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  <p:sldMasterId id="2147483653" r:id="rId6"/>
  </p:sldMasterIdLst>
  <p:notesMasterIdLst>
    <p:notesMasterId r:id="rId22"/>
  </p:notesMasterIdLst>
  <p:handoutMasterIdLst>
    <p:handoutMasterId r:id="rId23"/>
  </p:handoutMasterIdLst>
  <p:sldIdLst>
    <p:sldId id="256" r:id="rId7"/>
    <p:sldId id="297" r:id="rId8"/>
    <p:sldId id="264" r:id="rId9"/>
    <p:sldId id="265" r:id="rId10"/>
    <p:sldId id="307" r:id="rId11"/>
    <p:sldId id="298" r:id="rId12"/>
    <p:sldId id="299" r:id="rId13"/>
    <p:sldId id="300" r:id="rId14"/>
    <p:sldId id="302" r:id="rId15"/>
    <p:sldId id="301" r:id="rId16"/>
    <p:sldId id="310" r:id="rId17"/>
    <p:sldId id="305" r:id="rId18"/>
    <p:sldId id="306" r:id="rId19"/>
    <p:sldId id="313" r:id="rId20"/>
    <p:sldId id="271" r:id="rId2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9941"/>
    <a:srgbClr val="A4D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1EBCC4-96F9-5482-B9B6-6E0C0C1B9D5D}" v="4369" dt="2020-10-19T20:49:11.587"/>
    <p1510:client id="{4A990A19-7917-4285-9D39-AFDBAAFD96BA}" v="31" dt="2020-05-26T11:43:02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5" autoAdjust="0"/>
    <p:restoredTop sz="94660"/>
  </p:normalViewPr>
  <p:slideViewPr>
    <p:cSldViewPr>
      <p:cViewPr varScale="1">
        <p:scale>
          <a:sx n="88" d="100"/>
          <a:sy n="88" d="100"/>
        </p:scale>
        <p:origin x="168" y="77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CEA5D-68B7-4AAA-9A6A-1DF2DFDC6EDC}" type="datetimeFigureOut">
              <a:rPr lang="hu-HU" smtClean="0"/>
              <a:t>2020. 11. 11.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8ECC2-1864-4390-A32A-440339CED77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87437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BDB17-317F-4E2B-8E3B-6DF85E21DF15}" type="datetimeFigureOut">
              <a:rPr lang="hu-HU" smtClean="0"/>
              <a:t>2020. 11. 11.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9E1CB-91FC-4312-A78F-5002B36429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479808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23878"/>
            <a:ext cx="9144000" cy="51754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241422"/>
            <a:ext cx="9144000" cy="43204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  <p:pic>
        <p:nvPicPr>
          <p:cNvPr id="1027" name="Picture 3" descr="G:\002-KIMS BUSINESS\007-02-Googleslidesppt\02-GSppt-Contents-Kim\20170429\07-\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442" y="310690"/>
            <a:ext cx="6414918" cy="325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" name="Rectangle 1"/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98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516216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8B87355E-D241-4F84-8E34-F12EFC8C5311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8A80B83A-8DB6-4419-B9E6-5F4B7AD8250B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43C72C95-08A5-4AE8-AA2B-7F0F1D15237D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F744013E-0792-4E51-B21F-CE2E88A9BDF0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5048D8BC-6BEB-40DA-A91D-AE076BF3D670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80C6D9FC-EAE8-4EFC-AD4C-7A54C93E55DE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8CA4EF62-C0AE-487F-99C8-557E9C34CF58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C99470B5-F69C-47A6-A008-A055BC5A021B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B0E86D1-5B0C-4381-A5AE-15D3B0AA4D84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87B717A4-B04E-47EF-9C2D-21FC12E3AC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08993359-6EE8-4F9B-A1B6-07CADFE356A7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8BBF0BD-20A1-4BE9-8F51-98ACCA87025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E5999C32-E7D0-45EA-9ED9-5C3EBEF6D1A2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493FEA4D-D2EC-42FF-815F-E1C62644F9D6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DD68CD7F-C635-4A31-91AE-B21DDAD2D66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7EBF13E9-9DF3-4DA7-870E-B2463BDBB2FD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DFA2D170-A948-4315-9FB0-2033E3DE34DA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736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55" y="1131590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154419" y="1237310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171" y="1117462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898835" y="1223182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364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572000" y="1715444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343350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132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23928" y="0"/>
            <a:ext cx="5220072" cy="31478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11560" y="2787774"/>
            <a:ext cx="288032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2264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32918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6079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2525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그림 개체 틀 14">
            <a:extLst>
              <a:ext uri="{FF2B5EF4-FFF2-40B4-BE49-F238E27FC236}">
                <a16:creationId xmlns:a16="http://schemas.microsoft.com/office/drawing/2014/main" id="{9ECFE99B-B579-4A3C-A87A-75084AC09EE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1368152 h 2499742"/>
              <a:gd name="connsiteX3" fmla="*/ 3372247 w 4499992"/>
              <a:gd name="connsiteY3" fmla="*/ 1368152 h 2499742"/>
              <a:gd name="connsiteX4" fmla="*/ 3372247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1368152"/>
                </a:lnTo>
                <a:lnTo>
                  <a:pt x="3372247" y="1368152"/>
                </a:lnTo>
                <a:lnTo>
                  <a:pt x="3372247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F4858D0D-29DA-4F26-AF18-C0DEB17ABC84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644008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1137667 w 4499992"/>
              <a:gd name="connsiteY3" fmla="*/ 2499742 h 2499742"/>
              <a:gd name="connsiteX4" fmla="*/ 1137667 w 4499992"/>
              <a:gd name="connsiteY4" fmla="*/ 1368152 h 2499742"/>
              <a:gd name="connsiteX5" fmla="*/ 0 w 4499992"/>
              <a:gd name="connsiteY5" fmla="*/ 136815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1137667" y="2499742"/>
                </a:lnTo>
                <a:lnTo>
                  <a:pt x="1137667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400095AA-D917-4540-B014-EEDB5478D0D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644008" y="2643759"/>
            <a:ext cx="4499992" cy="2499742"/>
          </a:xfrm>
          <a:custGeom>
            <a:avLst/>
            <a:gdLst>
              <a:gd name="connsiteX0" fmla="*/ 1137667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0 w 4499992"/>
              <a:gd name="connsiteY3" fmla="*/ 2499742 h 2499742"/>
              <a:gd name="connsiteX4" fmla="*/ 0 w 4499992"/>
              <a:gd name="connsiteY4" fmla="*/ 1118616 h 2499742"/>
              <a:gd name="connsiteX5" fmla="*/ 1137667 w 4499992"/>
              <a:gd name="connsiteY5" fmla="*/ 1118616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1137667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0" y="2499742"/>
                </a:lnTo>
                <a:lnTo>
                  <a:pt x="0" y="1118616"/>
                </a:lnTo>
                <a:lnTo>
                  <a:pt x="1137667" y="11186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E797F658-C176-47C2-AEB4-F20B23921179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0" y="2643759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3372247 w 4499992"/>
              <a:gd name="connsiteY1" fmla="*/ 0 h 2499742"/>
              <a:gd name="connsiteX2" fmla="*/ 3372247 w 4499992"/>
              <a:gd name="connsiteY2" fmla="*/ 1118616 h 2499742"/>
              <a:gd name="connsiteX3" fmla="*/ 4499992 w 4499992"/>
              <a:gd name="connsiteY3" fmla="*/ 1118616 h 2499742"/>
              <a:gd name="connsiteX4" fmla="*/ 4499992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3372247" y="0"/>
                </a:lnTo>
                <a:lnTo>
                  <a:pt x="3372247" y="1118616"/>
                </a:lnTo>
                <a:lnTo>
                  <a:pt x="4499992" y="1118616"/>
                </a:lnTo>
                <a:lnTo>
                  <a:pt x="4499992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455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491880" y="2571750"/>
            <a:ext cx="2160240" cy="2571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652120" y="2571750"/>
            <a:ext cx="349188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0" y="2561481"/>
            <a:ext cx="1740797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1739834" y="2561481"/>
            <a:ext cx="1752046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0" y="3857625"/>
            <a:ext cx="3491880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457200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4214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1347614"/>
            <a:ext cx="9144000" cy="2448272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2" name="Rectangle 1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 userDrawn="1"/>
          </p:nvSpPr>
          <p:spPr>
            <a:xfrm>
              <a:off x="0" y="1923678"/>
              <a:ext cx="9144000" cy="1224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63027" y="2155604"/>
            <a:ext cx="4880973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63027" y="2629180"/>
            <a:ext cx="4880973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2267744" y="0"/>
            <a:ext cx="4608512" cy="5143500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6" name="Rectangle 5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286000" y="1347614"/>
              <a:ext cx="4572000" cy="2448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363838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93990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002-KIMS BUSINESS\007-02-Googleslidesppt\02-GSppt-Contents-Kim\20170429\07-\item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162"/>
            <a:ext cx="2527764" cy="252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23" name="Group 2">
            <a:extLst>
              <a:ext uri="{FF2B5EF4-FFF2-40B4-BE49-F238E27FC236}">
                <a16:creationId xmlns:a16="http://schemas.microsoft.com/office/drawing/2014/main" id="{75A1F0C8-ADE8-49C0-9621-BADA30C5AA62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4" name="Rectangle 1">
              <a:extLst>
                <a:ext uri="{FF2B5EF4-FFF2-40B4-BE49-F238E27FC236}">
                  <a16:creationId xmlns:a16="http://schemas.microsoft.com/office/drawing/2014/main" id="{F8E22D68-A56D-46FD-BC42-93B4EAE80021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8D24A598-D874-4C08-BEA7-301F153CADDB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53A13DC6-0EDF-4A8E-8E4D-81768F1DF80B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F2E441BD-7BE9-4A75-9DB5-735EC46026C2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C0BF37B3-A371-4645-A8AB-6294FA0012B1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D1F581C4-49C2-4733-8878-B70E3BB3F71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13">
              <a:extLst>
                <a:ext uri="{FF2B5EF4-FFF2-40B4-BE49-F238E27FC236}">
                  <a16:creationId xmlns:a16="http://schemas.microsoft.com/office/drawing/2014/main" id="{0562264D-B2F2-4788-B47F-5919F0A03323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1D2413AA-E9C9-4063-A40F-31C3653DDF8F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15">
              <a:extLst>
                <a:ext uri="{FF2B5EF4-FFF2-40B4-BE49-F238E27FC236}">
                  <a16:creationId xmlns:a16="http://schemas.microsoft.com/office/drawing/2014/main" id="{98EE8A88-944E-4EAF-802A-76F8CA0050A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0A2BE1D3-6B9D-4BA7-AAC7-928A6AA44D8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576E8FCF-68A2-4B49-93A1-8F3AE723DA83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E38FF078-492E-46D5-B6EE-4FF39A801B41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9">
              <a:extLst>
                <a:ext uri="{FF2B5EF4-FFF2-40B4-BE49-F238E27FC236}">
                  <a16:creationId xmlns:a16="http://schemas.microsoft.com/office/drawing/2014/main" id="{CE554615-93B8-4E75-BBD0-67603689B6A1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AC36994E-976C-4B08-8784-AAC20FDF60E3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id="{7EEBE4CE-D8B6-495B-ACCE-C188E8DF4878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id="{FD50BD70-C637-458B-8952-261DED7CC717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132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gradFill>
          <a:gsLst>
            <a:gs pos="0">
              <a:schemeClr val="bg1"/>
            </a:gs>
            <a:gs pos="100000">
              <a:schemeClr val="accent1">
                <a:tint val="23500"/>
                <a:satMod val="160000"/>
                <a:alpha val="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22498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51170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7504" y="1131590"/>
            <a:ext cx="8928992" cy="388843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4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3568" y="1335357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83568" y="2527876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3568" y="3720395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166260" y="1335357"/>
            <a:ext cx="6977740" cy="1011600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166260" y="2527876"/>
            <a:ext cx="6977740" cy="10116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2166260" y="3720395"/>
            <a:ext cx="6977740" cy="1011600"/>
          </a:xfrm>
          <a:prstGeom prst="rect">
            <a:avLst/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0" y="1335357"/>
            <a:ext cx="511906" cy="101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0" y="2527876"/>
            <a:ext cx="511906" cy="101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0" y="3720395"/>
            <a:ext cx="511906" cy="1011600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3" name="Group 2">
            <a:extLst>
              <a:ext uri="{FF2B5EF4-FFF2-40B4-BE49-F238E27FC236}">
                <a16:creationId xmlns:a16="http://schemas.microsoft.com/office/drawing/2014/main" id="{6E3CB9E0-2383-4255-9EF1-8268A614EEE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4" name="Rectangle 1">
              <a:extLst>
                <a:ext uri="{FF2B5EF4-FFF2-40B4-BE49-F238E27FC236}">
                  <a16:creationId xmlns:a16="http://schemas.microsoft.com/office/drawing/2014/main" id="{4B0CF6BD-3392-4544-A141-29F47B1CE57E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id="{622324D8-4779-4A27-9B32-A15B60CA1E3F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70D2B963-189F-4326-8718-BF324BCA16CC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7759F427-4CFF-402D-BAC9-E6272942E259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21B2D139-E4A6-4AA1-9E91-EB0C320C9588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E22D69FE-AEE2-458A-BB65-4421D40B3C1E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3E9B7D25-0B74-47AD-A341-CC17CE7D3CF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id="{18243A91-A937-4727-AA0C-64F7155E171A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5">
              <a:extLst>
                <a:ext uri="{FF2B5EF4-FFF2-40B4-BE49-F238E27FC236}">
                  <a16:creationId xmlns:a16="http://schemas.microsoft.com/office/drawing/2014/main" id="{DB98DEF8-FADC-4903-9196-0628B7FF4D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6">
              <a:extLst>
                <a:ext uri="{FF2B5EF4-FFF2-40B4-BE49-F238E27FC236}">
                  <a16:creationId xmlns:a16="http://schemas.microsoft.com/office/drawing/2014/main" id="{476076CE-F29A-4765-BAB5-55EF8812AA28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17">
              <a:extLst>
                <a:ext uri="{FF2B5EF4-FFF2-40B4-BE49-F238E27FC236}">
                  <a16:creationId xmlns:a16="http://schemas.microsoft.com/office/drawing/2014/main" id="{7564AFBA-D0EF-48DA-A6B6-20BBAB6A51E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18">
              <a:extLst>
                <a:ext uri="{FF2B5EF4-FFF2-40B4-BE49-F238E27FC236}">
                  <a16:creationId xmlns:a16="http://schemas.microsoft.com/office/drawing/2014/main" id="{95C98BE3-6F7D-4D6D-A2E6-A7DCB674C51A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9654DC83-FBA6-4C1B-8A2E-CCDCC688FEE7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09B23FBB-894F-4244-A484-4FA3442C3C2D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21">
              <a:extLst>
                <a:ext uri="{FF2B5EF4-FFF2-40B4-BE49-F238E27FC236}">
                  <a16:creationId xmlns:a16="http://schemas.microsoft.com/office/drawing/2014/main" id="{04F25DA4-74DC-4F1B-9ACF-4FA301DEEDD5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id="{47C35BF7-5E1C-4341-8835-40B8D75CE509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>
            <a:off x="3563888" y="1459377"/>
            <a:ext cx="3312127" cy="360000"/>
          </a:xfrm>
          <a:prstGeom prst="homePlate">
            <a:avLst>
              <a:gd name="adj" fmla="val 58282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Pentagon 7"/>
          <p:cNvSpPr/>
          <p:nvPr userDrawn="1"/>
        </p:nvSpPr>
        <p:spPr>
          <a:xfrm>
            <a:off x="3563888" y="1963541"/>
            <a:ext cx="3672128" cy="360000"/>
          </a:xfrm>
          <a:prstGeom prst="homePlate">
            <a:avLst>
              <a:gd name="adj" fmla="val 58282"/>
            </a:avLst>
          </a:prstGeom>
          <a:solidFill>
            <a:schemeClr val="accent3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Pentagon 8"/>
          <p:cNvSpPr/>
          <p:nvPr userDrawn="1"/>
        </p:nvSpPr>
        <p:spPr>
          <a:xfrm>
            <a:off x="3563888" y="2467705"/>
            <a:ext cx="4032128" cy="360000"/>
          </a:xfrm>
          <a:prstGeom prst="homePlate">
            <a:avLst>
              <a:gd name="adj" fmla="val 58282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Pentagon 11"/>
          <p:cNvSpPr/>
          <p:nvPr userDrawn="1"/>
        </p:nvSpPr>
        <p:spPr>
          <a:xfrm>
            <a:off x="3563888" y="2947558"/>
            <a:ext cx="4392128" cy="360000"/>
          </a:xfrm>
          <a:prstGeom prst="homePlate">
            <a:avLst>
              <a:gd name="adj" fmla="val 58282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140705"/>
            <a:ext cx="5218080" cy="26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021006" y="1483269"/>
            <a:ext cx="2501783" cy="18494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C13A72D2-F464-40AB-BCA5-8F0F28F9501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438FFFA1-D809-4F75-91E8-41D5DE88B0CA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6E9E44BF-838A-43E0-8C09-A63C02F7A596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A0F4344E-487C-4B76-A89D-090E9073C6F4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49C60A68-D099-48B9-9B3C-CA487F566FFB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1E673706-38E3-4D83-B2E4-D892E800DBB5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B2B00D80-B95E-42E5-9669-A63EE75AB1E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3BF28E8B-36EF-45A4-B19C-E3FB3C30889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6219DF2-62AF-47A5-A922-5121B833BBD8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2FE4491E-50BC-4C05-BE33-62624D5A1DB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D644C7C2-1E32-4F96-8E37-5EF1C7B510B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51340D8-5710-48BB-8D79-70178F6A3652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852D8D65-05B6-45C6-B11C-EFB134B1BFD4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676FE479-DB62-4E58-A30D-E949E480A1B8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14E3D49C-E692-4267-9F43-814CD90ADF4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B7A4AE3C-8634-40A6-8134-C80DE28633AC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8D838F89-BC9F-49BF-A2E3-527CFE6E254B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8434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4" r:id="rId2"/>
    <p:sldLayoutId id="2147483671" r:id="rId3"/>
    <p:sldLayoutId id="2147483661" r:id="rId4"/>
    <p:sldLayoutId id="2147483660" r:id="rId5"/>
    <p:sldLayoutId id="2147483655" r:id="rId6"/>
    <p:sldLayoutId id="2147483662" r:id="rId7"/>
    <p:sldLayoutId id="2147483663" r:id="rId8"/>
    <p:sldLayoutId id="2147483673" r:id="rId9"/>
    <p:sldLayoutId id="2147483665" r:id="rId10"/>
    <p:sldLayoutId id="2147483666" r:id="rId11"/>
    <p:sldLayoutId id="2147483667" r:id="rId12"/>
    <p:sldLayoutId id="2147483672" r:id="rId13"/>
    <p:sldLayoutId id="2147483668" r:id="rId14"/>
    <p:sldLayoutId id="2147483669" r:id="rId15"/>
    <p:sldLayoutId id="2147483656" r:id="rId16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0" y="4724113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chemeClr val="bg1"/>
                </a:solidFill>
                <a:cs typeface="Arial" pitchFamily="34" charset="0"/>
              </a:rPr>
              <a:t>http://www.free-power</a:t>
            </a:r>
            <a:endParaRPr lang="ko-KR" altLang="en-US" sz="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 flipH="1">
            <a:off x="9143852" y="4241422"/>
            <a:ext cx="756740" cy="43204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endParaRPr lang="en-US" altLang="ko-KR" dirty="0"/>
          </a:p>
        </p:txBody>
      </p:sp>
      <p:sp>
        <p:nvSpPr>
          <p:cNvPr id="12" name="Folyamatábra: Kézi adatbevitel 11">
            <a:extLst>
              <a:ext uri="{FF2B5EF4-FFF2-40B4-BE49-F238E27FC236}">
                <a16:creationId xmlns:a16="http://schemas.microsoft.com/office/drawing/2014/main" id="{6F278F94-60BA-4CE6-B1AF-44ED6021ED38}"/>
              </a:ext>
            </a:extLst>
          </p:cNvPr>
          <p:cNvSpPr/>
          <p:nvPr/>
        </p:nvSpPr>
        <p:spPr>
          <a:xfrm rot="10800000">
            <a:off x="-396551" y="10266"/>
            <a:ext cx="1472731" cy="5729835"/>
          </a:xfrm>
          <a:prstGeom prst="flowChartManualInpu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3" name="Folyamatábra: Kézi adatbevitel 12">
            <a:extLst>
              <a:ext uri="{FF2B5EF4-FFF2-40B4-BE49-F238E27FC236}">
                <a16:creationId xmlns:a16="http://schemas.microsoft.com/office/drawing/2014/main" id="{591593CB-673D-47DE-B12D-206B4FCD1A0C}"/>
              </a:ext>
            </a:extLst>
          </p:cNvPr>
          <p:cNvSpPr/>
          <p:nvPr/>
        </p:nvSpPr>
        <p:spPr>
          <a:xfrm rot="10800000">
            <a:off x="-828600" y="-236562"/>
            <a:ext cx="1374721" cy="5531423"/>
          </a:xfrm>
          <a:prstGeom prst="flowChartManualInp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14" name="Kép 13">
            <a:extLst>
              <a:ext uri="{FF2B5EF4-FFF2-40B4-BE49-F238E27FC236}">
                <a16:creationId xmlns:a16="http://schemas.microsoft.com/office/drawing/2014/main" id="{D197AC08-97E7-47FD-9566-82F1B848E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1470"/>
            <a:ext cx="1872208" cy="53193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hu-HU" altLang="ko-KR" dirty="0"/>
              <a:t>3.1. A fenntartható turisztikai termék </a:t>
            </a:r>
          </a:p>
          <a:p>
            <a:pPr lvl="0"/>
            <a:r>
              <a:rPr lang="hu-HU" altLang="ko-KR" dirty="0"/>
              <a:t>és jellemzői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en-US" altLang="ko-KR" dirty="0">
                <a:cs typeface="Arial"/>
              </a:rPr>
              <a:t>A </a:t>
            </a:r>
            <a:r>
              <a:rPr lang="en-US" altLang="ko-KR" dirty="0" err="1">
                <a:cs typeface="Arial"/>
              </a:rPr>
              <a:t>turisztikai</a:t>
            </a:r>
            <a:r>
              <a:rPr lang="en-US" altLang="ko-KR" dirty="0">
                <a:cs typeface="Arial"/>
              </a:rPr>
              <a:t> </a:t>
            </a:r>
            <a:r>
              <a:rPr lang="en-US" altLang="ko-KR" dirty="0" err="1">
                <a:cs typeface="Arial"/>
              </a:rPr>
              <a:t>termék</a:t>
            </a:r>
            <a:r>
              <a:rPr lang="en-US" altLang="ko-KR" dirty="0">
                <a:cs typeface="Arial"/>
              </a:rPr>
              <a:t>, </a:t>
            </a:r>
            <a:r>
              <a:rPr lang="hu-HU" altLang="ko-KR" dirty="0" err="1" smtClean="0">
                <a:cs typeface="Arial"/>
              </a:rPr>
              <a:t>építőkövei</a:t>
            </a:r>
            <a:endParaRPr lang="en-US" altLang="ko-KR" dirty="0" err="1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3999" y="771550"/>
            <a:ext cx="45719" cy="288032"/>
          </a:xfrm>
        </p:spPr>
        <p:txBody>
          <a:bodyPr lIns="91440" tIns="45720" rIns="91440" bIns="45720" anchor="ctr"/>
          <a:lstStyle/>
          <a:p>
            <a:pPr lvl="0"/>
            <a:endParaRPr lang="en-US" altLang="ko-KR" dirty="0"/>
          </a:p>
        </p:txBody>
      </p:sp>
      <p:grpSp>
        <p:nvGrpSpPr>
          <p:cNvPr id="6" name="Group 5"/>
          <p:cNvGrpSpPr/>
          <p:nvPr/>
        </p:nvGrpSpPr>
        <p:grpSpPr>
          <a:xfrm>
            <a:off x="539552" y="4011910"/>
            <a:ext cx="8064896" cy="810324"/>
            <a:chOff x="80902" y="1114177"/>
            <a:chExt cx="3303442" cy="810324"/>
          </a:xfrm>
        </p:grpSpPr>
        <p:sp>
          <p:nvSpPr>
            <p:cNvPr id="7" name="TextBox 6"/>
            <p:cNvSpPr txBox="1"/>
            <p:nvPr/>
          </p:nvSpPr>
          <p:spPr>
            <a:xfrm>
              <a:off x="80902" y="1114177"/>
              <a:ext cx="3303442" cy="30777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0902" y="1339726"/>
              <a:ext cx="3303442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endPara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hu-HU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Mondjon </a:t>
              </a:r>
              <a:r>
                <a:rPr lang="hu-HU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egy-egy konkrét példát (típus és helyszíne) mindegyikre!</a:t>
              </a:r>
              <a:endPara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1AF1FD74-FE29-4CBC-BA53-A75498E726EE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9688C76A-B6CE-40DC-950E-DBA7BECB3592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4898835" y="1237470"/>
            <a:ext cx="3043041" cy="1842028"/>
          </a:xfrm>
        </p:spPr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6A8E3060-8558-4CD5-9161-1DBA8877E5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7EA0EE90-0532-46DC-9661-B9B3D8EDBB65}"/>
              </a:ext>
            </a:extLst>
          </p:cNvPr>
          <p:cNvSpPr txBox="1"/>
          <p:nvPr/>
        </p:nvSpPr>
        <p:spPr>
          <a:xfrm>
            <a:off x="1091168" y="1168134"/>
            <a:ext cx="3336816" cy="30777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hu-HU" sz="1600" b="1" u="sng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Természeti adottságok</a:t>
            </a:r>
            <a:r>
              <a:rPr lang="hu-HU" sz="1600" b="1" u="sng" dirty="0">
                <a:solidFill>
                  <a:schemeClr val="accent3">
                    <a:lumMod val="75000"/>
                  </a:schemeClr>
                </a:solidFill>
                <a:cs typeface="Arial"/>
              </a:rPr>
              <a:t>:</a:t>
            </a:r>
          </a:p>
          <a:p>
            <a:r>
              <a:rPr lang="hu-HU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- </a:t>
            </a:r>
            <a:r>
              <a:rPr lang="hu-HU" sz="1600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t</a:t>
            </a:r>
            <a:r>
              <a:rPr lang="hu-HU" sz="1600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áj, tájképi környezet,</a:t>
            </a:r>
          </a:p>
          <a:p>
            <a:r>
              <a:rPr lang="hu-HU" sz="1600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- növénytakaró,</a:t>
            </a:r>
          </a:p>
          <a:p>
            <a:r>
              <a:rPr lang="hu-HU" sz="1600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- á</a:t>
            </a:r>
            <a:r>
              <a:rPr lang="hu-HU" sz="1600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llatvilág,</a:t>
            </a:r>
          </a:p>
          <a:p>
            <a:r>
              <a:rPr lang="hu-HU" sz="1600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- </a:t>
            </a:r>
            <a:r>
              <a:rPr lang="hu-HU" sz="1600" dirty="0" err="1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gyógytényezők</a:t>
            </a:r>
            <a:r>
              <a:rPr lang="hu-HU" sz="1600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,</a:t>
            </a:r>
          </a:p>
          <a:p>
            <a:r>
              <a:rPr lang="hu-HU" sz="1600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- levegő és vizek állapota,</a:t>
            </a:r>
            <a:endParaRPr lang="hu-HU" sz="1600" dirty="0">
              <a:solidFill>
                <a:schemeClr val="accent3">
                  <a:lumMod val="75000"/>
                </a:schemeClr>
              </a:solidFill>
              <a:cs typeface="Arial"/>
            </a:endParaRPr>
          </a:p>
          <a:p>
            <a:r>
              <a:rPr lang="hu-HU" sz="1600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- klíma,</a:t>
            </a:r>
          </a:p>
          <a:p>
            <a:pPr marL="285750" indent="-285750">
              <a:buFontTx/>
              <a:buChar char="-"/>
            </a:pPr>
            <a:endParaRPr lang="hu-HU" sz="1600" dirty="0">
              <a:solidFill>
                <a:schemeClr val="accent3">
                  <a:lumMod val="75000"/>
                </a:schemeClr>
              </a:solidFill>
              <a:cs typeface="Arial"/>
            </a:endParaRPr>
          </a:p>
          <a:p>
            <a:endParaRPr lang="hu-HU" sz="1600" b="1" dirty="0" smtClean="0">
              <a:solidFill>
                <a:schemeClr val="accent3">
                  <a:lumMod val="75000"/>
                </a:schemeClr>
              </a:solidFill>
              <a:cs typeface="Arial"/>
            </a:endParaRPr>
          </a:p>
          <a:p>
            <a:endParaRPr lang="hu-HU" sz="1600" b="1" dirty="0" smtClean="0">
              <a:solidFill>
                <a:schemeClr val="accent3">
                  <a:lumMod val="75000"/>
                </a:schemeClr>
              </a:solidFill>
              <a:cs typeface="Arial"/>
            </a:endParaRPr>
          </a:p>
          <a:p>
            <a:r>
              <a:rPr lang="hu-HU" sz="1600" b="1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A vizsgált helyszín fekvésétől és </a:t>
            </a:r>
          </a:p>
          <a:p>
            <a:r>
              <a:rPr lang="hu-HU" sz="1600" b="1" dirty="0">
                <a:solidFill>
                  <a:schemeClr val="accent3">
                    <a:lumMod val="75000"/>
                  </a:schemeClr>
                </a:solidFill>
                <a:cs typeface="Arial"/>
              </a:rPr>
              <a:t>e</a:t>
            </a:r>
            <a:r>
              <a:rPr lang="hu-HU" sz="1600" b="1" dirty="0" smtClean="0">
                <a:solidFill>
                  <a:schemeClr val="accent3">
                    <a:lumMod val="75000"/>
                  </a:schemeClr>
                </a:solidFill>
                <a:cs typeface="Arial"/>
              </a:rPr>
              <a:t>lhelyezkedésétől függenek.</a:t>
            </a:r>
            <a:endParaRPr lang="hu-HU" sz="1600" b="1" dirty="0">
              <a:solidFill>
                <a:schemeClr val="accent3">
                  <a:lumMod val="75000"/>
                </a:schemeClr>
              </a:solidFill>
              <a:cs typeface="Arial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FEB91FD4-4835-4EE9-A601-896730D02FFD}"/>
              </a:ext>
            </a:extLst>
          </p:cNvPr>
          <p:cNvSpPr txBox="1"/>
          <p:nvPr/>
        </p:nvSpPr>
        <p:spPr>
          <a:xfrm>
            <a:off x="4860032" y="1168502"/>
            <a:ext cx="3528391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hu-HU" sz="1600" b="1" u="sng" dirty="0" smtClean="0">
                <a:solidFill>
                  <a:schemeClr val="accent2">
                    <a:lumMod val="50000"/>
                  </a:schemeClr>
                </a:solidFill>
                <a:cs typeface="Arial"/>
              </a:rPr>
              <a:t>Ember alkotta elemek:</a:t>
            </a:r>
          </a:p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  <a:cs typeface="Arial"/>
              </a:rPr>
              <a:t>- hagyományok, viselkedés, vallás</a:t>
            </a:r>
          </a:p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  <a:cs typeface="Arial"/>
              </a:rPr>
              <a:t>- vendégszeretet</a:t>
            </a:r>
            <a:endParaRPr lang="hu-HU" sz="1600" dirty="0">
              <a:solidFill>
                <a:schemeClr val="accent2">
                  <a:lumMod val="50000"/>
                </a:schemeClr>
              </a:solidFill>
              <a:cs typeface="Arial"/>
            </a:endParaRPr>
          </a:p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  <a:cs typeface="Arial"/>
              </a:rPr>
              <a:t>- képzőművészet, épített környezet</a:t>
            </a:r>
          </a:p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  <a:cs typeface="Arial"/>
              </a:rPr>
              <a:t>- közbiztonság, </a:t>
            </a:r>
          </a:p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  <a:cs typeface="Arial"/>
              </a:rPr>
              <a:t>- közlekedés</a:t>
            </a:r>
          </a:p>
          <a:p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  <a:cs typeface="Arial"/>
              </a:rPr>
              <a:t>- szabadidős létesítmények</a:t>
            </a:r>
          </a:p>
          <a:p>
            <a:pPr marL="285750" indent="-285750">
              <a:buFontTx/>
              <a:buChar char="-"/>
            </a:pPr>
            <a:r>
              <a:rPr lang="hu-HU" sz="1600" dirty="0" smtClean="0">
                <a:solidFill>
                  <a:schemeClr val="accent2">
                    <a:lumMod val="50000"/>
                  </a:schemeClr>
                </a:solidFill>
                <a:cs typeface="Arial"/>
              </a:rPr>
              <a:t>infrastruktúra (általános + szolgáltatási)  </a:t>
            </a:r>
          </a:p>
          <a:p>
            <a:pPr marL="285750" indent="-285750">
              <a:buFontTx/>
              <a:buChar char="-"/>
            </a:pPr>
            <a:endParaRPr lang="hu-HU" sz="1600" dirty="0" smtClean="0">
              <a:solidFill>
                <a:schemeClr val="accent2">
                  <a:lumMod val="50000"/>
                </a:schemeClr>
              </a:solidFill>
              <a:cs typeface="Arial"/>
            </a:endParaRPr>
          </a:p>
          <a:p>
            <a:r>
              <a:rPr lang="hu-HU" sz="1600" b="1" dirty="0" smtClean="0">
                <a:solidFill>
                  <a:schemeClr val="accent2">
                    <a:lumMod val="50000"/>
                  </a:schemeClr>
                </a:solidFill>
                <a:cs typeface="Arial"/>
              </a:rPr>
              <a:t>Az emberi gondolkodás fejlődése következtében változnak.</a:t>
            </a:r>
          </a:p>
        </p:txBody>
      </p:sp>
      <p:sp>
        <p:nvSpPr>
          <p:cNvPr id="13" name="Szövegdoboz 12"/>
          <p:cNvSpPr txBox="1"/>
          <p:nvPr/>
        </p:nvSpPr>
        <p:spPr>
          <a:xfrm>
            <a:off x="8604447" y="123478"/>
            <a:ext cx="493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10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389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Adottságok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9144000" y="757696"/>
            <a:ext cx="828600" cy="288032"/>
          </a:xfrm>
        </p:spPr>
        <p:txBody>
          <a:bodyPr/>
          <a:lstStyle/>
          <a:p>
            <a:endParaRPr lang="hu-HU" dirty="0"/>
          </a:p>
        </p:txBody>
      </p:sp>
      <p:sp>
        <p:nvSpPr>
          <p:cNvPr id="4" name="Kép helye 3"/>
          <p:cNvSpPr>
            <a:spLocks noGrp="1"/>
          </p:cNvSpPr>
          <p:nvPr>
            <p:ph type="pic" idx="1"/>
          </p:nvPr>
        </p:nvSpPr>
        <p:spPr>
          <a:xfrm>
            <a:off x="683568" y="1348564"/>
            <a:ext cx="1296144" cy="1011595"/>
          </a:xfrm>
        </p:spPr>
      </p:sp>
      <p:sp>
        <p:nvSpPr>
          <p:cNvPr id="5" name="Kép helye 4"/>
          <p:cNvSpPr>
            <a:spLocks noGrp="1"/>
          </p:cNvSpPr>
          <p:nvPr>
            <p:ph type="pic" idx="12"/>
          </p:nvPr>
        </p:nvSpPr>
        <p:spPr/>
      </p:sp>
      <p:pic>
        <p:nvPicPr>
          <p:cNvPr id="26" name="Kép helye 25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11142" b="11142"/>
          <a:stretch>
            <a:fillRect/>
          </a:stretch>
        </p:blipFill>
        <p:spPr>
          <a:xfrm>
            <a:off x="2149928" y="3743845"/>
            <a:ext cx="1369297" cy="1068688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9" y="1536878"/>
            <a:ext cx="1296144" cy="644569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9" y="2697074"/>
            <a:ext cx="1296144" cy="731344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4071250"/>
            <a:ext cx="1296144" cy="316284"/>
          </a:xfrm>
          <a:prstGeom prst="rect">
            <a:avLst/>
          </a:prstGeom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3728" y="1318929"/>
            <a:ext cx="2520280" cy="1068809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4008" y="1323882"/>
            <a:ext cx="1584176" cy="1063964"/>
          </a:xfrm>
          <a:prstGeom prst="rect">
            <a:avLst/>
          </a:prstGeom>
        </p:spPr>
      </p:pic>
      <p:pic>
        <p:nvPicPr>
          <p:cNvPr id="13" name="Kép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8184" y="1318929"/>
            <a:ext cx="1427212" cy="1068809"/>
          </a:xfrm>
          <a:prstGeom prst="rect">
            <a:avLst/>
          </a:prstGeom>
        </p:spPr>
      </p:pic>
      <p:pic>
        <p:nvPicPr>
          <p:cNvPr id="14" name="Kép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55396" y="1314398"/>
            <a:ext cx="1426916" cy="1068809"/>
          </a:xfrm>
          <a:prstGeom prst="rect">
            <a:avLst/>
          </a:prstGeom>
        </p:spPr>
      </p:pic>
      <p:pic>
        <p:nvPicPr>
          <p:cNvPr id="15" name="Kép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20249" y="2477039"/>
            <a:ext cx="1512460" cy="1135663"/>
          </a:xfrm>
          <a:prstGeom prst="rect">
            <a:avLst/>
          </a:prstGeom>
        </p:spPr>
      </p:pic>
      <p:pic>
        <p:nvPicPr>
          <p:cNvPr id="16" name="Kép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4302" y="2455215"/>
            <a:ext cx="1875395" cy="1179313"/>
          </a:xfrm>
          <a:prstGeom prst="rect">
            <a:avLst/>
          </a:prstGeom>
        </p:spPr>
      </p:pic>
      <p:pic>
        <p:nvPicPr>
          <p:cNvPr id="17" name="Kép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09697" y="2494131"/>
            <a:ext cx="3024336" cy="1134786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01798" y="2499742"/>
            <a:ext cx="1080514" cy="1134786"/>
          </a:xfrm>
          <a:prstGeom prst="rect">
            <a:avLst/>
          </a:prstGeom>
        </p:spPr>
      </p:pic>
      <p:pic>
        <p:nvPicPr>
          <p:cNvPr id="22" name="Kép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75487" y="3715116"/>
            <a:ext cx="1593023" cy="1097416"/>
          </a:xfrm>
          <a:prstGeom prst="rect">
            <a:avLst/>
          </a:prstGeom>
        </p:spPr>
      </p:pic>
      <p:pic>
        <p:nvPicPr>
          <p:cNvPr id="23" name="Kép 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55169" y="3685691"/>
            <a:ext cx="2133972" cy="1108024"/>
          </a:xfrm>
          <a:prstGeom prst="rect">
            <a:avLst/>
          </a:prstGeom>
        </p:spPr>
      </p:pic>
      <p:pic>
        <p:nvPicPr>
          <p:cNvPr id="25" name="Kép 2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78588" y="3735202"/>
            <a:ext cx="1434011" cy="1005948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8534033" y="0"/>
            <a:ext cx="646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 11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2655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hu-HU" altLang="ko-KR" dirty="0">
                <a:cs typeface="Arial"/>
              </a:rPr>
              <a:t>3.4. Csoportosítás elsődleges motiváció szerint</a:t>
            </a:r>
            <a:endParaRPr lang="hu-HU" altLang="ko-K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4000" y="2629180"/>
            <a:ext cx="1260648" cy="288032"/>
          </a:xfrm>
        </p:spPr>
        <p:txBody>
          <a:bodyPr/>
          <a:lstStyle/>
          <a:p>
            <a:pPr lvl="0"/>
            <a:endParaRPr lang="en-US" altLang="ko-KR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  <p:sp>
        <p:nvSpPr>
          <p:cNvPr id="11" name="Szövegdoboz 10"/>
          <p:cNvSpPr txBox="1"/>
          <p:nvPr/>
        </p:nvSpPr>
        <p:spPr>
          <a:xfrm>
            <a:off x="8676456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80467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9180513" y="2067694"/>
            <a:ext cx="72008" cy="473576"/>
          </a:xfrm>
        </p:spPr>
        <p:txBody>
          <a:bodyPr/>
          <a:lstStyle/>
          <a:p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9144000" y="2571750"/>
            <a:ext cx="45719" cy="288032"/>
          </a:xfrm>
        </p:spPr>
        <p:txBody>
          <a:bodyPr/>
          <a:lstStyle/>
          <a:p>
            <a:endParaRPr lang="hu-HU"/>
          </a:p>
        </p:txBody>
      </p:sp>
      <p:sp>
        <p:nvSpPr>
          <p:cNvPr id="4" name="Szövegdoboz 3"/>
          <p:cNvSpPr txBox="1"/>
          <p:nvPr/>
        </p:nvSpPr>
        <p:spPr>
          <a:xfrm>
            <a:off x="0" y="483518"/>
            <a:ext cx="910850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>
                <a:solidFill>
                  <a:schemeClr val="accent5">
                    <a:lumMod val="75000"/>
                  </a:schemeClr>
                </a:solidFill>
              </a:rPr>
              <a:t>A  turisztikai termék tehát:</a:t>
            </a:r>
          </a:p>
          <a:p>
            <a:endParaRPr lang="hu-H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hu-HU" sz="2400" b="1" dirty="0">
                <a:solidFill>
                  <a:schemeClr val="bg1"/>
                </a:solidFill>
              </a:rPr>
              <a:t>-</a:t>
            </a:r>
            <a:r>
              <a:rPr lang="hu-HU" sz="2800" b="1" dirty="0">
                <a:solidFill>
                  <a:schemeClr val="bg1"/>
                </a:solidFill>
              </a:rPr>
              <a:t>  </a:t>
            </a:r>
            <a:r>
              <a:rPr lang="hu-HU" b="1" dirty="0">
                <a:solidFill>
                  <a:schemeClr val="bg1"/>
                </a:solidFill>
              </a:rPr>
              <a:t>Helyi adottságokra épülő szolgáltatás, szolgáltatási lánc. </a:t>
            </a:r>
          </a:p>
          <a:p>
            <a:pPr marL="342900" indent="-342900">
              <a:buFontTx/>
              <a:buChar char="-"/>
            </a:pPr>
            <a:r>
              <a:rPr lang="hu-HU" b="1" dirty="0">
                <a:solidFill>
                  <a:schemeClr val="bg1"/>
                </a:solidFill>
              </a:rPr>
              <a:t>Ezek a  szolgáltatások rendkívül változatosak.</a:t>
            </a:r>
          </a:p>
          <a:p>
            <a:pPr marL="342900" indent="-342900">
              <a:buFontTx/>
              <a:buChar char="-"/>
            </a:pPr>
            <a:r>
              <a:rPr lang="hu-HU" b="1" dirty="0">
                <a:solidFill>
                  <a:schemeClr val="bg1"/>
                </a:solidFill>
              </a:rPr>
              <a:t>A „termék” előállítása és fogyasztása egyidejűleg történik.</a:t>
            </a:r>
          </a:p>
          <a:p>
            <a:pPr marL="342900" indent="-342900">
              <a:buFontTx/>
              <a:buChar char="-"/>
            </a:pPr>
            <a:r>
              <a:rPr lang="hu-HU" b="1" dirty="0">
                <a:solidFill>
                  <a:schemeClr val="bg1"/>
                </a:solidFill>
              </a:rPr>
              <a:t>Létrejöttük gazdasági, társadalmi és környezeti célokat 	egyaránt szolgál.</a:t>
            </a:r>
          </a:p>
          <a:p>
            <a:pPr marL="342900" indent="-342900">
              <a:buFontTx/>
              <a:buChar char="-"/>
            </a:pPr>
            <a:r>
              <a:rPr lang="hu-HU" b="1" dirty="0">
                <a:solidFill>
                  <a:schemeClr val="bg1"/>
                </a:solidFill>
              </a:rPr>
              <a:t>Minden olyan alapfeltételen kívüli szolgáltatást (pl.: közlekedést, szállásolást, gasztronómiát) jelent, ami fokozza a turisztikai vonzerőt, bővíti a fogadó-</a:t>
            </a:r>
          </a:p>
          <a:p>
            <a:r>
              <a:rPr lang="hu-HU" b="1" dirty="0">
                <a:solidFill>
                  <a:schemeClr val="bg1"/>
                </a:solidFill>
              </a:rPr>
              <a:t>	képességet és serkenti a költés nagyságát. </a:t>
            </a:r>
            <a:endParaRPr lang="hu-HU" b="1" dirty="0" smtClean="0">
              <a:solidFill>
                <a:schemeClr val="bg1"/>
              </a:solidFill>
            </a:endParaRPr>
          </a:p>
          <a:p>
            <a:r>
              <a:rPr lang="hu-HU" b="1" dirty="0" smtClean="0">
                <a:solidFill>
                  <a:schemeClr val="bg1"/>
                </a:solidFill>
              </a:rPr>
              <a:t>-    Célja, hogy bevételt termeljen és a vendég élményhez jusson.</a:t>
            </a:r>
            <a:endParaRPr lang="hu-HU" b="1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hu-HU" b="1" dirty="0" smtClean="0">
                <a:solidFill>
                  <a:schemeClr val="accent5">
                    <a:lumMod val="75000"/>
                  </a:schemeClr>
                </a:solidFill>
              </a:rPr>
              <a:t>A </a:t>
            </a:r>
            <a:r>
              <a:rPr lang="hu-HU" b="1" dirty="0">
                <a:solidFill>
                  <a:schemeClr val="accent5">
                    <a:lumMod val="75000"/>
                  </a:schemeClr>
                </a:solidFill>
              </a:rPr>
              <a:t>turisztikai termék változékony, jelentősen meghatározza a fogyasztó </a:t>
            </a:r>
          </a:p>
          <a:p>
            <a:r>
              <a:rPr lang="hu-HU" b="1" dirty="0">
                <a:solidFill>
                  <a:schemeClr val="accent5">
                    <a:lumMod val="75000"/>
                  </a:schemeClr>
                </a:solidFill>
              </a:rPr>
              <a:t>	motivációja, szabad ideje és anyagi háttere.</a:t>
            </a:r>
          </a:p>
          <a:p>
            <a:pPr marL="285750" indent="-285750">
              <a:buFontTx/>
              <a:buChar char="-"/>
            </a:pPr>
            <a:r>
              <a:rPr lang="hu-HU" b="1" dirty="0">
                <a:solidFill>
                  <a:schemeClr val="accent5">
                    <a:lumMod val="75000"/>
                  </a:schemeClr>
                </a:solidFill>
              </a:rPr>
              <a:t>A turisztikai </a:t>
            </a:r>
            <a:r>
              <a:rPr lang="hu-HU" b="1" dirty="0" smtClean="0">
                <a:solidFill>
                  <a:schemeClr val="accent5">
                    <a:lumMod val="75000"/>
                  </a:schemeClr>
                </a:solidFill>
              </a:rPr>
              <a:t>termékfejlesztés során építünk az utazók motivációjára.</a:t>
            </a:r>
            <a:endParaRPr lang="hu-HU" b="1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endParaRPr lang="hu-H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8676456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17658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Csoportosítás elsődleges motiváció alapján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-540568" y="699542"/>
            <a:ext cx="540568" cy="288032"/>
          </a:xfrm>
        </p:spPr>
        <p:txBody>
          <a:bodyPr/>
          <a:lstStyle/>
          <a:p>
            <a:endParaRPr lang="hu-HU" dirty="0"/>
          </a:p>
        </p:txBody>
      </p:sp>
      <p:sp>
        <p:nvSpPr>
          <p:cNvPr id="4" name="Ellipszis 3"/>
          <p:cNvSpPr/>
          <p:nvPr/>
        </p:nvSpPr>
        <p:spPr>
          <a:xfrm>
            <a:off x="3203848" y="1275606"/>
            <a:ext cx="2160240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UTAZÁSOK</a:t>
            </a:r>
            <a:endParaRPr lang="hu-H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Ellipszis 4"/>
          <p:cNvSpPr/>
          <p:nvPr/>
        </p:nvSpPr>
        <p:spPr>
          <a:xfrm>
            <a:off x="107504" y="2139702"/>
            <a:ext cx="2355744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/>
              <a:t>S</a:t>
            </a:r>
            <a:r>
              <a:rPr lang="hu-HU" dirty="0" smtClean="0"/>
              <a:t>zabadidőben</a:t>
            </a:r>
            <a:endParaRPr lang="hu-HU" dirty="0"/>
          </a:p>
        </p:txBody>
      </p:sp>
      <p:sp>
        <p:nvSpPr>
          <p:cNvPr id="6" name="Ellipszis 5"/>
          <p:cNvSpPr/>
          <p:nvPr/>
        </p:nvSpPr>
        <p:spPr>
          <a:xfrm>
            <a:off x="3131840" y="2571750"/>
            <a:ext cx="24482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Üzleti céllal</a:t>
            </a:r>
            <a:endParaRPr lang="hu-HU" dirty="0"/>
          </a:p>
        </p:txBody>
      </p:sp>
      <p:sp>
        <p:nvSpPr>
          <p:cNvPr id="7" name="Szövegdoboz 6"/>
          <p:cNvSpPr txBox="1"/>
          <p:nvPr/>
        </p:nvSpPr>
        <p:spPr>
          <a:xfrm>
            <a:off x="3635896" y="141040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>
                <a:solidFill>
                  <a:schemeClr val="bg1"/>
                </a:solidFill>
              </a:rPr>
              <a:t>UTAZÁSOK</a:t>
            </a:r>
            <a:endParaRPr lang="hu-HU" dirty="0">
              <a:solidFill>
                <a:schemeClr val="bg1"/>
              </a:solidFill>
            </a:endParaRPr>
          </a:p>
        </p:txBody>
      </p:sp>
      <p:sp>
        <p:nvSpPr>
          <p:cNvPr id="8" name="Ellipszis 7"/>
          <p:cNvSpPr/>
          <p:nvPr/>
        </p:nvSpPr>
        <p:spPr>
          <a:xfrm>
            <a:off x="6324841" y="2160848"/>
            <a:ext cx="2088232" cy="6269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VFR</a:t>
            </a:r>
            <a:endParaRPr lang="hu-HU" dirty="0"/>
          </a:p>
        </p:txBody>
      </p:sp>
      <p:cxnSp>
        <p:nvCxnSpPr>
          <p:cNvPr id="10" name="Egyenes összekötő nyíllal 9"/>
          <p:cNvCxnSpPr/>
          <p:nvPr/>
        </p:nvCxnSpPr>
        <p:spPr>
          <a:xfrm>
            <a:off x="5292080" y="1779736"/>
            <a:ext cx="1368152" cy="381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nyíllal 12"/>
          <p:cNvCxnSpPr/>
          <p:nvPr/>
        </p:nvCxnSpPr>
        <p:spPr>
          <a:xfrm flipH="1">
            <a:off x="2051720" y="1779736"/>
            <a:ext cx="1224136" cy="359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gyenes összekötő nyíllal 14"/>
          <p:cNvCxnSpPr/>
          <p:nvPr/>
        </p:nvCxnSpPr>
        <p:spPr>
          <a:xfrm>
            <a:off x="4283968" y="1923678"/>
            <a:ext cx="0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zövegdoboz 16"/>
          <p:cNvSpPr txBox="1"/>
          <p:nvPr/>
        </p:nvSpPr>
        <p:spPr>
          <a:xfrm>
            <a:off x="111633" y="2800637"/>
            <a:ext cx="23516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hu-HU" sz="1600" dirty="0"/>
              <a:t>c</a:t>
            </a:r>
            <a:r>
              <a:rPr lang="hu-HU" sz="1600" dirty="0" smtClean="0"/>
              <a:t>saládi nyaralás</a:t>
            </a:r>
          </a:p>
          <a:p>
            <a:pPr marL="285750" indent="-285750">
              <a:buFontTx/>
              <a:buChar char="-"/>
            </a:pPr>
            <a:r>
              <a:rPr lang="hu-HU" sz="1600" dirty="0" smtClean="0"/>
              <a:t>kulturális turizmus</a:t>
            </a:r>
          </a:p>
          <a:p>
            <a:pPr marL="285750" indent="-285750">
              <a:buFontTx/>
              <a:buChar char="-"/>
            </a:pPr>
            <a:r>
              <a:rPr lang="hu-HU" sz="1600" dirty="0" smtClean="0"/>
              <a:t>egészségturizmus</a:t>
            </a:r>
          </a:p>
          <a:p>
            <a:pPr marL="285750" indent="-285750">
              <a:buFontTx/>
              <a:buChar char="-"/>
            </a:pPr>
            <a:r>
              <a:rPr lang="hu-HU" sz="1600" dirty="0"/>
              <a:t>a</a:t>
            </a:r>
            <a:r>
              <a:rPr lang="hu-HU" sz="1600" dirty="0" smtClean="0"/>
              <a:t>ktív turizmus</a:t>
            </a:r>
          </a:p>
          <a:p>
            <a:pPr marL="285750" indent="-285750">
              <a:buFontTx/>
              <a:buChar char="-"/>
            </a:pPr>
            <a:r>
              <a:rPr lang="hu-HU" sz="1600" dirty="0" smtClean="0"/>
              <a:t>falusi turizmus</a:t>
            </a:r>
          </a:p>
          <a:p>
            <a:pPr marL="285750" indent="-285750">
              <a:buFontTx/>
              <a:buChar char="-"/>
            </a:pPr>
            <a:r>
              <a:rPr lang="hu-HU" sz="1600" dirty="0"/>
              <a:t>b</a:t>
            </a:r>
            <a:r>
              <a:rPr lang="hu-HU" sz="1600" dirty="0" smtClean="0"/>
              <a:t>or &amp; gasztronómia utak</a:t>
            </a:r>
          </a:p>
          <a:p>
            <a:pPr marL="285750" indent="-285750">
              <a:buFontTx/>
              <a:buChar char="-"/>
            </a:pPr>
            <a:r>
              <a:rPr lang="hu-HU" sz="1600" dirty="0"/>
              <a:t>h</a:t>
            </a:r>
            <a:r>
              <a:rPr lang="hu-HU" sz="1600" dirty="0" smtClean="0"/>
              <a:t>átizsákos utazások</a:t>
            </a:r>
          </a:p>
          <a:p>
            <a:pPr marL="285750" indent="-285750">
              <a:buFontTx/>
              <a:buChar char="-"/>
            </a:pPr>
            <a:r>
              <a:rPr lang="hu-HU" sz="1600" dirty="0"/>
              <a:t>s</a:t>
            </a:r>
            <a:r>
              <a:rPr lang="hu-HU" sz="1600" dirty="0" smtClean="0"/>
              <a:t>tb.</a:t>
            </a:r>
          </a:p>
          <a:p>
            <a:pPr marL="285750" indent="-285750">
              <a:buFontTx/>
              <a:buChar char="-"/>
            </a:pPr>
            <a:endParaRPr lang="hu-HU" sz="1600" dirty="0"/>
          </a:p>
        </p:txBody>
      </p:sp>
      <p:sp>
        <p:nvSpPr>
          <p:cNvPr id="20" name="AutoShape 2" descr="data:image/png;base64,iVBORw0KGgoAAAANSUhEUgAAB4AAAAOvCAYAAAAtF9k2AAAgAElEQVR4Xuy9h5td1ZUn+rs5VA5SKeccQQghkkg20Y3BYNo0YI8TbU+7Pe/1ez3vP3jf92a6p2e6bbfd7enodjY2BgQIhEgChFDOsaRSJamqVLnq5vu+tdbeJ91zU1VJCHzvh5Cq7jn77L32PmuvvX7rt5YHlU9FAhUJVCRQkUBFAhUJVCRQkUBFAhUJVCRQkUBFAhUJVCRQkUBFAhUJVCRQkUBFAhUJVCRQkUBFAhUJVCRQkcCnQgKeT8UoKoMoKoGGmTOzdFE2mzX+6JvoC08W8Hm88Pp88Pn88Hq8oN9nMxlkslmkkmlk0hnA44HX44HH8YfaSqfTSCSSSKdT8Hi8CAT88Pv9/O9s1sPPzaj2qF36mb7z+rzweb3weumZWWQz6roM/0Sd5ra8Xg98PrkumUxyH1KpNFKpFA+F/pY2PQgEAvzH46ExZJFMpuDJeuDz+rifwWAQ0WhEfs6kEY/H+RrqH318Pp/xNz2b2qTnGn/DA/qP5OThfvm4jXgsjkAwwL/3+X3w+3zcx0QqgWQqzjKkcZBsaSyRcISvlz4muf/0nHgigXQqhaqqKgSCQaQzKZkPZBHw+xGtiiKTyWJoaIjlHaRnemVe6Nm6r/QzCSHgD6GqqgZ1dfWYM2cO1q1dh1tvuw2LF82Fz0dyzMLroT7RsKl/ND+yMGiuaKzZrPzO6/HxfMrHS1/x9zkfy+88rhcUXbb2CyraqkyB/QFdTmqC35A8H2O9Tkwmxhrn50zgQ3o3z2sirYk+mbKPaPspa26yDWndNdF2rrHhiCYuQ7ykhqd2gicqyYnel7s4aa/K9+F9p8xP4fbKbKzMy9kuQla9grl9/+TP3xVcf2xkiV05kU/eu1R78r3YTJVPqRIoYpCpswDvEjJ9Mn8WIcs7Id9nSP7qZ3sP6Dnmd845kl6IPZlRFqzoQbtFKI827za/VePIFtae7n0rVVaqRw6dZf9R6wb3NkW9O2RukZfb91dzS6Dz3cdtD7iaYK5rSsm40Hd6Ny15n9FzU/6+VMoqKmwfytop58nW9aLvlaG6a0F+X5wPKGYTuwzMXYfT+0vveIE9JGcxOw1l/XZPXIsX3F9Ih6nxUFeUs8P8Dfkr1B5i9YHIv7VG8poScYynlL3Neo19KxTL37SJcmWg9a+hA5U+1leSD0Y8E/aP/p58Mob/ROtyw99D8qD5cy4Qix62LGBr381/m31mS8llGu0qxnIN7R8e8SGQj4nmgXwiNEkBn09+TqfZ9+IL+tifQqNNZdNik9HcZbwIePzwq1kM+n1ob7uA3bs+wNGjh7F/3z4Egz7cfdcWhMIh7HxvJ+bOn4t169Zi6wsv4vWtLwKeAO6+73O474HPIRiuwcDIOLLwYd1112HZkoXs4/L6xC+Tzmb5jz/gQ5L9WRnUVAXR03sZPZf6MGd2C5ob6jAwkEBXZw9CoTCamxrEf+TJchs0XhkXO03Yz6XVFfup1FSm0imkM1mWBfnfqB8kE/JNkYxS7DNLw+sF+5NIl7OnLJ1GOplEbTSMvt5+vLnjHXi9fgwO9ePnP/0PnD55EMHGAFpmNGLuzPno7x1FU1MzHnzgQcydMw/vvfcBOrsuYtWKZThy7ChGRgdw77134czZ4/iXf/5HJMfGEG7ys08oPp5CJpGF10/+Li/7q8TXBnh95HPKIpXOIpNULxP95fEgmwGyySxqGsMIBUNIxDOYNXMhopEaXGjvRE1NI9asuQ4+fxTz5i3CA597GHPnz2F59Q8NY8eb72JsPI51G9Zh+ozpqK2tYrn5vUA44Of2kcmw747+lo8HAa+PfYvUP5J/MptGxuOBn+aB+pzNYGhgAF0X2vDm69vw05/8BD2X2hH1B+HzpHm+R+PjSCs/JbXsp+dlwf5Qj0f8iDy3SrsvXLQOD37uISxYuAhtbR2oqqrG7DnzcOnSRaQyCYQjAe7dvPnzsXDBfHR1d+Jidxf7+To6OtDU1ISHHnoA8+fNwd59B/CLX/4C77//AdoutGGkrwuZtPgHA4EgbrhhI5YsWYrq6mp+zty5c1FfX4++vl5sf/11vPrqK+wPpLWltbboJ6uWVDZf3g3Oqi9K0duG5nVpkVY0rVqSpGrLA4TqA2ieEUHGk0CC5Kn0scgZyJKaIP8zrSOStJ98mfRuiMJPp7JIp2VcrCfotVNbobnneoA0/RE7N5nOIDmeQZrXswf+KL2bHn6e3+uFD14kExkkBtNIp+Rd5Pc2j61htSzI5xsMib+Y1kcynmGd4PWSzxTs/6XeZjJphMJBzJgxE6FQiOexpqYKvX29OHXiNBLxhLiEdOPqfbLvwOaeL35y6aN1nxF50nemRa33KR4S+4ypVS+Pv37aLHzz2W/hqWe+irrGJgyNxjA+Oo6ezi4gEcNgfx927HgNx48fwdnWk+jqahcfu23TsE6/Zb0VWk6u/jHVZ7Ws9PbF86y0p+xFBdamfbmXYspdnWus5yyL3WK8rCX2wpjLPGvTKhuf38v7B63LNK1D1QfBVGj9y0uWTk/SWVpi3yuXffwSKOdM8vH3ttKDCUugrqXFsM/ZeFObsLG/ZMggFfCQAGAy8vhDBw8yhlO0kck1JvgrRp7aAfh7E0CldgRE5fvYGPMKAMx/RPsIaOmF30/AM22SpNDle7pOH9AIpOQDhNfHB51UigBg+jtlAsDpFBumdgCYjNCMHDgyBHJ6eUz+QACRSBh+n58VH4GvqWSKDXYNwsoGqUFfAnkJhBZlycCvOnTpg1cikeA2gqEgj42eScAsjYs2/CzkkEP30d/0LC1juoYNZgKASUmnBIyORKMMZKfI+IN8R89jwFzJlwBgal+mwgSBZXMX+XrIrKEDlD/AcqyKVmH16tWYO3ceqqqiqK2rQ0NDHVavWoFZs6ZzP2iToGXA/SIXoNpkxJCjXZ/GoQ7QVmNFr1KLdqkAwBN+dSs3liKBYs6uSdo0Fju8lN7kXlPUATvFADDrbuN/E+vzFN4lR7RSDpHuD72GhqI6WAGAxTzIndOJgL/52jK2kitsqZrOEfcHfXIBYL0/lwtBmO+hOPqKT0ApTnK3t9tVK1jWlXxfAYBLV8f55sr8vQ2sKBkAlv3EnC/T9WUFYK3zae6bcuawh0FZnVL5AGBBoIuvPhXcWrqQbFeKf8/+lEkDwOr8pF3ETgeiA2OaYM9Lu+2aBICLALwcVFJgeCK/UlaG6A/5lHp9aXIt7aosgzblzrcen/RYA0aympzDzgGAi9nDlo6Lqi0s6dIAYGujVslY53ESNmAhR68CgG12unG9HE7zAcAiXtOpbC4Td31Zypyb+lV5ry1rT37jLgc9F7rrRhCOukfO3bl363O/oaEVUKX7keEAfOfal5+tto0b+Ov0Fenxy7KRcThHYwQUqW8J9iCQRXwc5BSSQP9wMIhQ0A/CS4lfEEsmEaeAfgo8JxeUCuAn3IgA4CADoFmMDA3j4IH9OHv6FBrqarBgwRwM9Pfj5VdeRmdnJ0LhAAN2CxYtwODgAN55422EAiEsW7EKsRRQ1zANi5euwMrVa7Hxxg1oqo8iFpNTij/gxZ59h7DvwH5cf8P12LhhDXov92PvRx/i9Td24OKlXty08UbU1zbi/V0fYcb0FvzJl76E+fNmIZkS/xGhjCQ3BhAVOEXolBUs8XjIx5VlMEuwG1nE/DsP+YwyDAyTb8jv8yKZSgpITu1ksgj5vQj6PSC/03O/eg7/8q8/Y8LFsmVLkE7Hse/gR+juOoNMbIj9d8Gqaaipa8Ttt96ChfMXYnBoGKdPn8Xo2CgWLZqHdetWIRYbwS9/8wucaz0BXwjw+TPw+bNIJQhs1jsZ+dS0VabWsgoeC4RljPHRDAPGmTSJwoP6llok40n4vRH88RNPYs3a9di6dRtee/0d3HLrFjz22BPYcufdqKmtY4gwnc3A4/Oi5/IAfv2b32EsHsMXn3gEs2e2gNxmQb+XxzQwNMKAbk00yuuC/YrkQyM/H8H7isjCODGvpYyAwDTPHiAS9KGvpwfbt73CoPmePR+gvroagQD5KpNIxONMsCAAMsE+Nh+hkDz+dDrBYIrH64PfX4cbNm3Eli13sG+x7UInGhoa0NjYxG9AdU2UfWhdXZ3sryR/Xd/lXsyYPg3z5s/DtGnTsXTJYsyeNQsdHe3Yto1k8zo6OjsxONiPy10XDAuYfJKzZs1BbW0dA4srV67E4sWLUVNTjd7eXmzfvh2HDh3gsdrf3VzLrLDNXgixc9OCYqe56zY5f8j3AtR7/UC0KYDq+iCyHpKxkI00yM5LLKOIQ/xPAWoltkLWYCZtAoCiA+0AMJN06GpqJ02gbBZxWsvxDIPL3qAHvgj5U0UvMbmJ5jqWRWokLeQXW/BO7ritloVND+sgHlZ4yldKgR6BABqbm9Dc3MTgr6whD4aGBnDhfDv7trWtYuiLEgBgDmRSPmCxNsR3z+c3i+53A4BpXZO8q+un4evf/Bae+U9fQ9O06UimaMfxIptIIpDN4PCh/fjBD76HV179HUh/iQ4Tn77xsW0G+geHf8tl+2M5Wi7Xdo7s2yoY1WYDWOygPPYOy4Q3uVJ27at4jRqnuXvqd0PZeiXYtdZ3N9/53ASIlR9fvV+EYdCH9xq/D6EQ7TcUUJFGMknREpXPH4IEKhP9hzDLAGqmTctRudqAl8Aw2STIuBCQ0wQkSYnQRkt/9DlGA8H6Z45MVFFPEvEkQDKzXfk2MQC4LcuGYQCWmgGsGcqKCawVGLXHRoO6jjZNapIUFv2bnkGGmjgrTUCZ71PPzKaJxyCRstRfYtYSu5eNuYxExZBxxm1nSTFSxB8ZemmO6CTjWsYlIKz+N4HSFGmnGby0wVOb4+PjzDSmiFQBgDNGZCj1QwPPNAYnAJxR0XCRcJgPMtQHegYZxZoBTfdEIxGWezKVMKPgGJgmwJfmUwPAdF+AQenh4RE0NjZg9apVqK6u4eizDTdswMoVKzBtWhNqqqvUfcrI53OJHI7EsFYuCbG1VWCARJPZPrYfS3PiFXwdK9rq2tVWNsPtCnSzDIeW69MnCQBPekQlONmm3Egt+sxJj6rkBkR7TML5Zz0clPzUK3lhBQDmKfmUAMC8Ogssz08mAGyOSQ6I5W2g5c5tBQC+kvqmnLbzz7PbGi+dAaz74IQETFBCv0K5r5LhwlGNOAA56/5u3GyOoxzr0QpG6x7z6i/BqWKV8pQAwKIk1bnJPi9X0zF1zQHAxcBfJbdCFoPIr1Sd5lhv5bxOk+2Lmn9nCIu9/9ZAHbNz5rq1AsC2VVq6CBxjtuuCwpIWF0H+IBz7/phvL524/ZfP1jCGpKZX+zRyD6LmOpGxaGaUBrAsALDLi+nc20pZezn7YZEzkg4AN7SsBlcVucvOAHbIWIEfGnjVLF0dQM8APqOp9rWlveO2gCB1VtK/0wFgxvne7SymCd/W91o7uZXoyYfCzvwsgXA+EIuX/BHxRBJDQ8PMiJs+rQ7JNDCeTHDGCOozEwEyWfh1tjEF4kWDfkRCfmZ+tp5rxbFjR3HpUjf279+Hg4cOY/XqFWhqbsRbb7+L08eOYc2atWhonIasN4j5C5di6fJVWH/9BixYMF+y33mBRDKJ1tZWnD17FvsO7mefz5LFi3HmzAkkYmPc/+MnzuD40VMY6mpHdNpcPPutb+CpZ55CXW01EgnxSzH4qxiyAgRrIoSHwVzBerVPRQcoyNwQS5Cc8TrQn0Fh8kep7G4kzlCAwEtiSGbx3vu78P3v/T3eeHUbVq/bgG9+82u4/fZbkEUKieQIXt32Mv7133+CpsZpmD93HvyBIJqbmhEMhthnFQoFURWNMPv59JmTONN6EgODvTh7/iQ8Hsn8J2APdU7pAUZU1RrU+o1IGrQOFCs2E8/CF/TD6w8iMRLD4iWLcdfdn8G8eQtx4OBRbN+xE6tWrcH119+Amzbfgk2bNyMQCmFkPM5zT/6t7TvextZXt2FkdBTr1q3GA/ffj8WL5jPQfvjwcbS3tWPV6pVYuGCu+Ce5TxkOFCD/l/gEhcjBvGmSI7sEid2ZYhA9TKzzbBpvv/0mfvD9v8N7b7/OA2XChUey+wWCUWYZJ5NxIVUAWL5yPR559BGsXrMWrefOoe1CO2cVHBkdQ7SqCvPmzcelS5dw/MQJ9PZcQntnB7o72pEaH4LPF0TdjBkIh0Lo7e5CQ0M97n/gASxZshjnWs9h+xvb0dnVgeZpzRgdHcVwbw/IJ6hf4EAghPr6BoyMjGF6Swtmz5qNM2fO4GJ3O68hTf7Q5xoBMl30r/LN5j+ba71ZXHdb7avcs4DoV00moQCPQMSHaIOfAw2yXhOsZl+uAqoEAKbvefrMzDFqnWnfNbNlVWAUuyHVz3IHmNVLgC8x0BNxCWag9ewNeeAPCalHM0uTsQxSo8QQFkakVQJuet9qgWhmvH6uZuQyUYYISD4/wtEIpk9v5neQ1tbo2Bgzt3suXmI/LxOKCNymIAjqI/uw87O1Rabm/OhgMOteIAAw/bEA5pZ1wuSsLLB42Wo8++3v4OFHH4M/GEYskUbQH0BtOISID9i5cyf++q//G7Zv38psa1lTovzdz3+WTc8mKOcObbX1zaOqMRbrnq3+bRLRVAYil8ON9Ck3YK5c82/Kr9d7Izec+26VclYpBwC2mso6UIADHrwe1NXVcKAKYR99fX2kU0o1qqdcLJUGr64EKhN9deX9sT2tqqlJtnpitNrOjxTfQ4aRpIF2pnjW2x8zbckyVx9rpBP9ikBP2sw0gMrGK7F6FZBM9odm9ZoMYJW2w5K2wjiYKb8Jb2yUnpqNZgFvKZWOMH0J9M0YqVgYZFWRUjpVtN7UORoqRQCw6ivJwSupovXBi/pOKazJ0CJRBAMBNrwpwpJBYz8BvxTtJ+Oi8fIYmbFL6a8lbQf/nE4jFovzteFQmBm8lMZHM50JGNZArgbMNTjOBwZKPUIpayiFNqdnIOCcwymlfRprJotIJMJtCmAsBoNm/ZoyoGhGMnz9qK2p5Y1+cHAIzc3NmDVzJuJxiixNY+nSxXjggQc4gpTSKYXDIZYntSMRXjJfsqcylC6rId/B1qFdynHiub4oFW31semPog+2OAVy2AhFby7hgk8lAHwFWL9uovyYgeDJgr8lrI6Pgew8hQBw6WfsUkRxha4prHy1k3AyDy8EIJbs559wBz5tALBzPIXnr7Dzxl2ozkPqlAHAjoO8mBcVBnDxpV3sHXVvoSgALH5fg4Oo/Eh2t4Ul46vTnWE6pzQIbJwiJL+0siHzM0fkknLtRysQbAJpxaVonnGs104gBXSRR9lwpiKlJVwwKXvrRcAldmQadIjSZTCVV9pi8K42AFwAvJS1VQRMLpeN7Lhe3K/Fnejm2nM4RNX9+fZBN4dhcX1cwCOrOqJVsdbBun/OkRjP16DlVC4coy+F5VcYxJCxaoBYm8TavyBfanu8/IOmZp8ZsR66z9xubs+cc6MBCEPeFvBX99sZw2oDbS3PMzK8KeBQuVBM/W3MjTlOeZxpM5jzLopJ+xRsYZyO6dCyNH6t21TBN5S1TPACASEIAD5z5jye//3z6OntwY03bsT669dj5uyZHDSfpFSVKtUwzQ0liw6w/yqLUMCHSNDLOm1wcBCtZ0/jw10f4PDhQ5xKlYLl9+3fj7aOdowNDqFlZgtWLF2Kc63taOvogccbxpYtW/Ct7/451q9by+3QPUODA9j57k5se+01dF7sYp9Od0cnmupr8IXP/xEWL1qCF198Gb//7W+w7sbb8OTTT+P+h+5DQ30tRseTDFxpGmKWQFOlVig9sierypyRn4bgWSYxZOH3e7msF5c4Y3KCOZnUHPvO0kAykWYIPBjw4tKlyzh6+CCOHtmPN7a9in2732G/TF3jHHznz/8zHnv8C2ior0NVVRA73t6B5557jpmp4XAYY6PjzE7t6rqIeCKOzTfdyHPfeu4s9u7ZjcP7PoI36oU3QAQCSutMaYSz8BCDm/5F/AjCxhSmyEn1iIlp/KzBJh8zOOcvWoL7P/sAaqqqMTIyinC0Ch/s2oOe3mFcd8NGrFi5ClvuvBNz587GaIyAf/F7kXyOHD2G17a/jtZz59E/MITmpibcc+edWLt+HS5e6kFX50WsXbcWixbMY6ER+Jfh9OJZ+JlxLnaDJigyoMskDiJNJDmNNjGCI2E/9h3Yh+PHjjCbnADxvXs/wjvvvIXh4WH09w2ira0L11+3Hptu3Mgplym9+IqVyxnkpbUWi8e4NNvY2CiOHT+O117dhpNHDojtQr68cJjXRjoRgy8Q4n+n4uPcB0rrLDL2IVxdjXgixv5B8sGRb2/k8iDSzAwVoLKhqQlrVq3msm7nz7fh5MljSKmyeFz+jXyGnEFRp3p1t1+0v1TUVD79KsBhsU+xM4Rhv9GaD/gQqvPDHyZ0lpyM4oBm0FIniuZgA1MvGymASQo647HevBUZRebbyoSVrpPuyKQ8iI2nkYqR75QzwsMX9sIfIL+yog4T+3csg9Sw8iXL7OXocKe9wD8rvabXmt6rxWcqvuvq2lom2JAPm3zPFFwxMjKMgf4B9p0L0UmY7KY8SzEOrbNjskllTiUFtEnckd/xbxTwTfKg1/dzn38c3/7Od7Fu/QZk4EUsSf/3oCoYwFBfL37+s//Aj3/8j+jubuUxZKg0ITO3VY7unEXiMEwLLCWnxWPavCbAnROIZTGI3Nav/l0pgGqx9T2l3xtTmv+9KtTnQnKw9tMJEhN2EAxKac7x8ZiRpbShsYGzl9JemkymyjeAplQ4lcaulgQqE321JP0xP8cAgC21exnsZRhPpWZW0TIK4ROjnzYI+p6jEs0YVBtQS3u4YsZqkJZASZ3yWVKemHXGrCmgNZCsUxLkM0JYGSrjjSOkVFpC3RYBmJKy2IymVLE/UjeY0i4rAJjAV61cSRHywcQDjvDjlC/EYKa6ucEAjzmZSAowrsZI7UlaHr8BANP0xuMJBlI55TMB05zuWQBh7r5XIm6oX8RApvZ0Smj9bzqE6Kg2PUb+2+uBP+jnfghQLAYK919HlKr02fS9pPI2AWpK/czpUthI9rLyJ6OztraW7QM6HNTW1GDz5s14/PFHMXfOLAadTdBXIivNs6OOmDbdcjlbWQUA/pjf+qv4eAdAO+Ug8LUMABdzvmoPjjVS4mrvvB8DCKydbQ7iwRVZlFd/eHaAbUIMUQv+f/X7X+40XPkFe60CwBOa23LFO+XXlwcAT/njy2jQdBi7H4Y1+FDcBVXGQz91lxZ7P93XgzjcZIMy9LUKvtTbFv1eLD8LYGDc4QRwLUCLIWPVtnjJ1H9inRsAcNH5KAz/5vVdFm03/wVTxgDO84hyAOByhuEKFrMpb5nFciNqSgFsC3VSe2V5CZSYC6Rc0LXQ868wAFxsfvjU59jkizkl9ff6rZOTo10LFmujWL8MwNKxGN3eJ+uT3XRxYTi5mH4qVo+y2Ehs0KRF82iR2Z/v7L/2k5eaJSMHALAwzgxtanmIZuTmG4UGgM1lYg2bkbtyZ99sjb8zQGMFpOhsamrpGS0a775FJpbzlSkLzZQWn4EwzQwV7hiKfX+x7iV0Id2fSZFfQlUMoxqYQT+2bduOv/2b/8Ug6JJVK7B8xTLcfscdWLxkAXz+AMbiSclmRsCXilQK+DyIxWLYv+cjfPDeTpw7e4ZZnOvWUkazKny0ZzeOHz/G8ui9fBkXO9oZAI6Gw7jQcYkBoHlLV+Hbf/Zn+KPPP4xQIMD1dzva27F16wtcl5XS8H6w60PU1tbwrpcYj2Fm8zRcHhjC2HgCmzbfhNvvvAN33nM36hsaMTyekNq4TNkTvxnvm1S7V3nZKP0sAdiBgPiDiIlKrqeRsRji8ThnjKMaoN1dFzEyPMLyJf/OjJYZWLJwEVqaqcYw0NnZiz27d+P53/0Gb7zyO0yf2YKFi+ejs7MDy5Ysxde/9g0smL8Q8UQCFy60Yfsb23Cp5xIamxvQMqMFoWCQy5SNjIzgbGsrZ6kjoDGZTODQ/j04tH8/AtUBeAgYUyle0zGqgwwGhXkJpCmlroDdvoCQAjJJybDHheI8fmRiaXgDUXzjG8/i83/0eZ6/ywMDePmV1/Czn/0Wq9dfh69945tYsnw5+5+mt0zjOrDi4xJ/W8Dvxekzp/HLX/4SnR1dCAZCmDVnFm655VYMD48hStnrNmxgwJbY2wRGcbY+RVdm5qtiJ0raYGEo+wI+sXgUGE+A5IX2Czwnq1cu4d8PDA9hdGSIRzRIAGwyg5ktLWhqbECAWMMeYGh4CDt2vIHdez5i0Pbg/r3Yu3uX7LUkL2ZA+xAIBWXtKxYrETyY5clEDwGt0/EUahprOR10LDaOsfFxxOjPSIxBYLaAOCAgg9lz5nAa6PaODl6vOlWx9hWKflJ6QPkh3QHaXL1cPHDIXYsVDwiVZxHTPFwbQDDiBXwZBmIpWIKGRzxgnQZa5s3yR5+Xdc12JsMIyM8ZKknkeQBgb9aDVCKL+FiaU5MTo9gX8sgfqmvNPfNIoMVIGqkxxf7V+2IeW0TvA4xrqs5a905TJrKeCbin7Iukv/r7+xEbG1f1WIlcJb3QhCABjs1yiYYd4LTd+OGyP+izqvqV2hMKAMBKr9Oj/YEovvaNZ/H1b/4pmqbP4EwMHq9f6sbG43jztdfw43/4EXZ/9Bb8AQpMiCGdSRnvl6wKpxVg61j+TTzHAaJnRB0TLHeKTPUIdYKdPGdHNRmTtZOKWx9lXlECAKxbLBZYwVLPY89b32UKOKirq+P1RVkFKPuG4AjFPPdljq1y+SdGAsWt8k/MUCodLSSBUH19VoOtDNKq2rBknJJxTtF2FAEiBxWJPuK0OLRB0I6t0p4YBw3jcCHKQ6dEpn8z8GipaStFxyWqicFLuleBySYALNGRehNx6jMGI1UaHF2XV2+61Cb1n+ujcF8tKZ5Uf3iLV5GswuQVViwdvAL+ABvvlNraKQIAACAASURBVC6GGMCcAlqNidrmGg2afcx1KKhmhAJXVU1iStNMQDel1GFlzGlnJAqPI9ACkmaE0kAb8lV9NVKj6FTVum6DSu1BwDYZKRQVy/WBOeU1gctKZixT+Z2um8zzx2xlAanpEEUpf+jeeCzO7dD3AX8Q4UiEx02HjoWLFuKLX3wc9372M6irqzaj6bweqV3CkZV+i7PQTK+Rs484tEu5DI6c9VzRVteukvtDBIBtRutVYvNOdAVcZYTR5gCyZ56b6AgK3neVh2djS4gB7jz8FBmmW0mcQghXkeV15cd/5ZXvtQYAlz2nV2RlT6RRNzbzxOevmLN/Ij203uN0Fjvbk+eXw5+bbI8+ifcXm1/rmtD/Vs5cnRqOhp3DPNMV2/QcmM8RQEKtjgIkBb1+hMHhuJ5/LNZ341RQeA8opD/LnFKnOi+2+vgcUxJPxuyI7RlFSB5ldl8xWtVdBnJkCkg7Lktut1TQNl+DaorLmqKcZ9rvLmsMRQDgkuVQzoWW/rN/u7Rl7urM0+BvPkef2++d7A/ddT5/Kp1a6nDYL5DTf+t8uA1Ofy+BHgIOFfhMIorDpov0e2h5WLF1VwwALrTW9Husz7c5tq/bwx1rm/0nGmA1mLgWRq6eLzdbWutsDRKr9KlmkL7ocNHV1lO4+4LUtqQRiG6sFcv1Dn1lgM9u00vXMgPWgwCX0vKgKuzF4PAwfvKTn+P3L7yERDKOaDSKlpkzsP7663DLbbdjwaKFCAaCSCQlIxv7cDLEHKb6r0l0drTjcs9FjI8O42JnB44dO4KB/j6Mjo1wCue2c61IjA3h5i13YsuW25nJ+fbbH6B/aBzPfOUrePQLX0RDY6Owb5FFPD6OQwf24R/+/u+x872dqKmtQm93N1LJcdTWTIcPPgwM9+GGjbfhq9/4Gu659z5Eq2swlkgiRmgJIXxMJhAAmMkDxOqjkmQeLwJePyLEOPQDVOa4o+MSzpw9g9NnTmFg4DIGhwbR2dWNM6fPoKenjwHRgM+PZUuWYO3q1dh8082oilTj7JlWHv+51lM4eHAvOjrPYWR0AI31taitrkZVhEDEFnR3dePdd3ZicLALgVAUkbooli1dgrvvugs1tTXcv7a2Nvz2ud8gGg0jWlONc61nkI4nEa6PIBIJIR6PMTCcSVDN1DSzgFmRkT7VgJvPg0wyi0yCfHCyCCnVLX2/eNkafPe7/wc+e8+9GLw8jDd27MC//uRnWLxsBb701FNYsnQFLl0eQDAUwpx5MxFLkP9MCCe0UgMB8s95cfDAAfzql7/mbHfLli7DjFlzsHzFSjRPn4ZgMMCrjuSaThERI8X+QFprtGIpW56ilvJ1Ri1sNU/klyM2MNXbrYqG0dLSjEQihmgkiGDAD29WgPtIQJ5DJJG+/ss439aK8+dace7cWbRdOI9jx4/g2IF97Ef0Rf3w+AVcJP9iJp1CJpUysghSdkCV0E/VSs7AF/ShuqYKNdUSdDA0PIzhgRGuncyxWyq7HwHHq1avxtKly3DkyFGcPn1KbA+L/hTijo45Eu3ovkfkvrDSTDGNmXufM+g/XzsEtlc1heDxZ5DxZOBTADCBwFzCWTFg2eZX68kYmlp+hq5U+6qUpM5KoIhFTWkGeDZFQRwZpONZCVzwAd6wB76gsMF5SWeAFK3jsSzSMUo7X9ruaNOiecQm/fcgFAlzyT3SRcl4XB6gfOLiCzcrhmg/sfzOrnBzwHbVVfuZ1QwEktWg7H1N7GG/hQT2kPwozfmffefP8bVv/Cmq6xqQSGW4rjTJ+sP3P8QPv/d3ePWV57m0YyYzLoQgj/KPGza8VRris+ddp5h/JMd/KPLS/7ceEzRmIKIzU1q7bj0uTmnbfJVok5W2Ekq/aqLvWL4nlAIAExZAGSAo2EjjFDT/kiXAtnA/JqmULr/KlVMjgcpET40cr/lWAtFq5UdTtQ6IIarq2Er+f1HkXL9DaVsCgLnerao7yxGOBkgpGzUBufQ7XReXwErS27pttb9ZIrmoHgptrpKaRIBV6ZM1V79VyVMbZBCSotJAM6c5sRx4KKKO0lAw8MxGX4bvkb5IPRAaD42B+qbHQn2nyBiuBUxAMoO4xFgWRrEGg6k/XAOYjUaL7LwS2UUHFTK6SLFqVi/3m6PvCDSmXpngrwbUtdw00KxZ1vr33IaytDnlBitrGqekcZANkIBfieahPutncu0SGhtdhyxHetL1ND66n9Mq+SjfkMyzrl28adMmPPnkk1i5crnBjqZUHyOjIzxWYgpTX/Q6EWA9j8loNcZKdPTlfZkq2ura1TMuDN0pZQFfiwxg20Hp4wWA9auR99g2wUPdRBdcjhNsog2VeN9VHt4fHgCso24n4qTVJ/Ii91YA4BIXe8HL8qWyLux8L+S+L/S4qdiSbbrC5WHKcJ2AS2oq5PlJaaPYTIijxC3YW+8Z1nmwOvS1H4xhI+djNEPDyQh2iE2OFBbmp7GfqwZz0aUcwZcaQJhXzZTh07T6q5TbrCBOrZ13BoOvhGVj84lddQC4THtlsvYXrY9iS9QpsxyWhH0CRX4lNno1AWAXsFxqMPNpmP9vsljcF4rbsHJqCJc6dpdHlCg1S4/dAGBzPPlfDj2JUv8133XCxivjBXXRLwJzuL9I+Vo27Gbj8e6Sca41K9NKpGB/brkjIb+CrGWto3N1tZHE1XnWFkeK4Q8RBp30hxh18p9Ix/zY9a48XpV3UtdpzMHAHtTt1qUs/3brqwAbekpp9sN+QnoyaD17Hnv3fIiTp45x3d59+/YjPjSEhtkzsXTZUjQ2T8eSpUvxmfvux/JlSyU4P0WgqTCIiQHszaaxd+8evPHaNlzs7mQG8NzZMxCNhLBv3z6MxcbZV0GpeG/evBl33LEFPT09XHt2w8ZNePyJJxGtqsZ4LMHsX7rng53vIBry48zpk3ht26sYGRnE2jWrcfPNN8OT8eHMqXNIJDO4YdONePDhz2P6zJkYY+DXhyxRO0l+ClQkqYg/jeodexEJBhicutw3gPNt5zlt8NGjR/DqS1vReuoU04GzmaTQgrMZ1E6fhjmzZmJgYAAdp07j7nvvxZNPPsUpjw/sP4ylixehuiaK7a+/jB2vv4BgTRXCYT9G+y6zD4reM/J7Vdc0MjlgbHQAsxfNx7333cuMvq7uLt6PiSnd2noGmZj4y8INEVRXVSEWH8f48DjSMSFW+MM+eHn6hE3I+51OV5vKIhPPIFIXwYxZMxEORnCxuxfTmmdi4w2b0dgwDUuXLEddbQN+/avn0Ns/gCef+Qpuv/N2wBfExd5B1BJ4XRsBcS8SiRRn06N5IfA3GPDg9KnTePvNNzjdcSQawYrlqzBj1gxcvNSH9vZ2RKJUc3cBBw1QWTNal0RqIPIDscs5NbTyVdIQmC3KZer8DPJe7h9C98WLaGqoQ2NjLVLJBHxMDiGKDBDyeRDyeXGxuxs733sX7+58F++9txNd509yiustd90OZFN4683t6Gi7wAzqUIh8dD5+D5KpOGcgTKYUAEmgW1zIIV6/qo2r2MnBKAE1EYwMjSGdSAlDVAPAKohG9g+pK0v+W/LnCXBqlukz9xp3PNc8b9l1Xj5wKgdksqgTp2bReiFn6/ECgZAf0foAA8AePyH3ihSktRT7mNVuqUsXM7FeAitoLqn9dIr8tSJP+r3PbxSls5gFohfTiSyS45LnmO71EE8oqO5hxr6kWSeWcCaWRTauCEuCLKu9i+/M2cJs0nN1ROgatRQfQv7WrAQ4sO9Y1Ti2AJnmtq7WhSYEOYRpmw9F8i0MAEt6aZl3nZ5e0oXT+lq6YjW+8+f/BY8++hh8VLeb3mt4cOzoUfzk3/4dr7+yDbHxYYyN9ZFEuQ3KWCltaSlYpWHZ023Gbh7jmPtl3p8zFnVb/kCG3F3X3afgOEmUYwyVYNeXcsnVBoCdezutQ5Kv1onOpVXKGCrXfPIl8DEs/U++0D6JI/AFw5w4Q/SwAKDEAtVsWopS5ABLio5Smx5tuMT2pGg+BlZ5sxKjQ1IvC6BpROGogvWcGpmARa7Rm2bAkVMSExBJe7CR1sKsAazb04djzYrV+wEZ0nSINgBgFd3Hxw8F3JJSpfQvYnybKavlHjGIecyqnxp0DQVDwq71epkFTalzUqkk1/C1ArK6XjC1Jcxo2qApggqgNiitDt1PmyIpXAGPSYYUbkYyo/TOxDoWIF3/m/prlSenvmFQWuoTc/3fbIYjManOiNQGCRsRw9w+Mkb9ZYp4JPmRvAnYZuCa6jMTO5llIUVmJC00gep+0yGRBZavWIHHHvsClixegq7ubgwNDmLOnFlobGrgPk2f1owA1TBW0Wp8rFeGjOu7obRMqQ68vO9XRVtdu6onj4NwykDgyTogy/Y+FhF1jqFfpkM11xUzKYDDsK/zOZKvIkKaA+hUGMD2xeSOoxQOuv64GcDsYNQpAMtwb1qZcZ8gALhoxPI1qokLibjQrLltrWXM8qRCu3L0hUO22gVTTn+u0em5gt0qbBwVipTntJXirzcZwBYQgEEE1xk2U4KaDLP8Q+T5E7+lfJwgcNFVVIYB6KzBWubiyQUXVd7BPMMzAGBjXMWn+koCwFrUZpRsbn9K8cnpuxgEmgRAx+0IHaf0j20OnQCWaqpUEPRqAcD5UkXmWX+F9hnzO+vN7g1pBnrpwjWv1C3mmxrjiSaK7aKh89/N+KRws4oAwBPpvaFKjJJFbq24Sc3mqi4DANa6we7q1kCr/en6ncnVJw6TUNlJJCLtHNavm7Sh2GH6NqVH9VthnX/S11KS0Qomi/5SuFHOPBgB92r92sAhBpIFNNN7tSFPS5CGqR7MFcU9J/9FKsMgaH/fZbzy8sv49a9/hd7ei3js0c8x4Lbttddx4PARhKuqEa2uw7LlK3DzLbfi5ltvx9Ili5DJUAYyyj5GbFrA58miq7MDh/bvw4XzZ9Daehojw4Pstzl+7Bj7PKiuIfkrRsfGcfjAQSTGh/HM176F7/7F/4258+ZzKmfyE1Gq3a6Odrz79pv41c9+itPHDyIQjqCmOor58+diy5Y7GMic0TIbzdNbUF1bBx8xkzNZxCmzHQtWSBQ0Xi4pxvtAhkFMAhhjY2PESsC+vXvxb//2E7z99k7EB7vhC0ThDROzNINAhHwrTaiqirIvZ3iIwJZx1NfVYv68uexrOrTvGG675TZ849ln0dTchKPHDuKFF5/DK9teQmp0CN6ABOZTquSF8+YzANnRcQHzFs7HxptuRPfFbuzes5vr1M6dM4d9SMdPHud+19ZU8zOoJinNJaXBnTF7BmbNmYHu7i5OI50cE5KIN+iDPyhZ9FJjaWy46Tp84ZEvcL9f274dwUAUf/zFP8HaNdfj5Ze3IeiPoGX6TGx95XUsWLwIa9ZvwMXeflweGkZjcwsWLl2C2ppaRKMRREJBRENBBAk7zWSRSCbQ13MRv/nVz/Ev//RvaGpq4FS6p06cxujlTvgCtaifMxfRaDVWrlyBR7/wCG7YeCP7v1Lko1TGBrnJyN+V4LTLxMQOsC+NfFfnzrczs3fRgrkCOvt9CAd8DKgmEwmMDl5G6+kTePXlV/D888+jv+e8Inb40TCtGc3NDUilYujq6kBiPI6qmhAyWSopR8xfIaKQb5XmJxAUxiW9wgQ6EnuaZBkKBeD1SFY+etcG+4eRiCeMIAqJwTWBNpMkQwAe1WGVjIYGwKfKxRlAsGPzte/npjabGABs1bBWI8+i51QKbH/Ej2CVyMEf8iDrzSKlWIic5Z39y8YrJCC5BniZ2ewB1dROJjJIJzLIxCU1ObWlA1msZgFdz+zfMQJd6QUlANjDDG1yhTIByesRQJmYv8ksYfn8N61vM2uCZae0KH/jnxYbSetC3Q85O2s9LvIxQTkdfGMShHSAmJWdKfuo+jhKDhhSdhiV2m6TvdcJAKsSj+RjzmRx9z2fxbN/+p9x221bEAxFSF3h9Nk2/PSnP8WpE8eBdBL79n6Evr4OKbXI+4sQnOgjsrJ+SgeAbX5C1Yy51PX5xGT70trV61/k6M4ELgkANozlidsf5d55VQBgi89Uz5E5V+70diXLcqz0codeuf4akkBloq+hybiSXfErAFgOErITezwEhuqULqYC1YcVOrIZhzcCXMlYsrB5iGWbprobWQI8ffD4BEhko0oze+l5qo4wp43RgLGKXrMqbrfIHi0TAV01gG3ugjoSjsbFxhqlsaY0xX4FfCpgUnwPAqZKdKy9DhUZnqFQyNjIKE0CAaaUJ5+up0hCrvur0kdr5xWNlQFWC6hrsCcsDhMCYsnYIANZUjirNNsqXTY9WNcYpghO+qNBYEm9LPWN7Yd1vQnTmNIcYW/s/1bALJtlcJoMXgKHtVFAfxMYHAqFOaqTQexgCJFIFGvXrMGixYtRX0+GbRK1dTW46cYNnB4nlSJmNPVf+qwDA3LWbyHPgsWSmTIlZD+R575OU/agK/mmVtp2lUAxgLkYQDzVAPCnbZrEszPhUWnHkGsDUwgAT7KbEx7fNX/jxw0QX3UB2VknxQHbcq+/6gMq+sCJ4i8Tf6sLd8m5nV6p57BmysuQtKZNu5I9KDo9V/mCXOm7rw9Z93nfD9UME3tyHDjC2hSp5jOedHJak3Vmu1bdL3Y+OWNVOzn7tenYLCjICaQiZr8pD8EyBidA7PxedcK4z5rON8+1hfrt8MtNYqed4DK7Fl6NCdvfuvNlDqJQgEGJ81+OtAsNzxpcUU6b2q7Sju1895qO5jxX6LNznq9LkazHAQDnY9uKJWkHRAUA1iWeLJ1Q5/JCbeWVl0XgxrleX+wIDCgavMACMDRF0SlyneucX+bXN07/g3ZmO/vp1u+cuTJ0rHTbGmdh6FtT86qL1BBVY6aON9OGWvW4uTUoH45VQvo9s4DBxr0aFAWlffZjeGQUL7+4FQcP7cV1a1ehoaEGH+3ehbPnWnH86DH0XB7E9Nnz0DJzNuYvWozrrtuI27dsQWNDI4Nl2UxaMi0jgze2v44f/f0PcPjgAWy4fg37J4YGB/DqK6+is+0sFi5diZZZM3Hi5CkMXOrC3fd9Dv/nX/5XbNhwA4ZHE8yaDIf8OHL0GH7+s59j7+7dGBm8jFDAi2DQj/6By+ju7EB1TR3++Mln8KUnv4wFCxcgScBvKg3C9bgMLgXQc0Y68cfQ3BLrl/5c7pM2Thw/hvj4KIPWr732BsZGR9DUVI/xsVEMDvajtq6a0xBPn97M7FNiK+uSZAQoD/RdQjIRw8q1N+KLTzyJDRtuZMZrZ9cF/N3f/g127Hgd02c2ETSGHkpbHYtjwcK5aG6sRzKVgDfgR/vFbly80MOphgn8yhLC4wVCBMgFA8o3lWUgjMBKYlYuWrKI/VsnDp9EKpFCIBRAVUMN1zAldmo2kUHzzEY89fRT2HTTRrz91lv47fPP45677sVXvvx19PcP49e/eh5jownEYinMmDkHjz7+OMaTaQwMj6Nl1myksh70D1C93XEkEykGX7PpFMZHRjA+NoLY2AiiIQ/27d2Nrc//hn1dyKZR3zQL69evRTyRxOFjpzA+OISqphZ8/dmv4/EvPYlwNIq4FDJV9XCFdUmfNDNnJQPe6Mgo2i5c4FrQSxbNQ3UkiJ5Ll3Dy+HGcPHYM5861oqPtLI4dPoCBngu8bryBMLJc/zQp6Z0V85b9lJwh0AM/1VAmoFExTgl4JAY5AWVVVQGiaGBkKM5ybmiqY7INA9TxBIaJfZ1K87Nmz57Fac37+wf4XjMroarLrXIVu/tPTW0hI9cAsbzApq9S6w5TZxnBKxZdWkiPWnWY63Wk631AIOpDtC6AUCSArDeDZDopflnFSNTgL/sXOS2yqt1MADdlQSTwl14+ZrnTd1mkk6J8qB41k2+IGcxUb6WU0kpJ0vwT/4WG6RXmMDMhNZOY5JMCMuMkZ2EMK7EVjV3TknPa4dr+zmHs2nYZpYEtAL/OrGDIUvBjpeMV2K1+kQOAalWkn6H2N2sftE+cg44yWcydvxB33XU37rzzHtx0863MxH/ud7/H0aPHkIiN48jBQ7hw4RxSqWHWTcZeY+uzE6TW4Reme8kmH53e2siK4r716vGVw/4tuonbyiE4rp6wrWppx7JRW6RQvFsuV+TDRoraNRN6WtGlPrFWK3ddcxKYimV+zQ2q0qFcCfiDUUMdiTIRAJhTB2nvhEVhmQtD1e/RYJ/FGCDWqoCZxHSVerRSl9ZM6azBYPo9bw2WCFMDDFY7QiEA2Izs0m2bY6T7nKkMtGIUgFZq4XKNYX6+mQ5PXxcKEkBK+UiEocwAcCqNdIoAZYBq/FI7uraxRDuJEUkgKrFwdToPrldspNqQfpYCAGvwXGomk/EnzxM5S6oNtgEUG8sK2DgP59q4E6dbFoFQUABuEiRFd6aFUUzjoHUgRqsfVdFqNDY1Yvas2Zg/fwFu3LQJLdOmcxqhRYvmcvpnsouIaM0yV8C16ztnPak6NY3xs6VWSQE3Y0nvtPUZbh6NirYrSYzX5EUVAPjKTsskkdWrBQCzXjP+d2VF8olq/Q8OAJZFYI+0LuiCL+Paa3PmJwIAl+LYvzZHa++VOwBs1vua6ojqa1smbus8X+rv0gBgHRToBHoLQW+2tcW+NmtQpcWRSKmfbRH66jtrhDqzqDQrmKTvEjVks+/sAZxyhCnTwCsC6tranCoAOG8gw7W94vL2rgxAfkJzxA/+FADAciCb0CTzmY/r9so7UnCVFwF6C3agyOtjP14VHosEWVuexv1yAYDVJQXtR7dOO/oqj1MPdNEDRR2lZQDAecWU80W+K911tfNqq0wKSVsH6VhtIZv/RsuPf2lBEaxytUyXFXDQrDX2aFgd2hYjXL4zG3D2lR5L6zfk9zPLsv3CebSdP4Pdu3bipRefR09PNzbcsAGz58xBX/8gLvYNAL4Q5i1YjCVLl+GWW27HdeuvQzIp/qagzwO/J4sjRw7hzTdeR1/PJTTW1yAY9GF4aIjr2u7Ztw9DQyNoaGrE/AULcNOmm3D3Z+7FmjXrkVL+DyqNdfbseezZvRsffvgBdmzbhmRsHIsXz2egqbevl1mk93z2s3jyqS9j6dLlSKSzzCpNZUgyVDmYQD4qOyb1iQmsDQe8iMUSGBkaxrnWs3jlpa14/72duNjVycBldXWUa80uWDCPWcax2BgDlASqHjtyhLPR3X//fejt7cW2ba9xRrlQNIBVq1Zi2rTZyKQDuPe+h/DQQw9idGwUH+x6H8///rfY+tLzqI6G8NRTX8Kslml4683X0X+5m8HlodFR9AwMYjw2zrVlE7EUs055boxUtMKqFACOwFEPksNCqghGg7h+w0asWL4Svb19eG/nu0gkY1iybDHq62oQCgfR3tGG06fPob6hFksXr0B9XROOHz+DZUtWMpD/zpvvIeMJ4sGHH8GGTTcxEzgQ9DHGRsnydE3c8fEU2i904rVXtuJcaxuS8XEM9l+EJxtjdvdQ30UOEFixbAmzpM+3tXO90kTag8/efx+DvyvWrEXG60c644GHfGi8PqV8Gg2a/HHEzk4kkxgZHmJMUOpKt+HIoQPY/eEuXhdD3ReQJYopoYI04yQrVf6MVgD7LKldhVoysUOZL3RtwOtDIOgFqD6xQhNpnRKwO9gf43mgvsycPZ3fr7GRUQwPjSORSKC2tgabN9+Murpa7N27F2fOnpXnM8Nc2UcG+9GN0WffN40MfC7vugFS8gajQGKlKnTmJ+2DlayIYqxZmZjiSzR/b1PbCvz1R3wIV/u49m7Wk0E6q98lRW+11Phl0XKtaWmXmdlBqj9L70oKqaSwTwkETsYyXLeXu0/+Z8XylVzRSu1Rt0l0HEFC7BeTMcz+XJXePJskAJhSoluCGnn/KrznGTrXsfWZALBaGBbBmDpV2hb56ZaswTh21S1gu7THEndhwOaaG1YCleV+W91hYN36jbj77nswHktiZHQM8+fNY7kf2Lcf219/DWPjAxz8oDNdmn5702aXvun9mARiOQ84Dg76x0L+f2swgvU6J4ZQvoFVIC9lmccJ27MdS0V+nJj9Z64L55nYbM8pk/Ll4HxbJ9lC5fZPhAQms8Q/EQOsdFIk4A9WqSOOzgOkmcCWDceWqsldWekoL1ZnRj1gMx2DZhgzCKwPrKrQvI6wtW5W8m8VtVqCA8cNCLYCwBwtptJUs4muGLpkZOn00FoXW4FgAnCJ5UsfjsJLUhpoAoDTAqCqOsGc+pnTMkskn4C2Uh/YqMlLhwMFNGud7wtQnQ4vA7lWBrBm/RpyVRFRzohxSjRknsCsjk9h4hp2g5KnGYGtjsXK6KXaIoFAkKdCogml5jHXdfF6mQUcCkVQFa3CsmXL8cgjj2DTjRuN+sZnz7ZytOjy5RIZmkxSOh1KvS2yK7QJioXjvKgEALhULWX3UOT2p9R2Kkrj6krAsAALPLYCAF/ZObE4dCbyoIIOvClkAOu+TbK7Exli5Z5rTgIVALjQlEz8uOncx/M71q/WksgFgE0bSGxR/v/V6s7H/Bw3Q2aSAHCO+OQZpgvR7tXSDg0no9dknMndxoxYgUJbdho3o9AyPquz0tV+nIKpsEeRmGZqHsaw+N1KNya1Q1iRIt077NKHKRjZlWuiDOA31+IvT35/6ACw6yTmSwGpL3YCxYUzmKsasoXWNMN8+TWsAxB0vdAIXM4dUUH70U0Ajq5e6wCwXWc4dXVuVIhzJysGYOvZYczGLQigkL4y3mUlVJd327n/6v1Wq61CNZCpVR/5SUDMWODAwf34u//1P/HaS79FPZWV8ntQV1eDTZs3w+sL4v0P96Bl5hy0zJyL9dfdgMce/yL7I5LM8styDeCAH0jEYhjo78PwQD/a2lrx5ptv4O133kF7ewenR95EoO/dd2HV6rUMGDY2NiGRTDN7kPxB5IxoPXcev/7lL/HLn/4MQ/2XsXz5EqxYsQxz5sxGdW0tlq1cpNxKLgAAIABJREFUhbXrr0NVTS3GqDYtp/OlbHSEMIkviHxHRI4P+X0I+oHh4RgGevvw1o4d2L9/H863nsWeD3Yy7rTlzlvR0jIdAwP9CHB65nacO38Oa1av5NTP77//Pj97/frrmAlKtXrPnj2DodEBTGuZhpHRJObOWYqHH34M9977ABYtno+uixex4803cPz4EcyY0YwH77sH/Zcv4ft/+9c413oU9Q3V6B8exmgsiQRloEulkEyluMQZAb7+AJEkPAx4xWMZZq0Ggn6MDyeRHEth2WoC4W/BjRs3Y3BwCM899xyOHDuKeXNno7GpHqdOn0RvRx98fi8i9US08GCsP4VUIo1gVQTrr7sRsQRQVd2AJ554CnfcfQ+qqmuYBUzps0mkfq8foYCP18fpMxdwYO8+nDx+BB0XOomeiZ7udgwN9WBkaACDly+job4OhIMSSzMajeLy5UE0Tp+JZ772VfzRI48hWluPEUq/zOQGIlFQ/WhButKZFIPb0XCAy7L19fTgXOtp7PnoQ2zfuhUn9r/PpGFfKAqPN4tsIsYpugnolbrOyt/JrG8N2hHj1KSLGu+geqVINqEo5RsmoDmD+Bj53TLsQ5s5u4XrLvf09mKgb1CVg8ti7tx5uPvuu1FVVYV3d76NQ4cOiSaU1wCBYADBcAjx8RjLwXzFc7SHsmksIJwymq1msxv4KL5F5fNUZf+s6lj8llTSzkxfLE07+kDyDHgRafQjHA0hnU0iFpf6xgzKKjc0vVYE6Ep5aUlNrMXK6d/95EOldZrmFM3Gh6aHiOEU3UGvKKV3DsgmKExgBfQxAGwCwYbfVKZXppkYwDFhweemHsp/xrC5Hy2XleLftrOt8wDAarAG8GsYlnIAys0ekbtxmj5505jW7ekgUALdaV6jNc1Yt2YN7r33s1xXe+tLL+Kll34nbHcjcahKAy2UassDxS/tiAKT5ZsHAC7FWLUSzAR/UJmFJhhcJ8/MAwKXbuLnMWjMX19NANhNjsXsB8c9kxl5KdNYueYakUBloq+RibjS3SAA2KjBY8y6bN6GEnRJk6ojS5wbvAZ6RbHwscMRvWQFdXWtXLPgvft4qWPSVr6PBko18Kpr8GqjQwwGMcT0tZI+WpwOtClpVrKAz2S4qIhAf0ABo8SOpTTMKQaDqTvCxs1lOHN7XN9Y2LpWUFwfgulwRAYgGdZcq4OZswo8VsaVIWcFWlMf6dmU/lmPVcakxyHy1pKiTVnS0FgPl1Q7WBjPZPBT/6prahAJRziKUT9T6hanmQEskZKUQiWDlpYWfOmPv4SHPvc5licdGC60teFC+wWsX78aK1csUSm1dQ0Lx6zls5Vyptf8Rd6ZL0VT2SwwlxVUShtX+kWstG+zirRLqWit4AoAfGVXziQBlI8dADbPTBOT02Tvn9hTK3dNiQRKjCBRh70peeTH0Ei5Z9xJw6HqgUY7ZYBeTvFMdustBgCL/cf//xhm5mo9sjBA474+rAxg3U9LO65N6l+anAcbw8DFfmO719IBngXLddoBYZsjfd4wXl91gyuTWPXF4WWzvfklgRylzZX41mwDsJdfKeFdsPrnCoK/avGWPJbShmC/ahKA7UQeV8o9OTLOe5MZhlBKu8Y111IKaFNBlTWEoheXyPhV4dj5myuaIlqf83ObMGIXjOwspg62amObm9XxvGIAcK4D1a6EzD3KfYhFHaCGwiq+U5V+RnWcay06QzwdTtasGqULflMAeucBy+xYM4Q55OBURq6EdLO/OWCCpTkJbrdutYqp5qLk9Lyy2wLguqq9fT3Y+sLz+O1vfoUTxw/BizSDhptvvhkrVq5moLLrYi+WLluBJ558EosWLkBP3xgSiQzqa6pAcfoEFBIg9urLL6Krq53B5dGREew/sB+tp07A6w9g9fU3YNOmGzFz5hxsuukWbNiwgbOXkY+IAOADh45g1/vvofdSNw7s24euzk6Eg0G0nT+PYDiCZ7/9LTz9la+guqYWA2MxcgIhwGW0hI3PYAQxEDlFbZpTKlMf3tnxFs6cPI6hoX688+Zb6Gg7j3kL5+CG69di9pxZ7EM5dPgwpxZOJ2NYunQZgsEgjh09yoAkfZYtW4kHH3wQQ0ND+P3vX0BPbxeqG6rh8ZLvphpf+tJT+NrXn8Xs2TN5323v6MDY2AgWL5qLuuoI9u55H3/93/8/vLdzG+oaAhgei3P/vT6pe0vEhrHxOINcnPI5lUUgQuXA/IjHUkiMppFOZhCI+jFn7iysWrEWN2++FcFAEK+/sR3Hjh/lkmaXLnUjPpxgxqUv4kWQahCDCBFBpNNehEPVuOXmOxEK12L12hvwhcefYJB/LJ4iRxy8fj8DegFfACPD4zh18hQD+ocP7sWZ0ydRE43i5IkTOHX0IDLpEXhAAGySfWjhcB3q6hs4Hfes2XNw7wMP4DP3PojZ8xch7fEiSXWjM1aGtgZJ0ww2d3d14t1338SHuz7AR++/h/6OkwiEogjXVfG8pOJjzPokwm8qnoLXL6zo2BilfJaSbPrlMwA8hWTq91vbTcRK9QV88FL932QW5HOjkIja+mrUVNegt68P46MxkzQJD9cxXr9+PT/i2PHD2LVrF/vl6BH0bGLNz5w5i9nBHe2dZn+sGTOUimEg12KQ2VL0K33jJPcIcCkEF7pbE2uI/GJYkipFs2xvFr1v+TerPQKAgwIAhyJBzig4nqDUz5ROkMgn0qL4UwW45cdmhAFMzXENcnp/kxkGe42kkikCfL3wBz1IJ7LIxOl7Yfjyh2M2pBShZv5aGcBG5hkaFoG/SSAblxTSLAObrs5/vnCYpjkbUX6T0UzLXZABbDNJ5WkavHUCwPnPipr1bHZP+4FJLxIznQRLgQ6k39asuR5f+fKXcfPmzayviAH82uvb0NXdzr5zJkEZ+z73SDWsmfB2CyAH/C3l6G6RpI1trNa5ebaYzNlvipjAebqQa78UtexsFzjZ0UXtGSMwRamoEpwHWgKSjL3y+UOQQGWi/xBmmVIQB2vswfm8Y0sYjywCXcPETSC0QanwqNxtzawLnAPcktrTS0zAU/2z7TxSbA4s4A8zcMlw5D8aWDYbcEYFceIpsuBU2JykcLGkayYwVtUMDnOKZIkqpLq3up6wVfnSv3UtYNosBRQ201LbUlIYm0EWXgKAuR6xAoApVYwlglAzl2kknK7a52UjkYBbMojECBN5aqNMA9n0e4NZrFNPWzYiMvbo0ELpjCLRCB9iBIBWwC2nMyJD1w9/IMBGANViqa6qxv33P4Ann/wiR1meOnUeoVAQFy9dBEXj3XrLJoQjIa4JLAabI8VXvv04R+uYRsOkorFsFpjLoqpou2Jv2tX73gHoVgDgqyd61yddYfBEO6imcpS2LlsYLxMaymTvn8qBVdqqSMBFAiWc4Yy7JnMU5kacYB6f7Se+gU78Tn2AtRW8KNiVTx8QXIr08jGA1Vzms7n073MYhfKFAb0xGcJ09jgBCRsDTyXLywEt3IK4KMVf0cVq6Ysyg4veUkiDFAFD5WziEFiZKaBzzjfFUj8XqUlbygooOOQiCPSE5FmmTAr1z+mgtl9rdZ+V0VMbAGx38GlgSj+nWKuurMop3qWcfZpw825gbhEGsPUM6/ZccwYK6BmrwsjhCxdwsBp6ptgsWHtmfyOMO/O8KEUdptwA3WxvwO1ImfddzHuuVa3adEqejAoOERTttxKJtq/ZQ1BCUICx1gwKnOONM6m9sg84BCHZ06z3uK8LK8hN6ZEJHwz6PTjXegY/+uH38R///E+IRIJYsnQJ6urr0dQ8HQ1N9Gca7vns/bj++uswODKO17a/g3Aogi233YyAD4iE/RgfG0NXZ7v86WjHqZMn8f6HuzA4PMKgKPkxPv/II3jssScwb+5cJBLE/qVA+SwHvLdfuIAfff97+MW//xh1TTMwfVozBocGcfnSJTz48KP4zl/8X1ixciWGxhNIMwtA+TdMKgWDRAQ+hwN+tLVdwMsvvoDjR47g5LGjOHl0D5qmzcQNG9Zhzhyp47pn7x6cOXlCfEihILNTk/EYEw4IQJ4zdz77yaqqqvHMM89wGa6zZ87gwKH9+GD3LsQSWaxddwM+89kHcPsdd3O7BHQRMzIY8CGTSnEN42NHDuCv/+r/xY43XkBdvQcjsRSCEcr85kM8RqW/xMQj8JVYwOxfotqpCaqTK6AZvxFEWkhn0TJzOhobmpmUMDY+yn4sSgF9qbuPQc1wxMuMVkrLS+B6KBhmALipYQaikXrcePMdeOqZr2P2nHkYHU+A0GMPMXMJp/P6MNA/yDWgDx08wKzulsZaXO67hJMnjuHsqdPo6z4HL6XtzaYZNPT6Iqiua0RjUzNuvvVWfO7hR7D++o0IhsIYGktwSmh6RpzqFMODSCgAv5pCryeLwf4+vPDC8/j3f/ondJ47DJ8/iEhdlNG/xPiIFHdWPjKSA42bAER/0MfAeCYl5c+sRpLJoLSzMTX4qH1u5Lfj91oBrJq0QmuCviPSRyQaxWfu+QxmtMzA4cOHsWfPbs5KSKXo6D5mPldHeI2PDI4gTbWxhTZreSntyqQQAMwBDSpro5kZkXyEkrmQxkDPFGBQ2WMOw018mI5NgEvESUpmb8SDYLVKiU2gOpFhSMaWjNZCQBF9yX5PlQaa1imtQ3JDawY2rXkacjIlZBrySVIwQ4rSmMczyCTM4EcC78kHS0A09YX1Gf1b+0DJliEGcTKLTEL+FlFaxmqQnXJ3SJaJdey5FRBMubGIrHNjys0OAGtQ3dJYXse5XGMNxnL2Uj9Rj1l/b86nZrOb425qmoGn/uRP8OUvf4UzE3y0Zzd+8IPv48UXnzdMZC0WJ3gtCUDlPZIAAucGadkz8m2q2u2tXzWXw0K+9Vie/VTYPimvrdyrrRbsRNqa6Bjt2IX55EJnZJ3FfiL9rNzzyZLAZM+Vn6zR/gH3NhCqsVsDjhOTwQ42ZKTZwVZwThizZB2aBxOT+WvdAOQ6Y8uxpIewX++MbMlH4OBIMQWaMvhL0Zc+MgB8vBHpdMxkfFLfqIYv1dEgAyYcDqlrMmwkkBElaUskbQtF8xGDl9IfS2pkMXSsADCziiUkjgFanRLarAksMrEBwJb1xkYQnx9yU3WYdqREllLb1K6wkJPKEqfHU8IcAYNp3GZ9ZQJ408ikydi124ASrUtGlo/B3UAwqJjKMj+6XjOluxYj0ItshsYYQCqZxqpVqzkS9frrN3C0aSQcQntnFy739mLBwrlobm5U9ZetxoPerU1UxaZoCmqdSaTjcDutW9/5ira7djRgHkZvuR00gONi7VWC2gqL1uXgVu5cFLpeO6imsk1Tbxoq0mi+7OE4UiaWff+VGFilzYoELBIoDpRNIf/VDQCmvuQBgYs5qi04Y9lzKlakaqFEEPrTAQKXY7CUCgCLM0Yk6jEd+66ggZ0BbC1B4oRqrICAG4yj2Wm2ybc4rPJm/bGkJ806AZRyVpIbAFsEdLX31YSzXQFiR1/KAoBdAGn9jHJWQOH9tzACzftzAQVjjHkSTOJCcqsAwObsGeCcVffrc12xGsDORaDf66IGjT2lfjmvltu1hfVv7hmvmIO02N7ncGeU333D2e8OAFvfD9d3Mq9j3mKbOvRXwTE5WbZFFIHNvs4DAOtiS3opsF/ACno7FLf+0SYa1S8n28++vJyhP8I/ZwKeJ8v1ewltOXXiGA7u/QhtrWex68Nd+HDXLk7VfN+DD+GBhx7GjZtuQn1DFd7euRu7PjyImTNmY9ON6zF3dguS8SSOHDmI17a9jD0ffYQ9u3dheKAPdc3TsXDJUgYGb731VjzwwEOcSpcYtgRAEIj10Z59ePnll7ne7vGjR5GIjXIN4eGhQfRfvoybb70d3/7z/4Jbt9yBFHyIUe1hIgeyDwqc8pnBpiQhRllEg3709PTgtVdewS9//jMcO7AfNfVVqKuJYMXyJYhWRXD02DGcPnUKyWSC/Tvh2hr25zDRYGSM/WORmjpmwk5vno5HH30UTz/9NAPX73+wC//443/ER3v3YVrLTNQ3TMeiJcvw2fsfwNq1axm4I/8ULS+fh1jWXhw5vA/f+7v/hrffehHTW6rgDwYQT6XQPzjCAJnf72OwloA19qMp/Co+lmaGpTdA7FwBFIMhH4PExH71B3yIRiJMCOjquoSxgQT8EUpvTLIlJrFYFpS2uCrSgL6+ISxYsAzf+rO/wH0PfR7prBfDo+PwePxqTiQjH9Xyffmll3D48AFO8zw61I95s6djaLAP+/d+hL7udu4jj9MfgicQRjKWxD0Pfg5f+erXccONNzGyNxIjdjCQoqkxWHAyR35PBpe6unBg/1689dYbePvNHRjs7YA/FIDPm0YmFWeMn/1/CZpxRZAgPxnJwgMk4yk2g3SJO3kP7ICo+ADtIB/5F2meyE9nMO0U8YIZqkxmESCQANfq2hrMnj2bgfHO9nb+XVVdiPfosWFhblttLvcAHg2+2Wg3ZmiOFTB0IbHo8ZMvUsrFiUz0Rz/TYDkrENT69muyii/sRaDWK7V5aVn52IvMfxjzZZ2gAEyuxSu1emk9M/icynJ6Z/YXK1CQ1iP9yXDGQgGISbYMqDMIXCYATOxfAo6Z/astZEkbbgayuFm3Ft+nqVxtrmwn6Kq3c21TG8CtCshhUaqgS7sf3bm1qZ3TpqzdrWl5H9R+pP5hAIt6Lep4UUXmoT5svulWPP30U9i4cSPaLrThn//5f+OVV7aq9apPZ84TnqD4fILQIC5Pq4knODDw3D07Fy92tVEnCo7aH3ilAWD3dVO+oVLaHVom5t+59+Vj7FcA4NJk/Gm4aqrOl58GWXyqxxAM16lzpVJEhj4SQJLSkZjpoGXzExeRGD6iSCi9chrZrPyxMlI9HgJiNcNXg5z6b92WPr2a4LLTiMg3CRpQpv5wymUCQNlw1cxaMSQJACYDIBaLIZ6Mw+fxIRRRADAzfX0M4HI9YIqky6T5UEBGDrFb6UMGIP1JJgR8pecYRh3ZLj56TsAAaoV1bDJ7dXSfzRBS0Wb5XLQ6rRJFvVHbnKYnneZoQG5bQt8U+5ei8mj8Ph4/iZ0ZwClJH6QNMv0snl1iK/sDfA8ZTbL/S10UkgkBwwT40rKg6E16XCyWQFV1Na6/bgPuvudurF61Gg0N9QwCDw4Oggrf1NfXssyNqEbrBDLDXBkcNsux0KtWAYA/1YpIWb7FUpqVKoMKAFyqpIpcV9RBOLnn2BxUk2uqpLvLHk4FAC5Jrh/bRdY4tKnuxJVsewr7WrITfLLPdDzI4VuwZHwxH3RVAOASwV+xgdRGM1lZfKz3l3M8myQAnDNO5dQ0E7zZuHGGf1N1Udu8InVy+9gdHtaf7N9ZC8RrZ5ub0C1gtWFDWOe4GEJSwOIwvW/5Z7sMtqsrFpQPfy0AqBYGRctbmFYmntudVoCrvJbLv9oNCK4AwBZdaiow45c56qxcIFhilwt8iuuanGBtm541AeT8utfpBDXPesqNnbd/Je99xYfh/gwjQNRswNqU9f2YCADsfKjbfqn95Ppa65hL2foMDedysQH0KnBKwF/6OA1fy4Hd0FnKie+R5JCmf0Hdb6TizBmlAY4x09NDDGACa5Kg8pzVkQD27P4Q/+Ov/ju2vfISbr7lNgZ9Lw8Mo7q2Ho8+/gRq6xrw3G9/j46ui1i8aBGuW78W69euQm1NCP39l3Hs6BFu43e/fQ4nTp9CpKoK1dU12HDDRjQ3T+d/33v/g9h4/fWIjcdx/MRJBn+ff+63aDtzGpHqCKrCAa4rfKnnEhYtXoJnv/VtPPDwF+APRRHPeJH1+JAiv5dH/CWEVZGUyDdDlYTrqyM4deo0/vZv/gd+/5tfIFpTjebmGkyf1ojxsRGcOHGMwVZvJCzEAy4tlka4tpqzrIVCYaxcsRKpVBaXunvwxONfxFNPPY3amhoMDA7jzJmz2LN3L7a+9BLef283lq+7Dv/pq1/FY49/HuFIGEOjcSYrEMO6OhJkMPXf//XH+OGP/ic8mQE0NYW55mo8leQawok4oVsCypMviD6JsTRS/HvAHyKwMSC/T6QRCvl4P6cscoGAFzXV1SyAoaFhxOPiBwwGxQ83Mkw5ej2orqmGzxvBUN8IvvjE0/jWd/8rZsyZj6GxGLcT9AfZD3e+rRMH9h/CrJnNSKdi+M2vf4nO9nMYvNyLC+dPIRr1Y7S/D55sBjXRCMbjSWT9ITS1zMGyVetw92fuw2133IP6xmauzxyLJxkcJdIH1ZKld4gY575sCns/3Il//tHf4+03tiryg9Sb9Xh0NjxxaQoWSWBtRurHKtCRwEvNvmUyhirfRiQSAwi2BF8YAB4TV4gFa7V1tPdUvzMUIEE+WNP/OH/BfGzZsgWxeBwfvL8TXZ3dHDRAKZSp7fi4EFxIL4tf1uX9Y6ViB+mstoDeV6wAMpeoU20J2YT8n0KyMXyKjocZe4MzsxtnTPQiVOtHoJoSeAvrV4rgCRuX/Jdcppfys6vnSn9kLuhD1e047bNliEKqkRTRaXJ9WvFpjjGRNM6SAlrY7BKFQk5dSRFtZQAT8Jsez3ANYPGJi99aPvkBPNt+YNmonfrbbf/UW73eD3jcSifrfdRcW85umH0ynqXl57LLGe5Yle3Huk3otWrOu2QEpZ8DgSDWrb0Os2bPwoX2Ng7SIGKSHrdeHzl7moMBrBnVeq93rlebhW4I1dilZBZcDIF8ci1lz7Vfc2VA4GK2TSGrrNTv7ExfK8nOave5nMmUPLlUJL/fwrMr9bmV6z7ZEqhM9Cd7/krufTBiAYCV90b2KmUcMHhLSt80SORf8hthuhIoSYAkRcHRHxWRxWmJiZFK6Ul0rL8JApvtyIYqG48dBM6n3HVvGHDmvpKhRBGYAjoaqaC5zq/0lQwYMs7JaKdfUcSmNoGI/UuAJY3HvDbNRko4TAa6hw0RaoMYxDR8ZtuqCDlSlLRNMJvWYBKTwaQYwCqSygSM1ZMNAFiPXW9mqraGqqsh6aUJABYDlMYhwK5i6/I4JS2LsIBF2adSCUkjZItWE+lRD2huiN0rcympU9iI9Xo4JTRFyBI4TGOnSE5KLUP1Xihqds2aNbjrrnuwYP5CVFVFOfqzniJmR4a5rRkzphs1PMwFqT2DcsC0KZoijoj8B+wiy915YndeXtF2JeuLK3ZhMaZumQ+uAMBlCizf5VcYMJGjY/5D1BSNwtZMWUNycaiWdf+VGEClTdt2YjhIp3IZmQHlU0ifvTITV7ITfDKPd3mIFrdV7M5Dt3kwd99kp2TrLcULbhn7pwME1gMqJsFSAWCzPcO1Zfgl9Qzrb0wGsFitVjtOQF5jbbAHKbevrszfvGxT87lyjrB/BFh2/lI5ErmD+WVkBy0sbRQTq740JwtfgXXu9lUJDGRXc9WSmnsyau+KAsByLMv7cftKjoCW02YJgGbZjrRPWApoqwCtZ3P6fY4t4hawVmgaigDAxfYWYV7ZS/zY9Wt+ANh0bhsjsb2Asq8XSS1dwp6WL8lP0VfcdqP9akNHWnRW3vaML1yusOozyxnI0LguussWQF6CT5blzEo615HtBIAN+El11WAlGnJ2BOMw6pmr711cyjlAlN4DaA35yfGQTsGbzXKq4otdXfhg57vo6+lBPBbH9h1v4oP3P8Ca62/AY48/jrFYAh2d3czya2xowOabN2HNqhVYOG86jh0/jZe3voDf//55HNjzISK19ezHGBkcRm1DI/7kmS/j6We+jIUL5jPmMzQ4gh073sSP/+GH2LVzJzNuifnr82TR0dGORYsW4evf+AY+/9jjiNbUYyyRQSrr42zAPr8XqQwBtxkeAwG4fiIfAAj6vBjo78cvfvYfePnllxAMUFrlMVzq6URv90XUNdZi+cqVSKSyOHX6DIYvX4Y/GkU6kcDiJUuxYsVKjIyO4cjBo7j9ttvxl//PX2LJ4sUYGo6zX214ZBQ//OEPcfjIEdx777243D8EfzCChx95GDNntiCeED8Xee/8Xg+CfuD9D97BD773V9iz5y0EgykMjSQYwCY3Wmo8C1/AA3/ExymfyfVUXRdGLJbkGrNNzTUIEmM4MYax8Rizf+njD3hQXR1i/9d4LIlIKMQ+p6FBqQHMPqsUe5tQVV2LsdEs1q7agD//7l/i1i33YDAm6ZjJZxT0e9Ha2o7WM604ffI4jh49jIA/g/a2Vq79S4zc8dEBpGKjXF85EgkhGPQjnsgiWN2AdddtxBNPfgW3bLmTZRFLppHOSHm2TIrA0AwCxJoNBdg3tmvnm/jXH38fH7zzBgLRavg8Gfi8GSTj40glkgb7lsZAhAgCtjkzIBU6VgxrjUZq356bDax1nQTEad+XTq+c5dTkrDe131X57xj2U+8t+f3q6uvwyKOPYOGCRXh/1wd49503kc2k0NjUxIDc4OAQRkZGuTYxtcnl5dj3mGMgWd9o/rfeW4xrNcatGMhWsosdAM5g3rx52Lx5Mzo6OrBz507xxzLQTiSY3JMCp5Cm9OR1XvirKLO2gL861bMv4EUg6EEqneVScozP+lTJOwaFpV2fetcoSIJ+R4ELgSDlcgbixNpV7F9mEeu001TOj1jutH6z1KbaIJlWrEBhJX+uhU3txKQtDVZaVXrhfUR9a9lIrWClBrRdtzH1OLs/3QxiNZq0bkbmTApz2rG1upqgJv9K1TA3e6NNOA30U38poIR+pvWYY4lrgJ5sAoOp7LiMOyGeH4/aY10ZwIboHKvXMgj9fuQDgIsFIHNPihk53P2pBYHLtllLsHPcLtFMe8FVzMAGtgWMoC3nPJotMWueAjAqAPAEZ+CTeVtR2/iTOaxKr50S0CmgxRGgFK1xENEMYJ8wfi1piilViwYkeYPPUiQgGY1keHBlFE4vLJuQ1IwQ1rC5W5nsgPzLTYwfVU9Xp1RhQ0HAVa3Y9IZCPxO7l4wLrlFB5R3ogBGQ1MhkoBPLYTZXAAAgAElEQVSDlp7NqZK53ogYKqIs5T5dd0MDSVJHgxi1wgymjxg4sjkQmEygqQDRUl+YwGgarqRhFrYuG2MGGC6zQc+l3xGwLGxlYRFr9jC153og9AjzmkLZqM96+jSTmdqk1EL0XNm0hZEsLGGvSmktwC7NHaezVm0FggJkE+Br1PBlY4nkqFnWPkyb1oJ1a9f//+y9CXdc13Uu+NVchYEASBAkwXmeZ0kURY2WLGv2EDvTe0necl4cx2nnve61enX/hl7dKysvsZPYcRwPie0ktixrtCxrIClKpAaKgziAI0hwAkFMBFCoudfe+5x7z711q+6tAkhREkqLIoG698xnn332t7+9sXHjZnR2zuE/iUQC5893Y1pLMxYvWYBYTMJxc8gWBSRbDG1TQQksdWo8jAOXW4d8uJFl19GcT/0rtQLJtYaA9rO4fdInYALop9t4qfTqqiPmW52XTc0lU26lLerbn0/6+rnZ/bvRAP4tABT73V8nAhAFma5q5fu1TbSn+j83um+VW6Yv0Kawqb8f9b4p+qnood6ONE5dyQ34aadLu34PwKVsguQXSvU18pbZDzrqqTLBYnwx7x26ZFWHZTt0FmKBGqJA1zt8tpGMxlGHMbVKs7Ru6ztuHVWnnhWjihMAk8GpbWVWBGINoNerk1JL8P676yln/cgq0kYx7eBaaYC9zvRa3pdy5e7lZVQ1y7J6arKp7JVY0xrQ7Bm/m4SnzqJr0uvOnGufPKtl5dWSl9Wjh+b2qbg+qq3FAPVbe91rSdOk8b3XmwwVSOdTVmZP47S7XNdDAkpoO4DKc6v7pO7V1Qy8PP8+W7X68LnlqxqHoFvSywHEaJJZjMjb8oLdv3G/U7X/mlnmG8Ldu0MC4rrltz1pliOuXpzqnNLnFb/L1EoCc4AQgzpAQzKOvit9ePoXv8APf/BjHDuyH7M6F+G+++5BS0sr5nTOYRAykyuifeYszJ03D9vu2IKW5kYGkN/e+xb+8dvfxgvP/ZJrXrZyLT736GO4/Y7tWLJsGTrnzmc26NDQIPbueRN7334Lb+0mNuUlrFy1ikG04ydPoampCWvWrMFDDz+Mhx95VBilxDgMRwQEKRU4PLBm6DHYSragYpFzAE9rSuBcdzf+/ac/w549u3Ds6CEM9F3iPrfNaEVn5zzkC0UMDg1hdHSE7TTEoE00NGBaSyuuXunDho1b8Off+CYe+MxnkGpoRI7z0IbQ23cNhw8dxNzO2di8YT0uXr6Gnp4rmDd/DjpntYH4AZzXOJdHf/8AThw/jJ07f4MXX/olrvaeQypF9q8iSqEis29TyUaEIzGMjY7h+tA4MyVTTUQAkDRlMYqSRwBxlBjA48gSuEpM2kQY0VAEY2M5NCSTSMQa0X9tkMHSWFTe5cy44TAyYzTXDfj6X/yf+O///S8ZnB8cyyAejyAeoVzDOfRevISXX3wOx48ewekTx3Dwg91YsXI1Fi2aj5OnTqL77GlEEhEsWboEK1es4Ih0Bw4fQzzVivsfeBhf+PLvY+nyVRgZzzJRgcFahp9LDPyilEP3mZN47be/xq9+9XOcPnoAEbIPMjAoLGyaH8l/LLllLWXHANVkPzqFh+X84nYMcznryFvllDo/WbN+w3o8+OBDyOZyeOmll3D5Ug+D/Y0NDTzXg4ODWLlyFdpnzsQ777yDs6e7jRyzCnw2hHVFBzh12NoMXk3q0fZKyTcsIimE3/+DP8Q3vvENXO3rw7f+9m/x2quvWnZNras55BA5JDTGkJgWQj5UQIgo80ptInskj7eWdcrHKEqhxtV6YnszhxYngEo9ymxkrSWIXGbgkhi/nLu3hBAlfJYEwhw6mieYysmWmAkcTpCtUtl16d3xAof95ifV45olb5+3VQ4QURatvtki3I62aI6Le/5l/J0S3XuN2DLYErWWc5fWpc12Mo/XOcyKzORwVpAZ9lItbFBUhaX2OkhNBrlViIEvGEeH/XWNunOFxllrU9ZVtUNe9y+ozi5jZ3+CHfZ6z1drb9DvnE4mZVqCKsaeX5MUp2Wa7RimZJzay8Kel83DObYJ1/EWV0GbO/Xcx2wEgq3oj1mnpppbPgJNM+ZYpxN5yBGrlBUgAistwJdAzSiHCyYFV4BC+QjDlxQsCTdSLFKuDck7otm/HN6G3tGsWfKcKxSRL5CCJiBzpY/ktyWFO8rArgZiOR8Hh5vWwl3nFhYmLCnhlJ+D2iGhmaOcn4X6xH3kPijNIiTKvNTjBIBVL0UZ1GGgteKjPKE4ZE6UwF51GTSAZO0FJwxpAYA5bLMIVAWOS9nE6qUP5xKOxkQ3KZAXp70dnYKfgFti90ruFlIA5d8xLoN86michQ2sweuChJ1R88gXMRXGRdjKRVb4Y1EC+BUATAeCOu7lIJHfC0gexfx5C/HUU5/H9u3bcez4cYyn09i8eRPPL5G/OztncZnUd1orHLZFOQXwGjInP7Dk8TPdGIUGLrNOCXGjy6+zWZ/K16YA4Bs77UoTrLeSqgZVj0KrVue+GxnvW+8FYBDV25d63pvg8NVT5af7nRsdwrvWu+MNmA2/+3LQa229TatWvl/b6q3z1nhvsia//hki3ZnerlyCHwDsVF7KDFBm2R56jmHfsqakDMysph+JpcHQh00hrsws3ChXO0Xxt8Iw1rseyECsP+KYaTWlvEgNEJvT7gUA17Ho/Zi4Xv2z21rlIDTkn9fZo+s1z2Xz354GvLJztnz16TKqv68N4F4AsBhO7TuoXWnQ0H6V1oRtDFRhFassnor6irrrOb6vCUxVY1bPO+b48+avvMF89a0A9Vcqg39Pxl939X7irJK9MsgmdtVlAhjayZh3g/zgCkvsrECKktC91Zwo/AFUQ2aUi6rqvXIBwD5NgTPfuTv6gofI0nKyUivMdRxk/N3PlDGYLWmqR9cxtDa4wA3jtSNO7CW2LZHEj0UiSMUo/2oIJ0+cws9++lOcPXMWHR3tuHz5MjasX8uM12sDA9j91j60Te/AzJkzkc9lcO8929Fzvhs/+tEP0X/tGlauWI626W1ontaK0bFxnO3uwZYtt+PxJx/F+Z6LeP7ZZ/D6q69gdGQYs2bORE/PRQ6bvGDhQoSjUaxevYaB47Xr1nGqrNHxPNu1QpEI8oUCkx20AwuxEdnBn+wclBM4HEIqEUMhn8Uzv3wa3/pff4MTxz9A6/TpWLigk6PmHTt2jNmyM2a2I5VM4fKlS1zutLY2TGudjr5rA0gkm/Bnf/51PPnUF9DWPhONjc0MvNJYEthNwBg7+GuzXAkYGBxH1/HTeP+9d7F///s4e7oLDQ1hDPT14PSJI2ib1YzGhhiGRwYxms6huTmBxsYWDA4OYaQ/I/a8gtjeIilKlxbmcM6RqAbhKGSvIhOEIhgdzSCdLqJtWhNikSQG+gaZ9UsAcJ7sXuESiBaSHSrivgcfx1/+b/83tt62HePE8GS7WgFXL13Gmztfx+hwP3ovnsfT//HvGB3pQ2MqxazjbC7D5wGxRFeuXoWHH30Ezc2teO+Dg4jGGhgoX7RkFVat3Yhk4zQeIyJS0KFOobzH06M4tP897Nn1GnbvegMnP3yHAjqzbYqYo8xULujwzsSGViGO83YIYj6xNFvXEhtq06sD1gKBrb1i6hjmBqogKA0ZQvYyTktHLS0UcOdd27Fh40Ymi+x/fz/OdZ/GzJkz0Nd3Ff19wyDixgP334/W1lbs2fMWzp07b9kulRHP5ZumHf482qJ0BwZEeY7kvBbmoA3QdnbOxTe/+Vf4yle+wnK36/gJPPvMM/jFL36BK72XucOWzVN1n8Y8Pi2GWCOQD9sxnMksq9cxRwZQ61v72AkpRsKOM/Br+B+JIkxtVR40Sv4TSKxBfCqHAS56lNY3E5NCKIwXGAQmm3EkSaSXCOfyLozlrRzH1ix6RVKoeOZpqNB2rLQjXapzw/DicqqOdlRMe9XocgybsEHMcqwuFwAsR4GzoaY/kdbVnDK6nkPBqau5nYCcgLeH7liH/lz5eHPq997P1XePM2fAb5Skl36KkV8pLv3FmrxKCpV9n2H5RhE+WZbIfrAAYBUlgMWZIrFR2HTGKtR+U82fsnTXNkUf26enJvpjO3W1Nbx11nxRW2ijE0tVM2Q1U5UUIsNIo9m4WqsnZTgaVTlyid3JgCQpxRL+mcFfBSzSAROLJRS7VdippATbmmt52+PRJDNKSUHM5wvI5XOsdEuoaTrAqQ5yH5NQy3Lv0zmABcwl9i8BwARq0m2PyirkCawmZZKUExXiWnlAEchJgCozhAnM5Xy6OpyJZspK7hoJpUD1kNJg+wUxi1iFombQWQHAkkdDbn1aPOvyNTOZGcVRUvwI1DXAdgas1RixMx+FR8kgX8gx21h/IuSpqUJZ675QbRz+WucOVoxfzhfMoKxmE4vnI9VtMqFFJxWGtADA6r1iCIlYCitWLOc8PcuXL0dbWxsWzJ+NK32X2Zt13brVaGhMIV/IKzY3vas8CUnhc5+LgaVPQBA4cHm17R0P/b7OAqZem7QRmAKAJ20oPQtSl9x6K/E1SNZSsA95Q4uVG739a2nyBIevlqqmnuUbjdt/etLvYR/5OAe5L0/u1dPZ5UplB2nXRz54t0QDJjI7VcC/CgLcSVh0vu8FAFumCy9BKjid9fEEMqsIYPNuIUYGw7feYttURlX8ABO/6TUBYK6+jAVslOAGgFm8OHK41Mz81aXfMADYZwD8AGCvsLF+Y2r3SQFUFRnalQBgW6+3AWCbgRS0/krPTRgALmMg18LBNveK/DuofuKlO4nt+MYBwJbh0kNE6b1XMwBsdFockO3Cy250PmmCBAB2EmNNp4NqDDceNXb8DjoDzhXFb5WxwGv0OPQBgN3D7nVV1imuvNa7r74tnfB4NZj2bNsyzCKM+TT2vgbGHGeMqlpCeVJIUDADmML7ErAZKpU41+2zz/4K165dw5e+8BTu2bENY+k0/u1nP8fl3j7Mm7+QGbSzOtqxdctm5DIZ/Od//AzvvfcecvkCei5cxsyOWfjiF76E7XfdgwUL56OtLYXR0QLefHM3fvaTHzGTlvIIP/K5z6GzsxNXeq/i9JmzyGTyuH3bndiydSsisRjGswXk2bwlNiGO7oYS23p0DuB4NML/JkJFMh5FKhHG2bNn8C/f/z6e/sV/YmxsGOvWrkDHzHZ8+OERjI6OMtP40uVLmNXRgUwuiwvne/hYzecKWL/lNqzbdBvmzluAO++6G2vXbUAykUQsTum4OHI2h2m+1j+Mrq5T2Pf2O3jtjd3MZt1x51Zsu2Mrtm5dh0Qc6O7uwm9efh6//NVPceXyJbZ/hRnUDWNkMM+hoOONEeTGCshlC2yniaaiSDZS1DehQYbDJZ4b6jeF7qX1kx2nML1htDY3I5fJY7B/jPcWgW/Eukw1RzE2VkApH8GffPWb+PrX/gdmzZqLdC6PobFR7Nq5CwcPvI+jhw9i3+svMzDLuXqLlM+WbExRZAs5tgESML/j3nswc9Yc7H//MDZs3Io/+8ZfYt3atSiFohhJ5zBOYboJAQ4R+Ev2wCLef+dt/PM/fgu7X3mOQd9onOyWZH8sMLOUBAnlZNY2NzbvaZ6kWtIVAWBLEfECVLWOZRWiOaEVjig7bL7mGpK9bce9d+OhBx9Cx6zZeP/99/Ha669xqOpsJo2B/n7kchKulaLwzWxvl7Di16/bDGBfNdN+QO9RDiHORlWd69dusgaLZrTPwO133IH26e3sQHDt6jWcOXMWvb2XrBR4HNpZg8ccNjyCVGsUoXgJxYiQgzQRRSJKChknlYggTqxtpZtRuHXaEzkV8pltlUYECq3PWZoFA8UEeClhz7mLVbzIouR6pj+5TBH58SLnCw7HJcIhMYTzaQnvbklJL4epihcdLVedYfOrAcBiF9afyQeA9ThaNRii/0YBwPqE9YpQ5OVcVZ2tW5v2ZzoLTma5WnMLojlYOlRtTQ/0tBdDvEzDZOKd2O55z1KjVUpKpweF6g07YQj4q/P/8roRf6Cpz6dgBKYm+lMwydTF5hlzxKzBF0nxqteXJjrX2AuqkFEgrQJDKbEHe4TlEQ7HEY+n1OFNzxIwqwFgYfbKzwqYVeAh1SGAp87h6x5wE+ksMQM4xvl9dd2kiEtODzESiCemAM8CyuqcuJTfl3KXUK4QUtQJQGYwNEdliKJIigOHO7PATwWAqnDH+iDReYA1m1kuLuRZI/mA9YWLmcSKTSxMXvEkswBdzf5VoCrVq0M+6xwj5L1oG2i0SqNyrCmvMQaWS6So23lFzHAP1C5qB42NgOjSDt0WGk8B6ZWCFKLLjADAcmCIh5ytMCiwm0NBhxGPJRGNxPkiMbN9JnbcvQOf//zjWLJkPg4dPoqh4UFs3LQO06Y1K086Z8g8y2vVnP4apE+gy3sN5dW17W90+XU16lP6Uo0AsA4B53s30sOp94mhpH+q1KKy/te+znyNUkGL9I/eF7Skm/bcJAzfTWvrJ6IiHwbcJ6GPtQCtgeVcDQNTZqT2svDWUN7Uo7WOQC0KiDPEs45aY06ZOZ9myZaNUzXPhgjsp2oHMnUIUdHdnQYwexwMkoT1S6udtXTfMbTl9ckVyMtUJS8aAU/lTvMxBYDd86TP5LKzOQBD1He1VizDHwC23WRNs2h9lwVvvaP64rkh4+E7YJUfcLdHfp6gIlTVQcNsixOt1PKgGgBst9cbGHUDtF7sbmcELOfYeJ19bmC20plnA8D1TUj5sJn5IFSZVcdWyTxX9eZ4lp2trmep+AkBwCLEvD8BlAVlMjLed76k564Sq0yc3yk1lwLe2KmfmiRO8wSgEoCXz+XQ2EBO/BEcOHgE3/nudxjcXb5iFa6PjmLWrFlobWnBkkULceXKFXz7W3+HPW+8ijXrt+KJJ5/CylVrcfLkaQyNjOHzX/gCNm9ajcNHTuPll54HCmm0tbXg3LlzOH36NLLZHFpaWtA5dx4e+uzD2LbtDgZ9xzI5ZhdyajNKZ8XkARU6joBUyo/JhIEQkjEChEs4evQEes6dRTGXQXf3Kbz88ot4d++bQCmPeCKOpUuXM6g5MNiPeXM70drWikwmgwuXLqLn3Dm2v82YMxf3P/gwFi9ahjlzF2Dh4qVYtHgBkokUTp0+h4MHDuC551/CydPncPttW7B92zZs2bIFK5YuxPSWBIgLQGzJ69cH8fzzT+M7//B3OPjBB0g1RTjnb45BTwHKijmytYURjoVQVMzXeGOUwzwXlK2NzEmxWIhzs5LdSqK7EeM5ioZkEzLpDIedbkw1YWxsDOnxDLN/c6NFPPDQI/jaX/xPbN68jbjFeGP3mzh19iTOnzuH5559Dtev9aKYHUExP84R+1YsX45iIY+z3WeF9UkkD7KLcbTCAu7+zJP4069/E1tvu10RIkqc+5gAerJtNTYkUCjk8Pqrv8WPvv+P2P/2LkQb4yjlxlHKSQRCRjaMnJi8JWgNUr9IF7BCQKugzSYDmB82QkRbOctNx5QaAGAdkl05ZujUbStWr+Qoe4lkAu+9vx/vvrMP/X3XGKjMjWfE9mi0ywKxQ2RXrL6RZY9651pnAowCWIlYwpEXCYRnJiGtK2HR8r+1MGaHHDmT5C/FNlSyhh6PN0SRao4w+EvscFKj2N6s1iFJALFD2rmEtZChepgprAg/3D6ZRoOZLEKNoyJq8JeGQQHA3GPeusqxjOouAAXK9Ut7QM0D5/9VJBx9rjh0Yo5gWenjBoANHcYR2pmlqFYwPwIAWOWGNbylvR17yvtZFuK/xqP0ZgLArCrVclkO1JfqFmiZ1QAHaaC6PMbfI0S4/ZSqVwHAHPnT4bxo3HPUftVjJACwOGTpBT4FANc5SR/D1+q+Un8M+/qpbnJLx7ySCEXWZu0ctcqzjw9lYsvms+yVKYqSygnMygExgMlDS+d3pRDQ9Bwd/pI/VodVpoEWFiopXhT4hQ5PASCdHxFUoi8QkOtSoNThTL82w/A4mMq6XgoHTSGV41Ek4hQaOSKelfk8h97JkyeZIZ91DmDpF4G64jVjKTnEHiZNgXMAy/cCssqlgAUoh7uWsDykNJGCQkoshZexGMBaGeLn6F1SVoQdTMozs6XjMQt81aLacYCRIsR+mOR9qZQubhcpv/THHkcCyPVl2wSiNQtah4chvU6Yv8TyVYqd8haSw57aS0A8saOJaUxtJI+5KJYtW4rFixfj9jtuxwP370AylWAPWRpH7S0r+YQlHzGB7jyzXtImoAQKBACrsb5hGz1gW29Y/VMFO3SeyubbCgqs/rVXPi73K2LRMn5bo8f/x32uyvpff4e8DbI1lDdBu2cNNU3ao5M4fJPWpk90QVo237g7WIXhc8mIGzjItd5pJ3sozPLKL9gf78PRZELcwCmcQNHVxlfPjBPGtfpUpVavN/nks2SutgzYYXRrB3/1SWppty4QuHwPWY6KExgx+1W3gc4+2TUIXEl8yDoXfbicBVh74+ofO2WUruqF5m3ctdUeW/EpO5MnAwDWFXmFTlSex6Zhysk61mvAS2oFky0TOXPrGo8KY1a3viP2eblb8v/ssZCfjXGoR7hXBSk9FGCjLWw58BVB2hBZ/mAlhq4T9C1/T7OoJmLQ5VJ102rcss4WOYFf9/3DDWo72+wxJlWm0z294oDuda+x14vXGAXZOTy3VZWL2pUrsziOKMYR3MiOY6fyImIBgT86uUE8FkEyEcXlK1fws5/+DMe7jmH92jVIp9PoHxjAsuWUB3YcAwP92LxxE9tdfvjP38dvfv0yks1tHLFsbHgMn3vsEfzZ1/8cGzZt4nDQfX19ONF1DD/98Q9w4OABtlsQg3jFylWY1joNba3TMX/BAsTiCc53y9HiKDQy2Y/IOM4R7SjVlhyK1GbKYzuWzuDQgcN4d98+osCiVMjiw8OH0NbSiFCogFdeIYZrEfPnzmUga/r0GRi+Pozz57uRSMS4H5lsBvlMFgsXL8Zjjz+FWZ3zcPXaIE6cPIfZszsxd+587HpzLwaGB7F160Zs3bIVW7dswYJ5s5npy2BWnuxcBL1SZL8cdu58Df/wd3+Dt958HfFkDOFQQfpVKCIaV/Y2pnzSfJSYFavDIxPng/JBkvmGwkDHYhFkc0T2sCMzJGIJJOMpXB+6jpFhshcKizMaj6BYimDNmo346le/jkceeRLHjp/CO+++h7379mL4ej+WLJqPDw8cwP59eziaH7G0O9rb2SZGY9PdfZ7BQbK50RqKpppx34MP40tf/iPcueM+/j3lhKbnKdIfR76LhHHu7Fk8/fR/4Lmnf46+SyeZzRxCDoVMlgF6ah99dFhjznfJDmA63LGy6dmHpchhayPaDgDWI+rAYYCRX7d3m3M7lYcFFpVCk1jkPerTitWr8Oijj2L+/AU4cuwYfv3ii+g52w0it5CdL5+V9HH00ZELtZ2v1vuBKU3MtpA9kNpCa0rbBgsaHFUAEo0d2Q51u+nXDKBqNYlS8sXCaGiJIBIPoRAiGq4MEa0vyTnKJkKJAMDvK6c8ig7DQklayLZDDumsyUvyvXyt5o3JPUpVU6nw9JQoYjMtN3k6FEI+R6zfIooZqlTS1mkZaEaW0EQp5+y65bBTkJvngpO5aXTqJjCA7fVr5nVWPF2lawho738oejlsVXsryHkd5Bn/lqk14jocJ7PsoG24kc/5MoDVEtSOHPy8oa5oWWc732oMSEVHUfuWVygdJVOfT8UITE30p2KagY55S0TdUSGgJTRyUTFES4jHExxemLwSc+PjzLSVsM/EqE3wyarz6ZLCQcCqzfgVYJSUFM7FAXDuCiqLAGABVTnejzHaNmjJB1WxwMpYOBzjvLgS2pgOepULgoBVxSI2Pc20Rx/9TWxWeo9YwNQOBiNVW0V/scPOWc+rENBa2WCPN/ZQEwCYDkfqG4O/BgAsHoMCABNwTaFO6Htqr2beWmEVQqTkUG5l8oAtgJQpql/nAtb5SyoBWiK8dYhuyt1LrGO6UMn2FVYwKTFFzsHBCpMBNNNzVCcB0xLam74XpYAUPJ1vmephTzpWigkQF1YxM5/DETSkmriMOXPmYPv2u3D77bdh48Z1mD5jmjpXpExeV0UJFaSvd9UVqCreyWrFBAaA9Qq7lSTbrdSWT4q8czGAfT0U3UquHwhcZk2cAoAnsnTqNopagsPOsTORdtysdydijL5ZbZyqZ6Ij4GHYmWiRVd4PclE3Xw9wr6+ptWZ5n1QA2FIfbvqZXU+F1daf8V21NWXpVw7VXMF15oyzVlm3k7sT3rORJfmXux67LZMDBOuxVX975AB27BUPZnA1/kctm6gSAFztfNSGTtPgWUudMsIerE4lUJTd1LpPeJatDWxBhZALHNWnt2WM5XPdrdU7V4n9vY64VLnXE9Iv3ICrHxju971qZlmbatnijrDoGhD2KKAWIV+l/vJpdRqGuZpq7ffSl427GLG5TBDJayZrMTLXYuDlZhtgQrC9o4Ayow96tVa6p99YANi71X7QrN+U1TKOwcZNnnKuJ3bvdwJkLI/ErsFwK7Mri5xL91r/AE6eOIGe8+dw4IMP2AbR3j4dIyMjmNkxE42pBsyYPp2Zs//y/R9g+PoI5s6di55zF3DlUjdWrNmCL//eVxgwPnzkCI53nUS+QCGGS0gmEkwmyGaybCNqam7GZx/6LO67/z4mEJBJh0Bfymcr4Z/JSZ6ATSEQkH2JAMXLl3vx1pt78PZbb6EplcSyJQvx4eGDeO/dd3B9aAD5/DgWLZyLtpZp7Ojfff4i5s6dh3vvuRu53DiOHP0Q77y7j21VFDVtxvR2zJu/CLFECl3HTmLvnt0Ih5vwyJNfwh/+8X/B+o3r0dbWzNHtCPTNKSCQ5o8IDpSHuKkxgffeeQd//f/+P3hrz27MmNGK8fQIctkx5PJpDnPN+5BA7UgIqYYIg60U3jlGOVhjxHYWcI4JAAQMh8DMYZ0ajfZAMt2+lFwAACAASURBVBFHMp7E6PUxZLN5NDZR6jayESUwPDiOJ574HXzzr/4PLF+xEjt378Hf/c3fYPfrLyISj6OUz6CQy2JGRzsWLVqA9RTOuVjAq2+8jksXeuVMCMcJPUQ42YSHP/s5/Nc/+hOs3UDM3wQyFM0vl0Uum+W2tbU0oK/3Kr79d/8LP/vh9xAOFxFNkW0xixIRUMjOyaF9bR3AgdVKYnC1aA1NRKso1tcuANg6Tt0MYPf6VxqOLscF/ApQIwBkJB7B1tvvwPp16zCrYxb6+vvxysu/xumuk0g0pBAqFnndagKJljdsswt6LlfZxNoOaKajU8c06wYMDpWxjE0JI2PEvgURIDEtilRDGJQou0iqY5gT+PH64miMRbJdArF4mHNIi52SiDEldmpgkNccf0uwKNCXG2QDwMxEpnJY1AjCSX8Jw5hYzFK3OKSEkMuWkB8VJrCVO9iYH6nOAIYrjp3WK+04JtaxMUkMYNVLz3n2ckCo1FRZbvacSf/8Jbuvfc3Xiai8jslYs85xdtYxmeX7j9CNfSIIAGyR6VSUA+1kYq9jdYVTc87jo8Qa4wAUHp/C/KfztWiqN7bjU6Xf0BGYmugbOry3TuHTZy9QALAAl4U8AYJ5AXUJ5IzGWSFmEJGVJsmdq4FSCSEsAsIGVckbjQ5X8QSj70mJJkXCfkbATvG4M/PcOimhWlgz01YBjuJ9JooBsY1zDDoLyGmravK9hHVWbYgQE5hAZPItpZy4BObSe/Z8sBJAeYOjUWGuKgWRlSD2UpM8yfSKsIXpOcWIJTCcwVKJRULlkIeo9pyzPfKUlkj5SWIxLoeUdVI26B0G4UtFvmDo8fNaMRoAlvkqMNvYzgVMnnjqksL5foW9reeA2iihXcw/EkpbKzc0RjqPsaVM8pgSo1eY2clkij1sKZz2ggULsHHDRtx2++3MBqZLXLIhweGVmpsb2TPTDBOjllh1tyIfSfSxBoB5cm8dWfCJaMkUAHxjp3GSEUxfA20Qo6rKH1QPChHgjjOp4znJwzepbbslC/Pxr7g1x/PWBoD54jeJk23BM54Wg4/3Aefukme0kkkcy/Ki6hm/YABwJfXDvTa0YZTtatxA8wkSvvW0UXpqluQAUPwcsdRATQwIdgHAhrHK2S67MvfY2D/XPwYyDt4drnY+St0cxLCmFViNbazr47lWDKZqpWtWjO85rltYBgBL7/kWYk2Hl1avjMiOnt5EALiaHhJER/GYIWvMaps+2TdqgqSMOgoIuGK8RLrbgFrtLNHGRLVUPcWbhYFUEq70QMAu6rbZcsGbIWvJPlV5sOLtp6x/BXjRAQCXpagpL8CeTkn3ZH48ZbPHXOpSK82NWavXMzfaSK6ZfOwITigQOaazDYdAR3KsF2JAnlKKFQuIE4kgEkZv71Xs27uPmZ3Xh4exYF4n5s+bi5MnT6KxoQFDgwM4fvw4h3BuamzE0NAQLl68hFWrVuLeB+7H0PB1vL5rF9tK1qxZi/6BQex5ex8OHPwQX3jqCXz9z7/GoaQJ6E2mkrzwKNQ0ObuTnYiBUTYYqZyKbNuS9F+HjhzFT//tJ9j79j7cedtmrF+zCm+//RYOHfgAa1YuxbW+Xhw58iHWrl7JoW27u7uxcdNWfP6LX8bdd+9AQyqBn/zkX/FP//QdZLLCZr3Uc4GByjXrN3P45zlz5uPxJ57Cpk1bcLb7IkbGx7B2/RoGPNPjRMAocL5ckqmUGoxCaA8ODOA7//BtfPefvotouIgw8shnMygViYSRZ7CWUqGRnYxtULEQYgmKWkf2qBCHiaYec3he5jbYPwumFkIiHkFDQzPP2djoKMhE19w8DbFYA/r6RtA5dxn+/GvfxJNPfZ5tZucv9OC73/tHvPTCr7B80Txkx8dw6vRJLF2ymOdzZOQ6jnedwulTZxVRRGx+C5auxWcffQKPP/kUlq9cg7FsCZm8EBHoiUI+i4ZklAHlF557Bj/83vdwuusgEs0NCJcyyI6NCIlFIxxMJnHuFjkfbcFg5QE2HN0qMoBrAIDNu4vk5tQR8XTUQQrDXcCMWTPxyKOPYfv27Zzr+rXXXsOePW8iPTzC61giNyrmsgIm/cI+BxT/IrZ1ZMMKiKAO4GibcWU8NTio7bvhKJBojiDVSLbUEgO/HGY7DHYwYPZtXgaQgOJ4PIxEkpjcUQ43nqW8zgQCm1kDNRCrQCt72hQwTeVRW8oAYHJkAAPMtOazWeWIxHMcQmG8hAIxgcnpQYW05kiQauAsx6WqR5N62iMtmRO4szVrpxronwNYavAG+m8GACx2eO/VVJduXmMKN7917OU8dqPPNr82Teb35evIpS2oy5ueIwb6dShoDhtvR/lgopfyrhCsIIR4kohzEiVhsC8TQNuZzN5NlfVRjcDURH9UI3+T6022zFQ2HeV5yfku1IFCBzGzbqP8OwImC/mcgwVMypz2ECNwlNirJtioQyebSoTO/cuevxYAKR0vF9iSd1jn8+V8taTccjhlnWuYgFe6PAh4aZcjALCYmQRcjcfjDETyhaNQQCab4zA4csMkYJvAX8XqJeYwAcHk3amUXp2nV5QUAYr1GGiWq51/gxSMKCJRCZ3C/dbJ15WxKRFPcDnswVcqcnkMFBeE0es9JjJW1Fe6IJEXK/2b2smgsdq9BHRHifFMIYsKpPQqbzoOR52X8Dyc61fCVzPIX6Ty8gJCc/hmFTbbOCiIAcwsXj4komhINXBukvQY5X4pYOmypbjttq24865tWLliORqaUhwOWrO3eSwt45IK61Jp3ftIopoBYNFMb63PrdaeW2V0qhl+LKuRq7FeAHCt/almfDZvbbI7b731VGt/a3m+rP+1vFz+rK/huAbjqm9Z7urrJ67V3elJHr662/GxefFjCACbdpKbARgG8dT2mu9qhvta1odgEUFMzbWUems869WtmzGndu9rVQ7cOX7dCk+5Z38lsEAz81gzdoR+1q3TBq5a22j3zlw16iKilFtpt186h7qMTFb1Zrt1X5w16vbZ7fRgQPKXdY6BOa4eW6jamaZuOjUBwL7lqQUve1pFuK7SN5M5Evj8Nc50E0jTxsxyBrCaMI+zwO88DdymCuKmkppp7YAa9JPKMrg+SWwZ724iAFwG/gY5fCoMorVtPASqJZOUPu/LAjb0frdMqPYu1xN4+DWwYcxkgG3vZlY5pWd5AWUAsDF+7qYGqL7mg3SyDeQ2EGHIfQXYUDopLTsJSCIgUrMFaWIo4hrZJWIcxS3Mf/deuYqe8z3884eHDuLMqRNYunQJ2yve3P0mDh48iEWLFuK2rVuxbNkyBsm6z51FlpzsQyFk8zmO3Hbg4CGcOX8R9917P7Zt244N69Zj8aJOZiESKEpUUopYRqAn2TsE9OGIsSoCHDEUI8jlczh8+AgD05n0KGZ3dCA9OoI3d+3i/LyRUBH9fb0o5DK4a8ediEbJ4Z+i4AHpDHDPffdj7Zq16O4+jeef/RXef28vExqWLl+O2+64HTPbZ6GhoQkdM+fg9ju2Y/r0Djzzq+fRdfI0tt6+DRs3b0L7zHYkk3EQbk52JAJkE4kwenou4cc//gF+/MMfovf8KVnszKoW0JBSo6WSIR53YlySKYjez+bIlmezWylcL81PgX6nQulSaGcajGK+xONDRRNQR+B2Y1McjY1NiEYbcLV3GI88/AX8j//9/8KSJUtw+MhxvL13N957fy/27nkDQ31X0NE+A9lsBpev9DEzWh85ZI9rmj4T7bM6sXrVejz8ucexafPtaJ0+A/lSCOkcMWQlEiFHAs5l0dQQxamuo/jWX/9/ePXl5xBJRIF8hkNxk42QGN8qra1YBk35aQkEfbpaEJuiySn1xNqITgawCQx7AXCO7w3Zo0EZPvv0H0XQ2H7XXdh6221MEiH73tnubrz0wgvIj2cRiUUYJKa5ZKZsQYBg81NJ/jgFgylJvKSMkH6oaAKGTAYsaz8KVNKsarH70n6xyT3kSDBtZoydCzKcR1gBwMz1F0a5BoDp2XhccgDT/mNWblbyVDNtWBfLIaDFYOPstniFF1VkbBIzBDZr5ZLaS0x2MpfSMBMDmOqgYJLC9KHU4IoFbALAHOpa7OOWrbmihNU6pTj4WeC0C5QzFF7ph6GfytHonBspxzyLbj0AOMgZ4hn54xYCgG3HD78j1O8UDqxg+FVU9n11vUgUeFO90vo6O5xo2yWHBSXwVzuRKHZ8PIx4zI7IOtyf9etoze2feuHWHIGpib4152XSW5VoniEpTCgJi5nvgBmvEubXCpPE2pKrCcwfNpQWtXK0EsM5ZjnsrzNXlijTSlkxb/GOMGukdEQQDUv4aD72lHIk/5bf6fDEfOCr/B3aK0p7oUnID2HE0oWA/hY2LCm7xAQm0DOvwhyTciDAJwPGsRgrXwzKhukiIEBtKpVi8JeVAQ6zrHzxlfcMtY3KkDZK3mBSbglg1QqS5CqhPDJ2KCxhCpeQSMQtxq417sbOpH/SZSabHeeJETCawk2LskY/s6BXP7PuQk8q1jUf0jyewuaVw0SY1BySmr1CJZexHmwZT1oT0hAam1QqySAydZEB4YYGrF69Gp/93EO4447b0N7einhC8hlrzzlWYqh6Vibda8r1s680qgsGLsPuPI/pgEwUSyXzbavHFq7nnUmXBB9NgRWvHdrw4wWwGkqibwgaH4XSc+UYc16mfwcZpgBrxiq3wrN+3wdpxi3xjJ+FtkIjLcPtZBhYKxkpPwIAmLpb55DcEtN5yzXCCkFaX8s8L6FmUT7rzw9gCHIRrq/l/m/duGuns+5yldD8za1/uNWFn9hBXLyxP78zQDsqWsYd73FynD9lZapx9pFjttlLLNe27bLcAdOST4bCaRoQqq+p8tPUluOiIbl76XWl8F/Z6ok6jUU2QOS/Ns3+evddGVLUlya7Vuv05vHjKQ+MZpSdDVUcYLSJWjOAPWVRIPkVeMSrndbO71S9jjZ55QDm/tEAeI1utdWm176dg9qrcb7yWS/4CeTt5aut48xw/uC5yoxNWZOc9ghDXm32RH5UWOfKaB70jDLBC11nEPy3UvusfleQX05nbpfsmuiSVe976f9sY7BFjCxNf1Hh2SLTgO8FnuvVq8eRx8QhD1zGfddcilN3edVejjFOAEK/U/6+356pZeid7bAbKn752kFfSqR688qpn1JnaSf9XC4vzu1kV0EITQ0RXLhwFa++8jr6r11BJFTC+PgYGhsbceHCRVy50suO5wQeU57fZcuX4v4HHsD8BfNx5uxZnD13Hse7unDoyBGEEEVr23S0TGvFvHnzsX79eqxasYxDMGfyeWbUUrvIRsMhdpWzG/1MIOvQ9VG8+85evPrKqxgc6Mf6NauRiEWw8403cPTDDxmQTY+NcB7e5qYGtLW0IJNN48Kli8jlSyiGU8iM5XDfA/fi8Scfw8qVy3HwwAc4evQw7r//Ps5tvGvnbrS3d+ALX/gy5s9fhN++shPHu05gdCyDUCyGbdvvxF133ckMYgKjCaBLJaMYGBrCCy+8gHf2vY1UMo5GcsIPAe3Tp6OxIYWurqPY+/ZuFIsZtLW1Ipsbx+joMK5eu8TM32RDEun0GEdyY3CxWEImW8TYGFEwgWgszABbIVdCMaftSmKjSzZH0TytCel0AUuXrMfXv/ZXuO/+z+Js93nOt/zSi8/i1ZeeljDf/EfeoxFmQgJHFCyivXM+Hnvy87jjjh1YumwV5sxbgFAoJjmO6RlKmabsiEQNScUiiIWLeGvXG/jOt/8G77/9OoP9ISs6oAK/BcZXTmYuo5p1Frklswgqp8yzn3H/3vzZzdRjhq5RPNnBKFWetSuJNJKTNHezO+dg1epVnGKNxue9d9/DyWNd/GiRYyLXsiODPWvaWXlvGoCnfwmufU6hnyl3dDKMhmkRJFL0ixJylE+Y2bwSYtxOMycmRrFJyve5bBHFcXBYZrYbRkIIx4RJTH84YgDlDSc7L+cqBnLjBZQotDOHkZa8wtIvFY5amTWViZRBYLZhEsmIwqmPFVDI2PNU8QhwKHhe0+EaD88B9FpHXgxgkZQO1rrPIVy+DssbIDqMtNNMpSgM32CHn5ceEVS3qMQyF6eDoAu80lno/77dR6VVK7s4s2I5T2SF+5nv0Ihua9oZ3P92zobHeazvigHnwS5PSG+ECUj/1B5jWajmlWEeYcGz8whFd6W9yvm35R36nlIBjAzmfHvrLxumnvg4jMDURH8cZmkS2tg0Yw5LPA5rrMMbK2BOhJ59O+O0GC5ZKiCuuGMJI1QYpRJemDyrJKcwgYymkCdA1BLsloDXypndMXlPmLByRKkDXLVNf6fDtrgBYEuhotwlCgCWvL2S45aMJyT4iPFKLFn2pFOgLAHFFMKZFAL2ROU8KKSUFbmsZDLJOX6ty5shqBnYZaA5zO9Rf7k+DiEkbFz6mz70ex16WpjC5EUpgttT8dJzECKPS2IwZwQApnDTBMSy16oo7ZIX2OsQUBdLw3ghypFMsgbuaZiF7Svjrw8ObXSiPBrU/lgsgUQihWgkxuNBHrmPPvYo1qxdhZbWZrTPnIFUMmkcROTZJwZIa3r1ZHno3f5LvQ4Q2Oh7RRXBz5Drapg1TP4NnvgTnwAp7TC0mCNSCQD2YvhWG4daAWDXfNc8nwHXi1XuFABccR8YYq7uvVLVmDUFANc9rrfOi/ULQfNiGfSSW0u/g19cayk12LP+V95g5QR5yqyrvM/1z0+Quif6jNvgHqi8ag5CnueHYg14FC6p5uofIzbWcLneM+7F/rDnSOlzxqvu5jjeV8Yhh+FSNd3RA3d5uofWQxryMxm+XmNQZRWrr/wYwl7z6QWOVJt3x/o2p4s9B1S7rfY4p0I7PNrlm4CO1+C5HIQCAsAVz7k6AOCqZ6Z7oGoNgOJuj2F4NMfI+99G5Tx03g4M7iZWk8PSV3sevFwUqtkfVaBJMSzrigNt50APeS/LGkBg0TMr18URqWo4LMpBzEASs7qOV4seVkPfg7XMOTZ6vCreS4IVaj2ly/MGf5UTtCH/3fLXZI45CxVBZEigyqeAdSbZE+3lOMvrwL1UjPEuW0uGgk7feQFg7qXnNH7rlJxiZKb3C5oxyCCNpMNi5i+ljyIHfHI6p9y7xRKGhoax9+09uNBzlgHMrq4u3oednZ387po1q9HQ0IiRsVEsWkyhhWdzGOeLl/vR1XUCb+/bh3Q6jXVr17Mj/9Xeq5g3fz62bt2Cac2NGM9mMZ7NIR6jKHgRZhBTf5KURiwaQW/vNezetRtvvrkTYyPXsXnDOgapu44dwYeHD2NsdASJaAQnT3QxMEWg8vXRYbbpEOi8es06NLa0Y/bcxfjd3/0K7rh9M+cl3bV7F4dAvvOO23H58mXsf/8DLFi4CLffdgdeefUNvLP3PbTPnIU169Zh46YNaG1tAAWxI1CUqZEEiIVDSI+PMzkgHotwm1lWEetXhaw+192NH//o+3juuV8wmDtz5nSMZ8Zw+swJzilMY0r2oFwhi0w2w/aqbDaHTEbC8ZL5qpQnBjAYaNPOT9S/aCqG6TNacX0ogyce/xL+9M++idmz5+HVV9/AP3/vezjWdQQdndNx/doVZgAn4nEmB8TjKY7/O3p9CMtWb8RjTz6FBx56GIuXrkAq1YRsvoTRNAHzFCEvgmgiimKI7HFABCWMj11HbmwEu974Lf7lu/+I08cP85gq6oNygNMLV2sPxqJX54qnPmWBv7o845RybB7ZcKZYrQQAk32O7GdsL1U5f0PUGcp5my9g+crluO/+B3hs+/quYTyTRtfJk+g+eRr5HKHuAQ0ONcgtsQNKm6yIhzW8X/YogbLREJItUTQ0RxCNE2ifRyZXRC6rWOUkeiLynMUwJna5YpjLOpP8wGzXJFA3SqGyBQC2gV0VnpxCRWeUYwGzGDUArKKaqJy3BEzT0JM8of3Da5nM2fRvYhyTcwPbKU29TpQea9W4D9CyKbHXV+Wj2F4tUpy8U84AloZ8kgBgctyhP/39/YwXMMlKhTSvddl5n2v+Co5mxoq93Saa2fZ3PYfmASm2cq+PF6CtnSq0LiCOLrTuBAeQ+RaMg+t1lV2bjULaReeqRGg1ZKChSOjQ87zPOSe6pI7U6QDY2YLaFAGyaaLeT30+DSMwNdGfhlkG0NxOALAyUJHQJQ3ZyEVBXlHEjGVh4iHvBAAmcFRA3kgkxqxQ9uYjDy8VSlgrFeLRIwClAMfGrcNxkJq3C+MAdVx5QohQPloVFlrYDSo8h5UXQQlC8h1VILAoXJRnJoyQyrPL4a3VoSNAtoCmpOgLgCvaHzGB9XNWOGlm+kpYaS3c6cJA35MwJcWZ+suAMMc9kee4rAJdcChMtGYKC3Crr3dObyzXeUMAcCGHfD7Lo8jtVaAxheKmOnQ/qEhSrCzAnNnSdrgYBqD5sNAL384HoI4mY0fYYL4oI9S3GOeAScRTnEe6eVozVq9ZhbXrVuOObbdh9eqVkku6JAcMXx48L5weGy+QNKoDALb1rMq7vUb9Wi7JRnE+75c9X6vcCTQ2tRZ68573NLQYoG2ZQhcUAA5oIC5bNR7zVdMcBVwvVplTALA6WG7emjNrugH3Z9+OiNHZ97GpBwKNQH0C0AsUqO2CVeXIqMWiHqiPtT10s5eWAyAr63t981Nbj+t/2m1wr1pSpbOhSqjiihEq9DlWA/24bM0qPbIaCCoOkzpXqsyU/X/Jd1Z1vSiAznzTPUa1z7Dt5W4vF7dhJYiQ9FIgq+1LjzJV5x0mXY8OOda41vGsuVMvWHMqbdBjxmeMa184QHiHVdA5G3zlqjZBSpGoX+RI2+VMqlNy1AoCm1NUFaD2yvtb21737xf13znhTqNrZYDUHjk78pNeGtV9OmrfMZ69DgCGyvKoXJ+ng3GAIeb16xCeFerwayMPvzZ4BqrYQ17VN56WSVRFyLLmTo2ZQyYEaFotjzAQqjZemeRzAeIe+AJXpZ0O/GRENQcIt85Tm25q24pEfHjLD/1rYfNpsEY5//D6EJsHfU/5dsm+Qk7nBPymkglEw2DQkUwT9Lt8TtJpkf2kv/8qfv6Ln+HXL7+Mvmv92LxpIxYtWoTucz2YP38+orEEzp7rwdKlS7Fp82Zk0nmMpTPYsGE9Fi2ch4GBIbz/3rsYHBzEjrvuwtIlnQww5nIFdv4n+xWPEc9JEXFiU4VDuHDhMnbt3IW39uzmEM9rV61gVm1/31UMDlxD39UrOLB/P86eOYl5c+dh5cqVGBgcxMDgABYsXIglS5cikWrC0GgOs2bPx7333Y/NG9cxi/fw4Q8xOnod69eu4ShzxIBuaIjhxKmzePbZl9HdfQE7dtyNxx57EIlkHBkCqsiWw6m+8kIwsAgPktorSpHciIygCAy05oj+cObsSfz4R/+MZ371c2SzaWYnT5vWhIUL5xOqi6Ghfiu1Wno8zYB5Op1HZrzIAJl1tmlZoDcNj1kYK1avwzf+4n9i0eIV2LfvfcTiCVwfGcLzz/0K53vOYNvtm5EIhZEeHcXl3j5Ma20DpRgbHB7FA599GA89/DBWrFqLArFA85TyTJDCIust5DhQ5DyxxUIGe3btwp7db2DoWi9OdXXh1NGD3EfhoijjpUMeeaSYMJ/1Uhc8lrgZ9UMfpu7HbABYnyf2uSIkEXv/xOJxROMxJJMp/Mkf/zGeeuop9PVfw9O/eBrPv/AiRoaG2CZrgUzMUJy8jwaqNBBnpbRTArJmNSEkbPFkSwSxFAG3hPEL05Aw7HFaSwU5hVU2OmHjEug7Ln+H40CEQpRHNTBNpCXJW03glNguhVTCoaJzZNsUJjGxhfkIVH/YFspZ70Ji01YfdkChOjNFFDPi1GDNpwIGtbmabcTqXGWbuetUco6RLeEnDgDrdaPLtLwSKi4Asy2V7rgTZQBX1m+rr0tqD8nr2bNn49SpU+i72mfZx+tzoK7MoK3UEg3+6jPMPq+UhucwVLtP6+o6s5x53jXrfWaenQ6ndOVloH/nb5/wqEg5OugW2H019H5yG6Lzg/K/0zkRF8KXRCAQIUhPU+DSyZMyUyXdyiMwNdG38uxMYtt0DmA+fHUoYAI/iZUaCiObyyOXycqFQ6W7cFcvXmI5/nUkEmfgkz6kuFJOWc0aNb1irPDP5ZTicpTTAERtzyg5zcMhyUcrChQpwRoAFoMGKe2it0i8D51PWIOh4ago9KRMWAAwPW155gkiqi/KBKyS5x3lEqFwxwwmh0IgpY0Zviq8Anl7JpMJBmUpbzKF5qH+Ewgai8a4G1RWNpvl8aI/FO6HAOJ4Is6/1yGnLc9KrY3oYB0KAKaLkGYAMxDNTGUK4WwzjDXj2VZ2ZJwkrFGJ6+UxUaFXdNgKZjCQB5y6qMvpbIcFoQsDgdDJRAMS8QbEohIOmp5vam7E3HlzsOPuu/DEk49j3ry5qm3kmUd1lRtfKlojA0mkGwACBwT0zD0hRhetVVbHehzP1ruvA41NvYV/BO95AcCWLu5UcjwN7D6sX+dcGYM3UbC+hrVizfsUADwFAH8EW+zjVWWlS5bH+aHFrrp1eV2aajGI1jJO9V1Ya6kh2LN1wjjBCvd4ygS6yr++tQ8nB4bhNQKBZLqrj4Yxz7zku4sPxF51nWXlYIDJBvDogAXgmqwU0+plKyue7fGwWOn51uqoYd4qw5qkvfQ/t2FG/VxxfKWWyvqRaoXqSt2rzHWnqbYeyveVBs9V7WpyTNBRwBn3eNtur5STUo9Que5rGNgr7TvLslnf9q0E+AQGgjzCH7tNZA4LWBkD2E9nLzeuOnoaiOFc7fwwlfXaxtCeOScArEupbOwNtlqNK0TlhvkArLJ/qtTnB9Dy4qwsqXhp+wrRKs1Xw++YIb82lX0fbDzdraC3zP1pO14bT1Ybu9qWi/W0ZdBVG9/LpFztDHffgDyPrYAojXufm7LLFsBmDdJaLZe9Rl58A+xWmqFF9HSAFAAAIABJREFUeYy1zFagqgqszL8newPZU8iRnZi+tPbG0uM4f74HVy5dZjtJemyMnz3RdRyv73oNpVAeF86ewcXzPZi9aDEaGhuRSKZw7XIvZs2ag21334tUqhGEPA0MXGcn9eXLV6Fz7hwkYmE0puKYO3c2mhobeKtQSjBqB7VBg1/kGM9R3EIhXO3rw/79H+DwwQMYHRnG3Nkz0ZhK4ujRIxgdHsbV3kt4682dzNpduWIZpxdbtnwFpk+fgd6+PjQ3N2PmrNkYzxZw5eoQVq3ZhPvuuxfTW6cxW7W39yoD0osWLkD7jAYWn5QW9/CRE3jvvffZKL9h4yYsWDCP93ZTQ0rGjUCwaIhZujoCnP6bTioBrciQL4SEWDSMRCyE8+fO4Pnnn8W//+wnOHLoIJqnN2Px4oUYHBjEpYuXMKuzBY0NDRgbG8HIyCgymQJyCrTjtGsG/qj3EIfzLYXw+FNfwqOPfR4trTPx7rv7sfPNPViydCEWLJiLi5cuYMGcWUhEInjpxZdx8OBh3HPffVi6ajXaZrTjgQcfxsIlS5DLFzGeIWCbchULqhch9ieDK1nEowXsfetNfPc7f48Du18VCqfKVSvR9YRo4kzPUHZKqUWuFQJbMXHKJudus/Ubr997SRzzd7TWhWDSNK0JDz70IJNBdr+5BwMD/Vi3dh1+58tf5jzWe97cg18+8wzOnD5ts35ZNklfa/9o6ef9pnVvqsGW4lkSs3/DSE2LIdUURymcR4aiFuYJcCKWLeVtljDN0WQY8bjYW8nhIz9W4O/pQzl8wwRMEfNXJ3BmQaScxMLiHELzkR2n9wRgFoajCCweLh32mQFgtVQIfFZp+8hkmh8tMnuYxpXZkERYYTCsnDAjx2NJ0mpzS52TIevD0JArHlX2e+Y7lZ3RTANj9QVwIwFgrztvrfdgTlUYCrFDj3lf0rK3nrUd/Ni2HZL0XDLZq+yjx9vrtK7cQtP+oB2g9HzQWUJRDGh90Nli9lePg+mgVx0ArrAGrDDqcgcTRwmNaQhmQmcHLVFpTxjRVAixaAj5bBHZdEHIWvQfBS6d+nwqRmBqoj8V0wzEm6bLEUWCAQL8stIkriLI5wqct9Y4ax0jo3PZUihiEiYEihIblP7NzFRWTCW3hXisitedCDsPzzX7Rin1UPhh9v2U961ylOFDssJI+CAdNkGAYH1xFcGoPfAskFvlvCVvQ/HutEFefWlmL0oGgkVJYx9QyoOSyaBQkMNKyqYQyHG5MCjPXgJxCQCm0EXklZkZH+cQ0wQAU25fAobpQ4ceHYD0h8olcJjelToKEtJZh0XyWJP0PgHHzMKNU14axb7WeYmV0sIhpSn0j6b4qvNCKzWcG5mUHcslTh7QALA4I2ngVxQtmj8CgHP5LFLJRsRjKQGCE0l+l8egIYnZczrw4IOfwaOPfA4zZkxXcyXKF60767AOosj6SiY/g1KFjV2p3EAGYO8ygxhw9EV6QuLGd0wmVLr/y9Xmrda2VTEeeDXEjyHs13h+v4Y59pyvGt7X7bHK+bQDwNb6CLL5/Waz9u/FWHVzP26j282t/eNWW/UQlbZnvfTLffmcDAC41gvtRznCN3st6zGvXG+tB8Dkjl4QO3gwEq7qoZe8qFKA6NGV+xRE/ngBiFaJPgCg1on189pgaQKz7tZpAz51qyKDuc5pMstTdjmPzMBWa41ajBXmoG0YgEQ9bfJwarVq8pg35zrXPTCMf3p9GAvPBFXcxmQNAJfNAW+s6rn35OJmt8Gr+2bd1bRU7zMpgDTxAWA1FFRxC/i9T+Edq85r9W+d413NsKcq8WuPqy1mCGhv/dT4bUBlX98/y8rzA0brWv+B3FCcJTvyiPMiLGNRB22KDnRYcaVV67N1V5jYGWOy8cvEdXBLcsUum/dAtyw3R05sEDKU9njY+o8GA9wyqPoZp953260VJOY4nAKsL++1WUVOqP7Q4JDthOxLZM+QiGNhzvlLRmfqMYUmFoZvAf0DA7hy+TJKxQKOHz2O68ODGBsbY+Yj2TtGx0ZxpacHv37ul2ie3YFYIi42p0IBY9dHEIrG0Dq9nUMKJ5ONSKaaEQrHsXbVWsybOx8rVqxhMPnggf3onN2OHXdtw7x5HQxmEjCb52h4KhUXMwvF+j2eGWcwbufON3D1yhV0tLehc/ZMvLt3L/+ewKLs2ADmzp2P227finwui3feeRePP/EEHn70Uc7d2z8whNmdnRzS+NrgCObOX4q7796BGS0NPPH9A9dx/lwPOmbOwJzZHbh0uRcXLl3C0PAgTp48jba2GZgzdw6uD19HPptngHlmx0wsXLgQDU0NfCYQk5iM/bl8HgUiK4BSoAlrkRjCRD6IRQgAjnBe4P7+a/jxv/4Y3WfP4K7t2zBzVjt6r1zEyy+/iNdee4Ujw9H8DPWnGUCmUL2k2xA5oKjCP9ughcx1srEN/+2rf4Z58xfhwMHDiMbiGM9k8N4772LLlk249/57cP7sGRw5fBgH9h/E5YvncM9nHsPv/5c/wubbbsO0tunM/E1nsghHiGwh9jXKRUxkDbI/NaXCGL9+DT/51x/gn77zD0gP9CFMgBKxPqltFGNYsX9lb5kbzGah2/oU7YgqMtG11MuZj9Ukn70J9V5me1wJ+MwDD+ALX/wiuo534Qc//AFGRkawZMkSzvt7lvJWd3eXnTz8iyq2wcotMSWSzrMb4KwPKtSN5yg3bywVRdO0BGLJKLKFDMYyWRSIpUtgvtK/OKcvsXtpMZbA4BMxcRmbUjZCeoYBXG0zVKG9eQ6Y1Ss26yKHJy9ZzF8rqjyJGRcAjCKtYctngEOaF8bU++SIkoxyar18Jo9iRqITqBjB1qlniDhlF9VjKePsBGArDaIh8UWx4wdtALjCPTiAMcEfAJa6Tfu8eSbWMu2VHCIqlWGSwsx/11JnxbIVg7bqjlQMWUt2KdlSfufXe8apa+iUiboO91nsVh9MDKOjYyZmz57DRLmLFy+y04/Ftjde9GcAV7l9K4WGtwhHARV8h6Ucy1IBnjllZTyCcDzEThgNqSTnFx8eHEcuQ89MAcCTsSY/LmVMTKP+uPRyqp3QDGBmf/INRIwO7BWioktwHl6tO7lkDSuBzDilkMM6fLEK6VQiZiopGOLhYwt48aTi5+1Tzp4NEwTWALBxMbfLEkCZQGBPAFjH69BXVC5L2mGVQblnjHXA3lyG8JVcvgJgk/JM342l08jlsqIAK8Yv5b7lkNKMWRMgTEAvsX2j/AzlUCHPTLoAJZgZHLXyA2sBz2A5sbD5QkRKtIyT6Y1nWkOorkw2i9HRMQZhCcAl0JlCTesw3szOprDLJPgjdAlQIDB7v9nJ6YURLQxgKlfWgO3xJpqMgN1m3mVifhPLOhyi/MPEem5gEJgNfeEQ4kliRpewaMlC/N7v/R7uv/cexOMJpRipnB7aoy+oDlpVOtUJANs6l7EObz44VKtImiABpNbqyp/38RCt2YBco8fpRAFgK/9bwJEos+HVCSBa5UwBwA62/M3ecUEAmIBLI/BjAe5sgcv65D/ol6PQBx5w3cCCgLlu0DjIO17zEPQ4m8gcmqaciZRT77sCMFa9Ytdb9KS8NykAsF8fPQBgpwnIVCmco0Xwln8bTTjAHSBHQwje+8CRQsToh2mocdev7U+WYcvcQ66xsM0iweMAl4PArHF6zrd1Tpqgr3qWv1N3lkqLxdsBRL+ojh6vqhUIU93rnnlVWjWWJujxqTCpIvvt1WE33wOhUY9Wkj+6lEoQqbMu7xHidx39lx8Cn1GaWaOKd2vf7hymXgCbjzrvHmFHR6SdN8BcYeQmrh5iXRlPDQflWgSX+/5r/lypV04mm39t1UaH15+/AKpciWWsrlCLj+w0ZY1j/xg1Vm1fAP3b+333yakM7lSvKcomAAA7alB7TK8lhVlYAIjubtl4cEQz1/BbQ61kT9n699OZZIfL3JsAhfme6wTTRDrXeJTfY1yN5UNE5DvVpcO0ajsJ20riYc4pS3YSynl7/NgxDv189tQpBilHx0ZwfWgI2WwGb+zcif6Bflzr60PH7A60NjchmxljB/uRsTEQEYFA2nx6HLHmaWhsbMbI6DhC4RQ2rt+EFctX8Z/p0ztw7Vo/Vq9egQULOnHkyBFmDq9fvxaNDQmkM5LWjNobj0aQiMs5feTYCfzy5z/H23v3YXh4GFcu9CA9PIj5SxcxE/jihR5u85IlC9HX14cTJ05i48YN+G9f/SoWLV6CD48dx7X+QQpMjEg0jpkdczF3wWLMnjUbzY0NSMRiDAgQAFwsFNhW8vbet/H+/v1om9GGVEMSbW1tPHdnzpzGYP8gUokEduzYwfairpMnsHz5Ctx55x2YMaMNFOGOGJi5bI6JCAQC036g0NacN7cEpOJRdHWdxLe+/S30Xe3FqpXLmQHW3NzARIee8914c/cudJ85g2RjHLNnd2BoeAhD10aUDUwWkc3MpByeIcQa2vDAAw9h+/a7cG1gEL/+zSvo6GjHXXdtR6qhkdmub+3ahcOHDrNNacXKldi24x6s27QZGzdt5ny/49k8BQgXIgKxSVVkPp6bUAnpoavY9epL+Nm//QiH39/H/WVQhpPHio1RDhDjXOPtpDaRPugcy929hhV6YhdjbciyMzaAPBKbqA2gd86Zg698+SuY3j4Dzz37LPbte8eCoLV91ZQAbH9j8F2n0PM/A+wnyvWMytqXCRop5iDh1ZQWsKBAIW+1zaqOAeBkFInGCEIxcT7IchzvEkIxyu1NtKMQctkig77EBqZcv2xrJLugUkIZ9KUse+x4oGaT0xUKqMsf/pso7iqPqwaIFc+Ihk0AZJJDqm/0iyIRcSRnMDGHOY02RcEk54g4RSEgIhQBwAYLWAllC9BznFd6oWj5bIx+xcPYHkgpOqBOE0BRqwUAts4hx6ETrC316hG244htj9brvt4ydT/87I/MiGXikyKCkN1bRQN17ir7pmP+PkKOC0qm8qwzriF/eBZd5yUBqYQpkGxtbp7GKQ/IkUcTvsx33H2vfBepvAnFAdmePxv7kHNf8AHKpx5mRw0K1R6PR9CYSvEKHB4axuj1HDtUKB+oWoTN1LMf0xEItuM/pp2barY9AqnWDpYezP5UlwEWgAzoykHEIX0rAMAayJWQzubIKuVLMWQ1aChPaCEZAADm25i+nHErpAjFJnaGgNY5gBUDmM0zFKLZZhCLADRy2LICYVz+VBcsfVDlAyZQlYBg6u/4eAZZDostlygOs6OAX51zl/LHEPhL3mM0tnQxIQCY6qfvGFgmr8ZImFnAEv5Chd5WYKw2zFiKkH2qWQNNl4T0+Dh7xdInTqAzly994pDVxCSmkEpRagsBwIaCoUI/UN3yjoC+OieApYGpGmX8JGwFPVss5fmCUchTrmjK7xtDPJZEMpHi8BbJhgRaWpv4snb/fffisUcfQXt7u8oNDQamBXGuYVcGkE51wcCOG3ttTaqh9ZP66CcKAK4R/JVVbFhr6ni/HuOhZfQQUVbT0nVsYbXuvZZ+uWFlUpfNzSvM74JiiPTgVufJa/4UADx5Y3ljSvIzZlY/DMxLUy2XyXrfUyLhxgzFLVjqJx4A9gN/ecKr5NHVucMcc2dDSmyE95nXSroMv+vLALWNEUr1tkIh2rbP8hbYvzEdN71ba5tGXGhghX6Z56c4cOpPeTvs7pnfKeOKGvtqEsDPmYPfrXAAs+2xKgDkDQBbRWq3e/6FYeCzfg4p9UMZCj3aImCf9wrRs0GhNt2fMsN0hbkwj2e/o9qziApTboZ99Wq+1WIrR1kVI1aV/eHbZvfQuKupxPgNcMcQ/dNYi6qd1deMszOyF0wDndJpA8j6styTAd7xWifVzkWrfZXkoLIRVDZYVz+/vbB7vXb1VNULAOtrZWU2j2w4e5uqVWuZGAIuAtegmm+51+dEAWDH8lWC1PSXL59f9YbjL0MWucSL7bCh17Ut/7lsPTZWReU5F0W8mSeIdiiR3mtHeo4wRyFbCwUGPA8dPIRELIruM6c5NHOpkEcxn8W0aY24ePECA5bvvPsOuk6fZBBnRmsrpk9rwbXLVzE0OIhCSVJtJVIJBj9ndszC1cu9OHPyNKKNbXjqqS/i0Uef5Py9V68O4O6778WmzRuRSsUwms7iyJHjHG56zdpVmD2rmddFPk85SrPo6+tHTw+18QP8+oUXcexYF1atXo5UMoYF8+dhzaoVGB8fY4CVnOLPnzuHUydPYvHixfiDP/wDbNhIgGYBXSdPo+vUGcxbsADJVCNOnTqHjo45WL9uFVqb4xhPi7i/cLEXAwMDuH79Oo4f78Lg0CD3edasWcjkxnHp8mWk02MY6L+G9atXIpFI4NXXdzK6RTaWlpY2ziO7avUqNDY1oqW5icc9m8ux47+Ebi4iQeSGQgE7d+7CL59+GhvWr8Xnn3oC4VAR0WgYPT3d+GD/+3jlNy/hrbd2Y926tWwnOvzhYYwOj0raMFsBUKuCbDoxAEnGYRcuXYXHn3wEs2Z3oO9aH+bM6cSJk6dx8WIvxoeHMDo6glnz5mPz5q14/MnPI9XczOG6c0XG8hgkkXy/QrigMU4kohjs78NvX3oG//njf8GpIwcRJmIBReZjkI8APYpKqJLLuiS13oea9GIsZ5dCoC74upPGBrSc6Az7VTBfGgFTGeQqlrBg3nxm+545ewZnzpyxaCv8vWMvuQxUKq1GLfcap5yuoG/RHlU2SLLhxWJEgokIMaVUYgeFLLFhA4DAZBtMNEYZBA7HwiiCQkAXUKQQ0OroE5upOFhQ/t5CusggswC2zrMRYQkXzXl/mfGrfADpfFKMYmtBsgOA0uEokgiHgyZmsLzL0l4xgAs5CkdN9apomEzCETCZ2sqRtqk8ZbvWjn4sy1xC13auVHqdMcyV1UmnTK4OAPPISa2+CpCbgex1pilZ78E6lUr8z8Ha1qBLB1L1CtlJokGYxKcJle3DAqZ1QJE7dUj5PDkCcPpEF/nJGgPnWMRiEcTjUQFSKeIA/60Jbs451cNL5LDWthaMjoxibIyid3rrvjZhrnx+nCNYWXdmnETpCbaYstcPy0GLGRxCNBVGY2MC8Vic1zzJ5rHhHI/HFABch4L9MX3Ff8d/TDs21WznCCRbOvgOxsxQHeLXCg0gIY+1d4zOAWyKGwGKjQPJKF4EjsrB6zBUGQCwERbaetW40VgGEPWcdSApaUrM02hYgFkx5gvwrBU8AogZZFQHmQaANerIoa8J/DbzSqiDlfuldkKccvfGYzweEnY5YwG/5NUmlx4JsUAALIHFVC8DxzFhEFPoHAlfIooUhWQmQJZAWvIAooOD34tEJO9uWA4n65z38Nam5+m90dFRLicaI4UtavWH2ko5iwnE5/pUDgA5XFTeGKWMaq8rym/MoX1U7BQeMyuHmwmgl3jsCOCmS1I+X0QykUQ0GuecyDRe1KY5nbOxatVKLFtGoY7uxqqVKyT8U54Yz3IhNPtYtkdd0sjPpuNUWWoQZYZ+XeVIvaVESEX770Q7EHTYJoMBbF6qfM3hLuXRYT6up9NuBkyw6VU61RQA7DdcfhcUGshqFjO/8if4/ScDAK5n3euB85G9VcbXnraJ11+5mokBwHwWqCgl1S6yXj2w36vWv8oX6gkuzY/F6x/F/gk2MKbxxXv+rN9WOwIqOvj4rUtpJY9P2QXfbg+zW6ruMacB3g366JL8AuVazFSt22pGjDEIup2O0TKYkGYzHQb+gGFz5cx07he2ySldtHwYzNyqZquUQYT74oSQnWU4o/nIfDjXQjUZJgbKaoqQHF6OElX51rGnxkZ+NgxC6mf3vMkTweQpPcVe/K7H3XVV2y/2+gyq8LlKq7A+tN1N2ujdH61DVZ5/0eT95sh3uAy93nssxJBczwjI8nCtqRpYo7yCtIOzYagLJuOUC3Kw5eJZZLX5kdE39qwbBOZ69ajVM3rqvl6hs7pt9QDA5pT7GZBNANjsrpe8CjovjufU/JjgrzlyjuVjnUVyP7fBBC+p4B09omw5WGeYboj9RIGdvY21b7VV6ucPs4icoluve4mpZn/Kt7owTulDdg0dbpLYi+SYfvlKH/a+8x6SyThOnjiObGYcHe3TkR65joZUHNf6ehGPhnH06IfoOtGF8fE0hq4PIZVKIJvJIDM4xGVzO8LA3PnzsGjRAlzuvYxZs+dg48bN2H/gEDpmdeKu7feiu7sHvX1DmDG9HXfetQPb79zGqaoo9+doOoNDhz7E0NAwFi5ayCQICr977NgRnDnbjZZpTdi0fj1HWRsaHED3+W5cvHgZ992zA0888SjaWgg0LuKFF17i9m7cuBEb1m/AnDmzGfwthcIYHh1DJBpDqiGF/Qc+xMULvVi5YhWWLJrL40j5dZsaIzhx4jR6zl9GeiyNc+fPoaGxScDAUJHTfF0fHSIqJqa3tKCQz+LypUvouXgJCxlYTiGby2PW7E5EYzEsWLQQ7e0z0dIyjZld2WyB7Uqc15hYtmNpDFzrx759+5DLprHjrjtx5vRJ9Jw/i2Qyhnf2vo0339yJ/v6rDKiOjY4yO9kC8qVlCqyTkLqxVDMi0QaEIzHMnj2bQ0qvWLkcHR2zMDg8giNHTmLVyjXIjFH0uhw+99hj6Jy3AHPnL8B4rsDgL4XTljOYIvyJrYpCgEdQQj6XwQvP/wo//Ke/x6XTRxjwLZL9KxEDxfEtEshIIA7xh63LurmHrIWufmkeAFUEatkWUpunfGuViQq9N3jctM2NQ3OHGWAhW5l8bAdBYxeyzUzOawnZqv/tL5PMUsou29brNE4MTLONMMQOABTqW5oksqhAoHxeQiSTfZDzpVYZLrJHJpuiDNoWQyUUmDQi4G44JlEnaTxi0TiXlR7LIX89r2yr9pxweGh6nljAYhKVNUFRDaMhdhSgPL0MAitbLrGJWXwpvgqvA3IOIPCXeSchFHMEHIseBzLjcs7iKELE+h3PI8/hb4tW5HDrXFEKno4o6Z4D88wxZaJTNTDnxZShvOr9p9Uad3MC3O857yne+qzUV+70rMv1b4vfGevfGX3USF2TBgD76GJkuyYAl9YpjQGF1CeHEwY8zeTmZfMhcxePx9DYlOAUARRVIZ8rcphwOt9o3htUxAYK7zwyMsZ2eLF9C25i4xFO5rDXeNXDAFYKnBF91cVO5qgKypGC8t6nIpg2jdi/IXZ8yIxnMT5KJDJ2jvBfCEEneuq5W3oEpib6lp6eyWtcqqmjJACf8TGEJnnDcC4UAlJVqAQ6qEmAFYuksNiApsmulaTm9L0RPkUpEraKYyXM0tLfuE6oG4cBBnsLxQgI5NVhUTyfUexcAYKlr8JyJcZqhIFKDdqSYkthlcnLjQHZSIS9KwnEJUWFjkTqOzFuSeBrLz4NAmulmMovlIqcZ4b+0M8EBlPoZxoTOmDo74bGBmbtjo6MMKgsz8gfah+VR/8WryT5Qx8dx5/+TsQT3H9qEynTpAzzM5TvpVDgPDC20imsW2YC83w6TVhlBjJ1+dPeb1rhEQ9BUhYlPzKFGOK6meEc4zDXNK4cqqZUQvuMGbjjjm146KHPYsvmTWhpaeIwQVwurxPqE2l3MoPipCprR182aR3SFFL76TH2uFJGCeZ6a2/UEnnhauOF04Qka09/6K0Kos6wIEzAvjJ5G9VVknGnKdcV62HClpUf0CI2UQB4Etp6wwZ5qmD/EVAXIf8Hb8wTvsBHhWpNw9qNaZmUeuOHZ4LSiQ2O9at7fCJOsAmVL7vBQLZAl+UKfZSm+3egAoZR89Jx30e9yq0BP6i5fu8Xqs1/9bGp/q02UJc/ZfVb2V7K2mWlHzEZqOVz5TbIKJOPKs7ZL51vUqZcGRqUB3TFgfQ5n9jxsNosGOHA3I9x+Ge1+qw96A6x7HB8rGYXEoOELddk7K22uaz08pxku3OMmaVPlXeq0h4o5z97s8KkRqdewe96hneWMvTzskyqrVP1reqw6EcyAG4zlp55Q0I7ZEBwBqfNAC4frUpt9fq9cwWpqZFl6skgd7dcha/zWol1rF+LBch7xJTB5W3X8Lvn2qBm6XRCGkdSHovqWiHrv8odr+xu6iPx9Ejqe4zcSSu/5L+uqlSoyvWT1yYA4S6N6zemn3/2K9AshNtQWQL5nmweBHNne/3PYA2g+kVdEl3IvH0pecb3aqce4cVu1u+751hsENW1AK2HeUnrevUfe1kF1Z+8x5IZ/MY+tfsnc8tyvIojjvTJboM9xM4zgdYVGXvJ9sD2CgJ0GIyRKGkC6ojNgceEm0UQmnYU1ymv5GeyG0do4BX7iW0SlIOTPZpCqjwV5YvKCFE45SjS4xkcPXIMhw8dxOyOWQywjqVHMX9+Jy5eOI+W5kYOb5xOj2Dk+hDOnj2N4YEBtpGsWLmC02n1Xb3K9o5kIoZVK1dyrl22aYRCOH7iOAauDWLlmtX4nd/5MhYuXobucxcQi6eQL4Zw4NAxLF+6HFu23oaR62Pou9rH4aCv9F7FyMgos26JYXv+7Dls2bwWn//SFxhUJrsDhV/uvdqLXTt3YnhkBIuXLMXd9+zAmlVLGUTOZvM4fOQoj+fGdWsZaBrP5JErFNi20z84jCtX+5DJZXHp0hVk01msWb0Gy5YuQDQaYsZxQxI4c+o03tr9FgO7FDmuado0NLe0cujl8fFRdM7pQKmQ5ROc/hCBgGwuA4P9bKuiOT1+4iQikTgGBoe537/7u3+AGe0dPA5LlyyVdGOhEiIhAlRzOPDBB3jhuedRLOSwavkSXL1yAZFICadOHMfzzz3De4wi2UlEQBbuZMniNUrf0ToWsFbdKUIhrN+4EU88+QTn/v3F00+jp+cq5sxfihXL1+IrX/49NE5rwtDwddx5151ob2/ByHgJw2PjbDsjAJhXoGJhhopAIhJBcyqBC+fP4+//9q/xzC/+FU1tUeTyaWSITafYzbQCGQBm4Nizy/wuAAAgAElEQVSWqeZ5qsVsdd3e2NseD3rdI83H9L+1vcYmU4heq1mDpkifLDDNcUyoKIi2mBXbFzOr5dDhv8nGG02QfVDCJNOfLIFaKjQz5wI1dZKSsJn5nFeAmXV8hSRvdKJJ2L+IEts/zwAZAbks3cj0VwRSDZQqLoKx0QzyI1Qf2VZFjmgbMjN3if2r/nD6ZFprlgel+yB1nX5lYlq0Fx0lnMOLU8RHRJFJ55AfozDwio2qcpZzX5npKcAwt9B1XlfUk63+OLWAavNtRVJRB5ip1+ixcf7OR0Gq9eubZJ+zna3tBroZsN5N99bv3O/aYKsKva7WK50ZjY1JJJPkGEPpFNNsM+fn9RnousOxrqHmnNcMOUqEQ4jFycGphEw6z/tq7rw5WLN6LTs3fPjhYZw+ddbl2hFsMsz1Ub7W7DWul6HtUKizmdt91noCk+SIZBYB4o0RNLdGGaegKJ65LOEFEYRKYYxcH0c2TVgIM+CDKjrBOjb11C07AlMTfctOzeQ2rKFhZtVTkgSFhDTQ+SZEyZOwHVHxFGFFSww0AkwKwFkoSV5gnVxYwENnOGbysqSQOTqksyH+xeU0IADsUKB0mA72OpVQzHzJIc82leRWH+z68ki/F0augMQE8hKoSc8RkJlKJuVyowBiOixE0JISJx5D1FZdD1+uikUkU0mkUim5oyuDCCuprGwROzjClwTKYUPheSQkMrWTyhVvIutwVB5DPPYUXjpCwDexeinHMuWxEBCWlHStqEt/rOrZu49+py9LksRe+RxWsBa4Q1ro8DX0d0Hl2yAvWmJJk0eeXBlFOaKDldpKuWzWr9uAtWvXY+OGzdiwYS17/fIhZBgwqH10CS0UFUNakbe1pyGDvAzCU8yWEiIxYn/LWNOgSpJ7lSdEpqTMauo0QfiZLYLAA5O7J/1KK9MjHcZd03/Ur6Tq3/uPjFLiqxiggpThY0KfWCem3r6xI6Ataze2loql12O8u1ngr5a7AfDFCYyer4m3atmi0lcJYVvlbQ2kOPCbunrirW7WArpWHwVdfoV6fCZocteL88JaXnZ1wKJ8eCv1PMi6EP1lIp9ax6ZsTs0mlPkSVGN3lntXWNdTD1BD1AANiroM5mUgZHXPDVPk+Y1yNeOOzv/LIJieB68cuzUAQro+G2B3p0hQs60aLnVrPcm7N146lHPN6FK8VpIPAKcQMIdOYzDSbJaRCye2qjJhGJvJyYZNd3NMppsFvVtSuuo2YF3fa6tUtIl4PVxprznH3fpJ3xcqLDL3r2vei4YjbHnntXSX0IciIu3f6Z+0QVuLUH2b0OWRLs+MH7WGzb8VPFWRIay2rI94sjVMs27L8F4tKrnLXuyzALwlpTKeB5ahxhLQEbXkV+b/DcDC5cHg4ltyvks/GVRdAfC+I5kip/o5bIdQDqzrG7KHu+0BAMuudIPCNoAsMksK8nUSsCKAiLBzj1g9OqQ9Y85/eZ3PXmeACdJK/TZTVpchQJoBGrtBYJp7K+e4LdfVqPAv3DKBQRNiUBJayfsywqmoKJRljph9ZK5RNhryVad7eDZPoA0BmOTwTYAQ2T7A+WoT0QinwyKQUlJaRfgdglH4Xl4o8nPJOEVEExn+/Au/wYEDH6D71Cl0zGjDylUrcPDgAQwPD2BwaAChUgGXL/XgTNcRtsnQ8MQbUmhrbeN6CaTN5bJoa23lXMEUlphsFPvff4+N+GQHKYZCGLs+irkLFmHL1jvQ2zeAAx92obW1HavXrMXSpcvR0tKKttYZmD9vLjOCE4k4pk1r5rJeeOFFnD5zCo8/9hhu27oJJ0+dxpEjR5nUcPnKJfzmlVexbNkyfO3r38CCBfPFEZ0Zp2A7iAB7RDAgtpdEfhsbH8eRo8c5Fy/lKT558hTSo2nEYwl0zp2PTVs2YtH8DlDa0QvnL2Dvnj3IZcYxPDyCnkuXOUdsOp3G1b5edLS3oHVaIy5d6MGhQ4fQkEpyfl2yw8yc2Y7B4SFcvXYN6XQGJ091Y8HCJbj3vs8gXyCgogFtbR1sG2toiKO5KYX06Ahe/e2rOHTwAHrOduPB++/CbVs34OCB99HVdYTjlFy+dBE9PRSKm5z+9V4ioE6zYIlQIKxdtTEZ4L1j2zZ0zJqF/fsP4uTpi4inpuNLX/wy/vSrX8PM2TOFGVoKYzxTAEXbzRE4wXJNwFsG5UpAtBRCMhpBMTOOXa+9ih/883dw6OAepFoi3H4BDZUcJTYrMYgNJp9bdur9USY/zQO4mnON40X7B7e8FNuoHhKl0+p7lwGcBj5D6nhQ2yq99VGJNsjEkxhFRBTpy2QLYtcWyEGgxGxZCXFrgq52v+hfkg9VpcULA4lUDM0tjcgVsxhLZznpdLyRJlWA5VJWbKbNzQTA5ZAeMuyqFJKZmeByPPLUqhy+/LfLednSIelZFcHZ0l3UPUN0DjssLq8tAqpjQiQiBnJ2OI8CUdBVHmK9bmgMJZ2gjIPkYC7XCz8qAFifhXUsj4qv3AhnBP/2ySwF+9QOAOtydTQKIiwRAYzWn4Q1d4d/tqNfiC1eMZSVbCLHnmQDOcWEMTaW4/dXrFiKpUuXYWw0jcOHP0RvL0VPcPZInBPLz313v6sBwNpBzNTXdLlWOZassUtmgJt8MhIU9hlIJMNIJQlTiLMT0uhIGmNDeWY0WxBMvYpSsImceuoWGoGJWYVuoY5MNaX6CCQS0x1iSSsKfJgo5iz9TRcGzqfBFy7Jh0t/WFUgEFB5YXGIYwZFKcRP7v9n7z245LquM9GvulLnnLuBRgaISAAkCIAESJCSKMmSLHlsS7JsSX5jz3jeeJ7XvPkXb81a4+f1xmFJTiOPJFvBkhiUmQASYkAgACKj0RGNzrm7cr+19z7n3nNv3Vu3qhukIAulBRGouvfEffbeZ387cI1Y2xgjUlzqJgiJ0cVihd3AVvehsVhKp+JUVtpoAJFInFP2cApkld5Eixe+PKm6DjwipQQRiEhALwGyJBDIM4aEhHjs5ZBJU5qItIWqUmpn9gbjdMYCjtOHvmPwMx7jMRKoTBcU6pMjfblGMIHA4kEnCoUzZZr2XKILhqDsav3Ya5fSx0QlZTRfBKl2c5Y9Y+mCQWMhr1Cat6TFlj3l+sMq0phuZAzSG1Qg+yWKja6fTM8IyKrnSMKLIpOpT0ldHY1FOD0RgcC0rxR5TJ+qqipEonGud7Bt63Z88hOfwhPHjqOjvQkx8gzkPZC0LOT5yV7IWpHMCgBOYDe1R0tAdYIYYKdLrEqnI16oogzw5UscnI00RYbw40X2oLdfAa7nMJTqKZjj/oA89lZ3Wh+89W9uBfgcFaus3/vZl6qTlmokvxcjLgXIvBf9ldKGxi9Ws4OWUWM1LzsGmc94S7l4Ft+9Rz8Bi3Xv6SUIALaZenG4X/7sS1k7peW9fyc4SB5ZW6K1E0Oo6anpZwwQShQlbcxX0I8pHD37VY4OBgAhYIA/BXlFoknXxuCUI6AXKdmOht6Epo31Yux3fYKii9XjbiOCCS5ogMVsmelDraUjKtp4yEn3ynrm+7taw6JSQTvpX7Ysf/0t3qKNddR2gYMuzqUyQPuU69W115Z/s/ZfSw+74VKiL/2BJ9cInDcs5yabA3Jvv6KzQvLDE/4rISmDBSDlk54cMUu+6yhFc41dC+6xPwIAq3dcyqsdgVU8B3cfkaBo1aJ4aIl6v/W4X/rrIAFs8DO+j7kGyaetqIFrYl79+rEDtI7Y8xi362phcgDl9K2ZkDiAB32EnBS/1odVzbXUKGB1HQ7uVbev+807UN7jLsY4m0ePrtEwMFhQAaRzZfAL5fSh29XGZs3YbPDCBsiZh+e0s7w+k/lzYmdyordwiO/SFLVUXV6OiYkZLC4m0NzaiMzKCkZGJvhO39hYzyksI2Eqa0UoTA5JzjBGQxYQhOPlQlKyioBfdkrXDue6dBSA4eE7WFpcwJaN6/Hu+XP49rf/lVP2ZtIJzM5MgaqDjo6NYnT0LubnppFLJxGtKkd1VQWqqyrR1FCPufk5DA4OKpsGAddhVMTLObUxOev33rrFZbYampvYhrCwuIz1GzYhmcqiqakVv/PZ32MwuKOrGy1NDTIPZVYhUwKZKziSkRzQsxm2k1TEIxgZG8fp02/jVu9NDiZIpZIYGRvFE0efwMc/9ixnLkuqjHFartq0Q7YLqfdK615ZEcLE9CxOnnwLd4aHMTO7wPVuHz54AA89tAN1tVWoqQhjdOQu5mfnkUkm8dzzL3D66Jr6egwND6OxoQ4T4yN47+J51FVVoKmhDkODA+i93ct2E4qUbm5pQnVNNaKxco5y3r17L+qaWpFbKUNNdT2i0QpEozHcun0LfX23sGFdF3Zs3YzXTp7E8PAgnjx2GB2tjXjl5Z/jvfcuoKqynCOjCWQVZwWVgpdNXaY2RACwnbVFnH/KEKutx+HDT6C2vhUX3+vFx579OL745T9ETU0VlqlMGWVtWykDN08IpIo2ZseDMECZiEPZLOIR4NL5M/jqX/8lTr/yE0Srya6XQDqRkvS/dAw4KEF0Ei2jTTkpfErxIFNWmvpmHku133HqUtZJNeSl/k7OYCGu6DjfQcxzTb87lOi8lggspwhGirDVkdNiD5UzQpGBnCGAAXWnyqwDQogfVFdXo7a2GpNTk5w+lqLRy6vCICtwOAZU1pQjEg8jkV7mc0myJ5MUcJn6oUhhTolNwJMK4GD2benCcmA1S5V6z4YeolRVrVdyGxqnZeanHIaUrmo5DHDEOJBeyCKbFNCLbJ8ETnN/KmjHKlenGIebTAqxeqeuYm/BvYoAZlorWm8ogpiC7m5FNBH0iDlebV8351HsXdZr3qb8NiOAdeS0juDmYCiy+avIbs0brDZVsJbOqMl2cFVbmpabaLy1rYmzMFBd3y1btqJ73TrMz83j2tVrGB+flFTpWlXKixgvXn/Ln6fzXbejpeOeamwGPUd1j6sawojEpWRmNEIgcBUi4TimpmYwPZrgM88cXs58sIIXtOEPfv+VWIEHG/0rsU1rH2QsVp+v6hgGLRvoVVGV6kIjhi116VNpOFjZsgDgLHs6Uj1Z+dh1eT1cYZwTsVxOipgfCWmS6sKm7Pq/ShJHIhSBW85ei5yugaNmldeNvpypNMs0Ln1ho/lxTY4VidTl+iME6Kr36cKhU0Uw9Mper+pZFXXLFyQGYcu5VgB5pi4vJ/g9q9YvJdYnTxyqG0xtE/DJgKguvSNHURsSnQZF8UjTdTvk3RynsCagWcYulw8NEOtI52iEgGMChrNcy8P0o+e+TTOa8lK0Up6oSGpSjrSSJvNRLr6UVihCIHNErSdQVVmNWKycL0s9PRvw8L4DnB6ovbUD5THyWq1jT0EeS4gAYPIITeF23wD6bg+irq4BWzdvRn19lQXq6nRWdoSBGrkCgVmJU0C5SUmWTctNXu8D13PZvPIJugRjHStG1v95n401xgMUceAePPJgBYwV8D1MH8wqFdJJrUuica7vPaBX3DzvWxB4dSWwrUnz0hZ/f/FYrHymW+ylT3ddXPerY+7vD73YYNU9ad9zasWsigZEtf5UHC27nypa5iijoeP9PAIK2Cd3dK9KU+kgQ2vq+ZHtjnOoU9QWIuAAEJZTyBUyugTJd/W7Y7fMPksywjhrQlr2TG0gM9m22EeNFND+e8881mceSjv1YAKufSyYotXW2/JVMgMwdkTwaq98Zz9s/zO+sscnLbvNuEJ+slLFGs/cz3mlwFYN+vBGe4D+Dgi6Vdek8w9fYfYbQL9CBib1OSMSHOfF51w5DJvGC/S43KdWx1c+kLdWkb4if//XNlKhWZsmRMfP54NenNGmPZ9FLsCbhPYNBcDjcuHu0xGRqqYtadx94F+zATVEURnVPziyXp/SfCbjeFZzGRNALgiwOJmOqVdYmRIsrmDvYbF8QL9RSGKxA4SjSLc6bcZZcq+ceSYZZ9DMV3Wk0zPLMqrz5ZCLdpShduQmcJbANKY1zrKVQywSRjaVwY9f+DHmF+fR1NKKl199Ddd7+9DW0oq21lY8dfwYjj9xhO/2s/MLXF+zob4aGXLw5nJUkvKZowe5tmFWOW8LWFQejXDK5m98/escYfrJj30EBw/sxz9/7Z9w69Z1ROIRBoQpCGBhfo4jfglzaWtrQXV1FQOxVPd3cmqC6wNnUmlUVleiq6tLwKislCcbHBxAXW0dOru6GdxeTiQwMTXDtWT37tmP6tpGPProY/j0b/02amrqkAPZTcLIZHLs6C+Zw6S0lNh6sojHIpzd7dQbb+LCxQtoaW7hYICBgX5s3LgRTz/zNKorK7neLqfG5WMrVZF15gOicwKlqU2qNRmPhXHt+g18/3vfZ3tQW0cnJqfn0dDUjKOPP4Gtm9ehpjKEifE5jmDu7+vD977/POIVFdi0eQsGhwYZlJudmURf73Vs37QB6eQyXj91EuPj4wwOtzY3c4T0UmJZlckKMQhc39CIz/zWv8P0zAID/lTr8saNa5w+eXJyEpGyEFpbmtDW0oi5uRnMzU5hamoCS4uzSC4lBTDnkl0KFFDH1courO2B7IgvQQ3VDU3Yun0nFpZS2Lf/UZx4+ln0DYygtraJ5xujWs4UuVsWRpqAW5ANjEqBSUkvrhqbSSMaXkF1RRg3r17C3//t3+Cn3/sOQkiiLEYgb0bGlVb1ZRU/1aAPnxOK6lNs1QLx1J45dS+Tl5vagj7lTj6r9XcvGcf2UV2CwKX73h8yUdXCVQBXtFxqdBPoQ5G/NEadeY8iqaW2aeGkjMQHCABubGrgiHqijWmio7lZlMVCHHFI9bAzFN2bpRS0unRbSIB7VcOXbIuUcYD1B4470XSn+Z0mPtlUpkGV+Y8jg5UNmczPVopojgwWRwydSZCfzYEjHTNLK8ilJMglHA0jWh4BVafLJDPMZ0zQz0Fbps7jSUxCOx8EAFyKHltIaynlDh6k/RQjT/OdWA2dvMg7kG8/6n05iyIbxWYvwUU6yIlkonveRCvkwEOBWhQJT6UhOWulttNTZoJoGLE4ZbgoQ09PDxoaGjE8dAcDA4MsD8kOTv3YNb6dK1bKWnvP0Xl/0XMkYcaBY1ZkvkpnrvAOSvUeqwQqasKIUdoJOu9qjlOTaaQXRW7x93QOMw8A4CBa/7fy++qsZf9WZv9rNA8vANi4CrGSTF6P5CHGtT8YXJO00JL2WBmSOHWQCFb66BTQXODBMrvoeAOlWCnvQK0sWuaoogFgRaa2K7nt2acumeTNUl5ezuOXS4qAuaJSaC9GEQIa/GUFkVMqZyywliKCNQCsa/ISCGyBqyrNGaeRVh6MmrETAFweL+c1o8uQviTRGJYTy0hnUgxSU61hfQlhJURF9hKQbtpotJeqLjRP7xDATGPRBej15ZCEjq4dzOo1efpFolL3OELpk2kvNUivV8U+/nqvdZ8sTBTQTylTJA+LPE9tUz1jii4WD+Esg7jxuNRYoOfDkRjKEOai8i0tbdi7Zx/Wda/H/of3YdfubVhYXEAyneSo4empOfzi9Dt44413MDM9j46Odhw5cghPn3gUTc21ylM3x57MnHraikJXe8sXFWUEoPo0irDFqOBzyO8x5/Owqbikf/H4SaG2ijbCu6dtWYl/jZjeg6neuxUoeJjuXTd+LXkBwE5Q7R6DbWuc0v1x8c+fxGps9PeGVea3UsqFSKkfAbuy+pEWAmi9HAxKIw/Rg9baTl4W2iIjR2WsbBIubdilPO0F+rrFLy9DYQnmPDf2eP0idC0Rr9LE2UCCATYoHKIg7QcCwN5gjbVEQQCwuRZefRVp/LDXR4P6aj29aqCu2CCfSTsW2JC3vx404hhX/gryG9Y2FaIv17seQJIbo/MDy2yt3qBso2v373qaolcpI51r7ubo8oFl82HHk8YPHh42ruXwXh2Txks4oiWdfRv8NdOnO8D+vPbUuAy6du+zG2izSvTxqngAwr/U0mLFA9R+BtxS2KFBatZrIUMAOGnM22vCPlb6TrMa6a3PiHdkvQZLtCtwfnSuxWFVDUkfKeIGoF0OAnJ3dNG6S0kyQWAvQDj//NjrJmCAvUP5ILCxxkVGT5UiLfMBYDe12NnQvPQe697tCvDVrVjZ2V0AsMXbFBhHdgEycNOH/kvGakrLTHV4v/YPf4ehoSEszM7jxuUblLcVuaUMOjZuxJ/+6X/CZz7zSU6ReXd0ColUiu/ut3p70dbejp07t2CF0rkycCLaGDlwU21gshNUxstw/fpN/OX/+Av84FvfQM/Wrfjil77AYON3vv1tDAz2Irm8wOAomWUINCI7yHJSspgtLS6yrYLaraurQ1dnB8YnxtmmQyD17dt9DABTVrZINIYTTz+Nubl5vHvxEmpqG5BIZXBndBIP7diFE898CDt378PmzdtRXVODRDItDv1czkyyqHFkNBn86U8kjOmZWZw7/y6uXLmMttY2HD58iMdCmdWamxqRSWelXBcbyUWfIjuZpmmxrawgFiljwH1xeQnf+udv4vkXXsRD27diz559SGRzmJiaRSqTQ2trK04cP4qm+lr03epHb28v7twZQTgaJQMLR5ndGRnCe5cvob/vFioiIUSQxcTQIFZyaZSFqawWpdGlwIMKBvG3bd+O9o5OrjVcUVmN0794CydPvoGh/htYWUmjs3s96hrq2D7V1NSIwcF+DPbe4nFTiS3GAFRWNgIICAAhewvLCe3AYdjsuERcjJwLVtDavQGf/dwXkEMMp9+5gMNHnsChI8cQL69GY2MTg/yJ5SRbCalMWHaFotPJ9ibpnClDXAgZRMoyuDN0C1/727/E8//yj4hVxzltaXJpHisZ5SSVk7q/ImZssIMBH5ZjUoda6w8aFFZWIqdJSO2ll7wSrV1/fOSHxic9AOD75Q7IATEEmoZDiMbFCTStANBYXFK5ZxKU3VDX/XXOldfRigQXwF8D3tR2Y1Md4hVxLCzOY3Z2idM/U8R2rCIkPIMA+7QEn5D9NZPIcfRtOEb0U8b7yimgOfybDpgtc9QmG3cnmQfbAdVes1MAHT+tgFAz6hkpByjBNmzDzQGphSwyyRx/H6kkZ40YUsk0MstkQ1Ul/kxHLe24pB2SfD0JlG7pY8C7lxHApnQpBnj10l1KuX8Xo/sUMw67Tzld1hk1yodoh9VCfXr1ZbYtwL8NAIs+Zt+HDH80/p7oOF4umMHycpZt97TdwhNtByz6vbOzE5WVlejr6+cALK17aOCZZa9H3ehS1ttrfiZZmeCvVqvkXGq2KM56XAYyVoZoOVBdH+VyjBLcVsaZNqYnUqwj1NRG2YFpbjqD1AKlGXnw+XVYgQcb/euwy6x0FY4Adl4kpMaqzYSUAsBegV4AcFqlf7aZuuWFY3jisKDWQpu9cOQyoU2C/qmlnKqYXSjC3rxwiFITxzi6lgFg9jA1Il6UoijA6QpH4lLNXmKQnEp5Ocnj4AuCrvnAAHeWQWX6SN0AUS4lYloieUkZzeRy3F8sSt5wVE9D0jRTW3Q5XE4sIZVKcJ90qeD6vtobVXmk6rWR1MYCRDOwm6EUyGBAly5OlFKa2hVAmNJOh/jCQH84GlulgKI50iWLFBxaa0rVzULIwkvt42/W/+ULpMgPcQbg9ChygdcRzCxgqTZCmP4b5ssb1VZIJJKSjjtegUg4ypclSgsdKYuhsaEZn/7NT+KZD5/AlauXce7cOc7VksuVIZ1awcjwJMbHp9HZ2Y49e3bi8OG92Lq1E+Xksag8oLVDgqTW9o6EobFaFHOPAGAfna547lGEgTioj1WDv5Y+baDADzh/8Xv34El1E169AXKtS+gGgPMBO03Qv7wxmnP8JePla13u9+F9J8Mp5TKk2VfhnS3M0AoBvH6TdRtwirQbezbnZQwy2wsyFll2qjXtzBqYfhBA6SnfTPOZNuUYEzAN9g40Kn+cYnLOB99s7ZGv+HnGPfMNzywChYA04zcTPFz1FqwB+JU+XfqO3hPPbXWCLb6grxFgoYqtefvM5a1FKe4EfrzZcNrhQ74i6Z+9wGETuGUsx8kNxMPf3Y8/x/A9CQXTWwsV6r1w0IFR7saLPpzwl/mECxRbzREtFgw2EXbrvFoWo/x9d59pa2xiFXOcLePfdvSoYUhmZwT/k7M60LV4UFfIK0A3KCq1+SpOv8Yeib6Vo6pblujv3a2LoS/YeZTpK0hA8fyLSeDsMUdNO15YtV+/xnpzr2YKZHXe3T1p4NcNAOePyK4DLqxRiDMf+LXfLJRFJs/ZxHm4FeTpTz/MGdz0ZTpPuF51P6/5sz5V7p68AGDpTuYt9CMGby0TJQMZpU+O4Kc/fhH/88//O66cOY14TQuq6hqQy5ZhcSmF2rpG/Nc/+1N89rO/y0U1l5MZvPmLM7h48TLa2zvQ0tqMlo42dK1vlxTRIaAiXoZ4jFLGAuNj05ya+MaVK3juX7/LdVr37t+N5cV5nDtzFjevXuBMYQRclldEuU5sdRUBswmMjo1z2TGyaVA0LjnId7S349ChRxnUPH/+PGrrarmG7g9f/BE2bNyI9et7ONX0/OISejZswvjkDGpq6xGNV2JhKY3f+Pgn8PFPfIrHTnPh2ryUIY0jB3U2NSnzxXaMEIFUGbx3+TKuX7uBnbsewr49O3kdufwUE5YKgFB7SnCWpEAug8QT07/k23BoBWfOvoPvfvvbKI+FsbFnHc6cfxfD45MMVvds3Ix9ux/m6OeFmVn88IUfUiVl7D+wD6FIFHMLizzW2rpKLMzPYHhoAKFsGqN3hvD6ayeRXphR5bxyiESj3GZtTTXm5ubwxOOP48jRx3G7rx/jExPo7x/A+XNvIxKJIUxluChDH0WrZ9KcBhjhEHK6pi5HSapTomx1Wu+hb22aFerkuqoEICZXsHH7Hvz7P/7P2LX3EZy/cB2NbR3Ys28/xiZnMHJ3DDWV1VjX0Y7qmgoGHMcm5jA4PIrlxQR6NqzjNNQEANdVR3D5vU+LSGAAACAASURBVDP4m//v/8FrP/kBQhGKSJM03UznYUlpSnMgEDGXkYyDAvg6+aTwHBmrPk95NhT1g30/cOsQ9r8DxYeln5Uml4qXKKXfcdnOGJE/FHBNy5ihNM8UMs8OEVQGb4VTq1sZDAwVx4ym1DZCzStZ5qgsA2zKVXV7o9UR1DTGuabvAoH+GaLTMoRyISQXssilVjhKuCwq86F/s72R6NHcLcup0XCeJUArovVGOp+qvB+NWQeGsOHStlPzeJXdlsbJ4DfbJSVIJp3KIL2ctVJfsx7q0CW19qZoycGc8+8kfrrM+wUAF0M/hQHTYloIfqaQ/tHc3Iz29naMjY1hYmLCkpW+axJ03/TQd3RbusyjOwW0JS0NHZv2imRajORZPIqq6mqu1U5ZLMkpaFSVSfCavQley+9Kt7JU6gB9s8CSegLAql03+KunQ3zVBp4lw0UkRo4YZaiojiJeEeZMC8IPVzA9lUJqKYvGlhg7BFE7c/OzGLq2tJpbSDCBPHjivluBBxt9323J+zMgdw1gsxebkSnWYHl4iZejRKtqENgEgM0awLpusL6MqNoK+mLGHuEi6CUFg/pDUpu+9zWgqIuduKBZz3EKHv6j0j2ERJmJhCMM/tJ/RbmXi6L24iFglS4cBOBWVVXyfwm0XF5eVvV5KT20gKu6XoBWH7lmBimbnLZEaiOLVxGBvZJWWnsTsWKjiszT8+QplEgucY1hAlG5ri9FXKvxs4KrXInsyOsspw/iCwzV6VAerAT6ylWePGnj3KaMgWoPp/kdrkscppQPVNc4wnWDae6y7jpg1l5buugQ2MzplthQodLaqDWkOjKRSNQCjyVdRgRlDLSHkORU2TlEo3FWpCjlEtUOpvdIqIZWaJ0z2LtvF44fewIVlRUYHhpGb+8ANm7YjH37DmJocAwz07OYX5jnlERVVVF85KNP4MiR/aycxsljkMF18XQSL0Cl47s5WVDRyxI5n1yE1nA2AwDgYtr/1QaAf+k5aNeweQ9e1QaQ1a5EoEEvwPjqDh5aDaC32rGv9r0gg8Fq2/1lvbcW9qeNv05zjDGTAP5oZrDMn78GFwpduEofvZvGguzrhfZF04J7hJbhP+jC68U+i3Aq+sBoJW8sLiNYQfYvBhpv+aYMj3lJjPV+6kgA90yVbqDkth/Aot/yBUitBwqDMNpQ6rvebpDO9e9C7zP2YtGH0tn0+0bkG9OYNni6yN2iO186s9czbw4BtGkZKzSRe/DyPP7vesb3d50ZmW16FpKWN0QbAJaZas3Wbz9MI6axxdbj1vJZ41SbYGneLoUwQH5pE6IX73L0X4BNFeJg4jzq/1HXIE8nCnEsMN4v0JZfH/p9HUGqQWDLwMcMvHQebG+I891AMNe1FIH6hz+hGM6kJRr0zCgi06iel0zAWS9bKMsLafXvXwPFBSjAeX0psq6xFREcsqNLzLMRKF8sJYgikF17SC+7lCRznwrvmTcALE1qQ32+tM37xufi5RypBr+M2XqRstG4fQ6cvMgBUBtOTdo+YetHThcXDQBb911+0JCBii8JyVHvBEdSlBuBtRFMj9/Bc9/9Jk6dfA0L8wvo7xvC5N1xBvw+9ZnP4s/+23/l2rRvnb2C557/EXp7B9HS1IxtW7di67Yt2LxtE1rb67jlpaUkZqdn0dd/G++8/Taqq8px4sljqKupxL9++1v40Y9/jHAoh1vXr2NmcoRByqqacnR1tiAaCXN925UVAnJinDmsvLySS3bNTs+gtr6OHe4XFubw7EefRUNDPdsJSD+4OzKK69dvYNeuXdj+0E5cePcChu+Occ3bLVt2YP+Bg0imc9iydSeeOH4M5DdP68b2Ek5zK4Av2Vr0PuiqCVMzs5iYnEJLUyOamuo5Qtiy+3B6WrGJcKpNDo6gTHJiX2Kz1MoKKE4gFgkhm0nh4rvn8OJzP8A777yFWDSMcDSEsakZTIxOYf/+R/HEU0+jubGV693evnWTbTfr1q/Dnbt3cXtoGJu3bEB9fQ0yqWVUVVCEYoIRLkoVPT8zi6mJCZw/e47wW2zfupnPEdXZfeTgIzh3/jxefvllts1QVDB9Bvr7UBGPYWlxHtmVDDsGZJFFKiXBBdqexPRFEZtMcFLii0DXHEVpshMPRYCILOT0vZURZBZXsH33QfzRf/gzPPXhjyMcrUAuFEEZOQgAmJlNYqhvBKmlJYaRr167hveu3mCw/tiRI3ji8aMoj0cQi1DC7mW89YuX8Pdf/X9x+eKbqK+rQDaTRjKRRmJJpW5VkXy8l9EQ14/OpNNYmk9ZB9TmHdqBxgw0MXQ5dWa975P6fGl+4sPtTN23RBERyD8dD5hMJ7gjLjlHNsBySlsLTgVOtjMGQ7lkXBmnRBZ7o+yp+86qwUy3vGV9i0F5SjmvAkbC4HTKtc0ViFfGsJigFORprvfLkZQqSpfq/mplhWiLaS4j6XatHxyZDpS9klh+hOymKm041SwmmyzTppF6WYyXlquTjgznO4bqp6oyzvZXsq0uLaaQXSbbqALQVEpvLUtMMM65Pvnyhbmyj0y5nwDg/LHk6yCl0Wbhp7UDh7aJ66d9QeOg+7BqwLk3Svc3ov/pMTMaV/AC2SNtQ66tK0d9Qz1qa2pQVVWD5qZWVFZW4dat2zh39l0kk2ndmxH9rnRmI++4ZBwVGmZ9eA0GIPe6WPcVRVtatbQiflV5Su3EQWOpqY+ho6MD5eVxrIRzSOeWkUonGP+Ynl7AwmQGsZowujpreH6J5DJjBv2XFtegqN9LqnnQ1vu9Ag82+v1e4fukfQ0ACyNxeQEzMxRwjT+K+dpMjPLjRxApo/Q5IuG0tz0JYIk6FYVZLv5KmTBMEhShS0oHt0meKisKjHQAu5ZYcK2a3SZ5qEr9FUnnI+mqZT7i7Ra26u5adWEdqR8kRz9F0MbiFDEcYcCU6sNoEJQibunSQOmWSbmxagCrKFRql0BVAl5tADjHCha1TesYDhM4LNOgPnLIclpoSWNMefhJuY7w7/oQ0uWCvSpV9DV7OapIYBovparmmj7RqFxiKLI7GuWIYorypbFQH6lkSnmuSipo6ocUb10D2DTS6IVm4FcB1nzJUWC2rjtsp3+WCGuusUF/GAAO8/rReCn6l2uLEBAfpvmFODU0pSmiLEnd3V3YsnkjmltaMTw8wjVrdu3cg8cOHUJjUzN+/rPXcf36NVRWVqC9owUPP7wby8kFDA31YdvWTdi1cyuqa6pZcaWFo/ohthA0yEZfkA3DS8GjGMAJ18wo7ysAWFHdmidVCnO7F50FX3pKGdGDZ0tYAW3/LuEV89FAA2wJAPAvB/xdHf2u5RKwyqV+315TtsVVtm/UuvRqYdUAsOxLYZqwDaXFDj6/PdsAXmwbbvr3j0ByGpp8lsf5dZEXZP2SzTlXR8eBc7ZAI5/ohzwA2Nxwnc5YenFAWfyYSg2njPvuudi4gtZf7ZwyQhs6ZR2lbMxfEZt+PPo3Hi8EseUDNq51XgMAzNLaBBdUW+Z4JH2fMTuXrbA45zHn3UBAce/1ctODdOdhoDQjGAuIb0s+uOWAeoeuJnJ3yTe6iTFHGXYUBXnRqy/lFxX5qQ3IKorT1YF2RPXrV5uG8n9X/Mu9fO729e8Ba1jwdDu2RyhC75sngOymWY4wFGabNwyVPlQ7Usjd0U6d544ADeQneQTmnFlpctUed8n9+nIMZ0uO0bk3QS2W+bV2TNatsLm6wObZv3kTQJCDi2fcbwAIbIG/ivakBrB5yo3z6B68NUxllFURwHkcIhAA9tkxNz5u9q/p0yEjjXOmmvQz1HvxNo6AtA9M3qDy1t8tnxUzNU+OZSUx7C1ie9FyyODnBHZwG/YKSs12rf+IjON6qlaNJKkBXBEPY2bsDv7qL/47/vfX/hf27t2HjRs2sbE7nVnhmrkf+/hvYGx8GmfOXsDV6zcwPDLOmceoKcpa9uhjB7H/wF6uwXvy5Em89cYvcOPiRex75GH89md/C1WVFbh44Rz6bvfi3XffxfhIv4CikSiaW5tRVRlFXW0lp52cnJxCe3snFpcSGBkaYfDpyBPHsGvPHly8cBEdXZ04dPgQXnnlFVy7fo3TQfff7uNnDzxyELW1dbhw6TI2btqEmroG1NQ2YsPGTUims9i2fTcOHHwE9Y2NDABnuN6sKmel5AenhFU1m8XmtcL2HEpPS1HI9LEyokmcLwtg+p+dAlqlk1bRBRxkSDVsKeVtcgk/+eEL+NGLz2NmegLhshU2vIfIVhKtxM5d+7GuawO6O3vw+OFD6L11E5cvv4e6+jqcv3QJN271oqO7HdFYGeqrq9BUX4PyinK2s0XDYaSTCYyPjmJkeBgtjQ00WAZJ13V34dSpkzj52muorKlGWaQMS8vLaGhoQARlGB0Z4blxBGXZCtOTrvPLoaFEXhTIYEX/CignKyQSTGhLQi3JnhepDCOzCBw8/BR+/8v/Jx498hTPcX45jYnZefT293PN4mwihdTiIs699TbeeuV1NG/qwfGnn8SenXs4AnNqcgwdbQ1ob63CT3/8r/jB97+JSCiBslyKI5RTFLWq6sZKfeIczy9eIVnuEkvLSC5lFIioahgr5zGu46kBGQ/eTPZEmqGzhnc+33E4b6i2XWxuLeIl4F0v4VDYHhKmuqaRCCoqyQ6Xw7KV4hhcy3QlF0IiobICsvzRKXKD7Sxa37IAJ+orFkZFbRQVNRXI5JJYTCQZoOWEilQ/PCZ98D6yR4ZEdDNdcRpoe1FVckjR5kh/p3NKEcwRCr4R+zP1zRHA3J5EIMvHcDYy7Rb0dwokiYc5tXwymUJiOcPANPVPATLUpp6b1l+cAVLmNuXrotw7b1X+fhUHAEubVjSrIddK03lc+klAO75A7D2iaEk7TLbgOM+NAq7cwGze/Iq44wYCwCrgjHg7R6tzYFQZmlrq0NzUhMqqOJczrKqsYns+2c5r6xoYXzh//l303hpQ9yqlKVvrKLxQy1qt/+vxmEC3TT/B58qiYJc+JRiHcnozSEv0SEX/6nsd/LVl23qWizS/ielR3B7sxczMPDsxZRJAZU0EnZ2N7JS1nFziDKHkMHLj7GzBa8Q9IokHzdwHK/Bgo++DTfgghhCLNTi4jxZSmnEV9lihGh0xTpfB2YGpnqxSHuU9+ndW1Z6RKFnHR7lniSrpZKS6f/KApHYYiGZmTSmDcsgyUEwSWkBqVtY4UlZ6oGcJ4CTGRcAqA55higCWf4vyanvjiLJHOjN5w4kiS88S0yQQUxeMp3FJTV0pIE/PsPKiwG3uQ0UB6whfUih09Cx5vZoRwjIKActpzZwpoNUxVF6q9DsB2bReNB5qh9pdWlrC8pIIThKkEuks9ZppPBTRTP+gaGOuTwwqZk81CkgRFOBWe7/SOHRqaRbO1Betv1KgtNu7pgtW5LimEM1bon5pj2iN6Q9tRyqVYaWKPEU5jUY0xttN6bEpHTQB4fX1dVw/gerAUAqo9rY2PHboMRw5fATr1nVjanoBd+7cxRtvnGbB21Bfh97bt7C4OIueni48++yHsGf3Du6fFEtOQ63+7jQc26yNaaDU8C1TyGpi9pDfPrpe/pH+ZQPAHwSTKdiH24DHam7Ro8pbZ7FEGu9711ErpgNtHAs08KvGijOmF9Oz1aD8pZAB0Ipp8lkz/fVqJHreWnqMfS3ROyUshd+j7hqWfkCA7/uBc8w3wNogoF7U1SyuPSJtPPcfo/95WPMFzToe6oJZ2vFTQy48/9VcUIvnAF7cotB48vlNXl9FXDDtY1nKSD3Zv0rRaJ95k48EGfDtCFCvs6l1HPdvNiiozfD34Ch6NiFggfcasQ2mIOmYP9p1mvJnk88jLWO5JV8tDcZjnP6D0MCV//q4kw7nP+kGWVyYRGF5FxDBqQE1ByRr0q+x/H5r7WdC5KAmy2vefiqIXxWiJee7BsCvNiyfUgqnTWQAWBnrvVg5jVqcUsVRw22Q4ZtHAR3QAXb5UHihHMYafPFbE7p1WPThQ4a0b/k/KaOPOWkP4E5KpCgXEx+l1E3BDp7gkeI7bzSGI60FGKv3dHpVfV+wwV/F5Shazk2YAeLUdMIRe7FTifaKYjHX37mnAZ0Za2pGb+r27PixAhzCrwtmgC4Vz+10YP7b4+6hI1aK129sfcZrWEIihdfE+YyeBP3X5nRukFjkpXMCOnuY/GL8aszZ0Eq8T1+g/lZYgRYbgIdcVl9qJ3Lv9dXplY1ffe5z5oo65sTLZw9AVlPWUvNK/Z2ma3lFv0PO8wK9UR/kmG7ZU8iewPd3qdlKmcLYwZ7APorSLAPePPUq3jn1KkeMvv3OGaRzWazr6eF6uj3rN3CN21MnX8cbr72M2uZuHDvxFB555ADqGxqRTKUwMz2Nro5OHD70KJqbGnD37l289tqr+N53v4s7w8P4zG99Es3NTXjrrTfx5i9+wek0Dx99jCNbhwYHMdDfi5GhQXR2d3Jd3li0nJ3FN2/eyo7fFy6+h4OPHMSBgwfx6smTaGpsxPYd2/Gdb/0LXvrpj9HW3YPuzi40NjZix0M7MTwygnXre/D5z38BFTU1WFpOIZ0hGw6lm42juraOESFyQifHfAJ3wmw78tK/3ISh004YzvnCfdjWwSW6GKxSXJ3sL2VAnGwsoRzuDA/hh89/D9//3vfQd+Mqtm7bjM7uNly5fgONzZ3YuXs/Hj14FM88/QyqKipw49o1ro1MaarfOXsWc4vzGB0bw8jdYazvbEdNdQVHZ9U31ktWunQaiYUFxKIRLM3PIbG0xODv6ddP4cKFd1nODQ8PIVZdxVHgXZ1dSC2lMNDbqwIlyFGAoillPRggJQDMWcTduHEKsWt+XFamADmKY8hSxDPQ2LYJn/mdL2LnnkOobmhFKFqOV18/jcs3b6G+vgpNNXUccU7R39u2bcDjR4+gpraW04wPDd7htetZ14Kx0X48/51vYm68l0FqciLQ4M2KAuE5orQshEySwDsp6SZy3627qP1TckvFvligN+1hTW0Vjj95HInlBF577RRHEtNb4kghtk7RzQVwNG9zDn7irfreY3XbIN4CLet5km2woirKHIbqebMTQ07SthMIy/XCCTzlj592aHakeLdDXZf3ic9U15ejur4G6VwSy+llZFcoKEb6sOQX2Y89avVSG3y+1DrnUlQ3WOiOU0VzqTmVAly8AZkgOTKd00DLOAkgpiAbikfi6OZkjn+nkVfURVFbW42yUJizDC7NpUSnpDVJi7OL7SyqskZqQFjRg+/+F7XTwu+9BVwRJSqK6sNfzy3lfu6nKwe1YTsRSECWdhqh99atX4/t27ZhZGQEV69eZfu65ThpLI3eg8KYRJGLYT2ma4KLnkyg6MaNXejs6kBVVQWqq6u5hGR/Xz8HccWiFbh85Somxyndvu3I6DgNSs9WpOh5vwtaL9aJlPOkqGRG7XKl8+j10FlJ9RoLAC1ni3QJAYOlJCXxr+b2WtTX1WNuYQ7jd2cZy4hUl2EltcJ1gddvaEJNTTWSKQF/OTtpOIxzJ4cClOVS1/7B8/frCjzY6Pt1Z+7xuGKxOu0PJ+LeUJaCPVToUkHKLYGKYmTRyo8wOIno5dqxLMb9rsvKQKOAYMcYVMF226tGSQSjhrBEpYZZIdSgrgDAEoXKKZIVKMrAJKdxljTW9OEUyDqKRBtMVMQtgapcb5fr9oqQsGrhloXYY4yAT0oXTb+XV8RRXl7B60iAK12SOB2JaleigAU0ZgMbO1hKmma6qPHFjCJzrbQRClhnRU0AZzPKl8a1uLiI5USCx0hgPIHd5LnKqZhVVDIpUJTWRCvENCf6uxYeGpQmT1eKfCYQmMajo5ypPQb7KcqYbjXKyEjzXlpaZk9fis6ldbTe49rAFJUc5oukzJcigClifAWZnKTcJpKjFNWciom8bbMEKEfwud/9d/jjP/5DUJ2I4TuTuHL1Knpv9WFgYAhjY5Mcid3Z2Yamxlq0d7ShubkR7e1t2Lyph6O4tfHZoYMbxiamunsBAPucyWKZqI993Fa/gwxiJQCm95h93IPmnJMzjXvFNO6waXoag1YPABfXv4z//QF/Na8rZiQ+z1hrUuI6FGVYC0Rwiht4sQfFozV9tv3ppnAETSF603cPpzep7LZ8aOClD14b9szpFLITFPQQ1rf64lbaZwXXZqUgx557+yl+PPlPFkr7rMfpMgi5Bl/0WWbNqfixutdI3gwxCKqP2+pbM1p3gIZeBm7jOx2952foCRqQT7SYAywpIOBs0vEzgqi98gRCpbYhn0gHCSqebL3jpE/TXOYZAedcygDeHkwBXn1otSNQ3q0GAFYsyozl9DonmoPJdO0nbP6k06nm8zkvHlYsD3CLFnVVcI3Cbo11Zw8Ww6Oy6sF5G8rE1KS4tQEAW9xbGUdWz8F0/L7PQXEAeh67oD34TZFiLqRPinTLMcQB7jp3gJ7RgKypJznp0R6TbbByrb1xfr0MgHmz0jxBjV3TinZWsMBgdXAtALjITTAdsCwA2EnCeZEy7nNWSOd2rKIjUj1fMtDcipYXngeEAHBFn0yULm7h5q+uNeKKowXWzdx/9975gZuBTkf6PPF4ZQU0/6B1ldt8/kfToHOGdrSqL9jqUPLNdrUcy++t+P11cj+3rhUIAGvukhfZG+TG6kKKbTFnAcDCEIW6LDqzooLlO6rvR3NlcJdBCXL6jqhtWUGKyjflciiPkV1AACx6JhYN4c7ICP75H/8JAzeucTriN996G3OLC2jv6sSBgwdw6NAhTE9N44UXXsTwnVE8/aFnOAVm/+AwyGLS0tqKxw89hmNHj6CqnCJ9L+DsuTMcDdza0sQg2d2RO7hy5TKSiQQamhoxdGcITz55jG0u165fR0tzI65fu4rt27ehqrqWBfn6dRvwztnz6OjowuHDRzg1MNX1pZq/712+gvbOdnR1dWJudg63bvWipqqGs39ReuZHHz2EXXv3MgjMqVw50jeEmfklpJIZRGPlKKOsdRHJ4kaRfwrvtKjadl5wn2y7VremwpUykU0CBqg9UWW/qBxWjGsthxkof+4H38NPf/xDTIyOYHFhBulUApXVlVicm8fGLQ/hC1/+jzh+/GlUV1QzVVGK62g0xNFo5y5cwODwMEbHRlFZGcf05ASDuV3d7VyzlAMVEsvobm9HQ20tEouLyKSTOP3GGzhz5gyWlxawY8d2ROJxjv6tb2zAlStXsZICutu6MD52F5NTI4hVRJFapoAFssGQ/NCy32QyNkXKryFxPAitIBwXfSiXIcAhhH2PnsD+R45hbgmYXcpicm4Rd6dm0NBUh0cO7MajBw6gMlqOTCbFdSjJFtbQ0ITK8gqMjNzl9NS5TALf+Iev4if/+g2EQmnUNDZiw4YepJaX0T/Qh3RyAQgL+EwguKTlZu81Bop1RKHWBJhHWUzTZL7qe0qbXV/FGeiofvJ7F69Ykd8u0awioC1q0EfWEKDFakVrec7UaP3bIVsj2e7I5heLU3CHRMqSvY7AWM7AqP7Y/NPU/TSfdfNbNwBsrynZDWsbKxGOhZHMJpGkYBpymiATIkfwCrhr6oA8TpVJkI4o8TjaThojgb/klMDZJqk2sIruZRCYAWBhlhz9q8p0c0Q4OVKgDInlNNILGVUjWvhmZV0MlRXlHBSztJTm96PRMiSXs8hSKnRl02QnJaNsoIhrK7xYLfxq6jz73X3UXIoWZsE05Km/ldj+atpgR0iyz7M8E7sz29Ip42Yshrq6OszOzrLNXP9mymIzVbTTHhN0QQ1aE1tb0ZlOqV9OlVwXRfe6brS1tmNycpLT7IdCETQ2taA8Xon+vgHMzy8YHWhbk5xHE8B1aC3uC1DeEG2blb0GTjuW/l6vq9PRUoLt9MwsxzHNtm0/Ce45QiUUy0Ncm7u7uwWtLc0cmp9KU6Q+AcARds56+bl3i9TQg9b8we/3+wo82Oj7fYfu0fgEANbeuZpxqf9acbJ+nSnlgLy4pRHLK04LSwKAJX2OrTzkX5j9FRgS2gKWqjofyjtWhAB9r0FNATvlzqRq7lIaaAJ/CVSNCjAqHvkCshKASG1IPV25KNFHp1pmwa/SHxMQSiBlJpOW6GJK16zS3eh6ugR0inFD1bJQHoa6CDuBvDpy2Ir0JSUmpIBWVZ9XA8R6LqbHE89DzZPAWPqQQj8/P8deigxIR6OIRghoVZHRXJdFecblxLtKRwboCA9aD1IOyUsolU5ZIDBJMepPUjuL8kgRuyQU6KJJ6zM/P89tRmMUCS4WAHGEVVHYnGqaQG9639inEAlaqteRwfJygh0JKsqrGMyniOanTzyFz3zm06qecYwvLf39A7hy+Rrq6xuxafNmBoDJRe/OnWFex/Xru9DW1iz1jbVi47i72P8QAVkiMKbo3PjP2k/imnWYtTaw9imsvgWnqAk0iHt0VNiY/v7WMFn9vAu86VAQV0GfDm2TuYj6poi2ApVT17jXCP75vW4aeQsbOM353ZvdKH75nSlqPXt3GZC9nvE7vcFeosFcyM9j1zkOewTF9Wm+XYyquHr+VOhuqhQXkflBW28RWuHxFmXMV56/QV1au+PbJYG/uiatMQPDNuxr+9ade0YcOVfDXkO/+rsuHlzUgnqzFDf7KBxBaUfUyA7qcRQjE0zg1QAIderLgjThbL8QRYhRtxB1BQPAQgd+vayhJpQBDpv8UpzzZBO9R+6af4EFcBoCPbhGicajfNFkI5wmrTjG7QuCapIxCh4bHbB+x9ZeHQGrd8GIggxwAGT9WOnbeeddOYDI8hWgEnON1JXJWnJllHGoqEwwxjeO/cmP4DTTgPNQDABWj9m9xZbOxEN3UonbwKazG/nJLr5v0f84cEyno7NTR/KtSjnAWudJ02jhIu5ycoxICIvtqSHz8pmsUzEgS/U3GKhbtmlwNMiHK0i2lC4zXfLTpQTJkF3RtCYPMYhHkVMxokhIw1gPN+m7gV+m9k8AKgAAIABJREFUAx3J7aZJS+pqAjb5txqOy3nF7FvzRB6ObsJ0PrcIN0i/MGWa3075t1EwgttjSs6dk9W3LRuG4AzI7GSeSz06tQyu46hSphscRkhc+E0mI7G/xKfMrGQ6HS7f2ylLKjudr2B2do7v2wTuXbp4Ed//9j/j7Jun0drcyHVhu9Z14czZcxifmMKBRw/ixrXrWEokcfjIUVRV12Dwzl2MjIwhnc1i547t+Pzv/DY2rVuHn/zoR/jqV76Kd94+iZbWdfjwh08gEg3jZz/7OYYHbyEaLceeffsYhLzV28tZ1do7O9DW1or52Vm2R9TU1CJUFsbhw4+zQ/25cxdQX9+A1vYOHtO67m5O9dzX349rN26gtqYaWzZvxdmz5zE9M4v9+/fi0GOHsW/fPiwsJ5BMZ7DCAI1E/JJ9hkudckSfqvWoMsQ69CyVpt7eTZuuHGckROm3c5YDn2RDs6O1CACuLI9gfGwCly68i+TSAu4O9+PkyVeRTCxibn4WldVV2LNvP3o2bceRoyewrnsjCB2LhoH+/mHMzU+hr68Xr75+CmXRMJpbGjExMYEb129g+6YN2LSxG5euXsLY2CgeO7CfAeDJsVHEo2GMjY7i1KlTWFiY53VcTiZ4L3fs2IHFpWW0Nrfi87/7e2hvacPPfvIjfPNfvo67w32SCpqOPgNvIRVFacoj+8yT7GEAj/5HIDATWxkDwO3rt+KxI08jEqvH+HQSdY0taGnvQGVNFVramlFdW4V0Ksvj6GhvQXkFBRhIcEQqnUGYAx5CePMXb+L5536AWDiHnq42bNnYg4e2b8O7587iG1/7R1w8/waXmiM+3N2zDiuhHEYGh6V0nU7xbB3cfI5p2exUqnR6lAFRJUS03ZBsXQSYis+Ykvr8DGsaVg8OcRokPIrm3Gt/kOo201zIYYDOP0fhUjp3ToerAWCXbNIKhcXvDR6nHs3PYKImTY4msSiq6uLIhXJYCa8gs5LhqGMr8wJHmksqaF5XclIJEzCroq1zlK6dbIQE/uaQo3LOdMbouYg4z/KBVo4tepgMAFObEcpySHkQyCgZQjqZQ3aZoo8lQpxqEre1NzMXX1hcQDaT4TWivV6YleAd3mpjm8XZQ+aoIzN971hFbVuAoAmgoVL0j9WAt+4plNqGvUZmxk05h/osaTDY/1lZc7NOO9mTbVygqIUu+BCNRdev1hk7iRbqGytZdkxPLaK9oxkd7V0YHr6D4aG7jnq+XvqT196YNs6g+CPH1cFQFEySMPEKUQ2EP1t6giIvldHe1i8UECzYAGVrqMPOXVRKsQrJ5DIoowOVkaRuKTPoD79zOkgZW/smPGjhvliBBxt9X2zD+z8IDQDrC5k2wonnqx1h4T0Su4aGrr8rgKIAhaSAZXMEemYc6ZbttvI9LEWAG8qUUqwoPYco8SKcOWJW1ReW/gjgVRG9Kg0SAZo0B/Z4i8U4Clhr/gSQEliqI3W51m8mK55nKkLXYqYcCZtDIpHgWroEADP4qjQDioJmQJRAVKNOrwaiaXzkUZlJZ6yawjRWqtNLlySEVD1hSplCqapV/WItFDUATP810zUTaEspnwmcnpmdQSqZ5H9rMFfvoQgZlRLCUFy0wY2es6KS2SuQUlxneT24DfIE5frMkvaGniWwlyKCaV0TiWXMzc3bADql3OYoZpqb1Buh1M/kdWt7zIn3Hin46Uya01hTPeiqiioBgRHGhvUbsG37Vl538u596sST2P/wfly/eZPbraqsxNDwEO/NzPQU2tpbcOzYY5y+QqKu7fELzdne5upfawKAdRtrPqVrvSTkWQDXPKIPsAGnqFkNACyD9Tf+FFSylMHQoo9ftuRzjEdRWKljymvD3E4fELjgOwXIoQAArHek0PDdr+fv/+oieK3pFIF569l5LoHr/fxnSt0cQ/ppK5RJvSUBKrrv1Y9B2KIpb/MBgcLMYI19uxov9fzzyD2G4Lw4qQcCnBUc2oi65PNlVxkAPC/aa5y+ilUQQ4av0dift+XtjaMNea9YklotCyhEH4UBYCWSHbzbtaAWAOu10LbhTdZPgwHqWR/g0E0w7pYdq32PAGC9Rm4gWF/WSxK4BaKC1d3f4W5pt+2eqYB0nIXGh0hE91y9pqONEN7zc0Z+2HxYpZY0hluqimTZSlTEgYNT2kdaAW3+h1gbpLzGr9RqVxaAAiPVZGnxWyFQSVVpjMGgW+1Iy6qrMQgdmeiIHnWIeaE0i3+p38yZuqNZrB5cUaeaL/K7eYfF5pryuzyg/25F6CsVTUBXNRO2U/Eog8nfdQ41uSozrOJzbn7nXFdvADhYQfDb0VIMrwUn6AUAq0UM4t1aPBWxgrIvehNtFpkXQVx0BLAFzIuThQdxOGRPPgCsVsVYYLdx2aAmjyV07owtvxwNBtOWps1gNzJXW0K7ujcv+grqnNPYKkdxczZmW3xMrD9OwJuBEZ2OlJmE8E4Cz2i9CYQsj4WRSKYw0D/IaYUnJ8e5fNIrr76G/muXsZKZ45TJX/ryl3H23Dn8z7/8GwwN9KKioQXPPvtR/MEffBGPHX6UawGPjs+gtobSKIc441ddZQX6e3vxlb/5a/zzN76Jw48fxvatW3D2zFn0Dw4w6Dw1PsRz3LX7YXzu85/jEk/Xb9zk1Jpka6mtrcXM7CxaW9owv7SMy5ev4vjx49i+bQde/NFPcGdkFEtzC9i2bSv+5L/8F6zv7kJf/yD+8Wtf42je7q5uXp9nP/osmluakGaAKSTRz6pGM4O+DJRLNjhaJs40xnil8ErFPRyM1vv8qedDK4Qpcc1c7UjPwGUZAZcSeEC29fGxcbz6ykt49/wZbFrXiWwmiReeew5DAwM4/NRx1DY0o61jPY48fgIT4wscObt3z07cunkNg0O3kcosY3j0Dqbn5jAyOoo7wyM4cfQwThx/Aq+dfBnPff87OHLoAB7atRPllF0tm8GpV19BJpVCc0srA+aU7no5mUJrWzuvT3VNLf6PL/8hTjz5DMqjcZx550381V/9BV576Ycoo9KwXKM1p9Lza7uJrJKwbKFIDrlQhMtAAjv0ryBe24BHDz2J9s7NuHN3HhXVjTh2/Cm0dnaCoqaprnFjUz3i8XLeEwJcuEQZRaiGKQsc2eIECJyfnUEmlUB9TSWqKuKojEeRy2Rw/uwZjN7pR2JxGm+//QvcuTPEqXyH7wzi5tXrSqE28ldbXk82t1QzsjL00VQspy8ra18ZyiJhjhqlcYktTdowwcA8XbtUpSWIWazhd47+VwEwsRiVZwshsUQBLZL9kPWQvPGaWpODO3mMRHNqw6kzBMTLoyivjCK9kuGUzbT3lGZeO18xKakgWikfR1HKAv6y390KpRJfQYqA25Qz+pdSfkuwieyxpVZpZkl6FdljdS1hih7OKlsmRzxT9GkUrR1NiMeiDHJJ2b8s1yRfmEtIKml1MTPXyR8AlsUMktvOBfSSncYTa6Qjt1xyy9hS9ZjVAMByNlQdZVVWkL7jQChdRlHxHNEPbcc//Z7oL0bd7jWcB79X6VgTD9Ipk/VZJ/5EzjebNvZg5O4YhgbuKJ7hVTHDjgQudK/S8/FycDR5iWZbbsdM23ykz56J11jSTOl95no69S6K/K1pqGD52trawmUHCFvJ5CgrZ5aD46i1nz//ZrFq5vuwMw+a/CBX4MFGf5Cr/UvsKxatEYltXdydF/LCEUR2XTYC7DT4y0ocg5jkOSLRtQ4POaP2rnAn26PVek5JUInwJUERY8DRjlJNIptL8uME/kbCCuBVUbv8DqeEljq48XiMUzVrhY2/i1EtWkqNLIqQrvPLIK4esRqHBQAnk/wOAciWUGMhJqCwRANTfQ3SoUm5Up7wOaq7m1YpobM8NkpTHI1FGADW0cekgOgUyTr6mIQIA7KUIlmsdchkJX1yTXUVp3omADVJaajZE1PVEtZRyso7Tntbae8mnc9EG4l0TRXx/JbU0xT1TOOmCdHvOgqYU8nQHGgNscIAMI2JwGtun4B6FthlDP7K+lNUrly8OEUFp8Mu40tEOp1BGXu+xhCPVzIITGk2lhaTXIehrb0VGzf14OAj+/HQzu1obm3kNZuZmcPbb5/BwsICdu7cgS1bN6ChvkawXh01bnGzew8AW5eftXDMNSp4JoDzS2Qlq+zauXClAkDS6doWMH/rDKOgbVXymV8BA6IeVim0EdifexiljFUxW3M8Jffn6t8DVJMmtVXAP/aNH1NjWd2+52/JWqfjbNFrA01as40A/hcKe7E9vUFXeWrkteKiD4O6MK8KaztJQT2V/nsxF2kNZBTeuyIPYQnRvXqt1rJm8q7yZFfnpvT28ufmOIMFlv3enhfNjYsMfzLOv+8QfZvSZ69wfK62BfmeT1f0hn6u9D3w6SEvmtu1VwEpnvNaLfQ8RetovVmx+vxRmUY9FXWRNyR79msFgM3+vWhSA9bqGDiGq/fOk2+6dDqXFmG344oAUlTDv/N4dApmfwYeCE+K4dFFMdyRhJn5jk1fMoyodccw1Iv+gJwYdeS24v0xo5XkCftZ+puUTzbGbvWp18Z8xY6ktnpTG8i/mLSp/25ES1lnS69XMVkZvNpUDSmsyzEnB/27l8SDt9vlG73XMJ8PlGrcLcB8rXk461S61bNCBlo3qOrVm9MB0ulQZ9GARb9+Dnd+38spzZfTSqtwqUv52qB7hfP7KaQDaADczWe0PllcBhQHuyjhPuGt/+XrsoXOJ/1mciXTGUcZdCUQ0wFQ8qqrklFirLY0CURCBPqW4XbfECYnpxgsu3L5PcxOT2JxcR7Dw8O49O55DPTeQrgygrbWevzeZz/LpZa++fVv4tzZM5wu9eFDR/F//d//DSdOPINMLoS+gREsLpMDfJTTEy/OLWByYgTXr19Ga3MDtm/dhrHREdZK37t4Aa+++iobkMvjUXzuc7+Dru5u3Lx5k20Gt/v6cOfuGDq6u3HixAl0dnXhJz/9GRrqG7Bl6zacOXcW0UgM1dU1OPXGm1xWq7auHuu712HXrt24e3cUIyOjqKio5Kjf3Xt3WXoUrRXZHlIZMl5LaKHYdCTzmba10KqLrcqHd9lCwiIQoTebSdKqU5tk+xC7i/xKKWcr4xH03h7AD198EbMzU+hqb8HIyDAuXbiAm1ev4vHHH8MX/vBLaGhux6nTZzA6RpG6bVhcTHDq6NnZcSwsTKOhsRqReBipTBK3+wcRi0SxY+MmzM1OY3Cwj2tWVleVY2pyAo01NRjo72eg/y6liO7oRFNrG+YXlhj47R0YRl19Ix559FE88/SHcHD/QdTW1OLa1Uv4m7/6C7z80g8RieaQXlxUdXSdTjrqtKusGkKY4qQkNkSyUdEz9W09CJc3oLqmDceffAaHHnsCscoqhMJhrFvXjbqGalW2LMf2LgKNM7kVRKlecriMwWBKCU3AJUUzc5BoOomKGNn6gMnxcVy5dBENteXo6WpFcnmBnRq+/o1/wqs//xko2pX2gYMWHMfP9qTSoo9qCGublyWjrL1XoJUKnyNnC9tpz9ZB+XGTld0zBTJYfgQ9IaAWBWWQs4mkV6YPpUSXDALuj1ZM9PduiRTUo9I0KAK4PIp4RRiJTAYhqtlLKdMJsCWzZ0SyE+iUzwT2SypbJz+mmr2pxIoAwBSBTeAwzYX+UHsigeTQq3XXlQk4GSOZkOm/KaoNTLZWWyknvlBTX8lpbykgh7Z5aWkR4+MTSCxK4JLCI/NBclEgLZXK3v9SdQRqyF9GrNG85evc6YxiL25PecYeERWrAZF1O9qmrLNwmlHAelQ6sEqXJNRAcPGjLvyk31rweQmLo2pFRRwNDXUYH5/mYC7GIojfuYukc1embpC/v24HAku6W7iHfYZ0ZtN8AFjRWSEnZVU7mLdMRfrLX+0zQA5RW7ZuxNbtWxGLR5BILHFKfq53znXCKZCqDD974VQBIr1XO/GgnfthBR5s9P2wCx/AGAQANgS9ZRAphgT0M1oJFFBQvHrEs5UidTMqUldARcO4JPCo4QEryoHNnLQ05zheS4mn3+liQeAwA4mhMCIEAkcp1TAp+aoIumLCAgDH+XdR1MSQoWvZSooz0eBMQWB9T2AupYBOpjg9sth1dNobicqlaGKKitWCisBOigrmywGBy1mpJUxeZgSAElhO3q8UASx1gMWLlBU1VSOX+tSXFfo71/Dl1DzUFinHYVRWlnPfOsKY+qCIWZpReTxm10hT2q5OoaGjfiUVi4DG9NH966hfis5lAN/cO3UJkuiREIO7NB6KoiaFi7xgOW0e1WTh7CwCjjNortJ5h8hDlucaIdcBrgkUpfrGBNrnQgwA79q1F3t278PExCTeeeccDh58GH/8H38fGza1YymRxrXrvTh/7gJmpudQW1fHAP+GjT04eGA3pxOyIqcN44ZZTE4EYXAEgKd+rL90GP9WmW54rZeFX/sI4LUtYDGczp8Ve9CPiyYCLcietPR+Mv9g0NhhEy60QC4AWKZuipQAAFgro2ucrmPJ19hWkEOB0yC5eurxotrVUbL/GIKAdas/16V7zUtYQgPuC7/z1WJWRA/eeNa6t9vObYFDKgL8zR+NNkAEtu7zgID4nu0WM3XtvFcMUq5GUOxZCYzeVfdcK1NMUeO1l0HbT5hlFFg+e7wuOg8CT40awIWCvwuyN1EMffcucNc9AGzuz4pGKQxg57Xvuuw7196eiRFnqXRac5bacUTmJcYB7znqSA3PIryBk/d+wJQRPCo1J/cI9LlwGJesaeg50BdU689ttJTW8gxTFkCuGYS87/cJOgP2DcjdgvKrVZEMNhWpNbcet/s35+97HlyAKt9jAgBgB+jrmmqYIuKM75gWPJfDGLfBsDUAx3ulEFlb71YpEpXB2ZOWA3mGigaXzcw7iVSjMo9uPGhZ8xDnfireW2AM9k+lGnWLPxw2jXrfH4KMq/K7Nw3nOwA4Dbi6hjBve14The8zthHWXCWbl+TJmUJXLccdxqyBV3gdPWzRjheCxGJx7/sQiKY9g/fIEcjXQ5wyRBZa5ICuIWmAvcYMTD5unTEtkdj5XYzQxJ8pMpKu2PPzywx4nDt3Hi8+/wIWF+bpho1waAW9t27g0rmzCJeXo6a2kmvR9vR04tixY+i/3Y+XfvpTHhPZA3Y+fAh/9Cf/Cc98+CNYWk7j3Pn3MDo6ia7udVjf3YO62hosLMwhl0uis6MJoyN3MT83hw3ru/HC88/hz//Hn2P8zi188Uv/Hl/68hfZBvOtb32LQeClxSWURSJYt2kzVsrCnJaYMoTdvt3HaZHJ/tA/MITmpiauP0xTPPLYYbYFvHf5Btt8jh4+jM3btqG+oQmdXR1sa6FoXKozys7yhBTqSDJt91Fbo2uMylI7yzDIcRJw04t+TIcc8+jx3q/kOKtZdXkcvb19OH/2LK/R0NAAEktL2LF1ExKJRZ7nkcOP4ejjR3H6rTN46+wlpLJRtDR3IlwW5UjXlVwC125cZkC2sjqOSCwiUYvhKCpiUge4rbUJsXgZBgf60d7ciKtXLuOtN99ER2sbGurrmCdTlO3E1Bxu9Q2huZVsJxkcPnIYv/8Hf4CtW7cx8NV78zq+9r++gpdefhHZ1ByWpmYYLLOjKkUwMA0adb95LVbE1sf2slAZDh17GoeOHEd75yZ0rd+M7EoM6WwIXevWo6WlnlWJpeUE24sI9BODGtl+xPZFNJ3NUdAB7UuGwd8oAfi0tmVA3+1e/OTHL+L0G6dQXxXDgd0PobOjFTduXscLLzyHsZFhtqtR9DnZlfJYowKtxfRD/ydR9PThKNkw1RKWoAy9/6ajjWTDM3QndV4tWgmUacXLhnvxpAaAozHJkJglEHSF0iDb89b9rBYU9BqngGcU0U0INFBWQaAtVXkmxgWEoxJtTR8KupT65OLEyLWI1TrS3zNJSgEtvUiaaIn+1X8sGanwbMsxbiXEUbyc9pn3VAHFtkKG6toKrF/XjVg8ysDX7PwsJidmkFqmtOIK41VkyiRu1P112LOtfS9VV/CX34o9rYkMgvSH1TbuBiS9acCw7+sIYLXHOvqX/kv2Y84U6mK4JtDrTP98byOBNehsz0HvodpUxSvYTs+ZHWxliSPQTblvin8HL1DvGM8KXqCkkAX+2vSjbezu8WkdW4O6QXvM2RmUs7PF05QeQXb59s521NXVcNrnSCyM2poqVFVX8xkkzIPKWL7y4wcA8GrPyq/ae4VsIr9qc3kw3gIr4AUAy+WksGFEiWLL+1eEoqTY0WmNODIHomzYkb1Oo4yk/ZCC8DqFnwC4upC5nSLJaxo6QjgSUZG37A0rfTK4zPV+w1Zkrp1CmkDZLCtyUtdWlE9WkDjtgXh0MhCqInCpXQFiMxLdy6l/pM4tMVFJHS2XMvJypfQixP81AMzekYaWyB68BISSVks6kk6HoVIuawDY6p9rrMhaSa0KmRd5SVppoLh+SorHTvPWa6/nzaCrujTq1BsESuvavRoA5ihjTg8jID0pw5x6m+o5a6GmvPdIUNAzCwuLyKRpTUlJk/Wk1EP0HY1Fty11SKIIR6J8eaDLKnnMxuNhhEOSlmVDzwbs23sAe3Y/jFi0EnfvjqOzuwvr13cjXhFFY1MNEsllDAzcRTYDTic1PT2JuvparotDALAeswg/oep7AgCrpmzlzF6QIIOC51Fc64XhAQDsvaxadwuQZmsTdvcIAM6zlr3fYsvMg2kY8DxosSBNBwHAhabhm6JVsRh9+SrQxr1fNlmAIMOhPaTCUbhu2vI76qtlAcWP03sRlc2+oANyECWuduxB7eqNKNS+w3DtCbYVAQB7AL/Fzkm5qxU1FU/9RTshWT+6jQcB0bSUQtJh4VLmZ0NG69+DwCw9hGKfW/Wk1Ys8RPtO7Nuc0LjrJBWMhHUDRfKuFwjsGb1pjiQIZLait0uXIsqm5Ouhb826AFisjdG8RqbhwaibKoYaQweyHtUvqMhOL8DU2qsCzHqVhMDsXTMg1bzbkOGalqhwVn/KKM0P6fnZc9LlXqyd0XvpAJyDHZQKCQMN5eTvvpIjtpIoJ11QH2PF1N4oWZfPdxQ/0O850kNLS8wBzBcdKZy9OJndPwMhjsGLvq/9SsyttfUAleZR1X/UILAdyWjzLPeZc0SPyJXP8cmXl0Zbai3NdzTlOr4rIBTlmmkzRyadAsxeHGRXSeBFvuYJMqnF1g66jqYc4ynsQCJkY9C4QRt63xR35C50Nijdn0XfPuxNxu5FtbZjhxWV5dGGRLbK+45TYcy/kHeQGEZltN77VHj/8t93zkXYkzcBCPhlH0hZCnXu9X8L0IA478gfASHth+3MOIaDmas2rdAugWJhlMeiWF5OYnR0DK+89BKqK6sYXPu7v/4K+m7cQPeWHtRUxnFnaBBTo4PiqB6OYiW7jCeffhr7DxzE3MIClhNJDAwN4dyZC/jN3/wUfuPTn0EymcVbb51FOFyODz/7MWzZsgGRSAiJlODX5eVgsPNrX/sGoUv4rU99AoMDfXjuuR9gcmIMx48+BsrFRnaKuro63O7rZ6d1ctru6tmIqbkFvPHm25zNbMdD23Hj1i1UVlSgu6sLi4tLHPlbVVGNdet7cHdkHO+cOYfuzi4888wz6F7XhZmFNDvVEyOj+qJhArrIDqQyoVlO7uxkr1PFKqd3NluZ4LveP9kLh3TQAtvYU7EZUaBDlvkw+b1TSum5mVlcv3YNp3/xBm7e7MX+PQ9h44YeXL58CYnlJTz99FM83ytXryKZTOPu+CwSaQpUqGF7yb7dDyEaXcG7F9/G1PQYute1obyyHMtLCURDYSSXllEejTJQOjwyhMvvXcLC3Cw2b1iP6YkJTgO9a9cujtS+Oz6JxqZW1NU3IVZRg+a2dmzZugMroTC61q3Dvr17sDA/jX/6p6/gf3/9b5FdmGCwNcR1VyXq0ubtGgC2FAMGbol2ye5z7OmP4kt/9B9w4NBRzMwl0dt/F9FYFbrX97CNJpEkcF4ie4mGCOBdobULkf0sKmeA5ArVgQ3TzmWxMDvHEcHIZTE00IcXX3geP37xOZSVZYBsGqnZcYkqXckx2MhphIkvUMU3trnZUa72ftrcxuY/drkzstVJoIfNWzSv0AClBaSozOsWWbzP8qJIsWI9RjKe6JRq4VKktQbalMm11OaKe95g5rQfBCpFqsoQjocYAM5C9kpnINGRvzym3AoDTrRtWh7lOPpXUpYwoCzGZeWMYDuf6VrCLPNUMFMumUNmMctAsBJy8l8VCUzAb3tHE8rL48itZLG0vIj5+UUkE1QGT5wAtI4kf6fIY3Hc0Vka8+VPKXqDfb7ci1tYO9XipjDBFQIHvaJ5zTEU+26h53SEL9vLVYlE4pfkENTW1sYZJkdHR5mHWsCm1kXUnYSyQK5fvx6Tk5MYGx3zlcl56xdgkNXjlqh4pQlxgJjIBKlvLnLW/OggNzNgTct/UyXK10kU3SqdQpfK1OOwnCctUpUgK03LrHK4shox73VFIedHSLvvR9oR0P6eziBlJC0vD3OKfsrU0NDYzOuylEjgpR+97KMFFscSHjz1q7MCDzb6V2ev1jRSGwA2JbZp1ihMCmIs1AJMFXUnVVgxXn5bO7lqndFgYBGKAKVUCuo7Utg4zQpfiDiJsBVtKx7gykBhMWtJEU3pgghUtCKAuQ0FqqpoXEr5TIoQgaLplKRjJmbKNWpV6mb6dybtTAmtAVjRGVaQTqWQyqRYUyXFVbwWw2pEoqCQVyUBmQQK03w0YMy1kvlyInV2BQwV4FgDpAzWUs1gqmHDtWwlBTT1TeCtVjwIeKZLHkcVU/3icBnisbj1O7VBQLGA0uKhSe/TXDmqlyJ4Q1SDV1J0U/pmWgsaH32XTCb5Ofo3Abi0V7pgvAaDaT5Ui5f6np9fYIWJ9kEuBKJEMyCslGSOfKa2aOyRKCJllLqbIrfJIzGFcNkKtm/fisePHsVqR3VNAAAgAElEQVQjjzyGzZu2cxroxcVlrmN04cJ5VtKe/vBxbNnSw57B9Bkfm0QqlUNbWxNfLPResWC1lACtzSs9UBvfV8PtHPLUaX1bFQi8plN8n904SpqLc/H9DEqFm/Q3QClbZuCIVkMCFhWZL+cZxIqIMPcxogUOOuAB84Lq/Wi+UuhtjCzUkcsAVjCWj9rxAkxdRjd6zPpKGWQ8IlzMK/xa18p8vxSDb3EnL0iGrn70QWMNOk+SAcEYX6F0Qn7DdPrVrH4yXm8GAHDF+b74r7/nLwGYqznMtQDAmnYM+M0J4jnOgc+yGilsTQO09bRh/M9nM/ps2W2XGI9acK/1pTbIyFC4ETe84ErXqFmFxcqMGViHU13sPTabAUivj1d7Hs/J20HSo8DvQfTNzefPWQ/FikZShlObpgS44J4dALC514rAgpiIMceiHi24oa610ICcAWx6gcA2PbvowSdKS1uS3bSn+aHzLPjvj+eZMuYnuY98ITBV6042Jx/8NYwwhg3QpEjL2GOeYzVc3bcLpshLoehJ3nrQ2uLOD8kgbJqRe4MZ7SA/2lTP+ryKStbvme+L8UzPXdOijMhuyusMqjNrWKk1t9I0aI9CJuMA0HwI1QnoSYRfIZr+ZQHAorfmA1PWXhpLFsSzHdTtSknu2DubqTjS3Jrvu+82bv1CnxdTfTPHZ0ZPCiXZMa5Mz87BFuQkFmsr8FSQap03H5u8jaX20/K014qiZrdhVuHB1gy5mfwUpwICO5mI4TKvTqZWSuyIeBp7jNPjrmBgYAiXLl7Ce5cv4tTLr+HhvTtRU1eD737ru1icmkBVfTXqa6tRW12NutpaLqtUVVXFaXgbGxoxv7iA5pYWfPbzn2Ug+MaNm1i/vgdjo1M4eeo0zp25iJVQFF/44h/gYx//BGrq65BKkxG/DBOTE/jq3/09Xn7pNRw6sAeNdVVoqK1Gc1MDxkfvYmpqCkODg9i+bSv27d3LoGdX1zrUNTTglVOvo7axEfv27ee0zxOTU9jQsx5VNdU4euQo1vesZ8BFBxecv3AZQ0MjOHBgPxobG5BM5ZBdKWPglz5kc5DoQK3XUhSoDguUDG9s61epfAloZyd/LQod0cCKGBUgkOeDxu9IP5y9jf+AU26/8vIr+OnPfoa21kb0rO/C4NAg56I9evgIZ0xbXFxEfX0trl6+gguXrmDHjt2orGrA1Rt9WNfVjd/46DMIl2Xx5ltvIJmaw9j4CO6Oj3KKZGRX0N7cgso4RQlnMTo2ioH+27h16ybu3hnCM08dY2Clt/c2rl2/icXlDKqq67F5y3Y8cew4pmYXcO3mbex46CE8+dQJ7NixDQvzU/iXb/49/uVb/4DEwiji4RzSS2ksz5NtyZYwQsKKotWxIBsQZWLo7tmBP/6T/4ynPvwx3BmfwdTsEjrW9aCpuQXpLJVAk4ACsiXJylL61AxCguwhtCJ2NDnXlA6aHAt68ZOf/Ag3r9/A4sIc+m5cx9zoAMpiYYTKsgwsriTTyCTm2c4ogI0Cfdn2o7P6aWmhGYwtX0TGKllHtKN0EgIiWSJaPMlmTmKTU7Vn86+rgXzrg3yA7Ilcli5Epdaorichq0ru6WyGHowyH0QqftQKn5W9JAA4WsYRwGVknmSfiRVEYwRMq+AVtYYCZtHa0rm1+9NJJBkIi4jmo6O2KSKdSYgcFZRvmgDHIaykV5BLkG1RgGWl4nAUL8vXFUpBXoaq6jjKK8p5rHQ2E4tpsUlzGLI4FShGzDRKKajJvCn2WaEDpx7xAAC21AkFxmuQkuzcNTU16OnpYYeg8fFxzgpBaZU1j9Vpj8UZpAwf/vCH8fDDD+P06dN4+eWXFY8QbMANfppUGnT35N8p4lxtnvW80sd15C2Xh2RaloAwliPMK5y8kHmJhANrcvG6HFi0QvZ4bVO3HJVESbV4jzsFtOZXFjEbZS+Fd2reppUK6zIrg2J5JUFnfAY4bb8G5ykATrSPhsYa7Nixkx2w0qkMfv7TnwdddItnEA+evK9X4MFG39fbc+8GF4vV+d1uhFcI2/Po0L64iae9KOlyibPNIpqpaXZoA8aKF5VRLd44g5LUC9WcTaaSLFRZ0FI6GE6FTOkhqJ4HpYKO2DVdVF1cqS8rQCl9dHSrZobUTmVVJXuWErNnj0Jm1srTR3kmEdclsJYUJQKJaTz07/J4nD0YyXuO6tUSOMrKK6WtKYswOKq9m0gwUCF1ic6VFE0EqEq9AFXPl/Lqq7QnfHmIhK0awgwaKwBYastQRLMY8/R8aJ40RkqjQ/PgesIKvNVCS7yaCHyW6F36Q5HOlGpJR14TcMxF3qmNmNQwpr8nEklOJU2dytwkmloEply0pL0Ig7mkDOs6xVpxJkFDabDpGctTThmLCGzmVNcgJZCif6nfHObn5tHU1IwD+x/Gzp27sXXbNr7cnj1zludLfe3c9RA+8cmPYsvm9SwkZW5KKHOEtCiRutaJv3nJUlFKO1B5x6HgESqt7V+hp4PApeKmEiRqVplWu7jO854KnlO+AcdTw1tl/6W+Zo+3tHUy52nYdEvr3mPrxOBrNOPSPUUltV90JsDNb9A0D3phy0rVLTDuwuZReb8QDRZ+322882op6BKyeu6hV89hDXYuU2AEo7EfRQKfPEdjooXS65ZGUF5qRpB5u5gefPbXMhboaCXvtgryBH3Z8iOhoDUN2B/bLqMp3dWgezO8plCAwHh1i0PRi1noe/CMWkiHI4J7cZ2GuLWA8PlTF3rTSybL68WXbEbn94zScJ1rYtnxlXFRt1/I8aLAASvct3FOPYAuyVxq6PEFd8+5Bv4e/94HQZ439pajN4LJxY90C0UcmK0K77WFkBfYFwRqe/Wlga7gGeQ/4Q2iyXMy32KNh6b08xC0nrLNuaLeCejVrc+sH2ZNwxkJTob6QjJYR3/wLrgmLv/U9Oe90/ouIwYxbRizDWRu2Z3nPOB1rqwoYE2P/oToBoDNJ80RO+3nhSS6asH0C3SFsAbroDZNCYBdggbh8kc07+qOc6P+Ya2/yQbVvjH70C/5iVjDuKoJPA8QNjo2+a7czlU0uuMYGbSubA2m0VVTVeDgvNQNe5AG+/aanGbkThqyaVReZxDB7MetDxj1v7XuzHda9Rzdq9nYzIZnBWRyilSyScQw2N+LW9ev4Pz5szj1xi+4xu/UnSEcPfwIKirjmBwfxfruTqQSy5iZmWVH6mQqi2Qyg7mFJSwsJpBJZlAWjeCJxx/DRz/6EU6nfOfOMK5euYpr127i5s0BjI9MYM/BQ/jUpz+NQ0ePo7mtDWRpCSGLkydfxenTr2Pblk14eO8e3L5xgw310XAZaqqr2TYwPT2LAwf348QzH8KNG7fw5tvvcF1aSveczmbR0NCAaCzOAPChQ4/h0UOPil0hl2PHb7rPV1RW8N/JNlFZXcntsq2aAUif7eJ0v47cBE6uyECRyXmdZ4v+Zb/vogOuNSxAE2FaFPlLFo1cNoPk8iKuXb+Kn/78Z0gmE3jooe0YHR9nZ/22llZeg6npWRzcvw8dHV241TuAsbEp7HpoF44eOYLNG9owOzuLqclJDAzcwpmzb+L8hXMYGBzA3p070N7agpqqKiSWEnj95OtIJhbQ0dGM2dkpbN+2GfX1DbjV24el5Sx2bN+NpUQWkWgFutetR2t7B44dP4aaOkoRTWuXQ2J5Dj/64Xfw7W/9HaYnexEtC2FpLoH56QyoBiub+BSmLsCg6A7iQEL0GsL+R07gE5/5LLo2bEdVfTPWbdqIWEUci4kUR3zSh8qokT0rGo6Cyg9ks2mOB2U7UjgqAC4Bqys5xCJluPjuebz2ykvou30Ll86dwexYL0IhWvUswpE4WtqbsXHjeo7e7Ou7jeE7w5z6evOmjZiZnsbVK9fkRBtOSDIXJbU4KlFF5SkHDuF55FYhACD9TwIvJNJbQYKq1Jyn95cHZ/H/yhxLSS8W8bAGf9kGSbZC4+Pg30W0VdQjLlnG73C65xDClRQBDJRFCBCmPxT2oXikChRhUJWjgAWwJWCXwV3rINpnkP+m6gZrMIvOYCgXQjZFdayzyCYl1XW+7UDaof+n/adaxdU1xKsyWFhY4sAZ5yVAz94/E44ZxWmvlaqP7bN42sHPmlWeglGEkqzaLkUP0DTnBvlNp10LhFXta6DV7Md838thQH9ngpgE+jY2NqG5uQlVVZWYnJjA9evX2RnJ4uMqkyb1Rbz/2Wc/gu3bt+O1117D+fPvyt7x0ggg6/cJsr0URdMFHjKdQ2wHTxmP5cBnRYobVKHAV4l8d+6xtpVrPiXlCuwoOm3LL0Xts6jXUwe3eaG5lnV1tbzmFRVVjHm88caDFNBrpZdflfeL5zq/KjN6ME7PFVg9ACzNaW877VGl/yu/OWurWJd9g3NRvZN4edyOPCVQM0k55ykq1a63wAAwe9FTzSqJRNVGBdZFdQ0PAgC1wsc1PQhEDnF0a0VFBfclKUZE6aQ2CZyl1nQKZwZWeQwShUtKH0cJsxedCBy6iKRSSa5NTCmYCAgWBVlFy0apBjClIrIVRAFIzRTKkgJaA5VaWeO0QlxTJcdRyjQG9hRS3k40Lp0emi6C1AVF3YpnpW1g0Km4RYhKJLGuu6CJQXsskScbtU91jAlIpueTfPEiDzkB4nUqZX6Hx0DetgSAU5SzDTLLPokTAM/NUgplfeRCa9eNCRNIHKE/BExHMDs7z8D7nt27OT3R1NQ0rl69xgB0bV0Nnv3Ih/DpT/8mKirinDY6Xi7gMTsHhAhwFxBKRy7kqQemEYR/9GB3xXJA4/L468RiSjFSFV6XoIUuDdhcyx4UPyd32rkSDHBrGaDHu84xF7dW7nmuiYRd26eNWH7TNM3FSu00YoLNK6n+1R3x5dXyWte/EA0WbpuNdWpIfjia8EL/jwmIl0oeAla5xphnZAwGsZUw98LY84ak7l36leAAyFInZT4fBKCupW2T8xfqRy2v5ypqgMlvg4MA+KDfHQ4V+kwYg/UAJ/OWpAAJ3w8AsHPpdN09Ewpwz8h+gwzsqwWA/fieCYkKrTtHaKoMxWHn6n2TxtS+yy8q0s+XtflzD6/x5e+///kvFv51tOkLVrNG7tG9ay81GG1G/ZZ4jk1DRWEDkJ2NaDURGgLsOQ+Q73clzME0+tjN2/0Ua9zRpqYSunY9akow/ZNy4HWkkjZfs/dYasjmMxj9DWUosox/Fphngy5CMQUkoA/pm45vDnEhm2N9xQCph3y0n/KmWd1AIQBYk0Ye6OxBM3LMgxI6Sq+lGHKdsy2eCnjWyplXL7GXKBF8zNgEB3BtxqB4920Cs/pe7tgvmbF8Zap/3uRmuaTrt9zkIfvt/AhY5T0+S5fx+N3iWkYnnufS0g+crELu1nbXNmmaDeo9Fz1Sj187FlJkK50PukdzNi5I1C/ty//P3nt/yXVc56Jf556eHIDBYJBzTgRBkBRJUImUKVkMCpZliwr2lSXfe9dd9594v7x1n4Ns2ZYoWfkpUFm0JIqimESCABGJDCJjIian7un01t676pw6p0/omQEIUA+jBXGm+4SqXVW7du1vf3sT4/SPLz2P737zKRw6fAiFfI7TBBNAtnbFUizpXIjhgX50d19BX28PhgeGsWz5SjS1zEN37zWMjU8hFk9jOlfE5EgfIihg8/Y7sXrtKgaAqd5uJp1BuRzDtcFx9HcNoq1zCT75mSfx8CMfRG1DHUZHR3DhwlnUZdKYnBzHsSNH0d3dhQN792N+Wyu2bd/GbOOFnUuwZv16dCzs5GD3K1f7sG//ARw8cpjP77WZWgyNjqGxoRH33HsvtmzexAxjDaBLTdAy1/+keVukAHTlz7CyX6ogI2s+qyG3VrgxTtZsoC9VfldTDzsAZTXZvNaCZEeOIEUB/LEILl+8jOef+x36+nuwYtkiLFzYgbfOv4Ujx09gx45t2HXnLrz++j68ceAw5rfN4/lBAfBrV69DW9s8ZmUvXNCBxrpa9PZ04+rVS+jpuYSDh97AgYP7kIhH0bGgDalEAvlcDgP9AyhksxgcHAAiBaxcsYQzpJ05fRZr127EYx/5C0QiKfT3j6B/cBSNzS149LFHMW9+GyanplAukX6OIRkHjhx6Fd/9zr/iwBvPIUnstkIU40N5TgEu4I+dBpXazCApEzOoVFoK9+75IN73gcexbdd9aF2wALliGZP5aZQiJQYAyadH4G6kTExpKvcVk3TATKQQHx2DykRGIOJEIY/R4SEceuN1/OLnP8PRwwfR1lKLDWuXo62tCWtXr8SK5UvRxTLq4tSwly9fwsjoKCYmxnHtWj/GRyetNMKiXirPSnq+8FAqvcjrVoG/6XQC8UQc42NZYZOT3aLSEzP4rYvVVq9+37Yrubyd8udx1r8b/eMBAEcI8E1GEc1EEU9K1C2BwDTcvAXJsIvfjgBg5b9jELio2L1qnelskhK4xkpQfLIyLCAPKLlYmfU7JT5KHTdjWi2mGEgfZWrTTKLJTmWRo9z2ynddaTn7AcB2zVjnHhEMAHMAZqCx52/7u4dyJnaDFzCqfdu8FjlzpfiMaf8nv7X222p/sn6/9ul6M3F1/8tMcFq0aBFaWlrET8ulHssYGOjH1StdHBwj9o8ONpG+0/rasGE9Fixox5tvHkNfXz9/rtM2z4UBPNfl4Jaj82/RNRrkN8FtLTP3/fa1dlYCXZrS+V21QaLOHnq9zwTSzWCUZcuWYcWKFbweScYvvviH6ifjXAV7+/6bKoHbA31Txf/2vdwLALZiJnWUinEAdIO65H7TGptqgZg/1oZkHewMd5PShgQA08arQUa6hwBYYgGXinmL8UtGLb2HgFYdVU7v0psWA5UExFJBeUpzQqk9yLA1ns0poMkYUmmVaUOiQwQBqgSe0ruJEas3OGIJEzhMhiAbUgqoJNCW2MEUiSoanowOOepJrY0YH3I4codqnSigOZfNYWoqy59TNCuxiiV6ksBTAnKFCUwGG7GI6YnENKZ20Oe8ESvmr6SfUdGJsZiqQayihJTTQwOw2gmi+8EHKAKjmYVM7VNpqqkWSzTKtRmE1SuGv4Dtdipueo4GfK0azjp1t4q0lFTXEt3H4xYVcFaD3byxq1QaVC84mUxxBChdTqmh6X0Tk1Pcd2Il09hlMhk+LO554D488cTjDAbXZtJoaWlSRpRqo67LFKDF/IxBx8GwmmXID/LxLlRz/zvwmuqB0mo6F7bVVAdqVvOmsGuq79etCgCzRvQirFld9+rjnKawGj69Alz+V+d+4OYKaV3hukraqNKymdPDsczMY3vYyN6Y793cpSAAWHrk/RMEAIfNSSUq54P9wEwfsLHi/T73W85S421vm+YzXmS+06tNrukkW7SP7C2CoK/MnDdXOAQ0LcJvioUBvGHfhwLAQTNLNcp3kNQB9cYsj6qe6s2GtFzvHs9wriIGgNljUNXrKtaJ710hJW/1upsrABzaas8FHnpX1RfMGAAOYiobXCndAKdTyt4slK/eWpfV6hEvJ1c4A8CCAKwFoZ0xbLVXi7ZqVeBxfbXtNwfGdrZY0nLt09UO42wmvzxb9JnynlqK0gaAFenW1RA5IYoLlnYPZ30082KuxWidH/Q3ClJUsaGuCkEVnWYnpFIU4jjzl4u5X2pbxG985cSms1V5P9MNAHtfpaCFGUwCky1iTqeZzMVqZ4fXdZY8WXWq0TQ2UzMkxVm0w0P4IecsfUZ3zHKtR6x7K8JuVHaCanppNMCln7QtWc1T3JuDOKKdnfPWP/ad6rjLi4OPocb+LrrGeIv6neSvMSQnCCz3M0HRSkdaRjJBwegx7N/3On76g+/itZd/j6mJUbTNa1UZvEro7+tFkoLWY8Ddd+1CfUM9Dh06BPK39PcPoKe7D4ViHum6VkRKQOeiTqxZvwbtC+bx2b6vrw/dXT3o7R1AQ30zs0fbOzrx7vc9jPsefBB1TU3IcUpfYtjl8cdXXsGRI4exqHMBThw+in37DuDjH3+CAc/aunp+PgV6Z3MFxONJnL94FfvfeIP9AYNDA8wAvnPXXex7qKurR4zq25KfRrFN2S9EJbPiUQ6ap8xoUlrK0O1KuHbAgr26K6aoSeDWbFCfzAvGFLUAQm1vFJX/qL42ie6r3Xj218+ip7sLqWQUQ0NDLONVq5ajoakBtXV12LR5M2rSNfj9c8/j7FsXsHrlCg60Hx2fwK6du5gZu3fvftRlajC/rUXSIJ8/hXPnz2I6N84lsHLZLBYv6sT4+Ch6zp1DKpPGsiWLkKpJslyuXL2KaCSBz3/+i3js8Y+jt38Yff3DOHHyDFrmzcdDH3gvEwuynMUuxmXMkglgaOAKvv2NL+HHP3wKTY21KGQLGBuY4vTOEitiEwkYAEZUlRKL4a77H8Ke9z6CtgXLUdfcjuZ5HWhobkQqk0ShXESZJpkqn0bU8QT5eIgBTEAO+d5owRCpgIIc2HcnoHq0XMLhgwfR39OFjgWtaG7KYP68JtTXpRCPlHDq+FH88Dvf4TTR46MTyjdop4W11i/7Mj0C4YzMEkLmltEWH5eUh2tpa2Q/3MjQhG0rcNJD+9qZ65fwO9x6M/yOyis04UP78mbzjBnfY/l7JTEk+S6J/ZuoiSCeJKOB2BnkUxUfoNZ5rDM1A1j58IoFBQDrOExzIdN4KQCYQXhOAw0gX0YxW0aJ6ve6c+k7OqOyS3CacNIrElgjOl6A2XAA2FboDtvD+vjWB4A1GKkxdQ008jrQOlWvC+NvzuBoZN20rDvjWpO5quv4UpCLJgBNTkzg0uWLGBoa5tudgZF2zeDGxnrUNzSgt6eXa91rUyXMdPcCumc8n0Nu8APT9RwyA0Q0ScwBABs2SyUALPudG/y1bKkZ2Jxu+Zrj6x47+ptSdK9evYbXBe3Fzz77m9kfNK630G8/74ZK4PZA31Dx3joP1wCwCfqarYuqer7+h2i1SRqbpYCFUmOBlYyDCewEgQnQZcCTAFauB0ybirBPc/kplaKDgEHRdByFRM9WqRPkgBRhBix9zrVrp3NsbFJq6XQ6zQYI/XAq41iUQV6pgQtmndIzGTBmAyAiqZWnKV2K1I8ho5q+o3TGFC3JEXXFIqbzUqOXahcUdH0Tvi6hnB5lxJPEBI7zgZCMyInJSWbPEhuZUlJziuhigd9vAsAEmFL7KMUzAdr8tzpsMCtZAdVcX4NYuGRkRcWQ1gA3R9oZxSv4QKvS3XCKaxVRTO3lusMq1bREDSrWrxm1ryYGA9acfklYw1wXgSN0peavFK2XMWKmsALnGeSP0bwQw4I+p2vos2iMDiFJpFI1LGNOfUUxyRqUTia5Rgf9ECv4s599Elu2bJQIa45UcxrvarJYfmH3PmkruBDvRdhS5dtnuAuHPfMW/j4MkJp508O2mhsPAM++T7rtN278Z9626h2kltE380GruEOOTO6lYAM5dqrkSlmZM8D5rXY9esnX/y6zcdWMTNAMDL7feTw0HUVmG8wDgte7rjsAbJ0OfDSTC3ScCwM5bOroFI6+1wUCSh53uYBaw2ft35Qgdq/yH0qQlPf7nJ+6x9xVQ9m6WD0tjMEcCgDrSF/D0WlZVdWs4LAGhI3gDf7eDbR6NjdghbpYVteltXpM9GsNVoPbf+/VMpmT6hsH61fryGBGvqMPNxwA9mDFhAjRH6Sy56j3NTrVonpBlQzgMFCsegC4MmreBGiqmTuyx1Vqimr2Gf/nV9oRYY4t57PCbKgg1UiGswngyqBYeruiY+53WTu/70tMDM3cD3i28BnFnxmrx0evKTn/6bTA9vmygtjlEqD/+TVYduGWh6UklNM4fBbZ4K8YTHZTXXWMvdF3xwss5234ayuu0Ku1EgKXgBp9TnPIzosV7idCF5NHlo7hMDcYecrl7t5qHQBqWBfdtrIN/lZn4VXar2Fv1Owe2/bVz5AAF+mrBnedwQTSJrlEJWInDMywo+l6XhvMMpQahPEY1fOMcQD6t7/xDfzHP/0fZKI5LF7cwX6H7r5e9Hf38Pn7sScew549D6B9wXz87re/xbW+fixevBg/+enPcOniOcSiaQZg5ncsxiMf+jPsvns3urq6cOTom5JyuSbDgHEkEsey5avR0bkUsVQNFi9bgcbWFmTzRWHzRQFy5GcyafT19uLiuXNobW3GimXLuQ4wMXmz2WnkyKcSjfM5fnJyGr/7/QuIRstobKxlgHrbtq1c+zObyzNwI0HwYl/pGo0kE5ZcVH2mfBoKsxGZGsPmtpr4O9s0kzIExg1eete067XO0o9hFnIsilQyhuzkFPa9thfP/e45ZLMT2L1rB9cp3n/oADo7F6KhsRH7Dx5BZ8cCbN28lbPM7du/n31dd+/ezSSCq5e7mAU9MjyE/v4+zGtrRD4/ie7uqygVcxgcvIZiYRo16TRq0kmMDV/D+OgwGuprcenyFUwXi6irb8LOO3bj0Uc/ggUdS5CqqUcJcQyPTqC2LoN0JoXsdJZlWigQeSGCTIp8VBN44fe/wPe/91VMT4ygtaER13oHMHhtEGNjo1IqTG1/JCfy0zTMW4SFS1fhsSc+jj0PPozRyRL6BkZxtacfk7lpLF62BGvWLEddfYrvp3mbjCf4H401PTHPzhvOFIwUs9vLyGenuZ7y6PAwursuY2p8FK3NDVi6eAH6+67i8uXzGBsZwO+e+Tle/O2zAsxTVjk1ARKpOIoF8VPpAbcAVV37Uvsl7WOqqgsr4B9dX9dQw+tg8NqI8gl66IS5bf6eSkbrdROMC9dGlVdosgynrlZszhlYn7N5pTOTAwHA5N9LRRGviSJBNYCj4gPmdhjnL15TJZ0BSAayVCB/Jo2FtqmVsBVYz6VM2c8oqaLL06rmL9X+1amffceHHiJfkryFhCQZHrltxFD12jUdH9rMX/NSrUccASp+0jT3xAoFZKc4DgMzw+xk8/VuoNUr0IkZ+XrvMer46rWh93OTvCVgp7Mtxi0AACAASURBVASKSEZGYQ9TYA+xfxsaGqxsmkTGIpb+2bNvMdHHJAfRvRYIX5ZADCoTmKN63wVJZS7rOTiAM0xms5vgzruC3kFYhjUXWEepEplKnvpJPHbKF6KDvdiE4MwIggXo8XXoBH0+9DFx3HPCq63mNaQvxJcOzJs3j0sJjI9PMHFtcLB/9geN6yHo28942yRwe6DfNlHf3BelUs2e26PifFope71aaW0EEdh1erkqCrE/BZDUm4QvCKweTOxhSrFMbE9SQpRzfio7xels6Ds59Eur+BBgKFCdnpkeRYApGX0MKkYVaKvSTVDUIaU4ph8CY4mRSymMCYyl6wsKGNYOC6kDrOrjphJ8wKIfHdVEipKAyunsNIPA9LtmAGtjkyJWE0kBU+mHnpmdkhrHVFOY6u7GyNJlliylj5Z0yPQ7pz8y/umUHPRfNqbzlDKDNkcBpXVElpW6w5CRtWlw+hoy/On+vJXiWaeQpj5IfeMSkqkUM291ZJxsysJY1oCvAMHEFLZTmWhQWDYT2dhIvtpQsOYEgd7EDGYAWGoTp5JplXKkzFGiLANqSzLJDOz6+jo8uGcPPvaxJ7B48SI2Ei3DQacW1IalDkEw/GvmZFdHcP8FWI0WNE+UN3cpvy1vnzkgGdasaoQc9ow/3e9nJ29vEHh2z6petk4Hmqw0bfwGgYzG8rReFnSmVtXQ5fmOJHvVt/X6XelsqZc6cBvd7hl/wwBgEVBgeIov8HmdBHTdAWDdLtUv7fCpqrlesjAcEJ5zzudD++M56i85wcoBz5PGagLA1Et7tVTXhlsbAHbUga0a/LVlbjlrfCaAzI+QMQoC4b2YwD7Xe75rLgCwZc+EmChh/QtYHNp/4HtJBaMuSDOLnP3By+sPAMueE9Ym5/i7QaiqdEdggNP1DwF8uwBgQXtd8qNF6Zn+2WsdBbuTKx3YTtuE4lG5SozPIJgAsM2asAFq2V/UvHLtdJa9Y3RPWSX2lKliAwlcXmUnP9buhhPMdYK+9lWm7SNOZ+MJVUyCOQPABKgL1OsaAcN+U/uT3ywP0q4CYLrT+utUx9p6iwgQ56FXqwFA3GJyrG+dDcqrd6rhYfiN2z51Pt8cZ3se6rmnATN5vdKP1jg7fRraFBAXusiDs4ipBlB9SmJHppNJPrv/5Iffx7O//AlaasrITU6gp7cPa9auwboNG9hhS7V0t2/fjh//+Gl89atfxfZtW7B6zRr84Q/P48jhg9i0aSsWLFiI9o6F6Fi4EHv378fQ8Cg++tGPYu26DXjxxZcwNZXH6tXrcOzEGfz21y9ieDyL//Y/P4/HPvIEYuRLUYsjmYzxOZ0ankxQauASA5wUSE9+IArwLnCWMMp+lsa+/Ydw7vwl3H//bixeNJ/9B1Rrlhz8DPiWqO4qBbQDJaWLOGOYEiOX/NLB5zbW7jGP7eCSimwdam/XNgh9L+PlYdOrdzhseWU7kmvn0qXLOHn8GOpSKQa9qa7lK6/9EQ0NGWzauAmXrl7hzGbz5rczi623t49B3I3r16OpqR5dXT3sFyrmqR5vFmfOnsOly5exbvVStDTXASggnaQgeambS2mOz7/1Fo4fO4Rli9q5dunxw0fQvGAR9rz3YaxbtwWlchzLVqzFlq07EEum2L6cLuSRy2eldBu7neIoFSJIxgkELuPooT/iB997CudOUV+SGOjvR29Xr6QfN9YLMYzf/fCHsePOu3G5bwibNu7Au9/7EMqRBNJpYnqXce5SL6cDz9TXIJGIYnhoEIsWLmT/YNfVbg4KaGmfh4GRIdRkkuhoX4CpySwWzG9j9i/Vsz64fz9+9atfYmxsGI+8/wE0N9XhN799Bi8/+xuUpycY9YvHIogliEjh1J+c4c7S7+Jf02md2R/HJAR1miQdpYNxGNSPIZWKo7auFtmpKYyNUn1SASKd4Jldfq5aO+LtvE7vD5Im1+ukfQNbQxmaiZiSiiGaAGJJynBImRHKksJdpdjWqXxFRTp3kzAAmFzMxBZn5nABKObKKE4K8G+xfz0UvLXjURtprNOUiTKFbDaLwrT4Va392NGkyohVf+BV3+i/Q1rfuFigfmZtMNgYtpMZdoeSs/bRajKP9qdSn5YsWYKFCxfi7NmznBFC/2jfNv2XAN21a9YglU5zHV+6TuMC2udNzybfeUdHB/vayZdLbGDymV+4eAHXrl2zhp6uJV92Op1kfzz5uGkda3no9Scy1+cN/36/HQCwuYLs9yn7iee42v1VXWPbjrXbb/r55Xf7Hr/rNbM4yMcSBgCbPkEz6ITWxOIlS7Bs6VIuyzg+Po69e1+do7PjBuqa24++rhK4PdDXVZy37sNMAFiDvuZpXLNtdQ80oGdtBopRyilGKNULhWEpBjCnhDbOljYI7GQBixOCGMAJST9MKQdKJY4WnC5M89ekkHQufJ3zn9qmWaXUHvqcPiOQlzYfjlhURga1mzYe2oBog6ED1MTEJIOnBMSKsShpixn4zUu9HV1vl9pFYK1ToYpBSQYDAac6LTMrUuWYiKuURZwKhdjHxRIfzugd1PZkSgHAlD6a2MUqzTRHXqkaNwSSEuOYgV3FeKW+URofOmiZALCWA0dUWizcsgD0OpUaRX5SCuhCQQx7SvucTLLcaFMhg5eAdKoFrDds6pNm9spmLICvsKWlVrAbeOaITGUw6/TPEqVpH4RJLvReAqBpM5I6wJJahH+HMJOJRU3GJB0qt27dgkceeQRr167BggUL0NzUKAaC/j/bJySGhbn8TOCg8tvKhRqmCfn76g2vW1cThLfsxgCIYQIOb9etfMWNkVm1PVapu6yFUe19M7+u8hVOx5heIe6VYo6+9Z2BSmiHrbX/8IK276pGvoEzrJrpF4YvuMTl1jde0vTs98zFLponrA9hILB+QJVs3MoDx1z0X0jjq2xT1aJzyEJHoOuobw9hOpyB7rZafJSqX29eKFuHWQNKPd/hY3ADwPYT7COwHwih9qaqhidsEs2qi4E36bnrSLQWOqFd7fRM02a/1vL/+bSkknso8naILCQddFgntW609VsIB8Oc8w6E3Mc8mQUAzHasFk7Q0BtR6eEzQDs0/K+kdJK2R8T+NWiKejnYrGj4EPNLRCOBi+7naJDFDrzw8hQq4YSAcVUtsXABWldUgf0ZT5vL2vVpeQUA7P0OWSv+89kG8OR+cz3S7/QvGvG+v+KNBlNYO9osh5trzfo7ZV3zwLfOsRJv2PeuMQ16r77UdEqK003HMChrRw1Jtc/yWv6mA9F72tm8X6ec5eUyTmpf5IfZ88R6n719Vr7CcmAqneBAtnXgnqQ+Zv650QgnwBq8wIPAX2bWBgXR6KXt6N3Ma+tZ+4Weg0ajzL2E9YynAewEjm2bV8BfXkOlIgMdlPo5FY/jxImT+Oq//iv2v/w8Wurj6Ovpwj333oPPfe5zaG1txdee+joGBofwyIcewet7X8N3vv0NLFm6Au0L2nHx0gX091zF3Xffgw0bN2HZ8hWYP38Bfv3sc3jxj3vRvmAhs0gnJ3Po7FyCRYuX4PTZi+i5NoqNmzbggXe/G9t2biOHBnLTBatGIIF8YtMIW5nqvUogPmVmI3oeZfuiLGwxjE9mhWFZm2LwkjMBRMk/ogLGKXicA+alLJUJ3skrVFkpzQRW4XPmfDDnqa1YXWrTCryTXSBI70rfDNuCAS7KlhbBhfMX8NILL+DVl/+I7OQk7rnnTixZvAhvHj/G6Z+XL1+OV/e9wWNy5/btWNS5mMESSn9K7GHKVkfptuPRBBob6nH1Sje/bPPGVfz9+PgIp9oeHR1mRtjg4CAzgaPI45UXnsPYQD/Wb7sDH/jQoyiVE7jcPYhNm3YgVdOA+sYWbNm2lVMtExtPADji3lJniKQh9XZj5RzSsQLeeO0FfPdbT6Hr0nlsXLsGk+Oj2Pva6xYDtr55Pv780Y/iIx/7JHoGRvHK6wdw5533YPuOnUCZxlfSQxM4d+rMGTz7u+dw8vQprFjWiTUrV+EsgduXurB82VJ0Ll2EwZFhrn08MjzMRI+Vy5chUi7i6NFDePo730d+bAA181qwYf0KRCMFHDt6GJODvSqNLCF/RUSUPcP/celU64xoBRKozHXEMCVgVGWV0GQDmrMESBPzl9be8OAY+wOFw6H2MZ6vFPRAZAoBqG7FHw3WiTq32aQ3vK0k62gUyXQCmboaFInrHSkK+zciDFHyrbI4+Z/sg5Y9rnQzAcA62EParLJT6KMS+yXp4wiK05C6v7misIH1erXOFPrEZFh8yj/JJKI0sdKLKOaF9GPtQ44N0qnDzesq92HdOX9p6z5b9qzxXi9ddL0BYD0n9PtJ11Lq37a2NgaAqezeK6+8gnPnznEnTFB3+YoVuGvXLvanE/h77NgxTE1NWemd6ZkaWKZraF+iNUVMXvKnE/BLGSfsQA2aBlE0Nzcgk6llHUdlFjWrmIdTsVPt40vwnH67AWD3SJu2DAdzsU+80pbWsjLBX9teFLmb94m/XdlqAee/cADYLq+igXv6LwH2GzZsYNCe8AoCgN94Y/9cDho3XOXcfsH1k8Dtgb5+sryln1STajVOdpVNdQPAXgpOg8Ia4GUlxlGuOg2EYgL7pYIWyFgYu3ECRMX4pyiu6fw0s2UJDCRgmK5kI5ZTP+v8+JB0xpEI19VNpVNsSHL0EF2ronAI0KSNh8BEUqBUA4XuIWCYfjg1tEqVQuaDTnNMhqGkWabwNRVJaJ3sVPoRZgNLXV1RugKY6rQiHGVPho9KKS31eCl1tdSd0FFODEgnEpK2miNcJY2G3iDoOmbv6jTQqu4w9Y3ax5uEshx0Smu+hwBgFUmlN32SQb6QV2ArMY9VnWEyzuhalXpDA+ocyUvt0bVPyiR3YklPKwBcgdRqd2bQWKfrVrVJdX8kRbQwg+n5PN6K6cuRvxwTIAC/7gen1o5E0D5/Pj7ykSfw8MMPoy5Tq1KIE1hvp+7hA6NlQRlu3tsA8Kz0UTVA26weHIpeze6p1+Muu8+zT0N94+R2PXp4/Z5hHbasR9rAld5g/Jzk7HhR99mHHtsEqbjP8CJbe80suzJXhqo6u/q+PahGqNnvWTZfnLT6YBz2EB8g2LsGcOVoecvqekAfVZibPkDwjMfPEwDWjCS3AO29VL4Jb+dMpCEORRMANt7vYgR7OQP0u4LnURgDONxJETatZvu9rRdMAChMxu7vFTgRdptHI+21ad7sWk0ajPF4flVjbYEChu84LO33jQaA9fO1Hg2QncMRVsVAM8Ab8OMFAIsOr+7HG8QNu9fZJtmr7DdW+27vt4T0VwHPwY6oyhbcKgAwnzsczXPJ0lIv3lLUdoHTR2XbU+y4Dxh9zSDVsq8ARbXTWK9TF4vWHDOvcfdj5ur7HE7psGlmfO9m83ozqu1yOQyJWiKcAQjpNf3cQ+FxjT4RVaECbIa4z6Sckep17OMC0Nppjw3da1wX9Hy33WnLXe7i2RWwwN0EYU/Q3aI+ej3IsFP1HFQv1DPbYdtWjI3OaiaNtYIpVMOF9UrZsCQInNwCBAZ/8xvfxNe/8W2Up0ZQHh3A2rUr8ZlPfwq7d+3CN775TXzlK//C9sp73vMwM9uOnzzBmbq6rlzgFLvkX6Dn1dc3YM3qtRgeGcPJkyeQyLRg173vwl133YNtO3Zh27btyGbz+OZ3foDuvgF87BMfw7r1KzAyWcBkNkcHeAZ0WdaUblfVLKasZuTjIJ8KB7ATUMaAsGQqo4Bv+imWKEifymnl+WxPfgzxBqnSUjQ/OI2vfKp3Cm3zePu+SXiVe7qXmvHdrjyG2jEP+RUkxwh6urtx4dxZJGJRNNXXcS3b51/4Ay5dvIRdd96Brv5e7H3jMAOeWzdvwsT4FA4eOop1a1bi3Q/eh1OnTuLVV1/Hos5FWLpkKcZHx9HS3IwF7fNw+PABjI4OobGhDuQVm5ycYMB8zerV6Lp6FefPncbFc2f4+j9//COc5plSMDc0zcPh42+hWIrhnrvvxbYdO7i+81Qux+2OxiLMwqQaxvSTiEUQLeVRl46i++JZfPVL/w8ihSw+85knMTY0gK997Sm89OLLlJQcjz7xKXzhf/xvLF62Et/83g9x4q0LeP/7HsLGDZuQSqU59XIiHsPBA4fxw6d/jNNnTmN44BruuWs7GpsbceH8ZYyOTmLFimUoooh8kXxQJUxNTmHZ4k4smD8PdZk0nn32tzh08CCi0QKK+Sl0dLSiqTGDy5cvYGx4RAJnuDyaaz9X/jfZ5kvss6J1zaXIuJ6mXE/zzSpjptKM0xjX1KaY2Uj3TUxMYHR4guexOaUI0EqkYpjOFpnJONsfN6mlmqCf2b7r7QWApbQb6ZlInFI5k1+0BOYEJVS+bwraoOyHcRXTrRaztecSCaaoAGCz02bVHa1kKXU01f6dKnHaaGb/8hLVOsO5i3idmiVLoQoW5P1YMho4j33VAMC2fRNmDwtZyND9IQAw98kH8JvJ3NHP0KCffi79vXnzZmzZsgUXLlzAa6/t5ZTLGvjVLFFaN7RGiCHc29uLgYEBKeOoyjlymcJikX3ZBPyaACaxhSmIhe4bGxuTIAz1Q+BwW1sLf3atf5D93EI8kvHT19psVfszr3XxdgDAWu6V73IyebUMZgIA66F2Z0B1nsv8LaTZAMAkR9JLlLKbxrOnhzJA5IkdPyNTb7Z66vZ9N18Ctwf65o/B29ICBwDsfqOKyhRAzjvOWwOekuZHpQhmkJPSCxO7lFJBk1FvHnAkLFf4M+KAZACYagZQxKjSemSoMUCJEhKxJAOU9JlVz0KlACKQl/4liEGcTqlDhL13204IicBhoysCBlKZdUs1fbn+LeXrF5CWnsetohoGBOpypLocSqiWsI5gi4IAXNXvEoGz8o+6oI07rVCl1pYYnvQe2tyopg9FkTKIygZqjJnGcU4NrRjULBu5hw5KlKKZ2Lv6jEJ90gCwtVGo93P7FbDNdY91HWA11vwclYpZUk5RjSEBWkn2xFgWmYncCAg3Wbwse9rsCTQuyDhwxJ76MQFsPd76eVwPmEFwqQFNMtPPFxawRD9TnwjcJnCf/qZggBUrVuCBBx7Agw8+yGmFaG7QYZkPzLo+tAo4YGOBm6TUWoBDq2LRVaMJg1Cet2UV39iX3FgQsxoB39j+eT29ss+zA4FvrOyuh1zmLn9xunk7sa3av75NVQcqBwtGtymI2WiyxwI8fKEiCu+/HzwhOxfzTALfEv6G0Eb6X6D3Sr3Bhj3KAw+cOwBccUoOa4Xr+yol5AECzxgAVm+21qUaRG8nsXIeWMNbZTuN3pkzw/Nu2eQq5CXblTmz3KBApYPTdxb6esDtGTzDAbsul1uOcWUJVvdQL0eOWcPU+RQBOPzHzQoNM9ZFxXp3fGc8P4QZrJ3UGuMSO3QG7F++PnjOhfXPe29TkpebA+MaZgIAyzQLbq8JAIvvTtpSrQa/LgDwdQN/dX8DHDAG87gSbLRXgHucZgoAVys/93tU4suKaaIzGBFwo5kGnnOJPwzbAd1LUNlS+mCm0nB6PV+fufQkMYMFrPOEuQca4JsstwDJWI7kkDUWpvY912h1KaCpf2btO2stVDmgFUCzsabs1ejSmY4/vTvHIrVUg90Y92rlM7JOJuAxgG5tZ9rDbBsq3ap1o9l/yz8QJH81h/RzzCZY7zL0klusGgCuUtwyDa05pc8E0kD9uZ7Wui/ms6Wd9iem/0PrQ+t+ZlCJL6FMzvR4FHWZFE6fOYPnnvs9enu6kYyWsXbFYrxr9y7UptP4z6e+iqf+459RV9vCQF8yRX4Tqbvb0dmBkdFhXHjrLAr5HNo72pntNtA/gFiiBoinsHbDJmzathPp2gZs23Yndt11NyKUAnIii+dffBXRRBz3PfAulAkwo7nLrFKCBUUG2h5mVhfXLI5JcHi5zP4DTrnLwd8CCpNPhPvHNSPFP6PP/ebGwJ8pXwRdo301AgQ4Rl394TVplNxNG1hf5jKnNEiox9ACaoyAHrqlVJrG/n178cwz/4VTR48xO/uOO7djy8b1uNp1Fc2tLXhgzwPoGxjA/jcO4PSZ88z2XdjejvHxMfaTrVm1DB3tHZiazOHcufMYHh1Fp8ps1tvThdHxEbTPa8XE+Bj7hjI1Nejvu4aVK1egXMpj7969qK+v53qNiVQtstMldPUNIV1bjwuXetC5aBH+8i8/zgDw5FSBkj+LPyceRaFMAD1NlRIipSIyySgunD6Bbzz17xjqvcJz6/KF8ziw/w2MT4wjFm/Gp//bF/Hpz34e5UgSrx08hJqmetTW1nOptlXLlzN7mepAv/raa3jhhZexecNKRCMlTulcW5NBIZ/ntsZicUwX8ygUCxgZGUY2O4X21hasX7OS+7p376u4eP4cRgevoqGlGWtWL2d5nz9/FuNj4ygrcJABQyZbiEIvTBMRQ4eVRJCuS7JPKjsxLT5EBSRprgTPWeVfI79T67wm1NZSito8RsdGGQBmn56yU2j+1TWQLwqYGMtZAQpe+1e1n1FKXKq5SaxIAsVuxI8jgOJGs4G5pi5NLNLx4ltl/UCZEFNRRJLiS+XkLFFZlzyOgv5aViSniXaZ93pv4rVJLs2CxChR/d8i1QB2pQK3WNsOoSotbKx7vQ+LHtIpwd07gzcArPWQ3hq0aV1pfrj3Yp3lwc6qaO0jQaaLD4u02nljAsAie3sP02CvfpYJurLuNQBb9s+q8obkvyf/O/mZ6R99TnqJ/pFPmXzEtKbS6TQzSgkAlgAMOQLTPtXYSOnugdHRcSZw0Z7R0FDLv09OTglWoAI3qgG8304A2JSjPtFQv/S8FkKUHb1ggu+MO1CGTyP9s2NNeA6s0+7wusTtfwwLHjDHnq4lBvDCjg72v7/66u0U0NWur3f6dWFHnnd6/263X0mAUkBrw4AiMSUVhwCaMQrXUjVfTcWhgVH6TgBbuZ43dH0IUJsC369q1nLaHrG2BEBVh4QYp162QdQixQRT2me2TJlLK6xYlUKZNhcyKOhRBTogcQpjAQelngOlFSryhkEKlzYcXR9XAERKU2NvZFIPRG3A7lRVKiKLgE2uK6E0OjsmOD2x9FgUp5iIbPBoEFkdaliesSgzfsm40DIhmZHYpqdznE6ZnkPtTdWkGRjVrGozVSEzjWmzILmarN5SWaWQFvCUoqxo3FheKuUKb97GpsRRbrrQPChVtPRRA7ecOloB07q+MW0GzASOUEyq1Oil+8iQZzDYYhxLPQeKAtTgsBUZFk+gti6Dmpq0xXZWg6DGXOTLaWIoJQXVIqZgAsUCp/lSV1+LO+/Yiccffxw7dmzla6RusnI4cZkXlYYEEZYH1y4mA1EZPfQcdjSQLcpRyxzAK21wHwp9tAZFVLMx+g7TKtcHnHQewGf+zD/NrcaWgxkN+vbMEtMBpQ9Tjs8q5mmY0z5sZld+b7q49Osqr1KOY+20ZfXp8sgYbDW1auVxPoxQ3yXod71RJ93zXgcTpRIsoR4Eub+VHzVQM4RgPDdYq1TTQv8mSJS0VriV1+mDsP8T6PR3fXVA9XxCYh9JIJrX3NS2jPfst20d7RlyXKfntAL8rFmtDoBa6qaj0V4nBnjgAPhtKZpOaKdL2SVpP4axdZne6FQLPfwdc56APurD8Mv7750uxpi0xZC9zR/z1Gpitzo3ct0c+aZy/nvPB1eaVvU2cdobP54Ar07x6TE2jns9RtJvbSi5hDk4wr6n7gdqd5feDHa62LL0vs67BrAJ6gXNNS+Axet6x2o2J5k5THOe1PoBwfpT7FF/CQfEJoS30FqyM9OfdnPU7LWaFxRk4v0OfoICVGbTl7DYyWqcfOGCCrgiOP7BcaMX2BoW8ODH/NXPkhqvcvYNncuWvnLuAzTHgn6CzjHibzfG1vrbeCZ/7XyHviPK3gPnj9ee7wR+tf2mGLps9jmfov8KWz/2bmCk/PRc57aic4hL14H11YLOdgXNR6mpar7cGV4ha8WpD8SXosbfcMLLU+TsGiefQDLOqdKPHj2Ol158AfPmtWHjhvVcb3bBglbUJuMo5abw71/6Z/zj//1/cTB8TTqJqVwWq1avxpq1azE4NIhjJ45h+FofA8sS0B0XACuSQDmWRDFfRKppIT74+BP42Mf+EitWrkI2V0ChBAlKj8eRLRSESUpzl87jao8SSelwQhXcr/ZDC+hX+lj+o8AeVXzX1/QwdHiAFlKC97/Cc40EqU7lEyL5sJ9G+Q9o7RLDlcp7DQ5cw5lTxzE8eA216RrMn9eKY0ffxA+/+wN0nzuHaFMTGtrbsG7tGmYDE/B59cpVjI6Moa21hYHRawN9mJzMYmI8i1x2GqtWrsDOHTtwrb8PXV1XkC9kMTU1iY72+RgZGeH1umL5Clzr78fk1BQuX+7C5avd2LplM0qIoqGhCe0dnXjj8Jtomz8P27Zt4xTcS5cvR+fCDk7tzdnSUGYAuAxKLw5k0klc6+nBD//f7+JnP/g+ovkJLF08H7mJMVy+cA6IZLBp22589m++gPc+/DD2HzmFq/192LRjI3LTeQxcG0BNKo1jR46ij4ITYiSffrS3NeHa4DX8/rnnmfW8avUqNNQ1YGJykufPxOQU929qeBA1lDK4PoNL588hl53EkaOHMT0+xGx1AqwJ6eN06Clh9TL4p8rQsdtQEUt4nZaBziULcPfuuzE4NIQXX3wZpUIJUXoOMcsLNuAiZjkBuzUC/haEkU7lzUaGNEtRwKdMXYpLt40OTSA/HZ7+WcBBaq+NZGo9Qt+Rj2zx4sXs96NUu1SHVpaHnRp+TnvcDb5Zq27TxyCAvBBY2AdH5BpNDKHMf/EIolQTuCbKtYG1b5jJG5z6vYRSXp34GSSWcWY2KAcOUXaBMso5YgRFUCLgl5SUyrzIfjyVOUD2CJVJ0cpCKWdWa09nspOMr7UVUUOMTln+B/2ZsntILzQ01XIa89HRUYyNTIkPuEZ8gAAAIABJREFUVafvN47H+jwi75C+8r6gwD89VNIOFSCl5Cbvd+3DVRhd5p4Vdh7Q79Tv0YCgzlCp22VhBrqsoOVPlbGh6yjbJs0B8stSvXPKtEmfkZ/76tWrnC5abwPWfFcC0G0mv/+iRQvZv0yA8cYNG7iMAaWcPn/uoviHA37CAE/dH5ZsiB1lvsYtUxNAdz/HBID5fUYmC7Nson6+CQLr+ah1Aa0jySqqbUa7TId+1kyWu6mH9Iykd9A4rVy5khneFJxC73z66adndtCYSUNuX3tLSeD2QN9Sw3HjGhMGAHO0jY7eUtE3Zms4qkUBjbSZSsouDaop0I2A2jyBkAIw04+kQpY6uwT0CphI4BvBv7LJUVQppxCmd3AqYAFZebMUBEAAawJzCXQtieKierYEjFK9WAYvyVinuiRqU9Wgte6XBjJNUEEbkHpjoI3GqsOrHN68fZdJGQsL2DKEypIKWkfO69z/nGKE69lIfV96HoOHZNQq9jG1gVNpJIXNTEYPH0AMRzCDuQrUNcFaDYCbqaq5b2QsqfTUdopqxTBS6bS1sSYRd3LgIcCV00Tn8zIeNAac5oPGgkB024Chk68lIx4LObzSuBOTmO7TQLyuG0xtydRmUJvJqOhfssIlnFw7xvUBWcDnBLcpmUqrOUfPTOGB++/Hp578a3R2drJcqSgIzyMVnUbjTHOJopEFuJd033wpzx2Sv4pI1GlGKJggLkYj218ezDmxXpz8h2BXzI1bxzN98syBWr83zBXg/NPbapyynat8Zjay5iFMz0/+r+/EDJd/uGGsH+6EQu1PK1/vYJ1q0MThOVTuJNUhu/mW1zug8qCPzLxAYH3Q8hNDAADMrn+Vos9/dQS7iA3f1swG+rpdHT7+ga8KYTSGPz38ihl3dQbBAey0DXMCejZAbjJvrVhiLvDXeox5aNee0Yp3KDDG2Pedz68uTajb4VzxGrJbVC88AQ4f2di9rwJu99M9FeCjx8sq5pcbKFCbs9ExUSPm+Lifa7e5Er7wV5VuoFJ3q6IFHm3WTiu/OWI13z13gyYn27/BqyPM4fPOBYDN3cUpg0oGt1NI5rhVLGIPcQb6hdQZxGP5Wtuu7/6pwcc5qUC1T1apJJ19keAl2WJdUnMHYgU831RhVfgj3YMVvL34Gt5VdjjssioBYC2jysfpwfMfRLe6N5+hnYNBzfTSUfp6CRAO66T399rc8n6+cncHzE22f9gG8tdDFfuja55pnp5XF+hemVvBHeTreA5X9rPCblTPtK+s5ulytXcAgP5Ot9PssdjDZuBKMADsOmcqMIv8BJmaJPp6+/DDH/wIvb19aG1twvatW7Dn3fez76MmHsXU6BD+7R/+D7791Jf5rFwsTGHrlm1YvXYt3jx+Em8ePYg9730ftu/YhoMHD+Cl554jRwSDxbFEGtOlGDO0tu3eg09//ou4+133oViKYjpP/pYos33pbE3n/OkiBeGLo187p92aiOe9MX50xrbHKcJ2FwMOxnXu6Wb9rQxlz+mos8l5fulqlTVZwvdOHnOVnUCnEdY+FmYIlkvounoZb+z7I44cPszM15aGety96w6unfnsM7/G8dNnsXnXdmzdsgWT2Sns3XcQLU1NuPeuXRi4dg179+1HQ30tdmzbyum4E/EUtmzZzOmi3zp7Fr/81S8wODjAzDh63+qVKzE0MIRf/OSXPMZ33nM3FrQvZP/F6bfOY/78eey0Hx0bw/z2dpw5fxYnz7yFP3voIWzfsR2TU9NoaGhEY2ODZHkrllCCpOflTMrFAo4ePIg39r6EdSsWYfmidvzs6R/h6R/+CK3zluBDj30EH37iE+hcuhx/3H8Y0XQcO3Zu4Tl48sQpvHnkKMZHRzExNors5BiiHCBaQCxSZoZvJlPDfjny/TQ2NXENaWK+ciBtiZiDWYyODCI7OY4D+/fhrZPHGEAiLkqJ/FAEBMbKKOWFOSikE2VIqhJgeo7Req1tSFOJYEyMZbmGtgZ/ZSKKb5P8VDS+qUyCmfKJhJSEo+dPTExifHiC/VlSsi2OusYM672RwXFmG4dYYL6Hb3on1dmkmqsnT57E+fPn+VEmw3J2mv3tvcv2e8p7NfhLvjUmw+g6y0lh/DIJg8BaIqnURZHM2AuX9SWljid2t8qszc/nYBO5jtnrpIcKZRQp7fMk1f0VMJ+DqQjcV0QXrX+0H1n0r/YwG3KaJQBMRBkKGmhsbOKggYGBIeRz1HDZl522n50xQgPAsrFIUJAG/rQ8LTDW8j1WbnCh9r0L2HRf7wdc2gC0XVZP98XNEmWMQK0hYQiLd4dK+5Hfnf5L+lD6Q2nsJzmQhchAVl8dTAVbN0tGzDgKBSGM3XvvPdi4cSMHSuzd+zqGhoYDJ3uQfDRQrdtV7aqpBHjtFNUV+7ua2ibQLLpF7UuOlN/2+GqbToIIJDhBE7AoC4QQyAhnsJnDXgBw2PzwOpvQe9rb27kcQW1drZDqUin8/Oc/n9NJpVr53r7u5kvg9kDf/DF4W1pgAcCsiCoZwFZ0ndkanapDxTDpI5TFpFV1aekWTvdLm7VmrSqF5wUAs/HD6UJEEUp6LGHMMgjMKaINIJiiYajubTSKqewU8tN5TnlEkUaaYcu1O2gzYgaxpKnWNWW5xq+K1NLdsxx1msGjNmhJcUzsVmXQqL5HIsSGpX8qkpcjFOUaMeTEKGHQWUXtiNKVVMWcAomuIXYwpTGmw1VumkFtUr4UHShAub1hcFtUTV+Si4C3cgUzc3V0EEUXUspmYgGT/BU71wSBidlMO4wVraeMaB43TrktdXzMSCVdl5cMMjLG5M1iVHG9ZcOgoQhKahv1jSIbs9kcjysZBTROVPNZjwnNEz5Yca1kVU+Z00jFefzocCTpo6lecVIdPqPY88ADePLJT2HlquUMrhfIeFRpXAS8VTLmSNEIp5KiwwAz0Tk6Tw4CguuLnEWEEoFnM7y8HREVTg7Xyg1SprP03cxJN1w/8Fdk5DwAzLRHf1pbTaVs5yqfmQ21nyPM/ynh8g8HgOXp7pH3/9t54Ku8UwPJARHQVTgGPfvsDuTQTqhAMZs9sT3G3AsGgP1xGL7GELGb8aT8EDMb5FvpatnKPH9mDAZcp37NxCFeXQrI8DWiF4BDFLyhuCaAaVeo/la7P9iOUlNQwfo2DAC2GbDerXBHCM9qiHyaKLKXL+X/vdqgF2zld/qTMAa+bwpovbm7NnCrTa5XemH1AdNfOXbUHmnYb6Y4PNnGpm6bIzs+zAFw8wFg5SgLnVg20GXOGK95UwnUGOw/j/fM1GKpfITP2lEXBu2fM9OR+j3OFlek8Pfqo1MxGVd4MZTN/rgXgfPh7jUxs/4EBaZpm8Iv8jJ0wlR3ga7B53N1EOhn3xKkwb3HzL9xcr2XHG3b0n6fe3txt8ndMjdgbL7HAoI9Uj9XtFcbMgEGpwTv6nF0TDkD1A1JHx5g56k4bBVALfUe9Y+Hq9xqiOh3utbUJH4jYjzTx7AwbX4nk1mdH4336AxVtlSEEVQx6Fa/hUlGwOyp01Tv9TzWr1uD8+fOo6unGx9+9INYuHAByvlp9F+9jK9/+Z/xg2/9B2prG7Bj2xY0NDbixMkzuHTpCpasWI5PfuqT+MgTj+PQoYP40j/+Aw7s3YtElILjUygwA7iAe97zATz5+S9gw+ZtmM4Te4+AMyrUqYKlqTYnZwsT3wqDKz6SZylboL9c5ZA+A8BaPzt3Rs8d38E2NkdbB7LY48jvMReIlanLLjvjMF69NgL1EH6M8pNIf8pcvmtybBg93RcxNjyMUr6AAwcO4Ozpt7Bt62YsWboU14YGcOzUaYyMj2FhxwKsWrECPb29uHjhMte77exciLraevaNTE1l0djQjM2bN2J+WyvePH4czz33O5w9exZLlnSiubEeY+PjzHy7erUH73n3g/jQhx5DNJbGS6+8iqnJSfaDpVNJLF+2BMdPHkM6ncCWLZvQ09uD5194GWfPX8GSxUuxc8c23LX7bmZ4ky8ml5P0yAQuf+db30SsnMMTH3o/fvvLn+Kpf/tHJFLNWLdhC/7ik5/Cez7wCIrRBLLEsIxJqTDyBeVz07hy+RLeeP11vPLKH1EqTGP54k4GgkdHCagps9+lvrYWY+NjGB0bx+h4Dtt2bEddbQ2yUxOoTccxOjyIS+fO4tC+P6KlrRWdnR18f3d3FzPUrcmmAhB06l5NGjBVkqm/pTSYmqsKjKKxZJZ9Mo6mlkb2lzFhgOd6CaOjY5gay6nSY1GkahPM9CS/1tjQJNc7DolPcSgWE1jbumUrtm7bysDvq6++ahEtqtu4btGrVOm5ZFoIIvl8kcFeqgMcy0SRSMaYjV6YotrfZcTSUVD2eT2GBGgx+KtwdU5QSOSNFJW5i6JArF9EONVzMVtEOS91gjUZSKcjEe1u2w6mHewJsFsAsCbyaGXg3iOcuor8kY3N9aipyWB0dIQDDbR/11k6w9zX7d+tOavPhYYO0ror2H4Msj3ULmPsW6HnAde0MkFSL7mRf5rGh3zUTFxS5RR5X1B/s583kWDAl/y/+fw0/y52joDC7A+33m37WHTADfmc6R6qT7xmzWorhfSJE6cYUPbdvWdskIavKz8A2Ar0UvLWwX2WzF1Zm9wgsA4A0C3Q94vPO4ba2hqk0zVMDCOMYHh4GLkcldoU+fmd9cNAcHePdf1fSv9MYDOnvK+rwy9/+avwyRYuvttXvAMkcHug3wGDdD2amEo2l0UJEwBGxpVKx8zGlQEmavecK2Ump/VQaaPYcFIApOT2jyCZIIAvJlFdxMrU4KhOkaxSFRPQSz8M/CnGMdd+JaapStVBRhkZq7SZ6FoEnI44RgBwFpMTk2KYxxNsrEt0n0TuMQCsUgjbbFdlvKmzYCVzQB/T5LBDbFYCUq1ImzKxZBP8PjsFNL1aAFqRqa6hK2kbtMFJQqMUQhGqfxGhtA5RBkTpezoMEMhbU5th+Um6a1mS3CeSnQJISbZU/1creQbKFSNb/063EohLNYfpIMnpo5XnpqQsLZ0u2nL4qogjnZ6M3kf3sxHPTGBi5BKgbglPpYN2AsCcZohBeDL+qR5QkY0FGldhQ0sKHAJ55Xkch4oipZNWQQN0HUVlxilSOZZgG48ikiKRGEdg0gHn8SeewOYtW1FbV4fa+hpuF51PiAnc1d2D8+cuYdnSTqxavkRS0SiQmtPKMPCuLC91GOVAQgaz7RRDfrHilU4W58oMUqZzdz7OTAtcX/CXTTjVgNn25E9rq7mZAHCALy5gkthOGb+LqgWAzfvds8HtqA9yvTmudacg1fPNwcydwRrwAIDDWHTm0yvYMpGyqi/uDV9VOGhd9fK4r+/kJeBCwG7AeWsGg+u8tFogWIPA/i+qcoA8sAo+xGmenf7eSlNn1L2il3vdL6dku1aieCKNa8Phn+D1Sw/U/1wS8HC+myABXx2i9sP4VeGPMJ/gGgdrLdmNkPVW5Xh5DLgpqwrs1cVe46mvWU1Bs9QBTKi2GmMtwL6bgakdWLPvi4gi+H7lOqh6jVU3l/zSqXmlgJ4bACzzx9lHPwDYz7/vzOFStShCL7RciNUqosAn+lmZ1cwP/0UqgKD5vXqe9ql6rScnTlOhAmay/MJEMxvbI3RgKi4Ik6FTfu42h60x9+vM++cSYGM6Z/36bPbM1QujcoOz/zYrR3SQxDGZnmn9Nq3LKuePyWJi+VRkNnBuHTM5PVjy03uhao5pm1nPs35Rdq7nhFNnWKNb+jZtv/nNU7G5nbIx7VfTJpf9gvwS9osItOa3qxeZ7abfRY5lBoeyU1OceripsQ69PX3sBG9uacLk5ASGrvXgxME38NtnfoETb7yCxUsWY/ny5bh0+SounDuHj/7Vk/jUpz+DxUsWob6uFlcuXsSX/ukf8MPvfEv5V2IoR1MolSK4c89D+Ox//x/YtmMnxiemUSpTMHic9zoCfrkylwoqp75zXUOvc6BLrNJrW1ast8XLrURop4/2CgqV+2UcbbDf0rLWEtAyZ5k6UpzrPdZ7Vejgf3MtCdOXmLESsE++Fi5dFomgu7sHv37m5zh54iga62owPjqGSxevcv3f9vZ5eOPQEdTU1uCBPfdhQUcHenp62Lczv60NxTyxBQcwPDqGwcERjIyNoaWpBQ/efz/ede89XPfymWd+g698+d9w5eoVbN25Bfffdw+mJibR09uHVStWMjO7vmEeduzczWmdjxw+glIxj1xuEqMjA1i2pBNDw734zW9+jWP79qOcn0KisQ2oqUOpUMbqdevw4AMP4l337cGSJYvY9/KHP7yMfftex3vu2401Kzvx3W9+Dd/6yn8gFsvg8Y/9BT756c9i4dLlmKRUyqmkNerkG4vHIhgZGsa3v/0t/OqZ36CpLoPG+gzGRkZw6eQpxDJJ1NRnsGLpYmZLHt23H1t2343OJUuZnDA+NozGugzSiRiOHHoDXVcuIhEvo7YmgeHhIeSmpiXoXxFC2GdD849KdxmRSE5tZI+1+B7Ff0XjSqxCmhHkL6tpSHN6bprLBGjT/KPrCQDOjud4OibScfYtkS+R1t7U6LTyJVW342iyBvmudI1UJnwQSULNbZ0m2gSHqnv6LXJVRMg2mdokEzmmiXSSp0ABYm6DgWBmASsCDPk/o1EaE9lhmNVbIAqv5XDm34kQwzpntCTgMAHNqTjiqQwKlNI8Ny0ZBZQP2Qwp1epZ2JTOlB8W+KgII/Ze7mcZOwFgHlPyW0YjnA5cslNq+1cCoMz3Vx72iTA0hyweVRhbpg3ltlVM+8P8zgQT/eaiRT6icVM6kQFhBepq/7MGb2nO6+eaYLIERXjPX7qe2fmpJK/XJUsWY926tfwZ1co+ceIkenp6fSf/TG2zsFXkZY+65aafoVm7pt9f99/RLqtMgmguc74I+1ZIbVQuMUl+b4D1z/DwqPKta5eAtxVVrQy0PUltoDa3tbVxNolMJi0ZLZ59LsxQDhPf7e/fIRK4PdDvkIGaazOTySYGgAUQUwCwJIMRAFilENa2twU0qheTytHKnIFVfg6l6RBAl9MWJOL8uaQILllAMG18kuaZjDpVA9gDAKbmaSCXFCH90yxXBkBVSgSKjpyanFJGIheAlbQgnD5YgGR7w1Y1gPmU5XRkOg51aiUQiElGLgGTur9kTBAATGCmpIC2D5mcgpiBVklVI6xjnRJFNjUCgGNxapPU4dXRNmQQUm1j6ifJjo+IalOl5xKYK+kfCtwvMrh4s6V3KKcfGfMO1jABrwQAKxYwp3rmU7kA5FYabw2MKiBZb+gacNbRkVzbl1nNdhSXBrc1yM+GUKnErGwyeunwMz2dRyJB4K+wnfVc0ekt+MBlAcAF/p0N9gj9iyOZFOCXI8ryJIsSGhuasH79BmzcsgUbNm7Clq3r0dRch6HhSby69yD2vb4Phfw0Nm3cgAfuuwuLFrbZYchMCrYPsDpwQR9VRfYhG6zPInQ4EUKumes6rvb+6w8AV/tmv+v+dLYab9neeAaw6WSqbjRcTpgQBHI2Tli3KaqdYsrEdTXT3R7jaxcoph1llkPRBahW1X8vELiqG/Ux3TxEOuEH92zWDkT34x0EmnfyEpiN/Gcg6xt9qRzzw378B6jiXtfc0gCwHOw0S8XFe3WcfvW7jAdxAJz8uNtLKciDf/wZdJaj2meSBq57xZyrSjf4NdESq38fnLptZgvFfXWYpPQYOeRppqn2SHduVjysAHHVg2w7TI+hqe9c888DCOasJVXMUq95EHb493Nz+c2pmwcAO1OpVgAJji3DOefZ6Rdof4WwEAMWmO+cmm2GijBVVAG0VLMmnK2015TXbqydkQpoofa4vXPm4wIIun57n6OLYQTfkBIDoeIKvKAa2WmHnGukHcZ9dc/xako1+jNIb+nz3tzk4H23xd619hjVEtVd69js2oP0zHEwYIIA4GrE5zVP+L4Qrc5f2y9wNpW+NF4eNhc9xOTHEHcAuvxSOx20jLl1qLSAeNuSNPZ7HQxP/gIquUT7EdVAjUaRjMcwPjaK3/7XM9j76iu4ePI4zh0/gPkd7Vjc2YGurh4sXr4STfMWYMHCRfjkX/01li1djNGRYex95WV86z+/jn2vvMhna/LEEJEuM38x/vpzn8OHn/gYMg1NyE5TsLlkYpOamVpiRu4KZ8SAJSUb/DDGiLttLh5hQFtnJytFjm0jOYMu1Vnd9UjbOnL9Zighcw91LF+7xRzM6Qg5M1JcMxFBMUbJX0KMxKFrfThx9BB6e65gcnwShw8fxdrVK/HQQ+/nlM/XBgdx+PhRXLh8Bbvu2IHly5Zh7969OHLkGKeC3rRxI+obGjA8PI6mhkbs3LkLK1cuY6bs+fMX8ObRw8hNT+LawDVmzc5rbWMfWld3L+rrG9HQ0o6Vqzdg3br1zADe9+peXLl8Hm1NGQwOdKMmFcX4+BBeefUlDAxek5rNoCx6SYxN5lFT04w7tt+JB/Y8gPaOBXht7z401Nfjwx98P86eehNf+bd/xv4Xn8euux7Epz/3Bey6913IIYpsuYyeawPM+p3f0oq6TIblQdnWDhw4iMMHD2B8fAz5XI7rfR7YdwD1dTVoa2/FnTu3YmxoEM8+9zwe//gTiMbiuHqlC9nJCRTz02hpqEU6EcH4yCBefuk5TOeIVamTxYsvkMMqOf0zRwO4h9/SCjJmtu0gfrKosEYFhuS00HVNDVyKjD4jkoROE0xAS3Y8y767TEMKNTU17L8cHRzHdJbop9VpXm2Hkd+MwBRiLerSagKAaSak6opRW7WaPaK6VrwNVzEAHEemLsnBItPTBUn3zK5hOSxGa6JIEvM3EWMyiPjcaFwFAKakhDSAkn1S6vtGk3GgALTN78C77r0f07k8GuqbcP99D2BsdIwZ1K/98RVcufCWRVLh9NOUpYD1kw2ysqzV1iEzQMeh2GX8VOiTh8CcALDT52MDvpwG2QI2A+xPmZyOGKKZjFKYfc/dNDY99/Wmz9p9nf7Oi/lrZpo0wWKa30LOoQAL8TfTj/Yfe4HJHEDkIyKeMpEIWlqbeCwpS0JzcxPy+QKvIcpcIAQjPxumGuMiXOJBa9ALABbwm4hncS5TSO2lf5o8FramNSGJAeBkHHUN9ZjX1sayHRwcxNWr3fy8an6C5oipe0wAWI85+dkpaGz1qlX4zW+evT7CrKbRt6+5qRK4PdA3Vfxv38srAGBO2yRgrKRLsWsA61ax0tCMVAg7VV+n0x3zpg5JT8zgIkdSSlQdGbBW9LJyIFsAsKrdSu/it1vFzmWTJrCVAUT1XDLmUuk0R2FRUfnJySnr2TodsX6/rm9L0awarJZ+6gOXZtYoA5O/lA2UUz8ze1WivPiHo3djiHAKaBsApj5KDWCVAtoBkqrU1pyKOop4QljAZKwwE5YjbSlKmGrQkqEuQDqbq+q5ZDQJGF0UNq4Ct/V/SSaUWpn6pdtC4DtFXdrpnNVTySBTYC99YqeuJgOMnkOpn6Rms24XXafrcPB/mbWropupjTSGdD0HEQi4nEqmGAim9xMQLMC81Ougvgk7W2RI95VKumY0tY/mkLCE6aAaI3lTih6uJUJyiSBdU4t589uxet163HX33dixYzv6rw1xKqKJ8TFOUT00NIg7d2zF3XffiYnxUZRLBTQ2N6KlrQV19bUcXU3vJ1nRyFrRv0pU1TKAZ7J6q3FKz+R5QdfeeuCvWmDXq4M36TnBcr2xALATIKlWAMaBQwU/BM7DUJCp8r3u58lx2+/HyxFtOO1c9zoc2IpBUW3PHdd5e4Gcj/K4xgoKsTSz8xbTePJ1gqt9z+WfnFU3bupNFQCwfzSvVztvtk4Klb/lFA4DkVTv3ACwW8U5vredDwaBweGUlvmjGcBU2sB+j/ZizMlYZ39G5RNMx7bLTT6j6ebnIK/2Ifb9uo3evZ2JDIJ0ndfB3JZ5pQXgAIB1p1yglTtrgFan8jSxdxxtMu83J+gswDCnrvLW0zMBl28qAOxivlviDmAA23uF9wwRuQcDwBXyMQfLT8EbQELQ9lkFgcM1aKYCqNZ+shvs1RYLagkzRr2A9JCF57v/2YMXCOGFOcqq1SP+pkdwB/z2J1OO1ThhzffPtE8Vw+Jy6Ia+vyq9oQBJo6E2AGwMlvpVxtVbc8h9IlcNAmtTyeyLlkO47va6Qj0p/GZ9iHc52c1Ah6oe4jmFfMdS4QTmPGEb2HL2K2qYg2mvzvn8mbRJ19mlYG8CfqXMVplrAvf29KC/6zLOHjuCp7/3PVw5dwbz5zdz6t0RYi5mJ3DXfe/BJz/zt9i+8040NDah+2oXfvWzn+JnP/4xLpw6zLVZiVLHhLtYLd7754/hM1/871ixZh3GswUUyxSozRCJ8vnoIDblA9EMXj3kxgC7AwhYy1qiFgHpJ+t1xk/nazRAZ4rdtgGsS1TL7KvMs4SRSlRPQM9ziLFDu5qon8tX6HqNqrTWpUuX8V+/+ikmRwaxfPFCnDhxGhPj46ivr8fA4CBqMjVYuXo52trbMDE5icHhIfbb1CRTlDkZmZpaZGrr0H9tGEPDo9i5fSf2PHAf30f+IGJ8P/+H5/HKqy+jra0ZzY2N6O3vR12mDg11DTh/qQuLl63AQx/8c3S0t+Hs6Yu4fO4cersu48qlc1i+qA257Ah+88xPcO70m2hob1IZ5bjiLkrlOCazMeTzCczr6EBH50KsXLUKj3zgz9DcVIun/v3L+Pl3v4HFy1bhb//2i3jkkcdQjqcxWSyjEI3gck8Pzr91AVNjU6hNpxmkaW1pZj/O8NAA+8uamxp5zp08eQLz57dhyZKFqKvLoKenC2fOnMLqNat5Tp8+dZLvuXzhPDKpOJobanH08H6cPHYU5ALLT0u9UG0n6+xxklJd5mJFdiY11lYGHjWtBHBU/rpIBOn6Gk7rLNnuiKgiwAr51gjEzo7lkMjEGLglQCSXy2F0YJwJCMa0CtjIph7fAAAgAElEQVSKNDAo/jBuhgJ4zf+KvnQCwXPe327CA2LxKOIpxbKmFNAkb5rw1PUYEM9EkU7HEScAuJBHQfkWCaslYJ4ZvgwAR1Ud4ChiiRSK49PYtHUH3vPeh3i95LI53H33vWifPx9DgwM4c+YkXn99L944sA+TI0M8X3T2SK47rAgnWrtow4MzGrDf2zy7Vljl9s5n6Tila9TfkglBdLYeY3qy9iM6h0LvP95RR7NwuVQ10qG2gsdTrH1a+YpofdM6oB8GeA1bV9eLpf/SOiEyUxDo6ZS5dxfomra2Fvb3DgwMGutHkca0P97j9tn013xMmK3mBf7qdUx6jeoXC3uZAGAjA6qai1aAuFFWUwPqNAdI1ul0klMwp9NpJlCRDOi/ln/aCKiqDNoLnhbkd2f/vpIhZTOlZzBbW5HEGARe3Ilz5y7M3lCqanbevuhWkcDtgb5VRuIGt8MLAOY00AoA5m2QQ7I8IsGV0aX3Q50umC7Vv2sDRzNShRlrA4MSvCdsY/6NAGJWaFI7l5Uhm6tqSnJaaGLPUipoqf9LLNk4pUomdizl/SUAsVhisFaAPKnnQREzpNjIeKTrBcgWQ8OOELPfpY8S1BwBrovSNn32JGOtJP9Ia2pWssWAJcOHwV+JgJJUzpLPX4OdsTgpeQK6db1kApSFzUsAsAZxtUHBGwmnchYAWItF0mSkuIYJyTqZSPJ/CXCVVMrCHLbSP6sjOstAGUAkZ2E65+XgCTALmdprjoHetBncjSkGt4qyE4NcpzURQekaBhz9p5zZGiDXhriOROK+89lQ2NNiPFDqJWJ902FF5X8pE2M6hVQyg3IximIpguUrVqC5dR5GRic45VLnokUcLUWpmijquav7CrZtXo9HP/xn2LRxPR8sjh47goamBuzatYODC3Q/deQZb/DKN/JOBoBvBtCi7ZJgJ+c7e6sJl+v/vwFg0eTBPz5uROsm8xn22Uv9xg6bGziH9Atdr6gWBPYEYAzfpeA7YRK6wUbAXB5vOcxmBvxW+8pq1pc8a3YyFPkHtMZxPve+sNJB798a2zcum4oJPSlTSPVEOdCV3aXfYbpFadqIA3X2P/w84wHSBrtHjr9njlZVpjauaGo1tCt3A82HePTeqOvp7o95p9eMCXTohzGA3X1jOWp2h3OO2iCwIf8K9q+TjWk6Wqod8dsAsFYNPmtXLUhf7VENk9dTidi72vUFgL1GPkSBOZe04wF8uqpadZp0eK14gm8W8Qa0Ty1/f/nPJDyh2lUh1wmIFKI93RlIPIQV5mScURCMI2Wtd3/CnJLVSGEmc7ICqHWib0qQTjmaILBD57peXN3+5R4jfTI3p5boWvtHpa62PKLOTM32ed9sgY+x5ytQw4lvXWO3wbZdqM6tBnftCSVuDp2CXc6ZTotAB0NTWSsKfI5w7T/qUiqZwO9++yye+cnTaEqUuP7vxfNnUJtJYnBwCFO5CSCSwn3v/xD+5u8pnfMdnEJzoK8f3/z61/Cdr3wV0VIOyVgU+eIUovEMHnz4ITz2F3+JzXfcyfWAp6aLiMTI0U/0PQMAFW+JOP7FUVQhe/9l71xQDLxYprxt6VP6WLcV5awSaesirxUsj9Qy1YMTfIK3nqNtWhX8z6AcAUgq3TX9Tn4KSvk8NTGMxe0tRF3E0z96GpcuX8HKFctQV1ePltYWrgH83MsvsY3/8Pvei8bGRpw7fQbd3d2YGJ+EuDOSWLliJR7cswdLlyxGNpdjH0ipWOA6z6dPncDr+19HTU0KWzdvQW9vL/qvDWL5spWI1zagpb0DO7ZtQyYRx8k3T+HCmVOoiZdx5tRhdF0+i4GByzhx8gBSaQpuz7MfK55M8XsLxRqUkMHUyDjKsRge/cQn8MQTH8Xk5Bi+97Wn8OxPf4g97/sg/u6L/wsbN9yBofFplAj8ScdRigIJyoBXpnmZx+DQMLp7unD18lVcG+hn8KO+tp7nLQEI69evRmNDLcYnxjhteb6QY3ZvFCW8deYUursuo+vqRRzY/xquXL6A8f5+RNhnJkBIMhlBNis+IZlycvIzR9VxFiR/E7F9iVVKAAez50VPEHjCJItoDHUtDezn0ilqiSzAIFc8geGREeQn86htqkG6Js1Tkogm48NTwi6l6VwFC9jNfNR/6/96sSyr0eO35DVRInSIb1BUXJnTP0eTEUSTBA5HuH626Dsh11BtXxonYVQrfUKZb6iM26TojOb2TixesgITEzlcOH2OyxU2trahsbEBtbUp1KQTPG8vXTqP0YE+RCJlBqKZuJInUo5mkdsMYJlGbvCX2qwDXNwSdqQEcgQ6cSAhl/0TlWj7v5RmsVSfaXM5/ck6WMEOFLq+I+y2VUxw1w1mWiQt7oysNyrTR4EQdC0xcHXqZ/0cM5OkJh952Sta5tI7b+vP9vk7s0zK88Tf4KyzXCkr/Z7Z2EzV3OMHAEtWTQmCsII6aHqrgBUdjOAFgOv3CgBM8k7xfycns4xheMpT7XWmnqmu/Yr1rhn3aj3QODY0NDCIT1kQ1LPm4mq4vhP59tNuqARuD/QNFe+t8/BUsonQVzFkyhT5RkazAQATCMefy8Zc4Ww32MC6VxrMZdWuwVxShgrQJSCUfojRyQGoVh0ZxSJVOyeBhVph6mcyiBqJIBGLM6OULWUCGRWoyvV4qY5HPo/pfF7A3niCN38yrAk4tRiyBLqqmiK2c83uoXlWZeDUiCDjd0aiKBbJgNHpPqQtbHCoFNBkCNF2VSgSqFpiNqtVs5cM1Cj4cEcbq2Y7S13cBKe2ph/NJNa1hXXfGABm0FzSJFOqCc2MJjBY6pwo0FfXXmYAW224PO6GoVOmdhJQbKe5pugfTgOt0kRTnzUoKrerNNe00Slnp4XVgw4cAjxzymuVzno6P82GA40/Gd6SGlsd2VRZIB0FTO0nMJ/mJF3Cc4jrfJSQSqY5PVWpGOF6RwsXLkJTSyva5rUz+/fkybO8gZExT4enQn4K27dtwuOPPYrlyxcx8D4xMY50bQr1DbXcfponJDd9WBBAWgUnVBgq7ww1GQ6iXH99ZK6d2wCwMnM1wnOdxV29A9dsh6XSWa8HunEDvYVGZ4yH6F91+I6nnW+fiwIlUukKUo4zfVeYEzdE3oGr2MXQsPY4ZXAriVa8QT/zbQGAq3bgewhijipMWwSzS6Ia/vJw3aV09UwXgYco/MQYBnFYzkZrPpouKecE0g4Hy1dtBbgZx2CjrqwbQNEOFXseBgPAfo54q6kByYUtJ2/o6gy6IBhgkhngPw+CVKY9Lo7V5miM3O8/gjaU4KEbXd3y0kN67P3eIA5K9eMGEw12uWcdYG67B3DhJ26PRgSCU8rBrRkLXo/1dhg5V7unAz5g0XBKZvHhWDVGq1Fh1qrSclROqcp77Tlnzx/vOVZRe9MthBAAOFDtqD5WTkj7k7Dgp+tsKlQ8bsYAsPUE3bkw7XjjAeCgXSSodXwf6dpqJp9ewjO5uMrBCwOQgx9TPYBvOQRNg7yi756ryVtDWyVcjdTAfsZ+RfCMKL9qGEAek9bSqfbrzMXmTPdZqUMVbGR1NdwO8RoDp4PVudjd08QPAOZnKMTA3l+0fqUMXvKplK8SUJBSQdNnP3v6R3jqS/+C8tg1zG+tx+TEOKgMVl1TExBL447d9+ITT34G6zZtQS5PmcvKSETK+NVPn8a//9O/YKD7PNLxBHKFScRSjfjc3/0dPv6pzyDT3IpJAkwImmNbRKw8YucJkCZQLPkz+DsrS5tjt5OdXQwYtZEZG6H61Q8A5p3ByAxauder57L8rIfZZpW2KxwxK/ZTjFs87Q9rRpDPQacaVr4W8hGQvyaZiCEVA2riwMjwMA4cOIDDRw7j8pUulk2mVlIKN7c2o7W1Fd09PbhypQuZVIrr886b1wbK4jk5lUdbWzvu3LmTP9PsLgJQL1+5goMH92MqO4GxsVFcGxjA0kVLUF/XiCPHTiIfS+DB9z2EjevXo4aC/wt5xEt5/O7Xv8C/f/mfceWtg0jXxdHWlkGpPIUspUylbHaKGBGN1aJYTiE3XSDUDqvXbsT6dRuRTqVxeN8BvLl3Lz7x5Bfwmb/5ezQ2z0e2UEY5EUc+UgZ5n2KRGNdjJhEx2BElEkEBI6OjOHLkKKexXrtqDTZv3ojauoyUDOOMd5S9LsJM6HIhh7GRIZw9fRw//dF38dwvfoxYinyQJZRz4uNiMLFURqY+wbV6R0ZGMDY85Rh7mRFq5PS802AR+eE0C9Syq8pIpBJoaGlkHxSxFcmfRX1hMkUiwfIuZgtomFfDPiTy9U1OTGJimK6Vac3+qVn8uEHhWTzilrhFfLM6kEWaxIQWlbKej8rxCGK1USRpXCWzs7iamRxTRn66hDLNLT2GrOyiKE0DDc0L8N4978ee+/dg+fKV7BP+7W+e5fqvHR3tmM7lMDY2wnMqkYhiYKAfR44ewsjAgADRUSKISAZD0Unycu2bFr+l/lwmh71XukXsBoCVga99GbbBaQV/2ucbFTTjDrpz7IPSLv3veg9wmK2hwWstJyldKH5RkhFlN6C1QfV3rUyOlI1R+eWZbKWzfPoBuxbgrvdh0+YwEAa1hoUIZKfUFkDVZq0GycgEmqsBRK0dqko7zx8ApoAt8VVbEQFq3GVsJVDAXXrRCciDmb9NTU0YHR3F2Ni4BbjrZ2sMwAmoSy+qnUNmHzSrmP5LtZY7OjrQ3d2F06fP0r40O0Ppek/i28+74RK4PdA3XMS3xgsyNW2ifVVqInEISPpeWxkqS8cCDmkTp/rAFF3FyYNY2RVZqUlKIal9G5MauZTKWB0SCGCUSDuq70ppnklJyiFIP5PSBcumIymOxUgQAFZvTAL4KpZsTBStAK8EyMo7GGSMJ7huB7GF6XszgkaiAQk8VUYJ/a3q9ZKFQtdKemRKVWJH3tAGR8AkObKIccupStS7zbq/EgWm0l4zkG5HoAkzWeqPcP1b1R8tdUmtLLWLBRyW6DJKmUJ1D/KFPMtD2kERwgSmkqypZjCBynEBz5mFHBXZUV/UiZn7UCzy3zqFMwHjzCBWmzgB6DoVhHxnp94WEFgD3cpIp5QXiSSPEYHU1D/NuiYgWfokNSLoZ3RslMFVAq55Qyf5KAFo9i+9R/dRUkaLgaTHln6nFODbt+3A2jXrkEpnsGjRErS2taGrqw/Hjx/HqVNnlNyyWLNmNf7skYexbt0azJ/XikyGZCaHA4pCpP/RwYSey11UsuPNVEdHKQPSYoM7tGX1TDgTh7952iDA+e4wZnULnf0LB2i8e2bfV728bp6MKt88237fqD54DpUoS6mxpQ1RVwO0vgn0gfoZwx5Tp8LxpZgCXiAPv9NFKvKSj+UY82qk5WDykWwYg0s2DnEczMLq4aNkwH1hzZvzfJhjDV49Bs52GEFQYhz4NpOO/pXdd38SNLtmIXSjNTI3tLXiPEgGylYFDShXQHAAhJZARVPlA68UylWNq2NuOl2ShrYNnZdzkaCa/v6LJ6QjInn/8Q3WK+atM++Fn+5iHWQpIu/QhGqdAZZ/2ad5dgroAEF5pWC16kFr6dmOS2WQ+wJT7lmunex+EmRbzXuhS5YVFYRg9sCc05WysgEKWQDOUTav93I4mZdruz1oDcnz7N652+MV/+NokrYpPeapSsIeuv6dsgmY1da7bMegbrnXHhy8enSv7SdUvNkr3bgxEaygTKsD7rEKjI+wFmiwBp/52tW7ikM2Rhur9L9VpWZDLwoMIKseYPW2XbwzHFjOf4/t1Rm0ExJAY4i+Wp3mbme199m2jLbZheoUHOCpjDzPQQjcHUKHzb7ArR/0N8bnhv5z9lfv4f6vc85FA1y2umbQvSpsEztY0d1bfq515FXlHTRTWLHg6EhMUBhjkCXKaFZCOhVD19Wr+NZ/fg3P/eqX6GhMIxGPoH9gCENDo9h93334yF89iU3bdiKRIYBP7Lm6mhSuXDiHr/3Ll/DzH/wns/BS8SSoRGc+X8KjH38ST37h79HWsQhTBQKABfxlJzUb6orhRo1mhq4AwJW621zV8rs1TV3Zbgg8dI5jpUEpa8V7HQh+7j+PHOtMafkg3eLWZGZzxVlvt5bIBOl4DNFSES+8+Dx+8etfYio7hUWLFmLD2jVY2LGQ03T39fZh+9btWLFyFXq6e9DT04fxiRH09ffirQuXEI+nsPuuuxjgam5uRjaXF5JDkjKe5fD666/h+RefR31dLea3zUNf3zWkE2k0tczDtYkcFq1chd137kRdIoZMvIzc2CC+8dUv47vffgrp5DSisRwi0WmAgFfVfhk3KV9Gv+eyWbYRitkS8uMFRKMJoFyDts51+PTf/B0+8MijiKXSyKOEQrmEIvtGYmAOAs1RNqQVqBsDA0Tnzp/HxNgUhkfGMTg4gkWdnVi6dCmniq6pIT9RmRm+yXgEdZk4jh99A1//8j/ild//GslMHMXsFIoKAOZ1EI1gwaL5qK3NoKe3CxPD2cDgQVMLyDFU5ol91osgVhNDPJmUcnMEyJSjqEkTUB1FrpDD6OgIEC+jvjmBZCrOa2ByLIfxAaptq4BCx4SaydlnBirulr5U+xiUNcUgv9RojsYjiMQhrN+U/E3sfvaLss9PwLwiL2QBgUt5mlN0bRylyQjuvuc9+Nxnv4Cdd+wEpcJ/880j+P73v4OXX3mJ512c1ko8xuz6zs4O5AvTOHz4EAauXVNJAFTwjFFXWc8D7efjv41azAIIk1/XBo6rHQLTt2X7+IQJas1JOaRwRkjxE1cCdpo56mV/O+0mt/7z3pOd/kbNTBVClen/0D5rJu2wXznJwRHkC85katj3SrV4zQAG1leJJKc71szgauTlBVw67quqfEXwm6q1b6pp70yvof5xBk1VRlLbUPS3zhgqc1DZIQr85xrzRppt9j+rlMxmG8IB/ZnZWPQ8BoFRRltrM9auXYdUKs1ppw8ePDQ7Q3+mQrt9/U2XwO2BvulD8PY0oCbVKn4J7Ua1FK4dmaojOAXslUOVrg+sW2nXCyZAUtL0EgCsi8Vr5iiBfLSRlOga5XjXDi/aDOk6AhFJEUkdYbNGr/wuKZQFNC1TKhdVa1a3U6dgZtC4TGBogjcxUqIMJqp0MBzNWi4xI5dAVj7jKCBas0E5lbRioVpuZkunmmmfbaCXn0FRu6ruMdfEZUNCAGyuk0z/YvJPThWyIdjpoYWFTSxglkeUjCUCtvMcIUoAq06xQYZWUqW0ljQdcaRTKWZA03UMvivFbkW/KUYwGyEqfbUAwTb7VUde6fQ5egxJDlrGTJYlXFazkGvS3Dc6CDEIHJGNTPeLAGBh/UYwPjGOrDIkqJ90ndQ4gsUcJnnRvQysczpyAvHJQhSQW9ecWLZsGVauXIVYLIHW1nlYvWYdctk8jp84ySmgKW1SX18fli9fxiBwx8J27N59NzZvWot4nAxSzTa3WetUC0YA8phV10MisVVNRu2YdHlAvFlXlY43ey29PWvd+y3eqj4Y4JxbWmPns6txIN1M+VS++1YDf0V/++AwKljBD03QszLQTJwLAGwAMV6jqP1yoWaqtx+VHxnivw3gOMrNczF2ZH/yn5+20/QGzeE5AsCOaaP64ZZI0AGKd4y5CHCOYtEASiWTLiyywHZMajgrwI3oh5/J/KuYQZUHcumm8XlYYIKSizswweVOnaP0AvSGu70eb9J2G8+P2cwBB/rl/4Ag3eClv5wpV1V2G1f7q3UK2E302SerGAHRza4ZGgoA6wdXOr7ZArfWqp5XrIk8hyEIABYWl81MsLtjA+feALDhgvIYIH2PNwBs38Dy5dcHjH8FAOwUutf8MNnChiQrRuu6A8BqOKz92M1ic4PlqkV+c9y53j34wsa88gpiCtMXVju99vhq13To5u29SDjsSgMSrmdUuz6rWH5zviSwLSEpm9lxZ8rWSE8vDbMZyN7nhrDmO5SoT6Cf30BWN3Bav2umlLNFc7Tfq51jYWKwF7mPqWs7WE0dx8s1xICxx0/O6Y7h9BGhbdeq63mdmp1VnyvyIJ9tNTPOsikIlGKIQBi3FPRdLKA2k8CRwwfx9S9/GV3nTqGtpQ6Z2hrcufseLF2xBqn6JqzZsBmNrfMwNkXAXxTxCHDi2Jv49c9/itdffgED3RdREyujWMhjKldCsRDFxz71N/jsF/8nGlraMJ4voKTOuda+YoHVJZQjVH5qFnWUHftWNYOq66e67CetN6sEgOVyZbFUN+3lFl2ujIPPpb/sdymVkErEkYxGcPXyJRw7fhh9Az0olgscNN7fP8Bs352bt+Ce3Xfh7On/j7338LPrqu7Fv7ffO31GGnXJqlaxhXs3MTbGEFoMoYRQ7RDCe4/Pe0k+7/dvvJb3SAKEFiChYwOmGGwc9yLbkiXLsmQVq4y6ps/t9/dZa+11zj7nnnZnRrYAXT7C0r3n7LL22muvvb6r7Mfu3XvYbkaRwYNDvajUZnBmdByLFy3DTTfdijWrV6NSoZJdLVAdVTKFjI2PYmTkCI4eeR2v7HmFM9hdsnIVxscmceL0OSxYtgqlgQVYvXI5rrlsI/pLaRx69WV87Z//Nx568H70DVKa5wler1aaEE6VOQRuaeQeI3Co15rMJ6lWGtOTQH0mhRvf+gHc8/m/xVuuuQblRgO1VgONVMMEPVBgQQoNrm3ZQKFAWd5SKM9MY9eundh/4CAmJ8s49PpxlCsNLB4exvp163DZ5VuwZMkwsjmhKaWA7i6mMTl6At/80j/g3/7li9xOgVMFp1CpCOP19Pag1qhhcnRaMteZy1WiGxxvXUnjTW1x8EWOCtJyxIdkCiTbYyaPYr7E9WXHxsfY5pbrTaPYTYAkkE1nMDVex8yZOhqUsjjw493nSbj89/sZ1TJIZ5QMetm8BNyQjEiXUsjkUsjmKBJYTIxNIzs4gx/LQANwUTZF+heV1qum0ZxJ4c8/9Encc8/nsHLFKry2fx+++c2v4b4f/xuahBST/hpRA1ajjAVoNJn8zJmsAKtrA3XvCq7e6ju/EyyUDQD7zxq/vqMOeqon+J0n2/QHozNY2rfP8OM9j515mPumDUizJDCRz7a+rjV7yR5bKhU5nT3VyKYMBOfOnRN7OJeFFFsoPU820r6+fl57is4nkDiJncwBn0PpGuOAl0B/eDN1SbWtK6iuOrqCvsqDNgAs6+ICx5oeXufhn08UCBw3d31Xg9WIIQgHoPcoaG7DhvVYvmwFr+eDD/42AbUTbJCLj1zwFLi40Bf8Es3PAAuFQa8W41gETPsaQeYYiszjjteQer9SFDABZQJ0EtCnihkBlPaHoy2bVGTcHCJOVwKMcmpovnyYK5P5Oz3GgDLXnhVwud5s8B/xzrS9qShthCi7BBTSYaaHlS1QaWQU8amRsSp4KbqZAGQCGymKlf5IvQMBHikqWLy2zD3B1B92ImI4Alpy/jPY7Rh/JaUwvU+ClmuUkEclt011bfMseDVFCf2dat1yChwLAGYQndLVmFomnNo6TV5YAqJqjWN6jj4MwDKN3BQjcr8RUJ9oTu/pQUXz8NRxTsv6ajYnBWQFfpeay0SKQj7P9NEav/S8vx2K8KbxUC0V8izjQ1Ijnk2UsQatUDpqV9Fo8DpQWmcGy8n7ljylslT/uYUc1StO51AolNDd04uJyRn2qL3iLW/hVBoKJNOYNly6AevXr8PixYvkEpJKodRFntQZ9k7ldTGgs9wdZKG96c3VAdXL3649IfgicGEBoL696d//IRccryKb/EbdrhTO0YA0P2IwcStJlNrEjc3jg+HLFn2UBwEobcN6AwDgRKQIAIGd8YfaOIOTbDr9RdQQThIVHJf62NgoEk1vVg/NEnsL7qt9L8bxO8NOb6K26PKvnzniBuX+Lv6uUR+zyiFNJpd+po+2qL3wvoV/4uYSzTmx5ii1VuvwOoiHdCg3m/3nET4RcxS7e+CowuSXFwSm89vXfmLPcqnfGPaJlZ867jAAWLQKO2DZN0+tZSnP0cflNzv+WJOxt480CAB2jAlW/LwdJcNjctjVz+F21FfwwnQEALN+FU5kaUt/F2awjyT/6Dy72foxaJe/8QCwro8OTFPYdyL9rZl4wzraG0kknALSGrrslmBgcc42wYP4QwCA4yIweL+G6U8eng7at/Jd6Ou2EtOBzPb35DU6xy33POvrszza1Lbg3+vhtDKy0/OAqVEZN2Xrd3/7voBWz4pIdhsXABbZ7T3MuD01zocBwOTUTdFojToylGK3VsHLu17CtmeexO7t2/jP+NlzuOG223HPX/8Nbn7rbZiptTDO4G+Gb+jFfAYHXn0VP/j3b+O3v3gAuUYZpVyas3BVKf1qq4AP/MUn8LF7P4cFS5aiTEBMlhyvTepNk6pHeIUQNGpVHOxFNne4kIkT7hh6hayR2GDChZwN5DiS1zmT41UrWl+2XxFG2pDasPQhEKRQyCKLOl7Y9hR+8esHsO/QAY5O3bjhUixfspzTIxPoOdjfi10vvYyXd+9hG8SK5YtR6i5gcmYSlVoLa9dsxk033oz+gQHMzNQYXBU7g0R7U13dF194AWfPnsapUydRq9axfu06ZDJ5vHp4BAMLF+P6a6/ChlVLMdCVxW9/8VN89Z/+Nw4d2oXevhzqzSm0Uk20JIEan7XMhy2xB7GNpdlCIZfiqNZaFahVMmjM5PFnH/4s7vn8f8Pw0mWYJqeANEWGS8hvq0F/KGpWssF1dWVRrZbx1JNP4pnnnmXnBSr+euDQMczM1LF546V4x13vwNbLN4vdrkFZ9Sjlcgu9pQxGTx3F1/7xf+EH//pl5Hpy6O8ucNT71NQM28tKpR6uH1yepIhmsdvRunAivzahJl8I8Gdqb3IEnZR9yxWzKJbyaKSornAVzUoDfUO9WDS4kGsznzh+SmxymRR6FhbRN1BCtTbNAHyqmcHEuTrKEzXhenP5TnTUdiBrfr8elX1KtGa7HIH7RJgckNZhs/0AACAASURBVMlLkAgyVDtb/s5BI6DsfpQC3ES/NoyNTRBiNKZp/fJ43/s/jHfd9V7ksnm8+MLzeOCBn2Hf3u0mfYLII/scJnnA9mCTNVHANrK5Skp9/Z3oa6fQVb1SI3K1fmvwzSN8dbwAsJxUMjNL5zO8qV8L0CvP+MHBdvlmTj8jcv2gsT0y4X87rbT7q4K/9I3axHn9TIAVZWqk9MMaATw6eg6Tk1POvlK6Kj0JJCZ7Ltlnk9a09jqVRdlLQ+id4NiJA0HP5z5T+nvvVm4WgjAw1waE5Qx26yC3tZXYga19pgLAi41Bx0KZQYgVaQ3XrluNK6+4kvGc7373+wmofT6pebHtN4oCFxf6jaL0m9yPRgB7hmGtvl607AhWo1q1pYBggFCOMKlFa9X81ToZBKyJ0kkKoERyKkDIaZFNdCwLQM95IAekXKiMVxbrl5QGmsBLNzJTxifpoEnjpd8JJKS+bY8qPuw44rTppLgg4LRULLLAq9ekfi15e5bLFVDtWpojHYgMPrMnlFjgaX4U6UuXIj3o+eDnFHuSIlnkrERGUzsUdUzzYW8pA7g6KZ+NUKfxUGpnjhSGANJ0yOo7pJCSoKa2aMzy3wwD5ASw1qpV5AsFBmY5FQV715lIZAZ8JcWJc1CptqI1McwFi1O6mMOC5iwRwJRiO8OAtUYji5+z1P51wXQXWCYaaOSuRjFzmm8DMOtvqrjX6nVUK1Xug5Q4Bb45NbW5XJNCT3MkBZE0y3qtxVHSpE8uXDiMt7/9dtx88y08xrOnz+LQ64fQ3duNSzdeihMjIzh69Chf3BYND+OS1Zfgsss2YcGCAXOpVQ9AY4T01Lz2e3XrGntUMPMPowIaJc9Sw+Zq35+jBFHDiOyZzj66QZO/N98AcBxAJc4Dnc0q6un4/uavr05aamMrV+JENhMLYDBbhKxvAF39j7oKbvAiOPajpJMNA4Fns8YsDL17OAno693d0bwvynXSyc3iuTkDwHPdH8Hz71wyzGLu1itBl+ToFoMvm8HvdAgA2yTxr30H4K/DOnMUYLEz9S1hcmku1IqDz2MFUFSHfmzJt/9VfrTJHT9ibNVVdsaTEASOihCLlZ/2eENBYNuA7rgQhpPNRB2K5LKMZvxGiLAxhPLvE9ah7HPfiUyfGwAcfYa6C66jd+gYwgvu+oqCmhgA1oGEORBwc3FuPN7ZJOJ3qz+PLPTPL8EZGi3H4hycfL+39W8cB9ro3snBEgcAR8wg4KAQXcboywmOhbkcr53KugTDaXskykCrzh929G/bkREjQOVd+37h59fIU01e7YCIHelICTNddEJXO+LP5m7vGaCOM/b9xt9LZwBwYPsBeRdErZT9Y/OyJYqcq1YUAEzzJDsBg8xU5olKKlUqeOzR/8C3v/WvOH7sCEdODg/24C1bt2LTlstx1XU3YuHiZZiq1LmGL9lHiEZ5iqScmsDTjz6Cn//kB2hMjyOLJna/sgdbr7wSd9z1Xlx53S1YsnwNqsigTHVijd7hgCs8DpoFAYDs9j17ADjYd7oTNhDdI/ziY9pqFzACGsvPcaoVBxtwlJtkdFO7D0dIZdOolsdx8vjrOHPmJCrVCrK5PEaOn8STT2/DUN8APnT3+zE+NopfPPBLzkJG9pKBwX40WjVMzExh69ar8M673ofly1eiViObmClHw8EOQLGYxZkzp/Hgg7/Ci9u3Y8Pa1Vi/Zh1Gjo1wquglK9fgzPgEMqkm7rj1RqTq0/jq//sfeOD+72NgmFIZl1FvznDEJaXZNUXUTHCGpCal9UxRBjeuxwvMTDVRnwYWLN2IT9/7Bbz7/R/hVOJVep8cEFpi22E0uZFChmPUm8gRgNyscYre3z70EI4cGcGSRUvQ09OHkRNnsGrVJXjf+9/LdY5nylVOBywIbgNdxRT2vrIdX/+n/4PHfnUfuge6kUs3UKuWOZCjPCUBGFJn2NRsNepO4PXUrK/aC2kzkq0vVyT7nQSYUC3kViqNGoHf+SwWDA4gl87h7OkzOHtmnJ/pGexHtphGK11FoUi2pSrq5TqnKS5PtVCvNEwNYCNnOrahdMzyF+QLGrDBe4SzGgLpvKR+pvq/nPaZHUdoHxmnCsNDRMs6OaGQwa4JNGstNCnug2y36Tz6h5ahq9CDmekyxkZPo16blOwDXMnauNRYqXNFLhDYbIOvAmi5EY96LrTQ00f23gwmxqYdEMwG3eJkhH9BbABY+rODbhSstlJCW+mfgxwnw0BC5zxxNkD7Xb4dAFaNxz3wU3zASOpfsr/29HShWCwyrcjmPXpunANvVO/WzJbUvwZecabHfM4ETNUcm3Ic+Cqj6ED5aD/CY/dD3BhiG5jDAzb9tRnlCQX7HX711EYWfrX5wY4e1nfkDJsD/Sz3BG1TSmJKCc41a1fj6quuYgzlu/9+EQCeAyv8Xr06F476vZroH/tgnRrAqi4bIWTThUFTAv1MFLAD1LKHlchv+o49gSiSk6NjxWuFfmdPP+Omx2mPU2kGCCU6VesgiCFCvZVEcLr1ge3DTsfBBrCU1JWlQ0luXJLmRYVnJp0VcNCkIXajIcg5VpR7ikQuVypc1J5aKZZKoChVqXkjygSBlVIHWC4N9F/OIG0UDwZATe1jEcp6IdfUz8bUxVHKaWRSWU7zQ3QggJmjgU2ELo2RaETfEQBMKaqpVrBGAHM0snTuXDS5Pq+ptazAK82JvLEI/CYAlZQc+hB9aJ5ag4CAXI12pbVzCtMbUFrTN5MXJr9j9HZau3J5mgFpjh4m4J8urCYtiHqG8ZqatNGsAxrvPPGqFXA8mxOQXj1saX4EVFMbBOaSMlcqllhBIdCaalDQmqijgEQV55gHcrkCjRy1egOTU9O49ppr8KE//3MG7okXLlm1CuOTEwxgHzx4CE8/9TS3deUVWzEwNMD03rx5I1avXsmKkF7mVVmxL49BBiTveey9gMZfWDuVSNEATnx/b5yoDx7LXMcfR6+5Alxu+/G0jBvL+fs93A4Svr4270YaQv+QAeA5XkDioAOm/vncYp3Y6QPZb677I5hzAuz654/51eDq6SGO6Pbv0TBAZIrIGBBR1t/tq9PLqP/9diJG5EafBcUDzzPTTvRKz6IzuXFqAEV7A4Zsgf2aafNvjqHd2wS3rC+HgHxJ1kOCU4P5yWk+bPo2ABK0VM537e37g2L9T9hQsQuKhIzTMd630+jCAYBFsQw7buR7V7Loc95zLGQvv0kAsMM6VtRZR2LKejj4jG8HgG2jmmsAD2BQvrsFAMA2C4VG6pn7jW6+aBEaLhwCDgqZ52wb9HUVl6I5gt+SSjTnOpT0Bec5J0eW+6ZvvB4ZFtQ+0y+KVslrCCcdvgcAjgN4435P2qn1nB8AbmcVe85RekAyADiqfbE6SB+6Vs5qBADALIb9ircVAexuJ9mXbHdpECDSBFWp6irmcOT1w/jW1/4Fp04ex9DCQTQbNXzg7vfjrX/yJ6jUmxibmEGZMjRnclynlUbWVchh984d+NZX/hlP/ObXuO7qyzDU14Xnt7+EqWoLd7zjT/EXH78HazZsxnS9hUY6jabJ3Ca2G6mR6tyBKKLU1PKcTQSwZ1XiVLUIHom/k/nu32a7BAEtgd2QvcLob5ptjehBTvmEVr20fRt+et+PsOuVlznb2KqVq7Bs6QqsXrUai4YXYMnwMHq6ihg5dhTHR0Y4inimUsbho6/jzPgotmx+C95629vR1dPLJavIiZ3sI01OodpgkHlychyHDh/AyZHjeG3fXjRqdWzcsJFTRW/f/Qoy+Ryuv/pKbNlwCfbt3oGvf/WL2PPKCxgaoqjVcVTrVU7/7OqxbMEjC5ADAFPt1ZQpycbA5lQL1938Tnz2P/13XHXdzRwRXiNbHkwEMNlsyO5GCZxrDbQaDeTzaRw8eAC/+c2vcPrUKaxcvpyBo6Mjp3DZZVtx+x13YnBwAJVaAzXOGCc2nmymhZ5SBjuef5ojgF986j/Q3V/g6OpapYzpqQo79lM0bosCLThbngHS2lKre5VVPR3ZnpZPI5+XAAlqo0Z1rsmXIZfDYH8fSoUszp05g/K0pHcmtk/nc2wfTGVaHMFa6smglM+jVq5iaqyOallsgn79MIleOQvRd2G+QmAvO0eYMmqUUTCXRrZEGQ4p8pdMqVrjXBwpiP1oZ5LzAKV7rlZaXH+6UWlyFDp7KqgNuOnLbsPRihpoY6qQmz0q9lh6V/hD10Htw8RvZAtetWYVB8hQVOuVV16Beq2G55/bzjZeyVipQrrz+3E0AKzXwdkCwGFZuoKdWexIUlGr1A7tCl2ijYJ+FNlPwUwkf9gOTTZjql/LAT9uEQOlMz0jGTGlfCF9OAKYNpYpqRjFtLauOivmTnB2vJl70aa/gsH2dzo2e13sTJw2TfxgcuIzLJKwLq97wGaTvWTZ8qXYsmUzivkifvrTBxJQe1arePGlC4wCFxf6AluQ8zWcYmFI1BfL+0SBWBbgHO2p+fxFz3Hq13IuDxf8JaWKQEiqzasAJR0adpoNTadDIC5HkbbI81DAT/1oOmRWhA0IyIeRpjA2B5m8b4roGPBYDjkBXRmATFH654JTzJ7GJ+kp6OCSdNJidGpy3Q8CTWl+hWKRa+8SCEwANtMkLZHLFA1MkamSqjrtpDsWYFojao0CwQqq+U4Izcq31kZmoJMUJhO5q4e0pDbOOqmuGRhNifJbq9d4HPQpFgsMEvOBbUBw+rtEElNKnirqtC4KuhqQXI0sAqBSbWQB6TX9hypPDEJnJX22Ar8a7Us1cmvkEcnvyloUC0WuF6EplFmZsGp02Ouo/OXwlJO2xdQD4ehpU/e3XuO2e3q6OfKawHqaG300JbcEY5PSQgpJjr1xqQ4ypXn+y499DJdfvpWVk+GFw9ix8yWMkfJ31dU4c/o0Xt71MoYXDbNyevToYWzYsAG33HIjhhcukOhsC/hmltMIaSeCxhWZ7QCwMZYFW/DmuLXnCqBGGIxNaMCcHMwSeWnPkQQxCs7v8/hjWcbdliF2wLD1NfJJL05RNLyQAGA14FjjDbh/J2OoELtpJwbOOEUpAjtKNsa4p+YIAHtTMGln7VBT2DDC4s8C7PohTczd0K/OZ94OEq2MLzVX+xCNchS+Cp0AwAkjTj2XPqMzhA4gSf9xPOTfS77nbUq2rdasN19EJ/Z4YgAExTVdOWmP0CT31jE6IKBr3EliHHCB2Hae0pZCubgt6jdITJt2g0BKq8ugc0zGLwZ6+XjH6MzPt07ueH0RwJZ8debWJv/jU0BHHyd27zJmY5aaXwDYXWYmUdAaKbgfvn5BMiGBzDL9eeR/EAgcJ6Ys/xEP4O0MwZXAwca0iAhhdmZ1ec+ZaeyYvPMPMoAnFjly/QiI6Nb7U+KWgh9MAADPKWir0/YDagAH7dtks7YPf5devtWJaSrGwG3vIUvC2EZMrqs5h08SGazN2+CviCp3Y8sokoK/rtyJG713etE1gP3HoZxLOjKNCHaJZZ9b1jHlyHEC2BiAJTsJZR2rVvDIw7/Di9ufxx233YoNG9bhkf94BD1dPbjt9tuQzuZQJkAunUUqQ87SApqV8lkUsi3s2/US/u2rX8KZYwexYcManD47imamhGtvuBVvvf2d6BkaxlSlgRQBnFx2Su7UTPdAANhdmaQsECpeYuWOV1FJlInBchgy7OGNyo65HHIKaAMkkS2L7CH0h7OeNRo4dWIE506PoFKZYYB19NwEfveb3/GaffreT6FUyOOn9/8YO3bsRDadxtCChcjl8jh19ixK3d1493veg+tuuomhsDqB/NksrzOlZSaTA9XALZVyeOWV3Xjood+ilM9hoK8fJ0ZO8LiGFy/G8RMnMDF2FjdctRWHD+3Bt7/zVTRq4+jvy6NSm0ClVkUj1eKIbgdKaxH4K+A22b4aNQq9BGdPo9S7jVoK7/6zT+Jz/+X/w8o1GzBRroHCNTj9s2BC7OxP/Em2KKJFPpdCZWYKu3a9hAcf/A32vrYfmzdswDVXX4tLN23BsuUrQIV0CQCmYE8O4GD7XxO9XRmMnh7Bv37pH/C9b/wjFiwawuVbNmL03GnsfGm3oyOoXU9sRvG8xwBVnrLtSa3ZWlUidun7fDGLTK6AXJ4CRFIYOzeK6nRN6gFTNGO1iVVrLsWd73wH1q5fjZd3b8ejjz+EyvQEmvUKJscrmB6vUwBz6CdYtiW/XyXdU2/mcxRIk81J0A85ONDacM3fIoH27Gcg6Z9p2vrH6JlS4zwNSgZZGW+gXm0I+MvimWy+FFBi7MAawavArqP7uimgPSAWl5gm+yGlNZaScTQ+ilTdtHkjA8DT01MYXrgQh48cwemTZ5yU4dS0BDHNDQD26uPew1RMz8ILGkhk84sfvBWSdCIkvVzhoY0Y7iU1tzmENHBH68ByoFZDApRU9psyys6Vg7NUZKhkoRthLdkhZY8pDSM2SKT6FazT+uY1JwXu/O4c/xqq3V/40tXf/DZy5Qn/6Oay/sEz9VpqZL1cZ4JcIYd1a1djeOEiPPLI47NnvvNL5outzzMFLi70PBP0Qm0un+tz7j9SQ5fSuaj3lVU7wKT2JaWPQUJTf5We5Yhb9ugToIwODgV4OUUx1wQ2KaGtSFA+NLgGiACiLBQhYCSNQ4BkAp+lHq2CcKpokIcknWAqVEVZ4FPV1HqQWi1Sk5hqwwoQrEYzqQ1MymGW+yJgdXp6hut8EKhKUaV0+NF3JKAZbM1mGUScmakwkEsgMHtIUapoigDmw8hUFjMeUKy0OlqN6jZEZ9FiBRSVqF9NhUz/VVBcvKvoNwHTiT6cAtooKKVSEaVSiRsmwJPGSh6qdGFRkJR+I2Wf68uYNaNLBpHLqXer9X5MTV5XAZAay7oGGgGtQDutIaWaJoWK1rnUVWK60Pd6YZeoX4oOd9eR52tFnPsPN6nhQbxFc25w2xTFSw4JUpO5LrWmOV1FE4VCkTVM0kG7urpR6uriKOBatYY77rgd9957DxYvXow9e17FjpdewsqVK3DzTTdx5PHJk6cxMnIMZ0fPYGhwCGtWr2K6dHdLNLikLjcOEcZTVj0FZc1dkRlsqDUa77wLgvkFgDuN0o33wJ73Cf9RNegaiEKmfYEDwN5RBwMoyQw5vvnbwX1z4gjX/OcBfrXNmADLOEXJAwDMaZwhL88rABw2mygTafDqea8VUROPM79GE00viO2GlpiVscIryTs96BMF/DnPJwFgzYE5m5mqLhZKBbZUnA/G6qTNuF0Q3ZbfaO5/WmVgEKeJtmWRwGOttwFgadWPVYSdd/YYvJG43rk6oEPEFD3LY/OLmXgbqOFgOcawFUheOfddAJiV9kAAmJ+xiKyghKv4tzOQzVZBe8uNBTB6TQc8aLcnr9kAsLQXjClZtZJlNWXtLXp5lsG2t503ADhE0kUBwD5e6dSmp8bJuLPVkDYyAYVDZ3v9HH7z1tbz9ue+EFW/OZEU+QMGgBPNX1fIibZODhCo/EnWz+yf0hEFGSAjAeAETk9JAOBIzcTa/67cSHYmMbYaSpb2dWiTS0EvW6/ZsrZNlzeZxNQAryLa1kgJHOFMWbU6CoUczp05i5d27MCiRQtw5Vu2cOasyaky2y7IZlEn4ztZJrI5AdkIj+HMq030FDPYt2sHtj3xO5w9fhjbnnkKu3btwCUbr8Vffvpe3PWn70e21INKgyI9uQwnZymj/vmMaprzVCwsHNXnEi8ZvZXUoU8nVEEd4D+2W0s+O3wSHAkXxAYCkEpaZrLBkJ2BbBmURnj//kP4xc9/hp07diCXzWDxkkVYunQJBvr72XH8yrdchoG+buzb9yqOHxvhUlaVSh2nTp1DKpPHxk2bsWnrZSj19rCdQmnJZ1pT0h0TyJlqEchYw4njx/HC88+hXq1i+dJlOHbsCF59dR8WLRzCtVduRRpV3PfD7+ChB3+KroEcsvk6R/4ST3DtX0XgOHhSIrr59GUStTilcbPS4vTGqWwfPnHPF/DxT34O3f0LMU0gr5QNZtCI9zw3KrVVKYIylwGOHTuK3/7216hXy7h03XqMjY9h776D2LRpC267/Q4Uu7rRoL4zWU55XatU0ZVLo68rA0Ke/+M3D+Cb//JFdOVaWLJ4AZ7f9hxOnDjN9kYeLoN6FKFIXG5iEiJ0D34mk0a+INGJ1XLDRBCnkC/l0NXdw7WFp6fHMXpqzNgKydZD9qs0Pvbxe/CfvvAFlLoK+NrXvowf/Pg7yGUJLK9iemoKo6cqqBN4rtER/k1u8ZzLX8nl++wl9hv0Zoqy92WQzafRqFIWRLLnEs1TSOdTSOdorU22RcIJjc5K0esMnPOfFJpVEwEsngE+PZa+sO1csvLEt1yCz7KtOlkNyfZogbf8d4nacG4LClDSnuYWTY1gKSdoZIStQyYkqR0B7F9zx9/O5lnLsSYaAO4cjOad7Tu02N7MtmAThWwyOdBZocFIhWIWlXKdbeEMxFtKKpcANFkkhcbeEn8iUwyPy9KFfyIcfN3XooX8rOxHCddyvh9jp5mMODTYKcmT1kx2zk/Lbp5Efwqbh71+ElXvgr+K56xZsworV67Eww89Gnvazje9Lrb35lDg4kK/OXR/w3vNZbuNDca54plUzOQaZL5z/iN1NCgfvHoqEqinEaG2IYvkP0WektJLxwpdTkj48bMG1NXIHQY7jWsRCTO6zLgAsETz2mmWqKZuq0nAMqWpoLTEOfYUk1TQBlQ0MCyBtY0GpSimWrpFjqqVdMdgkLRYyKNQzPN8CFSl5wlsFAVDgMWpqWlUKzMoFEro7evl96cmp1mB5TQ4JuWxRiSzZyOnTzapj/kA1nz+1vVOPdy4DrHUrBBQWkBNOmgZ/CaPRLqIscIjCqwCwMQw9DyB25TahOdgUjITqC2qvbfuL7VNa0PAKP3KYL45sO1U0HS5JEWbIqAJfJU1J3q76UtorQTET3G/ND6u6csXJ0nxTIC1RhazI4ABoYl36IbKUbsmhYimkibvKJ2760VFEdBySGlkOI1JFTn2dm4BuXweXV096OruQqVS5Yjg66+7Fnff/QFcd93VnFK6Wm2gv78buRzdZkSRPH1mFKdOn8GiRYOcGubJJ5/G2rVrcMP11zONNWJZHbeSAsDnFyR9IwBgUcjfWGD7DReFF2SHbUYj/yhnAQB7FMbzHAHsHW67WsGyabYIlrkrRtz/E6ypOf58Z53z4h8DAOzcKvwXb/0hmsJBSUi9sEjU+3NbPenHTfXlLniMChsDACcdVZLnXJNDAnb0PcKziEKI/lgAYKPI+HlN5Id8RFbaKxIAADsRY8If6rDn7ndXD3a4v42V7C9ipFdgBLDfqqSmTHfx22S01aXNDl7dIrgdacut0+qhk0n11c6ZpvwJg7F+LrcjgA04kADo0VWym/OsncdSFAQC+wFgWb9AANgPwJ43ADhkT59nANjl+virelTUQDCYbEnR0OZdnhD6x48jTPo5gTz2Pu5EJ4gSwp1G6HYqomPaT9TcnNpIcgIlGkXoQyxVfGeQ/pszNEXt/QBPDv+I2wzUHQzX1o/taGDXqSSIM43DiRm3zxYf2bt3On457n1Vx9N+Prl51W3e5+c920jkOYPA7JwN5LOUGYxsM02+V1cpjS29ZsALzqhGNg7CVThlJwF9UgM41ajipz/8Hn55/4+Rbczg0P59aKZyuPNP34u33flubLz8SpR6B1CjezS1JzCv2CYMEK3nDcvdlESGCVoSv//jn0i28N51jhM9CkRY8srWE3wR+e0nnWS80+AEIUcLhUIe9WpNUjsfPYxqpcLO97tf3YMjR47hA+9/N+64/WY88+STuO++n+Clnbtw+ZYtuGzL5SiXmzh1ZhyXrF6Ht97xNgwsGESNMrjpTYhtPqacWaOOfC7DNXapr7HRs3jt1Vfx8u5XsH7NJVi5bBkOH9yP3bt34vWDr+Lw4T1AcwIUD9BK1Tnyl2r/EnDLVilWmFJIM3hrzs8GRTbLGs5MNjn98+pN1+Cev/oC7njH+4BsEdVmyzgFSCk45gkGIQwwy6mcCaxuYnzsLHa8+CJ+8etfsf3vxutvwBVXXY0169ajXG1gaqaKQqmbbUmECeZSTWRRQ18pjV3bn8EP//2bmBo7idMnRrDzpZ1OWTABsInZjcwxm9HvQOflIlMvmIIJOJuhaIyZXAbdPVRSrMC1ZWemZpjG2QKtdQr1SgtLlq/D5//zf8Wf3HYHnn7uaXzvu9/Gi888ilSmiVxPBgP9PZgcncHE2RlbAQ1KZ+Hqp/w3/044/zI82c7q/CkuXZcVm6sE3hgQKUvAL9X/JScSyspHTilk5xNbG0W7U5ptSj3eqpLTAUVEEn/amQZoPBoOLGJG7Ypcns9Q1asPG1pyWmo3qyRlWKQGxK4odkQaMWeZFCXIqS3Ne12bCbu8RQgzGwDWv0twlfuSc+aZfhy5ah0w/ujR2UR/BoGDar/V/3b3FrjUHdm+e7p72R48MnKS7cMapEO0Uzs/DVFBZHV8kH0lvO2C3LJPY8cdoj+41AohtiPaf3/2j9rByS5uA8DMlz6d17/+9u4kftJazEE0TgoKyzpS+UYTwe2IJ5WxwMpVy7Fy5TI88fiz83WEdy5oLr7xhlLg4kK/oeR+8zqjFNAMxPLhTWAeKaLsDiW6FkelCpBoJZBxIzfJS5RBVzlsVTmXwzrNlxRSGAmcpMOWwUuKlqW6s9xXCtmM+5ukSJa6wXr40LMOTGBSKrsnNPXtgr9OmmhOMe3qYgTUEgjNY6jXGQAlgDRfIGBYas9ytGlTIpJJWaaxE4BIf+g3Ao/zBUoLLeC2lKFw1U99X8BJGTPNg+bpHI6OwVI1DDHOqSeO1NIw9YBNmg6mA3nRqWcaUdnUZDYFL7h58iwq5PPcFqeozmZRLBT4N65hTPV25fTmqFqKoq0T2E7AMwGzpj6zAqrCBgacNwqVjNPUTjarwu+RFyhF25payVQ7ANhFngAAIABJREFUolQsMj3pO5lKu0GWHQpoXgYE1vaVl7SWBM2FPlKHWSLC9cN0YVBZazZLZDWNgdJAL1o4jHXr1mHVqkuw5bLLsfXyrejq6sLE5CR6e7qRz+UwNjaJqekpdgYYHOjH/v2v4fHHH+Pn7rrrTqxZfYlRFOUixTWe1ajoDsWOA7Y2dbCCcn6B4WiZEmCXSSyEbKNL4pc6fTC09py3obaxJHxPW4l7f05z7XAsQSSaU/9GavvbbY/A6nRxHHHW/qKP1d1/OsnHPO+I3ShcgXcML6FDjFFVIjxM9UzryHbtAxLkrJwl/ebjtTlGAMcPP8jxI2jCITKO5xh9QbOdhTux+wv5KI2cn5A6PtdI0E5qeUaNCLY88DQXcDm1f2+jhI/f2qLK55sfY3hI+DPaWhE4nwSM7W7d2W8ANseFHUY6hgB7mV6WeewmkiqQy9TA4hzWyjWy+O0AsG2/MwI8QYhmKIf7+Kd9PSw+dMYasKhq7GgX5tY39FC7kYkNCR5Dk/uKmB1Ul/Fygp49tmFCwWQ3Atjov74ozqCDwb/MNuAhfOB9y8sXhk5t50scAB8tfWJTQEftr5i9nFy8J5enYXIseV9BLWj/EedwhGBui2D3deHf37aBlGVwULfRR0bodB1u0PcTiKZoACHs/LIajiJfpO1yFgqin+d8CmJgFpMI5ognj9egG9aUvVzikyTfsNZndWL/JmtvjMRtR7isSrj+a3oI5JOoWXl/Y7lj+g47i6LvStE1lsPPtyC5L+CW82HhJMCcSnZxhhfDhtTVZFdzk3NMKG6qYvK8JIK0gWI+jerUBB6470d48Oc/xfiZkxg5cgQrLlmDD3/sL3HXu+9G3+BCjE7VUKd+qTxWVvjTrQFsnS9UA9ihnH3uBCzILPfyXGRatNgOUuID3jDMoQZ2MbhLOlkCPLY9tw2/+c2vcfTIYRQKWc4yR5nDbr75ely+eSPOnT2Fb375S/j1j36MBatW4Krrr0dPTx+qdeDGG27FddffhHypCzWjI3jUDCY92XmayGVS6CrmMXJsBD/84Q9x5MhhrLlkOSYnJzA9PoFFg30Y7C3i9df3YvsLT2By6gQajSlUGzW0uP6qwGhNB/SlamKiNFUqlB0vhUI+jVqFMsYBjQng+re+C3/1N3+PrVddjxlKC03BEIrzm7T9qlJJ1GcK2XQK1fI0Hn3kETzz3LNYvGgIlOL3yNERbNqyGW9/+104OzoGCphdt24DD4xYLEeAbKuK3q40Thx+DQ/c/z38+hf3Y//ePSZAIc18rs4mzPta+s3Up5bV08AEAXrZTpWlFOhi19N1FJumifJkOtC74u6QK5CdMI2ZiSauufFtuPuDH8NMtYEXtu8A0nX0DxRRKqZw+uRR7NmzCwdeO4jKaFl0WFN2Tu1nvJUdISYjVKmo4/W5L3qY0LbDhfGz/YzaDTW68HztH7tdJ3jEgLMpBn7FbsjgMDkWkBMCBf6wfZVA3yavCdswCfg15lG5T/jKi9gU85yzrtGtTYc3dktefwaBNSNkC/0DfVhAZd1MBOap06dQnq6E3lHDbXThgRdB+o3sbaNpWHcrPv8c8DR4xdocpHyCwolW1nMs4sCiZ50gnHQK+UIa/f19bJ+n7IoD/QM4deoUDh08amz/kBTv9kFp+uH15cydwSmsO+W/sHtgHIAcBXbGvWuPMSlo2um89Pm4scymf6J/T08PBoeG2IZPa3vy5EmMj487ulVU/zImEVIqSxgDcaLggWXLl2D16lV47NGn49XF2RLn4nsXFAUuLvQFtRznbzAUASxe9BKJKUCuASSpjozrlxgKACvwSaOUFL8CGDu1g7Veqh4UHmtUig8fjjYlhUBr3FJRCJO2w1H2HGGlZi5SFiT9ioDA8ke90SQiVC5onD44l2eQk4BKrldsarlQdKcCwGrgonnXG02JCK7V+T3yWKQPgbqkf6bTWRDsqJdY/S/Pm/7Q6LiOrevF5tUIXa8fB1hV8FfrtTA4KilV2EvTKJRMc1NHWQ8OAkW1BjOBnwRYc8prSIpqBU9lbQSYlXrLpLBJPWRN1cwRwabes+fgUkVPnQaIuBy5LHWCKS0zAcv0Ya8705e5zjjANSvjpgYMXx5MhLET0WtAbll7GRfNV2sf24ov9UP989qQV3StzpceqrWTp7TfmRx6e3sxNLgAN9xwA2666WYcPTaCAwcO4NJLN+L2227G8PAQ6pTtJC1Ry6dPn8Xx48c4svqSVSvQ09vjq/UiQLrorO4N1xWctghtvwH/voK/PF/n/1y5dD7u+Ans7kJ/q/Ok73gVP/df4VHO7TI40SE5CxufZ2wBtO7sNPAZvHyXgzmtWwK7tWuHtY1E1gzIiCWrGDgtv8EwfO4hqxGboncWC2TZj6y7XGfLMl9PzwMAHD2UsItuvNncXdVoLnPwqVl4pbRFgziTidud/t9dLvSM1sc/QTPxtBQFACcEjDo14s8XKwW1E3dplaMvjtbhIww3kGuzAfvToqN2L3Ii4GPxlP/ccqNHg43WHI3AYmv282NjpRmWyAp/W+qkIA/pcN0R2YdbwBw9Q3fbbjsTTXYUfwtCf8mI4/8wyGuN3zVQ2CmbjQ4Ue5D4gRLzbzPkoK1/QQPACfdysr2Z4CANbSgBb0bJVU2NGHIGx8Driabn7d7PB4Z/2pkvUduBW97n7BEnnqJPsijGTkD7iFmoUbijifodSiyhNptzI8kMwiJRlDJ+CkUDwC5HOfs78FC1AeCA+5MqFx1tHX3YkpMWjBl0FsWrJOEAsEOfwEbcsbh3QR6BxQ6qM6ctXJjAXwFfJQo3hZZxWJcoXHs/ifWGEJberiz2vrIbD9z/Y4yfOoHp0bN4/pnnMDk+huv+5E584t7P4ZobbkKZSnCyw3kadc6yZlKpciSxnRUuCACOPQSCWd1/MCfeEEm419tYuL4YHJhJtiKyPVCKZwERFewA1w89duwQzpwY4bU4d24UZ8+dwy233IjLNm/EtmeewUvbX0BXqYB1a9aynevwkaM4c24cGzdvxXU33MQ1aCt1b5Qjj9gAwGyHoRJmqRTOnDqFXTtfwpPPPMlpoK+4fBPqMzPYuWM7djz/NE68vhu5LmBwIAekxOG/nmqx7Yjq/2qGNKYa0ZyjIYVjyOBfq7ZQmWihWU3jg3/xOXzmc3+L4SUrMFVtMADcNMvvvK/B36ZMF31PIHCjXsXBgwdw//3348jRY3j/e96FLZddhmqjibHxKfT0DmDlylVsT8xnMpzNr16e5Kjfpx59ED/4zjew75UdXLc3mzO2H7LHEWhHpeZMZIfa9tg+pHVhNdDAqWWpQQGyX9yINxPhxkEcQhCy/fQM5NFCDtNjVbzzvR/B5VfeiO7eBbj62muwcNEAUqkaCsUUjrz+Gr7+1a/gvh/8AM1KHU0KTDDRrxoZ4EZC+hna5ttZ7hlPk2R/k8x6aoslG9Z8fAKjVsnOm8lg6dKlGF40zGm+jx49ynZSsj9yjeia6JQ0UwbuTSYZZ/+FHh6uDJOFEQb137GMYm6kpcgoH0mser52jWBRwbu6S+jvH8Do2DnMTM6EXmGC7XRJwF+ziY1Of/4AYLdGuc7f1pvts5vGQDzS39+LoaEFpm5zA1RCkAJdiIdOnjyFfXsPMmBPFHW402SZYLurkRtSFlAcM+ijThb2OsTdHz1rFqhTx6e9jgSA25gnfFfMBoDtdI9F0WM2/VPpx/Xr12PhQqotn0OlXMaRo0dx+PBhCb7TiPwQOrD8N8F6rCsY+76+l8tnUerKY9HwIry650DnB26nBLr4/AVBgYsLfUEsw/kfRF/P4halw6iTtyBfFkgxIvCSDoAMUgQCKxhpjmE7SpMuCOpZ16bmOAAupaEx0adGu5W0xlkDUiqwatIbUyRpvWoiZzWXmok/NnWKNTq4RmBsi2rZEvArkcAuCOxesiRFdIYBavUkJECVUxsbTyZRA1VtISBQUoVwGmMCFY3Cy15s7GFIyZkktYcqXuIJSOCs1B6OA4CFZiKFBYCX2gySJlk0H46OpXQqFAVsFB09bB0g2KSUoDGSJ1d3VxdHK6txQ70CNfWErHndpPKRUajHnALpbgoV42NnrKwO4C0Oe0JDSvHNNXJo7SRKV/jGzLAl9Z51HOL5Rsp8gy83FIVL4xYAWAyh9IzwScZJJ000pbWkCwvNgUamtGKvTqNwSnFjSedDfRbyRU5vcv311+Oyyy7H7t2v8OWE6gDf9Y678NZbb+R00Jx6ydQOochkUW1oTxgPVAvLl4OT71EeBdIVns7svXrOrC+8QfKgM1E9H8CzZ/hucNH5F1Yd9MBUSUKaEODAeT8MWDBjEQOLR+XtYJRvxKNeIviVzDldPxMb39oNb87MHeeJ4JHEbZVIg47KHovMniEz7yZhkpB10iHPoYk5c8AbAQDH7KU58ZBDgDm0EmlgDaOwbSw1fesF1GefCbNV+IV6JzOYrbdzp/wSfwGP9mYIBimsmcYQJ77/DiKAAwwE3H1kBLA71iBZovKjHehymWBOMiJ2wWyDvUYlO1qhB4AVJS2qQdOWjxFVn7LPKRdodp0Q/S3bALAfjJUuTLRGIsbvDABu3x/BcwsfvSv8o4Y3qwjgeQV/wxY1EVFjuSvEr8p9z5cCtZ0H5jqOMIBMv7cNvtp7h7BzyBC1lVhXpfN1fifQD9zYzvil5Cf8DiXW2efVeWVSsXqwh3ZBhLQjgHkAvhPb68AiQ7SdXnwpIe1p6tHDcwgw4AdkjHJGoPNOfP/QB1Xees89GkGbbuxMNWB8FhXCQOL4nWPLT3YX9x4AAs3JHd7TmDxHjscM7Jn0zOEoRhOFbApTY6M49vprmBk7h+3bnsYvfv5LjgD+0F98Ajfe8ifIFrtRrrfQpKg5TgAn5bo4mjIQAE7Is3GPxaPsES10tnlj7ws+3U+sL8bGYEqCkT2hWMzh+PET+NGPf4SJ8bMY6O/DwgXDuPnmm7F48TCRj8HQrnwO+WyGs8jdd9/9+M43v42BoSF8+JOfwLXX34BWisBak0bZKcrr2k4ofTfZrKiNqYlJPPnkkzh79iQmJ8dx+tQJLFu4EL0cHXwQjz36IMbOHcZAXwbl8hjKtTqazCNkp5EocbG7SGZdmZdMmGwd6XQe42eq6Opbjs/+9d/h/R/8S2SLPShTut4Ul2oVfzj6Y/iRXzdRjGSbIlvOuXNn8fOf/QynT5/C3X/2HmzYsA5PPf0sHnr4EYyOTqG/fxA333QzbrrxeoyOjePBB3+FvXt349iBV7D7mYeQy6cZZG3UymLP4Wx3Us9awUSxyRhgj7cnjV/nR2CuRJ9yBjmfPBIZ4kZeSjY5SbFe6KNglG4Uu4bx3vd9FOs3XoFFS1fisssvQ71JNtIaCoUUjo8cxqOPPIwXnn0aLz33HE68fsDYjQggEycNkdde1nX/qYwWLyXitg8H0GSzqFarbH+jDwdMOIB0XAvRv0tQkNH4jJ1y2fJl2LRpE/f52v79XJ+aHA5oDcQ+ahvKLDqEbVeHDLY+wFK5HQBmutqRwrYDhUb9ir2R3peAJAouYqa30jub9OD+MXlMOv716aTkmt2wtxPHOYDZM5oHggBd74rxJjTqQXBbtIQUZNPT14Xh4UXoKpU4AKinpxuDg+TYkOLI0V0v70F5mso2qhOKTS/D0qYLt9SflZHSx0qzcUpTHYKHkMD5No5+Udwd5uAwtx0T/vZ8A8Be+zgBvrpP29ctaFR+1pOMn3rXkv1H/0/BZNVqvbPD9nwR8WK7550CFxf6vJP4wuigt2dxSwFM8RhpsCKTYaXU1PswySscgNISyqpQU4Qs/a51cBVMJOGsSokCyfQOK7X5AoqlAteFKJfLfCDpexTpScqFEz3rAKSiknM9B6pzQymWmxTFKmmoqdavesOljWJNQk4AYJNa2aQxlr7cP6ZlXhiSo5IKgcBHSpWjtYHle6khQTWRqT6LFQVsUjMziG7SVYuHVMgh74kedcFHG2R3xkkgsIKcmtLG1Ioh0LVeq6FJ9XqzeU7rQYCqHqLcu1kLUtQoDbbU0zVC3pwEfKDkCJgnQFejqUVJUfCWlXCu5dxkT2F6XiOH+XtWQg2IbcBxAY1dQF2UU/Eyo0sD8QPXGNYaweY9BaPpfQKsiRY0NlVwOcU2AcFm/BwBTemi6bLWbKDeaHEq6Eya5kQpTgYxMTkN8py6+eabcO2112HjpZfyfMijd+26S7B40UIDLLeLQb0MSySPKKfOIWo9HqrnykLM4+bvTFTPNwCspZ9mPyN9s7N5uAS0e55NG7N/n3szThGyz+xlnc1Y5pEtnKZsZa69/dmvWwgYEdig0iKIJvpC8EjixjcX5d8Ix3ndjedjBSPbPO8AsPYeUgP8PE3YXGcTtd5ugjaeSZFvi6HBz18e6MEBegJ74NZtY3f0YIOAEPs7pW+QoSDWahLaNb8ZeYmO8HAxzmfuieWlVtSuTrRw+lDUJo8x8POrfAa7cI+nb88NN6omcPCIveBvsPyKk1FBLUtLRjb7HrCOlGD+Cj1a2mvkOk2bQdrk0D0WBrc5BuM2A5UbAezUFYwRUt4m2sFgP3gxbwCwYd6wNeoYAO4E/E2s2kSdix3tpM4P+BgAWA1AYaOwRx52gjvfhyyCMVl5u0i8qQK4d/YqXds07X3q+dEz8QjAOpYHogWcx4Dall3C6J8RuqfI/3Ae6kRL9d8ddN1scovscr8Rm4Gqye73DN7o+Ru01hrJ53Ow5EctYRJVetYlvXtShQGAdrs2v7p6SPgZHGS/D5U3QUzEk6A3FMiwXRfIrkJorPYvz5mYOgZ/CQTmZQ4YCN2X6W7dqNfQU8ygJ5/GzOQE7vvhd/Glf/4KJitNfOgjH8WHPvoJLBhehBkCgDnJdJNr/GpdWhoDpfN1mIkz99BYwjnIHnHYGehfz86lXXIOjgV/tXN74GYhXXuM4YgWsHffPoydO4Nrrt6C02fOYteufdiyZTNWrVjKVOnKZzE1MY3J8WmMjp7D+PgYR+MWe7qwaMkS9Pb3o1qjWs2mY7YFaRpw1zWEgg2K+RwKuQyOHz+JX/7yARw8dAB9vSU0KxWMnTmDXS88g/FzRzG0II9mawK16jiXqaq3WpxymisMs7e6AZxMTleuJ22ivlrNDCbPNLDliltxz2f/Dje99Q5UmxmUG02O/lUWpGEyJxC/mXShHIHLtYQp/LPJkWilUh6FAoHfFTz7zLP4zje/hef/4xkMr16Dez77GaxasQrf//fvY7o6hXe8623Yt3Mbfvhv30C20EAWVaBe5VqxZJL0yBp3AEjnpFRdvSzl5Djls5kjU5B+ZvRYaSz/lXrAFDlKdkNRkbOlDApdVBO4iUL3Ymy5/Aa8690fwK1vezuyhQLbnxrNKprNCor5DHq7C9i7awf+5R//Lx76xc+MSYhsUU12AGBJaKIllbXijjXHWS/hRiBbF9nC7Gg/h409QE7CBn2PKWClNmKS2wMDAxx1ODk5if3797Od1vmETcCzTd2QXuIhkQF2xz7JEZQEyMgimaLrDKBpsDUwRm2nkhLcjd5numVTqFfdKEl3BFGrFAIAOywWpHyE6Xda7ziaK5ICwGG2PZo32b7zhSwGBvsxNDSErlIXZzekyF+i0cjIMezZs49APl4Lsde6dZcdOe+kq5fgKbXvh/edXD7PjkPjAfSodt9oAJjP6ZD7eJAtKw5A9/KGzFTfsdcwmAbu2tCQhoYGsGLFcuTyOcZUJiYncOTwMVTKVdFOGlHa1mxX7+J7FyIFzv+uvRBn/Uc4plJxgVSYMbVeCHAlUJOANGICAgltTzJHEda0zmoENUXMyZuOwGD6EDBHIBwJIqrBW6CIVKOskGJE/y4UC3zZmCnPsBLDaYwNCChAK6Uh0oLk8l+OftV0POyhSgCwpIFOpQRE1EhgmZipDWIAXwY3OT2xSQmjaZY5772kuCBwkzBKHQtHAdcpvXGNvTmJLgQqCgCsB6amlaHIX4mijv7oRc9SACy6Gh3S1DIhupjLNOs80peCtLVa1XgAVpFOZdHd28teO6QQZei/5tCRedAfuyawuVQrEJvL8bs6dzWw6nryfyni2GgIaUo/Y+oHy9CMum5SS8h3RBPxwmOeYMWY6tuk2TNN1tN4vnJdYOEjje6ld6hP4g+NFFZecA5Vw8NUk4YoS8o9RSaLkkzpzCnam1JFp7Bk6VJ8+MMfxjvuvBNdpSKef+EFHDt2DLfeeiNWrVohHoMmtRF7ERJPMg29ojGwfId5JFDta9d25yh1kovq+QB/HV3dsOz8AcDOtaVDemiGgKALRJKmZv++3D3aAZR2/S75GiUZcafPRDmYxl1II/sKu9e0veQa4Dw/Ofc8Y/gI6GxO47NkkYc7PA5M0e4Y/uihDmOTOl2qzp+fBwC4M7U+Np6qwzl4magjg6C5/AcXkeRTIRzc544k64aK9Dbwl8831hJC5xSw/c2zcZFvBrhUe7YFtnID/n+Hj0BGF7JRgiN47cbajWNKmWQLGb1D4y6wjgwN6ywWAHadsNyR+NbL56EVZwi2f48HgOOoZJvJg/koiIIsEdUQE9RFYFNBALAa2Kw6wNyerDv/GsLeyttBYKxrkI0AndkwFzT4aAA42KlHBulvT2GIuFWwpux59LwAwNFB9QFDTXyQJppmZw8Zg2boNu78BA5+w5KuvgfEIObSoBOnLq863X46S6tR+lf0ic4ji3Cgietf8UtnBG1DSQAAO3EY3pV1taogo7M8K+PvjCPCnp4TAGw2r0sv+ps5nwMYxj23vLLCrx8E6S6eZzQLWcQZ2dam9Ww897fLuKh3vOPVoqraoWQPsz9s02AHc7OITDaK/hXbAtV1pd8kfaO+7wLInPa32UIunUKpkMGu7dvx5GMPY+eL27Br5y7c8fY78Zefvhdr1m9koLCOFGoEjnGEsThps2s/9yE5gEV1igeAnXlEXEA60vcCGTOeuePO+9BmzbVEQA6qlSvZ3tQe1tNTYCBwZqaBqekyZmbKKBUL6CrlcPToMTz39LN4/LFncOb0OJYvXYTR0TFMV6fxznfdgTvvuhODQ4Oo1QkkJHCW1o8iFN27ENkvMmTDIBuTqT1MKVpPnhzBtueeQSbTwgff914sXjiIZ556DF/5x/+JXTueQP9gHvXaBNuf6myXk1UkXabBYKj8Ue2Yy58hxWB09VwLb//TD+OvPv/fsfbSyzFVbqJCthtmVXPqU0CFSlVj3xM1QmxNtCLZTAq1WoXTOxNQPTU5iSefeBK//OWD6O/px+oVK7HtmRcwvGwRPvrpj2H92hV49olH8L3vfBUvvfAE6uUJ1Cs1BoDJZsgspBnZqIO0pGxm/ZxqFNdMGmCjM2WLVIg2hWbVjQBmOU7vcpCG1IXlqOUspTwHqH5toVRCuZJCfRJ470fvwSc/+wUML12OyZkKB1/QGlFwR6rVRG93HmMnj+Lfv/ElfPcbX0e9Ou2AwJIZTPqxdfMo2WDL6ag7u82vmqXPSfWqqbDnR+QHtqLAnwDo7vma7Nw2+9W5dgXpiPSMXw56hyLyUJ4TgNNNgS3Al+EPxzar57i0W+oqoqu7m2ulVssEYMdLer4vBoibcLuae0L7Ru8V8zFdu/bUkPtD2/tCE/3Q+CjQiUod9vQWOQKYUnf3dHdzgNORI0fwyit70d3Thd6eboyMnEK1IsFY+uHyhwZAdzULsesqvduZJT5983ywaTK+C+7pzQCAdSR+vTIQAI5R3pT36DGVBboeCuD7Z67OHPY48vkc1m9Yy6n5iU/IeYjaOXr0CEeFEz8QzDIf63WxjQufAhcX+sJfo3kZIUUAC9AqQK14U5nI0BSBXt5UxK5HmNws2ZPOqnGrUcI0OL4iGGCYDmiKuqR0JQqk0qFC0aNymZCDhMdBaYwppXA2yzWBKWJVQMc6/52L0rNboOmbx631i6UGMQHO6UzWfC+XbFLGOPK4kOdxsOpivP/oAQZzKYUJp0eWCxa1QwooR8w2m1JjtkKeiRTlapRzJwW00M75w760BnxWFcNIZWPOkouWp0awLKtzhSPQmkF1kwZa74Fm7gSe0nyVpuTpSxcHqn0r9YCzoDz+PA9OYdRAtVZjIJtoy2tngFdNy01054LyWUmZTbTlVN8MjBMQKwA8K9H0PSnRpv6ypOFx60FIZLC4gEvksK6Z1Iim2jpZoi+vsay9HQ2sSjvzBtOcavtKzWhP5LWpY8d1jOlCQymLeKySAiafL6KQJ/7Lo1Qir7c0tm7dig9/6EO4bMsmHD12DDPT01i/YR16e7vM3lLNyqQa4rWwDJG87iHb0CdBWVX1WovmZf9GG7cML81zv3Zz8wIAKw2ty0Ry4vgAWA/dkxxjs3+fWw9HgBz5kmSNks+38ycvOADYvyzm3AmaWZJrWecUcd8wJo2Om7hQgGArgUTHc5BzJsY+HtrqfAHBljydxQzEySrI0Srs8m13IkYEfXI2ALBJxuhhKC/Pxkf+Gu3FbcMD/kbvALVpzYJ0Aa8Ey8s4Kaq6zGzGENe2CFFfy7a3vbEDtYvhIEuNcryO2N39YUck67DOJkk02o7JELTC+p3YayN4QPXBkM3svGvmIPO0OT0AADb0dbSftv7FdOxG/7YvUPiQg/dDPAAYLCc6AoANjWxqdgQAJ4n+DVInZsM2SQ++RDpTVGM+I53/0SQHTEjzItf8Z60XCPaDv51uHo1y8L7n9sHiITGAG9F7QBSSs+Xs13w1eh0nCysyo72XWTCItW1lN3rbcP4VMm77sImyMdp3ljgAuF22BIpu1/EkQvlw18yVF9q+h9w+0nmfidcBAtv0LWz0VkwIAFvjdO9MAqw6QIaEZ/pWUwBgdWTnoRl7iVgJFERWQM8dLctoBohbXGs1l0lxTdrvfuc7ePR3D6Fx7ixuf8+78ZnP/2es27AZM5UGWmRLaAG1Zh3ZHDmdUwnhJtI8ToWjQCcMAAAgAElEQVT9BLD0j7STvevqXPERXFHnX5wWOivw1zcRx/GbBm1sJZyWmAMRRIOkqCkqIUW6aLVWxtNPPIXHHnscPcVubFy3CUODQ2yPyBVyWLJyKRYtWcRpmZsNN9KOwUUD7MsQTPCChGggn8uiVMhiz6v7cOjga7hsy6VYu3olRWng1PHD+MbXvoif/PhfMdifRao5jXqtzLxEZhOu4euUsZLIbp4LBT2ws30GtWoK06MtfOyT/wWf+ezfortvmOv/1mhWyqbEcQoAq72Q7FzsqEBph1WjJtpQxrYGMukm9u/fh+effQ69XV0o5bvwxGPPYPnypfjox/8Cg4sG0WqUsWfnC/jaP/8fPP7bXyJXMGn4aPzEkOwEoTCdGzjBwEc+w1eArp4ient7OXJtenxGSEj2KE7nZyjKIK5EAFPEMrVIYHEmRw0RaE0GqG7c9NZ34f13fxxXXnszmpkCytUGKNCBStlR2TLiiVI2hXxzCk88/AC++dUvY8/OHRw7T/M2YchOJKWyVJgsETukKySCz7X2LGM2OGg7J3SyF+OetQEj++8COAmQ7v/wVNp843W32kJbagUn+XhBTVuCCO3sKGX+N0V/m8Y1+lfSQYvMcefivT/auqsC3GFnZLRNTzaN9O1ygL7DpuAEmFo4ACxElt9dmrpjNe6rlDUxl8OiJQs46Kq/r49BYLLZjoyMYO/eV9Hd04Pe3j6MjY3h3FnKIFAzKdXNvjG2Tomopn1u2611DJZW0YHXmfL9bIHc2b7HEta355Lw4Xw+E9d/lO7K4s3sQcnm6cqHdh4O14PJAai3rwsLFi7A4MAgB1gRn1CkOKXxf/rpbZiZrojP0MXPHwUFLi70H8UyA12lhQwAU8Sq8zHSg5Q6ro9hDJKOMLKjf+nwt7xPRCnWyFrxmKzVa3xIlYol9ryi38uVCgN6DDJm08jkJHUvAYH0h8BYEm4CIku6YQI5qRYvtcdgoaMRupcwUQSoX4r6lBTGmgqaxkaHXrFYYCEn9WSlkD0Zkp1oX4qQZYGaknTCAB+IBHZSewT+CgjclIhl9lB0o5SZBpDxsYLKropGeZVT30QeySVKvARFQ7D/X3NwyKErALDWbNEawKzAq9cfp+xwty7X5qU6y5TSOZczY6+jUq3KfJiudaYvPccpmBX8pfTPaZPimukj2pyTBtoAwHUCWdkT0K1drPWZXaXWVdZsOrEJ0Zm7qy1K1LLWbJZxUN+07rT+9G+aD/EIrQnxhYDDLbmI5WXNqlSL2ER51Wq0vhTZTIdbET09vViyZAk+8IG78YE/ezfXLZ6YmEGhkEN3dwmlUtFSrlwAWO6Abs1m0b0CxGW75Suhl2GngidaVJ8P0FmMJjLO+QeAWY3pgAjtEbiiCWkTcW3N/n1u+fcYAE568QpdjCDSBjbqM8T534sAgDtghMBHg4bjsoYBMuZAiDcbCDYxrKFkitv/bAKJ2yIxixD9evQVV2TJ7AcgsSpS28nzcdqMatumnsUENugWEwGsAHC4GHDlS7Cx2RcBljjyV2YrAHAEA8e059l6selg2xkhsu+Qo9FuJdHKW7Ye70w1F6HJwOIR/AEtO7fiwMPZc+6ovuP2FzxS+yxMLKscUEaNmu3rp98kAYC9Y/CO0waA7Zq+7liDAGABFnQM7QYWW26Kkcv+tNPO92vbdF0DVrgxR/rwA8tvGACcBPw1epE9PR51FJMHqh/JDySJsI/bRVHtRURp2HeVEOaeDcCidxxZdddBNmh94/YU3ycM3dufNRmFogBgk+owrp/A3wP1H59G4OObuIwInYxD9M9g9tJ+hL6dtOo7Rq0NN1cA2HNvcNCB4MH5AeCgszNIdQjmhfY+QtsL5aVgGroOQh6J6vzDjpDzj9fVfWh8JHHdFNCuZ55xwLeAXsGDRfJ5HXzoPi36lup1uvOphuzk2Biee/opvH7gNYyePYXJ8QncdMuteNud70ChqxuTMwQAUzSkAF30J01oH0VK+gFgU4O4s7tasENAnAE/GgCOFrCzkU++w8wBcNR+pIAOjYtLi6UzqJHdqllDoUigbhlPP/kkfvGLX2Ls7CTWrlqLViOFPa8dwnXXvgUf+diH0T80gGqVQqrSUi6WHW0MAGzdXSk6mJ4hLqA6vRSZ1SRwnuImiF8IjEQLxWwLu3dtwze+/A947tmHsHhRL7LpFqZnJlGp1kHZO+vkX+DoixJwkc0S+EvBElT/dwaDg6tx7+f+Fu9690fRTJcwTdG1aS8AnHYigE3gBgshsoPlJMqY0jazTYlqRwI7dryIxx79HTasXoWlw4vxkx/fj1QzjVtvvhnrNm3A2g1rUSqm8cKzj+MrX/yfeO6x36GnL4fKdA01Cks3u8MYzjw2sp6hEjas3cA2nemZGRw/PoIzp84hXyTbn9TBrdcaaBKITMOkLHqaSY9AfE4x3eJU0vmuLKpTDdxy+ztx7+f/Hpsvvx6TZWCmBrQoS10qLWmg2T6ZRjGTQle6jFe3P4Vv/ss/4fFHHmJbYrNRIa8JJ0uhyl/7FPbrCGKndM9yte/5pY4bgOPqQ/b+iNtLsz8JLCU8oBFHzwnQZ1zpK/ctrzYyGwDYDrxIoCuxfVqASzrDJHJZgVlHyw0M5tDnwug2OwDYaECm6zgQWMHqNl4wCfptANg+6+2oUCqLuGzFEgwvXID+/n6mxYkTJ7Bv32v89+UrlrNN+MyZs5gYn+YgH7E1y+op4KvZFCmDpH4k+tw9i3iVLbt0HE/6Qc645/106PR5+/04AHb2+yXZm3H9J9EXtfY5ZzQwNd0VG2HbeRvB3DuJcSFjJ6BcLoPFSxYyCEypwSlgj7JivrbvIOMhF1NAJ1vTP4Sn5nBl+EOY/h/PHEqFBS0VEhRhS6Co1NIVTyl1R7UFER+K5mDQ1L+Ol5I5aPlV4xlWrVU5HUwuV0BPTw8fOJVyhUFgAvoKxbwAlfkctyvphUngEIhKuqVE5WoaZgb8+DfSaN3ISveglHTQAgBLbWBqiIBK6rurq2QAYBGYDOBSBLCJplUQ2pgnPNG4dNhRvWLJiy9Km1KD1WFOHe0eiI5ip8ChYS3H64lT/7iR0o7HuOO6RvYdWg+JbJX3BPDmtMoGbFewVSObiUYKANN/GTDNSKQtpbDm+spcI1e8FSlVMkfWOsArAf+iNHH6Dx6/XBp0bSidkMxZ6vMSME60ENBZ0kiL8qDul2IR1gsqXXi0brEA8ZLymeap0dg2r1HU8ky5zOPWesGUzluigQ2rsj2dxiQpqikVuHgoplEslNgJoX9gAAsXDmPJkqW45JJLOBKYavf09lJKFEoJpLWPDajPkeDET5ISnWggkdHiYU2HZ/wngaIa30iY6h36ZhwANJsuPUaWmBSd8e37POhjLaYB2kwYaU1b0fbXEACYuokZC/OcQX5ClfiIzt+IQ5YNQXGsN18DiQTyTCdtfdnmYF3bBANKmPpYW5eW21eJ6RPPpOH7yzkk59DIHF6dCwDszD0BuWc/xKjrbXgKyKT9UcREOAgfcvlxGg8Zm89oH84fYrJlB66Qj8pKvyHSO+bZg8AaARy6hG0/2F/4Qj15i8SZI9rlbyT7JJB/QRFsnl4s25OX0lEAcNSChK2WjzZqSOdOwyfijCmJIPGdKXJ8hL8YCwDrGI18a5Nm9vGWBGw047GdvdtBV/tMcY1EQtWAlK0eckdHAAca7PmgFfp7aBXAvonkhkWHRBHAswR/E6gQAVEyMsuknyQGoui2ogBCGUe0/tTRcK2haPygAYB9U05GAeWl6KejoigcADlklh5dN4iQQcSx+eVNAIBlSG5N+TgAOIp6XnChnTddOSGRpp4nfA4EHscQj1AJIKJVA1iclIJH6aqc7fXdZbna244CBYPX2+7b216Uswu9FQUAC7EUEFFKilbG+5rROhs00VuuS2XhX7NPPd640i5pR0wZcsAvZHHm1Ck8/fgTGF44hBuuvxaFYhFTlTqmK3WkCcDjjF1pUBklsktI8i4Flql/spUYSdx+XMbKC88WUrUnYG09qz2HC0zYWmv7caqv3u903Gpj4sxmJtiAAMQUoaKpJtKZFiYnR7F//15MnBvn9M7VGQLSM1ixcgXWrluLYlcBtUYTtTrZEtysYhwBbJ1woomRDcZk4rPA23TKZO1rNDiyu5CjGrwzeP7Zx/D9b38Vjz/8GxRKafT15YWfOCMaAcEEMru91KoEAlOwRB6jJ6dwwy3vwL1/8/d4y5W3YLKS4vq/raydRqDJWLWe+pKG2UkmzWB2zWToKxXzGBs9i5/9/H4M9BZxw7VX4Uc/+CFeevEl9HV3o7enF2+54gpsveoKbN64Ftuffxpf+eL/wPZnnkC+lEK9UucoXfG3F3sUpWmmQHQCcSnimkB0SrtN6zExNsXP06Npqm0sAar8bwKAOTCFM+m55dQIWicbXjaXR6VOgSnARz/xWXz8U59Hz8BiTBOWm85xDWUKGCZdn7IQUrtZNDBYauLoazvw1X/6B/z25/dJWmqyoZp9KcEwLtd7+Nr6nuxOYqs02Qo5wEIQe3U4cAMq7F3kBoCQbc9I/kidMqluwW3x4Em2kzzQEnliz1NsyR8A7FFxI8wrnYzDHYsG0pi3DWva5xSP2QQp6X4VGkpZOPqojdbRDfyZO7R5AxQ7B5tPYMSKppAIYM94A3UP36Un6Ig0gT/2GLwAMGVmTHMtbkr5vGzZUvT29nD2R3KUOHjwEMrlOrp7iujr7WN+owjgmSkBd8UJQc4wjuxPpZDP016jut4zvihq7/ksslF0gjiA9iIALOe6u44uLT26m+Fpm2cF9CV7tWTUFL2PyhSYNOj+kpL+TcdKimgQZHNfvHQBFgwtYNlMAVd79uzFxPgU76eLAHCnEuv39/k4vej3d2YXR+6hQD7f59NJbI9yA24G3SDNZYPVg4xEiioYbF96GCw0IInbkblCtCidL9UGLjgpqDVFdLVaM2mFCbwVww+DjxS1yhG6EilMQk9SKKsnudcgRQAgKYcK3JFwJGCSwGZSfDW6luvlZjIC4JLSy+kVxNOMaxOn0/w8AaeTk1N8iLqCWEBqB9Q1klw9oYjglEKaPDflckcAp0Tcij7i1lHQOfJ/FX03pzBFLWsNXfo7fchri8HrdMahESu0WYqEpTTXUr+Gxk95/om+AmJXQHWDmy3xsJR00RR1KzWYJf2zAL889xzVBBYgnd6bmZlBuVJ1AiA5MrtGkd5UjyPLF8tioSgHhwLAaJkxUGpvSektIL5RLi2ly2ZSAbIpzTWB1xVeD1NsBQQAU0pvBYyJbtQuHV4U1Svpn/P8XCFfQLFYwuAgFbtfiSuvvBJXX3Mtpz6hNNbLli3G0FA/KFpYo5qdy7W5zHMGIfOHvUdZQSI6WSLT/NVS4YxiPhvhM1cPfuozmTktbnRRxrBZ92CINOv3Ywbts7e3Pz3HCwq3P4cIRgVwotYo1ggZRAPjCCGiKPw4nyvdxVAVxzlqvA/ixSj4w9+uzsOdjxWnFjKIYNDX8WzyveVMxXZUsaNgAnrpRFnymUgDQWmXSiGEtb6OWd7ZpZ2P3TTB69K2kon4ohPqtROfIiL0E8pJfnpZzaiRLcxRRs5jeyLeXujciAqxEketWEIk2EPhe8yJCkiSOcGKPjVxQs754F0JtazEeJB0DBh750H711UvO+cFMWX66RvfjmMYtpwZ3ZGZFvly3O42IvLY9OmTE/4sWUGy27reBy6q6Lryk1GdraH5ZuucX+pM4ePPeTAF+s8Qe3y6fzx7UMduvvSuThAAHHAsqw5t3T3a91F0BocoeaBjSgQARx1vQeDwHHUKu7tYUWz1PxswOPadWSkffoKFyT+tP+y9s8VpE/Y+Nbuk00BED/Auo0sgM0LleIR+lYR+UV1HOB8w1VQMOURxLx/yt+D7g3tXbT96vKCvb/f6naMs+eOfhudkDmABY/aMkVDx66JrFwz2Bb1vSwa9gNijjTrzvO3ZLXllv5vaVzXQoF1A37lHSfsTfu3VayynPtzxOG9bzdDzUlarhe5SHs+/uAMnjp3AdddejQULqAYt2VCkHYGKTYpcZ1UMGO3sD8lnyuNWXSJCvYlbPa0r654fLkHM8RspDqK3V7BTgIdPEmRcsY56R9w4eoFxwpcIQ5ptE729eZw+fRbf+vb3cObsKDZtuBS7X3kVa1Zfgg9+8M9QLBW5piIDalrf1rMLdFPp7Ub2cPtKi6M7pSSmUlpU47lZq+DY6/vx1GMP47e/+in2vPw8+npyGOgrYaY8jqmZMtJZioIlO08OjXoKU5M1NMpNkHnq7o98Bp/67N9hyYr1mKwCVYpkzShn0LgICtWVEWcA/hc5wRtnBrL30XizmTROjIzgtX17MNjfjeNHD+PJxx7D+LkzqJXLbPfr7R/CZZdvxTXXXYGD+3fj+9/+Ova8+AzX5M1kU2gRSG6SE6ayaZS6i4RUoH+gj7MGUiDJwqFhnBs9i+PHjvPcyC7DQDDNk2IQxDzIGfRY5khQO5dcpt+ylLoaWY443nr9bfjUX38B1970NlTqaVRrBCiTbY0eTaFJoJYB4tOtBnoLDRw9sAvf+PL/xYM/+b6Av8QlpvayqC9EN+ueTN8xnq2Z5FROm4wwXGpNglv0aGI7pdmbghELj8j9wlYPIzZj4E6y9HzZ/Q6f6do635jgE+1Q5Hf4xyOrQnUid5IMGBrnFzmD7NYlpbPqxG2ec3rsqb6oqfQdAMx1iBKwzU2d7AFNdTo+wRV8PzQnbFQpuDbyBOi/ZpoyZ7tjo12bze+eywru2dlTBKTXcUqgUxF9/b2cEbG/rx/Dw8OsMBx+/RAO7D/C3y9atIBt1+SoMDMzjXPnJp3ALbIb691XAV3nrLWA3TgHs+T6XPSTie7R89XZG9KOrrVqarr8Fu9b7EDZGoYX92LZ0iUoFos4dfo0Dh44gVql4dyh/enYiYOoNQnKyqBG2RCMPd7JImrtHXqOIn/JZk5rPj09DcJiiLdqtXrccf6GUO1iJ+efAhcX+vzT+ILoIZ/v9ZzhcuSYk1ajW9skfHvECkVEMgBsPCP1gGWvNgOkasSqgpx0EJOgoT8qZEiwiQeLpOlgXcrUG5A2BVCUmrcEIJooYWeMtgpjPAdZ6SMhScAo9UfRsBlJgZMRgJBSH3NtA6o5zGCtSdWsBk7j0UTRvwQA03MaIctz1ouTWuysHcTzNRHL6oWWSQnY6qT+MZqN34uaaWEOW45QNl6CPFaT/tj1cpN1IXpzJK35IxHNTZPeuIfnT0Dq1NQ0avUqK1a0fgwCO0CwAPp6NGkKFVJaqT2iA0XjEiirupoay0UJoXcprURWDhNx4OQxKAgt4L2pQ+zfDUYXIrrqPHi+NaoDXXdAekldram+xYOS+cOk6qFLBoHDNOZCUf5OdWLouZWrVuH2O96OSzdsBN0xlixdivXr1iKTES9T4Tujg7O2K/Wd2VtTlVOqq+MWyBF93a88unp8yJ6PFrdzUbDCgI3ZCp8kWEYnbc89hXR0b0zZKPLO2VirBqROZm14ynml00ub//32vv3Xp6Dt1fmI/W8Y6ZAAAJcZts8z2EjvRkW0wy/tixmdhtbOOBBP56gnnN/sIah8CCFm27z9HTibOxkj+l931jmMx0M8m6PW3rqOJGKRsNIwSaB9P4AU1GFUO3zaG8NEmGwKfN8xZEfLXqlZH84VbBqLEND8ZiTbxfNk5FpZjnh6+MQq7x7Q1ltD2WNw1oYirTxBcfWJ2MY8JDXlREbHjryt4SQ81i77rL3WBgBb4K8ZUpsEiaBHHAAsr4ZLLGc+/KCmuvONyWEpkwlGJxggQoLg8U5Wxx1DABXNGNsdoIzeZF0TvCTz6VVilg1M7+wHQPxGIJZ/EedPHAg8L/qHn+7JRHmiZYjdFvMBACcaSdhDSeRX+DMq/zvNOyCjidNywicm1zQxwOuejCJDpPExiv/izt8kNZZDBsZnn9mDcg4GPRjuQKqr4sSeBpxzXjDY0MzuxoA+7SpRvKOH2fVzAIDdXuPPWVdIergxgDWlrSR87T/aXb3VvjdGAcCdeX61r2WQ7PMDQmo3KRTE4Z0+5CRetYzBBk9ydpV1pJi/Kq1dpSAJiWK0K6uEkI/e9hEdsTHj1j3sd9cBzNJfggZrxuH5yYpOz6QkNTPbdziKSqKvHnv8SRw+chS33fZWrLlkJV7e/SooE96mjZc6pbikxJm03MZt5gv7ezuwwpF+lKpbAxTI3gOgp5hFozKN/Xt3YtuTD+ORh36JV3ZtR7NZQzbX5MhgqnA2U26iVU0hk8/jxhtuRlfPAJYuvxTvvfuTWLR8HWYaKdQ537OAvmlecIp+pdAEMuiY7HpGnxFgVcIWyK6Wy6Zx6uQpjI2dRapRx0vbt2H/vlcxOXoWtcoMJiYmUerqQ6mnDytWLEIKFRw/cgCV6VFse+5JVEYnhTZcfDLFaZpJ1Hb39WBo4SDbaZYuWc42se07tmP87DgDx0RNepb+S2AwAb9U45dlPsUakH2MIqLrQIZsVJkipsbKQLYL7/3Ip/Dhj9+LZavWo1wl3V9CNpTeXD3Z3DfSqKOUa+Dw/p349le+iId++gNjPRXgjPedE80v+pw5cgCOGFcHQ/2vAdQpyIXCjXXxTXpo7tbBawX5FQDYjC/JhvTvJQcwlRmaLtpPVwltdt+mLHimPE7Q/cjmVe+wksnVti1vReI6Ni3P5pA3XNDZIZ6ThcHChh19039mtokA80U4ANzJnSUk+43q0Z5jx9uupAdXZ2IDAMuEAx2Myca6ePEwFiwY4gybFORC9ubDhw9h//7XmXeGFw1y5sdKucxA3/RUlYOgaL8QqOjac9VJ1w2ysiN752KfjNK5/L/9IQPAXj2/Xa/N5tLYvGU11q1fj0I+xzboqelp7H31Nezbe5Tt4rrPuC6w0W8JM1i1agVWrbqE7eKv7T+AkWPHnb1Mcor4QgKnGg4uQs8uHB7G5k2b2P5+8OBBHDp0qBNm72RpLz57gVHg4kJfYAtyvobjB4BVK3Eu5oEREtbFi6QOpwoSb0YFKPnwcNKGuCly1ZNIBZ6jKLVaDAz29HSzEKJoUvpjjnWO6pR0x6JI0b8JNNa0B7bx0DEmmJNJQGJJ/0EpLAgU5KhgU4OYAWCKejWpfBlw5Tq+olCIQJXUL5MTk5iemXZSifB7GZMu22iJ7IllRu6A3ZxGyb1LSWy1ucH7jACSwkRorH9Xr51sRiJxWWCbdNP8Gw9W6g3zeE3kLY+faqG0pMZxd7fk9qd3JiYmGAimQF+NsrX/SwAwtctKvakAT8oB0YIioanmitTklXTbXP+EI4QbqJaraDSqnFqou7tH6jxnUyhQNG4uazwYadCS6oYPd3NosXJh0ks7QLZJt0S/MW9Qfd9m06StdiO5xbhq3jcnIh1s1VqNge/urm4nBXhPbx+uvvoa3P2BP8fA4BAr9pesXMHgL5PQzJ8cDWg58jRuhxbSh/Ad50EK3aJqhAx/IlrczkXBmm8AWCfpAcYdXu9cSs2LATaiW69iFfDgnI21ekPofO4iyeb28b/PqiPL5Oh2Z3kNcxq1DSuuEbe9T+knvDe/gT5+XCY1nnbFsjPqragI4DAaue9I69HtRwN83j7a2+oMoLYNdc5ejFzrGIr6+N/dL8k4M369rOUJbDKeUWNBvqgmgiKobDtGqK03xIDtsWaYCMQIQC8O2DCxNLMWAiYuIHi7J4nOTdm1B2cB5noiimc9DWcLd3rWJeI/a1htUWK+CKDg383wEnTmSZ0cIPqkiXYA2AZ+5e/GFKf8a/p25KnZt+pvGEb58wcAS4/i/Be8AXVOfrJFngZJaGztQTnvomVImPxwT45YCRNCXu1XDLueVmzgIFY+he+bZPqLcpUnTGwOm9F9NU5+JQOwwhc1HgD2v2sTM+7sDyaB6sTccgIAONbwGMb/SQzyCY5Zf4pEWwmzOLBtspqCMZQRNEVjyAN+8NevCamaGRT5moT5aOwin8L4I444doRn3LOOtuTtLaBr0W0TCKI2zdPcPa1XxW7vHZu35WT9yOiDAGD53v+x72cayeXYXvTKYh6y+Uvf01G5o7P70L+r8tjJHHz6sHN98rWRsElZqyBuk4bbznP/o4Ei050rc6d9nbJ0KvqNcTyrhBcBn/QhewNllSObgzM84wzCGeyoXJZJ+8v2pqApBN1N/fqKscs44CIFNaQo3XcapXwL1alzOHPiEA7s24nfPfxLPPHEwyhXplHnVMlZrFqxDtddeyMWLhjG088+j2MnZ/COd/45brvrbgwuWooq6hxFSymNCQBOcdisyQtL6cBZ9kkEucxD5kJ2m1wmjdOnz2B87BwyqRYmzp3GiWOHUatM49U9rzBwXa23MDo+hWVLFiKfbWDd6iU4dGAP7vvRD1Aem5BMdAT8NlrI5TOok+1pus4g1bW3XI2+3n48t+05jJ+ZQKYgdjoyx7BthsZL9irWcSmiWEqpkblMAdZ8Jo9WM4fyZA233flufPTTf41LL7saU1Wg1qTSafS70dIN4CnnBnXTRCnXxMTZY/jJ97+F737r66icOc51szWalWxUHOnNdLKyBCod1XFHM8mYiF6OzjORy7bN1MVrDcBMpr+EeyVeJluBDUHbyuI9tQeGbr/4ztqfMNtOzi1/ywGWDnveTnpcaVbfdyNX3e9UlrqSM1wiq/4VDgAHy1+flItYI93klswJkWe09mLH1jkKn8l8jQ5IDikZCXJZtmwJR/1S2ueJiXHsfPlljI2OY2CgC7l8nvcf2X/LlTpqVaprncGSZQsxPT2Ds6fHrCxEbtvcnyOX4tM7M3U6vdSF8E6sHjYbnntT35G1k+AxkaNmZd2/s00/heHF/di0aSP6+npB9ZcpIyd9v3//Qbzy8gHH4USzrZL8pWCrFStWYOXKlVzT99y5Uezduw+nTp3mXrV2MPWp+ALZ8Wu3gBIAACAASURBVCVQj2q4Z7FgwQIOjjtz6jQq1UpSJetNperFzudOgYsLPXca/l60kM/3WOqtKCleMDXAtdgoMzJBqVtCQp6iWo0zv+P9RiKND2ESOFxH1Y0SltTMEnFLvZI3UrFY4IhOritLIJ/xcpP0wgJikpCi3+jw8gLAdpoP6VfSHJjaGClJe0NKOQk3/VB7WvtW6qForV3RJLgmDoGI1SpGR8dQrc5wvRwS2JTuWAFgxysqAMik+Uk8rXt5EmVZFGq9KAp4a+ZhQE9RYiSaWfvQQ5XTYFOqDo5MlfTN9Bt9z2mqkeIUyQSu8xqZVNb0PKXPabQa4iHJ3xs6cBSw0IFGKCm3qVYw1YuR9rke78wMg9CUzlq8KsWDsV5roDxDdZ/LnB65UChxuhHyYioU8sjniHaKccthwyCw8ZrkNN8MamtdZloPSmNBnk9p7pvqR9PaS61hmZuMQetOGONCUwBjPtByWZ4X0aivr48B/UWLluDTn7kX115/HSs8ixcvxPjEFAPMS5Ys5P4o1TVd7anWDCn01BalXBJwXBXAcJEZDwArJwa1MW/a/Rsmjzq6kIRGCc3PcFWBD23tTQaAZz1LS+F3JEpstInb22y5Ksjg4jVwef8l/bT35hhhw7ZNhFHHa/CiB2c7m+A3PU7R1gK19+JYr5Ivow8oSDTyUB411I3S1hLwd+Drni9jOgiavZlY8Pp7AfbkxGt/Mnz1lbLRqqw4G/n3hdeyYLfgnY+JKvAbYK3XxWvfaqFtweOdNaLoo1fIqBPEeV+dyqwGJQWzRQC9kHayKB4j6jxeHew7cSfjiRD2QXYlmxuD5FtYc14OM4aYNuzAfcqYUdokYhv46+xZb6YdGZvXWBwKANNzsxBPgVvZ0XFCKMGbMCCq2erfy/YB4V0+eRGlQ3iAKdGeI4+AKHhX5MdsAWBL93szAOBQ55152Syio8d5ks3h7FXqRfXi5wNXlKpwSHSCOgSxDbnC1tERwImMjj4AONE7kXqF+6McH+EyVX8JekIMxlK30v+7ABTy4T0QsuE8YLk+7zxrZF7EEvj71fPTAY/5gaAGkpwjUf27bjTeO7dvbwR03cn9xS85As+PgKl4zo44FnbeV6dxS18JlM1ug+I0L07sWiOUs5/xndsAVW39mzt04Mq4HGfFO7cJnCSrpyvvussHyK042sTIJz0zHS7ztxfqM6PneTQATAYABvxMpjrNlKZ2K/XM18AFtnWQzYTWgKw/jKVGZAQJHK9LXUnaTetFaVzNPm42QNGphUwTxVwdU2Mn8OxTD+OBn/0Qe/fu5NTM5coMFi1ciq1br2KH/RdeeBGv7z+Mej2DK258Dz71N/8NV11/I8qUpS1t6v6yMKGMbXWJjKX6tPQ/k3GO7VO+TMfEZ2OjoxSygVp5msHpVr2CM6dOYvTcOezavRvHjp3A1NQYrrh8PXLpOrY99wRGz57AiRECi2syr0aLgWAKjE3lUli1aiUWL1qMo0eO4tDe15EtZZDJU2m1FNt1mrWmpFkmZ34JVeUABM6cR1l9qCHWG3KoV9LYsPkKfOwT9+C2O/8UyHVjutJCvUVgvrG5GUnpSFLmmyZy6SYK6Rqee/wRfPMrX8TOZx8F+QDQunDqdbYfsvXTsf+p3c+xCykPKrjGWQ7tGp5i//LqqfMLANscFeXyTHZCWmfOkGiEXZNtmPKRUzlacXcDdCwnWydVszmTVLHlgbXfwJyDy/ys+8uOAOYzxmRuFCcFO/OM7UzjUT49p5F2P3sAOC4TRlIAWCksMlvPdgUPpQyizFfsm70c/dvd3c228qPHjnLGx4XD/RwARRkcx8bGUaVIXxPsNLSgn+u/jhw/gbFzEn1vf1zauushekO0kJ4XADjIkTvguLjQvoqfe7CGZHYBrzM5wWzevB5r167lOu7VakWyUKbTGDl6HC+/vI9t9LwSjtwgPshi6dJF6Pr/2XsTd02q6l54vfN7pp7opruhu5GhGRSNoCIiAfWK4oReRVScotEYc5/nfrnfl3v/jEzmGhUHRBHjkKg4xDEaNWiICsg8NTLT8+k+wzvW+z2/tfbatatqV+2qc7oRsF89dPd5q/aw9t5rrb1+a5ieob179zJ2AZ6E88u2fU99Zj0j6myge4rlZ8jT9qlG/GPjWTEFyupvK+7g2ItPDQq0WzOa6zhO/ewIXBGAznaw4K8KeQMAu95tRiho1G29YSI0DUgXe6IKUAkPVclRj+fESw9NMDBshB2iMAVwTQPAqnw4oK1zaRbPFvyIEiXBFVIPF4IQH1HIm+yxKSBhQ2qaCNdjBQ4MFqAjhCaATQGAJdWNAsASOSyRz25Eq6owfJk3tI2jIwwArEC5gs9G4ZOo6hp74WB8GAOAbwCf6FfBWaG1CH8FviWCekLtVodBYPF+jNOHiMdmZFJAIz221CXGD4QO17SZwFtSwGQArhrxjL/3BwOerwDOJkqYQWriS0W/hxrBWFvU6UXqZ4DB+BPgOxwCxEIBoaaCSyOmxyhoz0q7pr0WABjRz/CeBRjPtZlNzWKNfI49L2UduJ6zEXTssQvP1FaLa2KApsvLA/rji15Gl19xOe3ceTpHB+/dt592PfAAbd68mbZvO5Ee2406Cz3asW0brV2D9NFy0VLnA+zZ1UUAJ9SsFGMI3oCfGozEM4pShhQ5FHqXWKU5MTuIzP0h/UgJgKyYwIY3Fi1TESGqekd62lLuHNwpJYaaN1evYcs+7FEXCmvo5ow0eQ/LGUqRwhw6Ctl+XZ3W3L9zG7Fvp++jQcI7TWYA4Cztis9N3Jlevap07+M0hcpeCU0wuf+yByo0vqIUyqEVVZnrPif9yX/Z+KnFozwRIWxnSA/Q/XcgQlSqo+V/MvpT5tEQdcLcJ3zJTEkny3Pi2m5ZNhSGfjIjW1E0cIrYoQVf0ffOjigwABfzOH80UQyt+I1UcXdJwMVOw/Gmjz3rZfuaHRwbWNJHS2sxsgD1gJir4PeJ8+RlfDkLkR6jI9v1jeyKu2dIGnC5nI8fxoCVRuGb1j3HKQwAh0xYoRMeEzodBSxMqGDTBvQPr/6S805Q1ykU7iXFbeqxEuIhfGL5BlqtJTcKpnj1klGTRxsA9gGphRw+4LRXJD+UYmnKue/4jHzpNt3xZeiTWr30/AQEkk9innpoExGTGe8Y46Tio1BoP8TfJ/lD8rQHdWMfv6gokuO7fHirp/UUHl+oPzvVLAAs7eXTSstnxZFiYs5RUFjtAXIJi2mnQ2IdMzG+uK+YtskJhFYuTYOgA06uQoyeinsTme4nsP42twVNr4oHDXNNPiuZ7zglMnuCA/QTgFdsMQKWSRSxSnPYciRKmH/FmdoKJFQgCpgjTFF3lovdSi1PgKDtFhru0203/yf9y1c/Tz/54Tep2xzS5uPX0wARwMMBR8IeOrREvQUEYNSpu3aWas11dOJJz6Ur3vEBesnF/43GGCoATQTW8lkXe5rVHI2tT4ImgLZKNJsbqNBtN6i/vEy7n3iC1sxM0QlbN9HhgwfpP/7j5/TbW2+le2+9nU7YvIHWHDdHP/v3H9Ly4n6q05AOz++l4ZJkeuNScg3Y4SLavH0LPe+PnkePPvwI3XbT7VRvI411nQMMEMkImw8D46j5C3C6AduRZrOTiDrQHTEN/cUJRQOiV112Bb3ng39BO045nRZ6EQ1GNZrUW9RotoyDaHwipG617IR2g2imXaeH77uTPnfVR+lfv/YFqtcAsohtDfYvBsmZD4pNkW1HnCVQQnzNcGT98IBGHJsupba0KyHjGrbe+0sFNuSeINnBKY5p/hk/J3+T7axfyps6t7h7zC159jJH0TSBs8LBL4afwbaGs+TyrSyjxMvmXJkAGXNMMxHAQifnHDrAcErhPIIAcB74m+JHLi1VlqYeUYCb9y6TPuYnuANrBCe+QvQvHCRgZ0WWx0ceeZSmZ6Zoy5ZNbMc9cGA/zc8vCp/i6FOJ2J+bm+Km5+eX2K6cxzplTWQcxwDg4sMWvpunpU9KlgIAbjQ4Xffmzccz7+oP+pIRdTKhQ/OHae+eg5JRwu5p16FPakOLjVo+Cv6qnNIMobqHeMyGxUlOAHtuqoj2Clzo2KNPNQocW+in2oocpfG0W24N4Dj1sApiEagG4LK8yb18iUKYBMHAMETBYaXH1q0FWCopjDUSGAIJQJ7UAm4ZoS/KMUC++KIiQK+8J4CjvqtKlB2zY810U2MIaAcgGQphm1Mhs0cgCqJwfWCkfGlZAFjftZHKwxEd4rTJS1SvIwVDQwDjJlIDS9poFcZaYF2RLfciwuLTXIxFlnqkvZmDRiNjXKAP0nMs95Y5hQcA0dEA9JNU2QqeMwjqKDuIetWUEQCUVShx9DBqI7PeLvNHFLaC2nKBEZAeayTeQwIy4yNRwQKgA5SG56UAsQ04inKNZqwR2kX93WarQe0WooyRUwiCTVL2QJi543UBWwH8xVsJbWvtZh0PhBNSlyhwDYUf66nfY2y8ftGYBojkNUomPOTWrFlL0aRGs7NraOfpZ9BFF11Ep59+Otd4HoyGtGnT8bR92wn04EMP0RNPPE7n/NHZtHXLZhpDQWfHAi64bE5mPsssHwHMq5g66SHrwFFiDLbZ2IDm94IM918IaBld0s5y1YBseDxH9gmzXkXLVAoJP7KjyhvOkd9N5VQFcz30T7L0mvv6qjCjXGOrucyY0RUupe94rmB91fiDLtmYIgIiuAl8j4Xfym+23OrlvR+no5InQt7O2XYA/upV1tcL886CCarHat4jImfz9o3p23nZZ8BPX+KSz7gmlOwM1CBhyOOZ4uoigNMNZmbqcTCRMWm6NzXlSUvpuZYDZhwCelJeFm1qu765UcRldnfRLjbSN3eDFB/64P7jvaX953G5HPDXHPkEgOBEKahnVGboKUN9SL6WoWCI8cR9lOEYycgOa9i0nThRVao/mUHGY1UguJinsGFPdm4h/8kzsWt/hTw/6OIR6wCVY4mrAsAFzyd4TWhBddsHNkeozTK7ITiUFQDAKm+Sf/p7io3IycnqvpEAXv9MfPJAe5HvkvIlC5Aax5EgEao/UIr2KYczNfjmS3SPjPYwGJcfyMnLB9pC/D8+M54ZJcoYpL93z3zlk+fVK6qqcha8dLdWqYVxqBJi0La9PADYpXC2c7F7oBMt1SX6phh847S0bitKB36rtH5udIgKW1lGlU+A4n1VrHsl5lN2f6b0JRe4zQYiGnryNpSSXKyuGoO7lupS8MmKKXfpmYUUbJgAv0cdXPQ9YuBZSoCxjaUxodtu+TVde9X/pV/+/Ps0t7FL052IptoAhse0vLjIaaoHgzH1+xEHCExPr6Olfou2n/w8uvI9f05//PJLaNyo0YhDcIkka7FxqDfWPXYaMCAwg4f4P9tYBDjgyrGTiB599FGajIa0Y/sJ1Gk1qbe0yBHA37r+GzR/YD+devI2uuvOW2nQO0SPP3gf3X7Tr6nRrVFkapE2Ed3brNOgH9GWHVvojDPPpIcfeoTuvvUurvdbR3RvU8B0jBWgLwIMJMONBBsI0Grq7PKZqFHv4Jh27HwevecDH6Y/fsWrqd6epvGkxamp8f2EAxqEz4gWB1uhAqU1qkURdWFz6h+m73/zq/S5T3+M9jxyD9UbJriC6YHnYh0hTpXtufnIgbAnQmVXOq+WtZGZ6m8VjlziUYxKq/tK185ehF3SHE2OOMRdjc2weu7wp9Ajvvsl0wKnt3aav3LCQwbp6/zDrcPmOBRHijRwGxPGldkaFes4e5mh611H9QTtXwFVc2ATNMmwcpNJww9A+3SHksCvVSSK9I/EQxYkZ3uosWWqXVb3ykkn7SD87Nu3j+677z4OatmwYT3tP7iPDu4/bAKUjOaiWJ8BD1lWwB5uPqCXRhsnpIwFgcNpoItA0CL9SqgSXwxDz670DBzN98IAsH//qCTlJTZlGOWUJc1E1h/AcXS3JRu1fKWR4XGa59gRRemreAUwBMgtyVRhuIGtPV3RS/NoEvZY20eVAlVV2KM6mGONHz0KtFtr/Nq3NZyqiqBjSG+N+PXYDAahgPQnkpZALhkA8hDliwhQeNZJzV0BDw2AaUBFfUZBPOv9ZjxXVfkBCCxpVtwUhu6FRi+IUv9X3oNnE/4dRxxrmmeAiEhRjP4BiEKhF2+YuN4uA7DLizwnALCIIuaIVq2Viwhgk8JY0/3EYLBGyUpUUoORVwWARWngMTrLrRG3CoT2BgNJAWEij+GpFY3hwRmvi4K0eEcihSUqV8FzMHYGfxmwBj0iVr4YKMa6NARQ1Whi0JcjtU1ULoPSnNZG1hZAcG+5JymnMS8A4lGN6wP3+6gDXKPuVJe9MAECM/BroqfRNwPJ5uNGSGt6IfY71dq7nMZa0idhf4BYul80fTcAZfQLUBofpR3oAqcCfDglNgPHbWo0kXa8RTt3nkbnn38+nfvCF9LWrVvpoYcf4t9v376N5manad3aOasii/cUlFfUTBBDUN6nGgCcVghC1oGjxxtUCfEr8TquOB1NGQDLHa2dmZvBsaKx4WjPPtx+fLHL3wBP3hr6ejoavWfbzIfZivZF0Lh0lPZDFsRLrV7OsmbnnU2vmGgpMH6xV0hnSeXev2pHYy1jeKqq2hcbMOJxlV8wTRcn88/rOwwqe8wo4WNr5KzsWrfvgCE5swBVaZYemrH45Iw4NlRkHyjTc5HBX9IHJu2Pvv5C/SRioFcKADvqZSrWoVisBPoLAbihjZL3frxLNPtH3r4pAH+tcV1BaqcNa8CKqa/GcLsFzV98oAXzt/TiFmgo8VcFeowrsEOESxj2i6LkUxGEKfbhOgb6uuTTw+Myun6+EuYFGnRKRXy1mCOk+EcKcAuS6WgDwJn2fTPNX/OkATXLu0K8ITR/Yzsu1J+r6pXpPn0GTCtvsX9kkt6h5hkd49/HALDv2fR9LkSPzPdl9lOCAbj3wBK9uZlabERP8XsZfrMKpSQY/WmH4q5Pcq2OpGF4RQBw0fzLHJAQ/Wwb+QCw3sXTKydRdLj7q5Nh/HeuF6gfDx9ydXP5e/KeKxw3+SkzXZ8GVBilm7soAOiq9agyNN5WznnxbPv4+VSuaCt74QwOx3ehL+wk7DhvMreBZgxDOkgK1gT2LwXmeW0Kjlz+njQOmKb8F3hYNB7T9FSb9u99gq7++N/TN770eZo5rkNrZ5BGeYHGwyUa9OFwL1GxtVqL6tTiCLLhuEZL/QZt3vYceu3r30bnvPgiak3P0KRO1ITtrtGkNjLlof4kSoFxIIdrsSH+HWx9zF8nE047+9jjj3HJrBO3buG6wFxOa6pD/aVF2r9nD9WjIX3vW1+nYX+RTt15El3/z/9EN934C+rMwI40EiAQqbYBFLYQARfRuDfmvhpTKMUlUc/CayfU7TYl+1s0oWbD1CY280UAitgNYTNsUe/QmF72qjfR+//if9GOU0+nheURTWotDgwQyBfBA0ZP5mhesTWK42qdo6KBqXfrEd1163/RtZ/+R/rJD77GADAAaRSJhq1sAhMXktoZRwyROWllR85T8izHZe34vGk2O/tnCR5f8IirvcQ3EZuT2gZ81JtNBs+jEQJOpF4sbKhRNBTPAK3/bC6xlienY4pcnZX5knE6zWRaMuRJz1MPipsyWtNsO5GpMSCt9xsfn9C7ZXz6Ek85/5AzmMft0m2n76wBBm/11+xCaTAP6L123Vq2S3Y7Xfrdgw9wLde0cxvA3jNOP535y/337+KzumP7djq8eJge+N3vaDQY2YhOPbnqNCE2XbW1yljynOdcYDMkf1cFAHuCuVa345/ct1cGACvt4/OuYL8C/7ov5Mnk/oodvuK56vMaJax8xI7P0TN9zwCvGEfjasL2ySX1sd6OIAWOLfQRJOZTual2a63fBGGEqaQtETUh75Lhqi1yTVAAWDxMJQJYfqCACciIGrOitA0GqO8rCh7+BKgK0I6jSpHmt27SEZsxSJSt1NeQ1MOSrsKwTevVai/+CVDVvfTolUZqgyAKGVHBAIEBsMZAs4Cl+DeAxaXFJfZ/BDiImsWddtt6PDKoaoBpKKGsbI6QzgRKt45T6iULMIlLDCO/UlcFLZu+MB8FcZmBMyiNerxSt4EVSzw7HjtuWqJCIpIXdATwqkC7Rr8CqB2C5vifqZGMZ6A0IPpXU0BD6RDBE6dTZuCzLiCs1hwGQLwMAJgjkaGw1glTRRpogNX4HVI/w4MTlw6NasY+AB3HqPWsrgJOxBYLJ0cx1BpGGB++w97QejoKAqNt/B5R0gCleV07bZOGR3aqTQnKnqFwSOiyc8KG49bTthO30fYdO+iUU05lx4ITt22jF5/3QlozN51whZPIYkxNHAvivec77aVv+J6XQ+8ebe6STKHH6kZCGV55hLDMTNY4McsyRq+jPe3S7RfXHxT97OisoW/XpXsq13M1cS9tJo1HspRZEDhjcHHoqi3kGth9dSVT65JzdTNPpSgUqpGcbrsMWSq2mU7VCtOCqd6T6L0acFVmoHkbekI1Z3+Wu7C4benqFew096vUDVuNDqX2qe8h6BW+PWENDcUm5iwALI0l9q1rZEytt1yZi+lfDCApBXLWJwBw8tBKEE8wjuQ4FQB2nKz1GDuDCc3OA51U3Y4uf/TbafK5cZm+gvTJb8R3DpPrKe/mdZFw7tBZOGyJL+tGRtg27B5zzXMiRzL9iOqY5B02zCEQXZQ78gJ62L7KEF6tmRIN5BMZaXMnnwZXtHjqVCW5T5b2RQapLAVjYCSfQ/q+iRcx4QJUVXepAgBXedbZa9m9mf5N/loK31jd8SuCidQOntuJu5fzh1HwjQ4+nwpFIFIeqBt3KPwxcwYt/fOZj8qYIvYkd9B82RAiSRofSzsE8b/L+2zZiSaGlDO+lPaVGapIviBzdiLO/LMNGaBDNErzk3hIoRkYa0doCkWsstK72btY8nhmO8L6x/VEDRBpMqmJ2IkHIPsxpob+29VQjtJVJqlvOQuiZ8S/hlaDqbLEGd0uEIAb52p2iR0La3P+TSU1BXuZxsieJhFyWn4Lf8J+obYhDEYzbnonUXg2BQDmAABz9wLg2WnX6Kc//iF99uMfoT2P30fr1rVo2D9A9Tqc3+VZgHj9/piiETgAxoPMww1a6tXphJPOpsve9C46+9wLaQLA1NikEJWptqwRUvRCc4E9yIDbCCKocQkyqRGLPjDfTZs20QlbjmfbT4RUpTThQIBuq0mznSbtuu9euu2W39BxG9bQjTf8hH7w3W9Tt1unRx/ZReNRjy2QnFpbS14o7bkOJkDnGgO9bC5Cameu8RtxSmjYaADOIwKYnRh4mRh1pOGoRv2FGr3h8vfSez70P2njlhNpYRm2SIn61dw4gtkqHCzppSOOJK4TRTWqjyc0057QcOkAfe/6L9HnP/dx2rf7d1RrAfCNqNasEQ2JJiPDyzGPhFjKW2RjcbW22CMPAKfFu5BWUds6bd5+Cl148UX07LOeTdPdKbrn7rvoR9//IT246y62j2k6bQFcJfOjfEyWF9OUc1zkW/yCswDC9qqZmGBnNNG8JjNBbOO1zcpfXADYRHlnMzUpQzMpuA3N1X7lkxs+fSfmeXl6k8t3ffK6gMnzV0X6trw7OztLO3bs4LMEm/Bdd91FjzzyiAT1mI0Pm+TUVJejfWGL3bB+A5exO3ToEN1xxx1cPhB2Xs5gyHRWUopcUJBQ6sab2uRm6GlaPVMAYMkRkBJ8DvCtPHmlOkY5e4pfbttz4ghlXSe1obtnzgV5Y71Rgt84qh4ZPFOX/fS8YBsX/CamiQM2l7z0VRLHxx5+ClLg2EI/BRflaAxpqnvcRD3nlM/gwIMRADCMxgL+QWlikNBEnkoUaJ0VQq7HijqunPrGGK0Y0JS6vSLrVakAGDjF7bAnGUeDCnOSNCOSgoDTBJOkEZYi9ZLGSEFZSWcQp5+JaeMqTa5wNWzeSHNhfAJUo89OZ5oBYE11wtHAAHYNiqxpoJd7PU7DLMC0SWWN9MkmFTSnK44mNETK5NGI/+QUzbgEGMUTUbd8KdB0yWwCdJiu8aZTYF2ialvUbDcZmMaHo4w5JbPMfNjvsycqIlLxDIDcbrfLtOwPhvys1j3GK0j/I/WXEUGMyF1iUBcgMGoNa9Sspo0AWKtKAcB7VrSNdzHGp2AsexVDeY6Qwht1gwXQHo5QD3jMtYChpLRbQmvsGdAD7yNimPcXauSoIc0oIHHUsRgTbXQ1xlDHpadDrXaL58D0GAnIzTvApHBhYN1sct3fWBV4MqIb0Gx2do66U1O0ft16OvXUU+nil11MF770fI7+5UsELjZjXOic05jwPLQqg1w28ixoVvk6Gqc6DdIenT7yWk0bEop6F/232AN61aM3l43cdoqsGmnrgG9yHv3e/VVVTGPV83UaCNmXQt+HxiKRASU/eWBpmkC2wRw1xDGy6/7xjYCVZWUA/geMMSjbj72guyLE04YYFUpTIOP1HQPAJWmYeUzG7huBC7r4LiL6ppHY3gHkLo15OjbgVqGBvBzXzy2jbmYv1noU8yOIS5iXqw87QacwPBpaVwWo/QPJGuydDamO+p5XC/e9GZIbm6or4N8nZdbHNhqAw9P08CCYIZJV4G/Bpqy+mvdkiT2Uxxf49ynZluKBrMsUITzeyKyUdMnZw2pYzm+/KPtkkVEqOeG8M8Bi1zjxZeWEH9jygdkJkCL9QI7uUNaBRkjnB4E1essrOizHFe5plyAFABdF4Nt2i0DjlYC+7oCrAtKpyYbHX8xA/bIxBrLg+5rnhBM8u2UeKHDQ0pEnZL33LCfnmHaA5LtKal+KbJILQFCGqjW8zHzcMgtOwysRY/Z1hwAVOL2MtoT/Y9G0LJ1yHyrSTkSLKKt+5d7FUkCoLl12SDkOOKF1q0TU1H5JO4B5N1O8+uHzmj/YNI9GVy5/dF39VPcKDCfj+KO9x/xyZfLVbL2Y9zoHK2JOwAAAIABJREFUILGnPOcvxR69+Iu2ofOM7ebOjJlAcKAsdmSwPiyBfeDKkAydHGHBctVwFXYfM8gmXElnpzvUX5yna6+5ir7y5c/RbKtPnUaf2k3YeIZSDouIFnsIrkBLLRr0RhyQMDu7jvbuPUzPO+ciet+H/zc995yXUG88obGxXbHjvLkPj2tGb4HNT/mXnZ8B5o3zgQRpSACF2MGkGZS2RfRvYzKk6W6L7rnrDvrZv/+IxoMFuvPWm+iGn/6IpufaNIkGHEyAcfC0NZodfKs2YbsM2uKv2S4DAHjCgHOrXePU2ALECygPOw9sl0u9Mc2sPYmuePsH6HVveht159ZRfwgbmtRTlnErgolxyw/q2gIAxk9tUqd6RNSmEc20R/S7e2+hz37yI/SjH3+TunNIdd2naAgamTTQnHrd1ADWJC25EiLeMArws8Mg29RWwvFDjEq/l6AdpCd8+avfSH/yZ39Oz3/+89nmtm/Pbvr5T/6NvnzdtXTbLf9lbbAcAc+8GIERAuoqmItW1Y4osjIeBydB1PTS+hyvkwTHSIbH9FyTdHFvv/qs8i6NZrTnydp9nTE4+1ZlhJp94hrpRtzJxUpEH++5mEtm5YaO2z34otDF38j7eTIMfSDQaOvWLbRh/XrqTk2zbXzXrl1c25fttsZeDhrDpn788Rtp586dNDMzTb1ej9NAP/zwY9Z+q6m1MV5Le2cA6b1VHMEr5y39yYscjneYCfwICG83GjXdR5HdJQRQ6/daGxcBZXZsJnVyIhLWPbNmOcvYffJol3zX3R9pJy/D7Z005Oxybu9V+N6nn5Y96+Wfm8hmP/b5A6DAsYX+A1hkTNEPAMOrSCJ2k65qEikbC0koVyY9MIOaAgBLnQ2TbplrC8TRoppeGAqDGqYgtARQ9QPACvZWAYDzvapihgnZA9C30+ka7yeJ2MU8ACQCUNTasgC/EXkLgYpoVwWAtV4u17Aw9XVZQeOUyVKLVlIVxxcFYdfqjhgr1cLIVUFIMvUaaie3AMxq5DSalLGi7eFwQONhnyNZG+02A6kAWgFiw/MLY4aiMNWdYoAVUcAA7jFOAMecRqfR4OhnrtfbaFgvVTADAYCFLUhtYHh5SmS0GNDEg0wBYPwagC4UOERyoz8o65IGWsB1ANLi/RfTCYof+lKZpoY8N+001k1S/EgBFHwXR5WLt5MCxOgXz7aaLQtaKxCMGs4A1qFLa0pt7HdETsN7bnp6mo7beBxdeumldOmrX0Fr1qyxtZRwGWHThPGYMuphimv4FEDziOGwR4vRJo1UTy4zs5fmEt16I6RKvFfpkRiJ979WCQAOX7zyryvSfbiFSrNLNpjaUKG+Qt8XjUTXuXQbHmNsrkqZ90XG2ILMCJ5R2hS/OVFwibEUncKkgSrFlUsvaPxeNhKuNP28ixFOH5f2YbAXHcuK/CPIo0rqurGq/SxtrcTIq5fm/CiQUnQtaz3OPQj+qJxqJ9gtYVH8pjE9WPWG/+2ZqNgpiqXLUQGAzXJWkmurWINSaxxcjPLnP9iU2c9qTM+M7wgAwLzklmZ+BEZ19OL4d51NHhX9dHH7Fn0/5zmH0WQAYC8w53Hy8EQAp3lw3uhjPbt41Va0hwwbz4vw1r5LAzJWLKxoNPkTrOKg5WklPP7i8XqjbBy+9PsEgC3rLAAxfePPAMA2AtiR8lYJ9mTQcem8gvXxgs3lGFPmKY0ArsSvnVZWaxIUMoX4T4A/lzwyeQCwf42zjXq7qbJ+pYi8cgA4fFb9m0SHhfnlLYX7XZHeb7e96arIEUfXvuTyefauKBvpPuVcm4UJlYgoWBP/3nReYOxG7DqshPnuXmrmKbX2BXfDnH0mwRtw3kdWuQm16hEd2PMIff4TH6Fvfv062rJ5hqaaA2o2BjQa92h5MKLRBHV9ARc3icY1TguLvYMgiMOLIzrr7PPpbe/6CzrnvItp0mhR36T8hb0Ez0FbRfwvRwBj/gxGOmmDFZzmQBJE6Wr0LSYBMFQcwzj9bzSiVg2RaSM6uH8f1aIBg79f+Oyn6K47b6JOF8x5QOPJiAZD2KrMHjWgoQCIQnoGeFH719oWJTV0AmAEoM0J8xD9O6ZnnfkCuvL9/w+dd8HLKWq0BfytITMdIqtN8ArmwPYeifsVh3X5V50aRKOIAeD1sw3av/sB+swn/5a+fN3V1F7bYJvXCOmqESmMwIixadekqNbbT4h9q57F2Q9NVHnonfLfa6Y9R//iNN51esVr3krv/uCf0RlnPpuba9WJ7rvndrr2M1fRt7/+ZbYBchSlif7lgB6DmUtadAnSsaCjOQc2AIPtho7cNLqtBtJY4DgxGXsLcs5cPHY3sjW+A7kBNtIY71rlD5nzKb/Q8VtVVi5W/E/ec+a/+n34KpMEgO1A0otlxgOb7HEb13Pq59mZWarXmnTw4EG6//772RYNGiOoBqmeFxeXacOGDXTWWWey7XJh4TDNz8/TY48/Tnv37LM2Wjl7Oj9JS84y0MwtSfPi+20eCFoeALZamHe7FoPP+ZKjPAAsdHDnLMCvpLfXQCgb4GRSuOveCJ2x8uM3eyp1Z1eA2jrQOPtN00JzHW7nE96DoVH7vz8GAK+Mbk/Ht0qqK0/HqR0bs0sBLwBMDVHcTISqRlDGwtDUq7VCEB5t4kED8Nc+TxpxKamfAbZCUGk7Gi2M9MhayJ5bMGly8BzXuDXeg/KeMX4ZLicKsDG3WM5nBINKeKuZZwWGpg4WV2aNVjaAIAOLkrKao6GjiIUuUgsDDNYIYEnTjOc0NfGYAU+piStHCWCopJEx4CWnStEQUXPpc25iOlIZEZQk1FyR6F4FYCUKV9NLSypoScFSo3a3S+vXraWpafECO3DgID87OzPDwDDAaaSyHg4QmcuIKs9zarrL9VkwN47cNXPQuWEsCnSjPU77PJFU1fhhYYppIY1ONKH+YMB1YABQR4RaOeJ1BrqjXgXoBgUQwLuC6hoBbP1qDcgbyz5nH5h0VlrfWC8iSvdBf8DzQBpogPo6ZowNa8p1KOGdWa8zSIz6Gq0m9mmbayJjTOeeew69693vpBe98PnUajc5qhvYs0avxxE2FdimebTCG5UY1zEA2KMR5QEiRxAA9qmk7hr7vi8ygISMI87dyU64jFEu1G7pzVbFAOaLZvNNoDAlUhLw0jqySQ3Y9bBNZViqMl7R8i2+lk/XEqc4h+Bxup3SFE89uLroeXMNzFC8CDt0j8uR2EeBKspyR06d0eQYsvQvNa4jclMqsfYFj8jqlRqt0a+SwC437Xld7vLFY/MBwPJa8r0SMzR70vNkqnReepf7jLcrPQlH7r2kQapau2ZFC/iMu1yqC/vjoGJwVQ297ljkTCTRqzTIsToA2K0BlqWC+FWJkdf34Z1tgdLEyHOAhnIAsLYkdAzzv8Rq5vLhaqtsx+Cdn/lW+yp/gBLRISsbUeqtQImCOJLM31sYVCrmXX8IALDu82QkkjLmkAE1jrIstd5VS06UaLTK9izRXKVHhP8Xac3h0ZWJxInFYbq9vEwEyTHl7vJEuv4SUw9PJ+lQE4wAjkeWny2kvH6hu9a3JPE+N3tWZVxqTmnQ1wcCG8klS18wvKKRG5M5Ez2vD5EQ+Z/QXSm5P5OXdu3fLaGSlE3yr7KRakr7PGEqtEgKFXZAh/3FAsBjeuLhXXTNx/6OfvyDb9C2E+eoHh2myXiJosmQeihHVmvSYFyjw4tDrk3baTZoZmqaOt1pWhpEdHCpRi948avore/4UzrzOc9leKEGm6BmsLMA8JijeeX3OmroI3HdWquesInJ2as1ANYAaycSBUwTmplqU30ypF333EE/+bfv0ve/fz3df89vaXoadqUxA8CIWmZTI1I+w47Uhq0SpcwkInnMaZYRFSxD6nQlE96IAwHQf50GgxENllFHeEKnPf+l9N4P/hWdd+HFNByTAOMTlDgzGRBR0g3lvkwKaNY2ADADCkZmPgS3RBNqTUbUjJbov37xQ7r26n+gW2+9kabXt9n+Ne5FDABzqVxTB5jTWRt6ePenYwsU3iW6oGbUOyJXF7vRgKIbTUpTATPU3aDnvegV9LZ3v4/Ou+BCmpmdod7iYfrVL39Gd972a7rj1t/QL376E04DDtsf1kMiKeVQqw0qXWNWehI7ItPA1PCVsmp1QjANUnhLmb8wTwVt1DbMgK6J+teSdwKeue2keWaK2I7u7p5duVO57XjuncHxmlOcuAQ4bTpNYi6za6bp5GedzMEnKFt9YP8B2rXrARr0+2KfN2Cu1njfdPxGLmMIG/WaNXPU6/Xp4Ycf4WAf0EACZfCDNPASvMXmX6QqN3tMbBIS0FP0KcPX8uyQrqwq0056HCGZXxYATuwKZ5OobR/BQLAF93qS9dMtzxji7Xpuy9AwHm/q7m3WgEF6w/sVNxEQP067HtMkpGS431fS30MNhw/rsSeeFhQ4ttBPi2Va/SCzADBq6olg0dzxVqk12rrUx4iVUcOGvIMZs7YGT5om18sFCAxGCsBPa+BCCHGUrPmAwQGMA8PjFNDs9idKfloh4BTCHIUqH1UokuOLvRPlqXTdUgEwAXICmET0q+DBoqQw+AkVNIq4BjAiWhE5qwZWKIuotcspl+t1Tq+8vLTMUbdagxao6GgwJNROkRq0ExpFEMpIYQwFFz3EQLCrorjKNZQa/GgkNpSk8WDAaXFQ93fYW6YoGtD03AY6bsN6obeJXGYwF/9jr0ipnQhFAiBpoyaRuYh6Bsgp3nsmzbTxhJLRmRodph6xBVjbbX4/Tucm+wjrurCwQItLSzSZIMWzzB1A9jRSQWsUMNdzjkF1XlNz+U2n4rOCUL34nDlpfV81hHKKa1VQnchgbsOkreF0MxxZXadmvcl7r9NCHWqJuD755JPooosupJe94uW0Y8c2XnbQlNO7mfoK8eYvyTqTd8nVH+RUC8cAYIcgLtPwKbVlAOAyN5EcW0aRuiXnPH/PJC/9nm2Scjzn5wNbMHhHqbAbxShUcs/7UqUxfuGOqKCtPC94d7ypZ+ylrSrwa9rUulNWvnhokxcBV0xGZ2VXtSBCr5U04X0zANilSL2yjhOEKQHgZCaX1APSAHKQFs5ZDj5b4Sz4Hg0BKEcEAPbuyTAArA5p6sfu6l8rmXb25JbkCyvpzL5TZgXLjiPIbXNGmt3DCnz6XkjYfhwHRtVxXV0izVsyQHAiwshjkIJxtIBEARuPGUpsIEu3ZdOR+UWTmgJj/uTjw3Z8+WCM1+DDg0/SPmQYsitcQJM8aeR7JQa4Yxqtajs7gqbMzj4ifanC4FkbKz9zO6pkQMo6l/weU0BbuVkhAjitV9sIcCZDTIv4uRAAXJY3yQJkHKFWsQGq9byKjgKvZs+sO7KcUZZUGWMgIq8cj9/pJKPnFMyh8AT4viwgvHwVP5CJWk6/a8ucJKWGNhFaY9m26UG6PNVYd5xH9HF1l+c7gEOfvKhfL0gburAEHViSC+OfT/7iha4uqWNtbRJ2mdjZ3d++/jrkBJN+O0/OGA7gPK6peo0T1nhI3VaNDu9/gq7++N/Rt772BXrW9rXUri/ToH+Q7S8DOPVHDVrojWl+/5AarQatmelQt92hTneKhpM67T88ppl1J9MVb38/veq1r6fu9DQDpzSRcm0cAVwb04QRTQgNU2PVyq7k+eX9oYEbaumCDYqdx0wRnPGQ7VjT7TqtW9Ol3958I33i//41/ezfvkvTa5GSWeyAqOoVjeC8X6NaE4ElHH9KMNmhveEIgQSwLcoYJJhExgcgEs79sOkcnF+iwfyInn3ey+ndf/ZX9OKXXkT94YT6IwBhJiufASfFVIQyeKYuKvcoP7A3ocTvdJPosQfvpWs+8bf0r1//HDVma1RvRjzWqB9RjYFfOSix05+c9aQDnbP6Dhk1U4NGAB85biw6lETtmjrHHBgBcLZBs8efRm952zvoTW+5grZs2Uy33PwbeuC+u6hdH9MNP/sR/eDb1xtKGNjXZILUWcAxgdffRInvPGMnZyG86+57qL/UkwhcjhAX0FHPSjEomEojbdLjYrkUANZskhgVbM2+j+g2ri3Yjc7NRhRn2/Bz17CpyKPnpuSZptHesvV42rJlKzsS7Nt3gPbt20/D/lDsz+oYoKC3o8wjiAfRwHjv8KHD1OsN2L4qjg0ybs3eKH+PawKH9lZIx9ZxWXbgIchTEQAWUSgLAX6BgCEEDgETkKAvAYCP/sdzkzZODugbawgnCXzEvh2nrw4a/zLGwUr6e0idOPqkOdbDk0KBYwv9pJD599+JBYAtH5AUzgoAK1N0LyIu6GVsMDIRm+5DvFWwicAuAfahrmynK5GVACLBaAG64k/8WwFgjWqApxL+Ll43+UwqBnxjBUKiYHlA5k/dziZ3vgO0qgKmkbUCrJooZo6KbUpNWk4JIxGxHAEKxmuEBZ4BuK0AML6XSOE+0wFeRI1ajf89HA+oVW/x3JcH8MocSXSvFd5aK5nFENVM6uWsd49jbBgNOY1yo9WmaISayWOanltDc3OzTHcoOahHDGUA6bbRFUc2NxqSnnkw4AuARvkK/QDSSipvUK9hQHD1DMN4Nb0zor9R01fSRMtc8KfU463R0vISKyFjpPtpSS1hFmRNgO51Hod6AyodNCKclUOjnIixDeMxDcjdlD94PxGFrJ6bJj+Qem9J3WXxWNW7pyhEkqYItVo4/XejRbMzcyzwjztuA73mtZfS+S95MW3bvo02bjxOUgSx1xzaElBbPiVZpzOFo8EFnlEAcFijLk/CqgBw+ZZzQbgi07BRN3N7ke8LlDQHAA4ZM/JaWjF5reG05J73AMDF6mfMxoueS3xXGujFWzKBvLa1vI/NMJGzSsUAsL/1jGGpwj5LPGq8nYvXMHW7VE6l4Hvq65KrGe/MUouYN8GqALDHYJviuYXDMYRa1ZArrJUYGfJfqEJr21SCh/lnosaNoqGyCctsxPQ4Qt7fZUjgmLHLPL7CZ/yxs9qYjKGIyo4etaIReMBfw2gzK2PrOMUdCaDrPJlKTe/jLVkQ2D8/zsQTdA4pE3+vPDKWZMpvBAD2E077tmPINearICkXjcfkVWufWdtcHp7DGHO5cgnG4D6i8jsGRZQWFfXBkJxf0d40Bufgu84C5jlQBTSUvK9dg5rvmadbCuinGgCc3m3BpXYeqCp7qrRd5dl8ALhghHp5Y3SmqLe0IT/98CoAYHPEC/XuPH6SM+a0vAoBwGnp448CzufP6fdjvdSvl+n+j/mdlGBJ6rNGonnmnokOLsNvC57JrmYK0A7VALZjLxpIqhf3nwUAsFEDBF+veN9PjMby5PQYDRDJY5hwCuipdp2GS4fo2s9+jL78patp68YutWtLNOjt58CAUTRBHjYGegGmzkzNUSNCNG6dpqZn6PBynxb6NWp0t9LrLnsHveG/X06za9fSJJLIXnwUAI4AAGNqiG61Cpf5u3mWbWmcFc49hwYwNtngOI0wsrQ1atRp1miqU6N777yFPvnRv6Yffe/rNLWmSVHUZ6BxNCaO8sUH9qkmchIjxTDbEwVIxGZstCSToNiOJOMcHJUBAAPM3n9gnvrzY3reBa+id7z/L+mcc8+nIWjDNX8bBLgXZ49TPrOdx9CeS36JvQg/rWadatGYI4DvvfNm+vwnP0K/vAGgdZ2GwyUa9COKeihCbAinAHCaXvaIaj/JM2sBYLZrVeGuZZ4VAJjNYvyniX6mJkWTLr3k5a+md//Jn9KWrVvpl7/4JR3Y9wTdd+9dtG/v4/SsbcfTHbfcRHfdcZux50qtZ7Sl+z9OEU205YQt1Gp1aHZ2jqa603TvfffQ4YPzHNTCYC0yPmrwBzO/5J53dU09VlYXNc9LimNTCg6RxNYe7NxIzMVMu5Be4j0a6y05vNMOy1PiwRmyjjephsZAs0ZzapCTAPEImKqzc8b69Wu4HvKhQ4dp0B/F9DHEje2xohNze0yYGgfXcLAKov5NpC8H4JgSepLhU6Kw9fsyDqG/bwD4iPSvkbUO4Mskdf6tNmW1daejf8ucrKrPpO/duqa6n5nfOmPXUofl+/FKzNzXU7R+qqiM5ad77MkVUeDYQq+IbE+/lwQAVo8qEalJAFiUK/6tAUchkJgJoQC9iSY14pOBRggcK4zgqWfAOQgkgIyuaqBphhHpKwJYxgBBJQCwtBXrSwrimlZMfQm8KzWC47q46ZQJEvmr3ooCtCZSB6sHmhHASAEMkFLrUYwRbYt6xQB/jWLBUaOIHm5JHQZNnYznIFQ5yhQgN7suQkkVL0qOeoZH0QTgrZqRtB6wjI2BSaTrYOUoPpIsiPDD0cOiOEXDgYDASF+MaFyA7u0W19pFW4jU7Q/63A7WgcF3TfGMWtBIfQwlGb8DiAyvSnhOGoEDgJzVMWctOJ0yag/Ds8ykpsbeQF3dBmoR14UeSD+yuLjAADAAXzQE+mH8nA66DTBa9gV7aiLymIFqWR83BbgoN/D2NCCuWTOO4DZRvCqwMS5dE07FM5IIY45UNtHAVBelyVwpaDwcUbvZpm5nimtuANRfWlqil73sYrri7VfQ2nVraWZ2ljZsWCf4EacMcra0DjDECipeCEPNpb8/BgAXUCyt5a4YAY05WdX10ef15Oe9rxeTfA1NOIO1hxUMJM/EsZrpyz0/DOLxsHwRwL7feeeQr5LYeSWM1+5sUxYbOxYZu/lnslfzCloJXTjKAMDuGNPT465KGMIyZFE7hJ1DSfTbSSuYMMhViP5N7N8yngc5+7LMtNOX5/R+dSGsYHsZECr4xkqPdkJn8TZiUugWXrqDgIx//HIsnU3sGYDd+al0X4l3i9io/+Qk3kgbtFdNzEwDqweAV7MDcmvY+44i64LJw54FgMXJTT6S9s+98KenH+vu8TeGJUttNtYK8z/yrEqhAh5rhpSklZlkwQZWeDsDWhs7vRrAFEHwyaJc/quGEJWAeRkiKgg4K29LbAqWDWadsjxJV7D8jo+7LNF52WZLiQRn3YP8JrMDy47E+1wMAK+qmfyXA/NXvSlfN3JWJXV25SQbLpo518lz7h+g0r28uSUDoK2SbOV7XmVHBa/7AeCckdnl0O+PLADs4zXevWHWW/bPkaNiWl4WA8BJzceXbcTeDXLonxx58l+6pZXHWcmkc5fgTxMNqczQclCvTrsSALh455kZphZJhighgUWro6qrfd0rK5wW7L09yTPz9HeREcZp3dmy2TkFuL/3niS6AQ95MiHEKbThcx/16ec//h5d+7mP074999GmdW2KhodoEiHiEjalFk1qAESb1Kp3aXlhmfbu3k1nn/1canZn6L9uuYNmN5xK73zPh+mVl76O6q2OjV5FemQUdovqEU3qDJNS3UQG65wsVmppL9G3lrRqg+P7i9FRxmOqjUY8/rmpBj3x6C66+hN/T9d//TqamgOIjKx7EY04NbDoRrCLAfSFPUyjfmFfYp3H2iylVJfYLOs0NTVDjXqL5ucP0qG9PXrVf38vvffP/w+duO1ZtLDYpyFHrDTZ9oaMf5zemLPeaca4uoDD6vgGsJPGNNuu0Z23/Io+87G/pl/f+CNqT09oeX5ZbIwIEUalNM6OLABpDCIr1XT9zZ+pTYvABLyXoOMRY8maFVCiQAGsI7o6mtQpGhKdcta59ObL304zs2vp17+5mW7/7a20+fgN9M53vZ3WzLTo85/5OH3329+mOgPwEb8PAB5jHQ8jrlmMqOstJ2yipaUe9fsjuuwNb6Tzznsx/e6BB+ib3/om3X/vvUbvNfY4eyeJo4Jlur6UZ7IfOCWukfeaEllrp1p/Qeuw6BLY53jo6uC25wRIrBpeUUxBArBO8CjpUx0k3FsMg7/NBnU6AOCFfmP8MDgu9ZRF7IjtV6KrJdpd2J7bkQDUHOErZOIP7PAIbMHuRVppDZCJAeu4jQQoWdJeY9/JeX41EcAhe4zQJl5f3/NFdyq9kzDE4YCtFhw296qyx0/vYXnPFzlbC14hAWli85Y06wpGe/WVkAxLDaRIfTkGAJdd5WfWc0dOo31m0eUZN5skAKwizU0BrXq0WxNYCqSzp1IT0b1ImQxvO0TIjjhKVmsKsILNXmUAUgXQA9CoQKmCvKjRwcYiBwCG0IJgsmCyYewWxGXBJimgRTkSUFG8qVzTlxrRxCss9qaJr1tcv1aZ61iAVaRPlqhWo8zAiyqKWDHkCGD2VJNC8Zw+utkU5cnWpBBlBuArQMRmXeqR4ANQlBXXaETjCLWCWYQboe4AwCbds9Yk4LZBFwgBTgMifUTjkSirps4yp7tBSudWS5QiG00NkBi/lzTPHI0dRdTlWgfwGENb4jVXr5taECYFtHiOGbPXRNIgo1/xHpNn0Xa7hWhipNIWDzSMZTgCUAxgWdaHAXJ4ftYmtja0Hi7QhdNBw0PNOALomFj/s8C9OAno/uB9gX3pAP0KIKM/PCd7ECr9hPtHBDY7JfBAAdQjghqesbN07rnn0gknnED33HM3nXnmmfSnH3g/nbbzVN7jEcD2RlMigRO3yFhxDDKLFQAuwTbNA8cA4ACl8jXzsiReEWaXbjw2rvi7dcwpuQ9YI0+B1M41KZcyEOeThK8VBSkUE28eTQA410veufXI7SjtU5xdR0NHH80yv/MYhX3UysMgWDzmLk6JrWiMKPJkcbpXbS1pVNSLaE5ffhdm87AB/le5h8ofJF/0r2OED5HLLELW1FYuCtJ/dgMBpkVjQm37TAmB1Av2zDim4cQ5928euewXbGTbjUQBpy+BodTV8etGH1AyeG6TxSbY0KIVf18M/8q7Rf2Xeb94CY3RxbM5MitTBgCWY5yEgAuMGWkAWPwy3TEFZigInO2weK1Mqj53roEUnWoAT9NC9fwyALB2lzF2JABg+5SnTEx1BpsGKvL2gMxPgf3V7WVnBk5DZa7i1eenJ8Pdaw5LcPZfiL+ttG9ji7QpoHNoF5QtZfp3Nri7tx+EAAAgAElEQVTTjdW9SqaA9unUuQAwn+PQ2MzluMK2yQOAQz35utCdVWaHVRhi5tEyBtv4pQBNeKJJ4/2RjAAuBQAbnc/S/CkKAMdyIH93OFqFd4n1jLh7X7e1Sn5tPePcZGRZVjTGhzp4RIIbT2bp49dlbuKVAOB0PeYE5p1/ivKprxlYYkLZZ9OD9zq3ysztFQA2m1pEnRbR7sceoC9e+0n6wff+mTatb9FMF9gjyoOJfYPqKA1Wo8moQXsen2fbx5VXvoNT/37lX75Jf/TCV9Lb3vsXdOoZz2HAEwAUMo1ivRAMHDVMCmiYwCYAaM38DauNeUtsD9NMfvwswCp29peIU8auEEgwGVGngYjZRfrW1/+JPvvZf6Te8h5qtyd0+PACjwPj5/TRqBULQAxpmxtE3U6Dmm2UHYP9aELTUyhnBvA6YrvOOEI2vinOTrfviYNEzRm6/J0fpjdd8UHauGkLDYYjjgCecAHhOtvZJtGIo5NVn8bfIgbeVH4henlAs506PfHw/XTNVX9P//q1L1B3HQINiPq9iKLhhCYDAMAm0gY6E/MMk3rZiopYl3bJqRds8CbM68h+JI01wFsBubEgCIKGHRBDbNDchi106mnPpl4/onvv3kXnnnsOXfme99D5L34B7d/9MH3+M/9IX/zC5/kOATtbow0bL+yeYwa9T9yxlU7YspUOHjxET+zeS/MHDtG557yIPvDBD9Dpp59OX/nKl+lTn/o09XqLnH2PbbkIbvHec/w1r8QmGMsOKQ2YBI+tbpxK+5wGTO3ayqIbcsvd031WAFx/Bhzla2EAWMasYCPbJ5ugH2zKQguksB70EFhlsmGiX1PCj6Obzf1No3nFzinnDp8YMI5TbeP76ekparcR4NKnwaDHNledsjvPIrA0by+G3tH7ZchOmQZHy+oSKwWAeT3VpmUWUQHcdJsWEA7If34vFzjPz6AU4xxJ2eJiHol7eiE475dPiS3uWcxjAPCR5bZPl9aO9p3g6UKHZ/w4u52NLNlctUIigLNgqXiiiDeKMieAhogoFfAUitaQwU32noNoM+l2uaasAXCnproMmjIoR/DeU9BYwTwBjCHEBQCWZdA+Vbhhk7KHFHvEQFkT4DILABsxzsxdvGhsipAIQGedOu0OK5TobzBAimqpC8xRywD6IIhN5K0AlNIX/g5a4TmketboUgWKpb6x1DiejCNuC+ArPqgV3BtAKR8aJUBAdtHAJHJaZBHqmCCyFlG1nJRG2kQEMYBf9brjKFoo6gJgI/pX6vKK4oLxg4ZtAPCNBgPIqGkM+mHsALwB6MvzUCwE7MZ6uzTgwdu0IXhmTKPhiAFhTofdmeI6ugBIZQIYsQLnAhjLD9Jfk9DY1A9m2J4Bdhkrp2vGfA3QjL+D3lI/Wr7jNcdFAEqjqQes0dtWAYJHoak7w6MZRzTGHDkdtrSFdzlKmOrU6XTpnHPO4SjgRx99lC5+2UV0xdveSlu2bBEHB647IymuxQHPQXMTOnoBKz0GAMcRFEWctshKsBpJZRSzsKEuO7gjdQ0LtRP6voyAKmwjaGAtJrBsfUd+BAacgSOC/esM/eMwtjhHfvkG4LybknVyES8fgJtpXQdQsBCh7RsEgAN7PAnahCEt11gTZ5+QCWTmpymmDc+PpxnTLVsDuuKuLfm4z/htDZSlDkKaNnHHJWPYE73Yt1fKgxgAVpmfM4GMbpaOOPITT4YUGy/S6xb/Ww5gfBF03jTGPNbbcumb7F8NZcWntsxilX2mTARwcVtZCprZ+qw4ecuU/r3TaLxP/BHAPu4T84xkxhs5hnHjGfaTAYBDdJQYXV314FFM8WvoPoVGmRxwLWk8KU4B7c4g0VfC8BLvUD9IZmaWmmDRfF26uHHZdjyWFi73CFIwsyDKw5QBuy2UYS3Ve3SGkCd/CwaRHdPKR4DIpsJPoX6QOgeFDRlmZp9x+i0NACfn6Ua0+cGvEF10DGVWWeVzkiChHkKn35USZZ5dyTNho607//B+SHmspLSW9PtO6tmETNSZJOVHeqxe+qadXsoCwCUOdlJuJ6+VMuLs/FR2J/RAKwfC8lEc1lmyJJbX5UtZAFi4o6vb+s5A3v5UOq8eAHYcnlKNad9FOyrNfoQMnoWyd/Vkax6yGRqWOdPuWS7Byzy8EHYmrBsHZIg7OkektpsR3Xrzf9LnPvl3dPutN9CmzbPUrA9oNFxmu0ung0jYLtWoQ7sfO0in7zybLrjwYrrj9rtoNGnTW971ATr9rHNobNIhc6VegMAA53gbAsSEjchEqKX2ZczZ8Lc4epVfFQOi/F5QOQagaTwiJF9GHWMaLtJPfvQd+tzV/0j79z1AM2uatG/vHhoD3AUAzNG/iFKVurVIrIemuOrYZELT023avm0HA6YPP/owg5Gd7izVai3at+8gjRdH9PLXvJGueO9f0JnPfQlaoN7ygEYAWGEbw3h4aCYFtK37K/Y3gKWoX9xq1qjbrFEj6tND999OX7nuavr6v1xL0aBH9S6CNYgmHP0rQqbR7NDM7AzbqpYOH2IbnLAP5VNuTSdz4vWOiojaIwwAcxAPB+foPR6XErGVCQBcp3p7iqI+1rBJL33Zq+iKK99JL3jhi6jbbdNgcT99/ztfpWuu/iQ9+uhDbMtDpsEhIn9HY5pbN0V/9LznU6c9RTfdfAvteWIf0+E5Zz+PPvjBP6OLL76IbrjhBrrqE5+gm276jQH1JcCG6W95q54P52wakR5HScIpwATIpDJHyr4zNmTHVieBQ4bTGUaaBh2tpHBqFLuRxrE8kl1fFjy1eionekTUb53Bc0Sxq2MkztywP6YRHBhStYxl7eQMiB065sdibzfBQTw/3rUiQRL2+zbb2vt9AYAZ1FaHGuVkTv3ZsvI/DaJm3xPgM6Qb+NYi9I7lMaZT3/N5ALFiDO46us+6oHolADjh5BFTI2+vuXJejoCC93E+J1//+bTxy6OQ6nIMAC67459Zz5XRXp5ZM/4DnU2ruUZ8sBl4lD8bcKczFwiAXPF3rjHKMHClm03rYhgVg7EaFdpg0JMF7WRiC6tDyHNa5fGIgcjRCECoAK+a3iJOdRDXOGBhySmHGww8cnplIwQZDGRhZ7y/jH45mUC4AXDWdDwC+NU4VbGAngy6mh+R5PCOE08s9/ec2oQBTKSkkTG3Gk2eF34Avtoi7SN4HkpEK9ffxbMMKjf490tLy9TvCwgs45EoXK1jrGK7xsCxvAemDLAV6bbHY7gWaipoI+DrAIyRkhogrFFYTVptrmlsFFzQG/TidNGtpo2ElUuFpPdW+ruRtEwaRMsiEtbUC45rTAi9JGU00ju3eQzoC+1azzAD9KJeMQO9hu4K6rLgMbUq8HdR1MTbjVPMGAC4NxhwvWXVXKAQcX1jM0+JyDbSl+8c5hblRI9w/5xCusG1cFDPGD8nnngibdiwnqO3L3jpBXT55ZfT+g3rmfYaaYxIYFcQq5OEjFkEd3yvTl3vDZctYRfI5U4hD7onk62t5DKfm0KzzMCtlAqYwQoH5lkEt2/VkHLaWK0BTszvq/sUv18sytNeremRiCKf3waP3qmjVTgWb7SYGs/z+pDzmm8eEUOC/QQBs2QUcDCCOQhQZx9I08DcU3MX2dz/vd+r8p/3coJqAYcSv7EqdaH2guHJGSSinlIp9rIGtOzI3XFU2fvp8ZeN0vPRLm4rO/8qp9HYsfJfCWSoVL2jSp8rfdbcIxOvy94Lq/u+d410W+lwis+D822Yp1TZRVkO5+d5ZacVcB1Qr2wPD/WdFV80QtFIwjNXQwsvtMsmPc2aKAeX9q7RK/OGO3f/HlIVqJCaiUmUy2LgthemQbL3DMhToB8URRLwa2qcMV2UApBSxFDzXJ6bhWgIZdNslN237nPJtUv8KxVVEKe+1PdLUD9Hhoa5jmxZ6SG/n0mhB5X2EveW5mW2ZR/A4tSuTO0iiQjynqIy0b/6Yikq5C6qX6bHj4e+d/1WfZ1YHhVIpVvIo4LnK6ZB8A5hJpSku/uvAD1TDEn0b//essc7cKRKnABpwaP/+uR/8pZoT3+BG1ZqBA4JfJk8Uieh0L3LnnKX7qY7ppzTdQYAds5HropRmng5ixB63xu1G1TqSzJRzYBjdoohrJ+b+vdomre5Om3e1FyaK3gFmwu40Xg0pGajRtPdBvUXDtK3v/El+upXryEa76fZKQRJ9NjWMhjCFtaiRnOKesMavfqSt9Cll76FRlGL5uaOo3UbN9LSKKLlPkqLScrYOOOZ3AAkCEJT0WZJxjczkynQ7n1DeraPKBiM9rkWaUSjQZ+A/852W/Tg/XdyGujvf/vLNLWhTq3mkIYjlCgzrlmwWSLaEUEELfzAjoQACLEzAi+DyQjRlFTv0njSod6gRqNBjS666BX0piveRWec/QKqt9cg+NhE/KoOJAEFMkagyxifZJyDva3ZmHC94nadqL94iG749+/TbTf9knaceBzdffet9K1vXU+1To2iQURjRAFHROs37aDLLnszveKVr6TlpXn6ypc+T//2ve+Y1MXOTog9i2LnPO5fgjuCPLLE7lW+ACCbgcSGlN1D7Al2BoBUTiqI+BIG+bv0kosuobe94z103nkvoXq9zXZbGh2in/34evrMpz9Od915N7djmJ1JdQ1cX/YJ2u+0WwwOr1u3jt785svpgpe+hO64/Ta67otfpIcfephthxzMY+y3Er0q50sBQ47bYMA/edI4E2OrLumSEc3N9Z/FfAGaSdCP6hQx8MvfccCNjFxskAIkyz4Vm7F1WjH2TxwCLQ/IwSUAY01gkNgBZXxqv2QHBZOmWecobdSoNdOk7hRsuyInRtjjqHc9kAhyifo0tmtDYQC327adwLZlBKm4+8Ltu2g7cPS3qQPMgVTsUIGPAMhWS1GHDRmg06RiAtX19uJtKn248+AsopyoUYK98vijvhODtekxxz0n7P2eAYXuCvkArop8OV9udLbbTRpctplTzWJq9HF6aGXBZ91/RbQumsMxALgEM30GPrK6W8kzkCDP1Cm1W+uNiTKujctM0XoLYSsoOCyCQS8t/BwEH6dPjiN0XcAOQpTTRBsAGN9pamJJ0yERvP0+0lAg8lbq5DIIzNGVmuLZDwBD0AMAFrnpRAEbYC72rkMksYDDovwYALiGGrtxTWP1JmPPRgOIJ9IvG4MYwFypxyBpmDkFtKkDjEhdBnGJOFoUkb4aEYx5dTptjpDFWJaXewwwApwGESXyGcIUgLUAplAm6gCqbdSrKgQAlkGzGFjVfQplXQBguRigbdCVQeSmRDQDyOQoYniNMnAq9YYtCGu8yjRa2l1XBu/ZG3MskbTsOibehG60MkcU16BMIn2J1ESG0oG2oLhw1K5RwGxtaUdpsuYfdsQUmovCCpC5zvWKEXGu4D5HBzcFzLXrxkpXrAw64U4M1vNFhtMDdRjI5z1br9PJJ59Ma9eu4d+/5nWvo0su+W80NT0taZA4/bfxmjR7AnMSxwU5J6qwub+Tb5If93JclfE+lQBgUTaqccqjDwCHLvuG4vnaZDwhz+QqTjdDnN83AMxrlrdk9ov8Xbl6ABj4Ex8k/yjsGJzrSGbAyXddpdUHoLrfHzEA2NiACulpZug3BfmnXwQAG/ZjLkolz12GdvHliL+yOIN/TfT12EYRx53wd/F/LB9McbvEI+aaFxy8NJscvO93wYbcNUjToirzNTIlb+syOQMMwmcALjuHqs9JX8m3+J8lAGD7amUaVR1l/LzurFwXGTWoFxFZ90yeE4udu8dsG5prKf6Ypbn/nFSXnWV4jY/6WTFmKJwLgOUKRyM7VhI/ny90KusQFV/wecl72aKJlnBHmmBvCV4pT5Vq22lQuW8RH5Q23c0oJ0PeWa0Gkl2HxLa3ALDe+8xIQqVX080WOnEFeESBCpfQP3KbiWWZjwfa14oAYM8GiSVntuPVyKbyHDMuwVD+nWpP2nkcdQC4ugHZd9Zkdll90Bo5VcmxesDqNfDSJ7AkABzPQE65tq+G+VIraEhQTr+I7T1+eRHP0L1v+gDfRKYEBfsKVIyQfpQvJewCFpPjqALAKXU3J0q4aIDpvVMVANa9rrIAHIEB0UaNZrt1euyh++hzn/wI/eAHX6W16xo0OwVbXINBlP5wQo88vo92nn4ufeCD/y9dcMGrqUZdGo6IlmC3imAbEhAX6Ys5GxxnpasR16QVf/xC36QYYDFgmhGgVi0zdVuh2yPyUSKBx9RpEA0W5+n6r32Rrv7MP9DS4Udpag79cf5nTl8t8SITBn4b9RgIxp5CCmKkf0Yd214vosOLyE7YoFZ9ml556WX09vf8KZ2880xaHtZoOGnQhPNamzsGbJLGMYSxZAYOYReS7xs12Iciajcm1JyM6L9uuIHTIPcX9tIll1xEDz20i77z/W+zbY0x6sGExoMmXfneD9GfvO9DtG37Nnpg1930iX/8G/ral78g6a8NQZJyIwbhBIAUu1NFdce7/aSeqMB8tbrYaJtNk6UR4C9sm2MpbwbT5PkXvpzefuWf0AtfeAG12tM0ieq0sHCYbvrVT+kbX/0s/fxnP6FWB0E5sPVJhkTOymd+WFZGiFQXGyP20EknPYs2bdpIu3bdT4899rip1WzsZwa0hc1P7GrC0JJ3+/h3YhM0JeNMgI7qTXqHjn35nbJxxk6H88Dpl81DaoeFjZK3eKqsnwZ4KLCHM4IshlyebzTid2yGQgMkKxht54HIX6R7XgN7aKzKAXTnWtZjouGSZEuUsPtYMqitcc2aNRx1feDAAUnh7ETrun/P5UG2/I8EHammCZullPuTPhVElxMvT/mAw+r2yKzXullV/3rnlJxx94cLAFvQPufQFIGfPvqldY4wACw8yq6eCXRSOrl9pGmnOIzv/nsMAC6lBR17aIUUCJk+VtjssdeeahTotDca7qRLLgCpZaJIiMt5VWIBlPBaQSoWrgFcFgCW2qnqsSiRuhH1egIAcyoLrhMcR6py7ViHgQuwJzWFOZUvBK5RjhhQdqOARatjrz2TvMbILwV44VVklCEDTsbeWwYkTkTBaTSqKDejCADsmDqtKa6pwJ6SzQYL48EI6bCHVjCDwgDLAQAj3TI+AL4BAg8BYlrxG6fC1pTVQnNRhGL6C4gK+oEWIJFEDuM5KPoSAayXBICmAgDLenItYwDsJEqOW8uYPSihwDIoLYCt9svRzEPUkjFpnU16ZR1bOgoX8+KayZqi2SgpXNOCfydelgB0JY2JAbjZu1NSYVtw33gHyjsyZ67ly4qiSTtuwG4FgDkK2OhOWGpW8kztDngLjsbYkw0Gf7EXUA8ZShX2GID6TrdLr3/D6+nKd76T1q9fx8oxOxJwO+ohKLWOBcQ3Cp0emZTRIVbj5IG0/b0q862udB09LpQwkJbo5mkFAPNiJa/spY0/ObRYvfkpROTi3cQ8I70hE/s270uzd/F22Qhg225SpTVVrEITMd/7DIXVTsyRAoAFPEulZHSGkjTcKb2y0ywcfYHFmnmgp35rKULajRvfPJPGnNho7rYXR33oqFOZQFxDhm8gqQMj/wzs0bxztwpLSCGfcoZTbEA1tCsYfsjAWc5AW2pFgw/5tpLs4fLnp2A7Bvv3PqAJOcLbwIkGTDGoAACcOIdpIDgx9ywdEvP1AETyRj79eIe4XxdsvOrb2UTCpAibbieZxMJjTvABbI6hpQho0fO7WjkYT+FIAkHJCIL0/sufV2yy8a1scq5J8Ns14Cf5pv94OHa/XEu69KemufR+09GsfAUSDojpZjxCzHL+CnzDzj5QM7qQiXjezdTw9DYQy7JC/pU+B6Y/1zib2KcB+L28LrzStXt6AMAivv1zjA23KxEfseNKkVZljaUpJwo5VavXwCutXpkMNWYyes7c9kPyJkGHgFhPthXWARJ6s2dziyrsjPYoAcAJ1TW0bZ4MANgZQ6X18fCPqgCwraHLoN2YbTIIwqxFY2rXIloz3aBdd99Cn7vmo3TLzT+jmWnYU0bUaDXo0MIyPfy7A/Ti8y+h933of9EZO8+l0bBJk1qTBmgLUaFtycYnJdaM7Ysd9sU2xtF4BVms7PlmG1ystyk7wLsMvAFkNUEBtWjCaaDnppp031230Kc//rf0s59+i2bmELm8zH02mi2C2Q82JACyaLzbhV1QAMhut8NRvYcXBtRfwIA7nL74DZddQS86/0KanltHC4sDGoxrNK6jVBnAZ5OKmuckIDBb05ARkcSm04Sdiqsij6jbJtr/xGP0+U9dRd/46j/RcZvX0Ox0k3Y/8TAtHpinersuqZR7EZ134Svog3/+l/SCF5zH9Lzt1t/QVR/9W/rJD78t6ZddvuAAb7of9Lgp8Bja9qHvsS5iH5PavwDMxRBHUkc5mtBgGbbViLad8iy67I1voTPOOJsOzS/R/Pwip8revXs33fCzH9KD991Kna4E+bSaTc7I1+sJCKp2w3ZHIntHAwDYkllQswviOU3prUEmsi9M1LOTOZBtm2bfuc4FYneTCUi77Lrg1AX2OyCwNsXopvzJdlTuQ2yGDGAbu6IL+uI9GwRishJ2p7uceXF5Ycm8E6ftxZLGwUgmDTNA4+kGtafqNBiMKepzykMZB84ddtnyiEZDrfMr3CUtS/3RpQJm5zrPmg2ibWG2sZ4Z65gxN48jfXVvlQGAi3Tsoj0qJlqhn66z7g1DBHm9IDtdUfuhcYWB3XJSP4GVpCLCJbCKD79dU63X7I49M5aEnM2vIRziAaHvPTQKKwmhRo99/7SgwLGFflos0+oHOdU5PsHJmMmmUjxYzcDTXbPR4rTHRQAwADgoB+rBpsKexbWJzkQUJ9JAS11YiVSVqGFJn+wyfxHU8DarS93fkaThtcAhp4cQYBkqnFHjUuCNmTYrsqbeMf7OCpGpgWwin0XoyuSlH/HCw88oGnDdlXZTAGAGDjnFMtJDj2kwxJwEYBRFp8bgL4BF0AwKbG+5RwuLixRxW5BpALehULUlehZRuo7CpAJR04lodGsckSyAKmioXmiqZGkaaQVtoOby+3WpJwHwGlG8LJTgsWeUCPHeE8+90XDIADAIIKlMEAUu6VVEaJio76ZEG+OjlxPxOjSR3SZdiihfUi+ahb6JrGZnAKRlNnWPuT9N/5FKISTRwar4GWWOUzvXZT5GoZDLhhGacPpEXRuep8yZnQ+aqGvdpm63S1u2bqXjj99Mz3nOc+gNl72BvTclBXScOkXS6Ej6F14/jNcocu7eSR8f7H/eVilum7AX6zYtwZGfKkBwFUP20w4ALlpQD38MqYmh77m7VUX5FG+ccgCwZ5OaufLYqgLADp1i/LTEBtf3HJBRU1SHFHp3aZLPhqPXivazFyAwvyyztquR4GrWrkA5f3d6wTXLLOOOjeZp2sXfu/sieX1UmoUBlGqRj0m748opXNo4rw7K3oumyLqndwRwtdSyhQDKSjZz6jKrTdh+SkQOVuWPaSMtG2cSLC7vRPn2m/+cWFbFfynep1XkpbSbAj6c2l/xEsTuhIkRhBJi+EC23AHG6ftXfhLTm6Y6AFxl2/nkRJHscI0v3net4cyhfMGCpumk/3YNbb7tkkffLEhUfSUURA05q8RHxEQDB7ryAViWSkcCCNYOTLYl7z6w+z2OYC5+ThWbmKsUAcDh0x3enbEsqrp2Tx8AOFbdqs6xBP1ym8wazO15xjt6t02AU+H+shyrwjsVAGBfq1UBxoBvnXP5zNci+Z7q8DT3npk0HiXvKjHIl+9jVobnJPRPc+D0dLrBCmVXwQVZizLsJGR4Dk/X+WepF7h35Qy2DADsqhRcAdcCPQYAhv0FaYprE1o33aJ2bUA/+P7X6Stf+jTtevBWqjeH1O62qDcc0Z5He3TBBa+jP/3wX9EZZ5xLvR5G0CAExA5hG2rU6OCBedq//wAdt34DrVu/VurQQmdCdCh7oBZpOI48Txg2ZK9o8ifYbpC1rYmABY4CHtJ0u0GNaJm+880v0Wc+/RHau+d+mp1t0whlz6IaDQYRp/wFeNnrj6jVRBCB1K4dj2q03IdtsE7btp9GL3vla+jS17yRTj71TBqNAXA2OA12fzyhCdvmAECbsFNj44vYud/QN5KgkzZKsHG5tjFNd2p0129vomuu+hjd8B//TrVWRKPD+zjqt9FpUjQcUW1S59rDV7zjvfSOd7+fNh63iYb9Pv3ge9+mT37s7+l3999RDAA7JTjU5lh2n7vPxY42YuNSuyBMep22RHsiIKTVrlO9KRHAvUWpCbvzOafRiSfuoAcfeox23bOL5wX7FoPFyO4I86+5QwIYlqAcyarHtjaTBtwCurDXagCFGaQNONIAEJvVUMGxWJvQwA+8qtkJ1ZYG2yzXymX+LkEtsAFy6mxTljCWAcJFuAReG+UEZcwCyBlNW20NTikIl5YWpOSye03uazSUrJD4aHsJvdzYOxEtXe/UiWAixZGCSXU8oXpL9vF0t0v93oCWDvU5+tztl3UxcydVe3A6WjkEYjIrNSmf3bYTuijTWAKHpqen+e/IagmQP4o0MMujhRqlJmSTdOWK2lQFH2gKLwA3MuUe0a9iAbCbI/ArT/TH7RYDpCG7UVka5p1Jd42U3rJ2kvI+qRdZi3AmkjshA1PGizJjrMIzCmiyalNTlXEce/b3R4FjC/37o/2T2vN0Z7PloapUCwgcfwCQCs+R38q38vdmo0OdbicfAObUGgIA4yFl4Jyuw3igoS0wdIDA4xEqUCCFi6lJa2qNCPgnQK8IPOO9xsG96t0lkaMKBLMXH9f9lShTGbsY+0TRFi+xOB20eMU16kjhbIBhUwuBQUlVxpg+5nLJbUv6EQgtRPdyNCmA4GaDI3wxZygZ+gGoqcoQ5i1poBcpQj1hnpsIXKQeBslV8HHNDUnKY0DquG6FpujQlCkQ1ByNrOCpURgkyle8OjGLMaeennD6EozRFVgAfwUABsBW0XIAACAASURBVKkkMhsfiQBGWmupxyCedgKgcv8GAG4ziA+gG0q5gPhCfAHRY1A7BoBFaYqklga8WU06cF073pumHgb+rlHD6Fdq0kg6arlYCKgdA+YC8DOODaXU/A+D0vVBn+12h6anprk+87NOOZle+9rX0qbNW2j79u109nPPpgEU+xo8TjuyFk50huw9OSHwbRB6lmCnqUfsfk0I+7C3V0jherKYS1mj9tEHgEMzNpSuYpcqO7mg6T8EDSTHXhXokLfDey809Xi62bb4Xb4om0tMitzpN+K+9IYlPr3VPjGKkZs+usDAnAaAlbdUG0NMWd92KBeZVLXH5PPMWQoigH1U9a51aQDYrRGabN1tN3w8kqOAR3jZD8uiVAfl3457Sd2h8rtPZ6hKAMFGDyoYgHD/lYywLEXKP8ejsEORv/B/QwzAd6bLTqkk4Jgcm3YYX4j5N6G2ypMi98ksjRzi5PYf2ACp3sLno2gijnHKPhZrt44y72glniVWBzrTRnoLhAwjKlvkvbATTfmlOboAsI4jND/9Ps+4Irqs0Y1TxHON+L55J3ill/75FvX0Ovnla7UDDfZbBoixZYFcNpIXFR9vyarsJUmyAFAclLOioITVoJzoX2Y78XXXGZsDEJff3IVPikyqsnbhu0X1NlPk1zGtIgV0etKhs1eVnPkkk02YMDLbdAjxJpbljfXRyv1XfiHeO1YKl5WndtgVXkiPz32V931+W6lHjQxO0Spx1h0N3zlTeSpeGb7jDp9BMIejrAgAdjeMJ0I4bznzzlLRiU3rfqHT7ZUdPudDXQK240AOIf0rymlFHP0La0wXqZKXF+iRB++hn/74O/TDH36dDsw/RDNrmtRskwDAjw/o5S+/gj7w5/+HdjzrdFpehvytUVQnQgLoCdoYjuiBBx6kxYVFOuWUk2nturU0GUlwgEQA59fj1ICSzDqxaif2IA6CU8ULv0MJLth2JkOaakZ056030qc/8bd0440/og3rpznd86A3oP5gzJGniC4dsm0MoG5Eo1HdRK826OJXXkpvfuuV9EfPfxE1W9O01IOdqM5RvcCxI8hwU/MVpjXlqDInjQDGABH5W6cWbGQRwGZEfyzT9771L3TNpz9Be/Y8Qu2pFvX7SzQZDihaHrB97GWXvJZed9mbaNuOZ9HGTZvp+E2b6LFHHqJrr/kMXXfNp2k8XCwFAK8G/FWLp+oybHflYBcApEiVDcAXNrcJtTsSdbu8JDV05zZM04knbKbhaMz1l0cR0eLCEi0DAByNOUQGwcPj0YQGgxGN8AD2Zkp1Zyls+IQePxvAgjq4yfzIUiLO1vA1jRkZhHXhMnJ8IdAoX5OMy4C80p+JLMf4xlpOT043xiCBIBJlunnzRtq+fRvNzx+ie+99QOzQDp/QWtsub1BwmYNnmnVJfT0SOyTbHI1cSeqQcXZHBjan69RoS9ALoqMRBax9za6dokatTvP7ERwkXFqHpPZvV75p9KgFpUtEx1o910nzrPwVNt3p6Vlav349B8TAFovgF2TrlJKNAxr0+6ZcYUYJLhW4oG/J8XfKS9ospEi3jpT1EQ1xrkw0uDoxwMaN+cJGLmC2RD0z33GcJ5IyxJVRxRy5DLgaciBN6x8+fST9O11DxTvSMtC90ZUZY1kVJaCbrULpKDuCY889FShwbKGfCqvwJIwhHQGcvSuIduYaXlk5MpKo2WgHAWAwKACB+BPgIX4g8AE6iowSzysw9yG8ywxoLECliQi1tYCNyUlTmHA9EiP8NXWwAYEBMo7YSwmAnVHtrBIidXZZ7kh4KIOiDUTfctRp09YA5hFyJLJEmIrtx9TNgfJiUthAGAEA5uhkjL0BwYQ0yqj1IG5eGiXKxqMoov5gwEDjYNBnOtSowRGknEaZQXMBXPUnzfhFyYlrNKgSIOmeJY02xmuBdxPlqwAwPDi5RnOzJWO26VBEKcPYoeTbOx6n6YFnpUTc4u+qqAkwLdHEWDuMH2OAsFZAV5cBCg/PSWt8GIHPwtu2O7beX7FCJVoQg6yalhr2MpOqhesMOympZX0F8IXSyIoDOx8IzdiL1dTulRrLGHuL2oi+pjqtWbeOLrzoQjrvxS+hM848i7aesJn6gyErungf7cETrVGvMSAMSnEtGzNGBZ8rH2Vjs8oCugGPNtVuK3d4dF4I2bOelgDwkaJxieC7NFBVHQQOi/KgUSLxQLK9DHCQMvdmDSDJN8Sgk/9Ru0AG/IlvQsUG5nRaOl67dJ9hGhWdjrw9njZ6JS47psEQ7Yv6Zb6WAwB7DYvOZkr0a2r/MGksKdQUIiOIncN0RDHN3Lb8FwjHQqjzdl6Sa1vxx9U/sjpKdd6VPFfuDFIj8WEH9mItpuPCCOCnJAAczzFE99D+C1I+BNoqwJMluzUi5Z4RhwfkjqPomYLDpwaJRGq+dCfO3NwdbJs1c1LnPH29/Jn3cIwUIJY8xwEs3wumOYRfQVSm0cZXB/Il6HpkAeA4wqu43TzDR9q4kn5OywZmtkaB4pPgl0E5kFUShBdbDp/Z+tV1hID8dfrK8IvU+bbyuuCsBHlGlpj5kR56nytsNMDlCsBfq+plDq2hspPWr/K8PC+IXCrLIZIyeiX9h/pTOVnClly6+6oAsBpD8zqoAgCjjcyZdhquOjbRjULnJ/WMLwq4jJNCqhusvtVjVizIlb+osCqYjOrSjk4ttpOYibm8x9XtjwQArHPNAsChrZe6s6wQALZrndpw4dNaZXE8cqrg8EUQQBxIgdEh4nRMk9GQOo0GzXbadON//Jyu+oe/oV/94vu04YS1tGZtnXrDg9Roo7Zti/Y9PqJLX/1eet+H/zdt3rKdlpdhc2kyMDpASCI7yhMHKfzudw/ScDymU551Ms1Nz1gAl204eVN0GIjqVIlH+QIjKwpbEc4mA4uwMw361K6PaPHA43TdtZ+kf/7KZ6lV71O3JRnWsPGmZjpEAIRHQ4omTZqfX6bBYkQnnfZsuuQ1l9GrLn0DbT/pFKJam/oDgJQRTWp1BjOHAOqQuY6zEErKX71PsR2qhgAJ2LMkIISjM2HLq01oqlOjvU88Ql++9lN0/df/iaJoCfgzDfsDinojinpD2nHq2fTBD/8PuvS1r6f9Bw7Snj2P06C3SLfd/Gv61je+Rnf+9jcc6VkD8pyXAtpmvQvtcf/3Pv2FA0NMQEobaaobsDtKgAu2Gmg06I+p1WnS9h0buQQagk8WlpbYCYCz6jUaXN5uiCjrIdFwMGYANM2LNZWvRDyKjVc/GohhmZixqUp4jTgXCL82TjzWCQlrAhtbEtiNVX0BduOgGBONzOXk4t/r97BzbjlhE0e4AtSEPfbAvnkaDuFUIaNNA8CY/+zsDK1ZO0czc7NsP13uLdOBAwdpYWGR94rO15amS4DCRPVmnWpNonrLlLIbcEQNA/GwF2/espEdHfbu3s+/c1UDBbdlbLE93t0FavN2I02LdpG7V/D3ZrNNW7eeQBs2rJdsl+MR9VCycGnZBjYBeEUQE8uiHMC1cOeaEn+8/9mmK6X8lG2IbR0ZNSVQCfsIgUXYI+hXAWANtHL7KiPL3THnAan6+6wtVnoLAcD6jNqCNWo93h9xCmjXXuwC+mkaWuD+SCpmgbmUiiZZGZs69tZTjAJVNJan2NCPDacKBeIawAKEsmeY1pnlyM2IlSBhYqaers1Zj/QMXZqamhJPPlvg3BV+ErEr6YhrzLQZFOXfCQAsNWwlunTEHlRSP0JSQZh6tRwRGntlsQDkVM2xF5ekDkYUqGGo8BoawzNI+pOoXtnaiAyOOOeGuRCaiF+0CeELAFgAQ+1fPLsUANb8/Rg/PKOQ+hleUhBIoBaUYnhLgX4ChLa4XwZijRIEJj4YDkWgMgAsAk6AVPVei2viSt+qQBnjMytIAmhaoxALb4mgBhCLfkBzjIXb5XTNptZFA0Cz1AqG4q8gqJRVEaGsa8FeeRrJOxEBDAAbiqCC9lhTgOAM/DaRTlmUerynNTPYS8sog5remoWsudFinZV2UPSQCoTpjR9dP5Pu2V4KTXsanc57maOfhWZKI3iTAejm9kz6F1nXCY9bHRG63SnqdrpUbzRpy9YT6A1vfCNd8qpXM61wacBge70Bzc12aM/uvTR/cJFOO207zc1Nc20arKVsaed2nIMU6IW2HNMtEQXsaopVmMFReNYaKHLaftoCwEeCxkcIAC6Cz8LGiXAAYNbAFu/ULACR7DFhINI94IKyJWggwifeQEYaGU/j5OyzdlqPOdy5bCuAkbf1veN3H2bnIzuibDNqES8yVBcsUsi46AOALTRQYJRJUKUQAHaeTBjKpfHQ+qcJ4jPWhgBgEUVZSqgDUDm+mRxJki+l23ZafIYDwKth+UylMgymoBO+gIsSxk8V2hENz3W7ZK2n4BIs7cvHa4As7NW3ZzKMKOG+YL/NmUiSXImRpagUG4Lj+WWNwyEHGj+Are3EHvdZpxh5JgZQ/YuoM1jlNnAarwYAh8aXHXW4fZ+HfoLlu85HHLDk501FZytNt2L6JYWkK218sr9AGlU67noidSt7t3RZADgh+ysNwxH8Hllurj259IODZ2AhQjoDL2/2IfmVw3vKGBxDMxe5lOZweYw2vvOF2s37Ptuf58QUZBlZcb8lQG7lP7EB1r+SoaZ837syw23VG4EZmGRIR/Ou3hECgRP7coWKUDAC2CAldp6/BwBY9bU0B5DI0tAuTD6QOKcVIoDtOpYEgJP7NjhIMwkfAJyvGfEZYeMb7EJjBoDxM9vpUHMS0fe+fT199qqP0gO7bqV1G5Citk9RrU/NDiJfO7TvCaLXvu599P4P/3+0efNWWloesc0DUbFIsIoSYYj+bDLgNqFHHn2CbSnbtm5hWxHsN8gil+t0ZPXneJ3UToh1g10IoNLi0iLbkjAb2F3Wzs1St9mgTiOi+miJfvkfP6TPf+ZjdPOvbqB167oMEk/PzNLcmllaXF6g/mjM4G9nai1dculldOmlb6SznvN8ak/N0XJ/TMMhAM46cZUuYwuE3OY4X15PrfpqWDpAaQWAawiMaNAE9rPJhFr1CXXaNbrr9pvo3390Pd12yw109z2/pd7yEj83RurkUYtec9nb6P0f+h90+lnPprvvuoOuu+5q+u53vkFLex6l0Whg694S2wOT9yzda6y/MjAW73HeVz7HZs8xcJ1n1J6q9yYEKjRbiF6VVM1oFA4AAHMBTG/Zuo5mZmZo//69tLAwYFaDiGG80+9HNBpMKBrBDigchAMiYK+FTsSRmja024CDklLanlfYTo3dVyM72QEgdb4sAGx0ffdcIfhErw+q38OWqSl2YdvDvKdnO9TvA7CW0nUMIJvskrCRrls3Q9PTM2wbhbPDgX2H2L4p4jhNf6K5uTnavHkzTU3DRljnCNRDhw7Rwfl5TtsspeUkwEg/mvESZOEdV5tQs4s1QGQt6BlxGmiA1NPTHZrqTtP8wUO0vNgXADolaFwgUcfp/hmSm+7Y0ncoif6dobVr13Fpw2YLgU11pskSHAEWzXnl9RRa+mSnC2j6uLSNNtaMniY9uUSEiy6Ev0sG0QktLCzQwsJh3kecqXEazgljHo+uV3reel7sGJ2BOKp8SIjY79NAcEjvU2wDz8HJ4JRTTqG52Tk6dPgQ7dmzh9Npg6bYQ2L7t6Ig90JcDQB2G8yfZmgexwDg0lvkaf9gWW3laT/RP/QJtFvHmXusRLQqABwzLY2uFQYvBjX1OJpQq6kpoI25wJbRiNMxx2BvnZm1MDr1+JNoTghhKCEQ2PheFQIomawU2Bq4qhoJSArFVFPRsFLkRgHDS2gMz0B4KBmvMJsiAnNQxVXmLrV/ARAmAWCO8gQQzuCnpjgRWgm4K+mWpd6tCK7hCOlQoEJLCmx4LTEQaqOTDUg+1ijgJYrgSmcjkgWQ1VTRkjJZLBECBEO5ECVLfxQExp94VyOA8R7XTBibiGeVMEZhE0ATypvUv201RYnD8wAYpB3UcEZ6HaPUMKg8ZG85pIMREL9BU1PiECC1kDEOXVcA7qZGrgGABVCW+sYyLxjTUKtD6pHo7xWUBxCsIDCekz1h6Gi9z8ThQNLcmFrDJtIbv5N9ZiKBQQcsJ1ImmToTUoumSQCA2+0u1ZtNane6dO4LXkhvvvytdPZzn8NKMOrg9Idj9vTbt/cA7d+3j3bs2EJbNh/HJWx0XLYGSsaCFAvlIjOwnz+5l14/q87zVnuy+V3IwFQ1/W9CBzZTd018HlNswZQdA9pKLdgh61MRwc34i7pWw0eymRSoEYifDE4ts4Vig7Pw/BKTMGw5/ahcylLvu6nhvBGUnheU7adssb7dnxiDL6qtAgDMw09ZmDLGDqfDXFLlrnWeed20VCJCOk2DUqC1w48StWjsOPVsxOPQJZDfpHr1GCQSl32903gIVIYHpC8n6Ytbzo4JA4rOvrK71GksVxHmPSHy+OkVAZxHqZJnPPUYt1bIH4q5D1PQYTB5YG4ZL2vfDFwA2O7ajMVY07Xl0MAegexcfCksizKaJ3mT6S8zHjn0YpZM+pBlRlA2wtpOzeXn+bwneb7yr4M6nqCMKa14hORNsqGjAQBrD2oozQ7djJHFpDgzpmVkCWOKcg9uvph+vihgGVXeyqwuCtjc5Uz7ebuEx52Igk/gof55hfZraJ+k5TmLqQINMJDiNun44Je5fgDYGDzTusFq9EGVkUrYhEDy7RB39VdqsgmfN8uHQmtT8Xu7R706gdnfKYDOp3uFxE/e9+o8kf4+YcgOKpjFZ9d9PaSXCq+vuI5ehbvCQtjz6O9Xf2u7yQDXbgRwcnWEN5jdk9B/40Fz3dXAh5/OAbzKAcDJDqQ9M4ZEavPwWGQoPq+X9MUkbispC2KXHaVNstc8ANjP7QFbIvsY2+SiETUaE5rutCgaDOimG/+Trrv6k3T37b+hDRu7ND//CC335mlqpkmzc2tosRfR4w/36U1v+TN6z4f+J23YuEnAvBpqACsAbGwypowZnN4f372XprvTtAmRgbBB1eMINt9Sxlta7BYKXAEg27tvPx2YP8BZBOfWrGEnfAQUjAYjmu12aLrToJkWUX9hL33puk/T5665isb9RVo7t4Y2bthIzXaLHt+zh/bu3U/rN2ymN77l7fSWt76Ttpx4Ei0uj6k3QBZARH6K477YmCRlIIA2rAFsTdiHsjJGrzcAMJcYQkpskx66CdCyhvrKI7rxFz+ln/zoa3TPXb+i3z14l7TVn9Do8JhOOOl0+sCH/pJe8/o309TsLN1zz530qY/+Df3r175I9YbrgDfhtN15ep0EtTjnJRVkU3x0xOYpwQh1Ovfcc+mss86i22+7jW6+5RbOWNdoIkAFT8C2F9HSAuxxE9p64jquV3x44RDt27ef7Z9sy2I7ISJ+J7S8OCI1BypehwWGvY6zRpozJvdA/FtL+Mmo04EPKmc0SEXakHf0zOl3GuyjvMGaNBHAY+yZYrONaN36NbRz56k0f+gQ3XePpHdutmBXloAj2Aln5rq0ceNGTmm820Tcqn1R21aWgfa3bIGtbws12w1a6i3R7t27af/eg2zPVEBUbdi6RqAfag0D8MWegw2Ra1bDZo2U02MBzhF81O7Wqb88duytqu8Jt7B8tUBzLAMAuwCt2gxBb9hDO51pmp2dpTYH9LSllnKEfSK2ZKyB2LlNKcW0Y4wB2hVLUDq4/I6zbSLzZArc5/1kHAQ4yIszONZocXGJgXa0iQhs0BTlEwEMs71ds0LqObZacrkbStqh0qtHp2RRGV0fwwA+cPLJJ9POnTtpzZo14vzS6/HP4489TnffczdHoGt7LnCcPudlAeBc5+iVzaGcgAwJ9GPfP+UpcGyhn/JLdGQG2G6tFx9CA36qXZOBOCtcTD1cz+UEtVLb3TYNR0gFIRG6tm6sEQjKhLLeQOIlhWYRIQtwDsoHmCBHrLIXWexhpMqMRuJi3PAg47hQkwoZVNEoTigPiMQdTyAYFPxERGmcWplrBPN3UnuXwUZE/9alTi5HjBoQ2mXIbgpiBoAxflPbF2NgAW8iltWjTUFi0EhTZ+BZrQM8HCIKWMBbAX4V9NVoaKQbHtNguExR1Oc5NxodHjc+QsMmK7es1BplUQFRoY0A2Wy3RvoZjqxFVLAA7fhpA9SGVoh5ILoXbTfhPWo8vRgcHtFoMKTlnnhvRuM+6871eoeVBQDeUOrbbXmP62Q43n6qhOMdRERzPQmt42A8jm0kN9fTlTHa2tFcwwSAelx3WIS/RI1LmhuMV+aLfaYAOnt7ciqYOnt0YoIYm0ZBa+Q09sCEUF8movNfcgG97R1X0ulnnEG9/pB279nL+2RudpaeePQJps9pp51Ea9fCWw6esaK0Ck31wpk1pXgNmA73LWbEWdNc4nLLd8ai+NAsD6lqf9AW8uxemfGkuzQdllPPzMv28u5aQP3GO2tJz2WXCctEdYKsxuC3CikbG0XKyIGijvLNY3LRiP/rIY75fuUTiY1EzgUn1VxZBTuztZx6MNp6Zg6+CGRP1GDivQyonD//NACVUeSLIMoS4G+Z1Q89UwQAJw2YRiPgTaEX0djwFe+k/IH7dhsDwCU92nUuydSD2VYt36nI/0K0cr9n1hXY+is/GVVGkv8s91/E1Mvwr4L3uf0i5h1KK3yUCRQ6f9K9LKSPz5R5P/eSrdEDKrY8y6SOifFXYhwsLQ9D9M2Jnk/yw5UvgjoIsWYjm+0IbNwwKGX5QKBPHY2PQ5TZ+ry9nQcTe4SNmv4I4DJEwJh0XMXrHQspH3Xdd1cH/Doy2FlJOR2eVAhZdTY7bZeve3h8ko/HRuEy9JOj68ihZBwVf21s/eF9WXCO8gBg3erFaxfey4X6TUB+qR5Yml4lHizjkOM2U/X55LvFa678MZ9GJejLG6FAR/PQxAUc0l+7AKA1sqdBwRw6l+brJdbpiDwSAIBtHyXkjG88lr85jPhI8KiVzN3LO0MLUlJ/tPNkZpHUmpNjTY4iViHzOXvCQTIhtCRqlR3d2b6BUlQTmplq08G9e+gzH/8offebX6OtJ6ylbuv/Z++9/yW7invR6pxOnjwa5TASAgWSCMJkg+GCTTRgG7CvhdO9fvGH9z+8cO/lYhtkEDbYssEm2YAJkmWSAIFIEkgojmY06Uw4+XTufp9vhb3X3r1T95mRBpi2hxl1771CrVSrvvWt6lK3s0wrayc52lypXKNcYZpOLPbpN9/0bnrPH/0ZzW5b4NC/sHkwAAw7Dzs3AZTKsX0LtpG1jRYdPnyMGtUa7dmznQFgNwqc9VccowAmCeUR9hxJ/Vbg6GlHjx3ncpF/tdao8RJFiGnY4JobLeq22jRVLVKtRFQctOiuO79Af3vbh2hj9TTNzUzT0tIKrW00qdPu0rXPvJ7e8Ka30itf/Rs0u20ng7/dAYIrF6g/ECn7PFsDXGXUeI9B5Xogs07jAsCqH+YRobfXpWoRhOs2ffHzn6J/vP2DdOzgzzl2dLGGtG5EnaUeXXvDc+l33/PH9IKbXw7aLN3znW/R33/8VvrJd75BYn7Mcehkjk4nzBU9fBW0DZBZvJ+U7GFOZ2nAuz+nnvvc59J73/te2rlzJ3384x+nL37xizwulXqB2bHNzU1aW+6wDXbnrlmam5vnkM7Ly6dpc6NJbeROVqKGaQnulsf7oILlcuaqHuvZgP0IkSZo20cDjkDq8COhmkW/Erue1Oq9E+F0J/ZQiW4IW58Qdoh27t5Ol19+Ka2trdHDDz1Gnbawr7m5IJAoQM72XS1X3vfDVbtrGJEe9+7dS9PTU9RsN+no0cO0ud7i/sOOiPICKepU70F9IAw1piu8XhFiGu9weryekqusX2bOsmkR0qv9bSD7HPD3cgd8TzT4iX0YKfGmpqepUW8wWGvrGuVh7YFZ7d63PcWLbcklKpVBfhJ7Nh6EPZht8Oo1wPZpZRGDiC5zSdalEISGTLIa9PvUbDa9aI2oZ2npNK2trTrhtv0NXeZP6gaf6nOVXkb8aWQ2dZMZ8ilj7sxMT7NMmRTW7zMT+IEHHuRUkPKOzs+4u0dMlf5dVFMchh1GjGQVIZfAPdbR1R1HgjNxuZvk6D7/zlMsgfMD/RQL/OmqzgWAjQGMtmQFgAH2Fctgh/qMX18B5BQiXrgNVnssvLQd5xyeV7xjjO3qslWZcToc8sGJPYtZqQr2cg7ZnrBUg55MCPeCUNBStjCWBQBmhi+DuwAPodRISBABykR5wDMA/4QNLd5sAhiql6BndJJN1kJAu32AstRjpXzABzyUAvwONi2q8wFgUd4RdqTX63J9Fi7bZz3bJddkjEMR4Un6lOf8JAJoW1hqkz/axvmIXWBaw1LzWEAxR180h7FdXQBmcuhmKFzqfYg2QfHBOAOsxWGM/qCf8MrCwYx+SJgZ6SeeZzZyMU/VapVZwegT3kc+CVboGKwWT7det+eB5n4fLJ+HsHoxdl4OXygInLvEZxabw4CFW7HQNgYAM6huSimUEYS10ZzLPObMnjb2dZEKxRIDwFfuv4Ze+OIX0+7de2lldY0OPXmUleT52Xk6eOAJmmo06PIrL6NnPOMKuvKKi/kiYDlVLJSJw+nxlnscAOzdl9P0F3V+EFmKiux+kozTcXvOWCBwSvs8xTCmsrABdOTgiWqMCwDzRNZ+RxjO0w4yT2Rx/dgqeHIWNvZwU1OnSKJRPultY9ZkeWbCjrqKZpSR2XHWj67B2jZqWGFcMbAmRmcD/6wXhUAv1eAlW33ELArkbNLfIx8Lyi59rPxeZrt4pM3w9HEZCwD2OuAY3u2yGqgqGsWK7r/Os4wgsIEGfD6Nbnkj4ejiXWDGGY2gHL19NYoC6jy69dFJH7+kJzxVJe6hLCJIBIDTD4AsVWytl/FvpwG48qaaYVOiBUTVwm8myMfqjz1enPPb9KGx5JXBMB+/j9jsnHyWKjcjRFUeczQjO5wO7PhbfPztywAAIABJREFU87jtz1a29eJsAcC2dY013uos40nYdB+vsWM4D+g7bv0eIBFxpI3so3ZhSBnuAOATRZ7zlN3x227r19cjnd6oXV2+SZkjTzcA7MggIM5MAPB4MyjL6ozWqmI0MH14rHuDMyZJNlr/fhS3ZlPgxCjdJAQGyyOjMkya3j5e48+rEWZojKDP/GhlGdH4xmRaH3I4ZXdMCu0tnsgNDFGJjxutJu4MzirT8C4QpT+Os/7cZ62seI1/9I4i+6187+mzWeaNVpYf5qiggMkQYaCHAyoXc9RrbdI37rqTPvtPH6ef/+z7VKn2qFoZEkw+nW6PQ/rWatup3WvQa17/FnrPH76PduzewQBwH6GSh3nqavh8b32ogz1AobXVDTp+fJGmGnXatWsbA4fuxwMNBmDa+joS7DxLyyucJxXO89u3z7H9pd3rMgAsZIE8DXoDWlteo1KOaHaqTNXCgH7yw+/SRz70F3T/fT+iqak6rS6t0bbtu+hFv/ZSes1rX0fXX38j5YpVanYRthpgMhcIAyTPW4F9jdjig67CQgcIbKFsEfhaQGC0BcQDgKGDbh9wMs3Uy7RyepE+/rcfoqNPPkjbF0r07bu/RcePnmQQuNscUGNunp777BfTNddeT61un779ja/RT793NzeHeRAApSFfRARk9rZEEuLQt+yMKHsSO5g5DGBjT+PXuNyvohfpnNK77Rvf+Ea65X3vo6NHjtAH/+qD9IMf/oDtd/XpCuUKfVpfbrMtb2amQnt272Hb1eLxRdpYbytIaiet4nZaPpNfynnOG9zrgvSCvuizmvfXZyuandZXVtxzxgWvPOcq53AQW64Bpf6W7dv8THvxAVjUhLlZqgi5qN/V6JXqkMDgcsgubcSTcOhtK2vbtgVaWMCcL9HxE0fpxOIplpHZJS2lnEuEElss0gvmqVSRlH1CVJIw2ggZbSBh8Dz0HQI8qTlOJvJONFDtzoPAPuXKNMbm4oy2Eo3yVKtPMXO1UqmwzRVOHwyyCwVLyERsP5d/s7OHEof89IM+29d+4+XHS9MHs3nOOGkCzb+g1+1Sq9Vmwlm30+Fw0P0+PCn8uTHuaZh8f4vWDbLWYWW7+XwNq+B0kToWwqzue1qqOSX4Y56tHW5fDACPvb+EOuE7cdiOH0zONRxmCNeRVTDnnzunJTDujfqc7sz5xsVLoFre4emrFv6Ztxpsvl5oEh8cHS1JcspyGAczpDsHDJfJ+SVMKbCwJKbgCEhroYJdzynLOQCwVLzABAQ05YcPT7BZcfjq4eO1nXMBI24LuoeDRQFgBvmMyWqAqoawUIBXwgfjGfnb9SSSDdY55PRQh3ekMIXxHmQ3pD4YyH2Am2AgC4sWQDY2ezCc8RsUAfyG0CPIewtlmBPbcxulfdYnAcYNsFbvQWW8Ol46HhMDskE5DCirwiahR1QWyF3BbRtQETljFCjG3/j0uwgpVGAvLmHVyvd2UOF7HAkArwECA9jFx4BuAMD4oG3VGpjBEkbawG+MDIcE19AdErLFQkLLewbK2thbLl87RFU6GlrIM1952iHAXMuDLMo0WNWQo+QGLiCMt84JhGMxkF9CjhSognDWlRq1Ol3avn0nvfwVr6JLL72cnjx8lPsNZaRUKNF11z2T67lw30561rOuUQVerhwyNpY/221j/LoMGlMStuPUMzlLjqSt7ZBxrZM7TPLV3Dfc6f4QbooriHBZWnG0WcLMGslHmWcAiGumGuBGfk71LNyaTOPezmroCL4fL4MsJp3J6szSf8dDc6SJNrjZ5o93vsiG41eeYrTiEF+8WwhaPHZf5XjxP2FGcUSZWes4lwBgk4w/7U1uUQxgE8coCBzd92BZSaPggr8ybvEMVCvnTAPAgQvjOQ4A83LIshSTnjkHnWCydmkcADjbehutOen8S6s/yAAek/2r52vW/SRaZslJ2NPK5jWWUIRNneTjMq6AdKA20oEucXKklxl+PcmAwlpdmpBSJqsHoqesVB8mCBYYBFgnOMM8MCbozBA1r+0797e07kf+HudgNfYZLMwjthe6B7EdPWeA4cjjG9UJT/9MGuDx5lt4D8riwDnpvpV1D017zjXipz0b9XsyABychdn76r/nv+N8F2iI9iBtIjvvBB91y00P3zBGNZOIc4J3Eu6kEzhFuQ3w7nfhzcRT3CIiC4wUEC0xvls7JvMEVdArMV0XSn8iebXrrwlTyq1BJK+9sB9SppC33vBcH+xc2DgknDHfZIZDqhRz1Gmt07HDj9L9P/o2/evnPkmPPnIfbVuYpWazQyePr9IF+66gbbsvpec8/8X0tne8g+a3b6Pl5TXabPWpXJuiUqVBuB9JGGSxX3Aq0iGxrajdbNOTR4/wF3v37KZ6o6a5ZMXmAFAMUd1gL4JtCKDv6voaVcoV2r1rJ4cgRpfBAmZbY25IHdjL+n0ql8pcPkJZb5udoulagR746Y+Z1fzvX/0K7dq7h256wQvoVa/+Dbrx2c+lqelZanV61OnB7gbEuUD9YY56AKDBshTo0JAm7g/+myXP7F/9ozD8MC/5gZnBArZuf0hFMDyRX7laoKOHD9BH//ov6JGf30vTdaL7H0AO4B7lgVjzOOaoh3DKXbUt4huEHUbT+hgjTT/GIY4NMdW5oHZUs4W6+6OlL0MNwnCNuVGpLdPOxNe//vX05je/me6//3762Mc+xu+9/OUvo2GuR1+546u0trzJ0foa0yUGcpsbAPc07LMT1llsqT5Qx/Y1hDTmMMYKaHKau2hCgq0dAwq9O5oTrVDWsV9PWMdz68ezHjlHbbNuG6UdCvI6dl8eIV1vfMZ6jikSkpl/GkrKPleHhR20VquwXVKILH2xyaqdz+oTw5/0lmcQGPQGRAMy1d963SENA+xfh9FrhKPI6ER6Z94iAGztjjyXdV+SrRo2drDFp2hubo5typgf7LfAObKFsSoEICFQiS3VFzScHYSUBSIPe4VwtWH9QcBescf0ewIyY55BtrAdM/ELeX/X12htbVmJU6P7tu94sLU9fYIDNahdhNYoQo3v37+fsYufP/QQLS0tiRwCzg4+TpJd55HZFjR/JTPE3YPRcxrRyHnhfg8HqcbmrYrq/PvniASe3hVzjgjhV6EZ9couT4MwUM02IzNeyYEoQGj4IyArQMYiK4X4GMPSC6kRYkn49aBqUX5cUBa/47CEhxWOh3a7w0Cb5Jm1EB8SHpnZv64HF/5DmcJgfYoax0E5JMexAxTjUfH2CvaK26degWCz4kCzfBB2YAJQ5VzBGnIESgj3wWEJo1iAthbXn/MFF5UFqweZ5NXICQiqXmQGhrMsGdyWXLoAjVstMG0HXs5a84wSYFWYwSgPbUO/RJZgV4siy+GQNbQJQkCzdPCchi6B7Ji9C9CYycEKSGseZrSJAV6UmYOCjTwGHc4F3G7LGOG3ckUAX5M3e3aKVqWAvIDkfEFQVjfmG/4NJjA+Ilt9Tz3LjI3tH3SaV4ZZuzI/eUw1P7AAwGBJ+wejhMEWtjH3j0NFG8tbJoOoLpBjiT3csALm5rfTRRddQlfvv5quv+FG6nYHdOzocbr6mmto965d9PiBx2jfvh10/XVXa8gTUW9l3ahG7K2h6C125NvYndh+iDGeemFnxtvKsxicbLWEL7KeMjeGRdQzEDhLMGuLfXUkxkKn8z/erqqKv1gPoz8hBoYpw0/X2TCZ8SheotnMxVlGZJKWCfMz2IZRuC65ZF1jumpHxyWth7LOA3VEhYCOM0zzixGXD22IXWTj5kt837IajgVET2VSJEzY5BzAuqpHDFrO5S3B2CXV+usrxlzhtc6zC8a1N2QvTH0+caGOP2dH9sdzHADOsnJT97JfUgBYTmX/HB3vou1LLUrG3rmWAmgJAOw7Mow/I7PuE/ELKt5Bwgxx8TMERltZ4cGWx+kRQRmn6DBW8vhC8RrsGw+j5TTOmIefNa0jPYd5OiiUugb9Hum/THajJ6jryOQa4KLqCIs2bb9wRiy4Z6d0IPMQhtZLpvZ7TDWnlnMGAE4b2fj1a07PaSVs9fdx1oBbl+sYvZU2JM2NyL0102Ty3xzRAEd0Nr/AkaJT6pKfg63MIk8rVt5MW3VJ0k3TbzMszKQ76dgOGcH6zIb0lJiOVRlMmx7x0t7KOPj9HmcO8e0jiuWf5cjA/VbDKrPNA8GbNU9nbtinRrVA09U8PfLQffQ3H/kA3f2tO6lRq9LqyjqdPHqa3vTWd9FV11xHhVKVrnrG1XTk2DH63r0/otX1Lr38la+lF73kpYT0ngjLjLRgsPfAotbt9dlxvlwssL3mySNHaWV1hXZs2071Wo1a7Tatb2xwbku0C3bBWq1GtWqVZmdnqF6vai7RPoHBDNMUR+ND6RwxUMgUCD3cWm/SwkyD5maqdPTwQfqPu75K3VaTrr/+Orrs0ito5+7d1OkRbTbbbKfhdKSwXHFqM6TwAtPSbID+iS13HhUyg7/CYhRdBtifMoALYGvm2TYHBvCw16GZeomOHzlAH/nL/06f/9THqFAiKlQ5lpyktFOWb68toX2pICA629jaA8oNwMTOUwkgNcAsTRVnWwGTSOxOBdYq/y7zyyLgYV2lAcA2I2H/evaNN9L+q6+mn//853TPPffQS17yEnrzW95MBw48Rrd99CO0urIxomFYnZCK2O8sRLIzOdUA69npFKwU8FrAb5ecYsCoa4+Tis0+J1q5p1VqI8L6pIHAPsEIb1i0QEv9IEC0fOSOLPdxhyFtwC2+V6a1f+4G79YuCclCTDOB1tk2PGcxBkN1PjF4CuZvkSqVIvWHYoMFtwcOAhwZWUF112HUm48RG1rQxBa/40XJLe5EcJ/1zjXdU3mE1OZdm5rm/LvlcoVACkW6O8t7zM8wa97PA61Yrpc7WCI5KpHL6YgP2GIFYyyxd8CWXOZ5j6iRAICxN+CzvLREp04eYwDY2uf2bRJnupTTcoKfdT47/azX63TTTTdxKOiHHnqIfvSjH3lr2eZYFt0qDBhb41xbUNhZwl+LutPp3LX1KGtEfpN1oqsHS/48ADzB+P9ivnJmNKFfzL7/SrXaGMDRRnhTiASkjAaAZZdAeF8GgBUoZLCVvXbA0nU83JzTUsBLPWrUi5sPagUthUEKLyDJPwGAEWCwKEICtgLoiwwBrd5GAH5RhnmJmWJlILQpBKYk8NbHm518k88JyCsbqRzqOIDkjzBaoWAyAF4sSWgPC10xlLAOOKCgXCBPMIBVCZ/RYaCTQ2Ugly0zUkVREAaygiMKegsbus8ygJIp9Rs7GfX0qNfDbwgjjd8qXu5izoerB67HANYcwMjPALAY3wszt8/jWCmjL3lW9F3WNcveYQVzIvt2h9mw+AOmNXu6AUDmvghz2EIyi7FTQsUwEMvjJP3GR1jAuGbAS85nU7vzzw4rGw8PZGalX9nrWr55pXH9UObV05A9TlWxZtWQw+8IFCQHqyg1UHIMBCYOtV2gC/ZdSDfecCPt2rWHOp0elctVesYzrqFWa5NWV5fpqv2X02WX7qP5uRkJ3+PZ6uxETd5es2++lnfF7jKjiuA4gG7Uxue2Jc5YmL29ozVYmXEqbJJxnW9J3gMxN2YH+B+tXUMt/YIAwGmGjfiDK36EspuPkkZ58papGqpNd8xh3pqJx+aD7052bI8Y8ALTKOrmFdWeaNl4inRC09wLX/CxrMBOMM/NJOs9CgBWtyov55K1zZeIbyzxjBWpQyDCjdilvDed+2Z0aTGpKIMFpDZEHxh/3v6iAMBb2ZNHpHf2ln7WgUp5LmF/S3FGctd/FsN92hkZXifx61uedI2OZ0gYoW0kbYf3+EeR1fPbMcvEDKWyD/t6fFo/fDnbuCWxkLPug2m1hsUy/tqPAoBHnIdimmFnQbQsrS1ZV234Ob8vgV55Ftyk899vcJbazeHWeyuZQB47KInSj3LAipOr2fDd390pewYYwMn5Y9PWV9Z5eXbmedbavX0rg/PmOEblcevP8nxAR4ibtCmIYzQoPFp7qj4ScCKS95P2zOj+ZVl5cZLZ4vzjDpoV2Pl3bHXj1eff7+LfS+v9WDt1OBJAwoQarTetJVlm5+hxmVQPfksGgJP3BX5f8zpyKi+OQqfa+6BPpfyAitSmo4ceozu/8q/0+c99mp549DEq1mfov/7pf6HLL7+K7rzzLnr4wKP084cepOapZSpM76Y3vfP36F2/+we0Y+dOBoDFHkKULxbYosbR3sDw7XTp5OklOnr0KJ04cZLtUHv37qGrrryS5udnmVVaVCCs2xtw+Gmco2xTA4ED/JEBcg33aZADeCqGGBBO1tY2adDp0fzMFBULDO9yJt9aFanF8tQG8psrCEjd6TMbEf1nsFXtVmKLE3uOrEs7iTUjsDJ/PSawBwBLGGgeGwWA+wCfBj2am67S8cMH6Na/+P/oq1/+NC1sr1Obo+C1qbvZhYmIClVhNaNRnGUOtsRyiYadAQ06AL4l/ZjtF3wHcyIcGiiI313yidke2XbWEztZ1Mf2aAYeiyUGkWHfwwff3XzzzXTxxRfTPd+7h0Fhi0RotlJul4A+avcUO6WIMMgqHHH+421E9Uq1vxgz1gVXg+dIBFNRF44Himm5Bk7J9z55yPvZ5GpjrW02O6G954FhGnrY65fnkCF9QP9sjRphCP/theBWM5wBnQac+aA4UamCFHqws/bY5s1sVsyFnoLUXqhv94btpkaSmRLtLBS/QxoYmPluE3D29XJoyXhifiISZKlMtUadarU628AHHM7cn4VmW8c3RoCCXVeiKqqNJ5fjeQlwl9MNKjGLwWO1f2O+AQCG/VjkLXMYY4Dwz8cXF2n59AlNhyj1B5wNIhbGJPaRbLt+zMluLGeNYGrALsDf5zznObS6ukrf/e53vdzGbikeRhHSyeLGMty3OBA58L6yra0um8O2xtz2DCSZ+vnPr4AEzg/0r8Ago4uSA1hOe1ON5NBg1ZLBRPXHic91xmEfZOP2NxI1EDMb0z0d3DBjoph5IR80DIIAwAIiiqcbwkYIe5Xj/3cBcgrozMqv/u5u/gw8c47fPmvIDJaqd5qrbMnBLkZ0Y2tZbgZWFJj5jHcF+HT/ANwEuAtFADlukRvBPDDBbG3jsOJwKKJ4egxgsHU7YL5KaGgRvyhALDXvEDalSGTJ/TH2Lp/N4mXnsY9Dc9aYwgbG4mdmAGtYaRy6tQbaXWU5AVyHYo/aONzzQHKSmMcVe0KCpdvrMaBcq9ZY2Zb3unyIQR4MkiOPi/YHbOB6vabjiUuA5HDQE1vmmeZYNjmY0s5hRtBeL7KOa7B0woKr0sZAv3neqcLPyreX59cYxWIZ4lDduIhYWBZMKPWqFVA6R+VKlUol5L3IE8SPcEO7d+3hkNCFQokW5hfohS96IY/9wYOPU7VWpmc8Yz//qVYkb7KPfLgugw7KFRq74C9xCp6s0Vj2asY9LLDZJ7G9YtoYdViYkpGmcLFkkoxOjne0JwXXNVVWT3xPE08yu2EkFBGuP4OBLKPYMz82lgEkstQkA/A4pUeOdOZ+xD0oLbBwQe5T2cIyR/XAbanLEQ63YRSAsQ05ZVl556WuwVDBWQxf3r4fKZisBuEQAOxtlE6hCUMssvEf8O2m0q+wMdOedlmD/HYWxoKu1dElFJxX/jp3+uDaKGMmUuR7ibNznLkfDI/qFXsOMoB/9ZT3hP0tZYjdnzMbSWLOQfdrb/3HMKj4dzTb+8fk22jieKcyuJIB4KRWyV6ghtUxJp0LACexHKTurPtgNvlNOsYj4C86L8r6WOpXdP3qyDbWXAiecFFzL4tE3PlvJYaH0t1X3d+0+8n9t4dSDojAMv2VBICDo5VVfz7T68NakdXIaDpMlrl2Jp8xnSP6ujIyS5PvGNqwOODW6oprf1QEgPFA4DE2z7GFqPtn2j3IFuAY978sKVO8c9C70IapBq69I6JzGe5bwb1Dz4yMcpJmbUH+MfdDT5zh8kPbNmvZEzCA/T1ZmY2wY+SM7iAR7OCuXikQg8DVYp82Vk/SXXd+mb70b1+kbrdDb3/r22h2aoY+/KFb6Uc/+zHN7lwgypVpdaVHL775VfTeW/6M9u+/khDFmMGXXo/WNjYY8F1aOs0sicbUNM3OzNLc3CzVqhU6vbRCh48c4ahr+y7Yy07wYAnDPiR7iik9AgYVhnlCVtDBELmH+zTMDyin5IpTJ5dp2B/Szm3zNGQUtUeVMsgEiJgH2x5YuojOJlCqgbWoD8eNb4907Ju6mGVamW6hOhAiSagDwYAZwGJ35BzCHG1wwADwTL1IBx55kG79wP9L/37nZ6kxU6Juq0OdJljCYrMr1IqMbKP9+LDJDaSOvoT/BQsY8kPNFjGR5cP4t9idzHZo4CnKkeiAYofLwgD2iRX9QAo9b39n0NmflGKvkdR6Qd3AVsroWmE9UG2RLmswCCo57zlOWRYV0Ox+7rnDAJauY7MRBwA+lRcDk2x7loiJ5tBsjGUhmMgzeMXsn/47oOCqLqshw6VaAT3ds9jA+BGgUc16UqaMj30wZvPbZtk2ura2IQzxHFEPADCIPx4DOLhp+fvCqI7p3Ni3noPErTYEAFsbbIwNBC7VatRoTHE4d5CkvO5G6G6iAor82Q7L6QQlsiYAXh4XnkNiK5fojcLAKhULVK3ARo3ImXA46XD0xo2NDTp48BBtbqx4UUSzbPlp9sioMpLuDGnl8VpWW72tB7bL5wu0Y+cOtomfWDxB7Q6iZ/phz60dbvlZ7i4j7UlxiJI9UwhQxuL2dbrg5bnfOw8AZ5ljvwzPbEEj+mXo/q9OH8AANuATiB+DkOZBlyuoQhTPABYFSb3dPKANuS5c1dqZThbfn0UshzUrwXqA2yaIDbJYQkgVARyNUYy3wFKFQsrKDQ50JE/3ckjIeShhfuEVCC9ByVniKwjqOQZFMw/Wsni6wWNPwF/5W9omz7i5Z+3CgHoA+pXKEtqZQx6DBQ2QdCC5f5nhikOehl7oZGyrzADu9SQUiOep5h8AJgex56ss1ZvOQFHx1vFzKIMxLYnl/RzDfMhy+B5lY7Nc5HCFt2WjUadKrcqgOkL2tNtdzsmCg4lZwyoPU6YtfzFaBMAbcmdlvC8MbSg5FsKamc/IR1OpcAggyAcy7vak76IXyAFpILDLNsY4u0pu1N3UxsWOKlwqWMkoqseiF+ZbrunepQBRgjj0kDoYsFYuyjm7CmizMDaFPEJIF6jTBfO6QpVKnUpl9L1Au3fvpd2799AN119HN9x4Ha2sLdPSqVM0vzBDN954He3etUOUGVV6ZSz9PDGy06RYqWN/17LCrzuHfpqCIpJP+CQYBKIMhmElJa1+UyxjWxCXg9d7QczQ7mcs44s6d8RLQEZManDqSRuyM3SEnJlq4kc4CACmHftRv5+JFkblAdO6UgGMoKB1K/G/zAJMOnFuRnqTVr+GnwwPt2f4ivXR1pUf277swEfYRhZ1CYiajr4pzmfS++3WvSUCgJFnHKOBrYyM7IsRm56EhQit4dEWj8w+f2FG76IZjIdZl2nsPnYeAM4qwrP4XML+lrI9uebouOmSaBOPKd9bR3EAcEAlTtt3Y0SXZetN278kts9EYyMnL8ehTNVgRvZHNQZ7+lAs0Jt9H0zrxCiIK3edtE+U4cWzZY8LAEcCoW6UmFSNTJvrtjus/6T1KHA8ev9hO37UWRa7zaWIL2DASgCB485dMx7G9UgM9s7xET5PzwQDOM7J0pxws4v7LDx55tZHpI4Q2hSj1ksaWJzFcDmJYDDu8dPP/SX4VFp7Itc7Ghi710e3Ivs9JH0PmkQ+qmH6xvmIavz916khtLWM3H3GaExgfQbK9d0yDXQao1hvD4zdmzOfSMGcicE2iIKZqEY69hl7l+XlOSknna4AauWtwDGUeGcJnrUCHoFBO0AUY8ojKh3scb0hh1eugPgw6FJh2KHpRoH6nQ1aPPYkHXj8EQ4ffejA4/TJT3yCjp86Ro3ZBpUqU7R8okk33fRK+p3//Ce0Z99FdOL0MgO+rXaTKvUq7dy5kxbm56hakehxsP8A4EUfYH+CvePo0UVaPLFI09PTnB+40ahxP832hH/D9pUf5KnI9pAh9YY9Au82DztRf0BLS2tULpZpYW6G8gC3OdcqcgVbiF+igdofMU6wtUnKsgKzY2ELKhYFvPWWrr4cIF5w3mSAbMpw5fS8IB1ImjK2TeL3Xo8qRaJKfkDf+tod9NEPf4AefOA7VJ3KU6Gfo97GkHbtupB2772QTp4+TU8ePkitjTXud7XRYDvcxsqKkiQQGVpOXBeUNCKEchckgqIyVH2gUxaSRA3UUIWB5evfp82ehnLYBmiWDLXzWv1mkpImqV6kkQzFFunOUzcaZCgypBJpApuld7/mmS42ZS3Tv69bHdGbrMjF0si5pAEjgYhMfIBWbH3Wbhfk9ut3yEd2d9XqZQ2LU4FniwUdiOebv7yZ5a15iFFfpVamUqnMY2xzHeQg5Ltut5u0sdH0CCFg//LY6hoO73+RZ63sFv6j3MEsF4ExdldvM7L+SqRN2WuxHgpULJepMT1D1Wqd8kwSs/Db0jazxxvoaxEt8Rv2CPzhueCVGz7MfXttuViiSqXMsgexCrbztbU1OvzkIep0NmXvNAA/w50/LNc0fSBJcmn3B9dRwGzPNk/9eeXLy/AXxjUi1naWUTTWtxxDwblh7fGe0akk4+VjDd6O6ZxF/V7/bCoqWbp2/pmnSALnB/opEvTTXc1M44IhNgnORaF5MaAocG4FDrsw5O9ZL4gwloAFC51KgDpN8A4vNT0oGaDjAyK4wfsbo4SXkaTx8ph4/4B5mvdCAuN5BltLJQ4ZAWUPjNOO5QZWZUrObQVS1TQg+XoljIQkopccHAjJzEqCKlgSklhAR2OgFnIS2tk2SAOI4WWIfLvVSoOmZ6a80BYcKiMvHlucM0VDK+N9gNAAiAVElWTZPgg0AAAgAElEQVT28KrEM8ZClpA1fRoqaCzAd4Hbz4fmkNhbCKA3lG8AlfCI8vMH42AVFcG8BSX0hoVYFgYwtw8hNkoAiNE/YwdLOGYGfzEvevCmlO9EuRKvSJsbNlaYQwB1MQcYbM/nqQ+QV8N5i/IqwCrnZWal3FXM4QQgbGMpe0A9yEg9waRPctIzYI7/t/AV6hEpXp8ir1JJZMZvQKbqWWbCMaCY28190vothwWPofaf4LUGTzUBgnM55KWoUrPVpisuv4L27N5Du3btoDe+8Q106aUX0fETx6laLdO+C/ZwO3wA2ExsYwLAIwiP7RpaXhg88Z5Putz6O0/iZp8BALaSohSpNAXJMyLHbITe+7HGl/APwQt76kGWYgD2649Xsreufqe0MoNSG3+OJJc9HgB8Bk+rRLmHLFBJ1YaMJf6FMntb+aphVYYBkyQAxS6L/HeMEdDejxkGvvxHXOBih1zL8Yyfcfc/V74xhXmvctSD0L3S6c/o67pv8zu2p4m8s16mvOe890dXkVtv8j7ivzv2UglXGx4nJ19UWIfRHidOtNT9J/s0zfTkU11fpkad9YfUAhCoRySRPB9CxtSYhxPnXuy5ZLNj1Jo7ul1MMmqu00TCCZQBAN7K8EhfxgeAhT0WAp8jDd9nBuCKAn+31G9nv0zPARysKThaWTyUolqafEam6iT2gE6j4C4+2t4zAQCnnQ+BNuu8VXNi7FBxIM+w/us+fUYA4PiZwmdoqrC3MtPS38165qaXFP2ElR+3D6bp/UntS7sfpM0ZaXHa/hn1e/K+MrKjxS5Th50VMQ8y7Yxbmj9pfQ/1M/R4JDwZoQPxOEwwgQwAjnxVF0400JGxtrjzl7/PUEYU+9ZrrOgVznV6tMhJAWDH6VRmsN5BtN1xLQ9/z0RSkyNsS5pKDeAv9YdUzBNVSzkGLXvtdXrgpz+k79/zLTpy+BA1N1YZAD5+9EmanmvQsJinzU6fTi+u03Of/wp67RveQXsvvJSmZmZpYX6epqZrzM7FfYVDCnPaMdj9EGGvwIAF7Eac1iyXo/W1DXr8iSeo027Tnj17aO+eXRwRrd3p8rtIL1akAg05DO6AhgjzDMf9YoFWVtep2+nRdGOKgVKFZ9l2xDYo2AdhD4OdRvMSMEvXnHKQlxS2Mws769zV5J92h/EXNseBMyCJgWZJ2VUqFKnfG1C/06HZRoVOLx6mD9/6P+kz//R3VJ0mKhf7tH5qky7YfSH9/u//Eb3sFb9OzW6PvnvvvfTP//TPDEK/6c2/Rdvm5+iOO77Mf5pLp5GmmAkHIF2g7dOzddq2bTstLy/RytK6R8aR8fUBNlsvYouE/TT4cdcT7H6wg8FuyuFzFXDzgCaNgIh3YEf0ou3lJM0e3oUMe12QaZwwzRIoT+zEDnnHWyB2T1V7q3uOGwAbarXzn6OzPxoAluf8/gZBZLbDqm8d2oiPawcVGfiglzXAP6989q/Yg8W+aPZJ2xcKpQLVZ6s01WiwnbDTBkC5zuGdK9Uy58WG7BG2GGuk15XUgGJblVqjdAgXPJxg693iK+5+pEes7amaC7hSQxjoKSoUEJJdmOlGyJEwzpYLWGzL9oFNl+3VCuqzvDlVnpHP1FaMCKWVCtv7YftHWkKUg7DJJ0+eopWVU5Jz22UPZ1TGEkHSbCdHaO5Fi9tbZ/pzFAgs4+/OeWPkmrPEqJNH2uBGzR22wSuzyWz4vO9qiPOoMt12nWcAp0n9l+f3NK3yl6env+I9mZ3eN8RBBFYmwrAArC0WSiyVHoddcTKBR8gKBx4rYgFPSV9ptoPBLmmeB4p6nDDY6eS5FVVPFA32ENTQ0vCmgiIIEBSbKMDGVrNF7W6LlUIDBz0vJfQDz3IYEQkrgf4gRy36iPwFCEsMhQchjAFW4vCy/LwW+hhALx9kzBSWnATWBxzqnV6P6vUGTU9Peack5NlqtzlEteQA7tHUVIPbg3dQH+fsxaHIlheRF5+DjoLGgKb2X/JQmVblK2LCwFAAk5mronwbmg5ZGZtXwG1RoPngRI7bijCX8bFQ2/i3HKwWGmfUxOW200DxQHhpVawAxvKhJymbNWeH/AO9gQxQL/rJXk+au1mUNZ8ZzmVQjp8XoFkVCGNw65zBe2Bsm9zEkYHVRP9Y5zA7fthpAM0oD3LCR3I5A/AWZwDkrUE5pSIUHZEVLjybm0269JJL6KKLLqRtCwv06l9/Fd188wtoZnZaxlI9KEWptvFTw7SoD7qi2IyUYMiIsD54fZokBLS/vY8XwDC0AUScElnv3VZSwAnAA/nDG03ScRSEMMfezkcMIsES4gyfyebXsVsx+QuJIaqzHOMZjCRxrcvAnkrvWBR447w1qX1ci5BlkiwHATFiWpoBAA4Y0ULtZS/PBCHwHmFe2d5z/jte+2PK8fZoV2R6mfDqjbgUSahnDfHM7/pntpobUodOdi03pL3eZzNewqTW9E+UkdKVqruLjhYYlL+781nNXH5CQ+wnb8sNNDlLD9L7GLvEJn81+5tZtolwaVHdjlpnWeZCVP1B9D+9L5HD4Bcc3Qx7KX6NJu3zvlErWoC8PqLWnj/xgjPJnvX6kjQwGU+gDABwliGKGwA2kvrm1PRxCjxhfZhEh3ELGgVzsoBiWZ6J7bejrgWnXtpiCv/uGFXHlF7Wx0eWRlqI5bTfs1acrNHGl5I6Z/1XBxqBIxaETygrOBIx45ahLeM6AIQWfaYzcAyRhx5NBjrTZmuWetNOwEkA4Gxr09k/YhuaxYEk6e7lFhxMt+FFAvMeyVLXaEOz9TVpJNLvR8n6RVQEHn0jZf6LIT2+fjlbgjPEP29U0wy9Hvw9ywzMLptoWafcQVxnSKGajXwCIHbqokreebiNafceLYJtL0JVFBCGQGhA6OEBVYp5qlXytLJ0iu7/8b30w3u/TXf/x1308P3fo0KxQsVqmUq5HtWqBer229SmIZUaU7S52qZfe9kb6A/++P+gq/c/i0Ms94dDagMEBAsPuXyR6qsAoEIMV2yrMdKHgZUMqA7o1MkleuLgQWpMNeiySy6hqSnY3dS+p7o3E0gQga1YoGa7RUvLq2wzm52Zpn5XSAhgLAPGE0uQ3AoGMBtxuGZhBPj3dfl3cGTVVsCyk3azHYnTvGkoZvzGzF8BRvBbMVdkgKpAQ5qdKtEDP/sx/dX//L/p7m99lYHz5sYGbZ5epxf/2svplj/5c3ruTS+mfr5ITx5dpNs/8Um2M/7OO99BU/UqrZ46Sd+7+5v0uX/+JN399TvE9lmQ/KYL2xdodnaWDh08xCni8DHgkZulpBwjU+B3L0XayDVXJogBlhbeVd4FscZJBadzyeYwk4Fgb1XboxeaN6SXCvPST7kmNkHNaRtaIQzMO1uBES68PgYuWS6oK3NIgGYfBLf2o81oJ8ZSIikK8O8kWHYiP5IA2syElg9CXcPOzCkCLeS0sZOVAOX2iXMl69sMchYLVJ4qUa1eZcC81WpSt93l8M54rFgWIJQjTQ4R+bFHvXYwsiGLJbCnBIkbWz8fIvYrdTiJ2p/xdBJAamGc8wXk8K1rRMQqlcpmN7Uw3A57mvMHC6DJjiPdLvW6kkqwxM4jsh4xxrCxwy5dRhRKzEE4YZSKVC4Wmf27urJKiydO0GZz1XGAiNZCgs5F+kzwr4BwBBj1xyNN9mkObK7znA+66p3JdajY6jGX4X0Xe5G0jrLP8cdIAFqO7OUgzPnPDAVrP//5FZDA+YH+FRhkdHF2at9QmKgdAVJzCHkMpimYv+a1k6wgsxqvAJcLrMmGpwxg55Lgb0QSwthYpRKmQ+ryvKsKwjwF01dy5po3DJ4R0BYhKRBHw8Bf2dDk4HWDGgwIiqT0EWGJq8jZW0QeX4CKXQ9cRp5htIVz3NKQut0eg7b4GyAh3oVXEg6yjc0m54cFAAwF3Ni9ACkRktkUFXiBAZRk0Lgj7F/2hFLzPyvxIRBYuqGAroWnER3HlxO/b6xcCXtsmzckySxfBc0tPIownaFU5ZipCs8qViYZFBbVWljJoplAQTJl2VcY9KDEI8oM5tDcHHZbDjiUJeE+JMw2LgueEqe/GxBuIUKMLSvtVta2KgaWV1jyJ2tb8zmRgKNdCoPZgGcJY2Iy0buSx+hGu7jNyMugzGUL+W0elpLLOEcFhERXhjrGFgoKZITwLs++8UZ62ctfSs97/nPpwgv3sSegHbA+w1DmtxiM3C3WBjVl2w0YxW0OTGI89evZKgAcVrsi7vuJO2nY9B4dMCvBwDCx8dk0HRkKzwSkHfJrxMUzugtpZoP0I8TJcTOpbuWGyJ7Ikp9mvovphSegSVSF8NxPkFSaISRFyFxTYhN1DOKeSQGAZY8MvhyQqBM+K6qpnGtKt3RZO6HxCLVrZLSc6KFWvl064kbWvo/6nVuTeUrIXoaQc+HPuOWkr5W0J/RSxTIcbU3wG3f/cydIdN+9vWGkn1kEleWZ+L65F/E0CTx9v0cvHvs2XgJJMzFrb6wW59YeeNXZySPnRbKDBp/UTh6w8PRibUlZN1EtTnMAcd9xjQ2qQUUKQXoU3ENjZZwKYIlRZtLP0w8AR4MuaYYb2Won7zi/qkMQLCXtPLSXJOyl3HUmb0eWcYss3WXYxjhuxO97WWqVZ6Kkkdjb1PkarNsHgBPaFHOkBdsWM26Z2pOsRSfqiZnKzy7vuD0orgSv15NMwcj5P1rTLxMALPtGsI/uf46n90g5W1//SXtO+vnmrdLIxZr2fjIALOpkxORyvxp7k4iezVH1RDoPhgbQP7/jFkHorA2r6FGXjLRjwOtChO7sAcDOIRPusqBvYkMyZhf2W85VO6RSgahWKdCJ40foXz77SfrMJ/+BFp94lKZ2zNN0vUI06FIJLN3V07S6vEYz8zVqzM0jrxctrTTp1a96E73nP/857d17MXW7OWbmAlRrdvrUQlJgZofm1HYiRAYjHjAY7IC0sOWA5frYgQO0ublJl158MW3bNi8ALocxVoHCljMc0uKJU3ylQlQ1jqLXBRFFZmkepAgwe5WXgucGeQEdxZFTNnsPmAmJUAgTdkVQLYv/EmAPNkaJjJenIlKhFYocTrvX6VEddrJhl770xc/QR259Pz3ysx9SqV6lWrVOzfUm7b/2enrPH7yPXvqKV1O+UidggN+5515aX9+gl9z8QpqdqlNxOKBKfkjf/cY36Na//ADdffedHNa6UMjRvov2sR3q8KEjHsnBHXaXrWp2uiyuixKlT0Ii4wOADXZPD7AlMLgRsU9zsCow5YJX0U4J0bqXET0MTGPpMoFDdQIAemWQTwrUbPao3YJd19kHnfUlLF4/zLMB2dZ2YzVqgEN9Vm06bLfzkXGek7An97BuFGwsAlyUiIetVo+dDbzqrU06rdyVCtvkzFyDyvUq9YZ9anda1Nxs8zhWyhIGHc+ABdztCJkGZO1eW1MTKqPYxjcMFPK9wdmnbD7Ld4kaRSZlwV0fsfum0+FwW2DrZnC2AOC3zhERQXjCOHshy/WstPKxTxkPholevJaRo1wihppzgoSN1pR8LM8KpyXEC0hTeOTIEVpbWxbbuSenZAUmbjsOv+WThbKdy+kAMJ/wfopKx+k+PMaZBm4LDxkAbQC+pLyEHd1X1M3eYH/76x574PkcwFsQ/y/Uq5nVl1+oXp1v7IgEEAIaSmSvDxYkNoMCA134GABsSrRslvq/3uEk/CUGYpmBCgBZw8AooMvKmf5uWoBsnGYAcTdyPx6+6zEDVi3CHpsiA7COlZZBTxLDD7rMYBZVzp2+Dvgn5mpuCwBcBkbhPQbFr9vzLyrDIVWrNQ4/YXl1EW4a+RsAFhp7FcxQ9K1UrnpJ7dkbzclFAaAXbUU52Ewt9LNt/py7xbkiqSOUYxjyPZLkcomD0PjOXJMDAAfDxJj8BEiVHMD4wwAwtyvP4KUwgOV78+i10DKekt43xUXCc3teYKqgoTwGczk/sw/Sg03rAcAa8sbahb/tHfO6shA0GB8oFJCdMLjlEEX7LX8ylA3MIGF2+wc2KxCc31lCkHA4awOBvbMOM2HghQhC+0UBkbmPv3ldKNsYyjHkbp6CeHZ2ZoYdB2ZnZulP/+SP6Ld/+21UqVY0jLiUrTNcvR/lpJXv/DkqSqqpIilbr60779I5CQAsq0T+dxLLj2nyo1gLlzZGkVkA4LTi0n5P2vbl7ietYImEALWzfxCG9qpQYzPOii2cbBNIL2gP0eGOltSobST03FNgAE0VTtqSiyvA5sqkALAuXd7SExrp/xZxVZPNRD/6DzV4J46s1T0W4DvaSHNmiV/3yfNLTTCJQ2TDk2mmhhqS5R1fX0g2dkY1Mrh3RzwxDp4e8bprwEidxxM+MM4eFy9PO0+i5kj8AvLHNstIxY6Ag8ZFlRPsoW9XCSyeWOm5l/wwSGsAMB8dEVWPAwB7q9grSNodLnZU0gnzNm1/jclhnnUqnX0A+Oyx6rYCvPzCA8BZB3iLz0XtLYkrPW2+htpjAHCmZkaWbS1MUwKSzob4dz39J+Yc4LvNpFtfpk5neEhBkwxPBh/Rbqc1/5cHAEb3Rx1movrvzZY04WzVgZUPiLQTPA0mct4PF7VFBrBefCPPMZGm/8kgqvgp6rzs9jYrAOyf3+n6gzRC1q0LGAQaF1ZaY4do9AfX6B7rvapOOwxkMbsOeWoZUeV8uZUS0clFAX8//U//QJsbp2hmtkoF6nFO4EGvI8zdQY7ZwqDw5ipFWmt2qDGzm97znj+hN/7mO6hSmaJOd0Cra+t0388epFanR5dduZ9m5+cIoW9FbsYiE2kLOOnfp8VWJHaxJw8fo6NHj9CO7Ts4NzBsT+gv7C94bm19g5qtFs0tzEkuX438x+UpyJt3QV4OHGdjpgwK/zbvXI3ksmYtE83PyQHr2ez6BL5CtQoQr0eHDx2mTrNNc9MzND87TScWj9KH//L99IXP3E4zCzNUqVSptdmljdUNqjTm6DWv/0/0xje9hS685HLq5/L09W/ezcD3q175CnrmM/ZTYdCnqXKJDjz8MH3g/f+dPv8v/8gR/LbvXKC9e/fSsWPH6MTxk978skh74bVic82YsVEbM2TGdg21fbmAk/sd/l2tloRo05Ew0Aa6BvRdzUccuQjZAUDSqCEFXAEOAzmiUkmIHDbG3e6A+j0ZCzBCER67VKpK9EVNjdcBEKssZBtKnzQk9lAvJLOCigxu8/cyF4Vx7NycOQhfnvIlmYf8yeeoXi9xWHIO27zcYvsl/6T5g42cZHLA9wjVPTc3x84CPZCKckPa2NigTrvHkQ4bdRCCpln4a6ur1Gp2Gfztdwbs8ODndPZHNQwAyznj30/iztCwc2r8BhmaIY7TX1TZYcfj8DM+WIt0fzUqMQBcZgDY74uwqmU8xGbMjgCMC8haBHkIkT2R5xf2eJ+JLSxihCVH/t+peoM6nTYdPXqMTp46xnbZ4M0o/fQI7LQW4ZoXiMs4l2JZ8hkVs3QQWHNqqxz0+PDmZ9Z6so5t+Dlb6+ZsCts2OydoJFDbrM2pJMprE2PWafbSFI1Jm3j+vXNMAucH+hwbkLPVHAaAAd5xKGbxVOJ8vPBYUsXO9T7yvHlCQJRsMvDcMRaq/I0iOLy/cxC4hwuHkIEnYyAkibwroUpwaPYFVNadyRQZ81wB8NvtdpgRrLu57LGa0zhHwiQVzzTzNJL2CgxonjDCWAXoiDDYUAbwDELR4DuAfWACt9ttBVMhI7RTwGQwQuXgkFzIrmLLOVK83L/G2AV8i/+zw8tTm7V8UWICBwQ/KtZ7GQJoNmpG98bAB70t1617SJmscQgAZGWAlsfADyVtDGD26tRcwC5YCyY0DnzLDewDwFDehNWNdrMslcmby6vCzbkipI2s6EHpstwt6pmHdlXKZckto0qdhG/JMQCMS4KFP+L+OIYUu3Dgb3g78uVImToea4PBcMlXjL5IKHLfSxJjinLhcSYAtCgs6DOD0sMhbd+2wM/0Ol163/v+kN773ndTvVGX0M8onxnedkt0DAccasbfYj0zr/dVujFKXRu9uTD+/mBKWLriFFt2BHAVwl9Sm3VOAMAhE7sr/bN/EEbV4EJSvJOpHKP50VFCljfSx3bs/o0YiKyW6JI8A6jXyNBzYxp8UyfUWXwgTpqBURkT8POueAGDEUKaaUfCIaW9/mlrXNuH03cDnqJGxTlCIqU13oXEXEgmM+XJfpEyC8PGNF80epH0uzEyRpEbklNfbLMzGE09p530dXa2puXY6zeyIeOUEu6rvRs+z6SiZMlE/ZodhBcDV6j+yEt7Uv8mGzt/jaiuZXMyVFxa6clrTUOohcbMTm77OlFiKfuriGuc8Q825lwEgLPuX1mfizxf1XAUPceT5Dl6gKbNkeS9I/uBE1XPZLt29t0sQl1wNgZtkRMfclxZGHY5VhjmkTWBVmZcA6F3x47QEBiubFpaRjtk9kFxnvR6HSv4BIBaX04bs18MAHicfTAIAqedcWdz/NLP2KCDYPTpHaMPceFpDGCm96XPPUcPc9vgrZ+Y39MLDj3hFM4AX8K6dkEX/ywNe3Jl3BeiGhqlt44UN1r+OACwkBEkdRnc4Qu5ARVBjx206atf+lf62Ec/SEtLh2l2rkb97joNB23KDftsmwCzdtAZUrlQo0EOOXhztLLeoquveQ6974/+d7r55ldSq92ln9x3H332X75AX/3at+g1v/4aevd7/4Dmt2/n9Gdg9RkILXc9H/xlm4unFwkIAsD31CkJCT03O0eXXIxoacIaRNjnjc1Nmp+bo1qjKmCc5XDVHdor07U/euFLPetkjOYp+7y109YOT1/sy8hLCvC8nCOQfX/20/voX/7ls1TMgU1do1q5Qo1ahe740heoUsnRu9/9O3TVFfvpkYcfo+9+9/v07bvvoYOHj9PFl11J+y6+mKhQoocfepiWVlbpt9/1Nnrrm36Lts3OULWQp5/84F76i/f/D/r6177ETOpLL7+EZqZnaPHEItuUACw3m5t06sQpAbvc9eHMcQ9YG9m+/HmF+WRApoR+RcjpAZVKZWo0agS7HD5rq+ue3Y5DcjvHs0RnFODV3c8kDDjSphWoMVXiXME26PwsE0v8XUowTbEDcohZBjqB3OpE0aOYn+McxwCMxZ4q+VPF7llEujakue4K6Mr8bdXJCiWZT/2ORCOE3RCcJgCwhUqRnx/2h1SqFCQ1IJ7riZ1VnDqkERaNUKZ1jkrVEs3Pz3EESLlfD6nZaVKz3eTfa7UqE4sgKszzzY1NWl/doH4fbZF+MHDtjJ+xsn3SjMjBgF3X9u7+256x58bVZeOcWm0bSwOAvfo50iJsrFUqaghoXmMIe83p/+QP5genT2TSjoQV5hSPkGu+QOVSkecj5Mbgu1h0JaQ4xrLXpZMnTtCp04uePVxISmnaR3Bj9nAApb5460fxCcMWbM2MI9c0IHjss8zZOyd9F92CPCsV2LhBnpJ0h7b+vPF2sBGPpOccheVagTZWOls4DCftwfn3ng4JnB/op0PqT0OdU7U9QwYqNRevKHC+Ucv+zRuiHnriSYITW09czU0hG78mcPe+w4GtJiuXhWm5Kznxu+SyME9CrtPCQKhMihwmQg8PZaPCO0i8icCs7ShjGSqFXEhwiAj+ZvXLZmiHLvpUrhQZQN1sbvKBVUOoZgXAsVm22i1Wxhr1OtdlOXzRV4TKhhh6PWEVA7Q0z1AAiwBRAW7iPcu7gffxEQ8zAZ9FPCJLyfPhX6gsbLOIwcBgj76lfowCKCMsj4XSMIA1/DcUOcgaSiUOW3hXideVjIEc7JoPmPPpam5ehAnvdvkPlCQAoWAPuwAwfoPSLsqjHMz+fMCYqhcmhywazTHA4aahhCP0jgMAS1kI2SJjB4cAjA3nA+73qNuH16IoZJAhg97KEGemOMZT56V41okihjkPhQ0yYOk6zBsA+ujLxuYGg8TlMsJ+I19yWT0QB7R92zbau2cPLS0t0eWXX0Zvf/vb6IYbrqcZ5K0x9rDn9eUDJZ6xSndZ+cu0bV8Fi90OXM1cnQEm3Tq2tNGfEwBwSghfGdh4UbInYPzvceGfJ5X36Htu/OkspaaDwNkhlMxmz2DDnEnjk0eiZ5JcthP6lRKeMdpglUVO/jNJV4QtzX9v1boCGfdKMkqD4PaaB3NM412GifdILFg8Ki+rw/1lnMuO/57tXqGGZryX+Y/Fj8SIHS1g5HPkF1FnWjPcWgPPukKVkyzc5QD8GD8jx1mNkbtD4gLKNH9T1l/qahoZAPeNTC1IrkIjMIx5l/fKVE3DWfDuSEYBtO7vaTMkVTqB8QkfNWmlbxUAlv3XrGdZ2iq6RhD4nXwMf2UBYEfU0WM8uUyzjqI9N+6+HVwdMWfDuI2IeT5y63BAJc+pd8L6fAB4wgLCe3u4mDh8PS2EdlpzHBmk7RFpRSUqWFkAPNkSYj7nPgC8dYA1bUVEiUb1nlT/i6ef4R2UT1AfUctIsIMBpegMAcDeZuVPNrV4BKcvD4WMx5bWxYQvS/XOy4EUO+kr0XvCSas8Mj9HjobgF+MBwL5NpN/tUqkwpEY1T/f/5F667YPvp/vvu4dmt1Wo312jQg65N5tM9GCH/96A8v0S9btElVqZyrUqHTu2RK985W/Rn/3X/5PmZrfRl7/yZfrnT3+K7rv3B0T5Eu276pn0hje9lV79mtcpCAwLFj5mzNAd3QFuYcOCEz7sd/xvMH3X1unQoUMcZQ8ps2An29xs0vTMNDUQVpdtVGJHEpuWP00C0rIwv8E4ejJ77B02EeJ/7E3/b7Ya6XOSMG5AjSpCE6/QP97+N/SVr/4bXXHxhWzrAWj4yMOP0D1f+xrd+Lxn0zve9U66+YU3044duzh08Le+9R368Idvo2994y5YB+nSa2+khd276KGfP0JXX3U5vfs9v0cvuul5tHZ6iT79yU/Sx//2Y7R0+knatmOBLr74IrbJLS0vszSRnsDbO2oAACAASURBVA5g+InFRc6XaovBACqbZ9EOSH4OWbF7gbAg8sQHNj0AqIhyuLAwR/V6lU6dOkknTpxm253nj+VerZwlAZOghP/NU7mKvwHIio0MLE2zWfa6QgKBg4DLcfHKZ1au2EYBEjM4qqGR2a7LQKrYQlsbPiB91f799Ou//hom5Hzpy/9Gjz/2mGfDNGIMmstzBzbDktg3awh9rgQS2OcQnnnQFVsgg9jlAtuD0e5OsyfrI5+n2nSNduzYwbZhTpfY1RR+kGkfkScHzHiGfRCM5k3khN7cVOIMAGY4Wwjg6WUwTN1KeNLKynLAyfBrYdAxqy44LgAs2+LopioRPwHalinH5CnY0xEpERE68T3+BgCsETeV/MMAMMB5ylHRSdkHhwJJY6hcLiImXB0/dpxWV08xYO9exc02nCpOlaNrDzfZMlGoWGQ5C7NcCGn2J6tM3bHK0h7pSPpBlV5/4gWdtu9YoGc961qW409/+lNaX9v055TNsbB8CsA3gHcoAa9YQKj2p+5Sk02A5586SxI4P9BnSbDnWrEGAMuGbKqchhLWUL+mjHOuVw5ZbCGbFQTW3VoOFQv74IYj5qwdjo5oRjlfuQtfS4ytK544AplxKRpOhj2feKPuUbcnBzKAQfP6DB9wZiRDjgYAgvgAAGQPNuQyoQEf4NVqVVin/QErqZ12m2r1OiGUMSszCj7b4QZdGooCvoeXkzGgOYSwsppF+fWBV1GXhWFtIaCN0SkHlCg9fCBBJ0LY6agPh++T/LwW4tje93IBO++hHQAzJecxchSXxGtNQ0CjvdY2YwDzkKIKBTQBvELBs3fRVpRlh6WFgHYPLW4TR2F2ciHgkFcZiEeSsl34gJewMewNprJwWb1oI+psdToS/luVCRUDv+OHqA4y0u2QFzZzj4qlIivbImsB2I0V3EG+5jbyelgIbeI5Ygzg6akpmpmeEoW336dLLr2Y3vb2t9OrX/0K9hKE55+VKWtItJrAkR8GIAM7b8I2bJ3dIgAs4z3h55cAAE7tfESO1QmlFbOGPTca+T11MOIB4K1BTZP3ys9xHV9GXLei1N+A/UmLTBVLTNWJ6vUZGtsA+yjVIJgk52jDl11m494MA5f23/Z3WHbe72azCRWcfiWJaMlWmNxcYbYRjmpb+DvHhjjxpA7L1CvIMUT5F7iEiTSRMLM1O4vExHaQ9GSygTr4vu4wI30Klh+oMmU9qG0jaPKdeA1FGFLZqS5aBpmNB0Y7iB2WcL3+g+MM/+hFP50BPAkA7Dq6ZTx0YnsuEU6ymDGS5nRSAeMBKOnGEmdsWIfKttbCT7m2sPgxnrDwMZs0Tp/dogWAif+MM3czNznqnAgY5zOXxA+a22dcW5NNY1ZXkp691bmd0h+Vx9ZknXxPSJONCjJWg4oFWLXatLYnzc841ky2OS0NOLMAcNp56YpJ63e+imp3YiyRNOGNtxwinx4bAHaXRRYHgiwM4JENVFavj9KFHphAiYsU5QTylar1RSMqBMY4eVBcfYPHPu2SE9qFxwGAhfUod8Jhr8OhnzsbK3T7391G//iJj1Gt0qNaBUzaJrOCiST1F+xTTKDrF6i52aJhbkCVWo02mkN665t+j179qtfRN795N33iE39PJ08fp7kdO2mQK9Lqapf2XngFvfktv02ves3rqDE7R23kjnXYvrym5dLiQRxMJNCPMTlhS3r8wEF64omDtGv3Trr6qqsYiIENqQhWsKb1EvDXEaIXytny/cpUknWGM13D40XaUnKUcyIO8T85vyhYoQMq5gY00yjRgccfpA/9xf9D3777TgKmdcWll9EN191ID//8Ufrm179JuUKR9u/fTy+86YX0spe+lK695lo6dOhJuvWDt9IXvvAFKjSmaWZujrr9Pq2dPk2FRp1e9ILn0/Of/Ww6eewY3fmVO+jg4w9Rrdag66+/lmr1Ki0uLtLJkyc56tzMzAwTHk6cOEGtzWZgk8u2N4bnqAgDY/PMZz6LXvziF9OePbs5HPcdd36VHnn40eALmtobbykmxr/DfgrmbLVaUAbvkPsIWxfroogiWNB9EcQYHXadpvwbbKEcva+PfNW+vVN4HjaGorcjTzDqZNPkMEftZp/e8c530Vve8jb69t13021/+9e0dPIUl2vgKopAzmrO94uQ090+s4Dnd86yMRMRI9udNrU2uswMtqlVrYMMUmNySXOjQ4PukCr1Ci0sbKeZmVm2K4IoBHAXdmd8AHxXa1Umw2BcVleX6fTJ09Rr96UNWGIc+llklIT3eWehN5cB1iOcdoHfA9nFD3FtZ58fXtgGMMv8mAQAlm3R3cws6ifCQMP2jRzABXYMEMBX/5tBX2EEc39AOFIyD/dCFrray/u8F7mnMJjwK8unqK9hn4UZbP0ORciM2Zp94NfswYJBcOROkHtKAgAbGAw5I6z3+vq6hpvOdhDH6TOu7HxCmoX5Ti47zUk4+HbosMkRbd8+T9dd90yW/6FDB+n44jHaWBdHDawZ94zyCFvsJCLkLyaG5bD2uk/NhSabqM8/dRYlcH6gz6Jwz6Wi69XdsmMww1dD1ipAaUCaB44ZAIznEEbG/o9DHmNDBVAmYJmEfrB8uA4Ll93yLByzsE0DLFFVHs3TjcP3AjztShgUbGK2WXNI5V6HAWDuAse0l8PDAED8G0CvsFIlzwiHk0aZ2P3y4vklNj7xGAO7FQAe2L8bG5sSeoRDguB3OeAABOK7VqvDIUTEC0o8HPHHvJ5cjyPJaeCzNdBu/AmE2tbDMsC8Vq84d97IJcGLA+0DwJZnQQ2fHrAKYJMPZR8ABvO1VqtwW1lOBgCzgqa5MDBWmnMYgKmxfDEGAMtRPkBYAUEHzHyV0MehsN8AgDkHcDAUt4WLtrwQEnbFz2vD/8aYlAC8iuIAgBbAKsam1cGlBjqEzEZjj1v+X54LmI/qgSrs5j4B3EV/ZD6VZK6yt+KAQ0/DM7WLUNPNFpeP/uJZsMHRjm5Hck/jHbDD67Uaz5nXv+H19N73vod27tqpc85XZWShOVcZvimKwht5V8lkndyy9TVTLZF71i8CAJxqSMAGlGIlmNxOnL7Vh+4EqXiNziF3vjxdwK90Lp2BPa6R+UwqH4kje4bGdWsAsNNCZy6Ex1SvxTHzyfYR/dly2JiB31C28Nu2fj0v+vGNqcYAHGlYJqusa0FOH/UoY5rYcuLfTV3+6Ss0TAgJUI7jROsXOx6AlaE5Yz1yZgFgqzq6T5MY86PbN57Mote4TO7gzBidJ8YAySzUyHkdUa42agL7cyASCevBocapKY+/HR8AdmVr7U5fe3Hy4bZtVQVJ2aQzbSW29Y3xsEl2sjHKOmMml23WGrIY/LKWFfXcJPKJre/pAIBtCGLtrxmiqky4nr3jKYVJvJXx2QoD2Ks3dpC3zgCepG/Z5rQZwSepwX0naYanrd+o37OfX8l6XYZ+ZVico1uif6a4Z0l0bWeYAZyhS4FHMvTPJ1JFn5VjHAnB5WCO9RFtFr3SGhfSMhyd9KkAgMGwROjiMvKPVvP06EMP0F9/4L/RPd/5D9q1e5a6nWXq9TaokIftScgbMMYUCiUGANZW14jyAPKGtGfXJfSaV72Bms0ufe4zn6HTAH93zlClWuUwr+vtIa0srtN1z30JvfsP/4xueO7zqAsigtNn/qcoJsI0U8d6zxaGiHi5PDvXP/zoYwyc7tq1g67ev59mZ6ap2xX2Jd7n0MUafhj3dDVWyogoECwRoE3Zc9Ze6FrEr1g7deggEctbOuz0qFwY0ky9SD/6wbfottveTwcev4+m6kVaX10GA442N7rU3RzQzPwOpqTApnf1/ivpumufxU36+te/Tg/89KcCcJXKlK+VhTAz6NMAIbdbHRgkhURARHv27KVnXvtMDvd84MABWllZ5f7u2bOHZffoo49Sa3Nj3FXjPY+TjWMiavhksJVvueUP6W1vexszLb/05S/RbR/9CP3s/p/5x0iEwgnzGOyktbrYwQCAIjc0P5onDqEMsJX/E2As/sG5/3yAFf3KMUFUbKlDmG01Mp8ElFTWNlLFgWWMPMKa9xn2t1azT7XaFL3n3b9PV115NX3qU5+ir33tDipWYR8eMEObbcucbxrf9T3y0PyOeZqdn6HVtWUJ2cxhr4XQI3MpR7VqmcrlKkesBIO7WCxTnhFiMFqLAkB3OtRqNfmVarVMdbX9ob3r62u0ePw49bqSt3bQ71G73aNBG/ZnI02pj4ISXgx0lCUjIa9lakteb5Q/NTXFtkQAz2BxSno9PB8d+SfL2TkpABy+44kDirD7ZY4VMAGoiHDOxRLlERKbcQALCe2n/+P9QG3YbDvWiI7IvW37JtYr1kanvSnhoNlGL/uthDWPZia7C8a1wfO6ZHtwkYF1Jvsw+1cicsK2C3IT2oLIjibvcRZglnuwtcnGPan88QBgLtErDrLad9EeuvKKy3kcTpxYpBMnj9Py8hq1NiVypvcGj6X4wzBYX4RMVL5DQn7wNGVoHDGdf/YclsD5gT6HB+dMNs0YwGZokr/FpA1vHTdcMoN8vAkbAIzNAUAwNmKEaEaMfwn9IGxYARslt6xeNZww0NioGBBkhVAOPDcnAjYnbMj49Do9VmXgVQTWJj7wCAIADIDXSBrGli0o2CkeLGC8grkq4Zix6eMg4MO2MKR8Cf8t38shJrlesXmub+DwaYu3G+f7FQ8mzmeA8BQKAPuZTxS8RChnZStLLgQN+cwHvGhFCF3carcZ3GaZoxNav4XiZoDFrGy2VatCLfu8bvYmV/ViMjnaXMFTHPqlKLltET4ZeRegqHCOXsjYA4AVDEauDW07IHAGTsG4Vbazeb0ZK9gPV+0zfU2eoqBjvEUB5D/I8czsYQkRhDYww9rA5zxysSDscom931rNFs8/Blzrde75ZrPJ+YAB3Krm5AG+7pyTuYwapB/MGteQOOb1ZUoFZII6u8psZocBBYgxrwAQMxCcQ/tlbkHBh3J4880305//L/+Fbrj+evaMtLHzhsrCuYiWpx8ZQ7mbuLeWLNvwVq2v6SSY6Guu3/7wfWG8C/cI939ke0u2ASQFcA7KN3rfTJCxZzh0xudMbr66fN3+OffolJrU69tX385gy1yZxI5+RM1RIxWgTE7UxiyrwNkJR+tImEBZy05q+JYAYGexBIwbUeGcHcDWGxVN2RBYReMAwHzBjhBQBsNboL0xAkqTb4ZqAl7To8C47OnxntVp7hFROYydznhpL+RSrhYkb99OX69p9U+0JLyX0nxXEg28FmY8IRBV/PvhfTtwoLkCDA5NaMCTAPRs54i2IzKPtOV7i+qg9Gw8AHgUxbGTIWqeqw00ZoAT5oUno2gGsKfoeJueGuJSp1IYmLBWp63S+ILT1m/a76lN9sJVpz/J4sg2abyxTzw3Eqoco5rM0Q2y9XC8pyaTf3CeT1ZGRDvj2IRnmwEcUmdG9K2sLpAxIG6SfALnQ+bIBk6JGd6JD6OtJ3SWAUx4JnZNOXLNUsU4MzfbOtY9fIzKR8+blPM58lxJ78lY7efiJt2D08HmuLZAbIn6QWCXjO5z7Ptp3RljzNKl7T8RNZp8o56gvuSbj6qc/JDf2bBDWywAHHgtKKxxGMAcXhdMRESy63epXs7ToQMPMwD83W/fRXsvWKBeZ5UG/SYsHxLOLZdjWw9e7Q36tLa6QdVakWZm5mhmageVS9P02MOP0elTJ2nbjikqFIdsfylU6pQrNejUap8q1d30+7//x/S633wzaJCi45mNzxQfFSDsMJZmTB7L0eZGkw4fOcL2KIC/i4snmPlardRobX2dFuYXaOeO7V4IaBaxiom1HQWD+Steo/4Ay3z3Uyt5ezB/7c96/Gtg6xv/0e1TtUg0XcvR977z7/TR2/4HHTnyIE03CrR8+gTlhgAhh7R8sk35QoUKpRp1N1c5P+n89m1047NvpLWVFfrhD38kEy4vUf5yzEYVIJz3atTVQwjuPu3ctYuu3n8NEw0OHHiClpeXOdTwvn37WB6PP/aIxzYdZx3Ys2JrE9sj/rzgphfSn/7Zn9JNN91Ed911F334w7fS9+/9vi8+V5S47gD4BeGlWqBSOc/5WCUsLPqnr/FzOQZg8bv80emgOXt5+MD+LcN2KjbNPmTQtjR9AhwjHzLWDAPEGjqaCSDlArU2BnTjs59Nb3nL22np9ArdfvvtdOTIE1Sq56jRAIsTeZPb1Gx2qNdCnushlapl2nfRhTQ3N0PN1iadOHWcNlvrlM9LdD60C0xHAJbVap2dItC34UDsvbBlg7nbarW5zRYBEOAY7IDVcoXtje1Ok5aWl9i+OTs9S+1Oi06ePEEdMImV7Wzr2uy/sieNbkwYM9gfFxYWOPqk7Q5YKyhjZWWFwUnODR31cRjEcXPGAyljno0CMUe/8+8nkAHGyYhgYANDprCXSjq+otjMNWc4R4yEfRV5xDnCp4DfYGcLgUiiiw4GSDmoUS61MwYEyzpP3tgDuIOyjvMFhOqWSI61apX/4MM4AmMMRQ5lDvY97N3ZznJvxclpHnH+ueU8VQAw2rF95zynKiyVCtyvtfVVZjcvLzU9G7ji8EJGsgic5Tz1uiJfrM3m5vkcwJPswb+I76Spb7+IfTrf5ggJ7Nx22RAed5ITtsReMe1WmxmSCI0LcAy/mXeShIq2HK/YoAFeKgCMEBDq2QTvKQCL4vlk2q7F97cQ0+LlBWAWBywAukajwRuw5crFRAS4Jxxcnz3qhb0hAQzRxjaAwCHyugqAx7lePQ8vNXS7yc4BipbzHALa8tYyEIywEJyQXsI+N5tNBmrZM8wA1hxYoF0uv5Ared6KvFlqzl8JeyGeT3YQmScYg8ilEnV6HVpb36B+p60gsDCo7RThnMDIYcssZNErIa8hwEUApZZrWajUQFAZRAaD1ZQ+Bi/1YwtbTQPMbJ1qIMS1AMP4AEQHqIqDmNmxjp5inmempODQtkNSHGZljCUUtvxBO5jt3G1zHdZ31GkAseQEhlIIcBZKgSgA7DXI7Gvx/sJ/QwkDQI88wVDimu0Wtdsd74LA/nvwsBwOPSXJnAs8Y4kqxFxmDsC45Kow7zJWLaCEqpcdlBhWchijFyCdc37AGxKKGBu3cpwL+F2/87v02te+mtuI9gnoLBqxzR/+lu8CmheEyxXZod4I0nfM/rV1ANgtOLzxB3TUs3AqZLmXR6jIZ30v9+oMLhhTQc9Y/VsV6YhsMhgMz1jjRwqKYauFtWGdVLIy/HxF0e1K+13eipIDwztJlyH1Lk5ncSZLzEK7TyLXgG06xkDu+r1Hr5egAcTaEVy7ETPNu5wnrcLkGZrF/WISufjvJBs4ZXwd61DGylzDXLqNV+QbdV/f6tzJ2NzIx7yRybKJhkrw2q2FuEVMYizN3o90g3WwrHEAdGeujmzgfqmBNWf2wywdCAkmOB+i10n00GSVQRQALBu8xjpRPTE5DFq8AcPavIVTSK2r8VMwa1/dARjvnfEMNE49EXM/ahpMXL5pC979J8skCz4TxyYYp6Sk9lv54Wfsv6PqH1ceqdtT0gacos/4OajHkYguG/7LwpWO/77pHan9Syg68t1AjuQYa6KW6YIbgbLGScngBJJKl0KIYZf+wpafGJ8BE1/laMSJlNEDu9F7ZHRfCi/t8daGbEBSfNwePN5eONn+FTwRXYnIL0nnQ1yEivRhn3jdpK2PqN9jlJqoNoT1g8Dlwgs/bAtQ7BOjxWccN1vAI46gBlpbC31N213zzOkdDBhUK+aGVC3maH35JP3Nhz5An/3n22nn7mkq5pEqa42Ggw7bF5DubAiQqVim3rBP6xtr3Jmpxiz12jlaWwUw0KUKwLqipFmDSapca9AgX6GVzRy1Nqr0rnf/Mb3z3X9Alekp6oGNZ+4EysaAbYztHWwTFHsH2zeGRKdPL/HTO3cusH3tkUcfpXu++3269wc/oW0L2+k33/h6uuH6Z7GtRViaQ2F25oZcl6Q+c3BLta2wzQsRr5kdKPcCs9kwsMjIpNnRYE8SogqizhYGYFEPqFLo0X/c8Tn6+Mf/J7WbxxgAbm6sUafdp8XFTVo93SUaYCIgDDL6NaSZ+Vm68IILGDQ/duSYEBq4r+qc5xE0BINne9GAaGpmii6+8DKeYocPH6bV5WWaW1igC/ddSKdOn6InDz7hReOLW1HuGT0KKlq6PXGOQ+7cW973Prbx3XrrrfTv/36HyMM1OHHu3SJVGrDPaQhYS1XANjFZ8zZlw2uIf+eJ6YfgsWct5Z4Y+4Y07Pm6K+ZGsZLnnLloT76o+yOPp4DCz3v+TfSiF95Mjz56gL7+jW9Qf9iibr9F1SqAxjKtLcOW2qdqo0GXXX4Fzc7NcZ5ekDQwzxdPHmGwFg4PyHHKmQkRAXEA0BWs1QqzVTudHgPJsA1inTBTEnIpCiEFf2Afx38jUuDy8mkmq+zds5eBtoOHDtKhxw+yPVOiGvrKZniMwjqY2QgZoKzVONIiCC8IC46/UR4cBY4dO8Yhis02Gp4fYd0t7WyK0zXFRjp6BrCt31nzFrWS7deIBEp5ykNelQoDrlhn+Ege5T4zpQc9ibAIpvUQDiqaYlIikgrAbYxd2Frb7U3Ppmukr0QQWB3kmWlutnsGgIXJjr8xjhLNUlILMiEql2OQHXK2aJhbkV+Wtes/49u8zIbPp3CssWHkxNKiZGXif+HEMTWNcObzVK6UmEy1urZKayuwmwPzQMh9CcvOewEcbNhGTjQ1VaXZ2Rk6dPD4Fi6K6frA+SfOHQmcH+hzZyzOaksW5i4eYiPudDvsoSM5OHrMTi0qA9g2IWH/qhJloWTUMBrcnLChVCQMxgAgHIBFUcYsNy17wPCuJkcIQFwcZDhYAZzxxqUgHYd6MLDAAAPLewJ1FiGewcBsg53aY+Yy+oGXLMSBeLbocWUMVNbhEO9AQFXZ6AU8RDsMoET7AVBLyAkFdBXUY0c/hIJhJyVWi7QMyXsgoJ4fYpoBQQ5lnWfvqG6/y2UD9BwASGQmtIaTlgD9yoo2RU7AUCgWAIBduecQykJlLGFaRKYjbGBjENOQ+9mo1ziXhSna+BsAMHb/ioVHhpeWHkDC6CYeJ/QZDGD3EDbg25wBjDkOZwGRobG+IQMJw8FtRGgYZmv3hAXsKZpQ/sTpAMoAGOAA6AGgI88GmLdgAvPYKeCMscezriHLwGTxMNQLhIJAaIcP1tvc8xklPG8VhEc9nKPYAYAr5QpNIR/wcEjPe97z6F3v+h3av/8qAZWLBQV1VYYeC9i9+ptSLax4YZzj+bQLuG0PW9iyHQ0+HAzPA0q2UHzSBpbFCDD6zFlqTKihCRjCZC7lMYLYSm+i5JdFpmfsUAkhR+G6hTU5KlgzG0X+7jyeDhDHqP9mBErxhs1SfvL8TRu9tN9VRY9i/Hrqu/Rx3HHl57Vc2UZCbXG8syedD2cdAE41ZIcjZGTtiX85Gk+uQcPemQGAMS7jtcLb9Sd4zTM4OEdLcBmPW2iWOW4tzmgY9YZxHADYGfsAqBRhvHCuyLFhzL3idHwcscja8o2zcUbyUUmO138j0wRmtbem1TzPbJj4cpMAYFcDybpyAs+l6ifj9decdsZpS5phJrYs3yaXWN3E5dscS1Qkknt6JgDgKPNQGODNCgBPIovU3WRiAHjr+ae9fJDe+Zva2tCAWfjTcWas/2zk+ta9RW6STwEAPDJPkzWes+IglCD2SeZcXA8C6ynq2Ipoh+/AHrGXRaXBCQso8XiMAg+Drd9q/ycZL/dkS5vZrsjG0wTSSk74XfXC2PUR9XuEIKKm3ch+6QhjJFi8AQwj52/Gc09BShdBDl2pPJuSvx/4yotAo0NYoNj5v8QA5pC+ftdX6cN/9d/o1OIBWtg+RRvrJ2gwbFOeGcBDZuWVKzUGdjebG8z0KpXq1O8S9bp9Dimdox4TDWA3YzImbFnlKm20y9Q6XaT33PK/0jv/8I+oWK9R1wldyy3qA0zQcLaejqAhenNgkzWpUi5Rp92kH//4R2y3OX7sGH3+S3dSoz5Fr3z5y5ilunPndiERKHjLoKraC1kezGaWqISc9ksdemCvKRcLnv1R7k9yXoC8yinDmFBQZDsRGLl5pPMq5Sg/aNLnP/d39IlPfIiKuTWamSpQr9OibmdAiydW6dTxLvUHsC1p3D8GSxCC2O+vRTbk5ijpRD3+9TIn8wO2sosvuYQajSk6+MQTtLGxTvML22jP7t2cE/jokSOOpjr5emEbJBG9+S1vod/4jdfSXXf9B91++99rOHABV9nWCEeCapGqNYRDBhEHIY+7PrkitMBhpmM2MIBhbR4/YmG7GTAW2dtdn/dgTQXHLzHbVwgSMAMyCAVyThH5hhFlj6jbwpwsUGNmikNxI7zz/PbttLG5Spvra14ESLw4PT9PV1xxFe3atYs2Njfp+OJxBoGXVk7S+toK5UvgzQjYhfLFVow0c1UGgNEUAJRgKGNuWQTLqUaDwzEjZDDbqUsltsOuLK9wmOKF+XnauXMHs0gff/xxevLAQVnWuu+wHAxAd+4OAmT6q94jxXgpFMVminbOzc3R9PS0R07CHAFQ6QKFNkvGBYBF1RjdweMAYK7HnCz030EQGDbwIuUKYNsK4GqRNBlH6A9owOkbhwzGC+sX2xgIQLAVi70Ya7lSrfF+AcAbc9Ls7HIzi1Me7H4ktltO/whyGMhDAPGZxCMRHc3ejz2E7fLdLufHBrBvYbmznMPjOkwmgbo2L8K6+uguEKXhsxLp2Y8hI9jZd+6a43UB+zXCzS8trzAYjD5DBrMzs+x0cOTIUVo6vcqyxV6wd+9ueuShJ8Y53iffrM6/+bRL4PxAP+1D8NQ0YLq+d8ghgQfYVAGgSXhlA3uF9WhMBFWjWHkS1dM9BMR4o3ly80iuDiA3lwgAg00s+XrhdYUwzQMNSyzt4IMCoKHH1goaSyV/rgDT2LQ7SESUbAAAIABJREFU3oGiuQccsFO89RSKNgUEYUxyAw6F47FMcdjmkSNANkX0H2xfgLQS3rrIB7kwk4UZat4ydlhan1zDoB3S5pEIYFC8EcGqhveRhMuGLCyfsLBhXQ8sDZ+iuXbZwG9AoR7GzGbVXL94F+UJcC+KlqcsQGkuFjkPsIQXEbY25gNyHzAAXK7wwYF/G5AsTGGEyS7xGBlD3PPy0xwvUNYhU/QLh7uE9xCWMTObIWcGcyUHLyv3HGKmq2xkeJ8KIzgAAGNcyhLGo1xBjhUJBc1hisD8hdNBv+eFa2Hl07uoydyWfMUAmSUfjXjdwXFAcjwb5CKGXglxY4A0ZiAuUJyLmNm/xHKCd970zAztvWAfvehFL6KXvvSldOmlF7LC0YNSywKyCSj/Fn1LL4smQGVRS/6WjBfJxO0iw3ZuSzmE1mUxv1vp45rOVLSpG12w3Ax9SS0x+wOxtttJrCrZq93Sk5OMw0QVhoQTpSCPGGhiAL00IDjcPm8WjLCLQzM2FUBM8qwMXswilfUUhlKaAdf2lHD/XNZv+jqJXhPmvBG4mDvysshpW1lRZwYATmhBaJ1Fzu2kCR8AqKJDmya9HphNIw+6+s9EKyiw29pZM1JSjHgyjVu4zY4/Bv+khYwaHcfpT6aWaIFn4jxz25Z0QrnW+bg2ZjjhfFdzr2LWoTzxoey4NRiUYxYjgjcWSXuLM3gw0Mo70bJNAoDlrXHGL2JeJL0+dkSK8edHFplGzuaIuR/1XLby/dkwupe734wXsWWrAHAk49FZ7PbPswkAp55fWwSAk0yASbuYmgf1GmuTIcN+ECh08rXjyT7RiJm8D3t6U3idZdB7Rkseb+1lWxdp50j6IkwdkTEU3mgA2Fm7EWWFVf3Af6cAwFnXb9J1IrX/KQsss3gyP+iPKV5xXxtnNcTvmKEzM24KOfflyEeifk+9twV7EHBUjarEYQR7ztK+phPj1+fUEQjF4i9id28QAMl9xxoi2jc7p9OQep0O5fo9mq6X6OTxQ/Tx2/6KvvLlz1GlTlTItahY7BFMTn0wIvtdZcAVqN3tUHMTAFuZQ9+ygzsDZB0G50oAUocD6sLmlSvRRht2lwvpllv+N3rjW3+b+oU8g6q8H5h5ThmbQgU1EoMQMnhNsD2J6MEH7qdep0nXXvMMuuuur9F9P32QXnDTC5iZe+TYMWbCXnzJpTQ3N0uVKkJNSw5Q2GMQxrqLXMFq1wNYXUT0O0QeBKml1VJSSZEKiOaHlF3YF0E0UL2HQ/2C/Qsax2BAtSJRvr9Jn/3039CX/u0fqFzcpHbrFLU21ylHJdrY6NPJxQ4xBsXJb8UWytHudIh2LCzQ/PwcHT52hKP7cQQ+9x6ii4blNSSanZ+jxlSDThw/zuO5Z+8eDoF96vRpevLgISZFbOUD297OnTupWqvSs575LAYQv/b1r9OhQwelWB0z4OCVRpmmpxscKra5KeFv3Ss2BydU2ym+R9Mk9LMPbrKtTUke7AigoZa9gpQNblEche3ph4Jm8kYRwCzswrAhgmxSopnpOXZUWF1bp05LAEK2ReY0VWAuT1Pzs3T5ZVfS9m072O6IcOKt1iadWjpFi8cBpvepOo08v2JThP0RQL6QfeTfnTYiYoKMVGF7L2x7YIjCTgmbNp61tHkry6u0urpKM1PTHMp8fm6OVldX6Cf3/ZhWT62IVs7sarPx+cSmyO1EIwyaDC3fr7BSJVqmpEYs0PTMFHXaXWbQm003DAS750+W8zoJwIw+y3TSe4Qui9Rp6ZI0LzBWGLAFtm1LSGg4SWB8sb/Ahs87Ty7H0TZhf0YUAoSAxuTyI0HCRg4ykJ//2HbG4PEV3GMlDHWJymBUV0BOE/Y2g8Cw6SvZzepZ21jj9dFGvmheAD5TPVGnjAHQ497Joh9kB4DDB7jZJ+SQxr4JXOCii/bQ7t27Oac01hJ+w/wGw3zbtm28P/Dec+gQPfnkYdrcaNGeC3bSwQNHxznet7JlnX/3aZbA+YF+mgfgqaq+Wt6p/lkaYtc8Er0Nz5indjlkNybP4CQKBJ4RkFAUNAFvLc5+EgO4PwBoJ15YAIAtBIO8K6GLDQD2ZOJYyDiErqCgkqO2i5wBxuRVENnCCaudzg4a3nw5jwVYxJKLVg4W6Q+UOmOaMiu6K0ozwqPIs8gbLAnkxYPOQp4o05kZowqeO0C0gY0clhi5W9TDEWWKt5EsP2z8kJ2FoJDvRGNj3RGgMecoGLCCy9/DmwqHnYbuRl0cyhr/BwWe69A8C1DMCjn1gBJZ4WO5flE/e0eBWcysZT+EB+qGHCRshrBzvYMKvYaSro4DknMY8hVgF98L41ZAVMnXDA8xyTECWeN5dBDjiRzMrAipl6AA83inxEptpVqhdqfLB5oxfwEao2w8J1NUlXCeJwNtjwDAcn2C0yIAaVEK+I5iIaj1wiLOCNJXDkUNrzYoDuzk0GMvte3bt3PYmQsvuoS9OG+48Ub6tZe8kGr1GivLvFaE7CzhocUN1NeN/Skk8uS7X/x2HPlL4Ev3P6IMPEEDzIiHc6aNKKh4jGVHUBZiUjV+eU/PseTY2kd9De1yk0lOT81DafIPzoittcn2I7tFhu0rIwbokGFyZESdi7LZEtwWxs73OKBhIkNovEzce7x67yRyN4PPR5Q70m6DcrJwQs0w5EhlxLgfNB9KexS2tYv/FqbAWQeA3bY5kyttjttr4fkS3qlS7YFO/f7IBAU22Z4ZLXRvtKyh4ZCDY45V2Cgp/ke+VMLYy8jzqfWpUpV1QCL8tTO/GtmWFPO418HosyOTcT20EXF7JwKA0wEWt+w4UFl64oaEdHox5n5n4dPjxyC9zalTJPMDk9WVxbAV2YSg6hPbyvTys0IgNgefOj0mPYKMMnTCjjb632agSpdBtkHe2lqPOz/jSzVJJ9YblYM4jWFoTUl1cEjusemWpupnk6L/lJ3nFunD+2XMfcAvcbI1OG67wydovBKVrT1Zz61UANgZV/+fNsjOuemcz1EjbO3JYuANqjiTrRDHJDLBUKi9ITwIGZqCRxxRjFW3aa9pL2VoRloRzvQOlxYRociBW1P1wwQAmNUE73+0CaGtXxw4xIvA0y/D0YASjheWvzYSPFmwWPPDLtXKOTrw2IP0D7ffRnfe+QUq5Fs0N1ulfA72lA0GwOA4xkQBpPxqgkFbJuTHHMD2MsAfOMqLrtPpDqlYzlO5Pk2nTjRp/1Uvolv+9P+i57zoxbQB+49joxBne0m3C5IEOoZUb5zKS20esK0hX+4Tjz9EO7bN0ubGOn34r/+GZmbn6Zb33UIX7NtHBw4epvvuf4BOLy/R9u076OKLL+K8wPUG2ICw6+So1ZX0dGAQgt2cG/To5OJxeujBn9FDP3+A7UdXXXkl7b/6GmpMz1GpUqNyrU79IdqSY+AaLM78EPAuUb2Sp82V4/QPf/9X9OUvf4Km6j3qdZYZ5AQ7FLyI48eb1NkQG6PZCSEr2LYu2L2HXv/613H+1q/eeQf94Ec/9KLbCdBqSofY4zh8d6lIcwvzPA1gB5uZmaV6vcZhsg89cXDLADCAH4Q3ZqYrEads4/yxOvUKpTzlqzI+5QqA0By1mh1h9uJjoZxND1aV30KfCxdIWN82F711o0V4aejMTqiEDIkIKTZeidYoRJNKHTlj8wzUzc0tUL83oI2NJkdLXF/dYFkDSKw0qjQ7P8skkdWlFdq77yJm/9brDWaKItfpsePH6fDRwxxSGLmEYZ5GuGE2/8IZgMdBUt8BYAa7GMIpVWucz3dhfhvnieU6kcdYCSIgkZw+tcT17Nm9h3Zs387g+aFDh+j7936PuixD2Bid7Smw/fgXiwDI7qSKY/Fb1ER9yAV7JcqkEnzUGcHV1cYFgPlmEbI3ZgIgdVrbfhb4mye+soFhLy2BXS52ZbB6ETKbQV7tN+y4+AMnFbHrI1ew2LldPcWYudH2LGWZS4ckD3GxQuUqQmr7AHABET2Z8CXEH7QBY4Y8uYuLx6nTRepHmZdZdeA4+SUdUkl6Qib5RypQoycnutKYqtJFF+3jvXl9bY327t1Ll112GVUrCIMtpCyss1OnTtITTzxBjz5yQAl2/afu4pL9RD//5FmQwPmBPgtCPReLLJe2DRmQ4xj8CnApYzLawO2r/ObxJzlrcQixtihhHxR4xCGdBgCzZwqHLBYAVLzOch4zFN5hUCZFSVbQ7P9n7z24LMuqM8H9vA2XERkZkd6VL6BAFKZADQjRwnRLDUgjIbVAqNTq1d2aWb1mrZk/MTOame5Rq6VGoBIaVAIhkACBhhYqoApT3lA2Kyu9jYwM+7yb9e199r3n3nfdexFZlSUyWElUvHfuucfus8/+9re3c/FwAWCUE/BQDg4GpflHrxrmkFFd3HipSYgbUeC8jCwcDJLvgZmoYJjiwIAixcAdwhHnDVvXAkCVwekAwBJGRPslSk+awVdWfpxw2nKQCxNYgFLXAGP7uXOgZ2EmdzpO6GjxqBMQGL+h3IMpC5BSlQYOtY1xZkVcvCclpInMGX54DE1eWw6V4Xhr2QDwgL3gUI2EmjZhcCzDkQDARrkbIEw32Mzw2DM5go3ywjmXmdErCqq+Hwc+lFV4hOFQdvLxpiVEN/qXLxaoXKnwezY2N7gtAOXRTw0XrWFJhG0toUdQTsZCvBdVyZIQ5OJ8gNCQPNLs2okLg/E+M2FJ2GsQayCdoVKxbIDaNFWqEwwCI8zRgYMH6Fd+9VfotttuY2VzcmqCqtUyr0j15uPcFMbZQcPNCNhsPEvVtdQy3IcK6KEvgkraN0xjSFZFfVQ2kGNh891SnXtOzPU9MQD82h1JaqTz3+VVnke2bMgCcO1PgQh7wbAzwdiGQleympgKPtkp3zsGSmPhSGrMkeei6AVx60HWuGNU2fKwD7/PbV5SU1ZUI+z2RtwZnfPMHpvgsQgaa50PZ027aZqCGxezPuJmwZ3/LU+Adffz9ixqTXneH2DNi1uPSQ3L29g7M8Nuy+IA5qg5cNpvX9AtrWhYpiUzuLv9NdagxAMQDLnGzUPi6gMKuk4qw18mAoB9j7EupTqkI+Wi9qApn6CTdt1xALC1Iazr/2jzd30AwKO12T+LSQ0zQ7OvOkrM4oqv3z+xUTvS/12cBN3KytfjPlgHtMWhv4/xfR6/XQm2QfLKk5xPatAMKxsEACdvQXTJmPZZqQGNQjWaRBoGkFS4j1aPR5ZYE+Q6EGxtj0YPUhQrfrT3xq3bcABYWxguFKRudy/pn9u6ni1Ab5wlON51I+zsMj2L6OBW+p5Ua97KOwLHMNhL1VM08FprLZEgnWwsXVEJF1YnnTk09gp3nOTGIUXlv5WKgU/SnI6MDS5UyKWoVCC6fOE0Pfi9b9O3v/k39NJLT1GhBBIewLMB5XMAf1vUaLao2weZAQAw7HVt6nd7hPD4PA6w8cAeQUStXppaV/v08x/6BP2b//C/0L7DN9Fqsy0AsLIAjTM926LYnsemMomUZ5iQYP1dvniRrlw4Q7vmpuj733uA/vAzf0Y/99730qfvvZf27ttvQFqi8xeW6IUXXqSz586yrWr3wgLNL4BtOUOlcplBwnwOUfoa9PILz9K3vvm39N1/+DZ1Ow3auTBP83M7aX7XbsoXJ2jX4j56+7veQwcOHiFkpuPYdABvO13KZ1I0Vc7RyZefpT/5w/+NHnnk72n37mnq9zap2wEjcUDN5oBW13rUXO8KOC4WIiEn0ID27Fqk2++4nXOHPvnM0wxMsm3HnEE8omwUk5mE3RG2JuQCRgS5aqVK1WqFQ0JfvHSRjh877s3PG7CgbRK53nec9WsYqGGODADmCxNZyuYECFXSRrspwCWnyFOZpOLAeCvZQSCdJWm/z3GiMnZMjSRpAGVH6ph6NT805OzkTIUWF3ez/e/K0hLVNppsF2WiSA6R9/qULxVp565dvLhW19dpdscsHdh/gNcD2g5m7MXLl2l1HUzcPnW6SLXXplIZjN485wWu12qc61fCd0sEQoD02XyRqpUJmpnZwfOiER2x/jBvYKci9+9mrUaFfJEWFnbR1OQk2xRfeP45Ovb8iwJq+wHgISkjnRcbo4Cvekb5ne/8YK7ak2FLVnuh2nkdUWWBuXFno39pBTn/+YHK4chtyvw1jsYsEwQfgD0e/7K5AuWKBQm7DBIU7O8mMiQmrlGvC6sZ7F+14CBqIzuTqPxTgRnggadAOTtoiK2ZQ0BnC5yPmElNeWEA52H7BiM5DRKakJK6HYQLX6HlK0vMhJcoo8kB4KGx9xyj0adZEBAcDwCHawqOc5A6/ZvxRD+npqo0NTVFB/bvZxAY9vVms8my69y58wwAr63XOVezEJZGNQ6Po8HceOZ6GIFreyu9Hnp4ow08AoXcLMf4AACMnx7C9GrYFgMKaw6DoCGT8CYC/oLhKZ6FEKQF9iiBuIsCgAGqsdeXYWhCADJj1Bz2DoPThJjRHAqilJjQEOxB1pPQvhxyuMNgnfFDdC3ljrOna7oXgavC3f0tfTVALcbB8VyThPUCDAIAzrHSLEq7PK+HDnsUAThk70BhF9v5cSVmjCiBwpwGk9h46HXgoSfMaA9b1LBZ+UBDSJtenzpNeCn1KcvJ7As8dq1mk9uF0A7qIcahpjUHBbdXQGnxEJQcDQJACxsabQO4yblV0FeLAYw+uYxg6RvXDYXfUWQk/AnAZmY6M4rvhvVGv9EHhHHGoSx9FTatzGGfOu0utXAIm3zGPL7pNF8EMswCzlKpUubf9XrDYWnLoY3LjuRf1pDTrCiZdSJsY3j9wcMMwLTkNYYCyeC2cYRQzzD0DWtc2y3jkWLv0azJLYG1jwsVQv/A+QGM4Ntvv432H9hHs3M76H3vew/dddcbxTPWkHvV8UHmIWcY1Tq+LjvYNj6ECmjPF0nEuDDU1YIcBzYMyYCYV8QqndsAAEcDIPGC3pUGwWVtlS0oWqFZ1vEvCi2xvSYOuzbvcggYKZZZ4zddPb9ZNwwwdtoX0bi3JFmtgXV4PFaHw6h54dS4Vvi+Dx9MUzCEApS0M37DT0Dz/KZcPKJGIVl7YQa8iL6yUJSKIpuaxMAe9RoVclHDHhUCNHa6dDRCCnoYGkGDm9xQPpaBL7b9Wy8QLf/UXJhsjQT2MfIF+DLpYufTP9AhfgsiKHYAXfk23M7ksy+vcfQ881ZjtonYg8nlq79um6s9LIbsvgxLiKQy/bUHgJOPT9hEx+oYYQ+aIdza2gszDCXZE6PundilPkIBGfcgIx+v86QLaIQ3atGtjfcYL7QfGYpAYuYglsm7xfeGPM6AiM/PTQSNfM6rKCICkFRrMwjNi7bk2OfuyWEG+db36/BQbB8AHLd2EwPAIYvVCwKbFD3bvDS2uvdG3rqOg0RwR+LaM+5+doHN+AEMe8co9wv7Laz66kCF7C8pYz3lIQuH6VMjChJm/4afFSwbfI4Hjh4C2SG50UQxMVnZOErvAPmAB1QqpCg1aNLLL/2EvvQX9zEbOJ3t02SlRKViljZqy1RvNhikRIhkWG/YGZ5D+hpQcAAyQYoyuQI1milqrKXok5/6PfqNT/97ylenqAGbD5NA3PC2CvsoKOzazwSUQZjmleWrdPn8Ccr0m/T3X/saffHP76df/M1/TZ/69L20a3EPtbuIbJfncLHoYqPRovMXLtLJ46/Q5aVLzFKD3QU5g4v5NK2vX6JnnniEXnjuCcpnOrRzxwRVKkXqdPp05txlunhxje646230y7/2SXrbO36WcyD30wPq9ruUGvQpl05RKZeiE8eeoc/98f9FD//4WzQ7V6Ber0ZZTgGWoWazR6trHaqvSo5YziFviInCiLUgeSv3L8sdEeZCZuGcucYeZqL2Te9ACNY5mp6aZnsb2Hfnz12IvL5i2GGfEzavCb1szgyV3SA5aJo2c7Q44WAzWB8IC95FPtY+h14GI1hseRL+WfRS95BiG6zJGSyRm40WafVRbKGyHrzApVe3cMBOY0/NFbJUMbl2Af5evrDEtjIO1dwfUKkC9maRNjdrvC6mdszxGqmUKzS/c94h42D8EMb2ytVl6hh7MBY1Ij3C1gkGcK22Qd1mh/qdAQ2QAxpgeEXAdwDxeE+xUHLS0yEEtJBUBgwMbmxs8Hwi9+/09Ay38fz5s/STnzxDjfVNJ+qihEF3lU1XnsrGFfukzB1Hb0RIdUMY0n1jA8MyvRphEQQcsb9qvba89oPG8ZI2usQQAGwB1q5c0luR2M/Z+wPOJAYAToFUBXsvk45g+xcAGDZY/EZecIR+ljzdQtoCSUbHwu6rMd+7jTZ7TNpiiEYAgEE2AugL8NmkD8T6KeXzVASJC7ZiZgln2HYO+YL8v5wmUCTbmDqxbb91qnLaqxLAP+pB8xYEDsfPp1df0zSOjBdks1QpF2lubpYmJyZoZXWFzp2/ZMhfZg55TaapWMjQ+mYryaUmvkk3Slz3I3Bjoq/7KdqeBhbzO4evivyJhkIWxU5+hpcFA7dpgLYIxYJ/EiI3m0WohSIrEgImyrOa4J4PMIDDHOpXctFCyGveWBz+UCAk50LG5NoQ5VpZwgwcc9gG4kNetXUON4ycxqo4O56JVnxd9aHkQyY4x4YyaeUAMxdxUyfCXCvDFG0Xz0ZR6vggZ+BR+oNnoYDhQOMk8xn5DgMgQCD6IWCihF82OXDZA09zDOsBbw418zkDmG3xlCqUSjQ5UeW6Edu/2Wg4eYzlALOm0rRVmK/CAsbhhz4oo5ePUDNk6I/koZCczjioOe+JFX5EwrhYuRks4FX1AD1ItSxWARQy9uLM57l+yfvbYdAXHpTwtFPmsgDAyBsBBjAStqQknwPn2TVALtQ7KEXqWICR5bzErtKkgDUY1BzuxuSOzhaKVC6VROFESCFWPoRtzWA9h4AWZi4AYCgW3TbCTWP8ctRud/kyxF6IUEAyGc4hUp2o0s03H6UP/PMP0M/+s3uo2YZHaY89sFRngYIJAB8MZUyVAuzOrrMuqu5nthwYR2wLS9sFgCPkSkj12v4gw0Oc8UAdYqOkmUIYQWViDWRJACxzAQ+7h/uVNE+5OAAtkZge14QSXPkwWBBiRDTzbpkaE7XWLiT4o7LIR4VTfBYWy4N8pIbYBpzA+Y4e38hvNQp72BEYM3VJdqRWEVyV91OnrPkPMV+HGaPi9rJe1CLKbcmQHG/AdtoeMo6JDHwcqSH8JxTkMI9Ez3/4t9sCCBuAeit1JVljYaPj791QO2JCUIvjxyi79TUAgNE8EVQBDR1NZomO59eIZRcG/fjLR87D0F7z7mx9r71rwwwIQ/peyItvAMAjLt+hcbz+AWC/DuY3EEI+RpUZZXcnLTuSyEhaaZJyYQCwPuvDbyx7YqiytZW+hALASfrilNluAFgEpjgIRMjNyO/dAY0HJK8nANin6AVMru1Q5MI4I01YbOHYe1OUyuacd/G+We4JI6dK0Hvj2jLu+meTSuxIuAWC3mM/P2o75EYf/mN/P9zOMJ17GwBg63LvAKe+kdJzn9OX4X8Is5zKUnogeWlzcJLPEHU7TcplelQupunc6Vfo777+ZfrWN79OG2vLVCnnqNZcok6vQelsipBOF4Ay52yFzWOQYYATNivYJRAGevn8Jt35pnfRv/0P/yu9/Z730HqzRy22r4ijvRIMOAKdDQjCdsIhhV2CxKDbpldefIYunDpGD333AfruQw/TJ3/7t+mXPvZxqk7NUKuDVF0IUy1pudjeBLsIzqu+hARevrpKq6trVN9Ypc3Vi7R06QQ98uN/pOPHnqL52QkqFrJULFZovdahHpXpnnd/gG678200MT1PO3buponpKuWLYP21aHV5mRobK1Rbv0z/+J2/oX/4zlcol8X4If0YQhzDXpmiVmtAjVqfenUJka3RCdmZVueOVUKzp1SGQpfWBWcAVLZ3wl6aydKuxXnOwYnPLl68SEsXBfyUjeldpyALKCs1LaZDAXX584zkHXbIJz3OmQtbmjQLNkgBensMHPYZBE6ZnLsoIyGRjW5jgFxPC4w+7YZ9jl73/jNAwGEZIqwVgFF79u2miYlJzqm7srJC9c0G200R5Q+s6M3NTQ6NDbvYyvIqP1+Znqbde/bT7sXd3Lzl5avUaDZ4TYCEkS/kqFItU6VS5siQ9UaNw/rWES2wARuxcVroE+UqZdq1axfNTM2wPZEj87HdM8vRKDEvAmgT1eo1ZqqivcidCnvfxsY6Pf/8c3T53HnxxzCp9ty5MxLFmUtZH5gqtYs7LFTYi02IcLxTv/eHylaQ3ZUT7iz5AcM4OZ5UFNv1SghqW3+0N4DsATljbBZwVuQFp34EmSdNvW6X8/4C+AXzl4eI50ZssGJ7NR4u1jkVBwAreYlM6Olcvkj5fIHtu5wiENEkTRo/2GoxF5ubG3Tp0gVeJ/bpM874ydb3nxVmAYx8VIxyWhqx4Ww8GUPbkYCdO6APG+a/pm1EdIZsViJfggGP/OHIC/wP3/n+6A1IuqhulLuuRuDGRF9X03HtGlMq7hwIoOrmtJDLn4YsFu8Zl01rHzCuY5iGf5bnwF4s8qHJCqGjwRgPNfVUM2xPfA1Aj5UBc5iAAeqygHPiEW3y7EJoaS4RgJbwIkKuD7wIQgs5TXo9hG6AwmOMc2ZF+01qAlg7LnwKC7sKl3ULkFAbUjadhkIgOWBxmECz83hrGXAUBxD6jwMOYwHlRZjB8grOnwul1oRTBiCJssJ0hmImXmdOvgPHU0wUYgaTEZqn1WL2K0D3SrnMgGmz0WIwVS9acpB6tzazj+H9mJMwzHhPB+xjM8YIBYQKNPexArQAL6FkMjjP4b8FOOZ14NzsRLGDsukNoyFKlLquCkiaZ/Yr5g9KL8YAfQA7l8dEGcAG1MV4QTlDd8AERo4TNWRxOG+02/wwyM3KMZ7RMYBCMaAWQkw3mtTH+sE85IVFLd5p4mnnOC0YD09uOdcnzhEMUMNbFaFtdEwmAAAgAElEQVSy0xmCvwPWCuYC4C/KNltteuvPvJne+973UnWiQlevXuUxg7cjnpmcmqKZHTPseTg/v5Nmd0w7jGgXnfVdWZ0xlDmNIgpEGmEsRSRa8AcoMr4USkMX6gQAkjwT8uYkt/oROz5kwFd9LObU0+eGAYCtyue4To5yHAfUFTY+ch8f+8fcAY3/bzhrKPoV3sWnIey1UUkY6SHqtdGAI7pn7I6R7fOHe/WPZbx1M/H4Ou3wNMj6Q9trPnL7PTxKiaZVwb3Awu6H0XX5ZJLprT4zHCLKPWKlaPQMcx9jOxPuheHUroOlaSSsWYmb/6gJ3ApwGyj2Yvs63JpRpIP/af/rxgKAI+fI+4bh98Vv0/gNFDUC8kbZpna5pOvb+/ZhI4DWGdyGxABw4DlptNcAgA59sXsQvGySsPVQT9j4ecPSx8/DOCWStDG63kjDTILNMcaW80iP8Y+AYX18nBGMlE9B68r6zHWK9O3TBJ3CEwmGN7R5Wxv3LYyU50z3zUEQABz2KqfzMRrOkOxxK9wOAFGdcLxqg5F7Wxgm7yU4qCL3lA9/TZL9HS2/EyzFIR0hzK3Ho21Ezp/5MmBq7fbg62u1jhMbnC3dRuchycx4d687ByM5gwRh9wkHZBz54a86Uvcfce2PJstCzntGLUZ4sdpkgp4x0bFkPoZ1F1l7fcZWYKMAIxWpe5GmjGEX2I/gxE5dSlObQeBBp04//N4/0P/7+T+l5597gsrVHnVTTQ6FjGi1CPnb5VifEmWNQxVzOrI0ba53qbeZok98+vfoU/f+Hk3NztNavU1dzp8puWPFBiYgrZIDBHgAq9RlKcL2Ui5k6OnHfkRf/+oX6fGHH6aZ2Xn69L/5XXrnu3+WkIa1RwCXcsovNUoc2jZAQFmJWmfAm0wGn7WptnaZfvDgt+nrf/uXdPzYMzRRKXIO2U4XhqIyzc7to1wBOWNzlMkVaW7XDM3OTjEb9OTJV2h15TJNTxao216n4688TbXaMpVLSEeXpXarQ80m7GNEzfqAOpt9Zo+qvYtPEmMz4jmTP8SpwnZuZtTOsGMNgQJ2ptmds5xLtt5o0KkTJ6kDYkfA9QplwWJEKjEAtwjZLe/AOkDEPti5XEZ2u9Om+kaLbY2Yo3wRac6Qcq8n8w5CB9B/bn+K0jlJT8fN7PYZ+NblJ8sVxBbTWcMGVlawLRulqKxbsdfay1g+h22wMlWgHTvmqFqZ5DRuZ0+el7CzTJ5JUala4bneXN+gYrlE2WyONlbXuI/7Dx+hPXv3cb+vXFlmFiPeA7sj2wwNuA17MqeTazao12lTDyQbYyPEs6XpHczkBZMY4G+hkKdSsWSYobCN5iVMMee17vF7YK/cMTPNc4H2gbH99NNPUbfRdNm4Jgd20K1NATjoYCCzIBwyE08MYUjAXYke6dySzDCKnV0+DXLg08/t9yY+T2LElw0AMznGSVHHb3We5ubxnIuOZWbcrAnZG9jfiAAJAlmnVWeGthKv5C4qhB+2+ZsQ0CpgBcyUKJMyEN73MwHH2OGxYMEAzsMmyyHjhYGcT2cpD5s8gXWNXOh1urJ8heqNDRMS3T1RZbyTCXcFraOGUvM3e4lT/g3v/j0eA9jagyaXtEvawtkgP1jDu+ZnaXFxkarVqsmxLRFIsfaxR7729W+OdkSOcAzeKHp9jcCNib6+5uOataZQmAu4N7qKmgsaejV993OTg9cwYMXgK+EecLhLfmAIaXgp2uxQEx4CojclOV1FyEPZFEAUv3H4cW5ePQKtUBcQxghdjQNU8qmqhxC86vrUAyPZHChWBRwrxw28JXleh0wZmk/XMJpFETMecczwhWAscnQPtBtCEnVCaYOCAHAUwKSCh/YE2vc1CZEhChKHvDAsWrBA4cmZzucYSMePhAcx7GHDpsbZi7lA+UajySGTWWGAEsQhSzKOV6Z1ShrlYUC5nIQ6BvgLLzvkAIDnHAQ/lLA2Qkkz0Asg11XyNaw1K5smdLR4f8pcqaeR5reVEMyi0EjYbwHrUa+GW0ZdWDPChhbWNFjMCKks7HCXiYv+sacql5e8zBgngMd4Tpm76Bsrur2ejB8rBBLqAwzjeqPFILD+uOGyBwzgCiguyofjCcjzBe9P6Ys4K3RZMS3m80QDAOJQQnNU5PDWBQ5XhNA+hw4d5vfOzc7Szvl5OnHqDJ0+c44P4FtuuZnDcezZvZve//PvoX17F6ywLnyNYkWJPUYBvDt5HfyKTzJxoapFIgNLZJUR13I30mxgDR7bha+aWFVLwZyogn6l0HTWfiTgjhXdW6sOqX6rx2VEB7ZY97DZwO2aEWlDfU3aG2FC20DE8LCpQSBqQO0uDivZASF07MqMJ3FY/XF9QR9i11lE47fnUmW1MrHDRLI9nqRU4Bg5QKnPw8M5iNlNzL3MOSAbwtKFv1XH2r28DkPAzuP2vS6gSqdcZAx2CbkW1SbP+ksyYJ71F716BAB0y/jh7iT80yCIXJ/jUHsRMiIOoA5qveeZGAaw6k3hd+PoHjrrYdRxd8rH7XBT0G+XdUKsugfUOHLAc36FpDMIHGPfoRsMFLsA8PDwiNx11lfYMMTIEwGPAh5OIIfGnrLYB5OARm4loTLYdGuUefXXlcToMv4Z4L13jF9P7ICOVGDUdsSqXyFvH2VeRurAqIXt9T8SfqOORzEjwF+HblBu7ShjMVw2QgcbqT8qK5OcSqMOsqs4eECCIaOtv954WcD1jTKA+ookR0cQ+42fd/WicV6dVIWIm4khfWKky5w9AN6bghfkHm2Hx+kc7vDJO0eVN5YKOrSrRp0L7XWSpTC8Mq0zaJRN7Fca/KCJ70VeAFh66PQTxANWcI0e3ddoAOYl/AtoaouKuT5NFtMMAP/Rf/59OvbCEzQ1m6X2oEE9yfHIeXc7XdSeolwmzWGRma4wyNPmeo/uuOOd9Fu/8x/p7nf+LDW7RG2YmpiC6v3Re7GnqwqKmitzuZCjpx79If35fZ+hH3//Ifrghz9Mv/3v/j3tWtxLtXobnv2SXg4wnLmsGq2HUrD9cD2w6WSBVFI61aW1lUu0tnKRli+foW9+4yv06KM/pGoJ0QhLHMI5myvR3W99B7Xbffr6175Jq5dPMesPgGd5ZoIWF+dpemaS6o11unzlAuVzadoxPUHpzICajTrb1+r1Fq1dbVN7s8c2IJMtzRkAsXOZSUq7pBdnrasdUYaZ71CwLe3eu5dKpSKdOXOGauubUp/q9taFCYDZxOSEADNZonanKblKDWlEiSFClBFboESuk3Rv6C/PNUJDd8SOFfYjRBT3WxlzI/tUv1IATgsOBDzmsui/AwCDoSMPFatZ2rUwy3l2YRsDIaJWa1GnDnuatJmDSyLSIlLjwYbXBSFGIiLChjc1O8uR9bp9sb/Bvgd7HextaABYxLV6ndsLu2y32bTy8goon69M0M6F3Rz2WZnRJQMSAtQFMUnDD2tURwD0tVqd7aWzs9OUL2RpaekyPfnkE7SydEVAYo5s6ZVUrrbnShuV75h/jmTIpKk+E3rUbqnycVw5GTq5Cb5wo2ep1FF7jHddB+x+a/m6/XWJP4oTYHxBcAJY36YB1qlsFEvKmagERJQvFNiGDNLNsK7u2hJkKQJYF2cIjCkTjaoTVK6UOW0g5jkD0dmRfOebtU26cPECtdtNxgT45m6FMHfZyC4TPOj8UicQ/c7239G7OsZ1z95F2jW/QGfOnKNLly753uWyda/FvPvrhCx54xvvpJtuuon30eXLl5mJjzU4OTnB6/Jb3/r2OMdkglV2o8j1NgI3Jvp6m5Fr1J5CYYdjZnUPejesmYc1ijj+jrIqSoCEilbAWKoSsE/C49ox51XocC0GzOMQKgwAQ4mDYgLwVHIhOIxOA+wKmGDeZQxUWQCtaYCcAhQriIywOC67V09iXdYGAOZ8HQawNMC15F4yoDCD14IwqDeSfgfFBPkEoGwA6IOixWzVLkJYYFQG1Ot32JMSQKyGwtAwC7ZnHOuBJqevelECyITSY4ds0BwFPMjwskSYH+MFiQO01Wo7Cp2EdhbFkgFiE+YBk6Y5ZzWUMd4JxRNhUpBHF4Jfww+DDSxgqoSztg1iWC8cboaZ0QKSCkPae3jhQJRyrAqafMcmh3JWAFz8OOGxjVckK0Am3LSA4/IOBn6NegDbDQ55KPgYCyiCGAf8aF5jMIgB8vL6M2xmePih3WCOt9odz/rRdYpwMwgXwqvcjKd6VzrrbADFRfJYC8CcoX5XVkkhl+d/ksMmxQrsxvoGK7Dvf//P0T3vehddvLREr5w4RcVSifbt20uzsztocfcCs4Wnpys8V7k8QqZgGXrFMl/8dN2OwcVwxnDUW/OQLLIr8LZxiDDpe9ax/wwZ6BPadGxAN8j4YTxvPV30ALiiiOotJ/lQWOyoLYK0gT1NWmdMg8PG12vu8V7wRjlqIm2bDigoYGGgkc4HMAUpu1FGeN3To7TZLivtjwaxo+reHuXct69HMOIlX6/BvYhU9HTKggqpQ7dZp16DoYgln6nKaYCnewEAozELOuslCAC1r9By3siFL8lKDpdW46yi6BmQy2xcvREFYkJEiy0mfBbjjLH+N4/KAHYcQEK7cL0DwLJuYqcobgpjpnlonLcLABYzRXj7Y4HcAAA49pkEgzF2kXjAx1/1DQB47MEe1uRGOHv04ai9EyaZtmO/bVuvtwQAJ+gJ17+NJhVrfyZxwgtTvSLH75rKgKgcw0O725u6KKDRYwPACReQI139U21NaYJVEPA2RVASqAgJ28rqxkh7OEZ3sLhbQU0QI/nwN85HIWMmbzWa3kjtjR+IUeZCez/u7tR3jdQFfZnn8uRovYlkstNHJ/4wJl7HU5zFUYYjvCHvaWZAk+UsXTpznD7zB79P3/jyF2hqOk+5QofaAzBBJZUtAGDYorodhCUmmigXCWF+ly81aeeuQ/Sbn/x39C9+6dcoX5mkJtihSIEVjh9aOr9rQ5G0bSkqFbL0zJOP0Gf/4D/Rcy+8RJ+699P0S7/0cUpnC9Ttg4kKUgUICmKpkFgl6JX8k95mJL8o9amQT9HlS+dpbfUy7Vuco3NnX6E/v++z9KMf/YBTo01NTtEH3v8B+vAHP0JPPvkU/enn/owuXThDUxMFKpWylCtmqQ02LfKSZjJ05eoVBoXK5RyzqMUWRcyyHnSIum2iThMAMIBgZTuaLqOJzqJyV5fcU8ye4TISahU2ourkBNvPNtc3HVummxZPZhzg78zMjEQM5P8hTVqLOgw46l6UsXaiC2aI0hl5D9uyepIijRnjCPOsAK5psq4tbmrGpLHDkyhrwkIrls/2SUwByLE6NebOw2/TC5Axs2DuK9NZmp6Z4ryjAH8vXVqi+kaXem2JyueYYxBJD+xPrS+VpnyxQgcOHmK7HEL1dgcg3HSESVwu8zg2GmLDBGO414E9VtiyaI+QicQ+iTDjR266lUqVCaojCqDJi6ogMiIBwvmBgXPDaIctEfmHAYhNVKtUmShRt9ukl18+Rq+ceIWamzXqdbAe7AUhi8ErayyJAxumIfcwk58JK0inJ/ZsR88aScjEy8kkJdT+b7eD59wherlyPKg+rxnLduZXWzLSDmoO6zQTYTjtI+z/bPMEK7dBzXqN52zHzlkel6tXljlKpPphWctMxlqjjDI+kKV0Nks5kHHKJSqUilQoIuVgjnKU5jzQEvb5ErVaTfO8ODpgXtB3xRa0XsEi7AXv7b1rjzDzJ1vPCds+OzdNt956G01Up+jkyVP04osvcepHjTBq2/1HO8/jZ9U7l7JHIRumpibozjvvpB07ZqlWq1G9XmfHEtjJ8fdzz70w7jEZ36gbJa6rEbgx0dfVdFy7xhTyM3w0useMq5263i/uRUUOMnd5CNSpzFvHKmwBwArkelnFTvgDPidTEnKXBb7Jocvx+MVzR/OuKhDrekQZ0JA9xCT/rPOPAMx1fVqZKmesGhvgWjyOOJcxj4OCmPgsyw/IBRB9M30AoJkCIxbeSxLimVVQkxuWQxlnMtRVVrIddtJcrN0DRBRuKHR4ToFX7YftBaZKghx2bj5hDkWMQwpeTqSALMZCxlLfpSAsQF2ApFCM8F5O8l5E6OMih0mBd5soqUYhc8ZAmb3C5hWgX5R5Zcmqcs5qgcPMBjgqXnuaMAUKKfqjBz3KcygUwzKW3NHiDIAykhdYlXAN2Z3iOw/6IPmDMRcGiLbCbQOYh0cdQoOjT6gP3nYAx/F31yjLXAahug3wXigWGRgHqKs5iLmd7JyAHCk9viwgBDn+h/Zn0wL24qIAL1U8ixhN+IxDyqTSVC6V6YMf/AW66eZb6PgrJ2hyaob2HdhP01NTdPjwQZqerrJi/PLxE8wu3rt3N7+/UMzTrvmdrLjoumRgnP9KJrK9pcTLLZIet1XRE0AgtD3inKYbARRqONCtO9SeYGBRgQzxVg0CeF1ZNTx2LrjL42WUt2HDgueWN9ZISZ1WzUZjtucp1KBh6ZZhL49uf/ImB60ubRf/Dll+fuVVZZfz5pC8v+5z0Qxg54IZOkjRfRwogJlw/wwvvziORpIx9g7eKAr/mN12hz9B84LfYXIEcpCsYQOmronA0bG3bAjBWLcERiZKsoWazXhek8hE1WbCehkH4I4wA4FrfYTnQ+YqqpdbBoBj10fcOF/fALB0L2wRxnbeUyDKPuOf5SG5GBECengZu2Ou8G/4GREnn/wA8OgA7GijZJfWVntPu1HtXK9fAFgPTiPFRu34+AMf+uQoZ49WEiXBovSGa9D88ar8pw4AWxM19mmzrYDwqwMAJ2HvO2BMwpXjAYOTqBeR9apdZQv7PyCCzdAejm1neBicYcc6b4fYRhAht7ynT7Cr2naLPf8aj+2+6VJYuahbnnMHkotNQp3THkN9a6gmGwjouycnzHdujzGWkl5WLq3CAO1SKZ+mzKBFf33/n9Ef/T//B1F7laamCpRK1WmQ6RMiGSO/bQdU4BSYj4jMluZQzmtXa9TeJPqVX72XPnXv/0QLew9y6GcUBQAs8xc8ejq3bC8xtj3YSWDPyecytLZ8ie77zB/SI48+Tr/40Y/SBz/0EZqcmaVOD2zVLCFKrxvh1QWAAfjKD2w4uCMiYluGzp45SetrS3Ro324GmH/yzJP0pS/eT0899RTdfPQofexffYzedvfb6dSp0/TjH/2Qfvjgd+n82eNUnShSNgeyRprWNtZpz+49tLC4SC++8CItLV2kQilFV66sU2dTIhSiHP7XbQNgl0iFLsnCaJWGGKFhbHmFOOvE66ihtj3Yn2Q0rfFMEeWQy7ZSYRudRhWETQjhnTnSIf5n8gUDRAKYBMIBrmeZDIggErYZbex0+jRg5q/txG6tSUstAzOa7XggNTAb2F1rNrinoKBiYniPeoYImCV2VABNlZkcFUqw7aKuNLWaSPUG0D3FvwfdAfU6EprauQem0jS1YwcdOnyU8rmC5OBtNHjtI4ohQgfDdrmxsUkba2sMwvJ4G8IIE5EQtQ/5sfN5mt25k3bunKdCuUrNdpe6vT7b+mCbgx2WIx6CtMKezAYAzqQZEIOdEGAzSBuDQZcuXT5PLx17kQHnbrPN7F+vY7rIBe9Ol7/kmuoClmqrtcOluyzcsU/vhKfbcLFQANi0Oe6ObXppXbHkruVG3YQNF39lGKDFGsfYMh7AttwetdotBiCxGABS4u/LFy+xbdRzc3DsYUI8k3+I9phnYLlQAvhboGwB6Rsld3G71qCVpWUO/cysbWO3xjzs33+ADh08RGfOnqUTJ447JCCJEinRLNVOHjfAmrN7anqSbbxzc3PMRG7UmvTSS8c5fDj2vou5xNXofh+lswfpQH4w36qJZmamaHZujhnzcHZARNBOp02Negv296RHafLG3yh5XY7AjYm+Lqdl+xuVz09bp4qAoKE/TkkXBFbwV4BTFDCHHR8QAAclhIcrKMUTDYJZvJ0EZBQFSIzJ+LHDmMiBajN/XQsyA7cA8QDGAQA1gp3DRPTgUWNCSmjFThulrZ7cxwyWAiSU3MEp5Pk1irQDDJsw1spyFtDY1IOwv5kClctlSmczrJxBiDrHvzn42BPPaE8K4DEIbA4tW2jjUOA64KWDUMd6+MA30jyj5kAJ1ZwzjGjxdmNA0yiGUGow7gIAt0yuZgFhOR9CXsJw43t9rzBfEabbZgDL5ULmSXLxKgPbBYBFqVHPKWZ08zKQkEUaGhosXfFMlB8GhDlfTE8A7ZTJi8EMb/G2VI9FvlwCdM1DYZMc0rLWkEe4x+PD4VTabe4PFEr0D+OIC47kY84yoIvvGs2mAMVQwgGO53JUhtJQAAuYmN3NoaR17TJ9HWvXbT/PScoAy50uly0VSiZ/RYpz/GKdvuUtb6b3/dz7aXHPHr7oVKsTdPToAZqcLNOx4yfpO995gJWeiYkKh3tmpXOiSm9721vp4IH9PFc8vj6lXDQYHc2EYjwqPmqAMPCaa6WA503+11r34qHLvmvLHvIk95uH44yTcrfyKck+0MW+gDktd8IsuZ0NVrWtTy0QK+EoD42kYzywBnAkg6mGWUrSgHFCAVotjjKODC8AexzHe3EQNBCwFPmjyGuR7XwTWIEuwPAeRgI7MWMft2ajztv4Z6VDW7kWJlw6ASOnRlxrA1ul1CbkMQD6GqplPG3wb9+IzrkmM+fmZ0mikHYFdDgqgrRlrwlZfjGjb8ufUABY9aagVxjjiec1lhEmbFPYn0c00f4qDiwOflXwOOvKjFubHhmYpC9DZZKsYOO/5xkTa2UmjbYQtgJiOhn0dVIAOHhFyIHhrBp2QAtvXHTzfADwtgI94RLbNgy7MnA88Pn1CAC7/Xf3T1J5P9Y2iXloK++OWl8j6TPXomNJ6ny9AcCmTy7zP1wGBs6NX3c117k4WS3KRpxDSZIB1zJJtLx4meAn4iQDft12jrv2MRJR0TecXoYqkDpvw/OXuE0h2K3HATbhlIxz/g9pLkOLSNaL9DB4nSZbdwk74ewN+Q9+Y5SKYL087o4TJcvce2VCfcTpjre8fyxE//R+av+Fp9Pm/MfnDEk4JAOmbVKG+jRRztETjzxE/+0Pfp+ee+bHNFFF3ssmpdLCOmt3icHfFNtDxDketXU7PWputOnd93yQ7v3d/5luv/OttN7oUjdN1EvBdmeDOcNz5My9mQgWNcyo61MhlyHqt+n+L3yeHn38SfrQBz9Ib3/HO6kyOcVMZEQmhn0DKeJU47FDQPPQpNA7EWClYpbOnj1NjdoaHdy3myqlPLVbDfryl79E3/i7b9KO6Rl633veS29+81s4ct9EpUynXnmRvnz/ffTY4z+kiekJ6ve6bLf76C99jD7y4Y/QE088Tl/84hfohZeel3ysAHxBPORXCnmD8yQzmClnudq90EcZRzBteaD4xwm5bP5mQBmR+mDbg72NUnTw8EHaf2A/nTxxkk6dPE0Li/NsV4Sdk/PY9sTWCZIJbJOwI4qdEDauPnWMrSuXQ65kgGASpQ8hrBH+emDaw1H1BPey1DBXLvPQw6kAWCxsTQa0dPzqJVOd2AcVFNTz1KxbIbNIncjuVp3NUbma57YC8KUBbI8lM3Zpzs+6tLRMmyt1HotcMU8Lu/fQ/NwuHniAU6gOawF2vtrmBl1dWab6Rs2EuRY7MtsQwcS1jplCtUwLuxZpcnKKmaFtgMyw0ZUE0EXIZ7WhyloVdiRyQANw3NhABD+iyclJKldKdGX5Mj319JO0unRF1nXHgL/mTLVv53pWeGShT1woAGzvpOsBABYxJAPpsGs9TtbBco93hN6vTHmn/yZVJNi5KAPgHWGZ4eQALACRFUGywfgrmQi2W+TrXr5yRVL9OcLdtUfAZiyEI9jCc5LTuQQHjyxlcgI0wwbdbLVoffkqNTeR79ewxA1XBDbXu+9+Gx05coSOHTtGjz32mJWKUsZBxsNLUPCf22g39mmhkOO6Dhzcz2QrgKooe/nSFXrmmWepXmtYKbW8jiJx+swoAHBQWcVMJNe09i3wvB31cBvt0L5R+roZgRsTfd1MxbVtSC436eiTkq/XBoH1FDPKjUcPVe2FRaEBaN0cvHJISChoYcm6hwfncDD5WKGoIFSJk6zdHLp4nvOc8t+up42CzM5hBLYl6uh3uGw+WyCE9wUwJwAsBK14C3ovOKIuGxHO7ZQyrhDkdmp4Yw4XzZqeNSHSb2Z4IhmHNFZySUDxM55vKsCVjSi6sKiy+h3ATjn8RbnU8ZBQLq5nkIak4JwGAHyhURllSPL0gmULRRLKnuSnZdDT5PHVECOdDoBUk6s4Izl+cQDjR4DjHo+dhEwBMxeHqoL5olxBkRUGMXI4CGNXriDcQX6nAvcc5hmHK+d6kDIcwjqPQ9rkeHHyGkP5R4gazVuC8dVchwZwh+LKcwLvyLxJVC9sZPRXnQokNLawf6EgM6DN/RHGteRJlrwbCgDDk7Df6fBEwGsMijfGudsTYFzXNveFoOQLoKyeYdBOxQMSfRQvQnxfLlWoWCjy52+664309re/nRYWd9P0tOQy2b9vgSanqvTsc8foge9+l5XMO+64jdu6fPUKrayuUqlYoKNHj9Khg/t5zhgAjhQRw6Lc/iTs2bEPgCTGdNuIJBqi2TtmjyYReU4OR29hf38kVI0CANa3SgA2l7bYVwbimIlMF5FVO9JkzAFP/Nh4OKzT9jjjSBKyZZAxQxXo4O+MJIlYU2rsiJ2/kAKu93pID+MMnjE5hIMUbpX/clxsbQ2ZU3Xc7oukjs0TGlR9AgAYJ66z9/RUGLGpmmYx9DGMgDWGzjSKMcb+sUfaNt3GAsBbgtjVCOmNnOIIPDuEX0gfHQOAtsPX3cgUyDHDLaO3FeEwPM7OJTLBVGtXxt8FCSXgUIqBeADYC1IGdyZu+4b1azsBYInCM+6PJcC2sgwSv96XU06P/vE7EC5DXbViqHW2McsjI3wTGmd8ETbMZJQAACAASURBVBmeuPPmruSWV4bFVs6CrZ4ho7Q++CQIr8G/O0caqq02LOnzQwDwCK1MIny3OwS01S8NAR3W1WGHR2/JoZ4mlQFxelHSsY8tNxoAHMdYjX1dRIFx91noDW0b1oXrBLCVnvnXhHcRRMk3v2rurKe4LeSR+/FnuId5PWpXo6r3tTOoqBaJ+s67z+L7E7pffV/IvSh8z4rFTkYHy0ksMLpn+pTq96hazNHm6hX6k//yf9KXv3gfVadylO5vUiaFvKlSd6+fokYHNhU41IPZKGugsdGkW25+M937O/+R3vu+j1CXclyul8G7EBJZNOkwRwi919kOT2KPSlEhn6WTJ07Qwz/6AV1dWaW7776b3vIzb2FGJtJypUFm4ChtLslZ4u2p+5uErAYLGY0F0Hn69GlqNjbo8IG9lM/CrpWmp558kv7xHx9gZ/6jR47S1OQ07dy5k/bvBUuY6LlnHqX7v3AfPfrYj6nTrNM9b38H/c7v/ls6fOAQfeMbX6fPffYzdPyllylbRFJaon5Hbu1I75YvZimTygiw2uzSTTffRPfccw9dvHiZHnzw+1RDSGAAK5YyyWxYl9Ys6e/MXRBkinve/U764C/8c2az/s3ffJUuL12mubmdzMaDPQ+2Ktiy2HaFnLEDkBMQua/GNjvY5RhIzqQolwcQJuxrhHwGgA02LwO4Btz1mDT9CxPlLIKG87UERJRuIQpfHra8DGXTeV6I3XaPOi0rtRrWSYYoX85QZTJD2bzY8ZqNAXVbRN2mMJIz+QwNOgO2s8GetrBP8qSi7Y1Gk22CAPTwXjCANzc3qV6TUM8Oa9YRX7JWMNbQsyZ2zNDBQ4epWCpSo95kABDjXZ2Y4BzA2WxeGKMmrZ3wSyQCIcDqjY11ajRqtGNmhkNY1xt1On78GB178QXqtbti22RgXQBLuVeZzWvqknXj/r9avJKAeOOeP6OKS7t8kH46EgCsbF8NG832OJUXKYeAI/Z+ISFx6r4s7KaQS122nSLCI0dh7HdpbW2VVldWJUKkNtasQ2xQJo+lM5TNIsKBkKJKlZKkGkyDvZ/jkOmrq1eptb7h4gMWwI22IB/uxMQEvfzyy5yj2l77QgwPSj3lvQ+gLXv37qVbb72Z0/thvrFXO50Wra+v0dmz5+nUyXNMupJruC3so6PfOV2POKCTOA+IM4fk7XbvRVK7Yz9lh4oRmUJbWXg3nn1NR2B8DeY1bfaNl486ArnchMecKCCwGPU0tysnP3cOLXtpmDj+LDwk567tbiUHhTA69XN8BuGsydkh+BCuRASNMoVFs0ixEJdwuzbw61G24Z1mDgbUnc/Cg6jAVUFZ4hAptmeLaFqe9tiGYhWGIo3RBukv6hCw14DJpr+uF5BhL3N4aAkBDWEueXuR39gdZm0/PkE5BmW7ABdxwHFSZGGZGka0hoPW0C9OWBPjhsehnAHwIvS0+QzKKRQfjC2UdBlHZVhLmGTtE5QegOY4ZNlLsNPlwxXeVwi7jLEQcFnYugKwSs5lfIa6uY0YI8vdTpnfGD9hPZscvpwwRQBi5LcVVrOMj7KjURcAV/zmnNBYM2aseAo5PMiAeoYZzqGg0xIKGgqEANJuSA/xnIQCLUoD6kIeiFwu7+RwbtQbVG80BHDHP7CIC0VCLmAO6w1msgkjI2C9OAVAwQZAns3kKJuRXNZ4j4TpzlAhnxcmcLFEd95xBysEb7rrzXTk8GF64IHv0osvvswXhw984H108y1HaHVtk5auICxJgxX6+V07aY6VB+K8DMtXr7IysWt+XsJv+W7hw8I7Tpx7lY5EMsSu0lG+3Cf9X3uUSvOHXh5YmbIUuWGDiUGRQhsW8L0d4dl+znM5cBVRf9WxRl2PjSTO2hExoqbvQTXEzVqieXK1xBCQIP4tiewn8dV4mquGAbkMuD/O59ZnUUZ4sVOMOf78mL49pANJwNGIvgcCwNZ+TQZgR5mg0P8RB98eW8/eCB7J4NGNBoBVRuuz0T0YXsnm6m5Htwvlj/jbJ9MabJRyy1pjFrl84gzQMWsvJMS5u+5dXSRwP1vRiWVveEuJtpaEhxQsLSR6yUiSJKDwMMyTtEr/+hi9JQnX/ggAsH88onyaosbO1oWGzxfvCAXLgeC+qS6uK2c7AOCtr4GkM7cd6837rlDDmBm+IflgddZ/tgR58Mf1bNSxs8vbgNW4Br5xn4vrV9Lvo/a6ruCk8iDpO69ZuaQAqNOABD3bBqAvSvWNbYHPIO6tKyT/edJxuOZAcLy8sK7zLtvomi0QqXj79pxf/4zvr0/6Cfh3DfqrjmFJ9vfQ+aYf+B823bXlwijyc5Sy3ISY7A5DZ72vIyHNH9r9XgDYvHjMORk+r/wzLn9j56YHsPTI/PcBADMILCQGOHbmUgOaKOXokR8+SH/0n/93evH5x2hhYZIGVKNmY5V6CAfMuVbT1OkOCJFzc4Uih01tNhHuuES/+sufok984ndocmaBmp0U9ZD3N9WnfkpIC5LgKlwP0/4wkw/ZdMHqS6Wo3WrR+fPnabJa5bCuG/U6HTx4kJl6IIagTWqz4tqZaSq/9W2SQU7skPl8lk6cOEXNZo0O7d9HpWKectkMXbhwkR566CGampqm3YsLdPrkWTpy5DAdPrSfstSmfLpDjz36A/rc5/6YLl88R/f+1m/R3T9zN33vu9+jL97/F3Ti+HHKFSU3ax95jw3JI53PULVSpmK+SM1Gk9ZXNumON9xJn/70p+n22++gHz/8Y/qrL/0VPf3U08ZEY+ykBvyFOY5tatkUZQtp6rb69KY3v5E+9tGPUr3eoL/+ylfo9OlTND+/k+1Va+vrbCfUMNAS3hZR+4gazQYDlK1a04n4x6BsUQBgRFrEXAO8ZpMReCKIXAc5z9GSrfmzNifamEYo8IycEwgrjTzA+KxQFJui2AsRaXwAQjfbHRmMFZquIytzhQzt3F2lXC5NnX5DbFf9LNXWO1Rb7TghqfEMiCF79i/S5MQktTkiYY/ta7DBAXgFOI4x6jSbTthcBwAWerYB2Qc8RjsWFmj37t3M/EUkv7W1dbbzVatVKpcrbGtGY7OZPDOQMS9gA6MejHm73aSVlas8DouL81QsFejU6VP0wvPPUxuRA2uwGwppREZTfosjhewAW9fkb630fMOiQnPkutJg+86c5ILJCwAbuWMAQ/s7v7O1voEZsIop2GNj7ufMoOfokgLash01l6FiQXL0SgRLIYixTEunaH1jjdZWVl1MwMkIKDZlRAzIZGDbRZREAYQRJRIp9GAjb7QatLpylTrNhpCgTIRLJSYpECuEHgl7HnVP8DqdufsIz+zdu59uu+0WmpqapG63TY1mnYpFOBoQk3peevE4Xbq47ICv9hwnAW+Tz2R0SQX1tb8O1uDkOua1nPCyvV2tulHPazUCNyb6tRr5V/m9uVzVUqf00FHFS/PHhgHAJgRwBgAgwEvNq6sCU1nA7nLS0M6a80IAYAHqVOBKyGcRzDiIHUaJnXg94CbAoR8ccFkBRwkZrAZluSxqlxFeRnwKHcAuKyGR8dPtCasYAh7fO0xibod4I8mhBJazycsq2pQoFFBgVR1gfFtCKauHmIRVlvcDbAXrVcM1S0gVyVPAehLyC5tnHUDYHKj4WxmtGqKLQ8pAUe8A8BTGq4ZBxiEKga/hofHfOCwBiKIxGrYZXoaYHwHtwdoWhi1+ALBiPHQeNQewjpHDAMZlBGGSleXL+pB4yQnIDQVB6pM1IPUDnAb4jL84fLQJQS31GDYw+tDrUaPVpHarTQglgvwRpXKJnwOYCwA5D0b4YMBepbK2ZJNBwUAooFy+wH3eNInvBfyVS1Q6l6c8KyN5BnKxRtEuVvawjNLwmpU5LxZKVCoUuH4GzpFvJJvjsM8IIYM+7duzl/bs2UN33XUX3XbbbfSTnzxLTz/9LO3bv49uufVWmpzC5azPSv7NNx2l6ZkJzjfD486hzsVTkveKKrm8LoxyZtbbeGIkodj3FBs2DwzDAW5r7O+MWiyXBC0SCOgNP6XFvQxffOptTxIGsHq/hY1ZvNFhfPNLmPEm4UxwkxO9PdJQF/42vaj4x8a5I2q9ozQ4weJ0DSoJcwAnqDOoiKvThnQgCQAc9W7f8zKe3gciDXgetCDg4S3td1/DQ/oavL7iAGD53keuSgRV+xmp0UtLOTCarMFb2m37cC34Lho6NVpD6AZTrSL54rPnH/+9lW3Dz8PhbAu1cA8SCZCkfRzNHUNfHd6EmPqcBRY8ks54v8oAsA2s28YD95zz9SskB3DQqKtOqXIjDgAONxzpmMWEMUg69bHlRgU3YiuU8y/sgDbdGzaoW1LBh+6PBgDLC+L1A7cfUfWPa+Ab97lkoxtfalvFR/zrrm2JEQHNMP3IaaRj/x1P0jt6VmSvk8vc4LmKb5uu8aHnY8YrWfsjFajY/aUAcBK2/vYvnu2QaUHjn7zeqNmPGxM1h0TPQMy3EQLAr18EOVONJD+H6LAxazduaQc4OoTfNof1NUd/GVKkgvXNOA1+6Kzy6Wfu9wB4yQDAkkcT4G8/NWAAGGsiNehTOZehQatBf/UXn6f7/vSPKZOq0UQF9olV6vWbrKAPekIM6CCNGqKWZQvUavWpsdGh9/7cv6BP/87/yKGfG60UdSlDPUpTG3GQ0zJ4GgQhaqg1zCgzURG+OJWi8xcuUbfdoX17dzMb8/KVZZqemaYds9MM+uFHyBsyCHgPA0rWmAD07hsCSiGfoxMnT1Or1aSbDh/itim54Nnnnmcb5eKuBVpaukLT01O0uGsnZQZtKhdTdOXyOfr8Z/8r1TZX6L3vew8998xP6Kt/9WVau3KVMgUwQGF3ERunRndj0IoJHkyxZRbwxOQk/fqv/wZ99KMfZdvUX95/P/3FF+7nNimhxGb/gjxRmixSqVTi0M5vv/sdTAZ4+MeP0MmTJ2jH3A52+u8ahitCPsOmhLRkAIDBdMEY4VmUEwC4R5lcmvIltE1suN2OED7EZsWXBvnRoIZ8GRqeQfsj2KGKJSEzIK1aYxOR8sw9T6Pe2QESDcjHBKI0Ub6UpanZHKWzA+pwijYQdkq0uYZQvC3HBlgsF2hx9y4mndQbTSZOFHIFWlvf4BDMiOjHoZYdmyHSAMJGq+GXpc9sv8tkaXJulhYXd1OpUpEQ0p0O29HALEXe3zynj0NEQICGBQ4NLQQosTMCuLuytET1+ibt3DnD63Oztk4vvvgC56IFIN5uoP1C3jHL1dVNAwBglgOGdWnbt/XzqO+3/wwLrzEZABy+8x0SmI/5K58jsiMcEeQGCxs3GN74DvNSKhep025zbmeNfIk1yPmfa3UnSoGMnwF/mcGNqI4FJuMA8GWyGQPLOSYVXV2+Qu2W5BSW42T4PhCmU9tAqY6ay5qVG70Cwih7+PAR2rVrni5evEArK8sc4bFSKbHQbNRrdObMErVbgjO4P6jn1dWqBWCPdmy7AQC/mjvvtX1XnNr02rbuxtu3bQS8DGAcShJURgW0Mh2dWI4eY6PJ5csAsDBk9eCVBpq8ECZfGRsrOTyyhA3mOP/M1BSvNAa1wFplZUdCgAjupaxbuU37za4McDLT2L1uAkhEvH8GFI0sVe8WO24EH8J9UR7ww2GBs2CQIvl8m1sOhUkZsXpcoH39gQhuzlGi8VTQFgNCc35fPvw18b0Yi7QHaC2HwuYQI3bf3OmFAsKqDOfiFcBYwWLOo2sEN+oBcC2hkxHax4SDNuAv2gjFB4ephpcWAFgUJdQtuRekLZw71+TD1RDeevjpb+678dLUZwQ4FWVSQs/IZQSKOAPPui6Y1auAsryP589gmVgTWAdQkKHwumMmawprh71WweyFQtjvC4hdcIFafN5stsSrDKGEjGciQomIRyFYwEUGeLudLm1sblKzVjPgr3QjDeZvRpjFYAJDqYAHIYBx8QwTABgKRrlY5rZCiQHQjPpzWXih5rhOjO/OuTn+t3//ftq3bx+zj2d2zDp5mW+/83aanZulSqVCk5NVzvGC+UEOCbQRiwEesnqJwpgqeG6Gdgw+WIi4D9NDPMW9ikqwKcOr2uhf/KRZ304JHwDseFJ6JJ6lsPldvIOet6xQHmOJNMAzXoFql8qPEKkbwqGIldGy84L5zsmhoYTGv1BDXcClz9/yCIZ5rAHJMCDHNVIb6Rk5lkMj4J/EKG0GBhDdOIFvSW6IC37cxwP0tMW823hJXxuVP25Hyh5w99/wegpqlzufwYNrG/WQb0fOTTtjj4977Q/b5RvMsCmU/eNdJcMyI8AYZz7ishGb3j6vYzd0UIFABwC3PXJlDBUswV+Y9uqzUQxV90Ia0fpYC2yUSdRb76hrWMuHP7edALD1FsvwywwS042goYhjAAe10FOPvb10u1m2B/76GgLA4QiKNIwjCIw6cSNvhqSUwtGbMgoA7J9f/9y635tTIXpzCQ8r4dgFtdPjHJC0It/YR56tPMWRB2DogCc5e2X9jPAzytk8QrXbVvQ6BYBHHuewAfH3j7d+QnNPwBbmO3XE4MvyE+fVkdaJq5DE7i/2547dp9u2Qvy7L7Z9id483uAIQylQ75API4fFfBkpdmLkh7w/ovG+NZNEG40cr6H+Jlm7EfrLmOOubfToL0nqsu6iWkecduXRpa3BYQC4D0A0xSAog6FpiYomgGmfyvkMdWob9Nn/8p/oa1/9Ek3PFqjVXKZMtkmdbo2BQdQAmxXsGjAHIcTu5kaHdi0coX/9m79LH/rQx6lYnaMawvUiN286RR04vacMCG3Jj7D5FfKCm/8W9piTp84wAH3gwD62v508fZbTee3fv5vtNrJ+YfNKCcgMtrGyCHmsUwx1A/SGjRA2mldeOcnA602HD7MdBmXUzghD39rqOi1fXaa52TnaMTNJqV6bquUcLV06TT/8wT9Sr7NJzz/9BH31/i9SrpCjSqVMnXaLmnXJ2Yn/IYQyvitPVPk7jgCH8ev0qNVo0y233ExvuusuqtXq9Nhjj9O5M6e9m1En1IRXZoZiMUMTUxO0d/deLnvh4gXHJgm7nRI8lOWKZ/L5AvcPYwW7Xrvdol5LSCn5SoZKZYTABbkCkfSQek3kAds8mdkKYHggDGAnXZ001XH4MaxrAG/46XIYaUQHlMU+PVelyeoUrW9s0tqVDSeUrbtMYa8DEJuiyrTk/qV0l+1a2WyKSvlJWrvaoNUrdbZjwc61c36W7a3oE4Bu2KTB+K1tNNhOqFEI8Q6A4FhzsIcxecbIK/SxUCnT/MICVaoTbB8EKQe5YCU9XJbteewggDpTWSoWSxIGOiW2U9QBljpyDCPvbD6foYXFndTttemFF56li5cucKjr9qayrmX18xI14XS9upnXmd1/ZgU5B9qfRTtyJhE+iU4iTyEbAJaFYczZmu/ZuTs4F+qh5yWHt7mtshgQuy/2csbk5dVUfb1Oi23GHM2xUJQUjv0+ZXN5E9FRIjvCxm02lfOb0xSmEZGyyHZVrA3sUxCCYLet12t0FczfdsOQkMxCtwSsDYQqecQlI9ghks3dyXpWy8tvmetCochyaXNzw6QPVFFg1gLrRkqocudQ18bQ+nHpcAkm0yzERCVFJti2fZEDbptuAMAJBvKfSJEkWtU/ka7+dHdjamrPAAIVh+1gAMal5LOFgsY5RhGKF+xXA/AyZOGERFADkjJ+FdATwcOeX07YYQWXBTQE+xKHLEIUd7s4gBUghCCSw1xz/7KAdMBlN8esfbl07iDG60xy1gqArEqkGGsEbNb2CSAtBz48wvAb7wZ7tFbb5MWRzyHMSp9DliiIzJceVghNIgx+rx5siJvCaLeUMSCwkfUeryMJc2O2mx1uwSxLGXeA0DjcJJwFqlPGtc6Fk/9XVBCTs1fCS0tOYAnN4oDgRrgrmxhPAUAFSIkyYLhi3qGYA+yEEikgPcJyC3jvHhDG486+nLG7pgHvnSQj7qGncycsaFkbqtyzmm3AWtShoZ8BqHLIEHMoYRobrRa1e10O5axziLWFMQWA32q1ZQ7NZ+iP5vFFqBcczhzGptvhsgx6Yy9wPmPD2kZ+5DxCwyDnijCrJQy3MKCh4MKzDCFqCjnUh/kR1jx7iBrnALwLl7VqucK5bg4dOszr/41vehPddtsdDCTPz+/gfBUCPBCD2xubNSoW8tw+MJp3zs0YBrdccCQukq0OJRffuj/CpKDZKu7X/qqHLKqjQJeu8TBafY0zG8RdocN6hwUaPVaBgMBQdeMr33yvHesIsmEvXx9Y/I5qcAsfh/jV5JYYsu/GhLCN7XucUVxzzFhjKLI5flCNiT/Qrd95fCshpuWYGXJYslsmdoxxXQi0plgTrHcwRjCiBRsYbVDccrAKHXKTC9icTfb8yLXQ1SO8Y6Nr3C/frIuJufCHj4S1NgMWsh8Aduc9eEyHP02w0CKWIjcpoApft3zz564pHbkICWfCYYd4+MdsE6lfB25UmZJ0DwYNQYR881UrIiJeSgXJROvKHd/YgBKeC3JIDfb0Sk5s7zgqg8Z/2TeiIaRv7szHMYAjO6YOMFtbxmONXfhDozndjAIAj9JQ957jPjU8RwnW3SgvjVljQVVFAcBJgLFxnbPiujW0pAJ0EucOF1fZ6/l7bPpkKsmr38sttEvndzQdVl6ozw7Pv/f7V31ARtabtxoOWu/+kdIw6svA7zzjG3heyodDBv6h2mJkcQLfoVHk02iyyJyBI5xdww7Aw3rRKBLd/2q5Lwc1yNbxx9l0ro7s4Id4TQ9E3DQzgLvsHQ42MOxujIpRHqaoTou++PnP0uc+80dUrAyoUgFIvEH9QYvZizBhcW7ZAViRsLFkqDfI0p7dN9Edb3gnvfFN76I33PVOKk/OUas3oD4c+8H+BQDcRxhq1yZjAwg6l2q/4rDPSPdmbDorK2uUyeRoemqKWbQnTp9le8eBA3uN7dCAvzymMq5+fRnOpfgH2xhsPC+8cJztO4ieJnZLscEgLRj6dvr0edqsbdK+PYv8d3rQp2IuRbX1JaptLtFPnn6YvviF++i5J56SjHQ9K/wrwmt3hUn7nve/n+6559308I9/RA/8929LyjfDbnZIEGG71lpgHpsg5gpp0YpZqlQrHJ0OxAIOoWuchMEE1uh5SG9Xb7Q4yh/sVT38RjTAXJpKE7CvsrJp0qWp3VNy93bACG7K+DAYl4MdFDZGIRQAHMbaUPug4adYAKA8V54AMaJKtQ2wMsU+ZSSL+S17AWTlqbkiVSdL1OnVmS8DwHXQy9GFk6vUqncYJC5V8pLCj6MS5tkuvbFWZ/KK2B81SqWRXSCrQGY7YbXFnjsxNU3z8/M0OT1DbYR8Xt8QIkexKOOXyVGpWCSwxsEAhu0Tn6XTWSH0wLkAJKBmk5oNvL9F5XKByhWEfj5Bx46/wPbKTr3LgLgeakltD3Hnmu4dls9+UoPjuOMNTWwDlXH1J/1ewUx/eddmrUvCLGpjj3G+d3IAm0D1RngBY8ghZV4+C2s/A+29bpuBepYXcjiJ7V6vyGp/H5KxUkaIOhUqlgDkZ50UinAigAPEpUvnqdNu6sHnWh3ibEyBg6XtcvMAO3Nm2i7NVFBVKsEazxcyVCyJTX5zo8tOOPrj1iGGM3FuG25A2Dnp6vteZ4Og8mF1h62NGwBw0l3z+i83ig70+u/tT3EP9u69ZaBCA55kCCMC7ysciFCooAww29HkeOW8Dcqbg9ehYXjKQaGMXQU9IdhclifCbLAQVACYvQ4lv4OfqWKziUX5kBzDygbWMAuO4c8AOaqAAqBkFrDJGwsBKHlqe6wQSShqCeHi5BkxjFqUg8IBMFA9zsRo5yr2IlA1D6xym9ywzZLbwCgpxgNaFBUTQsYA6Zoj2Odp41wiBAjHwSFemqoA8dutulz2rIDEUl5BWpkxNN8B5PXe2QfYK2xWHJQy53IgYR1gTWCOMG7sVaoAcEDICAdYF21dXsmhwb2HoLTVOkAdJrEo/OIRJU4AfKizcib5IRQA1nDZzU6HPV6VUc5hP5BzmRDyuc1rl9cb8kGkEc5FQG0ob8gzIp5iksWGFep6g1p1hI7u8rs5jHcqxeFDAOBKLmWTBxmhjMw4oz2YGyiTaKeuWQxzJpVmZZ7DcHc6hFzDUOpnZ2fp1ttuo595690MAi8sLtDMzAxVEaMpnZKQ2+xLIOG6z527wIrS3j27WUmWcTVzHJjrKFqMjyXk/Q+ZfTAsQuNrd3ZTrBEhqC77km1/P4I1gBdodDvDdEPvU6O80ztSthFttGMoBCBxsJrkYE38TEW1LOZpC6ANN46E1x9rEArIsZr8PWg7DCa+9/suXLFtGBN84guCdVkYbf6ltKyfqPUXsDc8oHTM+jfVe9/gGgVd7mTYjggwIOp+t3QJuzd2j6J6pivcDuPsLe9rU0BXbQDYGcuIl/rHYZw5s59R8M/zWZI1YUdCCarEVKgXaaMBeMBEHY6oFSDfOUIldKWNLwGl/uHnRwCAk05CgHFfHa0SAchB70kAGDgyPoDpLxIo5MeJTuD9XufE2ERFLx1XiA9HQUs6mteo3GjgL8uKmEN63LX5egGAtzoR8efb+G8YGvuYiAjjv+k6fvKfKACs57S57SWbgLj5TyBPk71onFKjyx5Rv8aVMOZs3cLjxgqRyOFRR0T0Y/nLNhgHj9irBwCPK4dGGf4tDLUzPFG3TXtsA9UFc97HlXOfDdCrzR6B2pcZZCg1SHPWXwCzgzRYuhJeNwM7V79HlXyGLp8/Q39x3x/Tt775FSpVUpTOtqnbq0mEO9g+2uL4njWhUvOFCjW7abp0fpMOHHkLffLe36P3feDDCD9G9VaLUlkAqynOiZvqSxQt13FfQBEhHxgUw3TIk1sS4HEmS/2BgBXLV1dpfWOD5manBQRksE/OdzEzDAPADEIbsgFslseOnWCbz9GjR4T0YMgTquefOXuW6zl0cB/7zad6fcoMepTLdGjpBTNhowAAIABJREFU8kn6s/v+kP76S5+XccGzPTJhjnXDiG3n53/hQ3THHXfSDx76Pv3owQddMyT6ZGxGEr7ab6eQv9nOpSnPDNCVK4uNie1wOeQrFVsW23gY6BSiDHS9eq1Oy1evUrvediPAcYfZDMtAk74nnTOR9QybGsBur4VIgZL/WeSAy+wUboulf+M7XzcsM4OZG1ee2O3VdYw2lSbzVJ0EmSJFU9OT1Gy36cwrK9SpicPCzOwE93dtbZPXljCUYfPFmEpER6zrThsgvBA0RP66kRVhz9u1e4F27txFuUKBbZebtQYTRUDiADiIdYL/Rtl8Nsup3TDesPdhL0l87AGD2QB+kVt50O/S9Mwkra+v0PMvPUv1+gY7B3QBojMb2tqnowikACFhy0F10FF7s+3Q59dPrwkArAvDc1bYjfZG0BsWkuZ2zoxfsbXjt3FL4CiaasfmHLyesbMcQGwQmOfcXZCcC5sjYBaoWCoTWN5wAkAEACbipFNU29yk+uaqL0y3czMLPvoiP3Xt187+MXcpdqgwqRs1TWKpjBSLsA1DhErY+PpmndZW2syqd+Qn90vkntqZA8+RgDXmdfb0pU7bKpFB7lnj3jLHGN8bj7yWI3Bjol/L0X8V3z03v58BYA5bnM7yMYZDEzlVwWoUQFW82wYsUPWwEwED8A3ApgNMMtAqOXIlj68IfTmsDEMWXm4IrcuhlcWjTpQ8O4GEKwCZBYtgLwOT40GPW4ddLMvV9bYBCIpDQZmwWSdsCIdyZuAMCqzmGDYhnjV8Mdcl7ZLyJtyE4JZGYTJKr2GC8l/q/cThjh2nRddAxYqUguNSjwLUji6jgtqcTQqEc6howwDWMBXMHDO5STSfL/cbDF1ugyiOOvYCuuqBbcaMhO2L1iIPibC+JaQxDs9Go8lgOA5TVsRwQXCYuKqAea9EDiMFbTMeXWbULEVTPfhknLAWlAWucwmvPrQHOXwB7DJYDw9FZqV3OE8M4HwGSw04zkBxWljcAHS5LwxaI09zmjT8M94nLPccl4dCghDLjUaDGs0me1Ty+JmfDHsJoryuZwHyObw0AF8tp2sbzhFm/WRSKc5NPDU5xcr9xvoGra2ucn/ueMMb6NZbb6MDBw/RTTffTIt7d9Pi4jyD09hq4oBA/A4o7PiB56qEvJHw5K4qFJ0vNUis8Mxt6VbsYzONILuc10YCwFFHkU/xdt6dtEPXDwA8wrCJrPPOesDjyQHgUd89XD58jmwAymbuJ35n3GUqwD1yJC9cZt/62m+9M66upCvNXZreeYkLvzgcztj3xljnCZXR3hF3LplB7qVWUfeK5H2v46nKdwLfPjLDKU+4z/nudvKWoQG0ygc3PeHSiWZV61VG5Z+nGaGTuv17yo/devZLbE/ZKjYkD+zHNCyVfmYDurrqoyRslLFT6xx5D3j6FTJPRg/ytz9oSNxRiBmwAFmyNQA42jhuj4uuNzWs2fPh8XK3uxBFFDIVOu0f58bGDRwT9Ihdm+MWGL09P80AsK6dsNHmvRFzhsZ9P+5Mbo982Orbr4PnbwDA7kkeFBLY0UFeX+xfR+TGHIDR+2scwT28puUMtBoS2yapw3WkD98nW5WvUf33Ahzj7dVY/UMLGCArtnxMM+JupH6dNvJ9MWRgBgEsPVnnmNlbnAMYdg3YLxACGlw6k/8XKnmvC2ovlQsZqhYzdOHsCfrSX/4Z/d3X/ooazauULaDmLoNqbYRc7hNVyiUBD8FoTedps5WjZm+CPv7x36Rf+/XfponpGWowC1XyugIEQwhhTSvGEd2MgzzmXUPzso0xa9KU9SQFl5xdGWoZkI/zAC9dppnpKY5y1mwh9LFLKuH16rkzCPgrIHGfbTmvnDhNzVabjh45IunSjK0Ptp9mo0lnz57jPu7du0j9To/S/T6VGFhs0d9/66/pT/7b/02njz1PmVKaqNOnQQcThDRxSsUTI2CmUKFSqUyT1SKtXl2ijbUNzzyZ3RV6g3GAcAOFwb5XmiibkMdix9Ewz7ATIYcwyAmwWcEOVavXqbFe51C4wuTT6Hq6p107o4JJYPki3yr60msKABxo+7EBX8vmyUNvFrPKDUd3VZA+SN9gcLdKE9NlBvyQQ7c7aNMrr1yi5qqkNQM4tv/Abtrc3KSlSytOiGmE8C0WcxId0OTvbTe7TtpABsYN+xd2wvnFBZqb28lp3VqdLucQboE9bBiiCPEMO2e1WmW7IqLz5QxpROzU7p20x1EQO7S2tkI55D8u5ujFYy/QyuoVQkjsxkpD7KIcedqVCn6QdlSp5geAbSBQ5aVMkdeWPB4AbLc8oKVOqGf3uyGg0eq7316if8NOidy8kmM5zWHau90mdXtI9+i1+9ut8L5rWJdluZJB+O4yFfJF3vNpzvkLJrfYe2u1GjU2Vx2nAVm73rEbdY6c+5sSECyZp3sRcpQdNpgJRoTU0qVSmpnkSPEHub1ydYOWr2w6uc5tUF/7HnR+Bn1mj1XQvXm89eGOzA0AeNxV8vp7bnu00tdfv3/qWjw9szDoAbDtDzhfKYephYA2oX81wIN46ZjcD+yxZ7z7BJo1XiuGGcmsT2HrCkNRjitlKwojEx5Xbg5glBevLqlLAGUBjiX8sDCAWUs1ZYRdLEiro+Ob5PIQvCyAmQWcZWYr3ovDBsonwu2KTsFuk1aoE+9hBAUAIbLlsmQEuQlDwoonjx3C/bqhSbi7pqwwWYWh4QSzsFhrUPwY0DWalSj7rhFMFX7O9+sDgeVyIAAuQqUIsxUhUIQxqyGVlW3LTBtuitHqDKtZ5okM0ArwFMCmgKJQmrluMKfZm8oFgNmYycqP5ow2WAADvwIYe/vvBdC1XXKIyzjYORjwfnzOzFtW0gR8xaHeQXjndptz30CpFa8rYUlrzhc4MOACgr4BtMZ/KLNYnR6YLZwyjghwfOggvy/mXLzHyPSZcyybEOHSRpkj9rRFu4wHLH4jrAzaLcqhYZ1jT4BlbZjErIT3+rSwuJt+/gO/QPe8+120dGWZKpNVeve73sn5W1BeLjF99oTkMEcIQW3exmFqjKem/5LpV5x4AdsXYZV0ysJLeisOOhnsZ0c8OfjREZ/ZViE9JgPY24akgzfccgdIE+QncdeGvUR9j76mTIqwy4KRbYl7maCgNWTOLNgWkwCGsNU6D4zubonk8+mNC5GgvXYRc9mMepsfQPeX1f0TWkfAF3rGOE1JBAL7wE+HhSAAcMq3j7x/DjeCuy5HvWgHniLyh34UNxu2vcKeW7uO4ZlR4NFXe+TLrgEA7GvY6ABwdC/9/R4VAI5b0UnnKLyeEJmn3tQxYtGy18Q1NZCpNR4AbNZBzMJ0xsZ00Q/+qk5p4x/eTog+Hfwa4/kxTjRJz0tGB1zjB3rcEuO1ZasARVhr/QwL3mlDXizJz+xxRyXquTgARxxroxdqnHyNb/doi3Dr74tv0XVV4jUFgOOFVJwTWtRYqvxNtMIClolH7R1tGW3fFI+pKzsOVFte0NEyJGr/Rp2/ODkcB0KfDFAVOUb1Ez0srH9BuvfQrMToTK8CqWio+RHz7Z+J8K4Hz9kwABK3TKPm3vud1u20iTcf4jHDDiDMT1jjYB8BwRRO44RIZoMeFfMpBoER6viRh79P3//et+mhHz5A589fpHI5T6l+l7LpDM0gHHOGqN3vUD+Tpc1Wlhq9Cfrlj3+KPvEb91JlcpravR6XUcKDSTnMeopz3hgHPthAYG+TnK5iWwHQ22g22OEepDKE3WX7TSZF6+vrnIbs6JHDlM9nnXCww6tIhEU6LdILEdgQMvj4iVPswH/T0ZuMvc8le1y6uETLV65wBLXZHVNsn8kNiIpZoovnT9DnPvcH9JX7P0uZItKhEfXbA+rW7Qh2Yo9kGxrbqrI85n1DNBjeK2KTErubprRTsNZ8h3RhgwGzWyemp9jGZKdlA2EADFXY5GDP0uiEALW6DSE4OMQX2CVZqfSmemMwGWSXgqS5Q13tOkLPdsWcGnxJ4E89IJS9GQxALTbAaAFYKufp6E0HQFendDZF5UqRLi5doDPHl6nXlvmZ3lGlxYUFunxlia5eXmM7H8JBV6sTbNcEAN5EuGXTX22yA/7m87Tv4D6a37XIYwiAfKPWkAiAWaRuy5s0gkSVSpWmp0HGKLJ8RPw/ziUMeypSzzGpCSG1YWNsUrfTpnKpQFeWLzMADDAY666+2uQcwDqGOlZ+ADjeAcadAH9Zvx2PGbTMHpdbr02wGQ/gGw0ADrQrxtitBBAFGAoiluyhHuSLsbFyGkVjP9fzSPsS7/8vRJ5iscKgv9pEYQMvFIvU7rRo9coSM7kVNnBu/nGVx4lu870fqMV6L5cRSbNL+/bvoz179rDtutcHoS7N/81pJSlF589dpice/wk16pLz3N5z4wPA4USguLtApK53gwGccEW8/ou9trfa1//4vW56MDWzMGCwFEATALvegD1TIKQgTOFhBkYwKzAG7BS5KWFzOZSJxZSUUCU4mIQBbIcPVDAYvwHqAagTD0EoiMIW9QPAogwBgBVA2RsCWsFld7nqO1wwUdjJzPQ0oXmhREAY46DH8S8Hk9TBjFqLteoygF0POy6ruYWhhwZ5MBnPTfUGYkOjyWPsGmUAcGaZsas3LVtAyyVNPA/5yDcAKTOBGTCVz0W5FgCYZ4bLiUKjoLGtnIuXmyiyEqJCQmFLWGx5Tn8jDDYUdmYYG1asgsumGved5vTWMYRSzgqbyYereoIqBNxWZtAiX4MAt8wCVm8qE6ob4C3mT8MvY610WDnrUBfzJYPHfYaCizp1HfJ48kVBQueIs4BcjFWRUj2AgeUOch535HLSN2FmdNy5jTJOanjjsbPq5jDQYLcjlzS83NpQdIS5ju+gzJcN03ptbYNmd+6i97z3fXTXm99CxXKJpmdm6Pbbb6Fas0H1VocmJ6qUy2WoXCxyuJpcVpjA3DTMIUdedxnIrEA4/xcmhmwYICCsUhLp5dXUkjwxXCYpe3GM2vVKYh9koYb0MepXqzyHn9qKAcgyRowE/nhCNAUd1+MZ0/1DMY4i4Lkn+i1MYxrbQqcoaA1Z4W7UQzn4eS973ikTFKYwoAIP+BQ1UJbFZtgYNeLi87UNub9E+oX8hHzhnDPxwkLqZtnpB4HlCz/4qy0JCq0d1Eqb1eB+72NKG9nt76tehZ13OhUMT4g7FMGGtfiZ2H4AeEhU+/aLtjRoGt3VO5oAUumvdY+zx/3jPVoL7JEOeXtSsTrKGRJw4R8dAE4uV1k+BIR9Hup9hBVedLTg2Y9LXxC/nmU3bZMdJNnrAkttrQ03AODwHZwEAN7CxLlHpp5C/qU6dL4k3dj2SbAdLXwN63gtAeBE+lbECRAzXaobhMv/aFZv1Pm2PTO2NdkS5WDBbXcPkC00d/wTWMdddFFrFgImxP+9p8g4B/j4zfbIjVfr/PH2V0Yj9s4VEjozDDbxg7TJ1nfUQFqKr4ZZtqeZlWyTBortMww3su0Bdgk4qKcGXcplENK4TbX1K3T29DF67OEH6YHv/D2l0j268w130sbqBj3+yGO0vnqVqhNFypcLRPk8rTfTlCsv0Mc/9kn6xY9+gsrVSWp1kbOzzTanTlsB3SbnS2WigCgtJmKcOPBzRLpUihmusH/gMzAxEQlQgTc8d/7CJbp48SLt2LGDds3PU6GQY/uR39FWZk9sKvgBEIg6Xzl5mtPY3XTTUSYDwAalNriTJ08x0/no4UMcRW0AdnQuQ9Rt0o8e+g59/r4/pKceeZAyJUZlWXnrt2FrcZ2o1J7EL7Wnxrf7lbwCWxFsV7CJwYambFwUZzsS2yQHlCuXaGKiym21baEKAnGI22yW6wD42242mcGs0ROV06G3QXuvc3Q9sK8LIFHk2XbUrjV57qKVP2PzDNsDjr0vxLKSApCeoz37dlKlWqJ2r81RGTu9Di1dXabN5Q71uxJFb3HPLE1NTdOFCxdpfbXO4aCxPtZW16m20XIcC2x9RuUGmLyLuxc43y+cADBmnW6Pao0GtdpdyuULlC8UeT5B1picnGQGMGyv+Izt30xUkiiUsAPCPgzgt9ms837K5zJ06swJOnf2DGXzKeo2JOcy2o+l6NypDPHHuR/FOOBFgXzDBwpYtJLeT59ziCqOo86ogjwOALbSBpoG2U8oC9kFht3wxbxFmJgDm6nmyLbINdYpYNuE5Vi1HRfD5aPsrywVimUhr3GkSLEnwwtmfWOd6mtglGvIcBmf7TBfavPtOUS9+w/uodkdE3Tx8jnaOTdHBw4cYBmARZLLSipC7D2sUTCAn3n6BVpdWR+a7mCwXYoF3XkcBwT1qg/QSG4AwFtQ036KHt0G1e6naLRex10tV2cZAOYQuWkBfdmrij3zhDEJDz5hACsAK2ZXYZJKqGFVstTbTRQTiekv4Zvh6SU5gFFWmMZgm6oSI7lu3R9Rz+UgAICmgLJdyDCAHQ8keUbzDMCj0D5I3MuceHlxiGoAwGnkgzBhosHMBDhsQF153nKTY+DXunaZUDz+lqNJDM6Z0NCsrmoH+XGpQ4Fq9SzUz9UDymHrmvJyoEroagmPI1oos11NzgP3hEsxIMpsXmWKGnBbxwVgvQCsxgvThI5WIBWKftMo9pxPgT25TJgfOYmkH4adzGGpDfArIbQtIFVzIjtIMCINAdQU0FaAYFe54bXC68XK1wxHBVMvDtAOQFsA+uyVKsq2AP1mLZiLsUdBsdjcEtpH1j+eabXa7EHaN2C6OW0pZQHkOmcClBuPPHObxFiiP3KpMax55LiGkp/LUqlYZMUWXq61WoPyxTL9wgc/TO+45x7at38/7Zyfo+W1NTp//gLVWw1aWZXQJQcP7KcD+/bS3PQkh2rH4uJ3eK/9Pkmkaqn1sU+yJxH0ScrImhtXEI79YOALbQlh1zyqahzZG60MIai04LiWDF/DRvLKlw0y3NREhj/34jLuzI38XMJ2Ja43DgA28je4vmQAcFxb1AgaV87z/bjj4AeAWQbH7Z9hS4WeRQogR7Xd6V8AAGxck4LbIBbS8D3qfOWaK4K2kBM+NwCsEk3EZ4vR8Lj2m80QDbOd4hlyQ2e7dyJHmnZ/YecyHbLp4+RXdKDr6KZZWtzYfXDA+7FrCFm7SXGiVxkAHuUCrUZ5+T3mT+g42GHXx67dEz1nzBZu8bGtATQsYcLOXWfPj9dEubN416f3XSp5xqv/1XpqlDW71Tb53xVkxPKu1viNvoXVvdXubM/zP80A8Lh6zvaM/JYdXHj3R53N1wMAHHgGDstV/9502aqjHKLbNjGstIldZBvrjKlq5FeFgF+8LAIuvAKIuI1wbE6J90G0Li9VWxHimLghtoYsEwUGbLsQlhlsWsTR0l55+UV67OGH6CdPPUrPPvMoXTrxMockvfXOo3TzTTdRfaNOjz/yOG2srdPO+SqlcmnKlspU72apPLWXPvIv/we6803voHYXAB5Yn2IH0nC65XLRIXVgv3DEOidlmUZ4E9siO9ibENCwlzDgORhQqZCner1JZ85dYPvb4q5dVK6UGLwRO4f23rpXYICRKmsgAPDZ8xdpfWONDh06xM72IAmwHbPbo1OnTrFz/pGDB/iZfDZFuUGPTrz0LP1/3/oqfeubX6aLZ16hTCFFg06feh0hxMBGaELnydgjWmIuS7lillp1sHC9NFpJb5dhgNyNgih6CoOxxl7Kv7NZJnGXqxUqFUsm8pyA6Kp/gJSAKH8cDQ7pzzptWWAAqJlFLWMjskoddSXyHfNHYJ+DHTAPW2COc+t2Gi3qIZS3HQMrUteJu0u4d0xUg/zFkxMlmt+1i8M7N1p1GqT61Oq0qNlsUKvbpmarT/1On4r5LO1e2M19X11dpXK5wv9qmzW6cA7sTQkTraQb0flkPAvFAu07sI8mJieo3mxSrVZnGyCA4E4XYO6AIyIC+IatsVwuMwDM7F8T8hlhoIWZKsxf/tcDEaRJjXqNGg38q9PVlSWq1TaEwQoAGKCiCf/s3bUmrNUQkLk1OSc2drGFsl41APPdRCq8hgDwsGHPZZi69nH9TOyStq1d2b0ybyYipuN+465ze3SG9Ww3ZaAtdjVMeqlcppRJfwjbKhqwUduk9avLhFDe7utEhihOvy3Ht+UJks2m6fY7j9KOHZNUq28ATaFiuUg7dszy3htwRMo025nhyHH16ia9fOwU1TabZr8On1CBOrTv0LTLjAocJ12VN0JAJx2p13+5OIvi67+HN3rAI1Cq7BgwsxdhSOAlBg8VAwKnofggzy/AXAUO2RtPNA18zwZkE0rZzgOM+qDsCWgsSkoQAAyPNoCEtgeQKj/u4SLgrxwKJm8FnzAmFLVHEZfPBASWtklbEPLZDV/MHl5dhIWAcloUryGEc2Hw0mXSSpgNF/CVS5MylWURierjGjI8nrYa+tlWrpTRy0xXdMk1S6tHlS5P6YvXI4qBRzB8AQQDuM8axivAehP2mMebxDsKZYbZW3KJ4L6mUuyphzrRE9QPxQrKOfKptFstVnbgTYkff54XBoWVHYswywOEpcb4ApSG8maNlxkHBbY5NI3J74tLizKPndBVZrWhbTY4LKFaBtRPAfzuM0udmd6ZrFwqDVg9PJ4aqtsVcZwjGB5jRJw3uNkUxjOvPxMGGouDx9vHlIYnKecl5ly9aQHcHUa8Po9cxlI/wkNPVCccz7iNWouyuSK9+5/9LH3kX36E3vrWu2htc5MuXL5C+WKBQ1LDI3bp8hJNTkzQkYOHaO/iAucU1nDZuiOdNeO/mJquBgl112ssRCCGhtDV2iKu1IlOkRgPxDHk9LYCwA7Q62uIBQA7l6iRrQvire1HB6IUOG2FoyCHAsA+RkDY9Drw2RgDPc4jiQ0hCSvfNgDYep9vSqKWsTPlMWs9dGmMMx7WM3IPiNtoPgDYNmppjrGI4fa8wm6vphNQb6egOpymRQHBtmHHaxC0sW2/cU177gWAvQsi4DplWqmXdHFOG/6xGCKWg9kYWzxmIVupIwJLxkHAyfZ52NRICLTxfmwZNP64XC8AcJJ95DXuJumzmi1H3v9GBoWfBe4636oBPU56RK2OJGMQvbpuAMDj7T73qVcT4I1rq30P4h2VwJstrv1bX2PXdgXHnr/XEACO3bsJ9IvIENBbZQAneH/cmtra91uXL2FrmMd+ixbkKIax9Dum/cYPKOoMsPeX38me95ZZn1sb5zGejgGAGbyKXeCjv3ckeRIBAIvG4HMQCgOAoxyVnC4MdzaIqcb2DTORvRRRF//d71MeNpgBUbfdYqCzVCrQ8tWr9IOHHqKvfeNv6YnvPUCDxgpV5qpUKaYpQ13q9tq0WdukdD9NqR5yAOdpcrJCnUGXOpSilfUO3fbGd9LHfu236LY730LlyhTl8iWOmseRztIpBqEEhFT7matTY+8omQJ2EthtAP7iRyK+wZaVYhsOxhJ2phdfepnL3HTkCBVLRQP8+iBghDnmWgDcpRiozeYytLq2TkvLVzic8ORklQFlzpmL3LJLSzQ/O0cL87PU7/YpNejR5XOn6dGHvkOPPfogPf7Yg7SydIFy5Qx1NmC/0vC+qiEz2sd9rk7Bib9AV5fWOT2XnnUzM9O0uLibGo0GnTlzliPV6Y+G79VIe4j8hxRmmXyOpqamJG+tsbXhGccGNej//+y9iZdlZ3EnGG9fc8+srCqpSqW1tIMQYECmvQgbgRfGG23jtrvdx21P9/Q5fabnzF8x0zPd3gBje2wY29gGDEgsXhhos9gYMEagFpJKKklVKtWWe759m/OL+OLe795395clqUQ9jsjKfPd+S3xbfPGLXwQDRkymAFg+cAkqCgTCLiomURNumu1f8jv/r2hyo+aKDAAPe30Gxd0Y0G5EPNlz0jjGCjMV44vxLBYRBU/sZYtLC1SulanTbXF+asiv3elQ3zgAwCo2V2/SwtwCRxqEjOYac7S3v08XL1yk1n5fWNwiYAH7xyaaXrVCR6+/jlYPrTGhZ3t7h/qDIcsRQDlyAGN+gAGMHLFwVmjUG+woANIHR0k0aQTF9gnAGLLFfwhX3qO93W3a2t6kzc1L1Ot3eC71O30a9kY8Ftwlk4bQ2avNMo7Ta5LsXJpaTueX2smZ/GHGSOtR0lCSct1nou1v9i3YLlfPRKk7HLS0ZeDYGq1N3T/P7P5KfSLMMIATawmAb7VW4zFFSwolCaOOcPKDTseN0Ong8lZ74/0PY8UpUUdlvSBiwV333EKNRoVZ79Vahba3N6haqVGlWqN+b8DtunjxMm1ubFG7hWiW0ggnXaJPngcJAIvKkuoEdPp/DQCOnQqvmgeugNr1qpHNq6ojleriRBUS1WU5HMZEwjPrgeMJAe240wjYx2qY8faTzcoYnKGMMjsTnmYaSkIAWgYcC5JrGEofh/41uQ0UsBXFEYAvIC5lH5scHDxDvWxRdfNRANgFT2XTk3yyCDmTlxDCvTa3tVCouGCalbsYzwsALAqtAtCcs0A3UaNgye+2IVv+zW0wDFzjtuYBi+WIMyC6wEGWt6FeMIxSZ2TAZXL47QIrJPC2U4WAczcDvASobHlh2oqDaRj/4NDOyJ9SRHgYybmC/2r1GoOp8GIECDlEXlwjB/XuxPuq3Gt+XGUA87gbEFiY1gpCuA4D2g4A1JC1E14ZyqTF3NN+2E4COgUR2gb4/AAekiZ0NeQsSiMuJxKGWgFw9glQEFrDkxjwl0XPjHd4/8m8RL8RKgjKLEBgBbqlrVB2AUzLJQdKsLJ/BdeTUEz4F0J/QEYAmlEHlNBSqUJjKtJ+q0+Hjx6hn3v3z9JD73yIDq0uUrGMHMzw7pX8NuIFOqROp8tKdsOEkY7bjKIMcHI/iAMg4ox4Eu7JvQenOzp07sf1I+z7dLVlqEUN8aGvBivASWtyjEieF8JzeOhjrrIf/KwXUouT3oxSTPN6gPKZUR915tyUOmuHgDZ7a/h4BDTeuhTEdS1mDrctAAAgAElEQVSLKu19x+MulHTauOcPtzWulf5irbCMSQFgU4RzPsnmrdczLwgtD8kb6mob6KE8HcHAfznxy9cf8QDBOLy919/kp7e90mb7/DO7tFdAYfMnxhiYfPDcJ90IH+FrVHsUvqazzEIjhqwAsMeJIMgEkFQaWQBgq79pyEsBl33/3hMpyaD3VdsN60YMACL6VrCsHKNX4NcHAwCn3TmCmpJ99skKzbz/O3tSdAuytk+cVn0Gfk9j9a6TdK4f/HNqeI874Q++5vASg4x+UfXHGaSyjl+yPh9A6UkicByAoTGoP9Pr16ddJOjewQDAIRVdoX4nG9vZ9xe9I4XWx+p/AiGHFJAE4IwsXkGfEMOuX/8JKmuG5kuv4g7N0M1J7B2e180v+jc5A5OPdmR7XLNU8gIzAMCeDhkCgNNHn7Dl7xEdNA7YtkqtYzpGpOKcZNBEnSU8C1tOPkfVUoHOvXCWPvPph+nhT36Czl94gYrVAhVpQHXgX+M+5WnAdjXYahDqeNDpUm48onq9QoVyhTpDwtP0M+/+1/SL/+bXaHFlnfY7fQEsqCA2OxJbix0lz81RKvYhPUPZRmJSjCm4CRsg6wDGoR/fP/nUM8z+vPnmm6lerzGBQRyLLBDYicIHW6UAyIVinskK5158kZYWF+jw+grnHQYT+sJ5gIn7dGh1lW0yG5c3aOPCJTp7+kk6//wpOvXEt+mf/+krlMsJK3bYFxuaDJe0UYbK2Dt02HxzH6AwSDQIQ41zTUPfYp2D6KDrHaGwcWwAsCzVwBBcZptQrw/ygbA6+/0eg514R1KT9RnoB3DLBAeT6m1iGNLIr8tkBBB2hkK6YNkXJAR0qVBi4H4wGFG/0xFyhm+yusBeUHJgd9mITU7GBbbfSgVRFJH2TCL+4e+YF/OLNVpeWaTuoMv5dGHP6nR71N5F3TmaX6zSyuIKVStVLg/jv7OzQ2eefZH6PZBTILcC28MwVwY95JQeUqVWoRM3nqC5uTlYRand7jCwDOZwuVxhAHl/v43QhDQ/t0Arq6s012zyd5AviC2w15VLFYeYxDZuRnTHzBrtDdq0tXmJLm+cp36vwyxs2AQH7RENe+inCXHMkSrNWaM6aYpNNciJRCXt1z/t30MB31T31CQAcJzmkfz88wLH0+WG2wNlj1SHKV1HMvcQ4rvCdhCOLsC5hRGe2/wEjmC8iWA7VRu3fa/2/NvYiB35+s4kb6vtdhHNLVTpzjtvo3qjwnsQIhicOfMc7e7usePFxuYGXTzf4jWokIGGsRbymTiTJNWhtY3uvIjK/6stTz5edl+vAcDJ1Yar/cm0KtfV3t/v2fbXGysTBoHYe8vNv8p7JkK9GAONgnAQlByEqjy4+VCZFczx/pV9m+NcqvCqks0bmxNyzErYXBuUdJVEYU1KaAsBzzwhmB0N393EBPwcOiFixKuraIBVAU+9m6r3XTwripoAvXZYZva6I2m/KUSUBPPh/tg5kKUi51LoKK6sXOh1x/Qd3ovKp+bQHtIOASmNYmwOA8gEHmlQrjjnK/8sUrlSc2RrT2K9uAp4TYbdLexUtEIPG82NwIo5h0ER+TOYyqAwlDooo5JjGIAoxhnsVHiASjgfsG9FQdO4M8z+Rj4NkztYWeLMqOXcIGUu35GJzgeTm1fnAxwF8KzrlcgCNnmmJzRCHYahjjkMkBXvALxGGZhHykYWZwMZO/Y+BfBr7Kjmbmj4kMibI9DA/v4+DbstzoudQxgZDqltcoZAOWXWfIEvHyxDV0sxoLAotXygW16V8FrL5zHeVcoVaqwU33//ffRjP/ZOOn7iOB09eojWVpcl7I8NSJgLJRwv0HcM5jTI627fQRt5ss1dgZIgdcf9G+ZqHIPMhrgCwRqHFT69DdsGzuC+mFD0YTt4ss5G2hii1KUAE0aqs0RMyAkbGVBy9jed7UzWVopWe+eb/eZ0OVEOCLqVp7greVppHILj2z5VgV9qluNNQjk4BqoYC5V9sQgq2pFe1oH0D1xqxk00iBE2NlIt/l8a7rGB20bRiH7paeiPYKAlqxON04aAssQO5F9BsqmraKYBBqsg88+wWRy6NvU9DdWWcN7YS33Wte9WmWb1Tu/nUVMvLMyhluLIOGn/p54LqD0SNLCcF2ToE3/UcDolLY6wEo8k8xHur02XT0ib4wC6JI0PBsjsjse3fcbjMbKZXpnMDugmkYk7/9KdXYF7cNYD6ICjZ8QBoWnkkvRZr0Fxeh+J+5736hD5uadD0tYEP5d9d5ut3kRvxwGc5nxKVNZBPJT6/PdtonH98bVRu3cQ+1zY6NvTa5oxG73fxDNsw4Xu7LAhEzDF0RNSidGiYvef8Jrc9BjT69DYvAPrnqoyrI8+tlbw/hk1cWP25wAEPKnxW2oNlk3gnhT0aNx8DwBT7GKce0AaRcTjmGj050Rr35vwA3WPGAAG9JGjAtJCjUbUrBRp1N2nT/7ln9GHPvj7tLl1gZaWmjQZAxzpsa0ilwertEXDydC8m6dJb0i5yYQW5hfhsk7nL+7Q/W/4Qfo3v/6f6K773kjt/ohGSA2nDvMa2YDtdNMfZ/+3LkHeM8F4bxo2L2xGAE9PP3uGLl64RMeP30CHDq2ybVLIKGK3krDKUh/bLAuwUSHnsfAHn3n6FIO+N584xuGvt7e26NRTp+jC+Rc5xPVzZ17g1FrVUpkWqhWq5if0+He+RY8/9g1anJtj9t7e3g7t7G8bcJtPOQ9YqndPtr/E+UCwvUlS7MF2BNtZqQzb2ZC6nQ4VqxUOSwywG+ctwEwAwZrfF3NZoukNGADmENuGsMG2R+MkIMQMsS0Km9Ck7RtPqAqQjO1oxCSC3a1tAwBPt94L0lnfG5ljjJoL89RoNhiUbrf3hQjCUQdFVkiTly9MaPXQMtUbVdptbVOn16H+YEy9/phGvQlV6kVq1pq0tnyYlheXmeUM8PeFcy/Q/laLx71cB5MdYcCFBQ3mLT7HbzpGhw6tM5iLv2/t7LCdE0AyAEBxMMhx7t+lpWXOL6x2uNFI5AkbHMBDyBlloA6QaUrlInV7bdreuUyXLp+jre0LlJuMgaPTsDeh3j7GQvoqdlr3owCmODSIrTHWBhK0dnwbtJQh4J4DNvM/QgC/g1KagjY7q72uHSBsAwu3btnvBskoTPdU3ICJaszIF0IZ1gns0UpKE1atGyI7aou168I8gUMGytva2nJAWX3ffz5hnpllSIfWV+i2226hUlnIZqj/iSe/S2eeu8RRCjjjoHNsiWwEv5B14w67Et1cgk4Y4C/tiSeNhI6Q2Uyjy484bBOdXdceupokMLtuezX19nu4rckAYNmMOPcA5UQZYVDX3njkgBImrwDJ2Jih5CCkhhyUmivYDcMrz3k3OVZc4MUzEQDY/3E3YPGOE+BWWMayTQGgK+kvngPYezGQ9ito7SqXwlLmHK6kYVJMO4wXolOVj4XsHGpOsw1nid9zw1fzIWagM3yjTCAGr5lpmpcwz1B6AfZBHvD007zKYNUid0UBjGajZFiXKTlkRFtAU3CocXhik+tYjesA6KEwcdhiPG4UF26dCXnM3nxDyXmhHp0KGCvL180BbPBvwxbGXMFHciwLwIxy0P9Sucw/h5hLFgAMxU/kI9uQ5gfWENH4m+YX5jDQCCsE2bBXpBlPkx9XnBHyDARzGGsDALOXKp5RhQq/mkOY6zX/7rQ7NOy1xXEBzg3MVpa8yigCyiJ7XU4kBLSGZUYbwfoFQxv1SngbhMYp8RhgLOq1Ji0urdPc/Aq1O/CQ7NONN56gG244TseOXU/f9+bXc95feLcOocjYCqUC1yYvSNBFWDdx96e1rWfc4b3qnI874KY+Cd1RQ+7giQDY4CabFoWxMALaFKYbu4qZV8ONeh4XTll2WTXuGeBfU2XGoXQ6GUtgcXZSxwXT/EX7bPXdZ1CJZTiwX0R4DyL7lgD3iBxrvdaHDp1r3rmSKgLXknUQ7ban8vx1T7DIymPKdGZAzEUxSH541/hcTzdBDdkR9bv7dJDwzN98IastJcHoCtMrd9phxVe+p68pQqUFLAbRmmb9ZNt7/OdDUCvkGX1y2pgbsAOk7ExA76OMsn6AI4HwXFUs2BjN24/x2YvajcMAYK9p0Nf9TICMff5EGdCtEcw2BQ5g7vnXz0sHAKtkMnbdPf9iAZiwKS066qz126W/1CCw19g73c+471nzySy/ZFvFQco3WY0pnnJ8fRNsRCmKzfxopv3GanscIObf3szxINel2Z0xpvvt7ifBYO6VB4AdsmHmQQl7UU6O+OUTPreyAsBmuNyGhSwyv2E+aK3Htz+k/6qieb72ziGv/hGuofi/Cd2T/KKMm+8xADDLMYMTr64Xx4EywdzyM/VRBgBgOILDflNEXt4xAOACnXr8Ufrd3/4v9PWvfZEOHVqgwaBNI4R1Hg34J/LOwi6H+cPA4SRHo+4Q5Eeq1+ZpTCWqNdboXT/9i/STP/0eKtbnqd0bUR4R58DIRXQ/MOxgT3GAv+np5LlTT8l6AlOdQzKRfJ5levHFS3T2hXN03dHraG1txdgQXUYrTFUAezVkKgDJMlJx0ZgGvR6dff452rp8kVmuzz37ND311Cl68qlT9Pwzz9GotUuVhWV6w1veSEfWD9Ow26d+q0XbG5fo+iNr9Pr776XlpTn69GceoY989M8MQcBm/YqGqPPLqI6xo6e2tFxB0rIhwh4Ysu39FkeWW1peprm5JtuyWu2W5A82tjgmaxj7G8saYw0AuFzicmBnQuo37FMAeSFDJj+wvVAINLCBYY6AwHHp8iXa3d51SCpsm+NczIYgYRa0RGSUvsJGWqqWqTk/z+QKtuHBZJifMFO52+0yYYjPgNGECqUcNZolWju0ilGhje3LPNeGowkNhhLbvVwEALxIN1x3I803F7hdz595nrY3t6lYLjJwizzO2zvbzAgfdqV9S2tLbCdDv1udDqdsYyZ1CTZf2KcRDRBzqUoLi0s0NzfPJBIBCCXioTMesA2yrVmcCRi8zhPnb2Xwd+cidbt7wrxGXugucmxLbmhjjnNs3ToJDhr85SM2DQB8kApTwH4ZO9lTPODXGMLAcme9mYiFCgJrlE9UqQ4PUr2sTGX7xjXJrTdH6+uH6A1veAM7B3zjG9+gZ599zmPfc88W+/YuQgfb/ciRQ2zZGE+GdOnSBm1v7TsRDtRJQ5j98r6njb70XtrPMHBWz/FYO1vYERwD/ur6N6+/QpTcuNG89v2sErg20LNK8Cp5Px4AFgVAD01XsVBw1jVCuYeUgIcM7iFcCZ+UGq7Z9WwRrxUXANZNGIc8PGfkvajTzFygkLOBAVF32oLVq6o5mJZ6KDhPWP/Qtnq9hZQ5DI87y8Q3BQB7l4rnQLNuRsoENpRNJ/eEbLDCipWboIR2xn+al5YBYPZoM4xo9bg04B/CuhgU2Jl1AqAKYKMhmxWk1f7y+LDSNzTKjzlEuR0T/ptz8EIZlOY5oZXZE9OYEBm0Vf8/zBfDTmVFCxeG8YRDSaNNRZM7Bu1B3xC+mb0YNV+JBQAr6AnljsFTE0aHWwhW9HDE72soa87zjLDMxjNPwWSdw57DFp6SRklQlYENwZzzWeYdQgiNOY+LaZ8JA81gNOc9kZwwjjcaM7lNLmOWiYRwxkdyA8t8h5K+trZOb33rD9Fr7nsDPfnkKbp46RLdcMMNJqzNmG659Ra65+47Occzl2EuawJaCwtanS48MIKZkpZ52KhE1lzVfwYtr7S7v8dF37vxqUdkVJF2E9JWLR64fljabYPnAsqLTb6bqjOs4hgAjP0IZtjrbRUyazHB9Ue0yvoqyV1BxzC8fQGlGEU2TKG319tMEowDgX3j55VKCH/bN58jjfyZrV8qMwMgZJlEjtjNy5kNsBGVx4WwNZNiigGcYDKb09uKp+G+5DfgyfnpL9S/wwVX6g6Rb7IYy27YGjDHnX9D8/7ONo+IVTS1Aakm4tujEsgr1fpLUF4y6dnw73Sh2vMk+0hwk7ybUXQ5Pvavs4lMDYnvD9HAhEa5mT5JpooJ1EYjycNZ12Si96wRzD4AM51f09UmATQSTM6YR3jN6bY3e3GOB37yotTj3m3EDEPgqfZKA6rJ+5jsySvd3oOSa7LeJHyKG2X2FT78shzgCetK81iifSPsHDWOMCnqYzHYx2qm+qMqvAYAR82tWQBgnsExiyswAojvpbgyQkc3cv+WtSWPRK2t4O9idbKAe2BgO684ACz9S7LHuc/oBX9CHGzXRCie9EdUL+apUpzQZz75Efq9D/wGddsbNN8oUqu9I2w4wHGIapcHQ1OARA4NjPCpCO/cR7qsEnXaY/rRh36KfuXX/xMdu/Ek7bQGSK7JDvDidG/CPrMS7x0DaafdWjfCkvOdGVz+ARAY4ZZhGyoUOXTvzs4uLS0scj7ifg/2F6TRgl1FgE2xueTY/jMaDGl7a5teeO45On3qSTr15JP0zKlT9MxTp6i3e4FtS4VSnSf7wuoK3XzyFlpfP8w2FYCIJ2+9lV5zz1108tabaHVpns48/wz91m/+V/rwn35I0tI5e5oFBPtmZdj4ObY2YweD8z9sPwA2MQ57O3vct8XVFVpcWGQGIwBgtmexHVT+47C2SEfm2KZylCvkOHx0rV5nhm+1XOH+QDZYk2JDNQC/YQV3ux168cXz1Gt3xN5mojVyfmYmZ4zdnKlMvihQvdmgxaUlCbM7mVCn2+G2ccjtQY96vY55D+DoiGg0oWqjSIcOrfD47Xd2aHt3i0PF9YdjfC2p8ShPwx7RjcdvobWVNXrhhRfo8sYGh2puNufYNtlutWh3b5daOy2WQ3Npjq4/eh2zd1utFm1ubzN4uzC/wDZnhN7mPMLNOWrOzXM5lQrySGOuIJXdiPsEAgb6IvZpAbhdhvCALm9epBfOP0fd7g6DeUW0HaGf2yCayE1B9z3bSc7PDlUgMsWRGniffFkA4AibWKL+BL3vWyiR7q0OOGntJTYALMZoT4h5Dn+eaDe1e+BlzyIf97333kuHDx+mp556ir71rW/JjmYG3Bl3wwDnPUz4RI7DxeEjq3TLLSd4r7pw8QK9+OJl6nUlFSE/a/Khu0CwXb4tJNUtk5wQ06MSZX/Tp5Pq79dCQCea9a+Kh14ht5lXhSxf0Z1IAgCLEiKhN3BQYhMTdq5/E5XNSmyewqLV/LlgUMomCsVR3rVz9TosYCguExO6xADA0RuUlmdYuxNhHAvoq2GmNUyHyzzWe4WAoyZcMIOhbr+4nTn11NEbg2H0Ol1Xw7S7QYttwPzu5IAx3nGqOJo8vq4RAVqFMKxVdgIWFjgsCQDgQV/yiqjsXIBb2c6mUQr+sgIH1q/Int8zY4N+i3eR4ywlnpgausRcfKAg4RG0gb0ITfgfhKjBYasKrir2zJLRUMcmh5rmB+b8GQjRYeYSg9zIX2xCRwcBwApg48AEI5rDL1v5puHR1+khb4p69kkYaM01o55TfBCaPumcxEXGURa03Zz3xemNUcJHmJQiP7QDOUlMHRyK24SCZiAS84mZ8gKm8/gVJfeLeh3CY5XzBxdKdM+999Gb3vRW9lZE3pJKFTlKhlSuVummW26km2+5mRYW5gRQZwBYmNojcwkTprY9vno5tMbbWqb+C70HWAnZ9aOUCGFFhSsnjqdeyC6YRPmIVGIMLQtND2pFkoMs7r3w3sFJInvoFZ5P2fQ673qe4YRh2QYKKVhyIXiW2wKP00t0+CMuiw0I4R1I4tkYyWCO8/CPcTHSPTO0iVmsX1MsxiSzNGKQJ8kMSN4SLMFEVR8jP5aLH4RPwUQOG/6wfcFztnoMZ3Ey9IaF9kw6J6xWgoXkrybB+vVf5+xa4lqdoEUJZnBwKUnq1meiu5lx/jlqUlxLVPeK8AGwpZAChHA0ADORUzOAjf0zan9IMEU8+2fy51VucV4wEbMoTvRJJqCnwVceAHb2BtP25PKK70w6fcSSPxd9MH1P0ob4nrx0TwQ75xxc/Qc5vgfSKs/+omvvIBbSAbQuxd7n1ma1PYG+ZLdy6vzPVH9Uv3X0w63Rkf5Xdg7VlOJ1VvcVm4Ci/cSrkOFza1YAOIsXzbRzXkrB+hQgR7yZ5Bwsm7g91D+rws9vvaSEa21OBLcUYvDqsdE0B2mB20+9g6EMsH/xvxLsMsMx1Up56u1v0x/9/u/QJz7+p1SvwpbWovEILMm+E3EH7xVLYElWqFQoUzFXpFF/RP3eiLa323Tbyfvo3/7qf6S3/MCPUG9UoMG4QMVKlW1Tvf6AwxFrGi2Zv/Y4+KVpbuc+Z0lnDPJgYYIxN+HQzbs7exySd3lhnkpFRHBDaF/krwXoNqLW3j6dP3+eNjY2aHNjk86dPUPf+udH6Z/+8es02LnMgB2TKCjHuWJhf0Ekt+Zck26/4yStHzlK/eGQ9lttuuuee+jH3/Uuuu66w9Tv7FOjWqQnHv8O/c5v/jf6m88+4gLAkzFVajU6tLZKk+GILl28xExTfGCLCftIRDhx+i+UQWBAztIqR4YbDIcMYo4HI5pfWaaV5WUOqdzpdk3I4x4/w5EIAeYOBXR3gUdjAQSbtl6lRr1BtWqNAWYJOZ1nWxJeAPkArOK9vT3a2tjkv6MNKEvSuk1/8P7q+hqtrR0StnK7LZH2AJyOhpIKECxyjmxo9jGE8S7kqdGo0txcnSg3ol4f7/UY8AYADAIwZAJOQ4EqdNuNt1O1WqPTz57mcM9Li4ssF4SDBmgLdjEAYIC/J47fwP1CPxBVr9cbsDyrtRq12y2OoreyvML/CdEEtrc8OwqgWrA64WSg7HG2G7J8JB0ciB29bpueP3uaLm28SONxT8gwSH3YGtGwD4BcSB85697NIbCtj8vcTLephe1biQHgdNVl81uLutAm3QOdK910gz13MGdbsW+iXpubkMg4lIBJHekNvR11FnhJY2K/1eePHz/O8+TsmbPhNk51/kMYe3YkkLYhZ/Xx40fo8Po6r3nMYYR2R+j5y5e3qd8DGQp9cuuz2+n+eza9UueNDsu0+SIighmGxlYNo0L1JR33a89dFRKYbdZdFV281khIYBoAFuzSzQFMHHp4NBYlQYFVl53rhm92JWobRmQXkRy7EnYG/7FKa/IBCxAsAK560aiHYTgLWA4O2Six8eKgL9B43KfRCOF2URYOda/q7GyIxnMIXmiqJEiI42wAsIBgzqlmRGF2UNZ/3YB1DsjLOYAl77CAn5rPAwZVAYyR53dufo5lt7ezye2TA09AX4SZ0PfcTV4OFlazlI3Kv4jXJIfoNjkD+MBDGwzwqcYctAmgoyqHDFoy8ClgI5RJhKVBLhNWqEz+ZBtA1vYwqA4ly3jdcS4ThGipVBgs5RyQIQxgNxS2KNGqUJvusEIKZjHaAzAY/VFwVg5jyUeNcpQVjLbiWTCfxQtSvPm47cbj0r2Yi2IrbGcBtBiIBsuYvSfdMCNcB3L2ImQPQuQQwlyDuSwKuQ1esyJaLFEhX6UHHvgX9I53vJM2Njfo/IULtLSyTPML83TX3XfSkcOHaAClGSGs2SFB+sSN4bnvc2qwvaZj2anuxcxZu1M7fxTAacKXRGylclk1czHgubiLujLOw6swXrlhiq9xwOC9QnYMKSpOUfY4boTXzsB+EpTyCh03MwPI7lbhbWGCPtljGyZWNVYEdh/LXiwhodKZfn9aNYkbyljR+wqw50mSAN3R9VvfBhhXPTIMamgig2pKdS1RmWFS8/aWT9cpADiFDy50gqB9IZDx631QWxI//uFzxmO2irfE+taIoH9x9fvuUZ4yUo5cyKDEtSBi/4pdHHEPxPd/qgSPg0CQBKYXZGgPs7DPfPNfQ0D7GcBap2N6CAFHQhnAadZZmmenDuuMALDpWPbZY9kHnEKSABpxcyr6+ysJAPNpFLEPeJ3R7HuOtvmA+p9pPswm11neds7MWSbTge9uCXuUNAeGURw9XeRfDmYXT9jauMURex5NF2Bb+eJVY/t97b5XJinO/wPpdMz5prpsyjXlrO4rMKelxSg4yX4RPr9eDgBYWp7SUyBoiHznj3WEpJgVwbKJ2sPt4fTcLxJ2yasziiyS3BOm1o3PWTaq02rF8t+HAP7iElWA7Wg0YgD49KnH6QO//V/o77/817S2jrDCbRoNutQb9Jl9iTkzYHYpWLV5zoVbKdconyvTznab9nd69LPv/tf0y7/6H2l1/Rjtg7mWL7MtCkAg23oY+IN9CmnKBOSccgW3FSi9dk85CMu7yj4F0Lu9tcN2p+X5JlvI6rUyA6Nnn3+ennz8cXryqe/Sdx57nE49/QzdcduNdNvNJ+jxbz1K3370O9RYmqdCLkf9bpd6nQ5NhkMqcP7bKp287Va66cabqdMZ0M7uHpWqNfr+H/5B+sEffRuVKgUadFs0Vy/TN/7hK/T+9/4mfePvv2il9JrQj//kT9LP/czPUL/dpj//8Ifprz/3uci9VoEpTQvG6cNAHGA2sKREa3XaNOoPaG5pkZaXloXtixR7oxHt7e8xU9eZyz6FFMQJJltoGG6kVatVaX5+gebn5qhWrfJ4MVA9mVCv22OQdPPyJudGhh2Qyw7Qd2ATW1s/RNdff8ywfrtOKjOQOMRxfELtbot6va6k0QNIihDLYNkWc1SrF6hSKVCpjDB5iADYp/4Q4LHsfGjW4vwSHT96gokh+A/sy06nw0zgfq/HIC9YwJVqlY4fO855kvf395ksAZtfqVTh/L7oB0Bj5PxdW12lZqPJqdMAzoPEghDR9VqNw0HjWdSB+c92zjHsx0Kjh1PEzu4WnTl7mrq9PQaA+wg93Rlx6GcN1sg2VyYryR5uf5KwLv1rPc4OFg4AGyf7rGdUVtXFfzlKsWOneVSBdM/e6TBxpREOCcmJTOCmVJTzNVo4QWC92uTj2+oSiwTTcAWKNVQs5ml5uUEnTtzEjhSIKHnm7Fk69dRpYaMb5r1ze0WUkwkAACAASURBVPD1bVbdcnou+gc8QD5TB6TRVq4BwPHT4VXyRNZt4VXS/e+dbggADDzOAGQGEwIAjDwH+EhuCIRhwWYLTzyoZXqBiZMVACSEyy2wwsheYyPxquIctgzSKvgLZVIaoCzNYPOwC/zK4QtmKpLA4+/wmEMieA0Jje9NiGUGyyT0iMt8Q33SDgmZAgBY2cQcYMeb49MXAlrEoNKwlIFpK4HnIJL69QaEOjihhpUXGF51wgqem1/kcNDb29tGdsoEhQInQCN/HDqv+dX0AzlGcEiiDPYMBEOV65IwMfDmE3kbzzbDlkXeXChP+ILBX/M+zwkTAkhBe8nbLMCnrVByzhMO2yyhezD+AD6RuwQfeDhGAcB8iJqcu+LVqJcFyekLzz54/Q36PVb2GeQulQRcRXtNHmMAtsoKRjv5ncFAPDPN3IQiqGHAZS4Z5diIl2FzA6Bz+GeAfwwsm3DhFstX6i6wRxqUYpSFMNbqdSkgNTwR83TDsRvp7W9/iE7cdIIWF5foNa+9g2q1qpCOc3nqDeCAMaKxstEZtNf2iQLoXkCjAVueJrpkzVr3rODInd+65lo2Z39uoqgdYUr9iFXOPC0OaGq0ghekjMcphHE7mv299OflOS5Rq1NzlgvADBYuMURoC2wDYkAOr0DxmLkEJ5eAS5QzRWOAaO12RAroBONjt3/KjBE5HWLDY8cx5I0jTmglidi0KebflBE0y8RxWysGYB8ImMLQGrb8kxgYBXiLM6A6kzxUxNx6NVClWfw+ZkbQqyF3qZS1xD0+2xi+1PtXeGvTjwMbwOLEo9+HrKUgAJjLNJNTzxBWBwLqmgKA/QBzWseCpP1xdv/vHQDYc3ar+pxYXskefEUAwKapB6mrJOu9PKX1hhkzw76/Eu1NvL7TdNB+Ng0AnBAkytqUmd9Lsx86lfn1n+StkPM/BDTO1JbkdSd50tVTnQVl7eHm5hKiY/K7bqT5JNUFnQ4xDN84/cUIOKT2JACwzWqaLma2TXSm9e6ddk7TnPWeaOEH676RALAFXsj8sKSSYH17Hjc6xZUEgF0xaHQ9t72wC+RgF4B9IZ9nAPjzf/tZ+r33/l908fwpWj8yT+3OBu3t7dJwILoSLFxwusTvcMBtVAs011yg0ThPF85u0e13vY5+7T/8b/TAD/wI9Ud56o1yNJ7Afif3PdSHUoajAf/NIYX4J5coUd5x9QDAsJuw8dFh3hVzIDrsUqmQo5XFOQaA93a26Ytf+AL95Uc/St/+x69y3YVylSpzdSqX8rS/vcG2n2KjLsA07Fm9PuUKRSqWKmxnufHEjXTHHXfS/MISXbq8zWvyvvvvp9e9+S20cGgVJjIqFcaUG/Xp05/4GL3/d36LLjx/ipsP5/9SuUwPvu1Buu81r6Gty5fp777wBXr8ySdDdU89N9nOU5QIfrgnIcIbflar0i7Y9ECwAQCsYYxRKQgKO7s71N6T/KHuFqW2PolGl0MEPZAOEFkP4btpQoVymYHU+fl5TpuGOTLoI/wxou+NaWtrk1q7++7ub7Ee9Y+1Rp1OnjzJjFwOwdzusM0MtkK15w3HQyYGdbpt6u31XNsf7IiFHDXm0Y4agVzbG4ABDCAW5AvseTmCqfXI4SN09PD1NBiMOCw2phjA33arzaGmAerCbra6usoMZ0Qe7PV6bINGvyT3L/Iel/j75eUVZhPDNojcwACBITx5pszzF4QRTqln7KNizx5TsQBW8pAuXj5PG5vnaTjq0qDfoX5rSKOeAMWOw/1EbcSSYzlIT4LNle8nMfp/3Pe8RamNz9js5N4rayvt3uNZpilMB1NnB9snMx6LAa8FyVD/5qaSE3KUrX/iGSXueGSiR1uMQ6e/LHc8ggyk4WeFa86fUKlcpOWVOdrfa1O71adD68t0x5130PLSEm1t79Bj33mMNje2uTB7/PXf3jZkk3ESRwTP3As6bz2mvTSKcrY2X3vrlSGBA1zWr4wOXWtFsASSA8BdLgAAsIZzDpOpbCp6OiBkroJdAIChKPTMoQlAr2jCHhtQ0hP3X8pwNrJQY7gAnACpGVTOI/dwmxCeV3RWveiZOgzYDQUKLFbx6oISIO0WZrImZ5cw0K6F2B8C2kjBOWRcpq+r+U4rAQoAM/DL3XQN1XLsqPwmVKs1WHmBxxuUn9Gw63qdMo6sHphS45RCANYqK8NFUd4MiKpsXTvvhzJuUY4Lwku5EtpYxoNDQasygtwhYKgOcSmAPAVwZ06z9Q6UYcwNhMMQpbpChZKwh6MYwACeJUeHjLN47QnYDAC52+vToNeTXL0AgIslKnK4HWHpcp4bo4gzQxfKYa/H3lgoU9pl8h8DaGUWsNQhORtc9rEf8OFQzsabU5/FZQGKNz4YM9SFtqI9aAfagGdqlRrVqg1q7XWo3mjQg2/7YXrgrd9Pt9xyEx05skqFYpkGcMRAf/WqgXhIzPyW9vF4GEa3M/qhu7f7hXPxtS7DyfdImWEK/pjBDnzdVoCDmiXTPvtxk/1N6bjvjhrQlegakgBVyeWa7cnZWMBq4UpkbXEbaJxENIyNfmEDJ87DHhF65yAMF3EcwihFVg2Q2SSnb0WNcbRFKMhD1d+WyBDpcde3WAA4vO1BRnrvZdMe85Tjr8eentfeWEGJQblYADiCie8CwHbb/fIIl49zTgZ2PSmwGDd7Z5uZyd7ONnZ6XiSrI/qpNC0IfTYDUBr1imtIjhrLiaSwczYSx2pgqWX6t2mgQ1/z9OkgAGA1LEc6wLg6Y+IFZw+j263MU8BZXa6wE4Q0zVbdlKHsANof1pIgo1y4N71/j0kC6iSXQRIDYfLSkj2ZGQBmpSrNbhDfnoMtLaC+pHatBOBQfG+u8BOZQFfbyhcC5oY0O3D/s5/N1J5kMtJWR80PuV7Y/bPPArULBNfn7K4zTsC49Ru/XCJ0PGsP9NeDcsXPXB4Kbsfsm2hc/7Je7+LlwoMb7JQV8rL/zz6feQH8YqafPRriFHZlGcDSnmnwV8YUloExCJZUQmdGfXrkEx+hP/7j36PJaJvmmjlqtTYYxBsgfK0Bf8HtGAEA5jC8RPMLDSqVG3Tx4j49+LZ30a/9h/9Mx2+6nXbbPZrkijRhwoBEf4PEcyRRASUCUNETotojQUuY/rsy3mUTC0qGTaRQoGG/T/s7O7Qw16CVxQZtXd6gz/3tX9Ff/PGH6fQzT1O5UaG5eoXpo4Neh4bjAe3ubBGVi5zujMaISgfbCmwwZapW6sy8u/mWW+ne19xHzbkFeuLUMxwG+ofe9jaqzy3QXrdPNB5y+OdRt0V/8sE/oPf+5m/QoL0tzi2wI5rcnYZlIlPapI7xzxcbrINtRqL/TTiENGxAYLYiZDGea+3vs/1uaQ2s1YaxRQEAHtDu3h7tMUAMgNHMAa3Y5BHNIRIdbHoA9BGVry9kA9iYqs06g8oc/hnhv5EveTSk/b196nXFnst7g5oarXm/sLRIN914E7e33emwnY3tj4O+IUYQdftdarf2OHS4liXhqsccKXB5bY7q9Qq1u3vUbvdoOEaOYTCW8R9Rda5Ct950B62urHMIcJBDOp0uh3c+f+E87W5sMaP52PFjVK1UORw02/0MmI5+djoSJht5g48ePcp5lGG7A3jc7iASJJjIdWYQg4iB8Nqa9xcDCJKG2O9g4yPq9lp06fKLtLV1mQbDNg16A877y2QoE6pKzNsmEp8BI+0jRm0CakP2h4f2by+x++crFQBOdkxHPhVsP/HssE6ETGX62gVqWj2w5pU5n7ZZtl7vB4MDz03LZipnrKuJ6Pv1RpVOnDjGYdPPnoEzwYidFG6++QSVSxU6ffpZ2t9vTTkOeMHg6J7g2TDbmO20HHuixSpQ0o5rOYDTzqyr9/nsdvWrt8/fky0HAMw6HIcHNsxYBv+UAYxDG4qDgLbMAOb8uvqZvobZADCH4M1LTlYczH4A2A3/LExhvzumvC85fEWxku0MiobsW/he2LsoG0xgHOj9XpvGE4StNuGVhebsBfPyefa04xAqrNwaVdsOacOMYDtIZQgALDvkVDgQAURMYnrn4FBlHuxRAKnC5LXfl/DVomQA/EXIYFYeBwNWGsdjzSFg12nyB/tvXAxgqqIjMmBGKSuWAuiqkqIMYQZZR2MD9ArDVfMsoHh45UGxhOKmZUFp1Zwj7jVbwGLORzKSkBeVsuRlATiMv/WQg0RDcju5iYXVKqGTBdTnMDNOfl0XVO9Dcex2adDt0QQMZJRRKDAwinoquAyUy5KLly8dwhpGnhkFiCF7J4y1Yf8y8x0MaHhVAkA3/RDFX+pXcJpnIjOtJZw0M4kBjJucKahbPCdlmCFPAMCLC0tULJap1+2zko52333PXfT2h95Ot99+B60cWqXV1WUqFOHJaeaRUTgkLbGEpfGsRp7rQduZWT/Wd8k3ennSq5q5xhW5Q0wXzHtBjAdelI1bXp26Ynk6F0MS9TwbXF7U1h8uIWcvirMYhBaf+UVv/0PLjzKRSevdS3mWtuicwE8tzzQmrjgjPDEmmL0zQNTqcBLWRRe8iTm+Iya6jmMWBUDOzQgDnXMuTJeu926JxRD+iRNl4JvG8Kr2An4m0LiV0QHA2nHUQOX8KYXRNxwA1nXv7ipTBiTDAHbTK/h3KE+QDUtM9ryNcD9J0A+NfpBpjLJMuODBnqEk39yL2mp93/GvyQ8QmYKBFtggTxzpUqxcowy2scZcs/85DDazj1njLuvHPBDBAI6c+xHnX1j/4gA4qU+Ff3UzgJPsv8GAbAggP8NqsF+1vfCDt3h78vsXwsGBwHEGwqglGGfbCfre/ltQ2bHfJ0NuEo9S7B6QuKSQB5MAwLF7yayNOKD3E5xZ0zVZo5yyn3oGhI5RpvbEy8LRa2La6+zf3oXtnCsMH4YsIGt3TXAQhbc5bv3GL5cI/dJ8xVYAX0F+ADjw/E17gAd0U+54AV9Y6XeiRjRKPuGyMei2ab+/+qAy7bIciYaINm7f1P4cFAAcpes4d+uAtrJdpgDgd0L58QQ4KH3urx6h333/f6MXzz1BR46ABTqiTmefQbEhQvCOJ9QFGIxkrDBv9Ce0uDpHuWKZcoUF+sVf+nX6qZ/9JSqUG9Tpj6hQKksWVGNqyrE9DLYIYVGOJ3niMIJBH3v9mwFwZMv7Lmx7Jk0XIsLBkb/fo+XFOrX39uizn3qE/vIjH6VLF87T/HydRv0OrR9apuPHr6P7Xvda2trdpj/587+gjYsXaW5lmYqwSfX71Kw3GAxsNJp0/fXH6XX3v4HqzXn69uPfpcNHr6cffeghas4vUBvhfcc5KuaJ6pUC7Vy+QB/8g9+lP/rAe2k86gh4qwxPY99TOyQEwmGEff12QC0mSgg5Y2FpgZYWl+jCxQu0v7svuYUhRdjYikVaXltlxi7sRBo1DqGOd7a2BPA0xAuOOFcSQg1sTcjlzCQW2Bjx00RtZO0wn6NStcrMWjzLIZVbbQFAx5g3Be4fbH/4t61zVutVOnbsOIeRho0OtieO4DceMYDMzGUwijn1m9gROY0cwikX8lRtlGlpaZ7JKlvbLRpz/mIxs6Jd48GEjp44Snfcehczgnd2d5mY0Wq3+N87W9vcxhtuvJFzI2/v7FC322H5oL0C3MImBrvdhBYXFmhpaZllCtYw2/YKBZpDKOx6gwF1hI2GvGGnw+94D3ZM2OWKpQLbj9vtXdrYvEgbGxdoDPtff0SjHmTs7nFy37fZvUoScW3VbD/15QUO2+cYyGO3Cr1Jm7RKxvblB0nVhuWMV9wBFn+cHuATerd2HSSiDk8HLNc+eDZms76M7Vnsq5ou0kRjzOU5qiL+DmIRE6RgAzYfx8HB7qFvq1KwlAk1lrOUC666URWD7yESPly/0zzAHB7cOXTklqO/MtZiwo57QV93N4nXC8KGLbq9WQf7GgCcVXJX33spzTpXXwevtVgk0GiuTnCI2wAgDkSaANwD8CsHvABeovjh8LOBW9ewLJuXDQADMJZDW8M6a3kCrMmzKNPd0AVK0hDJmIryPYNwxYLjLYa63Ny/Jn+v8Yh0tFVWVA3QaUI/IyyxhPAVD0Tj4GemhGzapidG0UX9ZmMOAHlnmkvGBZVlq0geg6CSW0WYr6LsKXqo7E/xhuuy4qSMWynODXXNbXPChwgjF8oTh49hmSJ8toDzkhNX8stqyBgOnczAqVWOeg4i2X2xyGxXtAVJ7gFi8lwB8EkAkMvMPNYQ0ahfwVg814dnId5BzlzD9FWPWg07rWGgkf+jUqkKi7gnh734o4JV3OM8MawEG0YxmMDoG4PAUIJNuGbOfTKWnCRQBOHZiDLLBpiuVspUKpY4B8ve1haXBzZusVJhZQPyw3Rg1b6Qd5RwAZPFiUG8sxA+XXK6oA9oA0LR4O+qhFcrNaqWq1QslFi5RqidUqVMx48fo9tuP0m33nYbvektb6E777iNFQZmWMugmjpcRrQqU+oZpnYtVWRshcYUYf8IncbTioi7OtR6IuF0kq2E4McOzmCarBUH9ZT0JouRMs4wlKSFCUUeUVSaAN5BxXjMZEmabD0jlyrHhz9wAl3ZeRFoILRa6BgaU/Ys6eNcfkSYwWAP2aSlq6NKxPMaHUMf8U2o+DnqczZJa0AORBNsg3T4yhJ7VJBDVpJVYS6qpviwN8wdPECATryQzOs/+SjGPZll9wkY8ICxs+USWEso9phmIkQYuGPA0yyXZNZPHJGCASwmVvlEzR3vd95y4sYo/Pv4NRb2rtXmLFPAvJ7l1anZw/eD9DJwI4BkeD+k/WnlGdXueJ0mZq+JBcDi96qo/oQxAOyRCDZaufWmlVfcKMuemWEyxBWcQc/ySzewVUkA4ARtC3wkzTaYtY6497LMQafd0ePI3/IZEDKPQ+qe0rti2xjXyeDvo/U7g2j5XnXvuuZEiBBBcPkiPF0HcSshCLj1NinifPTtgQe9loOkGri0fZ0MYlWFjWC2rUJjpEEA0+dy7Gyx5BY3PnZZU/tJQISeLCFZtQ2BwLXTAKOz8prDv+UtmIZgzyhMiMoForNnnqE/+9AH6FMPf5gWlivUqBeo1dqjXr9LHURLG8Bpn3kHVITdpz+h+cUGdXtE97z2++lX//1/prvu/T7qD/M0nIAsAB0px4Hw+D8TAhr0YQDDYAe769+74bFm5Ti9T9hZ1gFGrHRsKLIM5/7JmAYI/bu7Q1/+u8/Tx/7io3Th/DlaWWzSsN+hbgfg4ybddsuN9EMP/hA9f+4cfe5LX6ZKtUzVcoXLKBclHDD+A+MXjvSra4fp6998lPY7fban3HXPvXT48BEqV+pUyCH/b4dePPscPfpP/0if/uTH6Ov/8HnTT7V76iBEzxaZ9yArwK4mUQUR3e3IkSMc2vjyxYti0yuCRKMA14SKlRIdOXKUQy6L3XXE7MHNzQ1m9bq20hyDlQB2GXQ1soXtjgfV6LA8j5DSDgzvMmx0Zc7V2+/0JEKfAYg5/LGClSaaIH6fX5ijm266mW1nAGQRxQ4DCVsZ2OT9tmEQMzfH1d3A0F5fW2Nb1+XLF2hnY08iMMIsJjgZs39R1vGbb6D1tetofx+OCUNm8u7u7tHu7i6D+NcdP0arK6scCht/0wh6xVKJqhWQSCTVG2QGIBcftA8sYqzB5lyTGs05/lur3eY+ABzG+AippkyNRoNtfd1em/r9NjtKXLjwArVau7yu+p0RDbtIkefygNjpGzZAy9Yttj9ExyQmFYEAwmvT2Jk12qLY0afnkLCFRZa2HQ9/g00RfVeGqw1SyvEbcD7Eq5WxW2S6B8zeJAeiw1gP669rMRO7v5K8ZD8TW7czL1mOYtMWMpCmihSiDb6r1+vCmocjgQ94T9yPoKXtIyZpf2QMrUiIMhtMVUlOlOmbdbAu7xvI2IhwPs3BvsCkfNcvt2sAcOKZdNU/+JJvH1e9xK7SDtSbKxPe1EAnBLOTD1UAfnk+9ITVOXCAWgWXBAS2lW/vpqeHHABabNisj5i8sew9aDzHBNzVi5gClzb4q+wwyTWCwxBli5eP/E3BaFWSJI8rQqEYMNDkAGZQ1bA0ofjIoSKaCUJ8aFhh5BGWA9wNTXzlAGAJqyzGRAk5LGAugFgXCJYzUYFx5zEaDLo0GhkGrR68/Jx53yiEDihsDltRTMgBgAEsYqwZjMhJiGG93GoOEueAMixdVXBUqVfFUg9JjAvGWRV+/ARYrF58uXyB+sM+9bttyT9cKEn+Xga8BYgG2Kr5exE+Ge/ig/YC+OZ2GtAaIV441I1RADhnB+f/EI9JDiHtAO4mbDXykvQltAxCdKBuPI+f8MBs7e1J+B8AyebvmDtq4IJCgtkLr00O7YycLOxYII4E8JwEMA0gGEpno17nn8wOHg45tA2Uc1ZuikXuF0BgDMKh9UN02+230dvf8U76gX/xADUbVSDO1IcX71BCSnP9JhQI12sUTM4Lw04FJleMerbpfBA9LZHZ26+vytXT9Vf0FJRgH4wwZ1wpu2GCVmV9JFsIWPcSECSNJApk1vb6FMQDKWYWdUEZwDoffcacYNrqgbTaXgrREP4s/QtvqpZqlz4NOESZk8ybEc3TS2V4K67wXEtg2A0MoKd9imieaA1xAHDM2AXbgGPmlzRK/l/Kv8JSTNSebIvCtYSm74PoKl7jfzrEw5ZhYPtDizNjkL7RRteS2gT8FZcz+UTNF+u7BPM66XhkN9pbbc4gB+1qlle1b45EjPEqrTHfBYBlFaV63526HlGnleeV2d3dJhnRmHlmNzXJnIuWSRYA2P9OWnklmddXokytN818TaRdvdoBYF5aSVMaWKObYCvnsUgJAOu9cmoeZWljzGQMrcs5tYNnE1s2jDIWlWLFW74py5Zbgj69GgFgnhYWmypqmFLt+U5BMwLAphw+/VMcAP5HlQHs3dVTFGi1Q6ekf6W6M3Q6DDTbTXJsjeMQv/nJmBrVPJ0+9Rj9yQffR5/9q48RFQZUKRcFQBoPaTiaMPjL9/j+mNmY88sL1O1O6C1vfQf9u//lf6frT9xG7R70uwIDwOrRwOuCtV3YxsagVjAA7OpNvk3DAJRsv2K2sPSGbW8Aj+EgPxhyDuNmvcq5fM+dfY6++uUv0ac+8TA9+/TTtDBfY/AX4YYHPdhjRlRvNtkuOczl6PB111Ed+X9HyONaYNZqrVqncqVKjeY8/7e106JOd0CDcY5KlTo9+OCD9P1v/X4mupx68hT98ze+Rt/8+j/SmaefpI2LL1CnA6BWdBKxNcafOrajPewvTK4oFZnZCxvo5YuX2MYGO1KhXKLxwDB3AfJVygwSCwA8ZHsRAOCdnR0adLtiTzITRO09eKdSl7DSDJaNxjwH2I4J8BdkCAYU8xzSEf2AzUzed9mqmrrMGPy4rytra3T82DEGT3f2dvkdALT7rRZ19lqGDCR2LyVslOplWls9RPValXZ2tmjr4ibbs3i8CzLmis1BPo2lOapWmjQZ56nZaFKpXGJb3NbWFoOzN9xwA/fpueefZ5mA0Q1bIOxvVTCbKxWWVyHvEky2d3bZ3ra6ukILi4sCKu/tUgfRAY3dGLLFuwsLc2yLY2B80OWokZc3ztPm5kUaAcQdTWjUAYFD7GiuziurQDwbhFGsERrBQmXCh0mTJ7ZAJVAJ+Ovf7/36mD/NHKfbg40R4+djqcrx69tv0m8/SVS6BCetSwIJcgAK0wldAFjeV1xBiWeyXwjpzAZ/2bY8hnME8XyA3DudjiNfF6tI2L2gJR4AAMtatB/mnTRhJUGPWbfgKQOQbzBTgrhpHLHiOnANAI6T0Kvn+5dlC3n1iO/q6Ulzfo31TRssEoALALCGsJUDTJRAN/ROvPHBBSLdg89lFAv4K2XbhiAXWDYbq6lTQkkDAJS/C/ArTFndN6UezeMK8HEozFoDWjphJFgBzkkIY4T34DuyDUxLf7ktlrdlUJjnqNEW40/44QAQNG/yD2sYaDsUiISCNq5zetgDxOXQ13kaIKfyuO+qARp2yWL9Sk8Nw9ooLgqwwpsQShXASDBqBfiWZ9WrbghmsPkbKxyOTIgVbnyg2IvjANitQ55PeA7KPXoP4BVjg/ws+CAcDTz50DdhAMulIlcsURnefQXklZFcJnBKkFA6CkxLTl4GmA1iDUY3QFEwg+GBJ2ZpMJ4l/DR+17GXITFjOyEOqw3FGM4F6I/kN86xAt5lMFYAefQBgDSzsc1Hn4VyJgAwQqTLvAIgzsB6v8/yUQAYyqI9X/Ee+syOEqzsFGjEhoMcLS4u0v2vv5/uuusuWl5dpePHjnNuiblmg4ajMQ2GUEBlvNhT18wEDTHE68G2W3O7Bfm1N/nIDV+nr0/P0XLDvP+zHyLuJXIWteql2YXTA8C2Ihy7h6ZU+NL3Ofsopa/L+0bk/NMv45hlYoHL2BT3Up2xgJlfk6tk1vZr9VHvxzHz7fQG092JN+T7yk9gNPbWYm8u6cUZBP+GzzL3Gz2SU0t+aj2mX//pexn3Rgbjvm2yUyu+pxr/BVe/9O7Is+7P1tXXW3tIwU5PZ6hYnO3kkwkATmDUjxsx5/uZytLZ+8oOAR25xqb27xQgsCnYPxWmDGyJByPbg85RleD1aYec+P0janXL2RG9i8XqGzEs+wTdmnrEGZNs6E5klWE7U9J2Tm0daRCgpJVY2+UMW1Xa2qKfz7LXxLwj+aP8TkDSDL0ueOYffxExX7O0MaLXsr2E1ec35E5rDvymRmgJKMezfQXpPnHyC1gf038Kl5d7BzPn2RVYb7ZUxJ4RIPAZJnm2Jr96AOApwNcnZFtH8s9njQZXhG0MKw65JgsTqpbH9MKZJ+lDH3w//cWff5AGrT7lSwg7SpSvALCCjW9MJbFsUKm2SPt7Q3rzW99Ov/Lv/1e64eY7qDcAYGtsLjpIbDcx6yYnNgoJ/6yHcfBEYKCcc9OKrUL3BOQuBmiNKNbFXI5ePHuGHv7Ex+mRTz5Ce9tbVC7m0tXeWAAAIABJREFUqJAb07DfpW57l8qVEs0vNBlwA8eBwwDDdlMoUrPZpFqtStVqnZ3piyVEfSvTAA7zI/SlQIvLq/TAW95KJ++8k86dPUdf/do36NFvPkrLCw168IcfoONHV+nhT3yE/uzDfwhaCNux2DYa8/GTI9jWhFDItRqVK2Xa3dmlfrfL9stSHRHfihKGeAByDVGxWqb19XWqV2tOuOV2py3vdboWaCisYbVNAkguVU1KNU5vZkI1AwiGTQp2s8mEhl0lRhgLkdm41LTJ9jC2a0m6N+TNPXL0KNvDkAMY/3Gtkwntbm4xyKqbfL5YoOpCneab8wzGdttt2tveoZEJswzzm4C/pm7Bo6m5vEBrq4cpnytxZDwGm3d32X545PBhZnWCNQ27JGxnsK2B+Yt/A/jlyIMAdQdwapB+YxzwHZwAuv0ebW1vc7thm0SaONjlGo26hIauVmg8GVG702IAeG93i168cIa6rQ4mPY27Av4KY1lnuMxztbPh37Abok6A1yoXZbSq3Vvnv5KUFOS1nWT8wC/KVgYxR1A0QPKUzWhWhShucsd+LzKx2xUGPAY5pE8DwEIuE3u8IT6ZqJYsexON1AWIxbaLvzP4bgYrngk8bbvwd1UcKCQ9Jus5BsDX/SvWfhcru+AD1S13+uyPt8m4lV4DgBMNwLWHfBJIbRe7JsGrUwK1+rJRN32hWzi2iAuUOQCw001bkXONuN4N0TVQuRu/8YCyQjVLDgk+QjxCdBVFOW7zuSIBMFXvNQBy8CQTLys3xLQLDgOIAxg5ckJKqwKqnkbDgbKF9bpqDgWp0njtZw8BLcINvx0B4OUwLCxs4ynGTGCpW/qLkMNWHmEN8Yz3xmArixeUevCZ49gBLvUCrMYilTV+FsvCeMX4QgEbskIqCi/yzqp3oQ4MZK0AsDCITXhokrzA4ikoTGIozj3jeYfv9KDHwQzQFYd2tV5nILjXG1C302ZZIbyNgs+QDefpMGGk0T50DEoXA//IuWtyqaBeDgXd6/G8YOUbnpbwMjXKoQLJorghnDMA6AED4A64ay4oaLuEmdZQtTlWiBn0Zu8/jI8o2JyXpFBgL0YGYx1PTBMC2sgHyqvDaDahswGwcz4W4zWIMNe4qXHOY+S3nhB7uB4/fpxuvfVWeuCBB+i1995N1VqFLzl4j501xvDIHLNM0C9V2HkqWUtLjTYawCRss1dgKhpe8L09VZgzGwM2SFkX0QYAn0E4qLGpQaeD3avTBlGONcj6mpdG4cvWs5f3uI+qXfbFiF4FnBvpZBBjuUpgkJxlfPgMizCIRpXN75kzOqzPzn4dKhQ15gQ/ENe3SAAisVEw8YPeRiruFTFFPBepA3KmyGawTDcr0zwdvj+7ell8eboKvc43IdttZHFpR1MZ4FFyPQjgVxs9EwCcYD+Il7V5YuayXP06swP6QWz9ngH3ntdBen20fA4WAE5koBEaV6aPv/y4/dKdg5bNPPNqsgzvEWWk1Tf8RSXtU1ATMorVW1QQSGaeyDp9D6RdrLzGtCD71Mo0H2NfSrvnxAGYRv+ydWBbJXMN39Iy+S5CZinbZ51agV2Prs/oPiFCc3ZXa7LEtn968QTjpVFOF1OTM1xeLzkA7NvrXeAvduaFa6CZFuNsALAjfuiQKTcR+3Fjpsne+YC4EP5IGB4tzrd22PYBW8sQAGqeSsApxkPKT7pUr07omacfoz/8g/fRI5/8GOczzVfzlC/mqFpDlDOiwgT5b8s0ydVoMK7Sm9/6I/SeX/mf6cab76DuAGcxHMvHzNAVNw/jDWGEIDYGXdnTm53jaG+YwLC/qS0QbvnFHFG1CPbykNm+n3r4k/SpTzxC+9ubVK2WaTSAPafD+Xgbc3O0tLjAdg+AjsyGBHiNyHEAWysVJ6QvAEEAwtV6k/ZbPeoP4SxPtH7kKOe2fe7MOfr2o48zy/Tt7/xRev1999DhtUXauPACvfe3/m/64B+9X0JrK9gUN8JKMDE2SQaAi2K7AjDYR3xtIio36sxWhPgAAIMcoDavtdVVBhJBwgCZAWxGhLTtd9F/OxS1a3tVgKpQKXEkOQ5NDHsUsyPF1opwypxHeCIR/zT3qEG0JHevAYDxndqu8Oz84iItLCxIxL3xmHqDPoPSA7brjalYKdL86iL3aTQcU6/To/Z+i4YINQ27KwP+xlzG56WqWjlaWl+lY9edoGKxSoP+iPZb+8x4huzA9kUf0BaUAcII6gCbGuGlISd8kNe63xswiQS2woXFBZ4D3U6HLm9t0e7enqS9MyGUUQbkDAAY73S6LRqNB9Rq79KlS+doZ3uTWdSj7phDo0PuuoGLPdp0Aqx7jibJbhf8UQIIgGgG9znOugCYChzqNAoCgOVolNLEWUJIPgps2qCjs65Mc5zpmXIvi5vWyb43Nj5nb3JDQLt7mXeTd48/N+S12PWF2OO6j3nDQwsIjrko68EGiVEX57M2YG08AOwFrYMOamW3yzw248hEG3dXjlJnkskvCh+Y1vHT6OPXAOBkI3DtKa8EXpZt5NogvPQSKFfmRX2zvfjkOOP/SUhZNzm63ULZiJTBqxuVGrR1w5Q3PJ4/fMmTd+WAsADWKRHYGy3qUGBM8uLKBdNV1GxLjoQgFmBVLp3uQaWbth7ieI4PF3haGSBWypIcwk65RhFOOlJxAIawl4XdKsqR5AJmCbESAIAYAK0cdiwv5yItXpzT1it3+QpYa8o3jTZS4PcQoqZSrTC7Fd5T/B+HihkIgxYgsMTCcVjULEnfqce5dsHoFZctE+Z5RHu7ezQc9KlUBsNVQEl+33gbghGMUD3IBYz8HJA/59JwchQLqApvP1GEJOQMH/LcJvk/CbU84HAuY4QUKhYJOYPBHkaYGvSLZ7XpC2Qu4ajBfsb3CKMtygbPBWbXDhkQh0KH8EKoCgo9s3wtL1YNuwxgGAAvZANQV5URVQihXEs+jyJxOOtSUfKicIgc+QcuXJpfpFiuUKVcZYV9MBhRr99nxfjuu++mW26+mfMDv+7+e2ltbYXGYOxreBkjEwmPbRgmjjXD+YcjvlgFJkQ/8QIPPkpxLC8lagW5FcaDLUZhDi0uhUE56aL2Pefcf+PeDzAG2saywNcd0OoKHslpLSBx/dTNzF2gMW+EA1Vx+6eu/+gKYixMEV/H1h9CiEgkImMLDWMAGx+TqZBRWrYbRSC8NnV0Cn8iOCeRt47ouZeWwew1oJkD3N/A2IXhvuAaoBJOM6dzVhlJB8xyWLmCKzJFa1QjsF9Jwwi2epHQEOt/zHUUMm2I37SdxkpZbhtCW56wbUkE97IDwClBjojVbb7KyADWt2eYyMFDLQcd63op1rFnNSYBziwjtGf2W41KAgDDuJ1iynqGI6z8REaakPb7xzu8rGnjUNBcYWMhL7NsA52oL0kWXsZnrmT9B7KtROlPSeZxRrlkes239+iMCJVD1F7lbDu4Y7i3So+zqeWglngOptgfPWUGvBddp4BaYR/nphTwSGi5CdoeN5+n96LwdftSAsCKfYi8zEnNeGD0vpJ1b42e39kBYE97ZgSARRLej1e/jb8ghOk8zt0j6AzFujLrT8YlRxxLDmmvJkMqF0ZUKY0on+vRl7/4t/SB9/0OffOrX6N8DXRMONnnqFrOU26co157TNcfP0n3vfFf0OHjt9Hr3vhWOnn73dTi3KcGuXXAX+mt6m3e+9H0ZqepxFyWn6SC44hxYGuWc9Te3qKvf/Uf6DOf+Qx95e++RMP9LWMTQ/tz1Jxv0gJYv9Uy21X4HDN2mmKhQvVqnRmfzXpdqKVG+Sjk8hIqekzUH47o/MVNeuKZ52nYH9Ab3vQGeugnfoLe9OYHaGV1mRH0cm5M5194ln7vvb9Bf/6nf8SzGuSROB9kPloNcKXMX9hzYKOC/Qh2Kcy5imGeqsyYcDFEqroJR4BbWV5mkBPywd8RTphtT5MJtdot6rXaElnOTGA3yptJ5VYpUaVckQh2EwnPDPB51EVkPyF1aOo3tnUhdLQJmw0bIOxd3Y6EMNZ0brC9zS8tUbPZYD0dTGBE2WPWdalIzfkGjWjMRAmwfwe9AbW392g8kn6BLS45XWWNsL7ENrgcrR46RNddf5wK+Qq1Wm3a3t7mttdqdSaRoM0A9TFXAIaD9b20uEjz83MsW87rC8LHYMDlMquXmbh9Bs4RrroNgNikMJxrNunokSMMaOMZ5MQejvvU7e3T9s4mbWxcEPIISCytEQ37sAfrZPeelKivUDS2W3OMQJ4gnOi4KiOZU/x5dgk31LEN+BoJOfxiJSsxq9vYPe2dhm2ZtgN4NvUukxoRtONpXzxO177d0YMDWIXw/sCEHtcezjIuSL5fdcSQMNhuhE9JbaFWZbMrGVu/EpmiOujR3wPOeXWwUEd6BfJtMD68/CQDEqODTOEygnUk/UzPr6RvTj93LQR0dtldbW8mmblXW5+utTdAAtX60kQ3X3wtm6tolwqgykZq8vMafdABI50TUoFf2cDdDVM3LPcAtb1/GARWdqtzWKhBRjdHb9gYZs3mhWkp7Fc8Z9epRm17o/QxrQxQKblhkUMDIUQEZGVlyWEoo+vWJu0DgEX5Tr4hB01ClpfHCGrAXlag0Fdh6CrYHk9XsNqj+YAttd1tw4TyRQDAVQN8CvMYYCo87iZjeN+ZkMiqvJkQ03qwaH5fhNyR0MiGJVsssuKGPLrDfo/ZxBrOBMxbZgsjXDQ8tpj9mqd+r29ylggYjTqg0OJZUQQU7BfvRs11gncBrOJ3VbYdhjAfoMoOl7uDXEYK/A6AWCi7nP+YgVg3xzRfVDhEOIBgeFBKDmOAvA5QbOX0QDvxPYYSz4uSXOLyoeCyxyQDyJJjGJeEXCFHJbCwyyVW8vqDIYPWyIcMIFzGHiG086zMdzo9Onz4MB27/nqaX5ine1/7Gnrw7W+jI4fXuX3sFOHklBYXC4mIoqHadPRdg02YXXDqIhs0ef1z33rpIA6RaGVH5lu0CpXduJvmwIjEUCOMQrFGsQQGpTTtnH42zgKSQH4REyWJzdmzS/uMHYmU3Rm233jsO0H/Z6g/zHbmzIsZxz92fhlHo7A5FPc+r8ApIXr8YyOnpxhDrBXsmzDxe0jYE/6/B4Nkti9v8NnsLcc/H+PbN9vqDDy2vVu4z7iQBvw1h0PC+es8Zs1JOVeyA5BaZlqGr1ezSyfjzADwAYE5ifa0RF1yIIp4lTCkvIOYv+HTR7/JWkvM3muK9ddvyzcOAHZaFrEGosYrrnwVe2AZIe33D9WsAHCiqRTx0MHN12wtudL1J9z+wht/NQHA5r7qWZmWJ1laWejJHQUAu2mjUo6/3i2SKJHuQvOZ2qMcHyzns4AtytldI4TihQWS9S9uPr/UAHCU+cIWvfc5FwAWJmG4f8mM5pEQoR4cAByFX4cNfdTdeOq72EUVrbNNva5OwTmTRA0q2ATgL0Bg/DemSnFEhVyfzjz7BH32s5+gT3/643T2zLNULMFRHGm5kC83R5VigVrbIzp55330w29/F9UXD9FNt91Ld97zGup0EfsWNBD0yCBhHPYZg22RFlR/D+gn7w8KWCoAydRaonq1RO2dTfrswx+nv/zox+jyxYvUqFVoe3ODOjubVKnWaG1t2YCPE+r0ukxOKFXKlCtIbuJquUbNepOqGh4Y0ezGI9rf22M7ytIynOOJKvUGPfPsGfrmN79DP/LQj9DP/av30L2vfS2NJjkaDEcss2o5RxfOPEsfeO9v0Ef+9ENsWZCUaH4Tn2/Vsz1JbEqFEuxKQlZA9EEAopxerFyipdVVJkYoOQA2IgZbiTjnLZz7bQAYoCqnFivk+We71abOfssBc51FxzY+YlY0gGT0G2Wy3QpEBESjY1DXMH0N0aFUKUn6ORORT8FoBtXMmMEeBjtZtdlgYBYf2Mq6vR4znOvNGg3HQ/4d5YNlPmyL7VAATJhSBXxmkBwAH/4rFuj4sRN09OgxGgzGtL29y7JGyjPUfeHCBWbvVitVWgTrG1EBi0WO6geiBaL2CdAq0R3rjRrbCXu9Pu3t7XH6NhAmWp02DccjWpifp0OHDtH83Bzb7vD+cNinbr9FG9sXaHv7Mg16XW4rwpL395G6bSyprh3mr2xFbD8suGno9MBRcFDmi9ocDQlD14BJzaeMUhugs0FFtZ+jLE6pZ3L/KoBqA5IuIyjZ+XOwT7m7XTAAzNKYqtIGgsVRQMBe2Du1HF1TCgALEC55zDUkdlDZjk6eIOJXHACsZwPbrg2Qn4RZbGZKAlFHWy+lfdE2iASVBD6SDMR2X70GAGeV9NX3XtYb+9XX0+/xFtcbKwwAszfZhMTzCl52BgBW8WiuXfeeJaEYXC8bLwAsXl/Kaoy4OzOzFUqWbISyKblmQXlTcrhqfRIKGrmA8RG2rBoibTYtg0OGzRvORDDtdoyadhtMW3g1mDYFAcARXsRRX0n7xarIG70BgtUoLsxjfAe13jL2mULl2mDJy7XQOk8gRI4jE+EVm65IKB8AvGDhguUrXm0SWhmMWChXHObYCvss7XG9ft2DWDw7RTmSw9IBSU3uCgDCDH6C4cvnGvKySJhrAPHK7gUQCiYv8oIgD4jmD9F5Ksr1iBVOzFdcBCT3ruSC5ueQD8WEwdG/SfgQ4y1pPMuK8KIz7GcGUNl7EuGUhfHL5YxGDE5D+YACj5wuAGTRBnGMECO4gsOQkXoBOgBwG96byDNs2L+GAVwsFxgExrig/wC2xSmhSJVyjcNSD/rwcBTFGWF2atU6rays8O+333k7/cv3/Eu6+647DANYcvYgEpCEhnYGTGebsxgV3EkGochT3quqmbshkzzRISKNiNogIpeQBKWaft9VORMAeFf0DEhgxI4ycM0IAMZ3bUYAmJ1jwj86x8KewHr0l+B5J0H/7e05vr/eJ+IB4JgSxcKRtlrneTemg/wpSl5Tsxx/iAGl4paXvB8Op8Wt4enriXu8aIemy3D/MnWG+SVpjBvBAs6xb1aw+KWOKXnqMW4VGDV69gUxyHCru2LmCRD3YuT4anJCu5CUAHDCBcAyCmNYmZPS3xVtSRhDSORuG5LjhCHf220RNSJulvrWvNWPxDmADwj8DZJhsl4HPWXphBm3oHSSC25pxqoTdjvi/DSN99fvB4AT9TGiEwcBAGtnPWWFtH9qHYWeL0G7b0KxpngsSf/jQK0U1U09eiXLdvaTmRqYaIaFLp4ru35COmb2wLS61vQe77IB+bz1iSJIv5tF1L6dfLoo3/ker//InTgo/6KrV2qSgtlbnmQuvxIBYDlzA/QM/pula7m/Oof1FZnfzvyd3gOjZDwlW402OjW0ujkH61P2NA+8v5jypuUWNIeyAMBCTJig/YW8hKod5qiUyzOY2azm6YUzT9P/+6EP0Ccf/ggV8iNCwLHRsEuDYYe63T6VKnmql0q0uzWgEzfdTQ8+9FPUWDpMt9x+D93zmtdRry8AMOwsJtEWib4E8yAkgGSuYBwbG1SAbm2UNbYvwraBt8qwAZUK1Gm16Mtf+Bw98pd/TluXL1GpkKdzZ88yYaBRq1KjXmWWJbP+aMKMU9TbH42ZuADAdWl+ntaWliUFVz5P880m7e3tMAi4sLhI7U6P6o0m3XrbSXrqqWeoUm3Qz//yL9Htd9xFg9GYWgAySwUqgKk67tPpJx6jP/z999FfPfxxtjoClBTg1B43d/TVJgXbE2xnsA3BVgP7zwA2IwChuTw1Fxc4r64AyjkGGgHOKksUtiMwWAF0oi6ArCgDUfHwnKREgwyF/QiyigCDQ5oMhbSCVhXKZcmPbGxQCq5NOKofwFKkfZNnALgBKEd4agfU0q75roQcibCQ5/RstXqN+zSGE0G5QCMaUafbo2GvT+Mu6pGUfhJC20SINNdk2KwQghxiOHz99XTy1js4ddnm5iYh9RnaBfbuzu4OyxGALadNK+Sp2WjyHGi3OwzwMjieLxCYvfh7p9Pl77pdhM7eYwZwrpin1dUVOrS2xuXArgc54DMc9eny5gW6uHmOw4xPRhMsJf45aI1pNDD214lELpTzDUClCXHMfRQbt5uCcDqi1pQ+auypQkRRG7m8p+PFTHLYYc0c0brtZ6aZxbOfT+lL8K4FsYdqKX69aPoksGWD+VgoCLELf8d6Znssy1fmOKd0xBoYaW5uKTPonu4C9+EnUBIAmMfJhJXGRHAjhMZJK4leaPbOkKKuFADsn5NxPeE9H+Epr32+JyRwbaC/J4aZqFxuAoFzQEI5sAH8YSNnFIk1fydUsaFhisLghiVWBq7NxLU3LwXJVCFUDyA50DQUNG8zBuyVw9ccu044Fs4rAUCUQVH7xmlpn3zAmtARAP2YZewc4Q7eJIet1Xe2hmv9+Klej3YrjMlSn4uEp0R2049YB5K5IbjyVc9Kk9/AvKwAPABdkZIJba3y8tRjMbAsBrBrbHdBCyhkws4VZQRgMDzsoFwpIOsYWc3JLgCrfKCEQlllMNSMjVJ1AX6CXYyDHUAtcm4A2OSwy5yTN8+M2GKxzAe9eHeNWfHFf1CG65wTZWLCvAC8LXCPpb4Jh44GQMrKaansMHBVodWf/B5Yw1AskBPEKF6cEyUn5aFXmvNY2kdUzMt7YESDgYuLDEBcODjAs5ShZgOew/OScwATvEpFJgBwUaeG1oHgUAeUUSi7pQouNcJAhlIPhVbA7CL3hcsaIOy1TCX8He+j7KNHj9JP/8xP07v+px+nxaUFGnCeGGFVY6w5rHQ+7yj3joeefWXnKWpt96E7v/uFfV3F5U++CVaywg8SKyxQsI+gTLAYw3sYAGxv33Z7Z8DqMp4Ir3YAOHzseXs2zPMw4QUaCK1o4kkMKNMMVH9t4RcAzYedcXDNHM1u4uLzL/QMsS9T1mloWVldRT6sDdGqnOsQFCIBy9kn6Ak1vyUZp+AatPfTFznn1A3rgnbZMkL66wgCB0Vm9n4WPvoWOSrwoai9b6Y5Zb2cfHZFPxn4bcLCow3X00ZYR0fhfoQPYJb9WOaaaXikg0DIjDPvyrFna0Uh7YyRUUIRevYKM9unJJOkrCmzygz38oO46CVpc/a1EKEABBDPPXNDDUMRDgJivA5VXxxHyrD2O5FVUgjBWUsJhB++rzqwVaQDXdypkKjZUYs08CzSnTtMK0w3G2ZuY0x1icpP1+TkT/OVM8FESF5i8ietPdR5KYHDnb8C3csCt/mEjjPZxiDI9dPrqOS1EQSIxtK/AnVVXYDqpJ1cuo4xX19JBP5G7EVBcpepY2khKQ9Uj9yDBkGnpu+7MKfBoJmcXTeMEra0gMfMt36m9OmoLT5YdXH3VNUVApoSIhrPMkjad8tiY2pyddSpYdE1iq7niYaww40lny9CQNfLBaJhhx7++J/RH/0/76ednfPUaJZpOOzQZDKgXr9D/QGYpUTVUpnaOyNaP3IrPfQT76bFtevp+ptO0n333c/PiKqsUJPrbckrD4xOMCRhCDGaFP7ltldjVE+oyCGRgVmPqVzMUb/fpb//0pfob//q09Te3aRKqUAvnD1LL547RyWwTgs5KnCKtzHbXJCqDMSBLiKx5fK0unaIFhcWqF6r8vOw8zSQ8qtQoM3NS9Ttdag/GtL5C5eJ8mUqFGt0+51308//wi/S3ffcw6xfADkAmGFT3N64TN997Nv0lS99nr7wub+mF58/LVEAORqg7WQqo67Lzslbms9TuVpmexZsM702gHZElctx6GeEHdbwtcwQRtS5YZ/7h3FABL1mY47qzLLN0aA/FDvYoM/hlUcst5KkNBsh5HKfwUEQNZDjl0FNkBsAQiPHMIDyfo8IjgGCxLIdCx8wd2HrGw1GHKI6ltHIZ7y7kYNpDDtevlygcr1MpWqJhqMB9TpIv2bkhbjbxjVfGcDqJwB7Gf4Nm9+tt99OCwtLYltzCEMChMJ2iHdRPUJQo08Afvf32xxRr1yq0NraKgPHAHw3Njap3WlzWQifDTvZ+vohWl1bYZsabJVg/gJEhBMC8gc/e+Zpare3OSr1qDeiQilH4/6EBh2AjNpn2SQUsBVms0um0XZztEA4DJg9Q++e9u9KppGfLmEF4tV3NfcvxgptdkJJW7mE0zq9pji2Uj6qu6Cb93da3bZPBe9u5gGA2cnATe0ojGCTko/BX8jWDf8s81YISvYnTP5BHZsGjk0/tJkm17P9nL1e4u/FceL07pju026fwvoXV3Lk6WnpCUnn0jUAeBaJX13vvkw3kqtLSK+G1lZri8ZmMn1Tc/dAk8PAAT3NLcUAqMpcdTUjVzIcQqRgwjqwHiHsSs2rKqqUKHruRUnA5UhmYELhS3hleHAZby4TKpp7wIq05JT1fixF17CT83lR7nAgcY4OVpwQstgGOYR5qtqh46GlfbON/c7NQNijCgAzwMv6GtqAtk3nVnUFhX9ZCkfwCefL0WNCNhqVnZVZALHsfVVgMJO9E034GM1bK200uStMm5yQGPBGhGcWXPmMswAUUYw7gE5450GBhWKG5wCKAkTlo4/ZqmDFurJFLhI9ZFVhcjzfpMGijEHJHQw5d4nk1i04TGYt2wY98Z6Wg3cB1jKQOwZQm2Ml0en/aEQj5BJmB1vxQgULGGFloGwLiFsxYdJxJxFQmVnIJn8xK9smHwtC5EAphRJerVU5Zw0zpZl9L4qesqbZmxMXChMme8SgdcHIN8fhgiBreLb+3M+9m97znl+ghcUFGiIED2Y6ws9gHNAOEz6IAWGshbHcB/Qag7HHs8rp5mkZuPvb88ZWU6aufAlWplchdFaf9Q9n7zFs7mhlxv3WY/9wmiz7V7Bt5OVlCEfBfwkEeQCPZA/fehD7c0q+4nR/s1kOM8ttyqDj255Tf8/+Fy9xJ6zeH4iiN3PzD6QVmcd0lhcPquUzizBhJ6bXW0wPEhmUw8uIYoD5L+oJuxD7WBJDu9FghUVj4cmpxyEhwBHUaMhGI9O4umI0aOZkXYkvAAAgAElEQVQYHg0nR8L1xYok8oFZ5vCMVc/WcH3b3CuytMUy587YlvBxiJqP4hibLq+XNpTLDQgR57/L+OfHtEFptq4H9S+IkTFbLdFvm0tspiqyzJtMFYW9dLWFkLb7Eeegab7nW75vo3HkbqugKfZTYSU6O3nsBAnSNaMcFJ3mzjhB4s6j5Pu3b49xcsC6knD3hmQz1B8ZLa6tyUoNUdNnlGNw3fGnV2yfPEWElDel2Lut8XfLMt2b2Rk+qZOIxPOMXZQCwLAvIboanNMnE5qrFunM6afofb/xf9DnP/8pOnLdCk0mPeoPWjSaDGgw6lMP4N9wQpNRjvptoiNHT9I73vkzNL92PV134210/+tfz5HVFPfDPGEsFDYe/BmMWdgvcASZMLmw8WCRw17BzvFgI8MmAvtFjqhSBEA9pP3ty/S1f/gifeYzj1Cv06HV5WXa2tykM2fO0MWLF80+MaFqtczAH0L/oi2cmo7yVK5UaW11lRm+sBvB9gP7FX7SaEgvvniGnnj6CdrY3uQ25/I1+r63/CD9q1/+VXrTWx5g8Hcw6FG5kKP27jb9j0e/SV/58t/Rl7/0RTr95GMmipyyDoUBLEHeBLDTe6+mNBN7TY7qzTqBh9tD7t7BiFN6wQ42v7oiYYt7Pe4L5IZnhoM+5QpjyhVhk8lRszFPiwsrDK72egMmNgAkBlCJiHgMmuaLVCoAzEcfhAE8HgiQzC3TaI7QacFcNqCv6hm8W5r0aRwRz4Rnjl3XHC1Q7FvuvX9C4AjlyozsBxTBdEmnXXwXwJzjMckxgHzDDSdoZXmVGcGwdcI2CBKERtCDbW5hASzgEm1tbzM7eDSasKxWTUht5A7e2UHY5w4Dw7AzglwB1i8AYtj1YHtj2x3nn4b9Lk/t9j6dO/csjcddqlYrbFPrdfvUb8vY2cxvB+jPQQa6wl3WroLbsL3ZtmyXPeraLDXPrdiShcWMD5wi8CkVy+ycAHBfoha69rnYcfI/EL89xhYZDxA61sRAk1AUgClnn+mfYVRrPm3eP0xKPoTrltSMej9yQ2w778f2JOhc8s5bvz6g4yf2Q5fdnYVBm6F5r6hXrgHAr6jhuKKNOYBt44q271rhBySBSmXB2lItS5hRXaUatrA4QOlUSD/nZmcAUKttfNBr3gfD1tBwGXxYwstK/ewNEziXQxgIeP4MxYs2lEGih0e4MByvMuPG52H8OgCwYfpqMdaNTIFjDTuN/ohiNeRcKm5+I22lok76u6UQWGGmHfE6+VlN7mTD8LXl7dycg9hirPwreO4qJo5EpgC0aSAPoLMHPJ1MONcKci2w9yUUa1UubRBY/wYYGqC+UVagzCqYrIAoxhplYjxRHhR3DCuULnjA8zjJNDNKmvRJc+VqCBA9eBnMzOVoYEKkSPgQ8RhD/Y5pgPPiGo9HZjVLbmFl8cLRAPocvAihZIKJi2cA3CJ3CpQwntXsE2B5/XGZEhoE7R+aXMHcvwJYvBrqWhwc0HcotQwemxzIKieElBH2r7CJNby15EbGnUeUR+0f/l1BOJvRhN75jh+jX/v1f0eHDx8iOF1CagCBwQLmAE4IvWQUF1bdcYmAS4SC4fgbQH97jUUBwA4y6/E7j1yhabYqv5Emeu1Lyc5yDbqDGAfxcCPL7Ab0NP3zP3t1A8Dam+zqQiwDdRbhXoF34wBe50SaWifmlJuao/KHJIagg+5O9lE7yJa8MlqRtUcH0fqXauwz1ZPIOp0NAM4q87j3Yg2+pgCWhwU+6Hup5JQCsIjQUt2v0oZ0P5D64yQa830qgc1YV+Tr6c9yPwAyW+uC648FgHU+Jlpr3hYmIY+GG6tk3Wao1tMIf/+uBGMhybhkBYFf9un7KgaAHQDJ7LXT+q93D46L+GO/L7c8hKBNMjvkmbi5mryk5E/GnUfp1p+1x5gcsOxAH9CcJOW+VACwo+OmGKtkEk6ggSURhFNZuMO9C1Yka5knykxEG+JE4nzvexC/jvlCj/s80WQwoHJuQnO1Iv3T175Cv/u+/0pPPPFNWltp0GDQovGkR4NRj7pgQcJZfITIZ0TdnTGtH7mJfuwnfoEaS0fo6A230hvf/Ga2Sci4AWyRSGHlQpHXEPK+Mg8ArFPD3BzCDgX7GNqFZwbIQ5zj/LwAW4fdNj3z5GP0D1/8PH3urz9NT3/3O3TfG95I1x29jp566hQ99/wZZmcCnKtVEaI4L6GK2f6Uo3qtQc1mk3PR1qo1tqMgel2lWqFKuUSj4YD2drfoye8+Rs+cPkVUhK0uR695/QP0Ez/1brrvdW+i1bXDnFYMgNLpp5+g/++zn6K/+dQjdPrU/6BKtU6Vapl6XYQXlty9bJ/iCIIy5pqKi1PcGfsX8io74al7A+63RKgjzlc8v7IijN9ej0FqgLad/TaXny/nqFQD+aBAC/PLND+3RIV8WVisCKk8GtLe/h5tX9pgmVbqdWo25xkwlRRt+E9YosN+n8eMbaaGuYg2CnDufgTIQkjd0Pw50xPcAcBNukAzLxDOOVdWTNg/k2HMk8utCRzJzWVZYs4W87S+vk7r60eoUWtSs7nA0e6efe45On3qaZqMhrR+/VFaW1uh/f1dunT5EnU7PVpdXafbbj3J+YE3NjdpY+Myh6AGaA7Zg3SyfmidQz/DzgcGNWxvAIGZhT0ZUb1epcGgT88++ySNBm0mVSC9Wrc7pGEP42eAV2fcXQawY6g0yhOfQj5wUIFEl+mrBBrYJ0G0ccM/c4TEwYCdEsQ2Cdue2CE1hLYSNJLuPPZ2lvod3wtJAWB9zbHZma0Z70edga4jrIZydolGIAcpCCw2YEk76bcHJzgFgsVg5jXvcj7mtq5vfdG5H6Y6T2aV/ivn/WsA8CtnLK50SzKvpyvdsGvlH6wEyuU5NiF5gBd1Z5qqyrBVWfOzpoj/3Pd5VHrDXph3DXMB3k44sFElhzzp9fiAFu8fUTajvNQEQLDDRftPLw2pLHkf7FzGfLgy/9EGgL0WNZWLHOgCcEudKjN03gv+6rNcocmB4WiQfhCY35Y8tMJWNkYZeVnKNmEwNBaNd6zs8NbOUSUamR7AU/Ccd/yYeZoDgCrtEA/BEY14HMBiFRmKdyHaqCxcyYGB3xVktAPT4WUoyvAMRXgTUF3ZgxChlQtFziUi+VIk/LGyfp18C2DfGlAXihuHiGYFTsJ+cN1MZ3WVM1vZ0AObwz2jHSPxmoQc1Xszn5O+oh5cLvAswFqUjbZzCBYwkhm8FkAVbWeA2+TwAACM0DJDeGQipA+HtgYAjDzV7pxB3VD0OFSPYf8CKJaw1m7OC2aYMwvaXO7MswxaGwY6LkAIMfTGN76Zfv7nf5GO33CCiuUiNRoVqjcqRPkSDc26hLzQeG4be1maMeRxk7F0lnBISE2Zl15Dg8wDeTPrgTFlLPSbMhLcjsMuyLyCTMPCi0lvND7YHVi8qV8+nXIWBrCr8meXycvZ9/StnjIyB6wXzzPme3eOTs/EoLlpr6e4JZC+F/JG1jUbpBZkagN37MBakakJs750EK2/UuNrawPT/bSoWVFjkGhjenUAwHxepA2BOjMA65dd9H44DVi+EvbPgzhDZl2J7myfYrxGFS1KzEFVLmZRv6E+Yg0FGdfiACOnsbG6jTz5UgLAM/XnAEZh6nxOUOYs+2/SmRNZxzUA2NX6U+ynWQDg6PWQYLJkeCRuPSc6Yp16vQAwgw8R+1fc3DYwlqdXce3NIAKr9Qft7Tj72eMPZx21ptOBwNMl+R1e48Zn6nvrD9g2xszMnVAxTwQrQm7cp0alQF/9yn+n9/72/0lPP/0oXXdkmSaTLnV7+zQag1U6JGCHsMf0h2Pq7I+p2limH/rBd9H6dbfSHfe8nt7MTFkBwdBnsSHAUoWIaWO5VxeI8hMBd9juYsLiwkbikAGQuzdHtLOxQd/46lfos59+mL7+d/8d8XapNl+ne+++m3L5An3j6/9Ew16PGgvzVKkg9RXn15JUWeUyg75w0kear0ajQbVqXaKkVWHvqDFQevnSRXr2mVN07oUznFar2+/T4etvoF/65X9L97/hLXTq1PNUrTXo5O0n6czzp+mRhz9Of/OZT9FgZ5Mac00mPHRae2xvVJBUJy5sJ2iS5mZVOxj0MYDGsJF1EKp5MBb2KBMditRcWuKIb+1Wiwb9Hoecxk8ON1zIUXW+QPkSI6LUrC/QXHORivkyjcciV9iBWu192tnZYsC3kEc0RbCdy5JeDAQIpFfrgVEsaccEUANhQNi6AiLyzmf9DN9oI20ySgAxkUvypf+fvffgluyqzkW/yuHUiZ1brVbOaiMwEjbRF7DAYIMNBoyvwYjoOO4LY7yf8Ma444373rUxIC5gMMH4ksw1xmQwYCSCBMqplTuq4wlVp3LVG9+ca+1Uu2rvXVWn+7TUZTc659TeK8yV5prfnN8kAOzN2WQnqKd8+yeJVdG/k5mO/y64YDf2Xngx5uYWgH4GTzzxFB6+7wFpc3lhQexL6yvL6AhFdAoL2xZx9dXXYW52Hssrqzj6zDNYWVlBvV4X+ukdO3dJarSZclnlZ4I+KEebNziXz2LL0oJEVz/00D1Yr66hkE+j3e6j3VDwV8Fxd6fz2rDdM0Tts869wQMg+m3eHvtpygSpmLRxNs+ttq0t0cD8x5+VMtzapuOEQoTszHEVlDE3dZ0rwysZCh5b2Q5gBUGZp4X63dpbNeUgHR0oG/UmGFMyWpGYj90xDIrBjqNzuzBjvJFn5JhDseGvnQeAN1zEm6aCDd42Nk0/n/MNyeXKXpVSDzPP/3pzrQmY5eSU9QC5hl5Z91P/gWDz72qEpwE5zeEnYCqVS/G2cjFlmxNYcxDTgDEC4I1yGXbyV5huenL+KjhLZVavUaYy/2XIeBkPnyieqGdzGFqAVMNLLEDtAdk9ILCCxRb4demjzdkk3zk5PCww70Siss2ud6I90GxbHbDaA1F7Tj2nSwoAE0w1+YUNWKhcLe4h6RyGlg7alGD7K1I0nnByQNqfpQyzpYhnYkY8O8tlenHSc5PRsfR4M3l3cznN0WvBk35fLi1KidNWhwADvpLehdTcOg10DC2QzDZYhV0vJEo9ThCWZVBBz+cI5GpHCLBKHl+h+mbu3ba0Tb5mWYaShHIglTXbw2fpOUrFVkBuzzxW5VvzTPNDChp6I7J9FthmbhznZ1IZGdBYyiegbHJcOFTcJv8xnyMF9ZYt23HZZVdibm5e8v0uLC3ghTe+EDfe9AKUSkXQiVe8VYVmWi8HpLu288Dv+qHzL0yhGvybLUMvauMeGNHehRH0iBFOrOcGAGyX4tkw5k9uQBl/9OMcv2dDJsPbZQ04zv0lZL2E0loPnLKjThT/d1FGonHXXhzpRz4zaeXOPXvcggKGjACgM26pkf32nn1yPsR9w/NcTABnjJIDOoz31xDDz4gcqfE8U4ZL2SuWZIbu8Xsd93Ju/Q/8bfRpv9GNiDnuMR9z6wsA0a5OGdKkCQSbuF2+6l09Yqz5Hy3dMZ7wnxfTjfCN05zJAWBHG4ga15j7h66HsHzy1vAVp18jzkRPO4cb/CZO9hC7kXHXv6t1xS564MGk50voeosTxj2qiQlA0/F7OuTNqLoj/IwG9uCo8nzHp97bk0QAy1EdZ75OUVBR8zFqmQ82xV1LOp/CI4DjdSEEpEzeoHhVmacG5THJHSTpChwlTZXlqBIHAWDPPTjB7uAFgkedwb7vgg966X67XWRTdCLvoZxP4ae3/Ts+/Lf/FU8/+QAuuHA7ut11NJprqK/X0Gwy72xKUm+1CJAJxfEstm+9Ensv/TW85nV/gBe/5GXCbCbAr6yZlESdUh+UPZ7kZBmCwYYWWuw6jGrkiqTDP1N9AZVSAU898Ti++uUv4jv/9m9YX1sWgLfVWEe5kBea3mptXfK3Mp+vVaSbLY2Wna1UMDs7h/n5OQHmWq0OZmdn5R8DRJh3l0De8WNHcfDA0zh08ADQI4Mb62jitb/7Brz5j/4Y3X4a+x99HKsrqzh24jh+dccdePyB+5BlDtt0H50m89e2nejCAC5l6IBN4IGwzKVNei9SYStAzghSAoe0MdHuNLMwj5lKRWxWtVpVIlo5ubqNtvx3fqmC4kwWzW5N8s3OlBcwW55Hqs/AAdqCcpJ2rNVpCri7Vq2i0WhKPew7bVUEw9r1ugJijDqWKWyjTU3uXxvdGEPZs+e3BfZMghR/BKeYLFWfSOfSHgDYp0nrUHr/kTlRVBGNIpa0adk0du7YjQt2X4jVlRoefmg/Oo0m0tm8mk+7pLcmyNfH1p3bcM2114rd6/iJkzhx4hSOHz+OVq0m5VYWt+DySy/H0uKiAOd10mx3COh2JGcyx6FYKGBpaR4Li/OoVau4/4G7cOr4cWSzKbSbPbFFcwytqdUuabV7u+k6gtGiwTNFWQetbVGNqDYaWMBMM042qKNaXZPxy+YYDEU7pQa7uLbvMWHOybfHiL3drWCY7hdseVgaIqVY17KCc5Bz3cpMczhrwJBDez6shaO2Zmdg3ZelXpozJfe4PyLY27fnaiTweQA4kZpzTj+84dvGOS2dZ1HjvQCwPex93fNeBixQ6dAK81j2RKCGGRLFkKX5fOX/DACbYmSnREqqdw8PP/HWYm7dblsPgjQVoVEAMC9/EVOVX3uok7UNBlg2bXdzMAZvn2o4kTYMAMFe4NdeHLz0z0ZZEA3ZAth+ENhR1hzaZy1H/18BUIJ39JTjoePkgzDAtaNduc0cuMDYaGUbvew57pyIZqucuN+ZfAeUj6KfRvnxKJaePLyWctkL/tqoU4Gou1Ss+0gLWFoyY9qXHLyMZLVRwEJpk2IODI2etdHCVMp48FMZphInOVcMAEyaZAVYvcqnoRAxz/BZvkOlgZTOXQMAp1lPLoOsUCBrn4tF5uctKe0RPS4J0FLDNxcf+ZlKvORgoSLPiOCcf55YumgZd53zrF/yANcb8jP7Z6m1icfyd0YNS87kTFae4SWI/aYsJacy8yYLRTaB8hRmZirI58vodlOoN1qi9GbzObz8FS/DO//0P+Oaq68UgF0jjHlJUeDcUqoQFLfR0Dba3DUUhq8ru94COMvYGGA0ABwBAE4EAG8OcNG3hSWNQJv4LJrE+BKiRU/cnmABm2OMbKviAMC+Z3X7dD5Rd/BzSvGKCUBETglrBY58MOwBz5k9sCmNVWCil8zxmOgd38PTWH6xak9gWY9VnveheACwsy6iFkHi+v0vRBnc3fWpx3awOXHfd5d2xKr16NCJu+71jJxQLsNeT9JffxmbEQA2o2KBp7OwJxhvxNiYuFxRIsY2dIwm3n/jFRCnbdagGTVFx59rUSUHztgNBrHit2bwyQF5Rt1h41a2kVv80M0jYu4ax1xrPA8WEzz6xW84cjVoKfZmnhQAlh3CE60VV7zjPhc158edqq41YRIAOLxX47YpWkaB0R3wAIguIfwMSvre+M/7QWDXsWY4ODy8rui91bMegqquWQW0X0gwA4HPVBflQhoHnnwEt37ov+HHP/4G9uzZjmymi3pjDevVqtqSunSq7wI0sWUZgFDB2loWO3ddjXe95y/wylfeLJG5YqeQiESgI+naDNjJbLe0S9EhvU27Ql+c6ZVRjanDupgpZrFeW8VXv/JFfP6zn0ajVsXVV16B48eO4fFH9uOiiy7C3Oyc2C0IbFarVcmDesUVl4sd5tChQyiXZzA7O2MYAjsSOLB16zYB8mgXIQXxqeUTePzx/Th86CDa63WxVXVaXey95Aq8+a1vw/NfeBNq9Tp+9vOf4pvf/CYOP/aIgpeM3KXxpddGr9WR/YR5aYlqiy2rozY32Wtsyizxd1cbSi5foHFLc7UawMhSB+dnilhYWpL3a+s1dFstccLnOHUaSnO9decC0nlGKlfFzrdlaRcq5QXU6x30OinJBUsbqUQm19elHAmUaDMoIa3UxnWlktY9Rg2BrtObBTKjZplnP7VBLB7VwBeAY0ycSmEMpHI02IVEABt6cJ0wJvJXYlWMDVFiIlJCCZ0r5bFj205UV+uo19vYvn0XVtdIe31cAeZUT3L5Xn7FZWIvZtTvsWPHUa3W0CSVdqeL0tw8Lr/8CiwtMd81RDYEUEn7zLzAHAfm+SU4TPA3X8hhvbaG/fsfxKEDT4vMOi0FgH17nxHdQFT0iA1SnQOU7VDnjVKHi1XXBj8ZvdRGtjIfMccwk8nJ+rEA5+YHgN2TOGyXG2bf85+JHnutZXU0dlOvdmEDeNy8yCauaMAxJtCSUdPfubqRhp22UjJSqtOB1ROCUcBe/SHqbB//lNl8b54HgDffmGxUi84pO+RGCeG5UK4/Ali2thEXMK8vjxsBHATfHLkZy4bNo6v6iQWBleqC70o0Y6EgIBsVwU67qd493ojaEYMxyjfKUkS7Fz4eylqvUkD7Qo99tTh0xjaBRbANPsDbtMIByc3BaMFaR2Ew8nUUC2pRBsC0zxgZpUm4Q6oUA1BKThIDKNsoaVf24VKICwBr1/wnpUuNbWVk++gCwfTSFCoakwPYezhz/FQ5NfTbmSyyhQLyuZyAkc16A7lCQeh8CP5bZVuUawLAzOsrfYdQgzOCVqJ3TTQulSzxvLSejwYI57xiu1xlS7czXjRYTl/DYtULkb6WEvmsfWd+GIKwjObNiqdeCt028wYbFwYPqCzGCgHsjMeYeA72NW+y8f5T6FwBaALAUr+hBxI6Z7ZdKLH1siWURwWlROfz9UYd3X5fwGF6fArltYlsFg/YfBm9XhrVWl36S9ktLi3iJS/5Tbz2d16DG27YJxeodrcv5VBmopRKJLFe3CT3sF5z9H+9tC7WgEMjlVnPrk3VQzO+gSfGaCVrNIISHgG8uUBFWXlWfmcDAB5c+gmPvg0c/BBKzYSNm+rjSQBge5oOJ6nwee54VuBUm7xxhcXDD0bX7xw5484hW8C4708mnmnUGs88M247zwQqkAwA9vZkIwzNcS/lUX4HjhEgQvSjKDj9CmVcaGPcsR7vvbjyGizdO+7TWAnjtX84XnR29wa9Y4zuk9dYG0VmJOeJzyF3THk5rzkQ2oiCovvgao7R7RFxTOIQEV2FPBGsJ+ZrZ+Sxqe73QfD4TGz3gQ18ZH8iIoBlrLxbR8L2y01mqgKd/hSI2l+j9oihLTJXH4F+xpTBMPrLccuLJz3POTgxAJxk9xnSusDR5ZuOI+TqMdc4BQ+AwN4UMCFlGZjB0zC3druH6X/dR7ynmoCWYnMiQxnXQgeFHIG1dXz20x/HP3zmoyjmuqjM5NDvtdBtt9Co14VSl5G/zNvbSwPZ3Axa7RksLl2MW971Afzu770R6bQ6ohN0rDe6yOfyKJZK6PVTaJt8vzQK2ByzKUH6OshlgVIhjZPHD+OHP/g2vvrPX8DDD9+P+blZsfnU12q4eO+luHDPXiwvr+DkyZPCqHbq5ClcdsnFuPk1NwsAeO+990paLnZ+dbUqto35+XlUZmbFJkZH+Fp9DU8eeBwHDj6JTquJfruHfpt2jgLe+rY/xnve/wFs37kT3/3ed/CpT34Md/3iZ8jMFDTKj7akLoMJNBeWAD38u8mZ25OIXn6vNhP3YAEYPMBI1L4w07XkK0l11mb0cQZzW5ckwIEAZKvVlOhi9kPK7HaRm8lh+/YFpLJttDrrEtG7bctuFHIVrNcYBMPAg5wEAwjjXKcltiABNNeqWFtZNTmANd+vZZlzcvvaCeOdczHSEdkAFN9KEQTTxKaQkJD2ogz/ASnye2s8jfV7cyarM5NlWjCVn0ZXiu3Nuu8YAHj3zj0o5GewML+E7dt24OTJ01heWZFcvcVSTmxY9XoNTzz5BJ45dgytutrxCNjmyjO4/LLLsW3rNolI11RrdCpoYHV1ReyGCwsLWFxYEGpoRh0zzSDtkk8//RiefPQxGf+OieD27xJqb4sLAFuwUCOAFfSVHcoAwGFRrjwfOu2W2KKto4G1o/qA/Xib60Dzx3kt8p0B1XpM/d/jqGmDelzAlfKzdOzqjKF7jTupLcGnr73Bpozaw01Z3Fsuuvgi7Ni2HUeOHhXnE5tnmGVbW7KtxxvsFCmrZ8kD5wHgZ8lAxujGmKs5RsnnH9lUEsjlK2Z79GqYw3dMXyTsgP06ABB7I2cNsKHgkUbh8p+AfaTxNdGNjPCUKGBv5OxIisLRwYdhALALuBIAtvTEg9G/2j1P3mPLdWs0cnuNsc/owCo4aj3xbD4R1Y6suu/+TC9Lh6o5AABnmC+CyV0IpJpcyAqoGupqemFGkBY5ALCVu4/gSMF4i+wNmifZXgXJdWStLKzMIGAux9BSFveFJ0jl4FA4m1eF6tp4wImC0+0gky9IbhcrHqsESRRwLidAMD/0yqJXH6mg+WGdBE3ZMkvvbBUEyl9z7GoeX1E6BQBm1G5L6J9FqRegNmXmnuZb4VwsFYtOlC/lTSA+z1y9WVXGnTls6KZtzhAnT0yGeSvoOcvIba2bbRNK6a5G77pRySaPhdAKpeTSUCwU5XtS2BAEpucoZSGAtGr7MpfY73SKXqwFdLo9lEslodUmpRI9Za+48jK87GUvxe+87jW48MJd6PZTculjO23uXwW2vTTOXg9Sa2EIMaQ6bOU2Yn38bW2YgcSdd6PKfnYAwP4exjO62mU2pu0nwYBFqAPWiJOgxPiPJpBF/ELHftICwE4BlrpoyCAMPG9e9O61Y5I7jd2Hqb24KQDgqfVmzIIiDNB6WIxZ9hRe21hLrnvWD2lq1N60Ec2LMrjbpjptGzE8UWVpGfHGN6ysKPlMYQZEFhHVx9EFxOt7ZCMmeuCMhdGP0crp5nQeGKuJxD85ACwlJJzEQRA74euxx8ACKLFfOIMPTrXPXgQ1QQSt290JJlGUw2Lg3h8qYu/yjSrPU8A4c+8MDrFTVdT+OvYZ6MjNZEMeo6BhALAs66lO0qDkjQZs7w4bWteIUR869a1y67eKhKfVLW0AACAASURBVD0+0HQRnHkykCImeB8Y1W1jZnIDMsKynRgAmLYD4TEjO1i/jUI+hScffxif+/T/wPe//28olTOYKWXR6zTRrNfUl7vfQ4O/d3vI5spoNUtYWLwQ7/zT9+K1r3kdjp04gbt/dRceePARrFYb2L1rN57//Bux74YbUKqU0WJ6rHTG0EN3kaEzeaqHXKaH5voKvv6vX8LnPv0xPHP0SZRnS0ixvvUW9uzai8suuQqrqzUcOHAQ6/V1sVvMzc5Kfl+uF9pJFhcXxY6zuromA7iwsCiAsLLDZVBvrOOpg0/ioUfvR6taRaGURbfVQ6vaxo03vQTv/8Bf4qWveAV+cecd+MitH8Rt//49ZAtppMsZ9Ds9jUwlMNlVp30BM1l3S0EnsY0Z7FNNf8JzrXYlMhgy8IHRv+2OMsYxCKLTRS6fx9LO7WKrajYbAjQy768AlpJ8GZjfVsbi4hyQbqPVraKQL2GusgWddgbtVgqZVB65bEEDEIzNr7a+hmPPHMP6alWAT1U9acNyAWo/cOjZ4b200MaRzIJYsfZE9p85n0kdzry/BH1pV6PTgdc+a4IirKlUyqac2y4AnBKbpgGM28Dc0jyuuPxqLC5slT5nMnnU1+ti72MwxEyFNq1VPPDgvTjytAJzGvDcR3G2gssuuwLbtpHmvIdatS6yYUAJ8+rWajWUyiXs3rkTldlZqbbTbakNrNvBU08/hkNPPy3zQVKkKWmfEa0GdmiMkAVyzd9CnPusXc8BMh0h2F3D2obdO4Njy3UiTnVdumeGpSIe00owwdE+cl4MmASTVRR2Jnrlp1PbLdMLxprRMdNuyKbobfyoTdbZ5vviJEBWAs6bAwcOiM3Zsk16wWkv+Bt1tsdaW+fIQ+cB4HNkoKbQzGSreQoVni/i7Egg7wDAIdRLyl2hDTMUIxbCVFplc1Ya7nynBwNKr77vBUxdKmiNeiSQSMXOHtz0VLTRwqMPotEcsA4AbKwUCtbaXLeuEjV427H9MyCpNyrSyMNGNoeBoxYElny1hgLagrFeUNbKYRCoVQ8yoThmMhWh/tUctlTyqVTyn1Jae5er/dlK28rHAnWBpW0ilp1rjs+tNQAAO8C2WwaBWCqgVHZJ9azUzxb/VU+/TD4v/RAAlOMqnm7sW1ZooUl1I8Cw59JJymOCv5qPV2k5NKcHo3E1wlZokfl9SkFgyobf20hipVwxRi7TL83R0tEoWhNpzEOckbl8vlgqCr2QRF1z7HrMq8O2qJsj62GJ0m9Sl0vul45MH40G1rzDCtYq9bP1kLXKOb8Xrz+JelZAWFZfT6PhCd4yUpfR8K12C6RLz+UUfGY9fJ9ANhXeXK6Ebk9z0lAeXEf01GUjKYvdu3fhD9/6Frzxja/D3MIceP+gpyqBYA6T5O2xzOWOt6JRUEXJ9q4+z9zxsP6Y8Gjv8o+9mVmZDXshWu1NCgBvJkDRYygYEEDMdp5127c9H2IPeeIHN9YQlaw5QQOObonDZfDcBYC9G8cIdTIChQu+GbzLRX3vcUu3ykqyAY96Os7k9J3Pmz9iKarLSb53o2PDb+Gu+KZ35ZjmpVzPp+Ef2cFHOSgGXvW2bZo270nKsm2a3gi4nR7WLldLTTKbgs+6hrWkIOQktSZ7d7oAsF49JhltT+vNvNXSwkbf1BOobmBnH6s5zk1Sr5cjhGpsxcnEbp5WEGWsBo5VX5KXNqxVSY6YiPM3sj+OU/OQJ+MAwCP2yMj6z4EHotbr2NPTiQB2125UXQPisg7NgX1F1415OkrJGnVwjJzkFgSOcfKMtViGdSDQuYj2BzUA7+NDm+VU7b/BBvejqG5Zc4ozbgFw2QKUYiviWNKugR4yadLJ9vDwg3fjS1/4DP7jh99Bq7mCfJ7Uwoxy7aDTaqCLHppdgpc5NNfTWFjcjTf8wR/igt178L3vfx+3/fBH6LfaSBVn0W+nse+mF+Hd7/8AfuMlvwnBUMWExvJ6yKCHSjmHTruO//j37+Czn/oI7r77dpRmc+h1GhLqP1dZxPOfdyNmK1vw1JOHsCIRmk1UZmaEfY02kUI+LxTQnMv1OqNeFQjcsmWLAMS0WRAcfPzJJ/DAw/eh01pHKqWaZq9Bp/gM/uKv/3e8613vxeEjR3Hrx27Fv371i0jn+kjlgH5LbS6ZHBnY9HyWyF9SXPP/6SRv6K7FLmWu6WKzyjE9GZ3u0wL2dttNAXVp41H7Tg/5cglL27ZK+q6mMLh1BShmRYwAzuRT2LZtAYViDv1UA+1+HbMzCyjkK6hV20j3C8hmigKGsi+ULSmCDx85hLXlFW2nObI1IMGCkh69K7CpCIBFu6cTBexJKRe1hxqTqYC/eQLlNpLX6CKqBOs57pmw8hdzePfZfY060Ohhod5mPuQelnZsw3XXkaluAejTZsZ5xfmblnHv9Tu4//57sP/BB53gCY5Fca6Ci/deLPOC0bvrNc4VBe1s5Dr7vXXLFixtWVQq8x7zM6ckCvjkqRN47NGHsHLqlIxLt02bqmu7dFQHTwSwY6uzqpGRsxe8DIvy9etX3v3aC/aqjdcCjLau0OGJ2jjsSzG21qjhn/b3/qk5oE16/Alc27aC4mbaizODVeviCiK8F+ro4c5dScWXzYoTgeTVNrZ7HV91tJC6DdujWHzHPsCnLdmNLe88ALyx8t1MpW/CbWMziefZ0xYfBbRzYruRr0I17GxwBsQdsuGFbcVWQfEdgCH1WI3G5wVEwMsciEMlrsjb8K89kbfeh1SpD22x36NtCMWU+76hM3Hy9ppDQgBNc0oJ2OZSTgslsgEL5W3JdRy+5HjokP5XPA5NHhKCraQM6fXaGpdrT0MbWS0KoYKLGohr2uIIwEH8QuTmTTSj8tF8zdo+USQzmhOX1Dfsl+bFdQ9R1qsgNcFQRjGT8rmLPsFrz61SxpogMKmNqVwb2hTJoUGPTANqEpDlYUxaIIKarI8Rx5SdAOQWcE0rHREBXuu7IIe4jbq1tMwmXwvnlqVNtooX22SpmPOM+CWAnWYEMHNz0EtQI5Bt3mEL0itAzwjjjigNti/M1yJtNoCxS4utADQjkC3tkIDXvEDk8uIRyxw9jWZDYrBFFgIqE7RlTp4OmryYURtPZ9XHgNTSqbSAxRKZncthpjyDfb+2D6+6+bfx6ze+ANu3LUokc7vHelXR5honZbZGFSsltHU4UAcDdZhw56g6hvgMc0NOjDNykIzIoWbdTsL3Ju1VlP7mc3BNrG8mNQDbJXmuAMDeeXEWzkUZj42bZcMA3MieuozpiSOkBs6pxHPOnUP+dRvZ6mQPGLGHN88YVjxnfWjhEQboEbCEb0cK9tipK7i4E4B1iYQxahOZbANJ1IzN9nAUvmD8Cqe+hqd1KY8CgL0q1TiyNxrWZPhlFAgT0TCvEWScPkS9ExyLIGA+/lid+wBwlOzCvh8lrzBnhKHPO/t3+Pmp8yJ4vvr1EufNcc8ok45E9bDBQrz9GXeejPveOGMTOl7TKmgjyhl9fY6s0aHy9Ckto51mfGeziUwbWlGCiGDrlB7Z6AQP6PS3CyXCGSjqIpGg3uCjoUV7CJqSLj/H6SegD8VVl1xjfHSnYoklogMKnEbX5X9iiH1HHgoEMIQULffbGBXbWvy7qAfkMWWPuqUM65qVnX5vUScPNm/2ZwXeCABrYCajcfO5FMqFFKrVU7jzjp/gX778T7jzztuQL5Byto42AeBeH6020G4Al11+HRa37sTRY8dx+OBBtFvrKM1rVG42U8LyWhvtXgHvffe78fZ3vBOFYgmtFkHQPrKZNPLZFJr1Nfz0Jz/E5z/zMdx91+0oVQhMN1HIZ7G6XMeWpe140Y0vRr+fx9NPH0GtVjX5WYsolYpSFx3gaQvRnMAt+dvc3JyAwplMCtXaGp4+cBD7H92PVquGXDkr9q7OeksA4Ff99s34y7/63zA/t4SP//0n8YUv/BM67SoyBdqy+gKSgyBqT+mIvSA7wVUxedp0XgZgFRtTkcCsTdNVECrt6vKq2tlIhW0iNxkBPLdk7CztFtqdJuODNbdrqyOMbpVKAaVSDv1MC9l8CouLW5Hq51BbayOTKiKbKSCX5X9zYiM6cvgQDjz5pIKDBFIN85Slq/ad+yEsEO733pzVblDOsLXFQIRMnkEonFiMGGC0tFHXxbwZmP1iW9MJz62l19bbOUFfyrbXsvdClylxfssirrn6emzfthNdAeE1hy7nQLNVx8mTx/HI/odQPb0s5dK2Nr91C3bt3IVKZdYERqQkN3KtVsf6el0CJziPdm7fISnRaLuj0wDbRFCZC+XQoQN44on9aNXqCgBLsI4T1WRW7WhvKse+bYOeLCOYbz9xbaehO5ipk7IM0hwPva7G3Qs3zjSSdDPelM97z0HHmcIshmH3Fu+YW7BedudYB92mFEOsRp0HgGOJ6Vnx0Plt41kxjNGdyOVK7lHiiXJ1aI09kbuWpzc0WjTCAOr3g3QByAH6ZEOb4fXKGa34JweAh4O/orYEAOBRCJGjLRhATF3lpO2WckU8Ck2uYSNLBdUttbJSyvhoVDyAhgKupB/WiFPJK2EATAtaUgFV2mxGtpqoZnPF8QN49iYiKpkqaaqeOcqO/4rrKprW5coCplSIGflKgFXA4QEA2Hi2eXYSkZZQMhMUVgodPUD5NwMAG2pmBYGVKoaALPtMxY59pRxEWZPULfSq1KhgK3OOAb0HJRLX0DZr/t+W5GKh/MWz04CyCqC7SiuBWfEEs8C3eCNmUMiTnkYVU0Yzs3EETjVaWCmkJcqZ3rDMx5tlbmR6k7pAM9vYaXfEE1GeYR30iDR5gikP/o2RyPzQ+7XNiGWhtSZduCrAlHuLYDSp1I0DgXxnAGvJWWGi3Zlfe/cFu3DTb9yEF7/0pbj2uquwZcuiOBZQfu22yYODlHjgSnS08Sh250bgSPBqphGnxYYfJmMAwK5hMxponQy/2WAA2GxZce8D0SfCOfTEBoO/VhJJFftkAEfU6oien2dtxKYBAHMXTTiO3rnulV7oGohr0ZyGEIfpQJNtINNo2VkrI2ponzUA8JgS1qNLKTwn+owNAoebrydqS+DljQeAzSE4zUZPrayI/XvMgY8CS73NjwKAh3U1bGbwb97yJgKAnX1RS1GsJSAQD5tU6PcR4xRs79SGNWFBYw5zwlrGeDxJtHBI8TJy/cD+lQC09QGsYc1PUJZOopjgc0xRJQGAtfqNG+mBooMZekL7NLw91kk66EDprWeUv5z7/mhhRookpsgcEHTg+bjQavA5z6V/5Cbon1OROqeUFaXXx5uAXnByAAA24y/AY49YJh31M8ToaE2QfLzoNVEupVEq9PHgA7/CV77yeXz/+9/A2uoJZDO0RfRQW+1h+45deNOb3oJCoYT/9dWv4InHHkVhoYBiUaNd0S+gn57BarWHt//xO/En73oPypV5NBstrK/V0KzXBXC++1e/wD/+wyfwyAO/xNKOitTbaq6Kw/rKchu7d12Am174m6jVOnj00SeRy+VRKhWkDqbe4t2pWqsKHW+xWMDs7KwAw/KvXMLa2ioeeuhBPPLofrHjsLMMhADplVs9zC7O4S//7K/x5je9Bd/45nfwwQ99CCeeOYTMDNOFtUz0L19jcIlK1Dud5G9dNxJTvpTctWnkZ8qSQ5b1Mvq30aij19YUXlz3BNO5/zCN1yztK9kcWm2mLWtJhLKA1J0O0uk+SsW8RAAj00Y6Rya3IrqdDPKZGZTys0hLqLKy4GXTaTz++GM4fuTo0ElDuVlnBf3Zv0hsYI0XsIqcgRm1vTHqVyeVkZaNB3CmucfZwTNh+VeaJMXCSDCYpqUOx8vaHfW437Z7B6679nmYrcyh1aQtLyMgLYH+Rx97RCKfu42GzCEGf8xuXcD2rdtRqcwZdsC2pEDrdnpoNZWFkAEQc7NzWFhkVDGdHNoS2EAAP5fPYmV1GY8/8ThOn3gGfdrjhI3Pk5DWCkeVjpFyVzubCkPMkM7v+poLiHv3BBtAoWXbMYsFAMfcL6e4DYX3n+2YzjYXORU36oEgAOyErIec5cHIbvusLWMjz/6N6n+Scs8DwEmkdW4/e44v63Nb+Gey9blc0T1OogBgY60Li4ryQoi+8zJABx0EOhX89GsUXrB4NFgbxys0CBB7vN4GBD0qMtbz8JAbkgXcnEujaD1GaXK88jTiUrUC4Z4xIKwt38eta6iSXTpoAWANWCp5SySnRQeNRkPzjFDj8pz8Fhh1W2+la0dsBMmu3u7NOWfllvLkbFbQU3PqmjxEhspYI4BNjmVv1wTgpUchgU/SvdgcLAQySdmsdMb2Z4KnAoKTBpr5e/v0NlXqZTaNdMYEdTUnCr0TSdND2mgFy4Xi2AKtlnqZYHCrhS5BXEMnTUFqvmA3Elkif7M56R/BYxsZzHpYvwDE6bSC0F3N8UsvQ1IzEygW8FkuT3qBkJzF/T6arFtAa5MrmPmKzbhaRZDei4zUZXl8XnQt41TAdhFk5rj3pb2mrwS++bu4anLwGA2tFCekyl7csoSrrrkaNzz/Bly/bx8uvexibFmaR7GQl+fanZ6MCduokc50PnDnp0vn6XpJxg2o29ADJSEA7I9qiQbYJsNvzgAAPOTAiAVyT0ghreDd2fxMOrNGdyCx0dlDqWd2zxiRC8P7ECcC+awNwRQAYGXJSD5/guDE0CLOJADsve17uzTZBuLkfE8upbP/hozLiCV6HgDWMRpjCQwO7lj5PyedI9H778YBwBGTa9KuTeX94ee/amjj7X+2aT4wdogyNtIwFT18A1IYKG+SyRvS5qg++eofofs5MopYXZM0P+kUCdYVR/wb2r4JAVMnAtiXhzg+CLvRAPCk5ScFgFUF2LgRCwOBR58fUQ4oo3TP6dj348kjzkrQng6uIX03HKsJaoqBFRtS7QBMHAECDeIgcfvitmXYjLHjrd+bp7z/IYsXL2F9+UGoi3ljz5GuF0wR1kaB1Mdo4OTxg/jWt/4FX/ry53D06AEwFWu300erBcwvLOLCPZfixDPHcfCJpzC7rYSZSg6dTpNWAGQyM2j1Cmh0i3j9770Zr/hPN5NoGvlMFktz89i6tIBnjh7C5z77KXzrW/+KYr6LfKaDYh5otdfRbDRRq/Vw9ZXX4ppr9mF5uYbV1XWxnzB4gbYS1+6gUZqkhGafCaDOz88JK9rjTzyGX/3qTjSr68iW8sgW8/Jea7UuDHOvfPWrccu734NOp4+Pf+ITuO3HP0S2kgfSHXSbbbHHMQI4RQY0Ot6Jic4wmhlTodikTASwrAAzCLl8AXML8+KILynJ1tfFjiPUznT0l3KAXDGPyvy82LFanbZE/2qaLdpi9B9tTbl8Bv10C4028wSnUMiVUC7Oo5iroJgviXN/jkEKqRQe3f8ITh47MXDc2HRiwxzCrD0p3hp0i2fELiOrGZ0swLZDddsXmblcyQa8DLv7GBOnlEoxUTiKl0vkda/dQ36mhH37bsDu3ReKI1Gz2ZI5wTysTx94CgcPPYVOvW7qB8rzFezZcyHmZuflXsR5Va83BOBlBDDnKu1h27dvw5YtS2i12mjUG2JPVHpfBlcUcPz4cTzw4P1orq1J0IzmWXbT1zk7n7Mw/SvUVVv8eX39cRG0iXojogMAsDu1HLP4OQMAR2yrSfWis/W8DwAeAO4DY+753nHy99y5Eq8xz2RJ+u7ZkNd5APhsSP3s1Jlcgzk77Txf64QSiAKAbbSqo3obZdi7/4dBiI7h2nhG+U01LsipALDmV/XquP5fRk3HZBxWSaN/QymuwhtrPL/Y1oBEPOCvBX6tQu+PwPUOpsoonSb9s4Jy8hHA0gWEBVRETwDgVpOKJDUs86i1vHoOmsH6Ai7g3mflZ5dEVyJnSTGcLwgILDTQAr52NaLWeB7SI5WAqM1RDIKgnuF1gClnbpjIaQP+sr82ApWeoBIFnCHts6GVTlEemluXih31U7aBipyN6pWoGmkH308hny8gn9d8wlSySNXMPLrSdskVbGinTT8EdKaSns2JAk4AWClkbJ7gokT4Km2y9peyaBAANpTPBF0tPbbNC8xRbDYaouhStvQSJVhMufLSw8sF+0lFlW1WGpyW5h72AMCSe7jHDD6qkEsOYEMTzToFRDdR1PS4pDfttu3b0KanLFLYuXMHrrr6Srzit16Bfddfh5lySaYmAXX3UmHpzzgHXC9Hn+4XALxGbUcbdqgkAID94K/Z1UbYa4L2yQ207fhEN4lCONhHd/UNiyIY9xixPiLjvr/Z34sDwPr6EHR4iuigHqejz7eRc85zvuol/QxKdBSwZ1MnRMpjQgAkqrvPFgDYWcJncoCjhBv9vbT2PAA8VFB26U9tVM84CBx9qkcBwKNTuETPsXP3CQNceA2lIZ2xEh53jkyiSwyTbbIyI+5vgUq8eEsYpu3HY2LMv6gzOLqI0SWMcegmsZ+OO+6x1sUGA8BRAOqkAG1oHz19mrT8qPaH1Z9sbcQapcDdIPk7DnAamEz2ruD7s2c++yjYRVcNmY0RYcKR8zdKSQgfZMPW6l+8A3hN1OaZZO2HgkHRBXj7P+zpYTIaGQHM4TAAsLCoEdQ0/vppsniluigXM+i2a/jlHT/BF774GXzv2/8qeYDLczn0u20BOtutPshM3O/ThpBBNgXk8z1kcprTlgpcsTiPeiuH9V4R73znB/CWt78D5ZlZkBm4nMtgvbaGr37li/jUx2/FyZOHMTObR7tZRT6nqbEa9Q4y2Rx+/fm/gfn5rQL+VirzYldZr9XEUV+iaLs9yQFcmZ0R28f6ek1+ZpTwU089gbvu/qUAuZki045pKi4CiYz+vezKq/BHb/sjXLR3L770pS/hm9/4OtK5tESwSvoxpreiqZEmIcoqpSnDJMWWuYfZCFkFgAc981J07KfjP/OEdtwgBwYJaPhnSqiiy5UZeZ/sbcw3KynA0kCOjHHimM9ctH0g08V6syrPVmYWkMuUkEsXUciXDOtcHuh2sX//I1g5qRTI9mPTjDngZWCd2LRj3tRlcXYOmmOzuQzylayYZmmDU7koXZPGr7jRspLP1+uW4ZnMll2P1M+MpDbxwGIvY4DD1dddh4v2XopsJo9WqyOlcD489fRTeOb4UXTbdU0n1+shW87jgl0XYLZCEJ7OCV2s19dlnnDeSN7mfgqV2Vns2b1bAN/jJ07KsJRKJRMIkpZo8uMnjuGee+9Bu1Z10gw6fZJmqh3X3e+0U4NbnRcA1v4F/X31PPD+3f+MjomxtRoaaK0rIFeZo/4RjNQjorenOFMivFLb7OQlnLNvBNndvB1Jcu4PKydJGWdaiOcB4DMt8bNX30ZsG2evN+drHiqBaABYlRzrXulevm0OFQXKhn2CQLD/SZNf1NAa6/lmjzRvLtpYFsTQJriApy05qGrbsgejf/301CHFh100h952woDqyONbo2WFKtlQKotioBTHSh9M+mEFH7vibUhl1ioThg7aF9ntP7UdgN884+2ziy0YEJjzQADgvACjbL1QT3sAYBlDKjFCS2SUJrbRiFmVao2A1sNOI4KFvlmiYLVPCmDqpcBGA5M62eb+lToI7gpNtFWUlJLZUiQLrQujfHkpIoV2Nisyc8BhoXzRuS3R1E6+F/UOZbEEVTm/qbAyApnvkqpI8ogYfUzomw0tED0RVbnX6F72gx+lleY4AvV6XTwX+Q7lKFG2BJaLRcnfS8VWPUTzImOWZ6mZLdCuweV9kQdBW2cWm2hpBYH1H5VjAs30oi0UiyZ6uCseks+74Xl4wY2/juuuvRYXXLBb5GNGzbJ+Oy4A/IPeiVwHByunuFvshhwsEwHAYS0fbrIYw9YXVzS+56KiYNyHB0G/REqq3HMmGBW/hWKsvm7mlxIBwJFg52BP9TwdX/7hM9Wfh2l0HMeEoPHQpsfNATx+3600R6zWwdDKSeZ63Ik6CnQeZwMJRUEizapxW7uhz0XZds9HAKv4pzaaUwKAdVXq/46O5xvBIGP6FQUAj9oBRN8YZ81s6KyeVuFWKR4xAVwlXB8ag7J3lPysrjDsmWHf+58fPoJxttuwuqNuRi4WM+H5MZn/ka6PUfPTCmCCOTy1vSFU1Y0frRv2elQEsE7fwBhNEaAduRI9TtNDn4sAwH3tTwCWb+SeNcFUcndzM6nCnUXdOeE9B+xJ5dqA7NCOsP/4UoiFzyA9/IaU4f1zgoUQ3D/c/SLQhgTbh1gZvJ23Z6SnjKB9y0YARlUzrGvesXb7oD/J2ZgGOn0CZEA2nYHAi70e0v0eioUU6tVl/PsPvonPf/YTeODuO1BYyAsAnCH4SAdySU8mDMro9TJo1Tro1bvIl1Molpl2itG4ORSLi1he6SA3uxO3vO+v8bt/8BbJT5vudVDKAnf/6g7c+nd/gx9/999w2XVXYNfObThw8HGcPnlSbBntdh87d+zBtdeR6ncBmWxB6KOPHnlGbFuk5pU0W4WCRPo2mw2cOnVS6p6br+DYsaP45a/uQH21qvahvKZCI+Ed87deePEluOWW9+G1r3ktfvC97+Ijt34IR44cRLqYQj/NlF9K7Yx2H/22sr0RMCQ4LQAmF4I5WwX8tXTAdrrI9+4oMX0WQVILWss75v6XzudQnJkRm0+btqBMGoV8TsBf/pc5fRl8IIx26Q76Kc0hnMuWkM8WkUnxmSwKOcqiiHqtikcefhiNasOZvGwObTqsX9na/B/aCBWP5nxQe1zkh4EE2RSy+QwyBf6iZ5vOYTPn1ADk0hpLlIqZjeY7bz1iMuSc7JDpz+wgZO5Op3HxlZfhisuvRrFYQbvZkX7UajUcOXoU6/Uq2p0Glk8cl4CKXCWHXTt3Y3FhSaLWmbaM4ydBEP2u2OeIwedzBezYsQOzlQrWqlWsrKzKnGIABOcXg0D48+Ejh3HfvXej3ahz4rvnuG8hinHEWLy8W5T7kOpHI1a3T19zgV9LE23lUUrt8AAAIABJREFUavUsiT43Y+UFgOOdJ0N08ajNJ3JiBB7wymjaZSdtyzSfZ7+8e7nRW+Loz5F64MD6HH1mTrNb0yrrPAA8LUlu/nKeTct680v7LLYwNgBs2+i9BAlzivGAGnIr8RnQjTHDN7kMJbDm7rGahf3ZeEH5KKKDh1GI1uF7xNY2TMU2B7jP0GJieC0oapRDVXNG1GcuB94rtRQ78uLiUiuHHt9OfmD3SmMpjQWsEwVQQVhRHBzPNY3AlY+R3+BlzvRIAEQThSsnoIL6Gl3bdQyANgKYwCbBVF40RPk0OWOF7tgoyhIFLPTOXVWM6f5oPCStZ52r/CgNuPVoFPDSArKGGpnPks6FQLeJR9XLC/8RJM6QblkdCgQcNdHC/Y6JTjY5h9XTlE027xEwlWhh69CgBgv2X/IQm/7Yeigxyt3mFubvkm/X8WBVZZTrwgFT6ejJd3LMZax5fRvNhvGCpGeoRsATVCboS8DX0l7Lf0k5JDmeNTrXfscWUwHup1wF1sqUNNA6n9KSZydv/hEAZhsYVTw3P4tF5qop5HHjjS/Em970JuzdcwE6XQLLVKyVPlocIW2+KTM/nODyQBbpqK1sQw6WmABwuLFjWIvDF+1kxpco6bjfxwWAB43rsuBHVBQA/CLuL5Etjtp+Iws4tx+we/1oGGR4H+NRgA4/QBLYxEIaoZfbjZnTnv105HycfEcYslLDz904iMS0pmSYATphBE2k/XNjBm9aEhhp2xXtw9k/Jp8H3kbHM5hEdzNOOZOswalHABt9cxJYxxqnRDqRgPJ4AHDc0ZbpscnnePQsGvaElUJSFDIZEBzXgKXr0T+bfRGAge9E757CfjrJ+MY7P0eMUFLRhxQVR75B8CbJnJlkf0lST+izkQCpzmFGIDqfJABvVAMTgK5RRY3XPw+AvUFtGWf+T74lxtXPhkk17vvR+qXO7/ATIVT/mWBB+GQdsPlE7dLmOAxEQXvY7ML2Buel0bMzqkvu/qHlWAiY1pleSu03NAOkGCmZSWG2lEetuoyvf+3L+Md//CQOHNiPubkCet0m+uggkwLaZBbrMxKTADCd54vIIotmrYZMqo9CkX+jXYbO7kUcP7aOy6+7Ce//L/8XbnrxywQ3K+eAA48/gi994XP42tf/GcunjmLrtgWUi3mcPnkC9VpTnmM64ksuuxr79v0aFha34Pjxkzh0+KhEHBfzebGnlEplcZI/ffq0AIHz8xXMzVVw7PhR3HXXnaivVZEpEG3sy38ZWdtaJ4NbFm9+09vw3vf+GRZm5/HBv/3v+NxnP4nsXAbdntqL+t2+tAFdtfdIkABBRCamNZNMgEqxDRnAc9SgGFY6sXl5nOTEOZ50w+Uy8oUiOj115p+ZKUs/6eBPoL7TbmG1toZ6q4ZsnsECOaGAJgDc66VQKpQwPzuLfC6L48eOYv9Dj6DDMG2zHZGBj+9oyjEP65+xO/E5/l1sdZmMPBe5z6Q18jdXTgsQrDY8N42bo6s7Z77eH9Vs60XPPKgnifnYPNoCxTmhL7K//JorceUV1yCfK6Jeb8v5wTKOHTuGo0cPo91pYnX1NFq1qozz4s4l7Ny+E/l8EZ025y5tjz2xT5IinHbIcmkG27ZuQ7k8I1HEyysrYoMk4KvBFQr+MqL84MEDuPueu9CpresccPYfL2Lrje71ToYYAPCAo94g+OvoWx7ROXPPEwEcOW6+rWWEPh5X6R61VQXXxDTKHOvgnu5LYXpvlHOkbUHc54LPDz1ZJz/cpyscU9p5AHhDxLopC32WLOtNKdtN1agoANhprPUAswCoAWwHjpugkSDosh4EgX0AsIkMNUCwnIsmKjNSaKHKmub2GP2xALD/OTcS1qMEhNThA4S93q4eOYQDuxplqnlyvd55+nfn422/gO2G2tfQJPN9eshRiXE8x3zlmihrR8UJysPUJkCoS4MswGc6hU6XEa3MV2vgY5NPl+0j8NzvGlDS5iX2eE1Z6hkBjjPM+6v5OTSyVwFigdoF1HQBYAsEWxCVlNcEJJl3pd1ShZ5/o4h5gRGPV4LhVFZJPW1kkUqZOrNZozj76VqcuSXOsEbZNUYtAWwZYU26ablAqLestpmALoFVRkHrZSHHaF+TY9gLJtvLLb/PkQ8JzFvSEBCY5bEe8UDtQy4HfEa8TwliC8W11iM5TjodIz8YammgIxcczd1LmVjWGuq0LJ9/IMCcSdMDNaty6/UlJ7C0n8OaSePVr34l3vveW3DJxRejxYuRRHGbSz4dAUygontZ14uvpZyKWmVha3Ccd0LXcgwAWJdU0hoHF/yZ0s3GAYDjA9weo8x5ADjyaNnYB0bPSZmBEZMuyngU1f6NmdNxDYRJ1+Rgb0JW6XCnq0h9IEpaE34/AQAsUyFY/cYM3oSd1Nedto4Y4rMJAE+6bmwvJxmCDQGAjfDHBYHPA8BTmf4xChkXALZFjwZXbNBSHIDSKfGcAoAt+BhD1MMeOUMAsDti0ee5v6lxVvHkZ+hQCW4wABzZ8hig60T7eGT/NicAHEMtjLUovOrQJOfY8MqiAeCk9zJfO+0EijUJ4qylwZ4E56jq5J7ngjYtz1dx9PdQvc4pw+xxXo3Kh68x8lQpjEn7nOr3UMpnUcgCP/r37+LjH/1b3P/AHZhfnEEKLaR5k5ecpx0Bz7roaBopiUAtIp8qoL1eRzrVkxy1tHP0+8zPW8D6egqvuPmNuOXP/gsu2HuJOvh36vj6P/8T/v5//B0OH3wcpfki2u06OvWOgK25bB7pTA71tTquvPZ63Pii30Q6k8Vdv/wVDh85gosvugRbt2xFsVAQO9apU6ewurYq7GQ7dm7DM0cP47af3obG2ioypHPO0S5FuwjQXe+h2+7jFa96Nf7o7e/AtVdfj0f378dnP/Mp/OhH30V6BkBWbYrdJo1FREUZ1qo00DboxAYU2HFVnTTWhJKpK7YX2oqY05e2N+ZhZvovOvMTkM9lBcwlcxxtSvzHAIVTK6extr6ics7mJO8vQeB0KovZmVnMzs6g3+3giScew+GnD0m5YpbLZEReNO80GnUfsGuDAzhdaP+ZnZ2VXMonTpwIjRRWf35r21O7VrZEAJhO/0rJbe1RLlKuQRbCpGejpf0HnHsBoB2qY+x8ZMrr9ZAv5XHTi34DF1ywF9VqA9W1hgZGNJt46qmncOzIAfR6bc2VnElhZrGMrVu2oFyuiB0LnI+9NFptRgyvyVwmrfPWLdswU66gWqvh1KnTqNaqqFQqmK3MSoqzggGCGVX99IGncdfdd6FVXVMmQfm4gLbzu5PiLAAA+9i+/DuEX98K2BzFaOZuEBbw9YKIbmCMtmfTAMBhSyLyAI91DJ31hzYTAKxne8z95wxK7jwAfAaFfZarepYs67MsxXOgeh8ALGega5SwIKjk6XW0VG+krkZS+rThgHbsiwC28vAengbQtAedgKG+MoI5Fvzq8oAyHpC56imjprPSvxD+DP142heMhrBApkmOYV4X7dG9H7hucwZE9Z3+nohio3woJOooI+4xYORg2uqNdhUF1yj03pwV6qHPojTC1Kh5bjdNWRLta6iD9b+WmhsScUuaYf6NgLCApgQEez10mcdWom8VKKViShBUqHlMv0nbTECWEbppRuEaGmELpgr4GwCAnRzHAiprNDC9GRkBTBCY0iVlkI281bq0rd0W8/oyKplRuEqfncpmTSSr7ZsrXxspSyVQopkJvqY1elfyHBu5CWVQT+l2lOI5pQCqeIsqxbKln9b7g+sZyd8FAM7lpB1OrmBDFW0p1OmtSWDWelUS9KZssjnmR6GXo1JLcyB5ieDYNlpNiQIWz00HhLaAtgVhUkrXRPCX0cn0UCUdDqlxSiXUG028/OUvw5994D2SF7jXV3BdL4ZKj81VriCwx2hpZCMg8Cgjf9iaNH+bykEzDAAW455dQcNrGq1qnS0QOCaFrongjA/+2sFwy5+AgVgcADahrnoOnLzeJkbMzVECNvvp+IOgXu/jffRiH/4ZsJCNV0WMtxKBooGNatT+E0csocbBUW2eCgCcnAc2OFKjRi6GyJ1H4shoJEOaqktjOOeMbmWcC7TT9gkOIevsNaw1UUXHkp9Hs0wyNtHRu1qav41+A5U8MHKDGN1DVz/39NQxqkX3Rt+PL6X4T0bXvfFPeHSpsRseHg3sGGidVCvhvQmL4B3mfBZnTY0js8hy7Z49MA+iVpe/NaHTyFwFEkyxgS4mAdhlOvtKCBl435/igFbJ5JBojCIBUhWgT37eCGCz1odN78iWbzQAHGFs9dkPYrQlkWztvj7B5Iu1bYx4KHhvS9aUUXcrt9KRbRzj7Pe20dkaRupc3i/jrCd/YWFz1DnXdIKM1oJ9DfaWbb1PhsnKX7M+5ep+vLc5/Gy0QfDo7nVRyADrq6fw8Y99GF/40mewfesMMuk2Ws0qOp2m2iHSzE9Lp3ITIUsAOFMCc7U21psoljIolgomhVUex4+u4qJL9uH9f/l/4mWvuhldZNBorOOuX/wE//NzH8PPfvYjZAvMN9xEsVhCpTiLyy67Ajfc8AKs19v4+W2/wOLiEq65/noB544eOSp7xtLCokRl1qprEvnbbLYwPz+LrduWcPLkMfz0F7ejevKURIHmZrLiqN/vMKAghW6jh3S+hFve/xd473vej/XqOj7yoQ/iy//zc8jN0Pm/DbE/WaaKHqmINRq5S2Y4k+bL2qqcfSzZIhAKZIK8hZmizIV2h2GvZpxTfeRLBSwuLKBcKmtqM3mmg9PLp9Fo15Av5pQ1rp/BXGUBs7MLKOTyEsnNSNZH9z8iALqQAUqbab/JaiovD/1zMBLRMtXR1kabU/Bj2d1kBqfVNsZ8yRnmTGZYgRMJrTYxR1u09ltDL21Tvdnp6RwGlAGpxQlcG/sqn83ks7jmumuwa9cFaDQ6aDRo2+vg5MmTeObYM+g21iVsuNdj4Amwfe8uLC4smkCGLEMahPuc7zBHNEHipaVFFAtFLC+v4uSp02IrYzDFwsIC5ufmBHyvVGZkrrFvjz32KO6952506nUFgM069h9kJsghZG+xjzsyGbGXW5po9x1r6zUBQDLfNEJY7YmmVCPySP1ocGSHX7kiD9whG+nYB/g4J+LZeccPvNsczOFgrPdZGd9IpiS3T3FZc5KP+8bK7TwAvLHy3Uylj7tNbKY+nG9LDAnksoXRdwgHAPUr0R6Ec6AWR1F1gDCv8cerLhtjk/O1VxE2h6JoJy5g51JFa7VB8EInrmf6RuZl1LIJFioQrLob6ZP5TxUufkfFzVIHK9Wy/N0+Z8BGS9GrXoUp8WqUcvisAUcJiPb6RjEVumWCz6p0STIXA8y6YLhVRDRSlmURbGRkp+TA6CnlsOS89eSDVQpoSXDrGyMXYLZ/NuMgonAjglUhIVUyvQ5TyBDAlZzDfclf0msxJ67mJOZbkmOX1NAm/y9lQdCWv9PDkeUQ0KSiydzBjNiVMaSsSINswGCJWM1mkJeLitIw27y+9BIkGMr+8iLDHLqUHcFSlkmFmNG6lCMPUHqbpi0ALG31Auk6FwmKCqDNyGEq1KzTeGpqHl+lYWZ7GYlLZZqiYv0EqNWpTxXoTCYrYyP5cllmtytelPyIgk3g1nhnWjBZonRNjmDKT0BygvpCl6NepaRsZh/5HZ8Vj1PmkukQoGeeGQXXrdKuFN4EclWh1HlJsei85IWF8qXSzEvSRXsvxGt/57V4wa//OuYWFrB161YsbVmQ8SYQ3O330e4apNdcBiRCmQHENko/5NQYqTfyvaSXrRh7WvCRKCOJ9mLYJ+rtZA06A91N1qAz+nScaIDpN2hQ4T477Zi0Z8Pmzuj5G69Wx6AV73F3304cVR9Wweg1Fm8FjqeyTrryhxoHE8gx8aPBiWBD/cIKMt9ZI5g6ralxRxyPrMKTuBFG//KoEOMU4fjHTWUeDbZg1CV6DNvzQAVxAOBhF/5489rIecyDQ18bVZNLTTfO+MWJ3tImJOnteC2x9SStabydY7RU4/XAY1RN2ujBmRhbxF6n3Cj6ujjGqnENVXYvSgKgBqNr4sw/r6gG6rJ74ARRF0naH2deBMsbvXrPlOY6SkUOrKDk/kkjOuEH7HyAbBxhRj2zQaBuVLVqx5hsb+fb46zPMAB1VHuHb90OyhXyelwHVv/REHlcBWqKQ+jia39ws08w/sPPiXFPkGBnZERNZOrgkRkGANOywLs57R3M+5tFD3OlPB558B58+G/+H9xx54+wY9cCOu0qOt06ev22pIySlE7UAwk8EqTrkAisiG5XHd1nKgXJTUuQrdVOYb2axh++6Z149/v+Clt37pJm/uKO2/GRv/mvuPP2H2JuR0XY4ubmFvHyl70KV1+1D1dddT327Xs+6rUGvvfd7+O+++4VG83y8rLk7S0Xy8jlMmjUazh+4hhOnV7Gli2L2L17J44eO4Q77/wZ1pc18jc3q3aTbpMBIikBqmnmufYFv4l3vOv9Yrt4+KH78bGP/C1+9INvoVQm9XEPrWYTnTaZ4ZQCWuioOeaSFzdCNYpcxGpaszmE1bakKbpsEATNfrOLJSwuLoqDPm1B67UGVldrYiPKFzPo9ptorLfFnrd96y5sWdqKQr6IZr2Bw4cP4pnDR2VMxH5kbC8ccmtXcp2/zQyJ0CUs8K2aobLNaWAHkC1mkC2k0RG2O0ngqxPR+iqIKcsz351NzO5lHpma78SsKMEHNrdyCjv2bMfOXbuEepyMc8srazh57Bh67ZYItddiyrMuCpUZXHzpJZirzAmoy3+k0GaTaFskSFwqFiR12umVFawsr2JlZQ3ZfB579lyAhfl5+S6fzWJhfg4zMzNoNOt48IEH8OC990qwiAZrDBda+B6r9um4H8fu6Nnz7Tk/rv4Ut259btwkVRG1xBdBsuZuoqfDxmfUuev9bpgzZVjE9ybqcmhTzgPAm32Epte+58Cynp6wzuWSogHgACVxoLNqTAgenjaKwIVjXeXVC/K6yoXvgPLRPmsZBEOFSlgA2bQAnc4lKjBbfSBw5Ey2/XOpkqU+AXapACngKge4gLT8UvPrsu9p+Y5AmwK3BBxtJKaeu6TgVXpjtpngodAYU7miMifgI3N7KFBrIWgLIDN61z26TWcM4GgNKFqNRuW679l2Gnppz00pCABLhLdoaQYA1lu20f36Si9NmiGCwCbXLhVogpsS3Ss0wyY3rc1ZzMuFAKAqQ4LcFqjO50kLlNGo3nYL3U5LxzZN2hyNkuU/PidAJz0eDY0zwd96oyHAOtudzxfkO3p0SrSyBYCtp6wBQjXKWIFkB1Q2Hox8R8FRpdOWcSTVtYnatX2T2HdeHKxybPIB83nxNDWRyfQ8ZIQt/y4AcMfOFVIFaTvEK5PRxPQWNRG9lC0BVxslrYC5KrsEvpUCmvliNK8LP+IFauip+bs4BnCMhEJaqZw5nI5jAn8nrbSJcM6msuKbOVOewdKWRczMzWHXnt143etfh1e8/MWiPDfaHXSEjjqj606MZgo2810BmxUF9328u4L3Z7s+ZUqaG3/kMt2ATda9uwyrfWKr7BBFagM6c44UeWYuO35h+JX1cxP81R6FtZ1n0nRWT1Lj23SmXNQaG/292/dwGUwimaiW6Sk5+Inz3sSyCw2DGazZB/BYBzcDAKtOM9lHapygkDgA8Ch8O6r1ZwIAjmpDHCN9VBmqkzpadJzH7ZYR/Wyo/uy+NtrUFW/wo4Ho6GYGnwhbZ2LT9ayNeK1LXrf3jfHXu7d102hp3LPNE2UiHTF3rBAjaJy5O86Z7jOAjRB/6P7qtNNeWpKMX0BGHgDYu8YSlZjYeDy69HHkmaS9cdZRovLCKGSmBQJPM59wWKcSAICJZBL18FkEgHWeawMTA6hR/fJ9Pwog9pwvgQ3U+TUGxhJn1zynAGDTeT3HZKQ8ErVBAuZol+0vrcxsvAX0usin+5jJp/GD734DH/7Qf8PhQ49g29YZ9Pp1dHsNtLtNdGxqJ9o/aJ/p9NHr0IZTQKvdF3tCqZxDP80csgWsrbawe9c1eN/7/gt+++bX0eqFZruBz37m7/F3/+//jUyujZn5PNYbLey98FJccvGVuPjiq/HqV70O11//PHFiv//e+/Cd73wbTz35hOTgLeVL4ry/vr6G5ZWTWF1bQaFQwMLCPE6cOo577/kl6qR9zqaQLir6aIMHei0CwX0U57bgP//p+/CHb3sHdu7agccffQjf/dbX8L1vfx1PPf4QclmgWW9Lrl81U9J2YwM8Jgd/Zf0IAKw/WADYelVK4EM+jW07FjBTLmN5dRmnjpKyuI9tu7bhwgv2oDJXQrlSxOlTp3Dq5AoyaUb+5iVqtrpWxcnjx1BdI1hMFjnaghS0F8wy0Vp0H7ZavzHjiG2P5TE+JVPIIMUIYJlb5qw0KcmkPpMCzVH6XSOKVODq83Z/UcZABpAQAO42uyjM5XH1VVdhdnYeR585gaPHTqK+XkefdjITFGIo6LCwbTt279ytadCYs7rbFfuqBNd0u2g0GiZAI41TyyuoVmtir2UAw9ZtWxX8zWWFMnumVEaxVESzUcdDDz2Eh++/TyLgozwB4uhAUUNx9gFg1fPi7JdRffF9P/UCE9V+1h927J4xIoC982gzAMBRzp8DeiITdZ//PCckcH6gnxPDTKUiIgI4bLf3zo7A5Vfpoi2tsh46htvCiXC1oLHqt64aIxuSpWN2uH0UwOShzqhZC/pSUbDPB0l9LMCkL0YMpHNH8QPd2jYDAJucuqqFmshfU6xipRYAMxTJNjo1l5O8EwTrhKql3xdQkYAZPdmovLSaBECZw5cAoh7REh1sFCEFZ235BiA20cgqPgv6Uu5Kzy35dFmOgOaMhjU3qRAQ2FFM+J0ECmtEiD3YBEQUipS+5IrVyFMFs/l3eupRMS8VSyJrgttUzGy51rnOekZar0Iq+7lcXtrbJCjeaSutcyatwDLz6jKPiomYJV2x5ALudAQApjLI+vP5Igr5grxDQNWJLHY0ZNN3XpJM2wXcNaC8RA232y6gSgBZPB81oplRsrbPTp8YEWuAXY281XYJ+GxAYPYvX8hLWWwXx0DGxQDA9u8COJsIYPudnVP8Ox0KCLTW6w0BuNkWAdDTaYlYJoCsuX517Agwi8zMWEueHkOBpFHBBtxOZ5DLM9ELkE1lUC6XpL+NVksA4Le97a343d/9HcwtzKHV6aEpALfmn1EaagWArQnu2QcAj3u9ij44zkAwVHQjztoTcY3U02vgMI/M6dVwJksKym96ALCcJx6KuTPZq8nrijrok9cQZwc4s64jgT6EWXEH9DEPuGMAX2GJMGfcpCDwmQKAA6pi8sEMecMZ34ipc6YBmVGd20xtkXYmtAm4Nu04qyt6mIPV2zuFq9ZHGL1cS3t0ZWFzyMydYb1xzp6hQNO0962E52vIAh4WtTBMQEnnZNCgmvR99/lxAGDbCx0x0WADQ5C4PSNmzjijm7T+sSau56WJVuKoA2ACkMJp3nMAAJ50/KLen3Q+bfR9ZVj5MfDfqK7rGvdjqP53Qvbl4Jp1zpKhtY2zykMKYzFDAWCjx3n1czqYmzWWMfTPuXQfhWwf3/7GV/Hpf/gwTp18CuUynbdb6PWaaHc7aBPw7dMOkEGKVLvtLnrdNHLZMhrNjthWsqQCzgK5fBFryy28/GWvx3ve+1e48up94gj+y7vuxEc/9P/hp7d9F5V55rptop8iMNxHe7WLXRddgd/6rdfgFS97JS655BI88tDD+NnPb8fyqZMaMICM0Bsvr55Eo1VDPp8Te8/Ro0fw5KOPoNNqIcOAg1IKZPylbYrRwuhn0FzrCP3zjS9+Od735/8HXvgbLxX7WTbTQ6dZxde/9hV86u8/iqcfe1xz1BpbkAUnJ9rvvMNmTJtsmwV/1Q5io7g1PZh+p2m5xIaSYgTsDmxZ2oJCIYOLL9krtrBGo41jx07gV3feLZTPXmplvk/nfgm8YKDHBJ3wAcASUayMQJR3OscwYEY2CLWb2lsN6Ovobt66RX/yHybOr5YwLsugC0Zt99Br95AuZDA7Xxa7YXWtjm6rj0yR9NlAt9EUWTFvdKFYwu5dGsUr9lLSNfd6Mm/JiHfq5GmJ8N6ytCh2stW1qgQ/zM3NoTI7Kyx3TKlWLpVQLhYdW1673cITjz+O+++5G+1WcxC1DizNcQFg3XeNPTXE0+bMRgDbTk0ZBJ7S1hdrIz9LD4XZNn3SNGwKjmY5ZHEG55G67STN8ZxMCKMikJPWfz4COJnsz+WnnwPL+lwenum1PRsFAPsiTTw+RA5A6zn9fUClu0W6N2zVFuzVW73ySFPsuqIGo1Plis4IWzqfddtGmSL1sUbNShTsEHE4QPCI2ew1JoQ9r9G/pD3WdlIxEepfE4HZYg7WDqmQNc8FFRGhDTZAH70cSWcsIJzQBCsFMpUf6baw9/QFBKbnJUE+gsKdLqNiWScVShsZbOQklxZX82K9KiO9DQjQKHTTPXQFACZAaLVVI24D3VmqYKF48UQWK7jOV0krrRQwEp1q+s28wF3SOHc70m/mwLWRrSJT1R01Opeef+0mMtmCKGVUhCWSleBqTqNZ2XYqtrx8tJnnlwAwvffyeSd/LltO+RAMbTYa6HfbyBbKAj5rnhPm51UA13fpNRHFAkKbPMZC6yyRu20BUalcs/1K2cy5RY9IzQOs46k5dxXQNqCqibyWOUiK5HYHzRYV2JRE1M7OVmSUms2mfG9BZysnoa0WinDmNGa+Ys4zVe5tjmfm/yWIW1uvS9/ZTqWeVqBcaL+dSF9GSpMeXMdC6bvNapN5YQBiUmxnOGakEdeoZH4EcGde43QaL33pS/CGN74Rl11+OSqzM+KdK9Q85sIpOWKMZ6gTASwT2r8Yg3cF9xFDPWluFWMfOJbFdIwLkX1lMIJyjMLG2JInucSNUd0meiWhkXrClruK95mtd8JmD3mQRUf5AAAgAElEQVR9EADmogu1cVlwItF0DkZImWYkKmNjeh5e6tg7R2Qj43Q5qvY4ZUQ2JMkDwU3FkwLD6gdyfpkyBUKJEwY0dDbGcLIb0X43YmC4JL3NO5t75qSG9CTDOOxZ5zyfRmEj9Wb3y9GG+KgVEF6JY0yM7MfwFSTfWGpCTzlatnkvKspd1OjxOBSG1e/rUmBtnYk5FL8OD4AaImbrOBg1RPHrC99rkrxv2+KdP6P2r8j9IkxfDdx5bUTX2CFXUQIMzN0k8rDm3OSZTf3rO0ET/Y/KVW+8PcAu05FnZJiT09iNDXlxE0QAT7M7YWUlmU9RbYlcT1EFDNMjNlBRGgkAR7U36IAQ+vz483/oOR9gsgiPZGCkJusmu1oXqV5H8v9m0x18+xtfwSc+8Tc4ffoJLMzTHtAU+memlSLpGAFfRvKmU7zH02aSRiFXwfp6E41GC8yslcvTNpBDOlvGi258FX7r5a/FDc+/CY1mCx/9+K348hc/g2IphXyWAHIbEDtODq12Gp0GbRkFXHLplXjRTTeiUilhdeW02MrSpO9ttiTn72p1Gev1NTRadRw7fgy1k8uS75fUyTSOpXNAOquO68Ko1k6jvdZBNlvGm976x3jnu/8MF198GRrNBtBropADbvvxD/Chv/vvuOuOO9S+tlFzKwgAm/y8eh/TSi34Kzq32EtUm6oslrC0tARmC7v0sksxNzuHVruLY0dP4I7bf4l2S21Q9qOgKG16CriyPM1dnPzjzFZhurP4bV+otlN5TRsmoDbxdodJzyFrk7y+zsfoT/q7gsnaLBO1zXazXAF3TTq5LNOjMRdwRmyAqXQWpdKM2MKqq6tSUr5QxMLcAi7cs1dAXc4VAre04TFw5uTJ02hWayhWKti9a7c4JTB/NO1Ulcqs2A5Jjc6cv7OVitrMbKa7VAoHDjwt86PVrE8dAA7ut1Y/CXVEjxE5mnyER70xyWkdUu70t77pdncKpTlBUhFleQF9+/MA6DvCEWAKTR0owurwwWhf2rTpKFGv1+VfnM95ADiOlJ4dzzwHlvWzY6Am7UU2k4+vRXiMiU6krxz4hhbWXAQdINWrvZifXZDVtU47l1efQmOBK5MfVvKmEgCmMsHoR1WQFAAe3oWBtgQE5ot4kocNBG0imW0ErnxDQNDkuWWVjMAUsJJtEXCNOXA1ItToQkqTm04J3Y3kUzXgJKNdGSHKfBbiiSP5ZVtoNpoCJBJgZU4Vq726PfSabl3A1wWAFTDX35U2WwFgo5QFo4C90csmv4hVWvkG3xdFU6huSIusQKlGBvfQbbck567EKDOC14Comvc4jVyuINA4n6VyxvdJlyxUwjqAyOZzAvQyvy69QnvMsZtmLpK8gK+W8liUSFIekzpZ8vzSa5F10iFA6Ztt9LCiqErrbfOmKAjuXqWkPKGx7mk+RIn0VsprO7ckF7ClXCbIy2jtbteNxLU5ffldSyOZCc7S65D5RvghcMtyFfzX6FnW6QWACcRKVC0pwZnPR4BZ1p0X0HW9rgAwZS+ANKOwjSxkeAzFtTu86mygY2hvDRrBmzOgu1BrZ6yHIpAr5JHO5qRdF110MW644QZcfuWVuPa6a3HlFZeKUt6kt7D0RfMQez3YhnnKha/OaQLA9rhKBvC57Qo6kcTfEifdf6PeH/OOF1XsJvk+2XiN2+gwX6Vxy9oc73nl5jHi210+aNSOmM7+r81p6uInTpfjgzZnUkobp6rGMarHuU5Pspu4O1sCmY7YNNT8pJ9hl9QENanmNckQJCzgbO+H0zSmJ5Gz91lvG6LmVpyhCZYRfMc7ZwbbHKeGcXtqjY7hvfTYGUMr8GrKw1ogrVd/xcSfqPrDCtQ9NGrUEjfF94KvDg8A7v27tkDPDjHbTtCk2GvCc38cNp/H6/no0XPvl0NKD3l92N4Yu69xOxISQe8/d0b3bfB8iFrN/oZZV+KR62NkX0I8MOL23cy7OOdsgiLP7KPjRjmfJeB5WvM3iMtPsn+E7b7TaqfZ3sefE5scADb8w5pKivlQ82R/a+IrX/w0Pv/5j6LXO41clrl/19VxXYjtyFiWFiAYabU39HspFHMzqK+3BADO5WlnoB2jDKTyWKv28NuvegN+/w/egl/8/Of46CduRaO5hspMFt0maXf7SNPZv5dGu5NFr1dEr5tDt9bGNddfh+uuvwZARyKOG+vrQnlM4KHWqOLI8YNYPnJcnf4rdG4Huq0uUjnaCEzu22waPYLLtS76jT7+02t+D3/yp+/BDc97IdLprNipGAG8tnISX/7i5/Dxj92K088c03FXXNJEY5r9ym5bjm1sjCkiQRK0t1mHfc9e7alPZe7m1M0Xs9iyfQ6FQg61+hoWF5awa+cFKJdm8cTjT+Ghe/cPNEYAYHHq1wAPzWHsRWLHaL/YNA0NPCOMSf+cUwCYtNBOaK+akfSj6aZ9vweVB2dvsM6lQjXel38CHgsbHwFmtYfNVGYxM1NBrVYTGyhtYc16C9u3bceeCy4Uu9qp06cdCujV1VXUSYuNFOaWtmD7th0gQyCjqNXmlRJgmROJNjjSb6uep32iHfLIkUP4+e23o7ledTs2TD1I4CAbvm8NRgGLjM/ahTrOrTXmfBpHcY5Z9GZ4LAr89TrgeQFgnW4aoBYEX89kv4a1gbbbUqkka4r/4nzOA8BxpPTseOZZvqyfHYM0jV5kM7mYV38DnnkBQ4fCwCTW8B6lRguw1Cgu8uanWlZvOc3t6weC1exkgUTN+2vpjJm2wXjtRwDAUTJydEOPtUgBVAKzGvEqUa82b4rokYYaRbzwlOJFgGHJ++p66PFRVa4JYtuDwALM6tXId3Lk2qF63CY9D0FfPTwcMNPku2D/BdC1Zhtphw3uNZ57BoxXeXrBX30rmPTHUQUM+K2gqf8xpZI2UcBZRkBnkSFwnUoJAN5qNMSxUeREALjDHMekjSYImUMuXxClizLiuAnIScC7ozl709kMisWi/EzvPn4k8jaXcyiOBTw1CqM3kpbUMPSWtNGwQm3pjf6Q9ziWjv7qfC/OAwTkSRPEyGEZSwU1NQJax1lAYIKdBgBm3wg8C81zPi8Fa/RxV8F+yTuiUboaCW2Aehv9bXIPW9pqAaAZ/UtAuqNRvfxdcgkbAJiUNwSACXSzL0o9rVTiLN+CwnxX6MYlH7AC8iJzQxPNflCujP4l3s/1RWolUjDJ2NGXw8x50ui8+MUvxlve+hbc8Gv7BIjuCI2R3EbE0cE1Klr3ypAVZ40kvlNlIwDg5BS2riHUtjvmdhi1sUzp+8kMK9GN2Fy9HWzvNA1B0dI4955wvK1N08PuqnHmkH8emN8c5Meze26yCTO4fqc1hvHM0nGu0pOIzLtlJi7HMFWowmBp6UzOdqs3JS7UL98JX7ezNtGgxZnPiQpM8PBm2o/itcWcs0P6qKqJfxSnCgAb0G9cankfmBnog7GxJhi9YUKYAAA2avWwRgysjzMZ8eG50/ja57TBOA9NtL3Hd+LSsykwu8xdZ/JBjFfCqPkUr4SEYHmkJWUQQPWuxzjni7fdg2s5ChwfXP9x5aCjqe2Pd1qG6Xd+BtEkdW+KZ8cFcsd9b6DTkRMsXExTqz+gD0xHIQhuV8OHehxlIEApMlKHPAsAsBWh/3wPG2d1cOcqFJtKpy0AMHp1/ONnP4YvfumTyOfXkUmvoddTAFiZwWg3yKDd7gtDXJfJwrop5DM5tJpkoesJAJxJ00FcQd2V0038/hv/CPue9wJ8/Wv/gp/e9mOkK1lkU5p3mDaGbI62siLW13votDIoFeYwM7OA6/ftw549O9Gor2G9toojhw/hxPHjqFarOLV8nNxvSLPdEiCr7Go0nWQZKSqYIW0Y7GMa3WoXF15+LW5535/j9a97A/K5otieGEl76ODT+OEPvo3/9c9fxH1336mGOG/OWuc8VCOdngUTgKj2+DSmIolStuebqcuOj9ry1E5amsvjwou2o9trY626Kgx5V1x2NfZccBEeuO8hPHDPw+58N+Uwh67YcoTSWgMVprJzKsGgRF3LGFCYphsKBJscx94V6DGxqUdB4PYYcKhj5j6aIlPCU27MkPxTp4/ibAEX7b0E5XIZKysrWKtV0WnTSaCObdu2Y9vW7ei0OhIBfHp5GfXaOjqtttizGJAyv2Ubdu7YhXJ5RuyMbDNtYkL9PFMRANiQGcpY82fW9czRo/jZ7bejtnrK9Gz4xpWEIWmYTh4EEs8uAGwHM6l2EbINj3n8bIqzO0YjZNy8UUMR7wRBYNGRPOdNvDtbjIbFfMRbX5J5HFb8eQA4ptCfBY89y5f1s2CEptSFbDY+AKyYmObAtQcaoy8JlIohyQCiSj1rc9OGXPrDCSuN7hQEiCVDhVGeTFSnyclrPRrHct838vMegdbeLf0jwJnOoEAKYtLiiq6o0aFWkWYUpLSONMkmstdGeYoszN8smNsjyCjqLKmINZcqwUICo7YP3sNGgWUFEkm7Q4/JttAJa65ZlZRSB/MnAZsZeWsPLGcMvMt5EAR2UGTPUNkyJHpWQETNX8I8sZqblyC5gto9grDMZdzrifce/0avoo5QtqRQKFUEKKUyLBTFmaxEODcaTQGBBRxnRCvBxX5PwFVSRdtIYwtyE3AUENjSfhtljwqjKNgeJVvlqeVaMNdGA7tzVxVpRg63Ww2hQsqQc0ioopW2RqiVUm5eXVXcCOjr3yzQK2NN0DVD+Vhaa6tbqp+9bb96cPacvMUsj3ITgJn5kNsdkS9zoEgOYMn7wotZR6KkhUKbFM6MOJeoctdZwOttRkVY6MYlKlsvOpxrAiwLWM820XOWlEuM7laAnlHOVKaL5TL27LkQN998M37/99+AC3btRL3RQkccGnTOCS2RJ/JfKam89xc1EFrbn2uTVMO09YIc+8AZiCqJb5B0WskLlfyyAdYLv+tB4l17HPtGokomC+BIVNVYD2+QoWqstmzSl7wg8LgA8GDX1ECi69JFCNRosrkEsVHNiVNunCt0nHKGSTQMjEsifbJVqEHNddbRnPZqXHN0qGGFbvgGFKYfRvcwDLiMfms6TwRFMipA4IyIb4JuTQ4AR1QeoGBOCsCN2m8c0Gls5cHdy8YpYiRwMEIsSWUwwfCOfNXZl7wGKofCMX6tUUYt1f2GS3hatuz4LXbZD5K8Y5/1zcmIiTP6a/02uEdMBgD7D+h459MkJ5SRylmIhPX4LYwzjNN5Z1zw27yXxLg82GALvo/flai1m7TkxOedZ4EkfldXTzJ9NOh/Yl4ftk685+PwtTzO6TFcsvEBYNWdRG4E2Po95LMEbbu4/Sffw6c++UE88ujPsbRER/B1AcDk0S6DDQgCMya3hy6tUl2SvJGdjc7wBMlyIttms43ael8AtuuvfT6qtXXcfdddSOdSyBVSSNPeZIIgBCxMZVFf7eLKq/bhVa96vdinlldXJNftyvIJ7N//EPY/+hCa9YYcCZKyK0Oa4BT6rZ4AthlST5u8utLDdBadXgbN002kkMPvv/2duOX9fy7AIe1OnWYDDz9wP77xb1/DN7/5rzh19GllfTMO/qrohrF8TbLvafSvE1NhQWDnnDM51czdyTLWkUlv90VbsXPnEk6dPoZqdR2rp7vYs/cCPP95N+DI4aP42W13akS3ZysXWmzLrtcbvfP59xS3j6Hri778nDNFDXKhbUmAWo1JcQFgr6gMACwwuhcAVlzdXY/2Hc/z4i9k4lIoqi07F3HZpZdL306cOIFarS52Jdq5ZmdnMTszi5XlFZEL2RElEMcEVBRKJVx40SWYn1+S6HMLttM2VSgUMTc3L3ZECTIRY1NP7I+FQh7Hjx/HHT/7OZZPHnUPsNAlOdqB0vvKqL10cwLAun9MtHtN9HLS0+XsPG9tqkPPajPP4zjBBQHiSUHZSSSSNDL5PAA8ibTPrXefA8v63BqQjWptXADY2QQNra4cHCYC1ZzHDt2wY1QUoIyeawQ4VTtwPNccw74CmfIxuW69tMt64FO7NQqJJ6+pKVGVkDFnrG7qbnQMixFwNqWUzQTFHBpiA9IR6JRIUwEICeRpxKXQInuBYAJrjN4VumQ1xGo3XdnRGKuRw1TcXVpdPkdQUGlNmN+iKTTAVJx74lKnR7eAmpIDWEFaN0qacrNUxl4OlwAAbKwv0jIPPbKpQGRBkJHKvWQ5pkxMzlgqVASoc4xSJR006ZENECqRwc26jE0mmxf6YEYNq/GZFN5GfpL7tyugY5/Kp4mKFkDYRMYKvbGAuRoxbalwlAKZEa/MQdNFX6JheZ0xc0rmnJE1561E4Gp/bDnsJ9vdWK+h223J97xwkFZIwX2N8BbA11A4q6KpQCMvGnZ+2KhcH/WyRT6F+Ubbr164zMXTlRzEQqlsLg5UVgn0sgzS2hAAtpdQyTHcJEW40kwrEM/IZM49A2EaxwOltraR5yZHkKGPdiit6YyQYvSxeoCyCDoaUEGenZuTcWu1O3j5y1+Od9/yLlx15RVuNLQB1+VCaRQgR6Fw/WuHb1tew/B4N3+zZ4SpsAlB4EnugVEbs70QjomcjflaVKvke7vmJ+3+eFuvt9ZRxuFJWxdLFBM9dLZbaAHgYTZ2d3kNa+kw+dvnvd/HueaMIc5xhehQuY1R58hX4jZIz5hRn1EljXozrlozqnyeizxfJMWA+TipCEwe95E9nWRvnvaQBMqzeucGVxNavDc32igTSrzI1/F20Gn0W8+XuHN9jBoHKIidkydWYfHOv41pf9ju5220rs9x135CHSWWtJI/5EjOZ1OOL89Y4xO8VzjNtE4oyds96RveHo6z/0XNjXjtmz4ArKvL7VHU/HRXY/wxd5VH00vP3ElYisOsFU9e7lN6rXLv7Unfn9rz4wLAZttNwC46tMmTbt+j3rckY+FnRPjel6g9XgA42dEwNU9EYbRyFvQgQjwaJJ/u2e3bl4KGLQuweWaCjSQUZ2z+vddFqZhGdfUEPvvJD+PL//wplCr8G+0tTWFn63Roq9GoWlpLGE7AjFoF2nE6EEa1mXJJALN6o4lOp48tW3agUe/gyMHjyFaYRooO613m5BKwVlKiMRI3m8H6Sg9//PY/xXve+xc4cOgwfnb7T7G8fAIHDj6Be+77JVZXVpDPqeM6AWhltevb9Lhij8jR5tSDgNTkC+51Uuisd3H5dS/Auz/wl3j1za9FNltAp1nHz3/yH/iHT3wMP7vtB8hkXOY7ykQY3owc/eOYeKfySF13VdlnTYSsMTV59AHPvcBE7DKYgJG8199wOebmijh4+Emh2z59mtTYaVx/3TUol2dx33334dQzK77NzgZcaJCE6zgf3BQsSOWYHbwO1MEum7ZL5HYxhV6bUeR9pPIp0GSrVHPGS9++y//af47q6CnY8534ZpAIkEXlzFknVNBqAxXgOZcR5wJJm4eUMAEysEFpaVOorlWxemoVPU4uj+2Ud5it27Zj9+4LkSuUTHAK8wkzMCKHUrksNkcbiJMR2xvtfvpfRqDfecedWDn1zHg5gAMKQJQjjQ8ANmdG1DtTO6NGFhRHQxhRwKTbX+D8nMwhamMkNgjSujJLag3ZTABwUmmdB4CTSuzcfX7SZX3u9vw51vK4ALAVS7jHyggjqAN6qkuZ0uzaiNWOA6Q6Yh+I6HM59O0zalTTE9hVPZJuxVqa3cq957kAgKmsgl05AwCbXLDitdjrSV6KVovKNPO7MiJTgUkLAAtYmVbaYAHjTDyVSMpEzvK/AgAzKpZAM/PZmjy82j2lM7E0vwRJW82m5EIW7ZgUy6kssmlS+mZFqaLnYLvTMkCoUmv7NElLaWH+bmmipTrJ++GXqkQrE6AWj0qbM0S94gR6FmA0i3yWlM1KDc0+M5dHq9lCkx6anY4B1TUKiZeEfI6gcEHabPNQSX5dk8uXHoAsW/pl5CXRxdaQLdHmfREDLxI0dBMYZf5gBb6pnOs8s7mA5b+k3DagPsuVSNh+H+vr6waw1vlJuTIqltKTHMgm6teOk7SbbZWoZ1JYM79xVpVdJ3pY8/xaGmkBkAN01AL4trzR0wrWStSWRPhyXA21drcrUeAEgfV7zR/NgWG7JFK910e90ZDczAKas38ytqTj1rzASnFu9Pss6bYV1NcoMQW7WVY+V0C718PevXvx6le+CpdeehnmFuZw7bVXY+uWJbkYimOAuf3YaGONWFYw3zqJDLOTRh00ugxGXNYG9otkG/hor80JbeN+3GywYZPcQZN1M/Tp4J1unCKli2P1wxjAJx2/qAiAiPLjATRDJGPH9yxS/CQds+FLKWolJq0pyfOWji3JO+ZZ0+xYQMQYxcd5Zazp7zR/uNwdR6aIRozSfCLByTgdHPlMxLxJZA0erzHOpTrkdatvhZXsjNuILmy4kcbJATrMmD7J7Bq2b3kNGIPnq+/MDUTwjjdC5og4E3MhqC9EtH+UfhGw8Q10fdT33lELG1m7X23A6I47RGfhPXWEdFg6w9ZvjPGbdI1GjcGk5UcJ9gwsixFNMIZ5eSJKEp5inMjJCP+nqADNCIYXB+gd1oPNzhATAyAWoCqJ7EdNqBj1Rc1H7/fD9CpVec3cSTBthp3D460BAwrF9v4Pl7ImEws/f+1f4+4BQXlFnSEDsh4xOGEyEqd/AoupDC01woKWy6ZRzAOP7b8Pn/30rfjJT76JUoUsMGRlq4mzvnWMZzAp7/jMPDY/uyBAK6l4S7TNpFJoNJsaTVlZQL3ZxumVZU17luY7dLyn8zqQz1umtQxq1S5e/9o/wOtf90Y8c/Q4HnvsMRx95hAefPgeHDz0FA02JjCAQCNBaAWAiSCrXSklpii2qdekE35aQMNcaRZvftuf4B23vBd7L7oU7U4Xd935c3ziwx/Ef3z/m8poJjYbl6kvGJEatBomWQsy443zvvc9m0dXKKAdeycBTaW1Fgd9Bq50e5hdKOL5L9wHoIX/n7334Lbsqs5E58nnproVJZVKAUkWQZZcCCQkEGCBsLHJwjZu/ILJwQ3dPXq8Md5PeKPHe90OgGTAJrRNFjTBxgacAJtgkIQSSAgFFEtSqeINJ583vhn2Xjuuvc8591ZJdc+g0L337L3CXGmu+c1vzl8+eA+trfWo3xtzX1tNpBSbo8NPHuUcuPZhmajdhokWGs0tbIPZdTSiTzBR8u9VtUaVGnN1qtYRChy2NL2TV8FsUPDX9CnXWGBRs+OTm5m+mpovtu+LaTF0tDAWL3gg2P+279lGO3bsZOB3ZeU4ra/BhjXiXNDDgaa945DkNU4Zhzm5e9ce2rX7NGrNLegwy2pF9DoGlWs1tp121tfZPrewMM92QuSVfvSRR+jmm26m7iqA9inCgOuciKzjlIXqAsDitDHlpll24npdFUsXKC9MaTZIk8OJZMUWkUJe+zZ/XIu0eDbPbAHAs5HjU6GUKZf1U6GLW22EBPwAsC8ERmAFTxWosFQBbEqIW8thy6DfCHlXnYOwIBgQMdqLhc8sTKWvUQkDqYa4FgBYWTMG1DoAZAj+ifIFIA9hjVkBUoBNQkabh6MwWOHpFvxXgU2RheRnMSBPWLYI3TuUvKsAnfsAnXssNzl8ReFk709mrQqYCUathJpWL8Ugz0nI/g2B7zCvcNqBzmU3kMdX/omCLSA4s27B0iUBdA2ERjnoJ8BtCWmMEM3Sfu7rmJhlCm8/lDNACG1TnKlC3W6HuuvrVK03qNVuifJripYq4AHbWu8OzKgFE1jzD5uTQMAmBx4MQBXJYvTDskb4bQDW3a54HWoeYMlnLA+yYhzkNBawHuWwfC2MJgOyVQ4ZjjYDzEebkNOZQzEzACvzCe9y/lxl6wLQhXzwd4DEAI0hWwDA9Tq8GoU1jL8DAMY/XPQsTDlAeoDqAG2xADpdKM/94JKHFeY6HbA81dEAzN9mC32S8bIE0ACewe5ut+FdWaH5+TnauXMX7d6zh175W6+k33jFy2huri25eTQ3jUxJdYJwFONAYco4VfIOGx8APK2ymKWwhR60E54T8U5l6fubfQ9wuuPeyczhpGxvBQCezIvUzDGTva1r8wQCwCY/N7zlyX0BSGOdnQyqXnBSlbJBh+fVFO+XnfApz/uWcL6Es75NC8Gd1di8FuSXP4Pu51sBNsnQ4a67OPiWe2H3CGBmhvm0eiII9MkDAPOWzv9nKVdmM0t8Z3m5WgLTfOK10Ajvb/9s2xRtis/4nwWuuKX49pZyMjvZnhYA2MdA9FkZpzlzXbt25u66wXtYMMYnbLANBC7ZAN8E140kt9RTHAAOGE+zAm5nVY4uhrQ9Ks5aRk7SaT7BGiw5/fi+Wbri5IleBACW47BYA4vs6/Fm+0rO2iM4PRrbepQDDFsFg8BEC3N1uvOnN9EnP349/eAH/0DN+RHVqwPOl1tF6GeAxwjzPOhTp4Pw0U0GIkEiaNbrtL7eo2azQduXd9DxleN07Pgazc23aDhGKiqxdSFPMD5g7LJD/rhC3Q7R8rbddOXlV9G+fWfTY48doB/d+EN65KFfUr0t6a8AHDdaIBcQ9foaIxidHAHsRH5YIQrAub6zOiJwHl7x26+nP3z7u2j/pc+nSrVBd9x+B/3lR6+nb375swGIZ87/YpvhBMKBfXDSO66Nla3V+DwwAJjthbyfqQ1QHQtQL4eApjE9+6IL6LwLzqbDRx6jXz5wPx09AptThQY9ogGDnTLSXKYyXlEuymAb6ghpwgaRe5Kb2szARdjHUj+6YGD3aS82qFavUA+R8wIahoR9loWlubvQJJ2ArBKqzS0wtioDPMEMdtcLF6XhyoO/67lj5av9FyGoMT/EUUGQZNHhhTADosnc3DwDxrt3n05zC4tsCwOBBHYr2Kw4/PeY6PjqKoeO3rN7Fy0uGgBM9Mv776dbb7qJ+v316fJAFwCAQ1a29fdEAMCyW5bfLz0b7JQFJtbSLEJilD4Tyr+Qdqcsej6Ur+3keGMLAD45xmEzWnaRfskAACAASURBVDHlst6MJm7VMQsJNBpNn+6ZqCay+QWeXtkGLAHvQuBNkUlhqU4EAKtyIqpSeAtQzbtMh4whGlXywACVHMDiqQY3NWFNMovUOmBgHpi3HJpFQvmyl6CGV5TcH8p65lDC9r6VFd5iWIVHmBIF/KyXpkByOGLLu6ohhDkn8Ah5dME+tTCPjkbFIXYcDc6VF1dg7ORQAu6AMxu02aRaQxQvC+FsIgCAClnh0iDhaQTItn7iUsAsYgY84a0qADWUOlaYFYzEO8aOhdcpQE6ApJYLOJhzyvxlT0iUw3qu5HexcD8c9hJgPL7nr2VuMqsX4KvmBYacka8XYwYAX+SLx0WjZZCZ86KAhQ2lW8ax1kAOXWEmGyAuoaIFREWbmUHbRGjsIXU6nYg8WGaWm5iIv0f5BixDwUdo6BqzqiUEuLG7EQZ8bXWNxkMAvJAr+iP/UCfaL8x08yDVnMV8ozBGtHmUEo9rs9VgOaB+YXqDvY6+CNCNuQ1ZA+SHZ+VVV72Irr32WnrWs55J7QUo23L5Y3no/JbLoFxkMq/pzpaRDVOkM4CnBX5tjqd7IIYroOCdP7pHpnWmzKY0i429QBlx4+ckCqzcEzfgYlGg/bN6JJcFnI0zyP1Xz4S8+TSrdsbL0awKpZ2eLHy9bo4b1bwS5YZCLm0841eneL9EKzf7UchiIxXx2W5JGS2daAOdXNJxIFiW5+RSZIPa5M3xviktCyxuiecn2ZO9lbJTpjyVZxQtgu/464o+Ieu7uETjTwbysvbnlFek/daeSWZI8V5kS6lIGRszB6xNk/S87Kjn9F8dKLOeKLJ2S0yn5PrSvxQZBzHub/ynTH+mdlSMdWcz+hep0scQLiruTRqbos0JnvMAspGQlzMCb6cFutw+JvSxlHDu0wLAkfo2fAJODgDLUeNvYFEd1l9SKJngWeclBhr5fg1bhRABGGRDuNzRkObn4MQ9op/c9AP66//5EfrhD/+ZFpcQrQ12jj4Nx33JAMy5ZTmOGOfs7ax1aX0VEdzGdNqencycfOyJx6k/GnC0MDjsM2NUAWCQFRBWetAXG0h/dUznnPsMeu6lz6fuepduuvFGevzRR6m1HdHM4GwPoE7TlmnbOUoazEGctxc2lwrVKlUadIn6a0M667wL6e3vfC+97vVvpPnFJbr77nvok5/8BH3lhs/RqHuMKrBzcfoxSdnFdxxjtIYBA0svX/cFO4sScwAMXYQWRlQ4s3uYHVDBX0ybxeUW/fqvv5iWty/SrbfdSE888Tghe9yRJ/sC/EqzRT1i2wkAzwrVW5Lmi78bin0nvHzquCsQnwn8akeq9SrVmzUG31HfwFLqoW6YaOVCH8jOrlfBtOdc0woIuxPYnZeuudFA+FTJJx3AmCBTr9KQ2eXK/NX0b5jbsK+15+doaWkbLS8v0/LyDmrPLShiXqWFhQVOm7eyukpPHjpCBw8+yfN335l7mQXMebDHY3r4oYfojltupn6vUy7yRUo/4jpKFqjpzp8i+8hUkzXz5RnbaqZUH5+qAPDGjM3JXeoWAHxyj88sWzflsp5lU7bK2kgJ+ABg7wXcCwDDu0+NcAyeCkgpRncobKI5ZB5LzjuuOhyq8TGFvuRF0ABgqV/DBfN/hXUq4YPt79JSY+wyMKxhSQT8ClmdAH4RmodBQWaLhjcnY35CQbVcrswOVQUQtQBY5HAnGv4XLFLkqmWA1clHu762Tt3OWgiER24fqpUpUzgaMFtGwQ1/4upztgFw3ly0H+xlDVcteYsR7rnKDFqM6QCgJbdPlHhjmILBCiZprdZgoyOUV8gGzFgAiwx4K/ho8mOmM8I5c+jsKHsV7ZLQzwgdB09SKP4yM4zlCiVYwkEjXPZAQ2WD3SpAdL3ZFLDUgE5l5qJ9Br4D8ASoDdYtyhr0epxfWQB4AUs5/LWGfWYGL8aMwWFhCYPhjLYgvLS1D30HMGwhw9EGzusLAFhzQKPvCDHOocEbYEDXWE54d21NAOAhbkYsawDRYAhL2GbOr4yw0hqaHKC7hF2XfNEaYElB8QrVmnVqtpvURLsBhmMO61Rl+XAYHTDOx7S4uEjdXo8WF5fo1a/+LXrjG3+HfuWZ5/MFso/cMcrOthzRwup2IwikHCvOn1Jx0/htumCUgKJ7pg8A5lVS5qYuW0TyU7aMoh2Y4jlrUuQeV7KzZpAPosdP0Z4T/WoqEOzMt/j3LLcTAAC74ffKT86olC0iw4mTfRz8ijHCCmmi7kMlc2tm5qcUiRQ15s1efmUYwJPUPiswI9AUJmnEBJtrsWrcfd2rw+YUWcRQM83WvlEAcKax0rTtAgBwMUmXe0rWk0hMtQM3gEKiMLYl6vOBPu485X5friXh0zaD3bZFy4ruL+5304x9sL94Gl5kDk7a9411MSnWqsn753oBpNflGx/f9/FSU9uad0aVrcA1Rxd4NwCAraEF3smfv2XPBb25l6xXtyGJoFRsmhR7Knb/j6ztYiVs3FMpAG8EANYNoewIpG2aYRmFFKi8EzCiYqb5Us0SAHaOB5kiseaXvJ5k9Csq4aIMYGlb8dlaSHeMHS1ZpQd/dx4QpinSMCHNGMgHEnIYIXOBB87hbt+oUK+7Sj/43rfpc5/+GN115020sAh7QY+qVWTgBZu3h6jM1GouMDi7cnydwd8zTjuNXnjli+jRhx+nf/6H71Bze41a7Qr1h3CMH7Gzt53huAcxYAdn+jWi/fv30549p9NNN95Ehw4eotYS7FtjBo9hrwGwySmkYDcQ33TJ/YvcwAOi3jq+Ixp2ierNNr3h2jfR//mWt9FFF11Ch48coS/ccAN94mMfpycevkdQUU77ZSnmRKgAxYPhKj5sGXMmGgkxMg8YuFaGru4/FvENNhuMDexhl+x/Fj3/+fvp+PGj9JNbfkyrayss58NPwE6lJ7EirgyuIy0XbEpNYbMiJLLkRRYChZAqWAMK7IuZ8xO2LdiT5kDigOyHNOphIIiqDQV/4bzPQQTBIhcbm9g/bd5jkA0AjuUGVqlFuCZompPfIW3p8P4v1YSOmpYzmfO7ScFsh+SUcDXatrxMO7bvoMWlJVpYWOJcv4hEh7DQS9uWaG29Q/feez/de889tH3nDnr2s59Niwvz7CAgtssqPfTgg3TLjT+ifq97QgBgITZPPSknOKtOTgB4mjvaBELYemUCCWwBwBMI7Sn6yrRa41O026des30AsCjh2dMhPPDTnxHwVMFUC4nC3noSppjLz+W5FMgBnLDPFD9aGRiDFhQwe51bB2u3Auwy+KlMTFYuoQQjdDG8Drkv5omn4XXhhKlanTA0Jfwzv8t5gQecE4TLrdWCkHsGuiHcMhiX+A6KLIOQCAvM4CryxArI2e90aQiN2dWutC8m32BW62BZeGT5uwR/iTCpnWUgw6cAOMBazksrbcY/9jkdh30zxowwSMEeFQW41WoxKCp9H3LeW+Rw4RzLYBYjrDLkgLDJfQGJOTy0MnN5DJCbN8iRLB6o8DwFUIsPA7JcBsIK9WjQXachmLIMmmMeYRwazOBlsFTlxDlWAHYijDKHXEYIGqmbc/T25ZI0hrsms34VAEa4Y7VgcF5j7SPKYgB4rs0g9+rKisxz9rQdCqOaQ2kLg9jAcwnNjN/7DAjLvEPYbZE12oT8vvBuHMJzkRVnywMM5RhAO+YL5obmgWZ0XK9pTk5kAWaRg6dBDbSbQXgJNc0XCr7UCOiM+dFs1Bm4Blt5eft2esU1L6dXvfpVdOnz9lN7fp76nL8nvHjh5zqHLgLjW71bdbUndtkcENg1ym6EkpjugZiumBe6+2dtlSdC1/ccZ9Ykt2npgHj2/s/fuMObUmchQ8hJcvQmQOCYw4H7PferAAA8zbz1jodNyknmlw7ezI2wpcYyBQDWOSV7pgk5u9Bo1/XsLygPf/klAeVSfc97eAsAnpkoN7Ag03cmrWIjAGB3v8kyCAYAMa+1gotl0k7G3rMz3YzHeQTt4PzPyAUbObsm7Ev8dHN1DrkXFN170p+LlJcmiynlWgaUSFZ14q/6/vZn3C0Lmm7zyp9k5pd1Lsmuf2NkX3Y5p56fOlF8ACqvjkmEqOULfLEBHwVizGmEayjpHL4BrZIiHeP/tACw7U5xi4fMgRAYmrQvfL7pAKXv0xrWddIKUt6LmTJSSy47x7N2ZoPPshxh0laoybZYl/1rPG/+W13BM/qD/EdGHexTc4pHbQifi3lR52hcI2o3gOr16Mc//Ff60hf+im688btUa/RoYaFBVIGtocfR7sBCPXZklcbDCq2vjenql15NV15xBX33O/9K//JP36bGMhzSgSTiTg/7l6xdmBj47zSmfkfsAOeffy4N+mN64IGHCLlma3Uo82E0OnxnzuEcYA/bCPgUtQo16hXqdwT8Ha6P6SVXX0Pves/76corXkjrnS79wz98iz758Y/RTf/+b8oatuhvhhbqMtPI0vKbbyfzjWYGAGxZ1dSGZPNSbDnSLtg/9u7bRS996Yto2/I2uvvun9N9991Dq2trdOzIgLqrmtLNaQLsQhxNTe9okkoulLc8KvmOXQe5tLmEspoLEuWNiRU9GQcmkwAAbnHiZUWxdZ9U8Fz2T9sD4gBwVHcMbMEW1SNncw/Wr5IGuC1qk5LR0jltLGCAv7U6tRbmaHnbMm1fXuZodK32HNvTms02tefm2Wb2yKMH6Nbbbme72Xnnn8fPaq42Wt62xHasu39+F/30tltopOQG3+jnfV+WASxH0YkKA23SnabHzrv+7W1GFW0Vc6IlsAUAn+gR2Lz6t5b15sn6hNbkywEcKv05UyKwhOd3RfKxslbEHoTBBaWkBCJG+pgBXvXiQDn2FS3MSIBoaJtjjHbAUnwn7FcNgawhgu0Q7/W7NOh1mGkJsLfeaDMAKACl5koxwBQApoaFsVDIphBAR4WSw7l0NYx0Dbl9GfyTPLosNw2fDJAVTFHkzDU2NStRAJxV4UWWF8tLIv+13+UCoapyTExGixKGMkKycHgdiYQtoCFCHDfA/kV/AAALeGhAt+U5lnDCda4JzFQAilBC+VkFfDnnLY05fy6eR84O5FM2wBytZnBXAVJjmsJDkXMk9yWUuHgICtOYWcSdDg2HHQ2PhMsFgNQWVQBcK0jLMoFnIL9b5zzHAPqFpSxhofEPoCwuPezZycxsAfPFgUBAfchkrt1mBRMfAb/ln/UX9TFwrnmNOdew5gIWMFkvVwy8Qr2HTDH3auyRifDYYBQPup3Q+1bXH8BttEFAdBcAxlqTkEty6ZL80mzcxPxqSv5mzgHM1glc4uClC0BdQHX7udmSvoExfPkLLqfXXXstXXb582hxaZ5GYzgmqOODAvIR41dkC0lHfTf74AkuTxHrRvaVPNPw4Gv4hli5fLtb/vdZqz8dFE8vqwgAbG/OxmgzXZ99b5/sAHACsFSrQOb0K8Bgnm5qTguQxgFgOZfUfjkBABx93zfeWwCwT0IenS4wrPk2wPRy/OCPP4RzHsA2Xe/8b280AOxrgc9BxAcAB1rgVJtzuR0kYswuMW1SjfEpAjLjeHgX8M1hn5Szvxf2WLFP2jwtJ7li9cSfyl9j/vbnvT+Nc1OoF2RLoUj5vj1kqqmdEHn0vJv+/FAEYYaNLFNUug4Y54+G4Ik7UvJXOABPNi9t78nBCSYvOOvNkwUEzutZiTYGAHKcUaa/JwDmkhL1g51p+lu0Et/6TGtSPugcL79kp5zHw7mXvg/m7Y75eod/Xw32v5zmi3ofW2AOa55tBuqkLyChpCFj+w/sRGNENatQswZGMNHDD/6CPvupv6Sv/s3naFRZp507FqlSGVG316GV46vUWR9RrVKn0ahKr331tbR71x768le+Qg88+AC1FmucN5idwoXXIdHXUEcLzN0xDddH1FisSVqt3piQaxbgMEciY0/hMYO8aDZnsQIJVZm/EMP6+pAZwMz+XRtTc26e3vG299Jb3vZOzvn6nW9/lz76kT+n7//rP0vn0BbNdwtmK/ZjdjjXzUXmkTsWk25W2QCwRe4TwFZSxZkjPWxGsJ1cfc2L6JnPPI8OPnGQHnn0Ybr3vvvpsYeOUir+qGxikRPsWgKu43/NuTp118TmBXvk0uIS53w+vrLCtkEOAa7zRUJII8JejVpzAPuJOus9GvQEcK61alRpatm2ifO0SQnLwIKUcZMcwOr4owuVowDwYoI9zV1gvvuhjI2w2SWEufFROMqfjiXsZO2Fee7v4sIC/0OuXyYv1BucExhg8MrKKj164DF64KGHaPuO7bTvzDPFljoasc1qx/IyHT5yiMOSrxw5NBPnxyIAcNozk+yLk+90aW/OgA1cfJubbdO3Stt0CWwBwJsu8hNW4dayPmGi39yK6/V6CY0oOS3CIyR9ykiISamC8ztwXl0JSyuqWfmpFjHwOKGVI5JTC7Kvc1EAWEAybi8rrGijKiXGFlU2sDBSK+xVB8V7dXWFRsOe5E+tIcQvAGCApgpeGgAM1igYmgAXGRxWDRrsVoC/Ck7iGSiPwhIFQK1sZGXBWghhsF973a4CzUjkIkxZ04CDy4OCv1wf/6xKnuf2zsxZMDn1cmHM0SrnuUX+XHynAbQ5DDH+DkBRQFaA1pwjVOWKPnF4ZuSsQdnIn6zejc1mg4FUhETGB2A4t1SfDfLmWh5gdUGFx6uBrMKCRU6aAXUBAA86ckFgD00ArwpaYzwhV/VWBFsV4ZsR0ppZtHzRkbwynAeY61Il1ckRzJ6LyjxmkJfzAEu4GnwnOZA1tzOAY2Vwq9odAMror4D8AmYzYA4W8nDE5QPYRScgG+QBHkBGpnzrBUgA4BbLTgBgZ34p8BtxdGCab42qdYSOBgse016uxOhDg/MlC6iPsQHmDXAcuVQgj527d9HzLr+cLr/ySvq15+6ns/adwUo2xpb/KZAcuYClLvdkHFbfrmCGt41RoksCwL7G6mV0c3d2f21ZALDcyBwjYA5FqxQAfJLKIS6puINR/Iyy7wPbgiMfHyDjH5XoE255qcbmEgCwlRxvv++MzG+z74Lv63GWAbE4Aza9/cWYwNMb8H39m/T74v2frIaEWbF0MQYAyH5RZBPMqGKKVxNbShn0o3SPky/MDgCerDHx7vqMUVZL0ef8rSqze2TNuWITIPKUqgyirWTtAAXohZ7oFb7+S83F2r8FAKdLM2/J5rHDg/PMs+ZnvyXEWZH5MFF+/8Lzb1a6rF59fVNXtm19KrmC0s6f6EqzXk9yhw91EfkpcxfxgKF2Ly7M7i0BrhYS4AY+5Adf1X7C9MnkPqjYYNHtKWNxZu+v8oIPAJ5cP+T2F9haw3VT4OFYL33OB0Xmdj4Q7D8f8k7QVP0iwOfwZpWj7MLRH4Ahg49q20FUZADBNdip+O99BoFXV56gL33x0/T5L3yCjq88TvDpXlvrUB+s3HGFOp0xXXDehfSaV72O7vnFfXTD526g5vY6jatG3MBjY6oCPBxXGPg1pirMS42W2MyQx5dB0ao4heNfDWAwkwEkajPaBqYyB5mrIkXYmIFjgL9VqtPr3vC79Ja3vpMuuuhi+snNt9KHr7uOvvXNr7EtAr1m247aLCztmNhcAtKnM0dzb7zelZwbWUUd5mFHEVuXAOWwA+1/3rPo0uddzLJ4+OGH6cEHHqK77nyIumsCxPLydSYB3ofDP56vNRXUHo7ojL27aPu2HXTvvQ/Q8SNrNLcwR5dcdAnL4I7bb6c1EEGcD5i/jVadWu0G53pGfbCLcfmtOlXAymbmrzj9i+1HVHkeTzMjWhA526jZdCtsYH4nuAjLz0HQOd3ZI+dfbLLj14DQoSMl695Zy+zEUKPl3Ts59PNce47m5uY44h5+ht0OhJGVtTV64vGDdPjIMbav7ty5k7Zv3x6QUrZvW6K5uTb99I7b6Z677tR2l9Ff06eIT5cWG3N0bzqxDGC3H0V2uJylUX7L9a6zrQdOTglsAcAn57hsRKu2lvVGSPUkLLNWq7EJxM4n99JRzHtUAdKsvilDkg96BaHG46GEzg1MJ+FVMnEVdFm5piCoYiH6SM4BHrsUxSe1KR/CABZWpmljHNaZc6c6f2ONR3Jv8D+wRhkErXBuVA4RzA8oQ1RRPla4nFDPYMIyM3g0CPLKVqoS6jeQBANvABHVw1KBYbvsGFsV1fW7wgIeDOBSKR+RiwLYzCZmbc0JPSIXM98FK9DtjO0qN+6gngpCQjPrVkMKc18lVDRAS4C4DIACYGRgUkJZMwgMcBhepGiH5lKWsM9DzX9cjXoGaq0MyCojmgHoMfKiSN8tBy8zjbtdGvYlx0ckX4qOX+CYwDl2Ef5Z2mw5mxmEBzuZQRadryowZgWDfQwXTnYEaAaenxgb/MOHcxQbgxm5gXUcTfDMRNa/gRGOvtvlBUxpAMDMKkfO4UqFeoM+5wHud8D6VucK1rghY9QLhi5yvPQdAFjGTJRQnbum4XMMIGO/h3MC85UBYL1UAtDn3MaNBrVaTVbAl7dvo517dtPOPXvoOc+5iF7y0pfQBeedy+A/5yTSEEbwyDWmjOwDzoftB/7jJv7E9ACw7RtpdedfChIGPX/zcyxcJ/ZQ8BkfeOZ4xgch4It2cPbG2I2RX+ggk+6kFICoifmbNHj55JffA3efTploJtCsgUzJmR0/M6e7Ak9u4JN+5xkQ89ZoUmppRuxisyPfgF+sjJynJhCwO0bTXNGzq56gUaldtBCgRTbBHBlN8XqkJ5u8wRQFbXKWZ2EAMU164T6VPktYfVSDaOTYTdnTs8DsNL052pZo7+R5eysEkrJnnH/wEzqD04DcMyyNzRJTP/jXCZeDe4spsk/w8yXn6IRNk+Z4cs25syarnmkB2iJymeYZ3xpMbb/jQDDZ2Nu89s/d/PGLGYbjgig5V+z14DW3+ERDRBv3nxHRQtzn/b33j2xm/fpF3h0/YqMomlcx8Vy4V/lbW/YJX9k5EiyQH1mu4+kAcNmWZj0/4RQMiou87zqcF3Yay7tfxPXPcjNyqr01fgZNWFj+HUw28eg5E06MgaZegihH46FEaNO7fq1SoxpsHeMKDfs9qo4H1KwjJPSYjh87SF/4wl/Rpz79Uep0DtHcXIO63QHBXHL88JBefs019Hu/9yb6wfe+T5/4+CeovaPGIDOsGQAM2Qe+akAuQgnDyZ0YDK6D9Yswzn3YacTDCt/VJdgZ47Uc2ZfzycJuQdSoyRzudUc0gGmjR3TFVS+ht7/tPXTFFVfRbbfdTv/zk5+kb379azQewbldUrAFmoYOezBTTEQsuNxNsPAyiQDAKXoF7EZsO+J8yEgPN6aLLr6ALnvBfoI5aG19le0it996J91+6/1mnks1eXIIaKQJ02BtZ5y5h87at48OHjxE99x1P+d5RjS2nTt30crx47S6uip6ntpLYU9rIAd0q84p4vpd2Bxh0ySq1itUb9eAvnM4bw1hp8QXFUfatWwkoG+gV+gYyt8U/A0OIOc5O2FSJjqfQJZO2FK1MdPYKQ8AcK1Gu/bsoTNOP4MWFhD6WaIscsQ7GtOhw4fpkUcfZXIEbH3IB7xj504mZCDdHIgJu3fv4kh+t95yCx059KQ0UMkThSdByoMs84yzJxiP2Lb0lAGA40un3PY6jVi33j3JJLAFAJ9kA7KBzdla5hso3JOp6FqtPnY9lNyDSUKPZCjfzuVkOgM3w4OaJ1jClwAgDhinzJiMTscyBlFhG6tiFOTGNeXCGJ2ay9YFe42lzMCmoJRh+GT1mGNWM4Bj0WzFGKehbszTWOsGO7NSayi4Z+xbmQnstamhoaE4MkuXGcGqMQPYBDNVWbXoPxQiC9sLIHJtdY263XWWXTRpj42ftjloZ2iYyxo/Nh4qgztUZFxnAcivRtWGhG5mBqyGR4byyyxSgMBg5Wr4ZpQIRbTX60tYZeRC5rBFovCyByVCbjuAsrUvyIPCjFzNYQKdlMHYAd8swFZGXSiT2bQuy1qNoaEWq3g9zzEJn2wAMjsDsH4YhlUyT0UGfgHOAqwF+xc3G+TcqdcZHEU5kLqEkRaQGOUAGG23WvK8gt4Ayq0ezpGsgDPKXl1bZ9lZuGn8F+Wsr69Td22dRiPkNzaHBLRBwg+J04Dk2I4ax8K1BrCY2fhmjzSAW8cJoZs4pBKDuDKurabKCPmOmy2am0felTbnjjnrrH30spe9jK6++mo64/Q94pQLqegeYkaAYcCiFsO0zZv4vSHYI91cXgXASLudxD1q3T03bjAsgD+X2rIntAPk17EhhZq0SnUv8nBg7BfLtregtMdmLf94Iwo2LbPtEWdkp4v2Y7odS4Fb2+C9kpnwgQLWubzz2cdgDAyMCaFOwyB1jXZplobissgam+IlbPST0wLk07Yvf5yiYJ2vrpSyChtxs8oWJMa/c/jalvF9gfUxYcmFX7PzJq2PPPs9G6AP4MrduCyHoxNkw29wjpyWyeJd3Z/3t7QWZAEfyYenuWym96WkwTdPIB6gcMPmrSNS0dFyYLoSczw516LSn3iuFV4Ns39wkjbnsbmiuqPqSDkDHQVnov3zze0i82eS/pnOk30+Rl2MphmV/D769YRUGahBPdMJPe37CQDgiQDkaYSVoj1PR9Et2ZiiMipabInykqqChQ/3zKC8vS8BxHlWnAsI8qNqt0npr2/thq9kPyn2k3xhFtoDuAixfIXPh6zNoCcWiZeVKo1IVqlSnUMyd4gGXVqYb1CtMqB/+se/o7/4yJ/RL37xE1re3qDhsELHjvZp2K/Ru9/5XrrihVfSZz/zafq7b/wNtRaQk3XEzF+At2D5skWMETyiYU8iugH8RQPhuC6e/fofYI0KTjO2N0IkPLEPMHA8HAkWCQbykRFt33Uavefd76P/8Ob/g+7/5YP0F3/5F/S3X/kSDQfrzBZG2GP7mI0qorUElzP/RM6wcAYvJtSzxHBLJzmtlzo4wHa67+w9dOlz99O+s06j7aLzUgAAIABJREFUwbDDYO7aape+92830913PiQjygQGsbTpELNMYDtju2yN6OxzzqTzzjuf1tc7dNttd9CxJ48nOoW67ZyA/ak932Y7IsBP/N3IDBiPuoV+VhBf7KOOHgdAd6jzVu1UEDqbFgeh7XIMcJ+D68VmpTuhs/YHnTcGnKbdQ1gqxjCuVKg1N0cXXnghnbZnD7VaLbEb1qoE4sTDjzxCBx47QJ0OiDADWlxc4ty/mFeQx/LSMpNOHnjgATp88GBAQPIuzrR9IYXNG3/MJcQE81QP5Sj4G7Wn+mfr5j4RZ2IXDHYzs0a6uo/vnhRd/+EkLPPezBr+NCkopnsWPxKfJv0/VbuxNdCnyMhnA8ASviXrEweWsp7zGfdN9+FNOgLQOop5rJBSADBrGKptKBsqzq4Rlm8YuoVBVAv97HQsCgCLyi1M4HoOQKzfG9NJbwPI3wHFBCGT0XcoJ/hnoYw5x26zKUo2wgArICo6hAHXCBUjACLy5q6vr3IYajzDYaADrQ5/0dDPrkIWiiV1+PhrC18SGwMBRoWdWm20JO+w5ipGYWgXwlNDQYM3nim0BswyExjgLBi0UDLhPQnwl3Pjhqxyzturyi1fHNSgaT+LOIasBMJpgMFKAKV4jlnWehHhHtqcirlW87yocUhosFwt1zP3nbV0UUQtLLd4d8IDVQBnZm5Xq9RsNDk8spv/GX3s94XxDdAeADHnAFZWONaYhd4B+MyMY5ZthUFyfhaM3iHyJ4vMUW+v36NBB4A/wHNhYEc+Ns4aylymnea7DhjsAly7CqnM5wp7iTKTW71aweQ2cBvPA6CGxzFiaM/Nz9PZZ++jK654Ab32ta+lZz/rmXIBxDxAnmeuWsBnZlPjgoN+A6QPWOhh7ppoP5zbhI1Hob3ZDdOX3MeiimWhAgs/VORCX7iwiFY70Vub8JIhOMV6HjeI+M6IWXTADKKTlJUHMrr2pHjZNsc28gJSxDjsA4B9Mkl7v0i9+eXa+pQ855N+EttesSk4aXUTvOc3AE5QaIlXigikjPyjBn1h/0/+GXN0kg38+KyvG1h1ZOt22uH2twgAjHJM7yvcXIu8E3OgCsrKKSgqsozRcX0YSwHArAwEtU83e8xsOmUpeXPE0TnSxmBD565KKbBlTziX841o+bpR4fl2Ah8sexbFz7O0903UxRyMJp9/ReZPLoSaU4DZ2G1oojpQ6AC8sQBkeutDg39O76xvGeINloP7fVFAMm3/Cq6FRUZlFhPeRV1mUV7BMorKqEhxRcvKcPIS/WFaANidKAXWoquzVNIB4Cgg5ZsPmwcAR4dEbVu6ENBKZgKLZUru+2OEWK5RHSDtoEf16pia1THdeuuN9Km//jh9/3t/T61Gh8ZjRAyr0ZFDPbri8pfQu9/zXnryyYN03XUfoPsf/AW15io0BMO4QtRDyGeHBYx6h32xScFmgI+k/goBYJgSOcwze6gL+MuBy2AHgHYzGjNIPerBVFWjN7zuTfSud/xHuuCCZ9HnbriB/vRP/5ge/uXP2d5Q0Vy3AekiFkKZdZzg0CwyifOfMRsQP+UMNepozTVpx/btdOjQEep1e+I0XyE646w99ILLLqN9Z55BtToICpDxiO75xS/pn//xRup2EC1Q7FyyA2qDqyB7wBYF1vaQ5pbb9KsXXUTbl3fQYwceo5/dfif1OmGkv1CRkoZB/nV11Af4y1H2ANorI7neqFJtEfYqiFwdCIyVD2d/FKLMXgC8/Bdz4gfpgv8p4Rf2L0vip80XEkx8luYfUiG/PUUXYaKHzBvY9RaWFuncc86lpaUlOnL0KJMcGs0GPX7wCTpy5DCNwHIeErXmWwwSY+5vW9rGtsVHDxygY0eOhc50E+pTRfSHpx0AHL+0TL+sCpWwBQAXEtOmPLTFAN4UMZ8UlRTQok6Kdm41YkoJ1GoN2OBEt7H8t06ZszH+5kynwEBlFAU8G6MYZCAERYHgNKUEeo2EchYQTBiTcsqFeVJFk5RcwIEVLgw7rYqJlIFWx/LrugCxvm911GoC8AJss3whoqxprmTtc8B+VS89yT1syTkEWANLFEojwE4DkpEDA+GP0SZhMIfM5KJTJgQ3whwWBhZyTlxjryhLWsI8C2O6wsD0mMFU9DPI36vMWACiUEqHvR6HYQGAbCCwAK4CugrzWQF2BfJD8NfmFfIlCwBsH24n54exXNOmlwaaqiMGuQRi3C2fL5i5zEhWxwT2ohwiJLS02xjqCIENhRvtRD9Z6awj/7Mo3RgP5O1FOGfJGY0cxbWAwc3TQgF9vCdsYbCnpQzrK8rqdntBXhnIHyGucXECC50VJdfYq2OCUOajsYDsrK4b+MsOD+IkEALAYjJiFjWHdBIAGDLB+CGMDuYZ2seOCgjd1KjT4tIi7dq1k15w+WX0hmuvpf2/dhGPWbcn4bNlDus/DmmkIXOsvepoEhioIgYdHS9bD0Unr65I7VHqW0mAznfRL1b5bErJqGtDCy/Wv+RTJQHgYC+1c2fSesu9FzWAFn/XZwQ+KYekePcmfHI2wKaduJPKME01mPBeP6EcfK/NRk6+Wjbv+xgAPAV4H5zVgcFy83qRqGmTJo1r0DCApqiDiOxfBVaKB7SMbb9eUYhGnldvVL+P4TEpkSEcANh+LNCttNlh+8dGzpxEfzLA/I1sQ2DPLjL+sYaYfpnevqcDAJwn+ejEmsV9doIhyGzghNM+Vp4gIEXLmmX7/XM+2a44uFa03Vl1Rd4vCkh6pkzxNhV/MlVvnsH56R+D+Ibg289LlFhC3mm+YrMHgNF2n/nSQaNjAHAwN80mFhy5xc8/V3pme8p8u9DVKcNJTu/8vPAD5q+AwOZUCfnCgb46HhGCOC+0a3TfvXfTJz7+Ufr633+VWo0utRuSLqrXH9HhA2v02te9kf7wrW+jO3/2M/rwh6+nBx/8JTUXajQc9wkAIqelQuaoGhy4xzSuVmjUtzRUYiviCG1qe0HzsgBgBjrBNgWzdEg0XB3RZZe/gN773vfTy67+DVpd69CnPv1puu7Pr6Njhw7oyIqtA474YsdLqkUzBYB1LrCYY8rAvnP20ml7TqO7f3EPrRxbIUROay/U6aUvfjFd+MwLqd/vULMBu9KIHnvsAN3449vo53c+opHbxG7DEf8gIyYTaCq1OljRYzrn/H103rnPoMNHjtJdd95Fq4ejeX7ducY5f5tCMECEOrHRgaWtZIUKUWOhTrVWlUN5s01roGiuRnrj/qGjsL+xeGXuCfNX7VFs5tTQ3rAnOQpl3NYq8z5n7fi2TyV92ARH+WACIwXZyrHjnOoMxIlau0aD9b7YmzgVXJ2j0yHiHpp6/PgKp8pD2HAjXJTY5SKPpurrsX2wNABcYh+dtN2TvZdiZfdtr5NVlPrWFgA8Q2FOWdQWADylAJ9Cr2/iEn8KSeVp2NR6veE7giPswrLe1oVEFrsZuEpzwEDN0et9QLCUZ4ZY0ZalXGHnisKKUMQjZXwKC1U0S2FdJpR6/UPwXKDnRD1KJR8L2LEC/PFjFhYa4ZIrFc3R0ZOQvtyuuoT9BRhsoYiVBQxAjvPq8ntDVhIlPG+T6g1RKMG8le9GnJt40EdSlTgAnIxtlzYRWEGFcsrhbWRbCOWhwDADkAJ+szzB2B2NqFpvUKMl4K/IXIQW5NYFi7aLEDUD7jMAYAu9LOFlxlR18umGYwDQUi6xDNBymQidDWVX3hOvUmP/xmaIKbmqnEofzZSIsMfC6sXFydrNzhFu2zlUt7S70W4H4K/kPZZxhuINpux6p8MgMAqAhyaAcgCnAHxtfpt8hQWOsDWSy9dCUOO/BgCbDLlXAGM5t4tdJLQfmodaQmVjbocLyBwfAgCYQ+3oRcDWhub0AcrLIYkQ6lrZvLh4QT7zc+0ABIYXJnLUvOzlL6dXv+q36MILz2cWc19zFMl8HYmCXpNwRcY2tnEVA7ez0lJOoc05mLxbYu62Nt3bnh1zQwsvtFunPFTIipF4z7qyOWMq1Zc2fjqhUyd6f1KRnuTvpTpVlWyzbEl6puS86yHoJefVSbVGihvmM0VwUvUn3KTV7ljA4Jo/MezkLTl9gsdnKp60yZYXoqD0hmL7UNjqogCw7D+e3saiZMiZmv9O6rfGkIsZPOOzOTNEq3Oo53IA45t/ycHMnzsRRS9zepU5f+LyLNncSad4ZK5750DBWkQ6Gb13AMUy8olXvdnySeu6z4gYLo9yrfUtxYLDMOVj4egUWevB7l2uq1O0Me4wxIe+U95056N1I9Idx5ge7E8bZWCfuNzwTjrt+Tfx4Ezc9sjwRS5tedPKuYIGBUwLAEdDOBtSV3DHUgUmvPvHEb7YTE1cUK0b+fWJTLSWuIBMt8h04EgvO1jr+AHjqCzOYC7xaxJdDOGSkWN3oV2nYX+NvviFz9BffOR66vWP0/L2Fq0cfVyBtBYdP7JO5537TLr4kv306KMH6Bd33812lMMrh6g36HBkMPAd6g2o7gB/hR4x1NDAnLqLSQ34m9oU2I7FKYMDZ3A2NwhmzGYa2D8G62ABN+gdb30v/eFb3k57Tz+Tfvazn9GHPvQh+uqXv8AvsF1JHcbNNpJCOQ3NCFPscypCnQQxRUiHfmGpTe12m44cOs66GQDgucUaXfrcS+n00/fQYNCjXbt2cMSzW275Cf37D+6kQV9HyQ3/DHC2oeAsiCA1oma7Ruc94xm0uLDIAPPBR45IV9P6hNDOIII0kUZspDmIJQ+xfTB2AIAxEGzvAQsYdjYMlgLAOlWNRs7/RV5nI3wEARVRLMaUCSmhQ4V7Lyy9s6f0iwFoBnXV/qaR5bidyigH2NuYb9EAjGfMQzth0C04JzBhQWy4nBIQzGWLPDTBIZ7uRBacrEIhcuWpA2B6SEi4kJYa6F5aXhNv/GVezLau23BtZAS3JEmjeNunebd4LU//JwMS2ghJwLc+p4IEtgb6VBhlzi278QBwvsHCwqBED9BgAqpuIb/rX2OzMw8ADsHkKEOSNzUGW4UJKYoGwF5hAgtIBuap/G3SjzFLqzUAtGEOYL17KCg8ZoAQ4Zu5l5qfFYqVhQs2BSwEJg1IBbArwKKEk67SUHPOslI9HFAfZTMIGOaEDS/GOQwlza8r3n4S3odz9AK4VGCa2c+VKo36AxoNNDSNagQAgKucH9fY5SJFYauKMm85emU8BHCVh+Q/YAZbmGsJI2wfGT/JFSxlGrDM5SqgaW+E88lCjYdtCdmzxhYWJjBkaYoc690MsjqekHAYqFap3mhSs4WQM8j/C/BeQjwz6In8zMjZ2+kElx+0l/Mia54XZgUDNCeiHpRYzhfcFJCbE+VIiHCEhLa83BZSGkB5n0F0CYUtgtO81eYvy0pucNsVxRk3DHYyUADGAGB9TKKiazkICW0AMId/BvBd5ZzAqLNRr9Py9mVmQu/Zs4de+9rX0O/93rW0e9cuGsC7V8d/OAZTW8KGW+jPiDJd4LK2kcpm+hpPhjRyp2DaOwW6EX2t9AuT7kYb9d5kAPBGtSav3DQbTpk5lXpfLIYznIjublidwUVf0ypkVZQHFItBcPYAsJ0fwQU1Rwon/9I7mRnERSTsm4LTXzV8YziRYcUtNK+Jvsp93S/5vexfOZWWAYAtEkdh7qDpTKGC5gWAU5obEWeKbJVcUkgyjrkv5fliG3PZGeiOwSYPv9h/Y+NfdnqKYTvUsze6D7MCrAtNiJSHpP7QATVXP0hTEFiPzpbSBDbkSbuSMcdT1Em3USkUuaCbRSb/VBPEBwDLXpJVhTUv63v7e+r3aceTdjxte5+omxOAqJE9M+d6UWySFBnAfAVoovPRikxZLz45Rvz9x4kbeqSx/r0jrbaoTAqvz4RdKSk3KSteZ7Ex4L3bjW4XAKJhPcn+hmVHa5WJo+YIZv3yx3FYxZ8YFwb7tzKm5cUWPfH4I/SBP/5v9NWvfZGec9Gv0PZt83To0GP0yKOPsMN2lRp06OAR6q1KKrFXvuo1dPXLrqGf3nk7ff0bX6Mjhw9SYw6RwUiiriEkM+fwlahtnOipJo0ZgBXM4GKMAaw6gdSHNGY1Gg/r1Dnco2t+89X0nve+n55/6fNo5fhx+sqXv0Qf++hH6Z6772SGrDm6x+167khFxts3GXOWRnAvlANTn4wWiGfQLhkLWUnt+QY997kX07nnnkWNZo2Gwz49/NAjdOOPb6fjR8TGZ4MlURc1XRbCMzdhTwORgqjWqNJcu0WI5rfyZEfAWjuKnGawPQm2RSayWBRChOHGoITzotaoUG3OWMcyG52mhJHaLAcwXme7Whj2OSIujKtFydOiIuNSbANLWWTuepCfYeeTua42OKowyxf1cyo52JU4XZrYRXmVKvgN25XZB80MFtoZy08QHwM4jf3L7dGJ6QLAG+6gNOkYuHM0VkbCCbSMAWXq9mwVsNkS2AKAN1viJ76+YhrNiW/nVgumlECj0ZRzycKxqleV/U0USjPSph+WfiXd08gYA5gPUAbgoKwgjGzIwJWW6PQM/pM9XSOHVexCKIevsn1FZVCVCA+agSQETcNqiywPV2FEfwScDRQQBXc5RAsUNecjSpQoOpKDA8CoeK2xx53myRWlQnXsKsILi0IERigAQ8gNdSIMMDwRxyMJL6zxZ0KVNuf2bcoKHkG99WaLWnNtzqmBCwBr9wCARwiPrCGdkZe2AXBQCq7itpB0ruW2jzgPMEIQOVd5zRfLM0/zApt4Aka45ovmfLUBCxi5Voaa+9eVqcpRG2HM18Cs4yhmbj1oIJRKAJZ82UHZDEpXJTR1DX8XN1YwnQ3Ixd8BikIpBzN5ZWWV2bvChBaFmkMr6wUQoaPdsNH4HgCxhMkGYFqlTqfLY4pnMc4AigUgHtOgjxDPTg5dd56b0qzKcPiVOD9IfhcFmoMQ0nJpg2wZ6Ncw0SxrBf4hCFz06jUJDY3cx80WclYTvfjFV9E73/k2+rVfu0RXFTETGOxfnr+1CojLHEoqYOLbdSSYB+FNNnO1BXtVeSU+tuB8G1T29ymNK9MaS78zyTYe1FNkO5qkgiLv2N6dahgpUsDmPxNvapn7S5oxyXHi3/zOnKAaiwLAwamasSiC/BM5/fDgXVNLYGr9ZeoW5BfgM2CW2W9m3dRZbD3T5ID29UdkcyIlJC30jaGvH+73ph9G35HzMu4MmfVsGM0lD37JW5ShKptFIi3Tp0j/YsZNXzkwJE/6mfxNJePMcmALdkLOL0eTy+lEArCIOwhs8NKYRaSIgmJJfSx25StUVKgfiONreE8ITrNC5dhDGz9F0ieAOB87AFKsIc4tN7c/Pgduz+nlYhCeaBFJKDJy308BiieevgrcJsHYkiV6AdxoeQmHmQkA5FDefIMsNRcTD09Vv3O06mRyLShZDWOJBItq449nmfYF5OQ8kvX0tACwbN3hnPCHpHfWb+yQlFJkDoR6Dn6yDMBEFU4RNaa5Zo2a9THdfPMP6SPX/QnddPP36cJnnkdn7j2DHdfvu/deeuDBB2k8rtLaekcczo/36VWveT29733/hVpzLfrYJz5Cn//SZ2k06lK9WWFgkqpjArAIEx2bgwDosmO7AMDiwA5bAZHgwuawDzlUqFVHOqw2HTu4Tu35nfSOd/wR/f7v/wHt2bWLbr3lJrr+g39K3/r7vw1sJegb21zUwV7A0+ginAUALPwQs3sGO3lySmugQLNLwXazY/d2uuqqF9D5559DzUaNDh85TLf85Da6+cd3Ub+XQiZRE5/YPBXER9JmRPPrI3xzAqvldphZFDY/135kgLLYcKXJzNpugrwhIcIBMnOUPaef9ix4BAj5zLY/y9XsbmPWRrYHCYEnOBn1uYTdtcDyiwpXSg0YzBrBEfXZ+HLKOeS2HkqKM9in3PUVVilM+GC54CXXzlTyfpAVscdlnEYiV2rHtgDg6Y6qrbdPrAS2QkCfWPlvZu2lt+vNbNxWXbOTQKPRYooJh84NctqKdm6e0xnOb3asefKD+dpqDOCwfmF2CgMXzNVRCgM3uBh6GEiq4YQhnd3OqAYV0W2MhWpsYA0PnFqfela7yo5c8NyLmVzCmU1sQJrmWYXSxjllBwMBGuHBh/oYaHQuCQoCi+IRAsMSmlfCCON5ZgwjRHRdQ0hzaJ4h9Xpd/jccdMWbT5Uf0W9zlrp9pcp2tdEkhPrlENSqbEEJA8Br4DYYxxaap98X1nEAGgZTwQkHDdC435c+g32t4bGZmc2hlBU0N29ZbYsxuNFnC58M2fV7fRoB7OY5Y4oeQns7YL+G/w5YATFmceBlOhpq+G4BuFlprEhe3AbC7TSQs3dI/eEgyFUMJi/kj1zA+If3VlZWGLA1JR3AbuiVOKZms8GAsbEyGGivNRg0RvhomSdDBoEBMuN5gL48VzjStYx9aNSF4i5rGvXzeGion9AgJsAuZCyKNi5r4eWE5wb0a6YCW9dF1jZ/GOjG5UNB4Ln5eZbNvrP30etf/3r6zVe+guYXFqgJp4F2SwBgDY+NSxw7NMB5wFmA4vTgfGJz1P0uCOOjDPCsnUa8bLMQqCKmgWyjUNo3ZUxIszhoy9SXkNG0DfACwFbBVK30HSKlvw+NvLG8Tp6ScgFguQWfEp8yAHDcOJAmoBMpto030E8zJYrwczJyxE1TbYF3p9063CpO5PhbOzaqDa6cZuVsIPuX0+IYsOf2KV6na8BStb/AaG/uI9a1Qs45UwDA0/bqRAGcqJfVUVbhc1aiAV1Zz0wLABUQ4KzmfIGqJnik5C6WKq88+efv3xu152QJYpKx8J+PeTLUCEDcIJ+sNxEAzpsps1wTsbJmDwDny9WrfU/bVwdk4iOJKwzhSN+CdPVw37OTfB+W75t7cV6BpchKrtAkCFyg7AhWHgKWswCAw3y/OBAELUSLEFMM/1p1xPrt0803/ZC+/OXP0fd/8G3qdI4Qjbq03unRtqUFarfn2JYBm8PKyhrbGNbX+/SSF11Db3/He2jv3jPoW9/6O/rcFz5NDzxwHzUXNT2VMoDZDjGQsM61BpzmKwx2MvBWGRNIshJNTUZRwEnEIatSr1uhYbdKr339f6A3/u6b6ax951CrUaO///pX6LoP/gkdPPCw2DcCGcJONuK5JsVtBAAs4Kacsxm7tPbFAG8QNar1Ki1tW6T9lzyHnvnM82hhYY4eO/A4/et3f0T33SO5f9M+YPsKw1lTqQGoNcyyXmH7DUBZcKYRVQ85lwf9Idvh6hplD3YgyXGrNTjTstmuU2uhRl2MCR6QwHw6GLpwUR/sgwOzB4Ugc6TdAfNXCA1hMeE4zAoAlrki9izWd1xgXskNbj+YtBDoOgpix/Yo3jHzbEKejSa5ZsOZaQSfwgBwJBLLZmsDRXdUN11Bso1ZgHjR0reee2pIYAsAfmqM0yxaWUyjmUVNW2WcUAk06i2BOBMAcIF8YwJHOlpE+a5Y+GU76AMWAwPAohAFXn4xncWMH3khoN0wz8aeRZs5TwbnjeU4J0EoaJGF5Y7l3xKGNlYgXM/qOFirIDCrBRp22UJNi7pqoDC0MLHiADgDGBa2TbQ4BgM55LKAWMyy5dAuAkYCjDVQDtlYajWAj00GFDEyABvhzdnvd6nP4YUlXEoIBKoBibXNaJi04BkAdY0GA70sEWW9MotV8yijjfgHNijaidzD+OBSAfDTGMzBOIsQOQEMg79DML21XxxGCOGjG1zGGPk7uHmq3DEDWgqAki4hl6G7Ih/ugIZ9sJ0NzGSarHryK+gZAYNlUnG451qVQzFLzhAA2QIim7KIZ6BsQ8ZQ+hGaGozjXr8vf8N3VYTibigA3OSyVldXeRwYyB0hL/BAwP7RiACSo0y8g3oAqgq7WADgtbU1GeNalX+HbPG8KMOaa0dZwqKIiTIK5rCBv5gvkgvIVd40D7bmOYa83FzXrGjDZZd/wDxEKG65NWA+BSF30J5qledce65NAIERDvtXLryAnv2cZ9PeM/fSC664gi56zrN4DjND2zFKguEtXp56lYt5R5tqnTiQIhdCNTik6M9RJ4dkONVpD7ripo7ye6MtkdBwVgQMsnq8pp+gQVPZz92X89BRWfiTCWGD3orsgQXrSAAvaXvmydXNgj0r91hZANjOvZMNIE8FcOKbQt54RtC9cjIs+nT2qtfKg3xWRUuc3XOz2T9PFr+JFGNvAVEV32nNXubfIIrsTYFxWxThjJbGKGqRx8RxQLblrImcU67qYGkVJ2WS3+fUJReqBdmj4Bel825aX0oVkGhH8jwoMGFm8Ei01VOuwpxzeTrpSEfzj/0iNZRaYSWl6xg3izQlcufVdZP7nl9nK1htyX6lPT5JOgHfO3bnyGpexk6WeW5G5WX3vLB0vzwnFpQ2daY1OABrarj8YHueZBaoEBP7dyiB4GjIYSpP4hTgyjixvjkjTPGb0UZeC8Iz0plwrqidP5fZRaMgsP/NdM0i470IKB8+E5Yhgylnt6a0YsdpAVuJhgz81qsVBlIHvQ5977v/Qp/42J/Tv//bt2nptHmqVPpUqw75zn782Br1emOamxMywepKn8sedcZ0+Quuolf+9mvosccP0Ne/8VV69LEHqNlC6QOxVeH/0QQAwBoGGnlwYR/p98QGgVzBsNMABJaPzdsKVcZV6hwd0QUX/hq96z3/mX7rt1/DNpE7f3Y7/fXHP0pf+9Jn5T3tPNaQpA+WP8j9frYAcAAyuoQLlzQa6waHa24ibRgeqlCzVaedu5bovGfso3PPOZeOH12l7/3bj+mJA8f4zSCfrrOIAADXW0iNJWAnM3T5v3qGDiR6Wmu+ziDw2rEe51iGvcjsf2bniahlY9gWK7S0E875VTq+uh7k/62AZYyPZg4LmL+I1qaAKws79mHiCWx/NWXWBvmrbV5mbDYx3TN6BKTtf3o26wYROgUKEQE2XInAF04rtgzquPHMcIuNA8aOS0GZMyMOeLrEi6ApDiHDbHJmY486FYQp7MqVMBGUAAAgAElEQVS0YXOfDU/htLNxswFgv9PM5krn6VxbTDfwH3RPZ2GcQn3bGuhTZLBr1VgO4LIjH2jYWQJzkpKkPBKGgFXtMC2HmV0nxG0wAGXFPuR6fKmyFLMyA3xlAEuZq1CsOKQvwMcgxkl6+xOebDG+szCVJVS1+6wA21CUJQyO5BQGgAYBq+ocsF2hPAp4GIQxcZi66uavWJwCd+o5BgXIGKAIrYvQzMy41XHk9oFEOxbAmxmrPSiPkms2zAErIaY55zBytEbY0Y4lzlVsGCREqOMWhyZmoFp1dWPyAvztdDoKGApwyuDkcCCgNoDfQU8VfDE2MKu40WSAlUHMgYK5CjYFQCcDk5BrhRVBNkWoZx9CS4+GyEksIZpDZraB96FRiQF5MHtrwq6FDNB+ALWssONngJ7jsYR5ZhkB9GzxSHa6PZ5bYEdjDE0W+JmZu90ul4P3OTQ358EVOax31rnNeActQp+bjSa3JxL+Ri8OkCfeQxjoRqPJ44l/1m++BKinpM019gwdCgs4ZH+Lg4W0Kx5jCAC8hGrmy4V6XbLSzWtGHBg498pgQK2mgL94Z25+jtptAMFztLq+RntO20N/8OY302/99iup0WzSkWPHaNu2RVretkQ9hK5WMN4AbZ4/eqGwHMnpBgqdaen3hkQozGLbeTEjTOSpnP2vWGn5LZskRF3Zd3LsR8XEthlPzUKYM2hnci7muh8VqtF3hBZiwWXUtJHGtUKdy2qXGW2myCHMRcdTVBSYJ8E5nfVsmTL1WW+Z0wgr713HEcY3j7KL8Zti0t41038BkWdWbe9OU8ZGiTZdm4zWFgUoZgQd6ECafpvAdp3v/X1PU+hN2jKCcdm7e5ydJUnWk9ScCmqkNGqa9/MACg85R/cHt0FReaQ6gPiF6jyx+TNXDP/B7IiA9zNvTQ5DkPXwaRmEQV/ShR439k0CVoWG42QdyfJLDb5tEbkvZZ7BLn6XX8KMfOd8YG5aI3zv2ClQQm4xk8D0OorPRarg+TbBXPbq2j4A2MQ2Qd22A5eQvP/Rsu1A6qGUTacsEzirYak6jTN/4t8n9DBNFeWW776TjILmm0u65INCFMDRCuKnrfIqcuVuNhM8lLW/iYjjd16JGCe2Jgn1jH+jUZ8a9So1qhVaOXaEvv+v36bPfOoT9KPvf5eWT1ui5WVEJlunbg+pqSQSFxz34ZwNhuhwMKZ6o0L9LtElv3oZXXDBs+jWW35CP7/7p9RcrFK9IfarIWxUFdjSNJPUqELD4ZhaLbFBgQEMUxSew38bNdgM0D6ier1K1UqdVo/2qTKo0x++5Y/oD9/6bjrzzLOp2+vTV7/yRbr+A/+D7r/7Du6TpEqSsVGoO2AAh3if7FXBfJziMBRfepG32Cgl0hqKtEh9+BtsJGI/kuFBhLPWPJz4iXbtXKRfvegS6nWG9G/f+RGtHOuxTTAR0bBKDBrXWvjO7DSws0iKL8mtDJC5xmGc+2tD6nfFJgZQV2wxTr5fZ7ahfTv2LLFt6vDRYwL+IiObbduwCZn5R0M/YwzjJqHIBNa8x5z7WO9xpkcF/w0O3ShZxr2vhVufM1CxMQvsVcH8jy4lidYX/i1kCKud1YBs/85X+Ik0ADgbBJaw3mY3SwP/C1d8Qh6M2jdOJABsrGqTtdk8ZQ4kmfppY3JCRPg0qXSLAfw0GcgC3SgLAxYocuuRk1ECEQB4klEXO4QnvFO2JsabOiccdYA5r8Vbj6EcTc8OqnjoX0dVEIWyDACcMoARoNfNVewAwKKhqMblhCdxWa0GhFvOqeC/CqgKETPM8xYqIeLxZmB2CPApMA5lDQxegHkKjiJMM4dKHgqoaYBbAKDKTUQAWtG7Q/Yt5+WVpCV8AGue3jrCQ0PrdS4x+N5YrijE2MwG2jKTdTSktbVV6q2tM0AdyqHK4Yk5zweuNxoGJvAEFU0vDP+srOYAgAawDABYxyQBAOs4WD5g6W+VQzsLs1lcPiU0+pgvRwA8AeoC7IVHK3L8AgxmiNnJzyxsaHE4MAY2g9Raho0RgNxuv8vMb4STxt9RHgDgqjoLwFEBz8kSqzCAzO2owWFA2gkgGO0GOLyyusZgNS4iAFCFzayhmAJnScwNOAYI45wvBepcIdVUCd6hEgIJl5MmLS4s8OUEYahNmWVAvFqjunqh4pIB8LfeqEn+abCka1W68kVX0pt+73dpYXGJjh07Rs84/xl05umnSR5g5I5mP4TQkSMEfkN3CVl6KRtUfGvxhoTP2oWL3xYjTxZ/LaPifNDAa2BK25N0n5DFKP+X10z+bpK9f7MPtKllPZsGR4000wPAzjClNtB7HOZ0a3rj6mxkll6KzMs8CXoBmth69z6vDUk6dkXXgLWpCKSXeNadp1Hb8+yFGQerg8lUtKo0A76/1yHw6X82ryUmqpNkaac0tUjLbJCnk0WkcsfAnLo3F9jX08/M+OSUtsfPtKj+LCWFe0n4dFEAOHw/Ks8i73tBv7whSvifPp0AYDm44/tnkRlbdHfIAniD+0dZwChtheU0OO3s886HWB2hQ2Sy8pkAwJ49N7O9hQHg4NCaQQANH6CbNjOyBsjAv3LKY3xMp9dRpH1prcxzf0ldAyXns1c/t2hHrk6etfhK1l14DZd5MIcpnF6MOIFEzwd9MvzKM2+zN4DgGHQqd+dP2vcRHTCW3smKiTqFFHMQSAN3eQd2+jkJAByXa9p+kX7ndNI+se1kRLXqmFrNKo2Hfbr353fRt//lH+kbf/s1+sW9P6PtO5doro07f4d6/RWOXAZAVqKWcb4n6vYG1OmMqNWq0sLCPI3HbTr65Cr1Ol2qL+AwHVENZp6q2o0s8hqCvCmfYOfORarXG3To8DFm/zJITcSM5H4fAHCFti3NUa3SoiMH1+iqF72C3vWe99P+/ZdRrdqgxw48Rh/+8w/Rpz7x5zQedhjcZrmqYzhkMQ7sNy4oHgOAPfty5rIwEqlNYwOADc1XNjDA1/b2OvUHQxquS+hl2NkWtjeo3YItqUr79p5Nayt9+umt9xFS1epKiVZdIWoANG9WaATwFQYRu7MjpDFwVvzJeBDMtpYZwYxoGFLiap3+3l5o0vKORRoM+7S63qFhf6hZ1fR9C8sNExBS6Wr4Zw5+l7Ghoj1sw+PocSHwFjj52T5m76v8Erpe2n6XVmeOB5ULAJszR2R/2AQAGKMg4c1Dhzi2Bwbp0yQVG9r6VAeAZUnFdPhpDBQlzqbQRigOGZhP7IqiLPCI46rTprL6YokmnVKPbgHAp85wl9PoTx25PO16WqvFGMBBDwtYLsV662Xbeewz0TLUlS40qbmG2TRjh4b4TRkZ9sxThqEoS+5HgdMiALD20xQuAWfNcGrHYVIJY2CbD0wNYRypXt6XchwJoWyAjMrkNYDW9XpyZW4AJsDTEUBPBwgNjRtj9hQEKGnhhAV4F+YsGLrd9TUJiR0ozertiLwm0PgB+jJoKIqOMJ/xvjwHhZ+ZsU5uDfwuerv0D0oj+mWHNoZ6OOhzuGUUAnAT4ZsFjK1Rpd4M2LiSx9ZcFe3iIyxWBqpZwQrToeH30QAAt2jNeQCwhBpXgLoBlrLmxVVw3MBgXJjQTshRch9XmdVqoZ1RD8BLyAZMYQDEBthCQewBdFdlhVnQ4xEBjMd443v8De8D0OXyKzUGexFO28KXA8wFm1e8Lys06g+p1WzR/MI8v498w531jsw0BbEF4LUVIOPI5SvAi3nDlysdJx5jzvMi8wN93La0xMX1mVk9kv+ORhz+mfuKseaiZT7jv/Pz8+x5etZZZ9GrXv3btH//frr//l8ywP7iq15Ip522i/rDMfVwKeGw38IwxoXG5CgXDF04udYc/bLAfiSlTW4mnfzN1E0qF571GphSiky7aFmfU+9Xyc3x5D3nZir8yboZuWiMo2HzJyvRmZEp/ZvmfjW9cXWaHvnfnfVwFgWArWWJy+yUnhCJ+uMM4em2nqRAJwTAw4LKA8Ah+CudmQb2NDPWrOeBf+ZtxBPTSCL9bFDlJb2xqqzlyy5hknbKSht75+u0czei5pp+XVCWqeFO8yME8QxLt34XrNR/P8nTBdIAhmjFmz9z2QDuKEWbDQBHQNMTAFrN0qA3MwA4czZOArhmT+30vpcx1xRvj+kduToEGKC+lRi93iaenkZHAQMx/CT33+hZZedVvAmO/GLzuYiDSlBaHqBRdIhS11Pey17p+0YnsZ2VK9FBP7WkyHg6R0xquQX2jzwGv+zP0YMqX6eLOjzxby6Cy33IPsezRiLrilqUAeyqhbks4JgQGTCE7YLz7I4Y4D165CB97zv/Qt/4xtfph9/7Lo1HPdq+a5nGoy4NBmtUqcLmMGCn9j4A4BqcyOG0DWdx3PGRZqpCO5Z30WhUo6NHV6jTWaNxFfd6MH5HzBBm+43JnuMyCwN4eXmOyQBHjq6wHSGYAmPkBUZ7K9So16hzfEhnnXshvfWtf0SvetXraHFhGzNe//Fb36IPf+gDdNvN36cq6lT7mWNp08glBgTpmDkhfiNzsMyENjNCAAKH+omNi+kEraUm7dwzT+v9VWE7V4Th3G7XaL7d4PRmzcYCHX5yjY48vu5YIKMNAseh3qpTpS7ALod+duYgyxDLDACy2nEkhZ3+Hu+f9gFR4nbs3sbg73qnw8AvbEQhY5KoinGEzcYAYAD0HKEvxUSi9h1jRAsBJFQIpRkWBjr8mZeY2g1dVmZinifGSf+QsbgYAIyEdQ5XpwGEAryW2wKzno7qCmHoZgMmJcqjvB2AlQDrOfoiIkHCGSIlpvZsmrdBpSTds08kABzIVh2qXOZvGgA8S11xgwT8lCl2CwB+ygzV1A0tqq5OXdFWASdWAkkAuMCVyT1QXQNkCvhSxCCbygMSzVxP01BGErbWDiVTQPIOVdHkDAgOgWVVVwoBwCGyaIxfy0crB1BYvwtcu0cn5wIOrsoaxlkBYlH2lIXJ3nLCHmWQDwqEgoaBUuGwgUP1WpRGfp7zDqvHpDE7cUGo1VgxB2AHYI7ZrjUBGVdWV2h1dY3DMduhyuzXiPImoaqrYMgagMhVInS05CK2D4O9YMeC4cnAtLTP/o52AEjt9roMArc5nDJRt9ulXlfDU/P4h+GsoytFLp6mBJoRT8JfVzhsdAgAm6HS5nbMxVNZrwi/jHYBkEW7OcQxLjt16RvAXHwAiBqLWWTZ5MsU3rGcLAjpjH/oD/ISg5Hbw88cDlzDJ8MjkDsh7YKceIyQb5nnQI29dNcZ0EV4b2Hs4n1uU6VK62sdVtjn5uaCNkJ+nCea2b0aE4nXAAB5BfEBOiuLOvBMZDBfwhnxpaOKEFNw661Sq9lgJjDYyRgWMMjRNpaPAv0AbZuthjKziebnFxjsRU6f855xLl1yycX05KFDPOZv/J1r6eVX/zrVm03qDcR1mGUKOTjzPWFdyrRn69gG3/uu6pPvuzO6T0gDPAaQmQDA1lW9uSbb7zfCZ0trxqCHb1hmKnxfZfnfY90kXZKmLTP5/lQAsM6x6Vq1cW9vxHBGGSChp7DfUj19P4PV4BgtInqA24hZdD4NAC415nkgYFGDuuoeE4kv4HdM9Haprk5cQ9EXs+Tl2UeKFp/2nNeA7mqk8QIkZ92knzxmZVaZAUvEHhBLXeFPGgs5+nJ2YdnfZC9EM/bmnX+FGz+jB0W1DzeYpIluGve2WCOLAGJTWFgn3QIT82hC2W48ACw71BQiivQs9T5deg07+1QKeBC1APja7l+8Lj6X9vRUskGuzNjB7v6evjbiiEKsVc6cnxoALjsvi6w3t0zv/l+yARMygCHBvLVsUzQN45nmBiH7c8wgpV22cpNzwB1vJ4RzUMzmAcBBZLcgj2ryTph5BqltCI7cjTry/Vbo8KHH6G++egN94TN/TY8+8gBt27FEzTru8X3qdleoWhtTown7Q5c6vQFH4Wo04JhfocEIaa+I/7Xbddq5fRetd3r0+OOHqNYgqjdtlAECIyoaB4LjcMd1tlXByR32EmFE9vuCUAJgrsEmM4TDPxirFep1xkTDCv3B//5Oesvb/ojO3HsWW8Puvusu+thHP0L/6/OfodGwwwCwRXGLgo0hUis/GfvX7Hop877IYeOYhiL3Lv2Fz17Nzbu8e56Wdy7QWu8oAcRtNWs06MMxHmznKgO2nc6Yjh8cUF9DbcfPLRQLG0mVcwiL7U6MAjoHJYOZhkITsLYyqtCgByJAeodQJhz8l7cvUKNZp8OHJfRzfV6c9IewD6pdiPMAo/wRviAaAQDmMN2YXM6iNvDXmK662gM9JNYUHYVgU0C7zWaGkTFAlEcpQ0VlW1RsGBPObk697jZg5mMOoV1k3HO2ybiOkPa7G8GOu6QR7QJbqhIbXFtxyZ35BD2edoJKU4L9dRoDRYleRUhQ9p5z/vnvBiUq23pUlmYQmRHOPQO/srclt6eFBLYG+mkxjP5OhABw9NoXvWO4p2ziRA4ZwHbqxq6seTeD1AuthXeRHUhylTrAjsvmhHLoPVSV8RjkAOYQKgDskC8VwGs2gBy0LwBdJedGGgAcbZeCacrwZUUgFQC2vytQx30WZitAQz5oGTyNhsmV+pk3qYxhydmKKgCgIQzwYCCApXimCStTQhgLuMjhhlvKYB0OGXiFpyCASoRPZgCYQ0irC6IxgDn8szCARXJQ7uqB9xv+grKZGathj7kfnN8XOXKRa7fJlwaMATOAAazWG/wOQhkfX1mh7iq8JsecZxigrLF9jWXMMuXhE9kxc5qZqBUGXZEHeDwSt8kEAzjiXKB8bgXIOTTySFmuCspyPuLhUHL/AgDGhYdzJgtjGAAw2mNgMfIDo59g/QJIBtgKJq8As2FOEL4YW95iBZCFOQ2Qt8HvApjHe8YCRh0oH89117vM+OWLHIPqIvNutyesaNy6eBwhP4yRzJfQU1FAV2PeWsIZ9bMQfhc8jGs1mmu3uV7UgQ/myvr6OgPQouBXaG6uTbt27WBAGvMvCNFTIZYH6kW+mldc8zJ6x7veTmefcw51+5ojG56o6tGJ0Nf4CCgcO47cX3lpyCXmRBxaU94tCllqo0yMaI1p9ecarRIGo+kFN40Bx39CpTwxtdAnqjX5krZjlvMuzdizSferVKEUuTz72pcHomzkUKYZAFP1jRlNBysmvh7yjdDTV55kAJaRqg8EjPYmqSWySSyzE/69QaxbZVqcVtm0708/CqzhpPsr5S0QXRxZ7c+Db0U5zG95YIhLfczcV7SWWYMJGU2LeOWXBICDNRbpd54Qkrtz8i958zfOQHY7pXr5bCZP4VJ4xZlzZsivylmDhYtOOeNi6z/1jje78suWNC3DY3MAYOdkmMFGlWROTaqB6Ng6bZKtKqpg5+sA/rqt+Kwni+gYmfNiIwDgcLjkJ38X5bmJ988keuL+JVe/Kg3YelZYMpBZTv9Fd3DPqFz2anjMRBrhH//4oonPz7zvs/qrmoyGiJY9Nbq349fEVTNjOmTNcVf3TWtlSGWQozwuP/f34H13vcpb1Kgjx+6I/vFbX6ePXP+n9OCDv6CdYP0Oe9Tvr1O/36Fms0aNVp26vXXqDfqcfgl9riM9GEcUI+p2xtTrjWl+XuwXa2tr1B+MqNGqMAhsQgIADKYwgE8Of6vO+ChDnP3Frx2MYGYY16ok5qgajQZVWj3UpUueexm9/z//3/Til17DUl05epi++LnP0sf/8qN04MH7xG7DA6A6ZlwZgvEkGCAD+lLCQMfXc94SUAA43Aa1AiO6Ozlnl09boB27F2m9f4QJHE2wac3ZZwiQlujIoSH1jsPWmNTVWPuCGalm6drUZgh5sulP8//y0CDKndkAqzTsIlezRnZzJqntFbDRLO9Yol6vQ6srHbH9tRDWTeYYIiewjcfEywNXoTHAXw7TrfJU06hEhXOjXUUBd3ejjKwZXVQSMjoMWW4hkYP3YpuA3dMCB4n4mDlzAYxy64gVE/wlliPYs/ulfu3qCGk/R8Bf13nIAYHNvua1VU/SwA19JxsAlkW+oZVHCo/IXivOul9OqxduXq9O7prM5oxW9vv9TRztk1suT/fWbQ30032EtX+1WpO1tbwBD/XNlNtG4ZCr2QKNK9qGTrFpEMAi54G1jz5tlwlWYhXkyqqCAWAB6rCh4XAAwARArxAArOUGRyFrWfJbaGRWkNQkGTB+XZm5mppJ3aTrPBd5TOqSw9a+MEUMACSAVslbC0UcurKEDQbzFOGUIUMBRpGbFSGgXQDVGKeogpUUDi0zYuZqt7uuHonKWDZvIAOnmfFrIYU1JzATWtEuhJwO60LzTekzcJjD2igID2lyiOpGg3vb6fYY+ASQLblGJA+wiCFUSlhRtXwonOtYxphZxwoAY4yzAGB+XpnKKNsAcgaRFbwGeIs2o3awXa1fHLpZQzHbKAYMZ4RFBmg8Qu5ggLfwiB0Iq1j7waFhFLhmsJYUQK7U2MOW6xyNaW19nd/j0NsacrndbnE47UF/yABwH6GgW02an5/jMD8A0Htra8roNfAcobxV69cbr60JyFG8MvWmotNZ1siY6q0mM5PRhiaHt65z6HDkBK4zsIu/C1P69D276cx9e+nQk4fo0OHD6vlJNDfXooX5eWYBX3rpc+k/vf99dPH+SwjDB5GYjM2JAW1ilnLaJ2JMiD4zyeGVuOg7N/q879C0aW16kSh2nnMnTeFNGhZyQF21SITvPAUBYPcoKH54zf5EVyHmX5HKzw7XaBTZ9mffA2+JfuOccyz55m6KKPwAobeJEz0Qs/Xp+RoWFbc15VaSMcSBB3vgwTFRUyd+KZsB4xap4GvmNHXd1tIWmxrnMlrpH19Hv5mgp472NMHbs35lAgA4OEDSJSXz0NU0S7bZGVf50R1oN36Bc8pFgAzVNScGN5LtjbBgJgSAg1ITjLk8+aRpBvn7s6pJmbN7El2j5AgmHpfzIVRQxDCW3pJihrBsGaCakIkzu3QH1ikrf1qZZL6fMW9tXblGRWnLRnyii3AWdUTGtTQD2O1jNMVKuN8EI5Qvk6nqljqK6BiZo5ICAMsup3fFlHURP9FmZsUuuUeGFoQsBcIUzJxdZtZztgwAzOBvsm3BmZwysJlM4KwBTpFpdM1a6iLU6ralyM5skdgCiNHZAGSWRNeD+7dog53rYsp+nd6WwJrjDr/LBNaSgq8T00Siz1XGQ5qfq9PjBx6i6z/w3+krX/s8nbF3F42G6zQadNj5H0Ag2KD1Zp26/Q6tdcD+hY1B2LvAbDnKWY9obWVIS0sLNL/QYuC42+vQGLl/JaoxywjPDwYcv4xNCnx/R4yxuoSBNuYvfmKAmaq0tgr7QpWa9TZ1Vof0hte/id72rv9EZ559PjOEb/7xD+m6P/nv9N1/+ibbs1AZbCRs1opfki36W0TampfY4VLEvs7f3B0zW+gIo7sFG6tUg9JxWNzZotP27qBxrUNdhNauIMLdmMFwGgKkrdATjwyot6bJe2O1i00KYGyQrUsIFwDVwcyFXAcKENcqbOcSYkiVhp0RDXqSOs39CFejwmONsN7dLuxNcLBn7F3KHI0JzN9KQ7gv/DurmDACVmjcV2KFqfY8yLrSdRw4omFc+Wb52XPRyRuGSRYhB2GoHUXAXcGZALCNkQGA2oaITunIxJwRJj3V01inUQd7TYnHqc/CfuFni4hoEfaioPekLdrc94K9NktpKbLNzrDJcYc9c7pK/D3FmWaGzThlitoCgE+ZoY6eI6dmt0+9XtdrLc991DFMieUhXUiZOE3o9ZX6YpBPV5SHEPxV1Zs9xyT0bZAbw71YBMzaDK2Pyxc0iw9uPqgZeVQlpAAD2G14vPvcZLAUOWYuK18SjkZDQysQHHyviestzEucvSgilnfF8BKTXwA+m3zqDJoihA/XDR0OOVr7fRoNB1wGwgkD/EVOECjWKJPBR+QDYd1OymLGLwDJSoX6gz51OwCAHRBOuqa3orD+KgODApBaIl6AuQAMGWCs4IIxYmYvgEwA1gxgsldoT0IkKzApbNOq5pStar7ZIfen3+sxqMszhXPw1iQHCHIDK8tVgHDNJYsw0EPJA5wAgLXPaAvkZ9qsHHjQlBHiCF6Ww4BdCrm4oDbqBzNYGiTgrCl+kCkDxJwnRaa1mzuX2dPjkYSEVqcEVtzRFva2Qk4ZtKXKckPOXf69pmC+AtIoExcxKLrtVpPa7TmeO8eOH6fVo0f552qtKazfaj3MCwxgF4zjRpOZw1hb7BTB+YJxG7RHJUQ1AF9TsjCP8DNCQGN+8LyqCjCO+uA5fNqe3dTrdenIkaPMGkbbMEfxHcboGeeeS7/xm6+ky6+8ks7YezrNzbc5/5DISpnAttekbTkRe3Vy8/Hppe6FPeVumXkYJpqSTIFV6hDhdnp24KDANANTSv25DOCgvtBENq0XZzEjcymxPDUe1nFLu3y4Y1Z8gMNuu0etj2G7kcIqYpwt2r409SHQLnwLdoM6GZ+7uWOZ0oYic98crjakCyzUaYSnhovMfSjNEGo9iVuAkj081QDgNAqwx4eehaamRRGgex6og2Xk+wknUnL9BSbo9BLdQ9IZcv+Y+hsYGOxmAAAr9U4q9S6F+AP5hy/bQDMfkRCF3ir94ij1hLRJGiW3mvxWZPfQCTWZo4Swar2BnSxyxpQSUOTh9BCQUaZr2LmNbYsCk86ATIOfhuE3pxkclU/gB1i+rGllNtX7GQCwbKMa+Sk2eU4GADjQ0SORwSaY5ScSAMbOkzKBI/tN7M6SDgB79uBAz844ptheknZYhQ4r6XMsBICDY9d5MF5i0WtaeitDPSu+wqJprJOna1BvrAECko2oURvTXLNK//LP36TrPvj/0X333UG79ywTjRDJrctR0IZj/BsZxkd92A2GY6pXYdOAnUXCBq+vwGG9QuecjchcHXry0GPUnAMjVYgBbGoZEvX6OBQkV7Adu2we4rDUYkPCsSTmEYQtxuM1Gv7tK5QAACAASURBVA1rtHKoT+eccz790fv+K73yVW+kar1N3e4a3fCZv6brP/gndPTxR0UJUluUgL/RzovMxN7C36tyE0QcSzu3fQMYD/+sh16Ehe2U0d7WoL1n7aDG3Ij6wzUaj/vSd5hPxlXqrFXo4EN9Dv/s/Ti2NeQCriEkdM2i/+mMwRjVxZl/2Bmy839cV8TvtXqVWnOIHjfiVGimOwJUrjTAJJaxg/g025ZEEzRHsqHmBE7kAWYrbBS8deTBrYykpzOVTNufcsYYEByVj64B1TtC4k0ALwePuzptZI3rnjDV2WJkk4jyE3WCc4Ht+D0PZBuzqQkDWGzOT6VP5D6c1vTy6sKGdN8F6gPnAtORN1J53ZDenDyFuuM/Quz+rc8pIYGtgT4lhhneecIADj9JA4kcstHH3N/yJospgq6ZxH1eQgkrwzcCBotCIqqf/r8ClIF/L1smTP20NqacUokDIPRcDXLv5o63aGfmlRbRuoL8wgI0C1vVPMGMYSwgMQPEpsqyPKX9rgFHFCwJa42DTMLERCUcgpkGbgvwzKF4HDBX3pcQPfJPQ2mrcmQ5fsF6NcYrhyjmewWUfQnhK+C5fNDqoDUGRldq3L9gnuB5BUeFeSyAIfKjQCECUMhAqpaIvkooaOQLRg6VMbNMEUa40WgySAqm6drqKg3hjQqQuNogAM/cVtxKOFyQhM0G6Iq+MQDOILeGGHYcDGyMAOBKPl2AnA0FnhG6aMTANOejdRQJC8sNZix+RihruMCaIsgy15DOqAP95+9UdgDAoQgySD0GyDwIgGIDgCFHhHCGpFmJBBMZzwVzTeYMs5/5KWG1c0hvyKRSYVYw5CWAuYDR3E5lUo81R3C1gVzFDb4UsJLKLqHoslxaIBMAvGgrngGwj3rQJgGvkUOozjml8T3CPoPpjKkx327z3EX5y9uWuG1gKOOzsrJKv3Lhr9DzLruMrnjhi+jiX71Iw6oLWg4GtDhWxOacs9zdJTu5bqpz27x7U/YBd/Ul6vEBwJ6Nkssucydwno3aXmK7sLtgM/Y2mz3T6Mf++0yZzm3MoZvbggLNc5y/UxvoA4DTAJMiClaBpm2MwOKl5jWkSEcSCzUs8GTooxtZoqxAQ50g400nQor32bKVB8+XHYR4RcYCnnQ0st/zg4XW9sn7MGmrU06WiUdAlb7094tusCnsH1FvVTautcvRx6ZrdAG5u2dOycryxiZwQVI9P63oQF/OOJd57SYOIV+fnMPROzb5OeTC87vMLMzVKDIl7J731mUpydffvEHTe03JcZ3Z47kAlsk0p38esUf2H6e4qFOG3URK6mITCsFtU5lZk6zO5ubk8rG79DTzKOhDVmfyFnERkWcKSe7Psi6KI6EnDQAc2DbKTiRHf5puAqVW7G6n+dujzhpnY0o2J8owT/s+u/chEBQeg+5kikYvieoacjFLMDmtMm6IA+Zow9wdJ1200b8mjuTEUvTvzYkIUDE9IFKj0070Hkm4luabdPjQ4/TBP/t/6fM3/BXt2bNEbZj1AACP+hwJjsFfIhrA6ZwtIvKBtQqO2bCnIPTz0ce6tP+5l9LzL7+Mbr/jVrrp1h/R0rYajWhAKAHZugYIEcwRu2AfkFYIyxFO7mMCJswO5QAsOby0phEbARQd03CV6I2/87/RO971PjrrnPM5xdcdt99KH/qz/0Hf/ubfUrVRpXEf7Fa0GHUxehxOE9hYJHdWcPTZtwGgmMUC1q0idc5Z+OdgyPQHU7+ccMKwe8xvb9CevQtUa8JW1gnSaCH/L8DuIwcHdPSJAY0kE5v/g3qqkGuFqsi3jNDQzNjFUEreXrbhjQXEtXtLJM8tQno36tReaFK3g7HXiHMA45tVqrZgK5LRx1gBzOdJoAAw32XxNbCeWNhqricDABY9VddU/OeUngcqLY9T2koLV6KVneVIKSGgo3qa6YV++0T+sJhdz54KgEbdkFzg0bUDWJRDI72wfc1sa6UMPkWmjekvIjO28WkdbpvMNhkvMV1GWpZ7AKQNk39783fA84Q5S+WB53EbTLA21B47dSNO4QIcuW/CaJ/Cgj6Jur410CfRYGxkU8IcwEnvKqs3beMNjJl5IaCdWeR6cUVrymMIx13yYpJQBVHOpajG5zM8FmFlyGmqimZKHYF8VCnC72BpMtOSQWCHXawoAiuoDFaK0h0+J8puEmSOhmgNwOJA47J+W65kY54aGzkE87LmkbGV4QEK5RF9YNZpDzl4Bbw2QDpQy0zZQz+M/Zuq6FWp0W4zs3XA4Z7HHGZZGLMyQTgMsoZc5vzDfdGYAfDOLyzQXHuOn0E+ms7KKoeNZgZwvUZjeDgCiAxyRUuoHrdPAHmFkSvAP0tZFWgOfawsZ4C5aCeHCVdmNDOPlaFs4cNlnEXOAEgFFMYbyW3TFBPXKy1QVpAjR/sCmQBQBUiKctfXuwxCgyWNdyUcNf6B2S2sYbQXOYgFAg7HO2B3j5R13euK2y5feE3bFxZ1Tftr3p+QjYQCHxJA4modAHAjCANorGaWNy4rdbCURQEXsBsXRAl1zaB6DQx1CUcEIPisfftocWmRDhw4QPv3P5de8Zu/Qb968cX8d7RviL7yupZ1ly7VJCMlzw6Se5j50D3P5uu1v+hlXpZLektS/1rgPd318g3AnrB0XrbwtIdPybB401aXeN9jFwwvruk2RN/3ae2N2A9S6o/bF3L7XNyuOXPR8ZS1/4sZyMpV5huEnBWad4PnbSfnXdmWJv+kREePG/w2DtSdvNmRNz0ANGsd08jI9KKM5vr0sOnAq7DSibpg54wXBJxuLPLOHz8jwBOif+r91XPVm7p8XYKZ1YgRXuZgoMkHAvddRE2flhdytPqMfSI4/7SieH3etZHmGJu7Z0XbmAAQsqZa4Gjmn+mypkNjYBo+7J930835wm9PAQC7RuS0+gKQ3HkwXXq+WebrTVntM3y+8PjnNcEzJTzTUXZw/7TyCcEpJywsboB2C8nS7eMV5TYtGLp8R41ovcEtVv887fg7pc9gv/QKejPq8DbCHlDZZQ1mnAFcuFwZzyhTX86I6Fz1jV2ebqlnjmcixmdLZC5lAlg2tTKc5z1ycPvoNi9YC+awPBzQtvkm3XXXbfRnf/z/0I9v/A7t3bebRsM16vWO01AS7zIADFsH7tZgzI7hD64B8QCmVist6veq1OsQvel330znX3Ae3fDFz9Mdd91K23c2aYBcwkgPBtAQjRB/crENsQOXuhMjdRUeUIS53qjC/Z6qlTrVKvP05IHjdPbeZ9F/fP//Rb/5ylezQznsTJ///Gfpw9d/kA4++iCHP+ZUVDwB+DRTm44JDb/LuAasVZ0XYmfR8y++cWRtJHb2i8khxu8Q+6TpGdykKlFzvkKn752juaUGdRFqmyPqwZhF1IBdatigQ0906PhBkBBsLmis7IxLCcyBtQbQciU1qM2K60ZYbcvLq2nWWPYganAOrXArayLaWrNKvfUe25B4nADyI0cxzEWWBYyd+l3TqSoZQPd5/Jy17Yo+rf02SSOLJUicLG+78rdlGR7SAXnFDhIrUuSfvmDc4bJnTJdU87C+ONkBJ8xo2NakGPtZ9iZJdRfUo2n08BxIJbCbIU0abIjxTxn9K9fBXFql+6Iy763HbNeU3MvioCF2Uls3bhvyQOBo2z2Wc9927Nn30r4OyDUGogdb6wZUNkH7nt6vhE5SWwzgp/dIu73bWlmnyFgXAoBTvGsnBoADvSJkRZqow0nnTD+1QAOsksNXlTF4NLLG5QIrxUHgjQCAWX80RjO305RY95BWZi8DpxqSl5UjUXRdAJiB4sLe/Q4ArHIKZZWt/PAzGF8wLmtVatQlnysDn/119aLVZ2KgVNi27O2Cge56k/PEQotCXZxnF6BstcphlqGYcP7X8ZhzDw97mru4XmMAuNVsMkgLUBrfj/oDBiiVqqxhsjXPrTM/WLutIFR0lZnA8IZF/QDem80WA5MIo8OMVQWjAVo2GAgWINwYuxxCmVm3wpI1wJkBY+SrccLFWDidgG0bXFRkuhoYjHL4LhXkpR5Ru9VixXF9Hbl3hAWMixvGA/mQg5g9NWHOM2hdbzAIH+jrzH6WfL5QQAfMmrYw2GE+bQ51rWA8A7vKZOY28mVDgGb+u4Yil37LmsN/Gw2EpBYwmNuB/DQAq/t9LgOhoeV5yW+8vLxMS0uLzLT+9V+/mn7/zb9P+/adyeGn2J9Z8wspp1sB4Oj8Qq6d+F2trAkuUIKDtadjM+t937nglC668Ls+I4en5o087b33Lj9EVFpu7gve+h383Hk2fo+VhRsW7LElhLhWzMAdiLqozE8WANjpfxGRJscspyN5AFzezZ/pPxmzQ3GziQ3beWm0I/PgBA+Qb3HEHPTigLV49PsKyfk+Po9TytrgFT5F400vK7oYp6wq7XWWl+f0ytveU993X/APbmSvi7Vxmrlh5frC3CaBPH+brZls7E21LMoTgSS4yBRBOtFtrMy49EIw1T/+0eGQfpghUxpUXKN3Z0a2RNK/kXZ4YjenMM79PZzxExNunxFiim+CxfSBvPkyWe/KaJ/RZ73Lv0iDPMulCABs06VIdfnPRM+TBAMz0lZdGTHQJV5+7vmh9oEkMOhtpbMfzHD/3yxwtvC6Kb6XTj/2KSUUbmfm4Rjbt1MA4DLrP1GNXz7ZT6iz+QSC80z5XJ0sbM+YKqMhLbRqdMstP6IP/ul/o9t/+u+0+7Rt1Fk/RJXKgGpViWaGezXAX7ZfQCdkAFfOohrsUKMmPfHYKu2/+Pn0zne/m5588gm67voP0JOHD9DSDjjv9zlktKRhk/eNnToEI5X/NhZGMYAnMIRRPiKdAXyszFNndUyrRwb0hte9md72jvfRueeeT9XKkH553910/XV/Rl/50g0MUjIBwCLg4a6vDuYxjoee5mIJCJmpcu4pyTU5MmmD6TB/8bWBogyaaqou3kMBmGtqrMUdddp31naiRp86gzVh0I4rNBpA3sjXW6PDT/Zo5Un8wW2G7TWxhrAzPUBaARt5zzPSCIwhDLyHc9/sMcK0DssSm0yDQd5+T1PAaQRA5PzlYIvMAZCFaRwVYdHqJwCUnftVoMxp27IWRWQr1fWhc8bMyPHrnuvkET3X0xxAshfbrAHgEPQN07vJOSmdh10Mdkuef7Ew9CA74AN7JWyIkU/JMyIPAHZZveHPYnt2wWo5H3Xtpty3jUWdaGiquHN02BkepbzPOIC1mKnDMNp+YHyCjXnrlYgEXBlvAcCnzuSY8TI+dQT3VOupCwBb2+PbexrLJTQw5Pjdx2ZRpFzn4ha337jPsd7FYFNNWJ+a3xXgL0CtQBvlH6IAsPwlqqmUM78YuKwdibqURcvWaqytgfJmoTgM3g0UW+1TilEq+8Ib9i8JwFsOYGF4mlIloVCyc5BIaGpR1JjRitDM1QorLcjPOxppCBmdHIL9Gdic79EYrIVKjWpgq9ZrkiOlWqFWs8VgIcBX9AX14iPAc58BWw4f3GrzmHNoamVOMxO216Ux4hFZmGwN72ygN18CLP9xsykhqAdSLgBe5KXFKwi1jPLwPedLGY8YnLa8wJAPFGo+CMHYRejjYZhTmBnTAaNZcv6GoKmwmyXks0GWokBaPhBAwJADPvibALp16nR7IhvOqQMmbxjORy5EopyjLwCz2dPPYTdz+QCAoYB213WtCAM6WOcBU13GHmG7JQeysonlJiJLjMc8REWEOSM5gHBxgSckxhTyQKPR9mG/z6xmiMfY1fgv5Hfm3r30nOc8m174ohfRNde8nLZt20a9PoJTVdijGLdLvoxJ7c62Ci9H4weHpvMyJjhXsbR9zHchz9rX/eaDzTgRnsLHdcnL0GZIM4HHeEAudw4Ex5o1NA0ALjNcM5hg0xTh60/58UijRHsRrmg1bqOyDDr6xkQAlp90OR2zOLKbTWUhFcNTYSexpPHGmBvlxzF8w+pP6C0FJ96JBYjDc3kaGZys7xobwtmOknM3DReNzNFyvYubOHka5O554ekbXa8FZoZzfhRaBzGwQJzT0vsXtMo3j1O+F73CKTenDq90/3/23sRd0rOqF101V+2x5yGdhCSEhBCGQBIE4oAKeBBRFM71PMeIKIocARXP9T73H7jPc4dzHUBBhqhBRD3gVcHjcERFkVGSkEAQQoIZOkkn6d2791hz1X1+a3i/95u/qtq7B7I3dLp31fe9w3qn9a7f+q2V4efi7mGRQqzqsOaUUtNUm6SUlSea3L5NwT6N2i9Dxuu8ChP1jaTBSZJgUuGzSSA2T/Lan9iE9MWVF6EiLstpGuC/o2vW3Rv8xZ/gbGSOWqENKrkNibuBZ0eYZBorX1ErmkQhKygfnWeFIuzspg68m2UXEcWM6k16FcoQtkhRUy/D/BeTn1ACwy450STOZe+SynYxWDiGA5pvVulr995F7/6N/5Pu/PKn6cDheer11qhcHlCFGbTCoASuh9RKbA0C4Ah7GtJHDcEkrdOZJzfpFd/3avrJn3oTfe6zn6bb/uB3qDWHB5HbFmGORVtEMxDaGaYjMII5A5fqoRWApGx3EbPSiMHhClUrC3T2qW264tLr6Gff8ov0ile8msqVKjXqZfrMp/+B3vXr/43uvvNLVK6X2cEfQDBQa061BUYwGwN0MumAGAvTAXAa1c3JLm1oo58zsCtpw1g0GpHE7CDou9ieZDai3/sP1+nwkUUalLepO+yzjQO2n2GfqN0Z0XhQpvW1EXVWh44NHczliLVBwz5zhDrIVTBFOVvRJw7JrOB7qO3yEKcCU7wYbUBEOvSF7VToG8gC4AdouQICS0EMALMZ1WQsdYUYwP5Bb/tJmmzdVir/gA3KAPXYWtY5AtlH9dTAhpm0A8Qv5PK+1ukY4P4Znr/OraY4QC0AsLOvZQDAsJHBXmjsX5BWeP7s8j5sds8iYLE9Y4CxgNdRC1iWvM4VABywT9n+qPZNs53uAcBFDuDZn9kLAT27DC+2EnZBI77YRPD0aG8SAJza88iZkHtFjp4ppkD5Fpc8A6bQKYM8uQpWOrZszHoTB4FnGklnIUphF0eEIHlLNcaKa6sAyRJGWcIgc484X3BUSOHWclleOVwGtDPHxrUQ2nKTlqPZC53Nz2UBwJKjVqioErIXiigYpABMh8Me/9t4DDIcElZE+ily8fSvRHGDdVtCKGGAtlSiWhOgpeR6hcLKjFswggcD6vUR5lhAWShSzCjt9blOAJ7GUEZ+2zG868yzTdTzEOyPSwZCSMNTr4/+DIacrxblol8MkPZFURaFW1i5ph3XGk2an593nmhoXwAAQ7k2rVpAUANQDQi23MZ+CGi5ksl/OPw1PAk17DSXAeYx8hfzxUoYwAI8g8Uc9oADcxbsXwfQqpcc+oZn+70eDfs95yxhShSqF9aweC8KuKssaii7/Cc4Brhf3lpgEHs84vw+AIEB4DcaAKPrfLFE7hkov3gFfYL8LS/K4sICHThwgOX6slteRj/yutfR4cOHeC5w7l+whrUNkBXfv/TH2L/BSOtQZSzy6GEWUxwjt+3iV4X8uvP2nlkPWmnrrKXktXIXv9/li9EuttwNfuwcjFjdM7/f7QbOaIBz9lW3J84+50OCi1UQEUiSJSzqJh56JS1uc3FBJzhIJ77M4zrpZlG8Gbv2pA8K7FbzQ8b63apkCgnFQYQMBHCK8i+0V2IM2WnGIu94SbkI+Jpttn4YPJkIAOe2Of0mEl7LpuRFOhRLwpg9iqHtHVW7zsUbmmsnjbm3pdSdAQK7bcgTXiARDbHND8mnueKcZBLnnN8OACsIlOSBeEnHRd47se7MeCZOIp7df1YmRroMcnJYJ6ztcHjKvMWf1MNgl5W3rYwwOMzfhAY0/n126d5FaspIFgJnXSA/CWspWD9xZ/bCrXbzfUdXfvHqd73aYHOMOTxkDW/BdiU/dmEAwIg7vNiq0de/fg+HgL7jrn+iQ0cXqd1ZodGoR1UFJrE/DBgs1OjJHL62SqVRlUb9Cg0GFSqNG/RDr3kdfed3fhf91V/+Bf3FX36Mlg81aERdzv9rS5k1JjVdBaxUtTxJWm5nE0KKKBrXaGtzRP3tKr3hR2+ln/nZt9Gx4yfYObzf3aQP3/4Beu97f4t6W5vMgGV2KjNUBfRkwNLmsJ23oXNXI5ZFAWCzBiUNYPQzNZnVGlWqNxA+WUJmS1eMPSmday5Uaf/+KtWaCKk8oHEFbEtJ/9bvj2lra0SlcZm6baLNp7wQ0Ekrhu0jiJKHfsvpDBAY+X85ChtsbxpI0B3cttmrM5u103fSFwKA5mCuwpajoC+bE8fKAkYdIjvOK2wydQCwt3ervBxQm6vYyMJzAHDKbsEsdBe1LyhU7Iy6eP26Es8rKdyJxZ53h2K2jdVvWtrdz2Qb/dvlZDbCSblMrVaL7YDr6+su/HMc4C68fU78oMkN9raFhQWev512h+11sCNaKGiRu8w5+ynWzt0GgL3c7B4LmGUNMnysDwU38oklufeCL4HxRJ6We7K7mCVwAWnFF7MYL/y2zwIA5/ZOz92QeUZnljtCjFnoFeZATNY/VJGACuo0FFEawuCob9rztcW0VgaX0sx+GOjl6lZlww5NUzJce+R71zb/gjke0sgBwJo/xd3evSXngeJgPgcAsIaBMUAXgg0B6GnG7/QD0kJWc1Gcl1dATGOpjobw/gQzMwB65c5uI6gXoVQhSt3IiwxQb4gYOcgDXK1LvwDyathjY/qCPWqsWWOMdtttVibLNeS9lXy5UI7HGi7ID6Htg+DlcpUBX/z0ugBCB1StNqg119Jcx30OtYx8tw6VNQ+/SoWarRY1m02db8Rs4SFAbDdvS3w58mXHoWGUFcyes5y/V/LiMiOWL18CiHI+Hs0ngjLtXdbF1TPPvN8Y0EUZAL4RaonDZosHKDsU6FqRHL4KFkNZYjDZC5eujHCZW+qsENOCdY0xMxj9ASgbXHrRDw7DXRqyNzAAfITqbjQbVK/V2dmh1+1w29BOgMPGEr70skvpBc9/Po8L2v+Sl76Ubrr5Rpqbm2cWsADRGm9Jw0Jb8/zwz05pdW1POrbicz/Jc5C3qgktiTuhdkZbPF2ZF+9xXezCkXfSzGrlyTsL0r+PTpk8Rk1RcDGvx0W/n3BKJxab16eibZnmudiajIY0jg3AhIzYhAU3yRjthHynkctOvCNh82YsSccjjWlWgMO5w4hUsf4YAywwZaTtIdk9CAMcSXUXkkCxRuOpBMNl0seuwEQDT/HqduTJBDueKsnh4s3I6De+EFgXtxC60YzZ/uwbX982y2fyHMg8XdUIG4i5yIIyZ03taOSV8K/ebzkgsJsHHtDLxnpvQ4s6f8yqOUi/M/oc2UyL6lhpRabtzcl6RHbvwktjFkkUGfMdWUkJhYQnxWT7eXK7w7LcCbn4ZaSFiA60+aJ94LnsJsS0ZxmvkB0YnB3a5yMgcIxBPIvD5Czv7oCEsopIXe94yc6PAsssctzlt7pomaGSAq3BdKh07SG/CYlaQ+gsFENP9BZiDOCl+QY9/ND99Ju/9n/Qv3z2b+nYiX3U7a3QcNjmENB4Djii/eFP2KEbAHCdVp7Youc95yZ66Uu+i5559TXsxP3nf/5R+tSn/4aWDjZoOOqwnUJ4BWbvkTOTWbP8FSxespYkqJysTRAKBr0ynXm8S9c/98X08299J33P93w/DQZIzzWmL33xX+h3fvvX6I7Pf44qcxWOwmZmifEAlhUVhM0BPzetFKEgpgC2LtidiEzoAGlj7B+tZaLGXI1OnDjG9p3HTj5JfSYGKPOQjTREtWaFDh5q0fx8g0oVgL9tGpfFPgZ8BCaR9vaIyoS+lOnMY30adJMJGGziAPgLW5Fm5uJqLEwzM6BVATI9RlWVIC2FhR8WFrPpAAYKA4BnNjUPjY2hAsDK+g3lAUb5aQBwhP0rbPDIzA8pXuoIoHMkOs9jzj8RNSz4Pq7fxdaMpye688u9FlMCExelr1uEdCazB5bKzKau1UBYgU0RUQXFzoYfCwmN6IIYn7W1NQaAjWCzQydE6oYStWsdP36cbrrpJm7rmTNnGJB++OGHaXV1VSMqphSVe07sFgAcBn6tddYvjlaJPQe2R81nbM4D0+2ye28VkYBnV94JRalIlXvPnGcJ7A30eR6Ac1V9pVwLq0d5I19AYXZt13OXlRUu1zs4tB7xqJLwGsmnsjBgLeSz6nUuJHToHfXCCj5Lco02kNRTpzNvnFG1O+KJy+/64Ze1Ts0FHBzKAt5yHlpPoXDehQ67TWHysiLsBOq6aJ9OPV8sZ7Eaihjkc4xrYHHSfzBnASSOxhoS2tfLvaGLTQ9TxEEVZX3QlCXJf4yww9V6XUJPgxGsYCmeZVZpHWDimNrIZdvtCrSu+YIZ1GR2MpwDJMyKMZXlsqLhsPUmAACZy6012EsPIanBqu12usyUBVPawdplgJZNYSYjNLICvgJ8Snhq8wbkS5B+b2GDmC2rno3oExRBYTZL/mD0DWWDRD0YCkiMHyhrdQ05jfzI8M4EyxfgOeQw6A8YBEY/JRy6sIitfQIIjySctZbJcwyy0rGQMQBoDeYwcu9KLKDAwcLWqoxPqVJlENeFqub2Cvt6THJhq9TQnxq1mk31gCxRr9vlMut1hNSuSmjrToeedfXV9Kaf/mm66sor6Stf/SqduPRSesl3vJhq9Sb1BpCDyo6vrtxSlg2LlL+NzrKsTSvCRkiwIIbe9oynRdbUJNuhU2gjBYfNY0VqDe1wk73w7fb0TPm/koXhX9SSzqVEdmOeBSjvXN2tcZlmgkbbkte3vLZH7t8TNcnPO2+bgF9f3vd5bTOjg2x5sZ/46Z9Q4AxjW9TYndeNab+faCwKVzKJMX4HzCIzdSJ/8LJaGHJWTJTP7vavWNeTtMTgzbw5mOsQUcw+5yyy4TZnIbxF5lFBXSCUDjdpzAuWkzjGYUDA+YYmzV4y0wAAIABJREFUnfN6D/J1gaTz31oTcqzQB4vMqIgqHGu1P+a545ux7vPmTvRV1kWd/pZhSNQXzXZsYouOXGjUQobL/HUdtG2SZwtvgvxgMjA9WRmZTyfoP0VB9qxyk+Zd8vY2qezCLN8wCMASC65x0TM5abNz+HfKXpF7gE/a/mJjN+m6CEoNr269+SRUWnznD72ca9wv1r9deSrhKIhsl96aSmtBkTPDe7fA/SEu6SgYm2GFKRj5IL5PyiduLTtHO/9JCQG9MFej9bXT9N7f+m/0Z3/xYTpybIEqlS4NhxvESWlpzPl7mUzKIZkZeaQy1am7TdReG9Gt//nNdONNL+Fn2u1t+tOPfoTuuPszDAAPRshxGwDAbGNQVqyFH67CeZ3/lJnNWqogsluJSuMqra/2aPss0Y//+M/Sz/38L9Ghw8doOBrS1sZZet/v/Abd/r7fomqjTNVWmYYAhgVRphH+bQHwrNs8R3TR4zEx//CzAEt53dmAOWfRlDnhPYfiq9Uy1VtV6neHHBXORjUAoEpUb1WoVidqtsq0/8A8letd6oMhDbAW7RiCaAABVYjGFVp5vE/97VASYOmJRkZjexFI0tpocWqxw89IAF6kBGMjm5kRG6h32DunTnxWRoqwCpVqAhI7waB8L/ggQkC7/QqPGQDsytaDLMKrKQoAy0SOr1e7FmadV0nrP7kkjRBuHQnVF7mARgqI6j9RINXZazVFXqvVYCcJjDlSyIGwgnG00M8cbbDfZ8AVpA8rbyfO5aRdz3cS8uu64YYb6OUvfzktLi5yW1ZWVujJJ5+kJ554gh64/wHa3NpM3cbz25qiu011nCYDv9Y4t/68END+d/lt3ZXT6mlT6B4A/LQZatfRqZbx009MF3+PYwCw21lT+lbs3uGUHCGO6kt6mrvJZQqansCJk87lqI0zgJkpqGCR3QzixhEPBDY2b6hrmfGzEoUQBgBETQyFc2ZAEB6WAtyZIg/gzQeAfc8wu+jxZ17Iawv37AQas9bE2x+9vGeaWTTsrwPny6LEA+C0vzGGACOZeYqcwByTJqSRs9KaNDUw9sKOraqSq8AjgEVlyXJo4ApyAI+FJYu8L1CokA8XoZo5lHGfep0OA5klzRfMAKcyWwUANl6PMpRZsxaDk4RJBpgpeY5RnyjfrH0zqMr5OjivMIavws9xSGYGgIUZjTAqHJaIc/0KGG1e6L7i6BQx1D6SfoE9zN6CrPyjfMnVgnDPAgALMAwAGGCrhHtWD9HYpQvf6QVBXSsMrBcAWBi6Msckl44LAcgvAoiuwG1RwvQwAMzxgBTMxtrSUMyVKreVgWjNgwwgejToyQ0MXqxgCVerDP4uLMxTrVphUF0UYMkBDBYwvFSvfuYz6dafvJVe/t0v5zmDz2v1BvX6AxowYxhzRS96CqKLk4XcJML7RN5RFboN5vv6e5abSba6WU6CJANw0fLOVRuLtuecPuc6nzcHJmyVu1DjvcmjKkxY29Pq8UkNo+4sS0kVkfd9nnDzgJI8GsGsU3BSeeT150L7PqSL7ELjioBhooBNV3mR17L0q7z2FSk/2vZC70zQ3fQ5qLptBkLodl7PBp7Zvqie6MIrTtDgFK080YODn807H7JanA9SJjUnOELs7pNeThqoCWxCypl8xP03MkHTmcWeN8PjFUwUYtgjQBUZxokklbJ5R8vImj259c0IuOXNXHcvVDFPut9y+xNCoIdUoLw5UgBECxcRADJxAFg2a6vfZ4GltknvBUnLxN5PNxIXk3CeCGLfTwn82VllqyrGAJ60IQnzL+SUYF61k5Zr822iiRKtJC776BhmAUBZ51bhLbPA3I2v8QsHAC6XxlSvwnG+TX/60Q/T7R96Lw0Gq7SwgFCpG0RjAMAC2BoALKhqFYm46MwTbbrmyhvoHW//FVpaPkCnT5+hjc11+uM/up3u/caXaPlQk0bjNu8RJirO+ztU9q+GTq6M2VogqZsYAJbUT6NhmVYe79Alx66ht7zll+k1r309IR0YmMl33fUF+u3f+L/oi5//FDUWET4ZtpURjfqwkxGVwRGoBnNExsELeQ9TxQgGiTHbO9AmP9uZT75IPUbFVCdhiL2IOG7eOaDVyBDCMq41ynT88hbNLZZoVBYAGCA7hIQ8wJ020bBfovUzQ+pve/YyY1Fr3mF2qkcuZS/Pldl11HSjzvpokSYnVltQhBwtNhMjGyu7uNqsYKglnDSAXS2G/4ZpknMAWw5YXZ/GOnZGPT2EPQA4tD+lqlja3gz9WwgwQSCHEFTr6ZT+zpGkjlp0WsG5k07w9JM6jfnL3fK+NJsdpzprNFg5a7c7DALju7m5OQWGR9Rut2lzc1PzMMsc3i2g0gd9LUwy6rr5ppvpe7/vezkMNNjIZ8+eZQJGp9Ome+75Ct1///1B+r7I1pzf1p0BgKNge9Ix5PdPmO2asm7KM2vvteISiDgw7pKyVLw9e0+eGwnsDfS5kfN5r2WnAWA7Zm0Cye/B4euOjSgYnCYJVljSpyMHnomEsQ2bJJIB4Fj7Ei8yIXXEtTATADZPO2aEAjDTELus6FgOYNHS7LuwMuUBwF7e4CCssUG1qlQoVBaI2fewlyZnA8ASvEcb5NjMUOTh0cmAJ0ItW9tj1siod2VY0WIdLgQAI9+JhIM2cBx1+/kdONQzAFjNC2x5b5mlOxxRuSp5d5kVrsCm5VY2t01jlpvSLL8LoAml2wBdAJNV5CYejRkA7nbhOasemxhLANFVgMXKgHUKq1x2OFy2zlEOFuRNVV9xEfb3SEJXM4CMCwVCWQ9pMESYGAmxjPYz21blz+Azs39Fr7UATLjQcZhnzgktnztPLXzGALCAzcYI1gJE6QNrGExqyBFsXgcAG5sZ6wptUpkhrDXnO5YcHEOwmdW7GDlrGAyvVlkJRo5fsJsH/R57E6N9C/NzNNdqMdh96NBBes0P/iC96lWvoiuvvIrDbHe6PWEyl0XWlnUatzNzIrB9JL4bZJvgE0G8IjtvQSPOJABukYM116hYpO0XwzPOMaiIVBI6lGLAnbnrntEs0QA3sVF3JhPyzN254ArwJnj+XDezT7IMfTbZbvRT1BQxZCS1VQzoU+OL0uRca+Ws82fW96eXrKhV+aM8fQ35b+bWnvFAHrwV2h8Syonqv0mtDVya0hqSM34Trad4C2R4whpx8JTpNCltYMXEVx+D+BymCwXGJC0jVJSmNdE5Yhp3tDVJrUt7xm97PvgbsG98yQRNzDF0ZRGY1aCcfH0pduZZihC/bXENO38N7NoTE5+F4S2PpcustOjN0Vqcu3pjXZt1u5m8xgzpJs6PyWpI0nezxnOi/ofOroSZVaipeXM5UognE3kz+r7umiHWfspR6W0CSXu1X37eXr7ja8T1s5AQw9VP4viQNf2SziR/gpj83BCkjWVKHzL3vyISjdQXKU/0r5RysuoueHdzqGZCFXYWJfXcPx9YxUnratF2eO/7wxMlT0QnCdLFVitjQparf/3Xf6H3vefX6e6vfIYOHKpTtdKncglpr2AnIAKhlv3lGfGs0nBQps56iX7stT9Bb3nL2+nfHzpJZ1fXqFQa0e//3vvpzns+Q/uOzNGY2kRllKEsVw5NLOcmA70AG+GoDjCWwxmXaVyWPL79DtHW6ph+4BWvp7f8/Dvpmmuv57Zsba3Tn3zk9+gD7/9N2tpYofpciSOhCVCpeWlhVxBeAP+wnuTnwzUG8EAYwAwA41n8CTmMBvtJ/LBQ3QUiARcAhgfP5xc2FQunDOd1/jcc2ltlOnq8RUv7azSudNiuw9+NYJcqcR7g9vaYNldH1G9LHl/b6tj+xBHkAiYuQFj74Yhy1gmvwcFeJmBucH2WbyTSm1ZTIarWK1RplgXYZpA30Eatbn6ey/IWmX7mLjY2h7VZ/lmduD7dUR4A1vHlEYyJAcBWlvXLB4b99+N1Wi5bBVlji9FWcvIiNf3MZ3qbPC3KH/5G6GchhQQhoDsdMID7TFSB7Qt/4/eNjQ3Ouwv73m4zgHmLTFAyr776arruuuvYfri9vU1bm5vUQbTDQZ8ee+wxBoXxHqL5BQ4IIqvQERHLFRzekEO/JRzljimesI8XAYCtf2YHTutvkdNm75npJbCXA3h62V1sb+Zp9Bdbf/bamyKBaqUeOi6nviQ5JU1UNf8+H4C+EWOKOYhl3VgzbwCWRhYszJQOcrtCFqoAEA0sVOQARO9ZBmhjYaXj9eQBrNI40UrjFwdhY6b+JLKWg6fFACm5EYK2BqB3zFMvbyVEFQlvbBgk9E2FCeMW1b1MgRLl179tqjorSCgzcw10xqOSWyYIrawarheqRgB1vk3wswpSW14SL6x4IAO5/IBZzAAw5/OoC3jK4ZRHNOj3mQ0sIHSQH9dYwBaym0HtSllYq4M+s1/xh1nFqpCJV6n8wBsWv4ARi/Ilf67MCuSFllzMcvFBufK7sJVN4QQwir5CqRTRlDVktpTFs0xZwSwXlI3w0z2EnhZPYOeQABYyM6lLwuxGrmAO7y1hsAH8AozF327c7CKA0NQ83zAfcKMEoF2mcr1Grbk5ZgBXOQxOl5VhPIfcwACAIQeEiT52/Bhd/5zn0Gte80N04003C8N8NKZqtSagtDnz6hr013ewhvzZWJCpM83JljHPZXvyCvUuWfxV3no7B99nmZ/ORfuyjCPhfWFCYbiCZ+jFlAbsoi3NZXDscv1F23nenssxIOYc/yFVY5o++OVPZDjXyngKzjD9RDvJFkLWJTnfUzvbgW63wdm8vk0zZjv5zsztcznxpgW6w5NnCqhgBmZB3NiTJds4W09YQGKMlJQU4qwmvRAHP7CFzOExcFIzldiYN+Z0x79rSgvWj1A27KR6xhpjBN/hM9PHJGqOzHWnZbL+leedEXFg9IZjxmWdIcoEK1nG02YOTp4bMyMw2fvXrp5PHpsrxYgpW+M0q6L4LhG5AHu1OUu2V9gEbdmBocnrhd6ivG08dgPLLoIvK/JI0vmXtz8mM3j9KguE5A2xMAs87xUfYghHui6G5+IH9K7Ns3Mwh2UAizqiJcjYZcZK2fUygMyQfjIJ4DmB8jSpbpY3b8OLIqXPDr/ywvKGXrSzRvexpJU2iTzcGvRmYsJ2438EBnCJBlSvEm1unqFPfOJj9NGP3U5Pnf4WHdzfonptTP1Bm+/1YKj2B8BnYWup05kzXbrq0mfTT936s/TCF3wHffGLd1Kd015V6PbbP0Bfu+8O2n94joZjhIAe0gD2kYGAwLKscObLP8EABgAM68FYAWDc57dWR7R/8Sj93M/8Iv3Yj91KzblFGtGI7rrjC/T+9/46ff4zf0+NJdgp4ByvExhgLJsdBCRFD1En6wIAngFmKkjJtoohWLcCHmvDgpHwGKYOV7Vvo9ngErLDmT4ihi/Rl/AXzCIHjzfo0OEFzgMMGxCDaQggNy5TrzemMyt92j4DR3ytEP74lRLbQNTs5fQba5IDac1kGNpKYxuc6y/KM/nh3/X5Gi3vn6NOt0Od7QGzfeVt/a8pFcFHwRlg3vf6DLfJ7EpqcvEJB1KEts37y60q58hjn9j+o+xfbzySllD2Z1Km0wsnOJ6j5QKUtxRuRtgQ8opEmqw3EOFuju1zsJlJujrRexH5rtFssk4K5i/YtrD1eSLfNT0mD0QFKH3pZZfR/uVl6vZ6tN1GbvAyLczPc18eeeQROn16RUkgCTtjArjs3ztDlrfIVhp6LqGcvLYXut9OPmn23phCAnsA8BRCu0hf2b2770UqkG/XZu80AByTU0roRqfw5N1acizAgo/60zULCNJ4NR4Ui3DGHALXAFRVIKzcGMCTMBGKAMDRZ0RhshtbDkTjuhdfls4A4MqLMIAjOnEhmMyTpwMEmYkJL0fLHwsl1m+PKHNOjqaaam7cZBamsZ0NAAZjOlDouEDNtRvol57MoNzDuBh2mfVCaAu4KkClMZFrnPsX7YEizuGGOc+u5Zq2PgoT11i7FQ1/HAaAK3wpgvenhYq26SEengGAzJcZBnvhqSrhmS2PDuYgciyjH8i5i7ZIuJkaF4ffJQQzQGoYVBFKWsKgcN4ZL3yQKcPoMNen+YdHqoy6Cw3KrQDgLfHlS1jAAJaFNQz2bxnut7iseAgHK2T+euGKxgLeVysMAM/DE7Ja4UtRr9/l9YU8wAhF02w2GBzet28fHb/kEvru7/4e+sFX/yAtLi1RfzikSkUAYGGI68UvSCHurb4k4xy+DuZk6iEWs78mUA38dR52hwyxARP3B+/SfyEcpDm7y64fbTPcybLbthMFO6PZ7oxUzvGlR8BOdGTXh3F3KriAAGDZOyfr5gQ2zJy5HFTsNyFP/yh0QU6mIKpxYsIOTyaeXHA7lXg6YT3TPj6ZoThJ+bOYHFNMHi4u2HemGQl+Z9JJG/JYCJghaTL09Ty1/8UejQKxomf44JKesQoUowDJHwjdQfIHCsNoxP/2nef4Ga0xuja4XtM1WZxhIFgA4LRWs/CSxRdWbbOCEE0w9dLOmPyRT7HXZnHPJmhXxqM5TVNz8pR1BQBwuiFwMkBw0obEulcIREsRSsLH+SM7aYuTntc9yBnfg1pz73t8f1ZYILH9ec5J4T0s3roC4xcFgK2QAsILAcCynL2ftDtCuswvdhC4+FEQZXnljWP6Xhk6H4o3wN+1Cy2CSYp253oRtT5pnqniHrGmxNop6+scAMCoJtJOOdVg/0AO0hHNt2q08tRj9Kcf+zD92cc/Qu32adq/PEfDUZvGox4NYXsYId0Vjskqba0P6Jqrnk8vfMHN9OQTZ+mRk6fota/9YTpx4hK67bb30l1f+SwtH0QI6A6n/RrqWSs2B4tiJhoMAkqDBdwHAxb2gyqAsxptnO7Rzc//TnrHL/1v9KIX3cI5iDc31+m2D76HPnDbu6lS7VCjKec+6wN+N9kBTMmz2IbElCNALx6EqQKVDRBu2QeAbS7H965EENjmiA8Au71UGuTbGeFWVq6W6Nili3Tg0DwNaZOGoz5H0hsMQCIY09b2iNbODqi3jvDUgR4E21OlWqbRAE7/0g0H+ooyJ8Ps6exO9/H0IJ6IEfOhvk61RoWecdUlND8/T48/+RitntmSQbJQ/75Y/DllvJGCALCQDtRe59lxpQfaagWPbZ+O7xUFNvnM3SGwF8bGttCuYiQitaSGbJ+Wvk4cG+fmmgzy4kmAu2IKk5RlkHWj0WDCw5kzZ5gB7JwafRkVbNMkj+WBqCCRHDx4kC677DIGqgEI79+/n21xsFOeOnWKvvzlu2hlZZX1btgehRmMNSm2Rp5uKUMV22K9D/YA4ElG8vw+a7Zh5V2F7Pt6vytymp7fTuzVviMS2BvoHRHjhV+IDwDHLvNF7k+hZ8z4Iv1OBD19b9giZ3+uBT3MwNFjPBB8DIAOg8ABk1G0H79Jrqyc1ZANAAuAZrl8ky6Yae/H2bt+Pkr/lBWXzMALL2IUS6ZPhiZn2IsrKNtCbKNE5C+Goi4MUQE43QWIDWlRIF1z5QI8TpWhlgMAFqBfKGQ2PD01L22ktT7F3LwRGWRFu1jewkwZDftBeGP25qs5pjQYrhbW2MIumzIFABJecmDrIkSKAMDKOHFgcpmq9TqD1GACs2zUYxDN9VktotMHDBjxHjRWLrFHIUBarrdWozpiOvGglhiwtvy7zFJGLmGAti7ss7TL/xEesnjWAohlxrFMEs31K6AtAGd2gGBWseYB5rZK+HIeD1uDXh1Sn/5BvxCuqVJhpdIAYMgNl44KQlvTmFqtJuc3rtVrVG/U6ejRo/TKV7yKXvtDr6XDR45wLhVEQoJCzax2DX1tCqibQrjIhBZq+gLNNYCZUHTHSt6xo7tCZONKYM0X2TrP1emQtc2ei4O+yDY/tSx2pPBzIYWUHuYanHekg1OL95y8OOsEnUVE0aHPHY/dlUgMkCzgQJfZ/Tz9aRKr6u52PR8s3oX6YzrvxHUUB4CTxikwoE1ccaDzJRScff74kz5gYyS1QPQhZ4JMZBpapBTTf1jvGOPcF6c6P3SbZxqU6uzsNKtDRMeIds3XTIVFrCZ6b91yi1nXChzwwn0LSjGHxRDCnLAn+O8Hx709KPpN+k/e+VJsAwtyAjtVbvcB4LxpOTO7MVs2Mh3S5JPH7s5ovM2XxP2/2HhkDnmk6oIl5kk75Xv/LhhRjfNK1OWdJuY8B5mdZwBbg4tBseH7fgGwOU8eu8bTMsBmd2dCnj99uPt+/s28PUr3nAR94VwBwLwTFBSfzdv8+ZmQmzOiM7HtQiuOn0fBAgoBX24aF5vH3uOBJYeBx/i4BG0Qm0ulPKYyyd+teoUef+wh+pM/vp3+4uN/TOVql+bnazQYgMWLPLUDGrDDe4X6vRFtbw5o6+yYehtDOnzppfTLv/QrdO2119AH3v8e+tSn/5bm9sHxf0i1pthUwHhkpilYv8YqFT99ojHy+I4RBZlBTthXtlcG9EP/4Q309nf8Kl1x+dUc5vlb//5Neu9v/xr91f/4GM0fqBMhTLWuO9hsOJUvbDccUlkYwIqUyjD4f4Ylov6Yhn11ZIsOUOR3HyT0VRsn5rBqpCqKOLOZsxkeaS3U6LrnXElL+5u0vvUU9fod0XPYXFWiTndI7e0+nXmyT71tjpfNahTAOLCb2a7lgb/Jp5xEkJMmqbOcv4A5F7DKQ82aaGe9WaNnPfsKas016ZFHH6YzpzcUALY1nHKkqqyEXe3LWckdCuY64DcLALaytH3MeNb8xyGnx2lRWycHlY4yvSc5k0399O1yzpHRs9cZAaPZbPL4wa7Fke3ACq43mBUMcgMIG5ubGwyoIpWci4Tjk1pyz5+dfcDPCXzi0hN0wwtuoCuueAY1my1mKWOgq7UKPfDA/fTAtx6gxYVFBoe7nR49+eST9Oijj7NdLjxX43tS6BNfHfE27KS9LA28LuTYvLOielqWxs61nl3an/9GRMJnaqsupiQ8LSX57dXpvYH+9hrP1N6EAWBPW/IVp6zZ4CxNAfjL/2JPfDMeabheVXjkspmoLsfbGVHGCw+Ltllet2uiZ7CJsFdFcUhgz+YYYHPbo3IQ5ZG12bD25eQUlBS9MiSDWBbzF0UG5QbF68B4IfFSY7154+vqUvlUKnVWevr9Hg0HyNOqIKfLzcpc2sCLPJHVLF6hpsRGZWa5eTnfbIgBHACTwTvhyWgANUKZGIjLNeECAUBTmbLIR4uLTKlcZSBbwgxKmGMAjWCl8vscnsfmLvGFib38NGexhMNRz0CwdBt1ZtIir0a/P5AZr3GRfCXGDlprIzzr8Dz+jipBvW6Xu4tQ1fK8sH/xg0sGlE9j/XKYZi9PDU/3cokqCMnMoZMAAAPEtrhN8EgVti/LDrGMeDkK0B5yOvDCaAf6dlj+eJ5Bdw7hDYW4JuFwalW5nFZK1GjUeQmCJQ05YR6gPwCAf/R1P0qv+5Ef5X9zniLON81+zbKHYJ65+7fMabsQCdCvn6TuUUUg4GCzS3raX48xNjQPeKTyolaK3M1jZx7Ispmc64O+oP1mZzqeV4przLmWQl7DvO8LGdh3s/0X1IilCG6WNiYY2GYpboKhzX5UEYoc/YebOgMOUtiiumP9yi8oD3TIL+HcP2E6bVLN2dNptrXrM2DFu4stsd5xnVS+/1k+ABycs6wpqL4g/+bUD2z9Fd3E4bhsIIbOIu2B0Ri6FF6HToPvJAIKaDzG0pVmm65kDGEOwceOfQIsi04nxnFpjSbu8+4iooYqczhRBzYZ2Evpo5TKfHBrMyzP8BwoMr75WaCtTHOk9PX887pdzVh53uu5hkDbAGXmqJjSZZ7k4hsar0kdlCfYalxfkyZUVpSG3Drsnh3cq+0VUU8z5OHuZbmVTPlAEVB2lgPMb5aObt6kyulJWN+XA3YyGC+jgkR9LmuPmKIzu+rEFh9PmV9FxjlJLkX2x+C9qPkkTdLFAeCkFACRO25oe9fzz+00uvbcuMbvgtERjJ480T4Y2MgzLwcAZlYn7vLjEeGmXK+WqQkQ+NEH6UO//wH6xP/4KDVaI6rVkVqKebzU6/eo0+sxU7VartF4WKWzZzp05PCl9I63v5OOHjlCv/Pe36J77v1XWjzYoE53m2AmQUAyvqMPNAxyGU7uEhKaz2MEo2asE3f+Gg0HFWqvD+inf+Kt9OY3/wId2HeYbQz/8+/+it7znl+j+775FWouwdFboo4xo5KjgCDK2RjEZgecuq3dF6ayf0dd2DQikUxSjnWHN3IKCb2741ndB0Njoec76z/qOG/zb/lgi1588wtp38F5Wl07RVvtDep0OmxnqUCmI6C8VTr56FN0+rENV6zYc5SNqykunF3OpcQLO/EETlCqJ8T6putPu9NartOVVzyDAf+Tj5+k7Q0A7HpPiE7GkDxV/zIAWFUrs3mFsFoNzy223sC5RZ7x1hT/LnVjjnBkPH3HPTspahsfpKlDQEubgmiGxkS3zzFeiF4Hdm+90eB6Ou029Xo9tsstLCzS/PwCf4/vwP5dWVlx5I/Q6XQe7EK+3RAA9rXXXkvPeMYzOF8xbLr1Ro0WF+e5PwC2wQ4+c2aVHnn4JOcJfuop64tPMonu2YHeFfqG53P2XWQ256EpVZK915wEfABY7Mi4w8mYYe5gzvCc78ChAa49ez9PBwnsDfTTYZQRukVzAIfV2oiHWIHZEACHyvz1QDRXtu+t7x+GWRqxM7JMOSAG4GodAYDjsWmjdgOvnX6Yk2laYLqlgZym6SI0MUA40csCAWddNDPBKdVM5a9gNEV8QflJ/3L9iskInpwNVgoA3A3Uy9GVqXITDyLVMJk1il+Eg8qQugMWTUkPFERjajDblBkjytpgNiq0bjuQpHGOkWLjyn2VfLzVSpX/5h9tG3vv1arsxQZgVcJYCwAMeQJABYArXn7CCLaD0A5DZvVCcY/knON3Gg0GavEMgFbkXOn1pHy/PAM9+bNyRUJBD4ZMf4bDAAAgAElEQVQsV7CBjfELRQz9wWdgBaNtkL8oqbhwGaCLuYP2S45e8ZaVmxjaWi3jj+TjQ4hqYW7LBWvAOYEViEWYZ+6XunzaDUfdY2Nzzr+Qyq2PqCJ5UjB8kB9YwI1ajUq4nJaIw0FD8efcN0IKYtng53nPfT7d+hNvpFtuuYU9KHsAp81xxLGunR1ZbxpBbi8xiPrMeJvNmTPdW8qB8VU+TNrs/FtS+Hv3jf/xhIp+ge01deuZwjw0zTa24+9Et9xZKphaBomDN0tLduHdWUMkz9qkXGPi1NKftWX6/k7Un7ACI4zCtMbuVO3TluMMO9NKc8K9atpqpn3vYgGDfb2raF9lzGfZ/b3cZ2lGtBD4mdyyYAokzULT7fy2Bs+x0dbYLBKTRHPcGftWnOVYp9FkeD4rwVQ1ZsSYwdXSZZgxAjqNeqmzgU5DIXK+YdUvJVqJttEYRHBWdFFSTE3w5S0aakhhTBBRbImE1A0vXLWvg2s5+VrIWCMzaltiWJjHMHfhIT0DselrRSdd5Llp950pq4u/lne+TJhD03Q4U1N9MCW5zXHwMRd0nqHzufvEVEBwZA+Jnl0JW4zNKnd+FJ5HIUU3NsuTBjjriAnffVOYaRPJe1ogMlxJ4Agb3qNnBoIjALADUDIUjKnrzFtbE8nVf3hnZGxrddJmhOdT8g7m9IYCDvyh8hLsTYnRy9xLgb0hGKcJz/TInAjtWQnt905fvmMD1kUrKjgnR2OqVwACl+irX72LPvj+36LPf/FTtHygQcNxh0Y04LRY7V6byqUyVUpVGg1LtLHWpbm5g/Tzb34bPfu66+j237uNvnH/V+jE5Yfo1FOP0MrqqviWIeIy8p6yQ7fYHfj4xwclAYgRlhkMQ4SYPrj/BL3p1rfQK7//1bS8sEzbWxv0+7e/n/7wj3+XqrUejSsjGpXFiRz9YgbwcExDALqgArvjOewkZixggMRjBwB7MylyrPvEAmficEvbdBxvLtkQ2gapehq2Z+ggS/vn6Kabb6D5pTqtrT3JMoWDW7vdoe1thNyu0IH9R2l7q0ff+Ma/07AzdOkpYHJhQfHUkbzGpvvw2Pu8X9cklk6gMeqv7h7tiQegPVie/UGPHnn0Uepp3cLuMxlpB/3Jr985BjAe5TQdCuQFTVDn/MDWa5FYXB32rGtgwAAOQD+/PdNqItKPUL0TbCgG9LIuqSlImByiadiazTrV6/IH9ikQNgCGCVhap+XlfTQ3N8/vbm9vM/t3a2vLOTGGds3zcNeyfhnQh/bA9gYAGMSMZqtB+/YtcB8WFhfZNvnggw/SA/c/6NRi0dsNAM63j4U1hGBcsxzRJhiyvUd3UAIhABiEIWdvFwAYtmf8wC69lwN4BwV/gRc1oQZzgfdmr3mpEgAALFu0dwBHz+LM2aDAnF+D97zPAlZ1J6GqvLonnI76ePitwGoTArV8oMuzGljI5lmnjoCfYEMg9G2Dw/lCyQWLcwgQjrWt4KfoZS8RNE7zXk8RX6JxKnrhYIaHgISjoXiJhcJG6NBxWS4stIYOhlLPCiQUCGFXi3HFZ51oCGgO3yxhh02hE/AXQLlVIt6DEpZYPQn1OwnZLExZBpU5r5wwR2rVGhsfO+0ODfoAZ5F/V8qVMNAAK0usGHGIHs5/IeAsK0wVDRWtTBXrP4PCNYT0wTtyeUHIaMkPIoZP35vKWMbCEBYmS7fXpc72NoP2FYRGxhypIH8uwswIGIyQyAyelpADGDmEkZfD5o16p7Kc5TO0C31GfawA8iUNzG0JrYTDfNATMNxCPQdOA5Gbk12APOMsV2JhQ/A5s6/RPukzFMsG2MtlGH3Bih4zwI2wUJj/VVxQmw1ux4H9h+nWn7iVfviHf5jm5hY4pzKqRLtY6dT16VZIyA3VnBuSAGBupDQ1eFn/5c/8pItHlpIb/87dEWXiTrRlTLizJZY9WY0TNe+ieHjq/kcvwxdFby+wRhZiKO9mm/0DaMJ6dmr8MyZg3twM2RunMNja3pNXT6pkJtyvJpRw7uPR/S/Wj11v39SSEz3F192maitOx+lPATF8ZfchkwEY7UTsrPSHMAwGG+sHQuD8gsOhOtJZVBGwfofsEAd9Ya7VDEBaTpExonJFdCTJ/SusYJQLXQ4/7AinuosJ29kUXUhBMQAGDGQ79z3HROuGUxXUmm2W5NyZmvSAlMG6n30dA3jSCvZ0E3/4olPB+92GmfXo6adMuEHne//O2PPQRb4tTLiuHIY61lQweUvcEyY/OmF9k0ydQuVPDAKnTAb0I3TAhFsq8pVndrHLmWUnOzXPAgTvDAs4fUyL3tAzZoW35nYVAA7tSZPMUnnW1l+mLPLWVm61021kcaelcEPcOst0gJK6XVlpayWLoO6FZMiNLpA1JaTB9v/ARpIHAJfFnsLX8HGZxgOAwSOqwS983KPPfvZT9OE//CDd98Dd1GzBQxt2jQ51B12JpMGpGmrU7Yyo1yvTy178crr6mc+iL93xRXrs1IOc43Zl7RRtAtTEnEDYZ0TxUEduZJYC63eEzyEnjt+M2GIV6q6O6Pkv+A76iZ/8GXr+9TdQrVyhr9x9B/3Bh2+je//tDlpYrlJn1JN3dZ9ns4aBjprv13zTWTzyoMgJzwIA7hkD2FfG9N8aRjsw7SEyXLC/sA4THBgp/t/q5KVjhPNocV+LnnP9s6jZqtDm9ir1B13HXEYe4Hq9RcePXU61apPuvvur9PjDT1C1gahoAHyN1CC6TnCuy6oLz2RbH9Z5dWTTPmg0bo2IImUdumQfXXnVM2hra4MePnmSuh1O+uzCZ8f3eh9oV7maeQljoeOh09MdKeZcJ5FY7Dm17VknnLLmh4D2Nia302RtFFmbjK3hSL25+47ucREGsOkasMHNz7eY9YtoNWaDg/0MtjkQGuDkgPDP+A4hn1dXV5n9a6ndok2YVI8p2IVCjwlBQ+yHlqoF7Wk063TNNVfR0aNHaG1tnb72ta/T9lbH2VEDRmgUAPZPh+j4BKd6KJrGxHpNoa7tPTSDBEK2fOdIwTs9z3GzH6vz7nSH9Qzt23v1/Ehgb6DPj9zPea2VSi1+usb389R2RS9wUcYGK1eJDFQpkhWiXPA5bTqydufalvFUAAXpQ1EQ2EIJy2VYQEsD1JIuqUUHyg5QMFORf1bym8Jzcii5VwGOOgh+utuUtS+QffFLqmeGUo3I/goUK1ZLFcyEh5D9LgPo2RgMlOW/g/B/0itReqMgsDCADQTWW4VMDC4ccpK4glyrPovbjTI+uDlyYAlWKKGgGfxkNi+xp16tVqVBf8CgI+oDuNttt7WzAhoD/EV+Whx6ME4CgEXVtSpYwkEOYD8EdAXs3wqeBygrxliMKwyfAPnHmnu3om1g9ote6nhtKDu6WhWDJwBk1ImcvUGOYGEng+2LsmEQZWUSYwKPWfw+HPLFAmUzAIw8wgCBlWkLwyqPwhAXvS71Oh3JQ8O5fiMrxxko7EIqzB4Hurs+KBBcRfhsAbVRFMDeJpjR6FNJvIUZfEaoqhIUZwkrjrXRqLfollu+k171qh+gZ11zLR06eIAZ1egDMhvhMqUD6y7IYbO7WXTTQODQtI4t2/SDLrwyRHoyz5IKEfFOvn534qCdvNaiu9fF8dzU/Xcv7sQoXByy2vFWnm8AwdbcNEN4LsY/Rz4xA/CkIHBu9Myc1RE11Oz4BMkpMCWPmL21uwxg0yum27v9nuVt/8kaGSssMQEV3c+kzjwA2Adto1VFDOAJQ+Xr5xIxxXQw+RtxXixiynAMAFjCO0P/efSxU3T69Ao98cQTvEqvvvpq1mmgTx05eoT1AziNIVwkUj+MhghTWabtdod1p8WFOdYjBgNxeMMZC8DYd2qT8NBm2DJnQXUOtBg0vkCduH25Bw9Mto3Y0+G3omOdVaa1NDSXMl4Q27c/b2dbsNPqLbPVGryttnzvg3hAl9B6cL8En/oATlh0Gro3Y0HJGoqM326iodrTQnI/VwbTSKjGycY2f8VkiTPrbl1kGJJr30mGalwaxW/XGZLUdXxOAGA93tKWQdLnet3OdQyYHdTInz9pUgyvoXAv7GyUO2vaj3f+WYeTHtUCksxiSFfEPzE9b8J+6fuBHqFzOAcAppKkbmJn93GZSjhD4bReJmpUifr9TfrUP/0N/cGHP0D3P3QvLS23aLu7QVvbXb2rK213XKXhoEZnT7ep3qjToaMHaDjqUH+wTZUaom4Mqd2Fk9eYQ0FXqwYowsmbaID2A4yG/WFcokG3RP0Nole/+kfpjW98Cz3v+ufTxuoq/f7vvo/+6CO3Uana5bzC3fGAegCllBRr/lhOM4J8HQtVnOyNGcx/wzzUg10jsuaT9FpPt7ZoZWxr0egjOhsiM0DTULlIJ1LwvkOLdNllx2hMCKe9Se3OJnU60FMk/3Gj0eKQ163WIn3r/odo5YlVqrZA/R3TqI8xE1sY6nRzyHT50B3A5lEAALuZpeYII02w/aVSosuuOk5HjhymM2dO0+NPPkG9rkQaDHIpRxx+/AOUBSIgMLfNcjGjLm2XLZUYAKzpOdR0F5hDPBOw2JqMVZwECictwCyN2NbwbACwXyt0yrm5Juf1BQAsYyQSFEfDMdsYBfwFWWPIrN/Tp08zEBzS5Tz9fPa9crKTOabtR/QJIcCU6ODhZbrqyivZhvnN+++nzY0Ok17wvZFZijOAUeseADzbSF0Yb0ftwqPRXgjoC2Nkdr8VE2ovu9+gvRp2RwJhANhXNrQ+TzH2vg00iJABL+w9bXBJaCPRQygoK+Gy5t/8shRzOWsCBT9p1iZp7d4RFYQKMtBSAWkNlyL4tYWzm3wMLA+t4GdqPIOKbrmB1ZUx9VLpbgRe50L/DH5xZXhGEhsDvaMEHbBnIuHs+AFP5sxgdmxW+Q7h+EQhCNjLSSwTBoG5fAV2GbCUvLcCBItMJLyfgrraQum2hiW2RtncUWYvx9Bhw6C0QxTqMpWYZarhnOGp12jQ/Pw8Gw5hWMQPFLXNzS3q97o0Qm46Zs4CAAYDV5goUIjQU4D2FoKZFUDOH1yWfMFg2CoFBMoU2o3cvgz+Itz0UHImIwx1hcM/S05bmwvCqFYFXTVnKJSsnHGeZZl/lgvYGD8+wxihpM2hgG2DzMitMgu3XquzkmfvoU/tTof6DADjYZhwbXwMw/SMyrYWfUcLi+Ns64/zJwsDGHUhXA5YwAC1RX4Iw42cOHKrqOJ26tZgmU6cOEFXXAEvxKN0/fOeR89+9nV0/NhRas3NMwBsTiSmQPvLnO8lSZd895D8I+tA84MsRp8M7XlpALCbs0VN98Ey3ImDdvJaJ9/Hpn0j5JwybSFZ79lleRpBFhCcXFf3flIlUAgADq+iXZHmLo3/zG3NlI+ujgQHHKs3e+4pEJTV95z6fYPbzH2dpoCEtocN/zmIeJFxTxGifJxkKZykI74mm/BezubBRrmUPoRbltaJcC+kS96zIQdJja7iLHmmx8nzapsL2qPhdy3nrrEIRJ8gdqgbDpDKYkQ1GD2bVep0B7S2vklnVlbpzjvvpG996wE2kLVaLdq3bz+HyUNeKYDB+AwRUA4dOsh6A7OAyxV69NGTtLa2Rs++9lp67nOfzaf36TPr1G63OV/Z8uIch+Nrd/qsHzSbNQaV2VmQQ1NWhI2jjnKWgiQEnKrYA9unRpfxpoTo0xbC2qPEhQBDO+ES9PAC0ygGAKsROKrjuKKS1nOuE0hGQwrt3zkdmeWATFneAWMrqW6vQu/9+FXRz1sXL8ddrUxB1GJDnxcYw2keCepIuaD6hRbY42YZAnN6TutHZuhGJ/+0RuZ5NBXoXKb+l9zzIuDxNOMm7+wIBBwCSLL0K/+7mWrOGApfitERydNBZpP1bOMfgCrxVvI9O3OQo2zLpIcj5zN31g4Pe17BUKdLhGtNd/7y2xzYwUSedvPwIkxExk+egFO12ApKzLwtUb1cpjoia4x61O2u09fvu5tu++B76ZOf+hs6cKRJg1FfztqKhHMeMiBZom6nRDCF7N+/TIcOHqR2Z4M2t1ap3qxQf9ij7faQTS61ut6pIYYx3inRCNG/6gIM16sNam8RtWoH6aff+F/oP/7HW2lxboEe/vdv0Qff9276+F/8ER043KLeuE0bnR4wXMn5G2SB4Ds/7AbsVq5sX3awR2hoZaUy+AvTTV9SW0WC6YUubg6UVNHCBjG3gChkQ+p1+wGPxAdDRStS8gPaoeSHcokOHF2k5aUF2uqs0XDY09RWJapWEOmvSf0+QMEObW8NqL81EDtXVVJgwSme563W5cxcLgewNy/dFElw9NPvuGyOpEJUaVXo6LF9TAA4u75Km5s9sfM4BY+5GIGK6C9eUXdUbgDehdHN5AELH+0XxbZAIU/45I4oAOxUUO8y7ZuVAhU14wwJLc34c0K8iKzfApd3tu9aXmLNewqyCMBfhEkWooLYAu0PdDbY82Dngg4LvXj17Fk69fgpBkydPJwgpL1hh5XpT59p3wyf4yIcsSOqHVaJHWxD1EExxnDQ/rjss/zUfNA7U4+YtlN77+26BLy5MNthvest3atgpySwN9A7JckLvJwoAJw68O52raxA82xy+V+LdLQYlzZs0oq8o+3Q4yuNkOcak38xjrAFMsz98dYHxr8ivU96Ju9CFyiKcumQ7gdmo4BRa6LQNjlgXt3v2Jinnodm9BF0McQAjXskW8hlYdwKkCigq3+4S143xPJR7VKBX9SJa0m90aJmq8n5M7qdzeCqBCCVw/3qj6cZSvly4TKlShizxkKWkNFuvnj94XDSYKVCKa5WaHlpiRYXF5jZC0Nip9PhfC0c2gKg7gA3iZK+IwpvCUzaep3DKRu464dQkRx04iWJ9sFzFp9tbbep295mcBigr+Wn45zBdcmpgPdQ1gBhnjkUsxhApT3CZEYeXwmFHOjvgXjEeCv/lXCKFp5bmOXEIWoAxMIgij+QJ3Ihwwg76HYUMPfqiKxxd2lQDW8M4J7z6mm+ZmXKczvQ13qV6o0a1Ws1voAwAKzKJbOyAcwr+AtjLQzDYAsDrIcCvbi4SC976cvo5d/3ffSS73gxHTl8hGePOQpANpheDLxbm5wJP2Hn8j4K/pmgwEpHM5Zw0i7iP5+/y0y7P+y9ly0BvpumDF8hJSZj6JKWw06PR+7MURDG9v2drn/m8nJyNIbbvUvMnEIDndLT3AGYVULZfbbICqm1ZNrPzRozQyccmDWLEGeRUZZ8tF9Z3XOLNK0N2QCE7B0TyC/jUf4q8fu8DqiBKNQF02pMQ7SxjsW/kLdcMBzJtWs1il4m5bMjIxzboK+4My/I+8ROXLqXsn7tjIMIEynMXqlqTKfPnKUHvvkt2tzYou5Wlw1lS0tLtL6xTo8+cpJD4SHaCiKZoH68C3AXxjQ8i6IRGhopIhaXFqjRaHDEFRjZLPLJ4cOH6Prrn8uGtjvv/DI9fuoJOnLkKF1zzTV06NARZlxsrm/S8ROX0IED++n0ymnWDa+48jI6sH9JdA+kodCUH+yMCY2iEjheoD3CbGYucxBshvuvzo+cTsQ3BGNOiZE20MTT1084wlFcE1F/ytxF5BsQbXxNX5dzcIJ5nFtbwQfy8L2CxWTvf+n9Ct1X0triXg+XI7/Fx23yqAPF9s4oA0j2C79NxcpxsvLug6m7n1d+VIpyh47/pLYi+oV7OWvu764HnTm2zjrNzuf7Wes2yWLiPz8b+Dp76O+d2nF2CxwRYCrrJ+I9M8ES5PMit+y8+lFCUArYoKEdgR20DWBToFMd8nEmiU1nSBW1F1Rxzo5HtL25Rt+871768l2foy/f8wW648tfoLNrq7S0v0a1Ro063Q71enK+jQZIc1VmO0d7q08njl9Kl544QScffZhOrzxBjVad2t0OUXlE5Rqx/gC1ESmexv0SjZDhoUZUaUqIaICg6ysDesFzXkbv+MX/nW6+6RZ2uO+1N+nPPvYR+sgffYA220/SuNonaCrdwZh6XdFJNDuWgJkKzMk5SzTojWnYGyHfhMgIXe8K+zf2E/nI9jpbL7DnwB7BVrGRRCYTUoMcIva7bNF6UsBGozpBc7lGy/vmaVwacPhn1g/KJRr0BYjsdEbU3xA9zKaUO7Oxb0MHMXMZAFrvjAphsuyjL3oZR0FRkNMH3TgqC8qrlqhSh7M92jmmQQ/2ElUMQ42QOc9SZDDdJ9J4LmnjEo0GYyYxmFysQ05P9OyH/rlp//ar9fvllpn+w1fjA6fxPAcOdQ6IgNMmcImw53jWnsNNeEQgP7ExSn7cffuWGdiVNCT2ndjn4PRYKYH922K7IuxdyP38+OOP0crKKuu7DCibfcoxgFXHT9iw3R6fsPecC9aw2eiCtQGbrOxDPgCctNUVAnXzrj/n8/Ddq7uwBPZyABcW1UX/4ARq0EXf16d1B+IhoOOAqyi6FmIjYTefeLakA8Fm9goPSjIInHh99RWKgNCYOsbCLgyMZKoZuecNbLQPikHYQXWm/qe9l3s9UO873yPUOYdG7BfS9UAADh5U7TcOAKviF2KJhD1eOWx1o+5CbQNcHIFxOoQXqSjOpXIAcjL4iM+5KZowRvMgcy5hNazhASjTrF75AHCiQcLGCC8jf68BwJpLl11HfZa25BNGfl4Aj/gBE3ZhcZ4vOb1+n7qdDoPRkD/AShgooTR32m3qd7aVjVKmcrVOVeSz9UJAs0KszBD+XC8OAIDxe6fbo06nLRcJzkksLGJ4FrK9XfOxYDxY94RRlnP+9sVgqqxzyEtCk4dBehGRfMYg65io38N4yGUGjGD+rg5mjACxJgdcxAAC80UGTGO+IAhT1/tPyDIQXFwslrPPupbbA4y7ZdRTRf7hChtt8QfMX8slIUB0oAiLR62E04GiCa/Z515/Pd1444307Ouuoxe/+GYGgQFuY2zYy1cZ0TZN+Pqcsf/kK6hxBk/yZpFkPvNb8bQ+Rs5b59MA4MJHUsrlxL+Qyqa1e0xgbkJag7+tAGDZ63bKaHjeJt0kFWf1lwm8Xny0pHJzAWCVZuEJ71USMuBPU8Akgkh7Ns8poAgDOKvt2sksG2HRrheYuNMZbJIaYPxT1rzDhkT/cQ27B+ni7MV8YqaCzjsDXnn/4qgmojtZlBNRR9TwyfnQnLLIegp+bdSq1O316JGTT9L62jpvhF//xn10z933MEOkWqrQ5uYm6zALC/PUajVpMOjzcwBzz66CJTOixYVFajaa3BewhuGIB6e11nyT30HaBxieUAbnVDt7luZac8wYRg7CTgd6VY/2Le+jRr3JBjekzDh46BC/8+BDD1Fv0KeXvuQmevn33kKXXnaMncVYX1R9czgGQ0OipLAsEFYajnYkRlMB5MCo0tDWiMSia9SBTfqYyS5PxwhNG09ZsTMmi0ERXjUpa2VHcrgWmNyxJWzMt53YB1K0rgLNEvlF2L6hZV+gkMi2WGQdy0rJ3zzsiSSwjlvGX0TKCa1xbVxaVdkUnNzzNkk6+b3yxyv6dPD75GD6ZHPJmGe5b002BXKL26kHku0dQelRu0H0+YsDAM5HAIqst2llHtY4I3N1Br3e7GL+aMXaWMgxR84c2cPsnqHttMuBu5CYLqCpHRgMxhk1pgoDXiN6+N8foH/85N/QX//1x+nfvnYnlWojWlyC/aNJpcqYtjtbtNlG5LExR+7A/4aI4Twkaq8O6SUveym98MYX0N133Un33Hs3NZot6vS3qFQDuEU00JDNfKwOSwQrxbgypmpLQKP29pgGm0RveMMb6a1v/a907NjlnHaqWh7RJ//243Tbbe+iBx7+N6o1oYgAUBapAfDlc3o4ZiAV7GR2+GYgmGjYH9Owq875HE0OALCGhPb378h0U43GjnZ+UnQAtzMrA9hkGs13KoUb2QJs2/pClZb3z9OY+tRud6lWl2htm+sDGvXGVK6KUzx+ODw1A8PSMAYImS9RYv2JQ1n7P25R+/uotkCnCsoQ/FYYnAg7XapJ+/HdGCxjK9c3jXm6i5So/7V5xrG4jSUsKcZ8vccOE6e7+GBn7JKsqcMURJezzlstsWMjvNslnIrx5WXnfAoIbN0LvaikBAN9FSdmPXhuoUX79+2nRq2mazGQAdvykBKuUqPWnKQngQ3vzNkVevjhh9mh0SLzcVcTnLuK7XNJh/+0u1+x93wdllndGuWH7b0xarU/hgU0hfztv1gj9546rxLYA4DPq/jPaeUFVvU5bc9eZbskgUrZywHsRt07iDW8qikBtpc7w5GcdJO3Tuvyj/zQ5cavyJWeBAQH6r0U6U1d1vyyDc4CrnkM1EhPHAM3VGzx5RGtPX6hy5Gd337H3FVl0BgIrPVJw0My8FnAZkY0Rck3KqYCwGKcFjBVWJ0GJFo4FICOgo5omBgORzxQLLHEIYKMm8CsXOdMoPmPtQ9ZE4iZKwpSCitDQiYLkAowVox4zEDWsCZoL/J3IDSgeQFDYbOcHjAcAuxFrjp4/SFnMD7b3tyiYb/DxTMAq7l3zUjKYQaR6AWMVwZ1a3ppGQnrtVZlAyxAVglBCEB8zPWC7cpGRlxyoFjTiD1vITt4EQK4tfnC3w+h3Atz1o2uG2pegRzmGQZKBrM5P4mwiDlMN1jJNQCxNVZuwbjd3Nhg8L7WaDIjaNCTi6BCEUFO7RBzwBjRkgsZbOkR3H5No4ehGK7BPPkkjx+MtnNzLfaQlPDZcjnhKDMu77Pmwh6P+Xn0/xlXXEHPf/7z6Pix4/SCG15Iz3rWszgXIMaIL4TqkYl6GBDWm0hoRab/Et0hvP0itIASpuMUe9zku+LeGxNKIAkALr47J7NTnK0l2pYZjEVZ3bK7d+IzFzoAPOF45Z3HkxZ3wT+/BwDnDFF4UcV32SL7bt6K98rYpTXsd7KYkcd/I9x+Xw9mLUFBSVF5gnNKjl/JScbaABvjcNZKTlwAnPg3zl/8G38D+BUdSQw7OFfZ2x86SB/n+oDqdehMZUqAjsIAACAASURBVNYjhoM+g7EPPvgI/fM/f4YefugkO5VBv4Fe04BuoVFhoKfMt1rcsXanzW3otDvM0kUXwPLFOQ+dplHDv8WAhjDQ+IEOhOghcNRbW1+nM6tnWS+bn19gVlG316et7Q71exKtBSH68Gf17AZHc2k0G+xwBp3jqmdeQa985XfT1c+6gkZjyV0MI6k4konOyHmHkc+N2cnCtAIgzbCeypnvBmBl6RSSKwXegzyz8isH4xudwaImeTp73vT1pkri3NoRADj3hEp4YPcB4NRWRe+Htq7d+i6ybySXns8ajL6XMIBuwnjfJZ4Fwff50yBdR/V765dTtC/J0vLuBZm7eFrL9e43/VAUON7zHIikCHcP39W2FGiuv5a1ZdlvicUgZBsJ7QeT1Rl9ehrTTeisyzvdC1TgHJBm60rxt910VSZk2pxQwSdZkAKWYtrK8/b/XBmoDcUBwMF6ErubRO+QO71v4wGoOGTwt4EUSzSiO7/0BfrDP7id/uHv/4bm5yp04OAylUoDGo371O5vcr7aTm9IA7ZJSJkDsGj7cMoi6q0N6Q0//r/Qj/+n/0T/8HefpE/81cfpqqsvp9OrT9D9D36Lqgj/XIK9AucoUb1UohrAyKqwgAGOrp8Z0eLcYXrLz/0SveENt1KjMa9O7m368z/9Q7r9Q++hM+uPUbku0UgGmnMW4aMRIQxncq87on5XGK8Sopdo1AVbGfYFYbyOeiP+TALChWXmTwZbP54aJXLUzFeqRjmg2YbL7CJcuoKGzHCeg7M7JzsWPauPqCIAYSVSCOwfANR72+JgxpHobC4Z4ItKFMR1IZpdo2XflR/5O3TuawMZYOYzRfQVMZOVqFyXUNNDyA8AMdrqhBB2ZHamP/N9QwA6AMfSdM3CpivApqm1TMFmXr+2l3nnMgfWsW6oA6LrotomTYc18oH3uNf7rKUtb7C9LPCeCF4INs9wIRpiHG1np0eO4FelxcUl1lGFGT0W26dOFKkJNrUG290AjvYHPTp95il66qkViY7nMX8NDw9kLESqC/HHB4Ad4YQdDMKRHou3vSBVKl/pKV7l3pO7KoE9AHhXxXtBFb63LC+o4di9xoQA4LAeFYLm3EEd0qzyLQ9Jx11ocvkaiJWdpZDrIRwoCp5lxmubHdbe1S9RiCEGjnQyRdjxy3fcA7T4OCVfIOLvh55TJcr3esb35gGfBgK7UrV/QTdVQwt1zQeT4UkoDN1KvcEGNoCcUHIBbgKwA4AKQyGYq8wo5Zy2QZIRaZsYJaFMMWiL55GHhhnASezWqK4GJUzftbDDCqRyXax01zhkM5QyKMWVWp1DTgMADhRUyV8sIQgRDrnLoK+FXwYreNgD+CvlQUHHd5y7V9kpkltOwjTzd6gTmXiGAHMRMlpCPANshWzMs1eMhWJ8heLOoRnx/xLCNyv7dyQKpOT+hQeshFsO8g+LXERZE6UVnop4vgdWL9ql64Nn8njEIDUAYIwbgOmzq2dpOOhQrSE5kQdd8Vq0m6VbDyEAWNaFfSeKtrCg5YaGNhu7WxjM9WaTWTnCig7Ch+NmYYxoCREtfRXjtADd+/ftoxfdeCMdO36catU6M4Kve/a1VKvVBXCHoRayUg9bsJ3sx7/b+7KIrqxks1u6gW33+J/F94y9J+MSiALAEysuke2e388qZBcAJG5CWp3fbgCwbEwX6DV4l1aY7k8xzWKPARwReLC4dsdMomaq3Sk8ULNyDb7yaGAri4aSDBpo/F8pUpzHxKZlxmCf+Wi6lLBZoetwVBBm+kg4OzHuCICJsxc6C0pbWT1L37zvfjp16gm65JJj9Lzrr6Mzq6v0uc9+nh49eZLa29ucKw+6kzBxxUmu3+tRF450gz41G6Jz8Tk+HlN/0Kf2docB1lqlyhE+0AbUjRB6y0vLrEttb29xOwEA97pd1guhay7vWyaExIRzG96DjrO52eZ2433WRdVxb3NTcgsvLC2wPtHpdulZ11xNL3zRCyUqSb1OJ04cYZ2kCmfGqjisQX0Buxn6GecRZp0JcilRtzugXh/OdNBTTLZB/j4xvKrPXJbqkLSteIrKZGdWAuCVfw3bpY1tOt/fqRuTs27ZPl1w7fltiO/LE55PefuJP8AhRmDYyB/TYRMFFZkt/GvGnTXnrLVtJT2KjtwNsudo3gxOVW5kH8wcs7yyiwHAJsrdZiQXmdsOLCnycNozOuR5Uy+viimWS6jIvPqLrMfdBICdbSRFEOq3Hv42db0Gj00CAAsQlCUp3rk8BnDQAGZgam5SPoM8QBD3e2B7nO93PKQ77vg83fb+99A/f/Kv6dDxg7Rv/wL1e23q9TtUKo9pXB7RYNSlrQ7sHjhjhdE47BE16nMEv/fu5pDe+vNvozf+1JvoU//4j/T+236H89xSeUCr60/RUJ2nEMkL4G15RNQA8Fkv0ZDPoRJtnR7RjS+8hf7L2/8r3XzzdzLNFxjoQw/eRx98/2/Sxz/xJ7R0oEL9UR/RnKmPPMSIJFJDGGo4q42p1xHHeZYdHL/VlMLMVzaajJlpi+80I5infyUPtj/XjSnLT3IOZWVfa3htkbQAdtBXxNwiv7Mje11B3fKYKnUBvsFgxh+A47225FWu1iUCWh9gdT8I4RxMh2juWtOBZQ74s4btJJzyTMBJdubT1GFmEgIwXQGwz3VKyiw1zTiehtlGQ3MSwjHmr2MAByGWXUO8BjkZxowu8pBYqURPNXDW6rTPhTtiem28z0m7f7B/htcDk1Giy0z1Mxn7QFHilGWw6YHN3aix7giCCNvJAOz2epyarNlosb4J2xl0QxBNWkitVm9wxBukPDl16lFqd7pOR/T3vPC/83bj8/t9FAS2s7nIHp7e8hzdIe94P78i2avdk8AeAPz0mQ57y/JpMtZljwEcGnT7Rc9UPswjoaaKHAyxC1fEwh761Tu8/XM8NhljH0SenmT2RhSGBP3BsSJNcXLaTZE5Elj5ijwde0YYHWJQg5IvDFi7NGsOX/dW1EM0uPb6BaebCwz8tUNbAWDAkGBvNJqOTcpMCuRrGw6pPxjSsN+n8aBP45ExSkV7FeBTQkQLm9jC4oDtKq6fMo/SL0hoDRimzD7F8wCbNXwwYEiemwCAATCDdYtwSLUaNZpNZpRwrl4OfwjgWRR484y33C0AcBGmaNDry/ByeB5h+sJgKLn00FwwbCV0Ndpjl1cDMTlfcEXr45DM0j8YSBE6Gu+wgRHMG1bghY2DfHkSulnCRXPZY5/JYyq1jKSBwDCuIv8P5ycBmA1jqwLc6CszXypVzgWMZ86eXaNBDwCwMHEGPWHyaKFqJI4Mh3oei9wB8AZ5m0djCfdtLPrxWBg05Xqd5ufmJAcx5/2VfEUA//GD/gOYZrCdGUqYN0Tz8wgh2aIDBw7Q1labeoMB3XzjTcwKfuELhREMxdxmC+YhLqU+ghbZYjIRvbh66m0e+KeblnJJ2fu5sCQQdfrNioaY2PLIthOfO5G3JgSA88pLcloO12gMgPD6v7BGYdrWTGhon76aad/c4fci/S0MAOcZD3OcFtJ64Yq9ADe2kC6YZ2aebJhmNXoXqS1LN473JmJx9iqwsIPpZ49QWYwpZK+KHiE6i0RrGdDa5jYXg5DMjz3+FB07cpiOHTtIG+ub9OUvf4XuvPMOeviRR+iaq6+i17zmB+jMymn67//9Y7R65gwdOXKYlhYWaWlxkc/rzc0tDvu8tbVJWxubbExbWlygufk51p0MWAYDGGconLf6/QHnDAagizN+cWGB9Uc43iH9BZvAwbCpVmhufp6NcdCLmCxTrtDGpoDQCCUNx7LNrW3q9XscAhMM4Gazxe9BP2u15pnNgTKRkgNhLJE/eGlpP5247FK66srLqdmCLlanhx56lPMPX3nlCX6+jvpbDRqNYSQUxz0OteicLYPcaGIE9QYs8J8sMk0Cfavg0/xYFNT7dgeAU5Z/0sdF7qS+qJP2gtlBwqzbq8emEqXbOV9Gp0D+rhxSUIPXI9tJ7umR9ECo8sRbcXjSZ87ftJ6oKf8cAsAS/WCCpvN6m2Rx5j87k9ajbdmxJk2ozyb1LnN+FThsdxMA5hWWcSmIAcDRqZoA3oaj1k1g4EkFggMJyn0gvl7C4K/YL2B/aVTLNN+s0L997av0gQ+8h/7xn/6WDh2cp0ppSNvtdT4beZeAnQHnZHeLtjsDduxvzSH4c4mGfaJqqUVrpzv0nGteQG97xzvpVa/8Afqnf/4Uvetd/y/d/dUv0cK+OvUGHeqz4zXCNcvZCOIxIEkOZwzQsV+i3laJ3vAjP0lv/tl30CUnruDzuNPZojvv+Ax96PfeR1/813+ihf1lcZDnkNKIxqG2Ci5jTIPuSABJBYDZTlCXPLsAfocdTQNmOWxD+mJ8zbpRMiavXswCW5DKibsiEctQt0QLkT2D9ZAKUW2uTAtLNarUStTrD8Suod+DwdzvCYDdaFU4wht+R/QysJdjIZ+NeevrfOaQr3NXwj0HKfjc12a2sRzAHFZawGiXfU0ZwgZ+OiBU9Qje22yNmrxHliNY7WQGrEbvynZ0eVFpovYU+6oIAJxkYEk6Ofzz2exgsGFJCo/IDpWwnpntW69Ro9USx79ahaPT+NEN2Umx0WKwF7ZB2NZgs7IoiKgXOuPp06dpZWVFHSqlMokOIyHBxV6rjgz5R8N5fiI5os2kOlW4E3sA8Hke1B2rfg8A3jFRXvAF5d89Lvgu7DWwiATKpaocmaYQRV5yh62FbfUVFXFtzPzJvUxriGm/EL0WmlNkHNyxh7nN4evUNBMXXovBT1zLceHgQj0tWlPOBSGnGMkBK15/Bpb6DGA3dDaIWp78JQaC+H033N+ghQGrRF5XDQ+M1aqGgGbWJli8AoSywgOAEwzUQU9jxqigVFMFg6JSlfDHDuwtl6mBXHH9AQ267eQ5pBcmtIIBYLBY4LHKYCHASAFPuakM0CqlQ0MSIwduFYAs8vsil8UI74hBFJcnhGsGYxdArCl/UPRgjJRnRCMWEF7zYCP/L3IcI2QggFqtl42DAIuRBxe3BM6lFxgKJdcuDKEGJovXLlgvGFdun/WFDY24miEMo+T1NY9Jp07p2KAWAKIcymkA8FUAZPMSxWPIxYtQifhZXT1LWxtrElKqWpMLiY5jsAdEJqX1ReUu4ai8fM5O/qLwMgDMAG+dvSuR+5jBbg5XKZ6UkBO8KKGAY0zYADweczslJzCY1mApVdhYfO2119LrX/96+v7vfTk/w8C63l2YAaz7V2g9xNZWwsU61bKesicUXfZFNt+9Z2aWgN353LBMOj7e5uhNobxDLe/Yc+/nlZkLAH87MoBnHvUJCrjQ2MYxg2gBxChTx9oxU/AEQj13j3LvdrCLvj4aFDvpplGs/9L29MYX+UZ8s/Af3zjjNGRm3MB0aUYmGAslmoYYqDa2tmjl9Fl66OGT9I1v3MdGLIRvfuihh+nE8eP0jMsvp42NdTr5CHKY9ajd3qbBoEdHDx3kdA2nn3qKjWXLi4vsTAe9COAvnmtvt/lsB5ALsBkRVYajAbN6AQDjHAcw2+/2+N/QS9jRrtuXvLvKXsF3+By6wvxcS4y8Kje0aXu7w3qQhLOu8PkPw+vZs2fFsW48VJ0NegUit5SpXmvS8vJ+dt4rlZEOpEkbG9sMIsO57OjRIxxa+sQlJ7jdj5x8mOr1Bg8sQlNffc3VdMMLnk0H988xWwpRYNiJTQ2xzAziENuaN9mfQgWWdHQGyTlRdB7q+PtXi/yrWLFJO+lTu1FvxnrP2womNVbKNAuXOtmek/CuJ8PgHhZ8GL4TR8Y8Yw4UnR3RIUyVmX6RKVNXafJTch/Ja1na9z4Ym9aKvLInYwDLljyJ0jd5+VlLKNi5J1xoRcZqwiKLPF4Av+Vi0udYNtzt9r3zqKfJ9TFkOHGiSdof4usrb456bySCwIH05DwP//iORwY0ynk/ooVGjbY2VulPPnI7fegPbqPhcIsOHFyg7c4a9bpbfHazAzqct0tE3X6Xc/giBDRCFtfA5O3BXNGg9vqIXv3KH6G3/cI76bnPfR7dcee/0rve9d/o05/7JC0dbFC7u8nvypknXk94HwxkIY1WaH1tQJccvYre+nO/TK997RuoXK7TdnubHn3sIfrcZ/6e/vITH6VvPXgvzS+W2bkb74EFzCGlLYAZgNf+2IV3LtdAQJBw1Qi3zHmAjR2MYGwJzM/YvBUVKjivHZNa7Uc+A5jA5C2z4zpy+zbnGjQc9Wlzo0dUGVMTwDny7cKkQSOqgQENGbCtBjmQRzTo4TmJutLrSTxl+M4zCIx8wIbiioku9OO3vYzcvpDtQEBm1FFrVKm5UKfOJmxuAOTFHsfhn9Eu5B/WYmWeyBoMyhWAV+pVBBr/tsB9Gv7ZvgrA58i81K3fOVhoWGch/QZrwrUhsu8aw9r1P7SMkoHDuD1ZXnIOkL4srbyIfKHL7T+wn5qtFqc4AQnDnFAkJHSZbXhwKEQrEHnGov1xxD8mdAw4Tcna2bNsj7QIMUb4sPVhvxfdR4vsybv5TNQZZyecczIh4Am2zt3s917Z+RLYA4DzZfTt8sTesvx2GcmcfjgAGM+ptToOfcgJ6oNPZtjmgy3LyOU80PyGeEdCVFmw60TSjSKhfQZwFradhOShPU2oyy5qLlRJNAyWs+xPYAGJtN9VW3C1uYurXSI8A1BQhB/CWTob14nCIxwUEweAGZQE+wG5MKp1qtQkHLIDxZkdAaNel8Z9AMAoTZRWVo9HADiRH6WuSprluS1RrdkSpbbXS52lDPQC1CzX2AgHBZBz5YJpbIlKYjYUYU1L2GkJocwGu4HdMASoBMu2Wq8KYwVgsDJnwVBhZgkMfgCNwaTlXMCq5DNoK/0E0ItcwSgL9dgfM4Aa4znIzyc5R2wF9Hod6nYlnKJ49RqwrqGgmXXMcG4QLtstPvFWhdETBlgOowgWNocxMtYzlNMyh1RsIl8wwj5zjuIubbcR8tpy+fp2nKB9Moo2Q3wrhHwq60NCPJvDgIUGQj8hV7CAGQRm+YGFjTCLFfHCrNcZ6MUlEX1HX+CNKaHChdmLufad3/Vd9JO33koveuENDKIjxDa3jZ0j9Ce6PySuq/iHOT6KkVvP0+RguFi66UWoyLVDJvVp2vcLbvvumEiTZ145ewDwbDPxPBoWkxseNig7A+hsvZz+7QtOPtGu7KwB3ko3XSpg2xRUwqaQdB4o5Zl/w6Xn7Q2e4xvOUA5jyGyVIbU7Pbr33vvoy3fdQw89/AidOvUkn6OLS/O0tDhPB/YvM9DZajZp/ewanTwJFixCLY9pY32dVlae4lQMVzzjMk4zsb21JbnQxsShodtbEvb5wIH9tLi8SGtrqwwK60WBHbzw8KA/ZAMagGOAt/hBPl+cudBXAMKCzYv2Ly8vMrjb0fzB0AFWV1fpySef4ny9eBbMXjiWIQT11tY25w8G0A2dA9FXoKd2+8hj3KBGo0m93oAOHT5KR44eZeYxcggDPN7a3Gbw/OjRo/zcqSdO0+mVFcfyveKKy+jVr34VLS7N0fb2BuH3o8cOscygk4hDYZgV7M6faQFgCKfQRSZ+YTlfBsYiAEnWkgmx3VJQpFRwKaHgvLXmv5LW9kn7lNU+2VXCVn6zu8ebr3vQBFtRnu4aaltqQ4PAnGlnVvq0BJgwQYMnHrO8sqc7H1yPVUFLH8Ppyk9RNafzZipwDkxxLBV6ZdZ9pch63AmQIV29zhJe1HCQNDn9+2/yXExi7GbuebFFGVhgog6hXKOCdWIDkP2EQViweKsluuuOz9N73/2bdOddX6CDhxdpONqmre2ziJ1M84uwsYypN+hzpLY+7ti1ErW7Yw5LXG8ABEbktCrVK/vpTbe+hd5465vp0MGD9NV776F3vev/ob//57+kQ8cXqDfYYNuBOT2xlUCjvIG1OxyVaePMkL77llfR297+q/Tc61/EKRQ2Ntboa1+/mz7z2U/SZz77d/T4qW9RuTQiOG7znxGc8iX3LEBSyAD4cqUGIA7OYMTgMIOgxqI1mbD/fHyMEwFgjTBi27F7RrdnjpamzM2l5QW64hmX09LyEoem7va26cnTT9CZswiDLWA6GMACPI4J+YtZzmD/9sZUr1eoXiszm7nbHTGjmYFfwZtlFJVlHG1rCCdVToOQPuQkueSK4zTXmqOHHzlJw44IDPoVR31pVhgIlsTRok4IBuyzUEPWQmmM5rxl+XM+3cCsy+JRefvz2vghcjZIZRIsLjjHuN1J+XmTdKTQ8oqfbGaTDQPmQehubptvE/Ujo3hrDvrm8ROXsI4IXRMALosA+bQRQa+GtGVC5GASxgCpQPqsXyNUNAgJAIAfffRRWl9fU3ubWjwtUgwTGywCYKGt9rw8tBuAb7QjewDweRnaHa90DwDecZFesAXmad0XbMP3GjaZBEIAsJ7jUY/e4Poqp6h4JMqBbwpQaq15N4gIA9gd8qkFhsFLeSwEYap2VUQORad5yhHm3+tV8ZHLfYZJIBERMNUuqc1+yDDPm9asCE5+YeDXtcBXiETrDFfieaS6b1yuGQ3by68pqArwl3O6yhyAsgSQswtFCiCw5fV1HpYC1FmIYFESAVaCRYsaPS0tQWsHuwM/lXKd2RyYb1DIACwDALaRcRLkdgKAVoWMkFumxixZ5PtlMFvnLbNlOFwOwiSDNSMAM8Bs5ADhMlVeLtQzGMDKcpWcvriJgeEsbGDzFATwCbYNymQgHMqgKoQwjuI7AJ0ApYV1I8xj/LH8fBXkIfYAYH/tmUKO8lGW5NMF60fKwQ+AeZQFwyhAWICtnDOv36et7W3qdrp8qYrNVxt/7ruyrHGf4LzFZQ3BHYyrgMDqPMCguyUqxEVI+gkAGB61PH4wBlfKkpuYmTXCAAYzCZ/D0CzhqyX04pkzq/SK7/8+euc7f5luuvFFDtxmr2bcxHQe2RwQtrYf+stfj/E1H/4kbU/QMgoZaIvsPXvP7IgEvP1tqvJmeb+AYS5xu/cbmlvGtAj1VNK4AF/KEVCegC9IgDMwKjvjSUzys0zMaGEZZZ1n+dhum6ExZetTOTM237AvDNrd+skzgOfpi6YPuzNWdSScxThHYZhqNuue81qPvnn/w3TvvV+j++77Jj1+6gna2Nhidi+ft7UKzS+0aH6uSVubm9RptzlVA9i9SIGByChweut226wzHNi3jz8rjcf8zNraGq2vbShbFud7nWr1Kp05s0KdbpsW5udpaWmR1SIBfcu0vd3m9+C0Vas1aHl5mXMCg/UD/RGgKvQD6A3IB4ywejjDYWhDCOmNzU3abrfZ0Qzvi45VZac2YSRvcCQZiegi+igMpDDwIe/w/OISsz22ttvU7UkqDgDI3S50LegrNZprzTPjA/oKdE7opycuOUYI6bi2sUaHDh2g51x/Hd1wwwvo+LHDkrZC03vAGuyM805fVOBA9c2J5ldCVKTg/eQZnXfNmqj+CR7Om99WVNC+JF1s+vUXlUZWe8J3ooydwe5WBeSQVIq/pzkHYi3Tig4g15S+R6+5iY+FHTWTb4/TYY7xslJSoIzzIGi5taT/RENiFxB65JFp576DVJQQl1zzTgLAmadcasen7d/kkowK1iwrWe1Ossd4u1WBLhtINXN7Ewow4Cyt7MDmkTJPc/UjtWFMsswiLGDHBtVGhqxBBt4xHVMeAEjJoWvh9D3o0J9/9I/pQ7f/Lq2uPkn79s/RM595OXU6a/T1+77CzFUAgrBPgHG73R4wq3UwRPjiEbWaZWo152j9TIeuueoGesfbf5W+65aXsyP2qSdO0rve9X/T//eJP6TlQzWiUo+BWfxhpiScz9mpCw5RZep0RrTyaId+7PX/md729v+VLr/0Kq5zbf0sfeWrd9D//Ls/p099+q+p3V6jZqPM4HAHTF8FkdE3AKWjzpgqrQodP3aAnbPOrJ6htZU22yrAiAVQPOqBiaxhmkEh9uZZaPs2G51vB7P1HpmbCNeMsWjO1enmm25mEPyp009y2OxGo0bdXpueXHmc1jc32PcfcsQeMkCEEPFto05Hwj3PKft3ewvp0SRXMa/jERzbZbIYgCq2nODUsPXOTTezA7N8x1Sbq9F1111H29vb9M2v3c91yvoBSaNEFeQm1iglYAOzec3kw6TtkjB9Ne0Xs4XxCoBfBdc5Up+2Udi82QCwcACE9OFAbR2QAAAOT241F4WXZeiYSAKAk++CDqyOjLHY53x2sDwwtzBPl152GcsN0Wyg73HUPoXYmeCikQ0ZvAZbvlxm8Be2LOicAH4R+hlEiqjOYTZDs42ft/27wIa6BwAXENLeI7aOplfU92R4UUlgb6AvquGavrExADhaVIShG/3aDFTpLShyQZys/ZlhpQt73xd9UNtvhuaU05wVIE28YXkfQop8ShedDpp9R06/XoQAYGmrsEDM40/+ZrCT8/BawjILDaMjqFqUa7MPAqqmKoxajv/jHABgpIPRDQppb3NTGL+qdDmF0EIaw6OOQ/8F+rrkleUghhrmOtDKXT84rHGDDXxQxiwEtCi6rD0rQI3+ifLGY6Cus43GHCtv9gOlDQZRDj+Md8slDj8YhHcZ0kCBWHwG0JRDXnMOYRhIEQZayjfDLPcVfYMRsibhsjkfMHuUjqiPftJYwdCaA4rhVdjv9dUg2RV2s4UZVNBVlGozRGiv2JMUhlB4KkoIaxhjwTyGURhsF4DKlo8ExlyMFf4WJsw29To9Nu7K3VLlqIzecgUGWWk7ciEz6M2XYQXdvTw5Tu+WAdd8z/gnwPcqg+8Af2GAFqayhJGCgVbCQCozG/8eCmgtYSwRGhIAeZuuvOIKet3rXkcve+lLaWl5mS45dpQWl5eoNwBjGmMo5UrOYwkhLU4KwWUnsEOlL7bMg+/b8lTciU4VsPKkbvE7Uf9k58cF9XQGvmlHTmZ7cwHkC6q3kzcmxwAnMsqYQ7kGvMmbpVFu6AAAIABJREFUtPtveABxXv/yGuP1PxFsnka+F5lMowaa8O/pALDPuMkTs/+9GCCL7YnOgVIXe2AGlBLtezvjzaCNc+6xU6fo61//Bh0+fIiufuZV7ED1ta/dT5/5l8/RyUcfl/CPoxGtr69Tpy1sWVj/cCbzWUlEiwtgBC9wFBLoPK1mgx3D2u1N1hUQknmkqSWG/SEzgYWJ26KzZ9eoP+jTwQMHWD/Y2t5iMBhtRBhpGG+hk7Q7HQZ/AbDiD96Fo1oX+oemuODPBn1aXT3D5z3O8Lk5YVqws1oPz4ojIsDf/fsPcNmnV55i50M4jiGlBNJ+IHrL3Nw8LSws0Pr6Bkc6gY6KIUFZ0H9QPsBk6JVIZ1Gvo601as01GYxGRBIwlqX9XTYUHjt2hL7jxS+ml95yM11+6XHWO9gJDekKWadRx1jEhuGQkJLWQ/RumyFRd4OEvcubC/79apqTsuA0zLmd+DVnQZ7xYqR+u2NMsoqKPZvnvBEGgJIPS7DYQr0KgQnZB3TovdCVUm5iUQdS0UsllCfeNda+9LbgXdkNByvc2fCq6vbBCE4zi7yx4Nf9Xhdsc4HhLOpMECrKMdXi/TK1IGsNGO6SvluffwDYw/4KSHFnHplsLDQFwc5UvaOlTHIWhyr2Jk/2Sa7Oz7osYs9GwN5o52x/tG3S9gvZDVQHUHsOr3YGS8X+Mt+s0dmVJ+k97/41+tOPfZQWFlt05RWX0nOvv5ZOrzxOd9z9BWp3N6hSAct2wOzfDnLrEkIbN2hrq0uD3ogWF+ep3x7TK773tfS2t/0KXXXFs3iFdzqb9IEPvptu/8h7aW4J9/Uh9QewncAGACBaHFDYkatao257TJ3tEr3lZ36R3vQzv0BLC/vp9OkVuvueu+i++79C3/jm3XTnlz9LaxunCRmhtreHzP7lH5QFIHIg4Z9rrQodOriP6rUGh9pdP7vNbFf0H+YC2IGcPmshi1MWSpRRaw7ibHdye7ZEZoP9YX5hjh29lhaXqN3dptGoT53uFm1srdPa+gq1e10al8cM+oL5C0cwSdVFDP7CpNJqIuVFidrtIXW3kbPY7HC6z2vIacdGZiKv2GBs5P27jbF4D19yiC6/7DKO6vLUw08xEG0mPeiIAHSdXUwd8QV8HlO5hrRfcBoYsYzZJgiQGLUy+1qAX5FLmaqNKjODe52+5GP2J6X3b7bVNNgrgJ9HmGt2JLSjInxciMzd5TZtdSWfK0m23zQAmAkdSjjwj6xDR4/QpZdeKlFktrdYNw3mgqVQESICbH9sA0TkmmqF5zkcDsH+hb7t6zdJG5fZ8nZ0U7toC0sY0xnVkYtWFBdhw/cYwBfhoE3Z5L1lOaXgLrbXZgWAz0d/8wHgAtO3wCOqqrkIXqEwvGqcC5QiA4pVofLz02Zc0Vn9KdIWpydFFCYF3JyyyHqmgnXBrUJZ26qkKZAXKEUa8sXTkqw8Y3pbKF4O9ysuoAJiVpFfrc5dgOFwAI84BkkF8HQmCmXmhgBoBasZoI4AwB7XmSSHsIRlgVENRsFoCGjHkFFhikhxMYXXaJ2aCCusPzCEjgZ9ASoRagi5ezlEseT34LwdlhfXzB0cqkiBXwZ/PeassT40LzAzUWoSsppDHUKr1twiwl4Jcg5b+CI8A/AXfTPglmVN4pXqcgS724ywnAUoRX1apzJTer0+h2hE+EXIoFKrcbhHsG3wHXLzsRyh9Efi+4CtjXzLxsDl0NnMdvH67VjWMsI8H/gip6sGFzrvbgwAGIwdsIjkc2Hx2EXAcgQD8OXLijkZMDt4wGN01VVX0pFDR2hxcZFe9QOvole84vup3mxSb/D/s/fez5Zl13nYujm9HDp3v46TZwBMAgiAIEiCIEGCgkTRLv5gUWTRVZb9fziU7LIlU+Uqy5Ytl6yyKJmZFA0UyCECAQbMAINJGPTMdO7X/dK97+Z8Xd+39j5nn3Pze697unveRQ26+95z9tlnx7XXt75vgWnkP8yLagyfLQKOMzutPfi673wzcG2bZK5+GIvinp95EC80GdgxuIoH8fw9v/yHf+MQ/7J3Ph5Xw0cdAB73/uN+f8jASv91dE8ezhAe9+LmdysdN2xAfSQBYLSNv+733Ii0CZt12GXTOpwVoNK6WJvFrR1/cFi/AIywv1UqNfnGt74l3/7Wt+TI0VU5d/a87O4W6Zja2spz36eiCIFTX7UEdhnTW5j9GmkhwACGqgrsAe6jsBdiQrYwnF5gR7RbTSnkCwycAwsCDFuwcvEcyCujPADNZBknobbS8uwZvB1A45mZWWUtN9vMAwznMOqIexCghyA8BPepQogCwDaXmqq/RKRUKhE8m52bI+u3Vq8QbEUZsAtgc6FMqKLguo3NTdo6uZkZmZ2b5fcAc+uNBodAq9WVdCojC4uL7IAqZKUbDdqCAIjpoI5EJZ1KEwiG/fTTn/+8/OTnfkLm53NUtmE7t2GjwGbyUUCq4bjBKfBe95n7A/a/kJ0Sgie9oTfJzrl/ADj8FH+v99hJIwJwXObv3uoyyrYYzd63c3HknAwXHzpneU7sIRO+Z/p0WC0J8JKdBYeyUeZEoKMrjTmwI8cAq956rjKsQ9ejgS/gPHDoIPKBiGDZ5mHOfjLJOJx0WZ0OeHSZacFauADD/gBgy+Sf9A1GX+eea6cq8T7bedP1w0cXANZZqopTA6ehCwAPOI8GAOBQOIcd0Rr/Dd+D70/Bv+dnsnL96nvyz/6H/0b+8i//Ql544RNy/tyapNMJShX/4I3vyZ3N65LNJaXRrDNYutlA7l/sbRkpl2vSLLUlmojJ/MJR+a1/9F/Ir/+j/1xyuTnpdJD3vid//sqfyf/2v/9zef/6G5KbiUq7XaXEMRij0agGuMBOQBDVzlZDzq09Lr/1W/+l/MLPf0US8bS89tr35atf/Y9y6/YHUqpsyrVb70m5WpBOuystlIMcwEb6mXFSkC9GQJVho0biAOHUB0IJ5aa2Q2BOg1XrTibnR8cF5u+bZr+ywUHsQTKadV1eWl6Qp596iikwWp2WFIt5KZV3pVwtSrGcl3oTuYsR3A7/lwKwTIkcEb4T2jiTiUkmE5dqtS2lQlu6yI6GOHe7fAIBx4PNwLHAq62ktQXRHgySZw7gnpw+f4qB81d+fIXpNazvENdbNTtLFrBmrSWDRJGrOIG2VLav3ZDIEGbKLQC3WsFkJiHHjx+XSrki23e3felqMyg98T48F76iuE8sQXnoX/tc1JFpz7ygCsfCHRogMRkAPAj8tW2YyaX5TvWa2nr2s7iyJGdOnyFRolypaBAfSShmHMSU2U7b0/hx4c9LM1VJR7a3tmVnO0871SdPDF7NDwFgt10OAeCp9vwH7OJDAPgB65B7WJ2DtOnvYTUPi95vCxwIADxqtOwHGxh26B4VEjuGsTzAAzOyCQeaITRkrDSnYd3SW2vlsZU5CccbPgEnUPhpI+WnBlQt5KBQ1kHMCRdVh6JljjBG04Q5+iCpOhV9IN0BgD3j2Ur6+nLfzO3rSfwa0I/gqUosw0qEU65Vr0unozl0lRWtAKgCmgr1etLCBuQcBgATjITMcUwlltGmysRt9wGX+k6mKWy7AEyMgeGRVOln6anMMkBNsqK1ahZw9Bg2BCiVgWollT2z1bM6rXMAxwHt5wjqSrljzZVMR08PUofKMCbDF4cHOCjNGEIOHgs+I58d2C44gFmJafvOZOIa9iyZzgZUR1lwgOJP+x64B/WGkUt2iuCgpiAxnLh4hjJ78VYw3t2kL3ross5XgrJ8Ngxlm8OZI9swoDVXisGBzZ8Krut9bcqGw8mbzqRYT08mx0ZWJhKMvsX7s0YmF4/tm3az5UlZ471++ctfln/yX/0TWTu7JqpirX2PMuwY8PpkwJwLxleHj10jloRHbmc8iBfazyJ/EM/f7y74Id4/wLE3MfhrFqT9tP6H+OYPx6NHAKTaT2PG74cOQNvRMayeoxlOe2ENP2gdO8yZzb3PTjbTTPuZS+psnK4EDaqyLmTP5es1oSpkKMUFTjTm1u2JvPHWu/LVr35Vbt66SVASKhoIbCMjpwmnZVGZrmCxJpIm/y4Cq+Bwhe3UkQxSM8ST3KMB/lpHM4LRoN4BGwuBc3B81eo1qZRKMjM7K7lclqwJMHXbrS7ZuHhtyECjrvg9llDmBFi4sG0g4wyAulatG+AVQHCT9oimAoFDFXZEhPYTcguDjQvbA/YlbB0AuaVSWXLZnCRTKQLQyVScNhwAZyqgIKVERFg2AGYAxrA7VlZXCPLCHkMZAMZVqSXO1BgoH7YSnrG7W2KuYMhaiuA9EpLOKNgLZ+LRY8fkxedfkBde/LicO3eCOQIhNW0VRwA861nAyuZaT6+P/vqzcci8dL8eiMVZF/Ho8TblcJxo6gZZLxroN+wTZsiMr88088c6/oMVCB6RbIBjfw3ZrO7jQmergL0/7CxqHu0Be2GHtndM9MeABijarCnmHQb2sfvQwQ5xC0AN7wCr7qNXhMcdXznQCOGBN25I9Ctp7ceimw54HAwAB/es0fvbeAawvr/bv+NaZNzvDwMIPF0/PKoAsFVRG9Wj1oEzZNSPsf94Zg0E3rsz1PFnMGDEqEwY8sH8bFbefP178j/99/+13LxxVV7+5KeY3gF7u0Q68ubbr8mP339LMtmENFp1aUEtqwM1tbgkE1mp19pSLlSl143IqTOX5B//Z78l//BXfk1mZxak3WlLKhWXW7evyr/5N/9Svvr1P5RqE6BXTbKZNPdw2BnYswGKAWirVDqyvHhMPv2pn5KXXvqMnF27INeuXpe//dvvSn53QwrFu/LB9XdpC2AlAvu4A7aokSRW/4m6IiAkB5ASfwLYjGch/SzSRS5dI1/Mecn8v9anpB4Jd35Ryhi5cQG4olyThJfXOcGRdnVFoPnFS+flzJkztAsQLHdnY12q1RLB3kJpW7Z3kI5CJJWDTwU2mRAMBpANcBzM6FwW/p6ElEp12c0DADY+NoPZwubRuHvDfObfXeUf9bsREMcYMfLXJ8+ckHK5Klu3tlwXBv9OkNXYUpbRqjaptgF/B5jOAs2qxraHUokzxrk3Ragmp4p7qnLibiBIjYFPBwQLBOvb9zFHIvphnHy46nu0blPra7LrRnjPD+1SjvnkrcXWXkdRTt3s2p/OpuTY0aNSLBVlezNv2kAjsHKzM3L27Fm2Q7lSpq9Nm1/nF96brF+Tqg62NWxs2NGF3YJs3NlwlPr8lHLhVeIQ/A23yCEAPM42eJB/PwSAH+TeOdi67ceGP9iaHJZ2T1tgEgDYPTb2L+ljGKzjzvOTjLRQGftmAE/yTOdFPRDVSvJ50r9qcFobKxBmNu69bfkjAGBbzYFFmS9p8Hg5ey0g6QPAlqlrndUK1BngzhxsCepZOeUBALB1kipoFwSBwSxFfjUwO2FINiEfWKlKu1U3TE8/t4ZliaqxZWVXYOhqnlxjEQcMeLB/AarCkaky2wr2KUvXeU84Uo3ss76ryVls8pP4csxq0FoZYhuCaVmjPPhGhIAzZAPBogWzmUU6En+2+3y2sHYIZKCZDxhRkYxcVTAzkVQ5aDybkYMqECepZMI4INXRC2YKGCgwSnXeqZFMgxqOW8+5qNo/lOpJxOkQheGqzFr902UTa05d/Q2MWlsHRt96hw+jpYT3BDhu5LrJPubzW8yX4uVANvpDmt9Z+4Yzwo5JkolweIBzOSrxdEoyGeRRgUNa3xfSSXDc4r9up03HLcrAgc3mEEwlkmQa4X0gVwkm9hOPPy6/+qu/Kp//2Z+RxeUVZUibUwzuxTu5ARj9TkozuyJhd4x1rI5YdqdcP+7pAr7vwg/iZSZd7AZV9iCev+9G+PAKCAHAZgpNXp/7zAyZvGKPyJUDHHh2L53oDSdl2H7oQPFEb6MXubLSujEOv3mMBKJdbffsFJ+g2qOd2WEQaW+Sn3sBfzUIDvaGXT9dY1AdZmQQWuaPSZewWyzLt//qr+X111+XVrOu8o7tprQaTdoOrWabzI1KpSox7LvxBFsJTrs0WbYtmcllmKsXgCyux/6LXMLYc5kfF+V22pqbNxKlRDTyBV+6dElmcjNy/cZ1OjwzmSyll/FcSOLBUZZKJym1XKlUJJ0BiNsl6AoGLUDpeBSBaBqQBzsDYLNKMmsg28zsDFVlao0alT/AOAYwe/v2OoFnOO/A6EXqDHxQV4DRsINgWwDkBbOjuFugrQPlEeTzQ+432BAwNeG0xjt1Wi2+J+ofTyQlk85JtdqQwi4cg5C9TDOtSDSKoL6kSC8qvS7aNCkf+9iz8nNf/Ck5d/6kZHNpBqgBCEaAGmw/prsgtcc/IaiR6A/aMTzP4OgOTDN/5kwwBYZeMgyQdb/3iDt72ub7b5oOXBr9dpYTZ68KNrU+O/w8t0acen1VdFajMesX+tK/2rGlzXnBs0mZbkY/eo6CPa6JIy3ryo6S0TZA2D4FA9jasgPaatj+ZS5VAHg/I2jEs+37TlH8yLP94Ncz/Wfapa/xDgYA9sfX/g2u/ex14wMopmjsEZdON0cfQQDYnR+jmtTL3RqaRBPac2MBYBtsbjreKoBgDcmmE/Ld77wiv/0//ndM2fD8889LKq1BTZFoV9586wfyxjuvSSwB4LPNfRF7GvYcpD7otJADFb4NSP0m5ePPvCB//yv/iXzm05+TYyeOUeUsv7Mh12++L2+99ap8669eke//4O+IziZiGnAu0a602nVKIWOvBthZLXTk+Nnj8uwzn5CFuXlpNWvSbNWkXMvLtZsfyPrdbQKQHWzF8D8Ma1/YO5BORg7WtAKOBFLNOd9jmDpxdwFTVG+lDRVLKpjJlFfu2mzSoxEc7gIcTMsLz78gi/OLUq1WGFhWKhelBX9WtCul6q7slnepOgYPTTIpkkqrfDRYr5CATiSQV1mDysqVppRLHVVTiUWkXutKCyC2YQOrAlvQptYlWW0j3zfTk9mVWcpS37l+R1qNdhAAVpeXBwDbJvV8MQZI5k3Ma6v7lsumJkeDNmZwjSNY7iDEuA4qL/hA+YRkgXjUY/1adRkFoTVftQWEDRbtzS4bCOUPAXce2RRrwcno7hHk2JhCua+CbJFMyvmL52RudlauXb8ud29v2I2Xv8PWXTt/jn/CTqQPz+T8RRFg/9rUalQQ5PsmGDS4fueOVEtVZUybuemRGcwcddfO+7VeH8yqf69LeTQB4FF9PC4+/F63+EGWfwgAH2RrPthl7etI8GC/2mHt3BYYCwCPay4vB+24C0O/TzPCDhIAnua5aip6JBEaT+HVPsQ49oBUk3+URYxynAwAgP0q2r+NPzL6bgHDrzWArnVW2wg8RLUBsANQCcNNc64qI8QHgU1fWSBPm8GAe/iLyXdMB15UUtksc8XhF0gJwjHXoMRwi+F5GllnNHI80NlYboYBbAFgSis7H2W5qqMEDhMaZtAntGC8AYNtFKoXDuiBtdoy9j6N+jSGJR2wfv4PHJBsLjc488AQgcNQc+cZANgwqq28js1ZazuZ7QyDmLmDtZ2UDax5eywwCychQO3Z2RkyVCBDw1zAjbqCnYy6xMCxUkHm4GPDHXnw1HzMcPBqfl2VrbF/WvYynKb4O6MbKY2o+VnQnnpoAbBsZK+thc6+Nfma8RvGSc9Kb/sOaw0oUKlqNYQtc1yBAUpp9zoqgReP0zkMFnDCSDTCQQrHK4xxXEu2tQHh0R4oEcEFeALYTwsLi5SwqlVr8uxzz8qv/8Y/lp/49KdZB+ts0+HT7/gZaIz1zb+wg23Aujb1GjLl2nhfLz+Il9mTZ9hZZO7rCz9YD9svADzubfbvrxz3hEf795Ajz+6nE7/0pACwLXBCx+HEz78XFx40AOxIw423dPb2QmEmol/KaBnZQftIuAbTgha6O9n/H7Z2apCeSjKT6iLrdzflgw+uytbmtly7fk3KxaLE4l2pVHalXC5Lo96SWrVhcuQJ7QiAtrBfwObJZdOSzYLJEJX5+TnaCZB1BgClLFv8CbWVGJmzAFVTzNublnyhIKViSc6cWZP5+XmyUGwYIew77NVoB+ztqC5AZLCI4IzDc8Cq3d7eoX1AtRhjC+H9YLvkchnaJrgfrOH8bl6KxV1ZWFigU7NcqjB1BUBt1Ady0gBtYdvARoLdg/vAGobt1GjUyO7AO6DtACrDbiCzCV5byGiXS1Kv1yQZT5hUG1FJJJADOC3tNoLxEPAGxjSYU3ASwrZC8FpCGo22LCwsyRNPnJfzF87Ks889JRcvnCG7qtlq0+kMYB/2piqphPrZAf2nAoFpiDoj0JKM9zYt+rDpyYqZfL8fgK06Y3+yp426ygLA3nNCYLv+cwAIba2PEADct/6My+Fp57HtT8v4tf0U+LcJjjTV8auqHeo/22FVB9DqcEso+Bu04EKAbKj+4bOl98x9mYEjbnZ+mvQR06ynCpD4k6JfseJgAeBJ9oNJRrW//k9ydXC+Tz77pizbfcxUyMWjBQBP1b4eAGwab0p7W70g7nk6aJkwTNwDCLEDmdRb8DFEevL1r/6J/C+//U8lEunIiy+/JJlMioFcpWpR3njz+3Jr/bp0e03pEAD2WZlIp9BsdAQumlg0Kd1uXBq7DTl+8pz8/C98WT77k59jXN/ly+8w1cGzzz4hP778jvyH3/kdee/H78nC3AJBwGqjItX6jqTSPUknE1KtV6VUbUm91pNmqSvJdFzOnz0jJ08eE8T5X7txRa7dXJd2A/4MXec8pqT1N2kWCulBRtgA1tbfwsxbXuC/tpWbw90741s/BgBgtFUySkYx/B1sUwvgmfYkONztyclTx+VjH/s4wexCPk+bYWYmJ7F4RHZLkIIuSLvbkmq9IpVakUxr2E3MA2zkkxFox2B7yv7D95OSudkFqonsbBeksFuUerVDMNtKOwdHgfE1QQUNDNwuUnLE5MTacanVqrJ1Y0dtAGtWGK5AAAD2/DjGXLASzGgg24aA+FFncy1tTQP2KnirtqcHaJphiufkckl66pqNtiRmkhqwV6lLu6ZBeaq2Z31mTp+xQO03x9XkrDwDdjPfDervk7YMR7jOFjq3MCtPPfUU/Xfv/vhd2VjfNANF/bfo01OnT1PNplqD0othAJsCwOCGjQqfHey4uAnk297elq2NLdqC1qYzriq905Jo7FIw1UKy97X64blziKU7qWHwAL7oJIFSIxVAH8B3GlalQwD4IeqsfVb1IZ6S+3zzj9jt+weAud2PbLW+X6cdXaGNdE8M4Gmfad4oLF0SZgNbY8fqmwBEtPpe3sI/MkSoHx/uczI7To2BNoWxpAIbjT34B5y1htkZAUNVJYppYAIA7HUMu9O3qPRc7bgMtGIK5hoWMRihAP/imQwlBdPJFN8fudTgBCRrVQwA7EhAG5iaEjiWhau2YQgANoxlrYqCqQBnNTrSj57EM728WpZZY2QT8T2Abxh+lFGCYW6ccgC/8Q5qwKlsN7oLTlA4RQGWqpPRz8foDiUcGtjn5lDCd2EuYM2VDCBYHZ76mmQFd3uMLAUADMckcvNayeZaHUyburRbLVXOpryOn3OZ9cSzKK3ckwjKjyMa18jWmHezBxxlHKtsNroSfY73YWQjAGD2P8BmlXj2E0860t+Un7LjwyayoXtaw07VVW2wX98BxTqgTBy48A44FMVjZOSQBcycO5BPAgsajuOeMnLwLMpSahtpPhZlLyOqM5vN0jH8yU99Un7uiz8vTzz1BB3NOFAywNX0RdgZZIZvcK0ayMD/KIHAe1wYA624n5POQTz/Id60HYfRwPG531eb0iG138cd9P1j2+Rev9/9BoBtA94HIDjkV5m86w4UAA5JiN7j9+4Hgm3ueHUODYeKBjePmnvTrX8BhoAFjtxm8IpTJyIMgdvrm/JXf/VdefXV12Rra4v7I5y9i4s56XQgM1iQeq1JYBZORzBFYB9UKxXadvNzs7KwgBy46PUOpaBho21ubZPdiuvhScW+jH12Z2eHgWGQTYZ9sbG5RTbt3Ny8LC0v06bJ7xQIwsJhhiAtMJEhFY29HowJgMnYq2Fn7OQLsrOTN0wQtSMBJEMuGo7kVAo5frtkL4FFvFPIS7lcklwO7wdWcoMGGGSkYR/Mzs4xjzAYzDXkeBNhzjrYUwCvLfjbbDUoY3306FGykZvNhgb5kZXSkXazY5jTam/B2QrGLxi+ABdhO9H+o8MYAXcxymaDDQx7FO88vzAnzzz7tPzsz3xennriEu0P2lt0unoTOjSAXHnoCeyNEbNzXzvokKHrQxL+gwefPaYb+/7yZiCwfVReSzD9ohb80FbyfgnPVQ9c6e8er8Rh89uzHVmIZ//yHGYCg92zqs2DqPPfKPuYfJbBmts3G9I43tc2/++g8dMvzRxuHNylZC84+ydf/kdfOaCgca8xpMBJgGAXAO4Hf7UHRy3Pk0pAu1WcpF6TtuaeAp7utc0zgDU/rs+n3QMnbZ/9Xqeuk+nWqKmudgbQVPeZF4O3A/CTncHO1JYI/BZWUYv+DaRy0g/sAihr/dmf/p78y//1f5btnTty6dJ5OX36JKWKr12/ItdvXcN2xT213qgyuBrHdezXqrZlkMNeTGo1nLmjyriNJOXjz78oa2trRgo6IUdXV6gekt/ZkkwqLU8//bTMzc/I5ffelVe+9TW5cuUdWZjNUmq6VK1KpxuVbjtC0DXai8ji4oIAmMuXCrKxtSP1alfZvM66rcuiv2d2W+o3IA7JPE+6phEc9vwtxrViGj+sVkG/QVJTpHWb/WnZvKFh7n/88cfk0qXHCLSWS2VKXGdzWbZbuVKUaq0knW5LWp0mwe92p0YboNmEnwjs34ik0/Az6W4EvxNyIeey8wzMK1c0bUahUJL6blOD1kOGuGXi0sdl3nPx6BLVz25dW5cWQFbcE76PuYit0oQ/Gu3f8BuYurRZO0qCcJXTuD/xO0s28J9B95UpCJLc8/MZ2kq9WESWV1ffbh//AAAgAElEQVTZT5BHLhcqDqjtV9Flybp9xx28b3/wv+g7/3l+TZ0HWidju5v6LS4vyFNPPUkQ+p0f/Ui2Nwxgbq5Dux45dkxWVlaYCg3Bfv441IA9XwZagy+rtapsbGxIHSlMjC/SQtjaNo4a4fRLzn6XuYfk/jGhjgdmg9zf5jhkAN/f9j582r1vgYd0Kt77hnnUnrBvAHhcgwzKyTvt6ApZ1lMDwNM+z3mngVuWkfDimV+tNZUfNs4Ee/gPG2gDmyoEQHlH+UF11tPMQDeHsks1L6xrGXa7cGxZ69hAdZRThqSd5lyjIQdZZDI8YQyFjEcvzM3kJfGYnnhvy6CNSjyZlplcjqBdhYyUCi00m6uWTFECr9Y5YYBMslr1VBsAgCnPowxgsohxZyxB9iilaijPosaajQKlIWbzBJsoRkj84QNHJhyniOwDkIxndQj+wlmnRhwcfjCKKRuEfHvGUUMjb4AzwTuM0FB39GgMcAspaLw/o28B2EYiGpEaQS4WlaPJZrJ0lqLeyGsH+cY2pJCZH0alrwEkW2ln1A/O2S7yzhEAVplGCwJrnU2+IGNdWzlkKwHNf1MmuqMAMBjHaAv2tS8Rbsesjm8wh/XQqIERdqzZfzuOKHYxDhtoXzhckbtQ2yiaTFIKWqWqwLpJEsClVFBbcwMiF7CV1ya/mJLUpt16XTqPz507J08/96z83M9/SV5+6UWW1zb9xwhWXm9klMx8Ch4t9PA1+OA+xim7jzVl3JJ5/3/fz8vsxe0RfsP9PP/+t9aBPjHMGDrQwr1l9aBLvW/l9TkAwk8eJ9G535p65btKIFMUOlYCeYyjfuT9e5832q4u6DnFPO4LWth7PfpaciDgPry9p/TtegX5QLAFgJ1nTDGmpgOAjWXlNjUMF7f5vN90T4Vs4PrdDfnzr39D3nrrbTpxEbDXbADI7Egyif2tJaXiLvPTMh8e2SxdBuMhuAwMFuy3Me73SC8BB2KX7NhqpSbZ7BwDqkqlIocEQFsokYAtiy/IbulCWg+qKJpnt1FvSrFYos0CW2ZlZZngMXIPw9ZJppO8FmBtPl8gQ5jBZ0htARsoGpPFxUXu2bA7IfOMYDxauL0ubQC1YYS5eZEaA/Yb7B78u91qk1UMew2ALOyn2ZlZ2nC4Fv2i1zYZXHb8+Ak+A05dfEdbr90la6VRa/Ad4NikQ5QBazFJpTJ0zQP4JmCMdlWjn7aWBkLGpNuLsP2+/Eu/KF/8wk8xR2ILEpHWZjV5+QZZGp5qiu33KadSIH3rgGky2fo5xXrWP2GnDoDwbcoAeXNsJczxJ3SdL608rAD/vgFr3KAADueyAIA0oG9UT8jwkDmulf2lZx4NRsRb4ntIoNtzIr7OplO0pZVd7gKVfgUov2lerP/x9nQacpgPO2gOqr9db8eMuymHZX8NhiDM48odByxaAHgUy+agAWDvFD7FljlqcD+IIPC4dg++z4PLANb9ZPKOmvxK0wLYb6e+yW+9YQxgnRe+wL0CTMYHQvWuKITG5Gt/9ofyr/6PfyHrd29IKgVfQUfaHaRwqHEPTqfSLKlEtYsmA7+SCQRT2/Ij0u5EpNXsCbIjQIALIDDA2UtPPyFPPf0s17D8zo6kk0k5efy4rCwtM0duIh6VH779ffn2d78hdzeuysJsWiLRnjQ6Tak34VMQiUfi0qy1pdXqSjwVEcRoI56qWe9SghouE5uOi+2IBokZZjBMBWscGXYtgsiVHWzSZ5jGH9YFsURMYqmYdJsd6bQMA9pRLbTBONqJEXn6madkbe0sA+egnkKRNZPOAdt9vVmVUqkg3QjW7I6UqztSrTcIpsOlkkpFJJOJ8e/wPczk5iQaSUiz2VaAOJ4m43p9/Y6Utqo+DdadUHStmAB8SBrnEgxuQ1BecbPkkQk8Cq1Wne4YZfHqmPdAV/imMGbgd0ooExp+MPu7JT14bk3dsvwgJpblZWiTWDwqi0szVFpJ57IEgGGvFYpQoilJqwbflFX40x60/WgV+OycHL7+B31JZjqYP8IsYitRrfmfl1eX5dlnnmEbvPHmG7KDHMCOzxYVWlpZkRMnTtCWRNoOTYmM99S9muxfBlnATq7IbiEv1XLNpBUz72TaWlnSer/NMb2fNWGsIfTQXvAoAsBukGd/x/QHHD+0nYf5NM5ce3hf7rDmgRY47OiPyICIRuP7MF/HO5g9R+MgnrAdZRPUIHjJiBDYQZLUUzynr9tNeYEINvsu9B1qbhICpwYoVXBMIcMRQen6qL6Z5nxhigjWKQjOWjPJA4Ap2+s7lcFyQKSoe8i0QDGdFAA+Tf1VrhlAoB4O7P97xpo5xPuHba2gdZKgvHQ2R4k+yA/WKmU6KeFcs/lqlQmqbcby4RA0LFFbjgsC27p6eWeRj83kuIWjE0YtJPyYI9jI+sDpCAaGBb4BJqJMMGOUsQxwV0HkXgRMWAMEMtcu8gPrv9WZY6SNSfL1JZQso5cOYBvFz5OJYz2TCaw5kMnYNb9HEwlJgPFKkBIHhgxBYDqJajUplkrSqjd0bBkg2UpYoy3hkKXkYtsHgFFhOCVV4llZK14kqek3/EapZQLd+p71RpN9JZR4BgBsGNgBEFgPny7ArWPA70cbkkp3led19AcwAXtKjaO945LOZikbBPYv+sKymHE/JcSRB7nd0pzGRgWbfUYgP07GEdsuNyO//JWvyG/+5m/IkSOrNOaZtMUA9+FJ5hwrdPwN9KBO4lAbK3zwkO0ge9nyJ1i4J26FvTx/4sKHX3iQr3AA1XnQiuhzuo8nFgVeoe9+99cpyxrWNuMcqPsZWQHn4V5oUpN4AkaVO/b+8QBIuN3C7TGu/fraPVCnA+pE9yEHyDAeEeHjeLnUceQZPNY2CX8xYAAGmmIi9rINdDOFWQDYrkMI+jKpNbA/Q9b529/5jvzhH/wR98WTJ44xF1l+e0eSKQCyESkUdqRaKRs2rqqcgNoHOyybzsjMTJYyy7CD4NgEYzWZjEs+n5dGoyWzM3NkuRR3i2TwAvgFeDq/MM/mg70xNzdHQNdnOgiBVqiVIIBsaWmR6hxwBCL/L/ZVPB/XAHSFPYKyIdO8srJKNjDaHNfU6lUymvDcWEyVPmALwVbBb1CSQUWgtALGBl8PbdNoSpIgd4aNCbsHMtGQ/kO5TC8RQ3qMpCQTSamUq7K5uUUAmEA5fc0IHoRNpaooBO1MftZMNsdy8Rz6Q03OYtowMZNbOQLmc0RWVo7IT//05+Xzn/+MLC/OqcJMD3aYOorhWKQT1TsTuLNQ7RX7mWq9UqXp0Z9RBY67d0zR49mQwx9gfKbSs2elIc8avQQGX67/acMZoPp89d6yb0M2o/5kHOVWqtRhLNnTD67B+OUZBE7jXk8qyK3dgoQ4Dwi0WZHDeie/Q5lwzLmjx45xHFMCPZvx6mKjWXGvHuV0fbLqU94RYwB7qv84ab8ZPAisQ35YN0++5U02aofXb3ANxoJ3XocPeD47aPzuZvmX09heY+s1YWF6WtzjJJzAvTBhNfwdr38bnKiIsWbKRKVMfxF7fUTzwWU9TV9N2xNe/u0A60/Rs4HumwAgrYu3r3lmwTKzHZj1B6/IsqwvhYpmEcllEvLXf/NN+Re//U/l8vtvy+xcRrZ27kgiFZN0BooaYKUiqLxBuedOSwcM5IwzmYikU1HmBG40DBOY7E+FnZHnHgFQp0+uyYljJyWXzTGQKpVMS6fVlvxOXnaLBWl2qlKtF6RWL0gsgrN3G2H19CUwuLyl+WaxvraxZzeR5qknTYDMXaPiZhuAayWC3nVh67aRf8HGmZv5jT+w/+M3qwDnDZv+3gP7F/LPnUbHgJLamna1wPprpY6xZz/5zGNy5vQa1VRgK8Efg2A4+BugIIIUVs02WKMN6XSbki/elV0ElbVBLBBJJQEe6n4+l5uXpaUjTBexvZ2Hh0ZmZ+a5F9y6fVvydwsa5K4Cc74JYHLxWv8NpJ/h87r5/k2jUGKAcvd1jcsRPhH9mD3Nk7o29guC3AAAGwIAr3Ry/oYZ1KaoAAAMxZb5pVn6kGbm5mRufl6gXAfVFeRNblQaHCN8JZPCxNqN/M74h6yf0Z0nYf+Mf711p4YWKGPHoXz1MwqB3WeffZY23Q++/wPZ2NjU+eMsUnML83Lq1CnOPeQxtsqNWItJ/iDoH5NmvS7bO1vM+6tAuWeomyAvK5PdzwKefjX7KNzxaIHA1m60C4o9t8D2U+VIE6jyCHTtIQD8CHTihK8wmTU/YWGHlz24LRCLJQadmSeu8Gg2rtna1R52zK6Jiw9IxAy8y9beGBUDB+4AS9yr95gcxpbhG3z2dCcve3gfWP9R7eKF3fl3BtrbO9tbs8mXZvZYnI5Fp/dqxLr+yRBLw+bUfL4ERV3A0ji+1PBxGtswPAFwwuEISSHcG0+n6WxDVHuzVuOhhTl8PU+COjiNO8NEIZqyzYHHAxptXT2TXa1cz0gk6xmOuDgZIHDAsCQHjIdcNAxVAIrYnAkOQwrJSEIzTxvqD+CbhrAFQLUtrDOS+YEJKiuDBexgyCCiXRBNiY8aiL7MkJrh/vTynThRiYBBEot5DGA4LDV/HPLcVej0tLlGKANp4ihxQAKorgC3MmvBbFFGivYhvsf9cBjzIAAZ5UScbKBsVnPtgdVSreJw06QDVw8ihgFsDiNW6hunQg0MoPaSPRN448ar24CTuAL4FvxV8D0aQx7gDBlDyP+rctwqTw1GEJyrAH/hTMbzyP4FIO8x7SFp3ZbTp0/Lxccek6effU6+/OVfknNnz0kDBw+yrHXMeQwtZ5XDoV3/acBqzwEZXD3GboL2TDqt18C2r3Hs7dX/M/kqenjl8BYY28sf6cYb5Nib3Ck8Wn3PbNkH0L52lR00EcccOMc83VsnDqCWB1+E73zYe9n7TCI67sETrY0TXTTiSYMBXP+Gyee46yRirSa41Z8jYbAp+F7ev9y/ABi0lhUlDtXuAHC6uZWXWzfvyHe+A+nnVwkSnTx2lHthubRLh2S73ZTNzbuULASACxslk1bmL5yWCI7DfVDYKJaLtIPA1oWDAlLS2HNn5+b4zGKpSAderVqjlDIcZKrG0ZL5hQXuubAZUqk0FThgg+BapteAs6wJVnBRdotF2j1gxaazGdoaAJQb9QbtENhkW9tbTJMB0Bi5hbFRZ3MZ5mWDkxWSz7gHOXrxfASIAdyFFDXsmaWlZcnlZpgLmIBbpeKphqDbqKRSqcrszIysrq6S/YM8yXD4ohyAusx9HDf2BoMQtbuZMoQAtLKnUH8GBHp5i01QIFRcIlAxSUkimWZ7vfziS/Lss0/LqZMrMpNLsY3a3TaDDOEY9iUXMXetAeHLkITX1v7hN2BAjkNBBs2cUaAJTSNzwYDzEX9xfh+3BAyjyOkT1BYbyi3oc/KHnjaIQG+bUyvaZ15ZwA8/w5aGvUwANwbmls5hPSvgXIN+Q6CsKg6hfyi/inlrWHm4AXmlo5EYbfa7mzvywx++IVubW5QHhf168dIFBircuHGLgZMnT5ySZColt+/cleXlZXn8sQve+MD8ZhoUUy+1n42iD1V1vAVDj1VuBMAAdYZhOyCLoYE8fJ3TPXrEImgA1tHLZOjX0D81AEA/4XIUoJ5oGR47DO0F/hpvnsYmmGCh954wWlZ6kooEzoXTPHqcvbKPrXQaoLS/LSd562HX7L0Bxga/GInl0bWzz58OitfYLcPUNHOJaahMQAnXicD4VTvFqnFRuYxpkqwErd8OnrI0FDawF5nUUda/gDJmcym5duVH8s/++X8rr3zjq7K8siC1RlniyQhBWDAXyxWkOehSFhpqIt2OMmizqRhtBOzZ9Xpb4gl9Dyh9wMXBD5Qt5hfl0oXHZWlphQH0WOPAJMaejRRN8aRIvb5L4LnRLEksjr0TqC3UwpDqqiutdk+SCVXMKJfbUq11pdUAiGseYxXqvHXNCSp0Nwaqu5m1z7IunTkZXED8iaDEABMM4n3ts9a5r0dF5pZScubUWVleOkJ2MmydchlM4CptHvyXzc0weK7RrDD1Rr1Zkt3KljSaDe4RKaawyEomjVRVc5LLLMhuoSw3b92RGFNtzEoiHqOcNGy2QqEo5ULNX/wskGvWxPRMUk6ePClbmztS2CqoT8O2lzcJ/cVTAWB9SatGobug//52zffONqE1w2ybwSljr4mIZGbT9FuhP2dn5yUWS3DsIN3G7m5e6qWaYcJaFrJdL0OnqbCB7SwDnmvTWZdtsJZ5FTN4gmdM7OFPPvmkXLp0iXbj66+/Ljdv3tTh7BxmESR44tRJyWQzVAG081bnrqaAS8TiUiztyt3bG54VAfUdz2DnxmQDx0x1zDP2spbuZwXd373+mNE9OBzU6w+Qgw/0ebgBYZcchTmAQFmkm9nY3KRqAttzGofJ/jrynt59CADf0+Z9oArfu0X2QL3GYWXGtUAfADzlAWIgAGw8u7qt+AfMvqU+uO+Mq+rA3x27ZPj9A55jTZH+zS5czP4cyGp8Kdw58LMHYLwPBLbMXMM81ndypaAdSzEMADuMTZUb1noGwFDPeHIHh4Kv0URc2RnIWQsHCcpQfSHmGSFgao7wuhFa40INJzU4zMfUzQWAA21m7vfuMsYXZJbhyLMsYHXWqUMHgCJYI2C5wmGKgxMkluHMZG0oLWwdcz7AaTwrRv4HBx9ItXWk3YKMG5jHCclks8ynAwBVc+0aIJVSMAZQNtGcxgLXt4W8Dw5/yCeXTJABDKkmlTjEwQ0STg1lFpuxoyApDnDK7gXgjlNNNA62CwBg5BnWFsU7InKVMtIGJAcgity72UyGDBlcA5AYhzk4OD1w27HwvOAHw2LwQGCvU0w+6BHOE0+SHAxihPNSzlmlJPHuYAGD2UsZchPZHI8jbw5YwTE6uzGUYXi3W00DyEOWsSkvvviC/Ke/9mvy3Mc+LguLS2xHlZjk6cc4F/0Dug71AZrrw6fm6DXJ3DeJE2JQQZaxvqeF7/CmA2qBQ1NnVEPeKwDYmAgH1Ic2oGnIFruPA9jDcJDXPtrLOHb38ykNvwPquYMqxrIJ3PIUOPBdSZM8K1zOuKYNOsumB4DBDNWPysfCVtra2ZW/+dvvy1tvvyPlYll2d3fJuIFbd2F+lo5cqKtkMylJZVLMTwa2SgugJoAiASCVoE2RTadp30BVBPl2V4+sEgS+fuO63Fm/I9lcTubm5zygFbYA9l1KPCYSyphtNsnchV0Gu2J+foE2B+wUXAPHJmyJarVK9i/qA/AW6h5k6GYz3LeRcxjsW+x7CFpLplO0O2CbkS3Z6cgs3i8RJ1hLG9IsQHivUrlC9ZCjx47TVgKICzsCbQdnNByqqCO+B4COD+y2o0eOUnJ6t4D8wV3mDm63kAdZcxVjiFinvN2TGcwYT7Bs2HXsIRNghzL1C6TxiBMEjsWSEouizTPyxOOX5Kc+/1l55umLBIFhv7Q7YIOqLUxVGdohaguPWmOCs7rfLcqzwKSL6YTeO+ssNi/dD8ppx5g2GLPujJFT11KgxDNkdo4BgJ0U2kaMWcuxs8p1OQdAPiWb6ZmF7+JXwFN16kFtRs8yKoPekZZRpcHcg21KhSPpSb3eIvhbrTbk7bffkfcuv09J9fxuXsqVkhxdXSXjt9VsS6mEvNwROX16jd+lMhlZXlqSY8ePSDoZJyOJJizY8JA8dV6mg9yNVMXRlDFU7XFk5HUo+GcrbYj+xrVnyJBLfkAnjJY41OO97cUp9iFnzGrfO+3v1MICaFOUPHaZD843ex6YZv88GADY69ZpHj3m7Sac4gNL2Yuts5d7+h++9wZw5/+gl0IbW3h1eNPZ508PAFt7AXuC3RfwTHuW5fO7PZ3HpgI2LRGVvFoagK33+CxCD5AyaCxAQ6RwQNB0JgXpeJFKZVc2716Tf//v/0/5oz/5f2VhaU56kY60Og2pNyv0e3DdouQv1rIocwqTVSsRWVpYpg9nc3uDz07ETZoDyBdHsafqOH/qiafk6NETTBeB/LVYu+JxAIC4rivtblXyhU0pVwrS7TUkFsMDAJRhb+pJpYaAbZFUIirlSk+KBZWH9qjPfvM7bG7jJxoIAJv5561tvu2qKhu6AwTYrCzHmbdO3AvW0+QMUlLkZGF+WbLpGZEulEEQEKT+FtgC6gbpycxsTnK5tMQTPak2dmVzZ12KpTxVR6DskMvOSiYzJ90uWjsu1UpD7qxvsj8QKIRAMASEZTIpBrq9//5VqZcaXhy9Zf7GEnE5ceoY7Y/163e4v2iqMjOQ3G2L6dKctZp9Az8TJU08P6wbEG/nrutDDdqz/c9BcH4inZBOEyooEVlcXpFEImUYwl3ZLealWtTUb8Yd6QVB9Kkx2P4bMP3d3cAbHlr5wAbvfoUf4Af7xCc+IRcvXmRQ4Pe//30CwNaus/MV9ujqkSMMdOxE1GfEOWwILZyvHaQv2ZHdfMm8gyF7WBemNzb9Pdpr0/0sxGN3sHt/wWDQMqRedCDVeNgBYD8+DmspCDYYWxh79txwIM30ABRyCAA/AJ1wn6qwd4vsPlXw8DEH0wIHCgCbg5w7eEYybdUmG/0xoNbQy0ZttOFRPKyQcaN9VB0nAHAPGgC2DebFRlt/lEKankNo8NbqsKUMC5h2pJWzpiy0KdBYgxo9aeVPXHNRc/SqF8v93TaoKxGsR3jfsNBr/Dpaw84wlAcODMex4bCRAaSCkatyzZqDCywTOidjyL2lbFjIHMKALFGSUAFUHFBg1CoAqlGrXr0M4yMWT9ARhINas1k3kfkxyc3MquSycRDanHNwRtpoxQCD3D8Bmty+MDjjdIZaBjDyqoApA4cojVsBAyHGgwPKhHMTTiTVauppPt00WL3qqKLUUrtDJ2wXDGDtWPYpnKXIBYiy8EGeOuQlo8ShZTcTqLVRgLa9rdySyRPszdgwAByc+VofG4jAQWTGAPoIgQIqsQ2jG/9RwjoWN3lskDMZ+f3QtzpKIJUHdnkqBaC8JefOn5Nf/43flC984Qvs6yaAbHQpoqV7iD5WwBntp2dCf1xbn5PvH3NPU/6SNG5p4HQbt4YNWeEOAeCD2cP2V8rYHt5f8Q/53fcCAA75ew+ghdy9o7+4/UTgHoyD8wBecWgRdvwOGccjJTDdhWuPi9i9fLUpyg73k2+ljGmf0DMODgDub0/vG/MXFXgB46bD/RlOp1vrG/Ktb35H/uZvX/WC1ho1ZcGmUnHJZbPSbtWl2agz12w6kyLoWqtWJQbbxzKKmB84wTzA2O+hLAKHIoDb9fV1uXnrJoGmhfkFsmitsxSsWeylR48dpQNjt7BrGLjK8AV7ljmC63XaXABX8QH4izoCXC6VNc9uMpVmUBbqUWZOvToj5JnyYibLHHJgSbYasFNU4hL55WDzwHENmwj2AcqEoxR1AwPn5KnTrAeANAThwQZrQzmlWmEZVgZ6aWmJdSOQ2xMpFcssh47xDmR5E2yvVqetairG3qOpwFS/humrhozHALY2naqZJKQrcBTjX5o3eGVlRc6unaYT8rHHzsmZMytkZROahyeejnHHFhk4dYfvS8FfDnb/8nzLZuEftna6zIeR03SMBK+1to1/fkBRxiIfsjyp7eX/6NXfK0m/sdanQdyd5/gyy5Zli+BDAv8AWE1gImzTWqMhl9+7LJ1uS86dO8scvghK3NrakKvXbkitCkn0BoMLYGvfuHVDLl9+l+OSc6RSpX2KIAEAuZANP3XyFMfZ3MKCvPzSi2QCY76ofKB+AAaBTYgRRpEi8zLaMvjPV3Ky4IFa8AZ0CrTd6PYc2JejhtgQgN+e7sYu4VSD4gQL4NQBp7/Tw/sd7Tpc3AY5BIBtH+3F1tnLPf1jYu+9+mEDwN7iYiR3sV7YAB/6fRg4jnUEAeJ6psWfCKTCPtlo1D2Zcncps6x4zvlOmwHrOPOnU0mZmwG7NC0bG7dk/dZ78tpr35ZXvvk1iScQUB6TQmlbas0qFd6wzrCPuhrMAvWrTrMnzUZX1k6d4h575doV5uhNpaM8f9M3QuMkIrVqWy5duMBgFeydSLEEJjCQSLAkewIab0ta7bpsbq9LqbwtcC+k00jRhHVJ93K4KzqdiOTzTSntdpT9a7kB1k0UWKecMWECpQgg8h4XAHZGk2HPet8Y/6JlvPpT3yrn6APhwppZTsriwrwkE2lJJbKSTGQkk8qS8YzUFPyz3aHdAxtqcWleorGOVKoFKeG/MgLscjI3OyfJVFbmZhZoE5SKVTKJC4US2cRoVrChQUzIzeTIKs7nC/LB+x9IrYxUF1BCiwpIDcdPHqP09gcffCCNStPPuGXAXgbfDDig2VzAtGdiyvj25bK1DcPgr1mB+8U67BbDLG6wgdQmoj8pm+JYRJCfXb6LpYKUC2XWVdOe+ftvHwAcCkwK2zV9q4IXDObLXHhsddPpYCa//NJLcu78eQZOvvbaa3LrJlQ3glogmKMAgBeWFsmWV7BagzAZDNjrSml3V7a38p6ioL6L7ydSr5Qysu3c9byrjyQArI18MGu+naUPNwDMeWNseWWP+8oCatA83Odqd68+BIDHWrOPzAV7t8gemSb4aLyIBwDvcZ3yt/dhcKO2Y9+A8k54o9tZnS3D19HAgS7wkH4wyjfWQ88cI3E1soYHAAC7MOi0o47v77yqPfR7B/CRziUY0hb01OhBzQtsJJttuwMUpDSab9BpkxlAlyCfNcr0wOEaCbpBWivfBYFtvwYFuByT0UCRg17CkQZjndVBgnvhLIETE8YgwFXUDc5OHFjs4QsOSgVuTf5fI3MclL6z4GmMjFSCirjP5OJJZXBQSLD5YTQyorfdpsS05tOFQaCgNGFtV16asnIAP+N00EIODsZnu9UmewVOJLZwNMJDGVgxML7hZIUjtQeWABjEqRTf0eYrxp+4Bs7SbtsAwKafUIZKGSF6V6N9azU4rSDVrYdTPyOROpA8ByD7VHP4+p9+AFPaWToAACAASURBVNifqsatY1nfZhVgea5TEO1j2kJz96W0TQ07A1LQOCkCCIZjDM7nmZkcHb5wUn/pF39JvvSLX5Ljx4/zUIpDWrOjLCa0OxjBltHBUUTah/8GzAHsDa/B2964zXDc78Pm9CEAPO1qdy+u32vv3Yu6PHhl3hMA+MCb3AEABjlE9sEA7ndaPGh9ZBtzSKM+4gCw1/OuoynQRX06I4EjeZ8ZGho/Yfsq3PtB/Mllhg02qH33kbMH0XbqyLXrt+QvXvmmvPP2OyZ9A+QVa7Q9sOelknGCssj5Wy6VyOjBfkimByT4Gg0pbO/QSQlbB/csLS7IkdUjtB8QCLe1tSl3796lg5cKHMmULC0uMRXDbqFAcBT2UzqdoU3BfLfRKJ3VeKa17SAbvbIMGeYcgeFSqUSnNpi7sF/AdkVQF+oHmwjfw7EMOebFhQUC0tiKd/MF5hWcnZ0hUxIsy1nIJCYTZDXjOjie4URF26G+AG4j0ThtPAR58Zn1usFU1eYCCHtkdYVgcGEXIDZAXpVzhlPcWK/8E/acC/DCIGDKD7KprdyzYQDTJrJ9B0conOBR6fbgHI1LPIYguxwZUrA/jx87IqdOnZQLl87Ks889LqvLs4b41GN7UFbY1QcydrU+wY6hAXM7IH083YI69qgXYHWG5QCtqe+04ajHTwoAD11WB7DyzAuoPee2k2HRed0TvDd0qbYw279HhzzmDCXCW00plspSKOzKzs4OQZqjR49wjF69+oE0mw3KgN65sy7ptAZVwsl88/otqTXA8tLABeREBCu90ahx7kG9B+OxXK5Ks9mRVrMjOEOA1Y70Jc8996w89+wz8olPPEc1IxvQiEAJ2vc8Z2E8WqejlZP1G8TKlNszZeB8bIHwMQNgmtE0jjM5xr2rkqZmNrp/6Pw0s8BZkwetn9PsyOH20IAA92mTlHbIALatdDBgwDQjLtg/DwIATOavWTO5P4LxG4eEbEya7TbP4uVSWQPRjVIagkDmF+Zkfn6OssGWLunaI24wmvoYOjyrb25syPbWhrz//o/lygdvypUrb8r7V94R5GaF9HK9BQneljRaDWl3wFrsac5c3c0IAteqXTm/doZA8pWrH9A/gTOzDZzGXol/VyttOXd2TR5/7HGuPQhywV6MPZSgdrclkSjWJ4DaJcnvbohEWpLJpiSRiDKgC+fyThu/NyVfaEipiHy8PZ8FbF66z0z3gqT8VqH7wcj0u2Ccw3vwFw7ra7BAsxv7YQNpIj2JJ6Iys6jBdclkRuZnlySXnZN4LEUZYKvsBuUQ2CPYB8AARg7gcrUgxTJUHspc92dm5yQeTcgsAWBhSgys+ZVKjYFsaF/4OBYW5k2KMQTlZWT99rpc/tFl+i9Q7fRMSs6cWZN8Pi+b65smIM3f7qz/TfewoIw/U2YxD3Hwo7abDwYP3AaG7A0W9LVlZGYzsrqyqqkR4A+Dzy0OJZiabG5vSafeVvCZAQjwG7oLurVs/Dqq2RP6d3BrD4DY1t0YcEeJ0Bf2/PPPU8EGdiEYwLdv3w40BPekiDCNybGTJyTOeaM+S/Y1lP7abdnavCuVYtX335kgQTvW6G9kSjbjsXT3qUcEAHbBTX/N9/42yWY55pqHGwC2oC8DAbwAgX5Q+AAa6kMv4hAA/tC74L5VYO8W2X2r4uGDDqIFYtEBOYAPouBxZfR53gbfEGBQ8pL+/LsOFOgV4g5gxz1sTpTOs8YAuP0HxlA99wsAe2dPrfHAiRfQsvGf771X+CbXiDMOpYBp5TmZjHHmuESVBaHgJKWKzcamACEYoM5x3QLGYFga74plC9vIeTUgzLsNAQMDYYeBdzGusb73d1jM1n3mAYsKJjPvrWEBw1EIlq89nFHKrYkcsw1lLnNMKbgdZAD7TFgyVk10l8paa+gopBbhrEGUKAxByyKhdFBHjXncS6aPBdCNlCCjKOMqg8w6EuBF3ru6MgA81gmAYpujrEsAuNtqEzxO0CGq7GfkEMbfccgE46aLwwT60UhigymD5zDPLp27QgAYjlvN/+uwuI2MnIKnLgN4MABsjWp3dlgb2D2s2GgOCyRHogmJJZLKgIohnzOiY7WOcHCDYdFqNhmoAAcdZCzhfMYhB3LWjz3xhHzmM5+Vn/jMp+XI6iodd5C7zBrnNxzGAP19R4/OMjgOrHxiUH5w8NY3akPc62Z5CACP2yTu1+977cH7Vb8P7zkHDQB7W8+BvpKz4Q0AHPbDAB5XzYNxgI57yqjf7dgdMoYfAQB4LGBFs3AYFDGmfcJNO6icEcvDeAAYNw8Bg83XiLd7993L8qd/+v/JlStX6TiGUw2ALMBe5LFF3l6KrYjQkbyzs818vXBGriwt0fGFoKidrW0pFAqysrwkJ0+eoFMuk8pIg6AWnJFg8YKdq0FncE7CsWmZtigb9g3ZtwBwMxlZXFwkyxj1wd6JALIjR47wGtgZhXxedndRNhhCbYK4KpkLVhHkAZGyQSWeIXm7vLwku8USvwfABgWT1ZUV2cnv0FmosswR2d0t0LpDPfHcbDZHm6qCvMNROE7TfCeUxfQc7TbBazBr4NxDu4N1A8ANNgAcrVADgRscthJsLAaY9ZR1o/uxZWXDwe3bc/7BwtGs4X0aaCZRpKtQJrDiyQgYjDAHIup15MiK/Mqv/IL8wpd+ijJxcCQjSJDgPUEoC+INPrkMPBk4B4BRO9hE8ydkuNl7wo5ZPYL5c23g70PKGrSK2dNEfx37DjH984jObFbIO9cZV6w344a/u2XtQJJbJJGISaPelJu31+XWrVty69ZNWV+/LZubmwSIwfhdXVmWmzevy/XrVzUwIxEjA39xfp4s9GKxIvEY1IISki8UZGNjg32MeYH5ij/xWzqdk1x2hgBBMpmVWDzJsba4tCRf/Lkvyhd+9mc4xzCmMX5wHeYn7kVgAuYAhowylXrKTHcOj17IixkUgTYYyNid3P7pP2qOziFsrO3hG1gYALZXBh7k96/T27xy8pp7Q+SBYQB77xLKSrMfa2A/uMNebJm93NP/ftP2ol/Chw0Ao73jCM4waaS4JJl9A4Nza3Ob59GF+XmmWshlkOpJA02wJ1n1CWX22+B5MzKMTwP/itN/0ZEk0yL15N1335VvfuPP5fXXvyt37rwv1dqutLtQDWtLp9eUVgf/YR8G0Kp699iXEJdO1YtmTy6cXeO2c/3GDZmZzeqeiDyupRqX1GQyKpViV5555kl5+pknKQGNvRTS0A2kfIDfAOdy4tcdgRuo3cH3Jen2kH4KOdQRqA5WJRTHlJFcq3WkitzEAIEhM+26FJzBEfQbWDeEkwfYsjHN8FH3Uihgycg2e1uE2TPUS4T9vSfpubgsLACwTslMdl5WV05IOpWTNurbatP/ADsJwfkI6kLO9mwuLaVyUQq7W1KpldgWsElSyYwk4knJ5WbZnwiMw14BgBiysAhuO3H8BHMrI1AO7Qi1CNhsl997T9r1Fn09y0eX6Ve6c/Ou5ql3zAOXiOr5EByAFeYI7CBDUDXuGyvfqyCwg1U5kTaDVx4L/urer4vuwsqCUX/BftTi/qcEizYlxXd3TLCgYaA7XkNjQth9w+5dxkcYqIJjF7lAt2N/hMcO1GWeeOIJ5k2GnfvDN96QO+vrVtPOe1f0DXxDZ8+flcwMUodZ36YG5lXKZcnvbEujipQl2l4MajS+SB1qai+abdjzTY8LitrP+n6/7rVnZuu/9df5QcFPU1uY7iwfvYfvfWu4X001gOxkbA1H6Oe+VeYePugQAL6HjfuAFf0QTLsHrMUe0urcUwB4mO9rqtE1OkIo4KgI94F9TuD86DqL1WAcV51RToRJ2LsjJaDdOg/wjg92sDi5GLx73JcMOWhMyJr/plYrB/eYDDnOydGCwPCMqMSzyvNRJtgYX6Gm1fx1FoQNnEJdg8EySp0Wd6OmrMVq3klBRQNCW+vTyWFsPQBw6NnoQZunVu9lxhvK9FlHpJWJhrOUeXYh/4c2sOCnM6A8Bqw1+igvrc9i/i1GPipg6UXKefU0Y8vk/iEAjHtMTl/ma6GEYJSyxgA8MZbgGESkKA6HMDbh8AEwnICuEmWNVboaTkfroEQ+MNQLDFnUhQYsc1CAhaOOTTgqYaDjT801qB9E5dbBruH7q/SNHa+WvazyQeZ38lfsxEZ/GgeoV2Jw0nv5nG0QAN1pbiNjjMUlBgCc+c70NAiZZ0TKJiAJ2cPBsa3DC/kNUyk6xfGkeqMpp06flk9/+jPy1NNP0zGNttzO5+X06TPy+KVLJvee62Xx68iaeE4ofzK6a8LINWYPTij7lEMA+EHaNMftAg9SXe9fXQ4SAB6wvR3Qi4R26BCIdwgAD2tmt932c4g/oG4cUszImnk/DmEKeqyCQSs6F//gUw8cAB7eNqh6MhGXYqki//e//R35y1f+UlaWF6XTacn6rVtSr1Xl6OoywVyAR3UCSHEG5iHFA9iFYNNC5hkOK+TSBWsWzr/jx47J0tIiHXYAkpCPF/lLEezFADCwkxAoVioTqISzEVK1kHK2DCaAtgB/z58/T9sFbBbsvZpyArlKwWas0MHJ+3rCfL9wvMG5Cacn7BXIIloln/m5eTKT8Xu1Vtfnd7sEpGG3ADwGeyWTBsNGpTLxDATKpTNZZVJ2ewSFYetQGrqqtg66EoA1AsRQHtqnUCiyXfCOaqsl+SeAOtQXdiCkt1EWPgSFjexvoOe8cWbZXubXXo8KLal02iiOwM5DOSp5GTOAIEDtCxfX5B/8g1+Ul156xoDkatPQErRxrRyODr23P941YGnZwLZhu9eeZvU4gHfc707DjQOIpgWs+t7HsJr884iFgN1K6N+p9hKCkXGugSQnHPyQi/ze977HMafBAyUq/oB5n05BfSZD+/j6jav8HkEZcH5j/IP9jX6HnCdSzGg+uDRZecioA5sezGIw4TKZLP/b2gJzrEHZcDDEnnjiSfnVf/ir8thjT8j8/CzZxS2AJOZ8U603TQBGnOcCngNMnmv7tt4qaBz1gcDMIXLN/SvUZLaQWtEDBuiA2/2vgj9aqVutQ+hG75/BM7s7Biarqf+GvDcw6D48BrDfZ/vYP0Pg8bTzyX3yuLk6qJZ7uWev423Q8z9sAJi+EgNOqaoWzqpYU5JSNIFJy8uLnuIW9hZ8eLZnDm/9txsor0PUrFVQKMD5nYHkIolYRH7wg+/L3/3d38gTj1+Uem1H/viP/528/8HbAu8CGLm1RlV6EQ1Ab7a5enCP67SEILBKL0fkwlns6z3Z3Noye6nKRmOdAsiL92o2e/Lyiy/IU089JTs7BVUMqzdkc2OL+zyCtJHLFjlta3WkfqhJPImA97a0Wg0+TIO7ERAV5Xm9WCxLpdqWVr0n3aYTQDJw3XAAXSt5rHEvPhpp7rM2RmCDdABg62py149YtCezqwmZn8tJrxuRdGpGlhaPytzMoqTSGdoOJbB4Gw3J5WZoVy0sLBD8vXN3XcqVotTqNWkg3VYPvpYY13YorSFNVam0Kxtbd6Rcqki73pa5lRl57pmPSSadY9CcDeLBnnN3864Ud4syTynqpGzc3ZRGxeQGDm9cRh3OJyVoO8YSSKelNp/H2nUYql4bDFpEBxkLZh+xwC/sxFQuKWtn12RxcYHv2Go36CeEPDnG7fUb1+XOjS1np9UOChTvxg25JBrnkOjZRN5cMDdZ+8MC2c7CAAD43LlzqggnIm+++SYVbwYxWQHmnz1/TpKZNPsQfjEEXsHW3t7aktJuiSQKy+zkn3asGXU8ldN2ZJEn3mP3sebfh1v9M7P6bMPrfPDfe7IyzVs83Axgbw838s9uWz1q/r1DAPg+TLwH5BHT2tUPSLUPqzFtC9wTAHiYr81Wbj+jK7zXhCP+AsdI74gaOgEGW2k/1ZmkvUcCwM4BTuvRL7k2bIt0gSn/IO7mePK8ACZC3IrNWWBVzTK9o1+2mQAgGQ6IHjU5cp0Tpn0+wceMOgXhQGtBAtACdq5xZKXuXCYwLSi/0yzoa9xiCuLCg+Lk/wgDlbgG7AsCeZSrhqy1SusRQI4oGxj1IyAKiT8yVMAaaUq3bUFgx6I0BzuyO/CfPahZJjBBcZVHBDjLHF3I92PyhtExg2hdtp9431u5GMvKxZ9W4hn10jzCOEwgNzHyzrQp4QTHJRoK5QMQ1rzFAKFxUFNgGiB3GkwgIzsFI03fF3JOcQ/8ZW9TRqnHA1kDktKMMrUgr2l9wwbX4aHy0K7MCa/qA4CDM8It05v+7H+VxvYPwHEj1Qy6A1g/kNZDbuQkD5kA2/FeAIkV6NY2p+M2qhHVyAn897/yFXnmmWfk+o2bcuzoMXnmmac9t5IrNG7nVEAROrAQmH+EnZ0DJvxe149HzUCcZC189K7Za+8/HC3hO1r8zXsaRWV7/yCFgINpgSGHT3feTlPhKSt1MA7QKR8auHzM+JvIIbGfA/x+6j7ZvVMDwAHnlm0ftQX7P6H2uwcAsGPehB4P4DEmN27dkf/rX/9beeedd2RxfkZ28ztSLOZlNpeVkyeOSbGQl83tTYKMkHKOxeN0uIFJhPQRCOACOxdsE8wzMILBUoGdgH1/Fjl+oxEplksMDIPji+knTL4zZfYA/K1QrhLBVpBuxv4EZ+fFi5cIYG1vb/Fe7LlwcsJuBHAG5y4YtJqnt6K5gFtNykmjHNgl+G6GQVsRyRfymsO3XJZOu02bheoo3R4B5EwuY3IndngfnJn41OsAlpu0i9TJmqJaCp6JOgEMh92AeuP5+J72aAu2Q4c2AuWjI2BRqT0EGw7pJdCOmMuoM1jMKMO2D+xExbkMFcSYiRg57AcorzAfotpnlAXswWZB+wMETEuzqSzgv/eVL8hnfvJFmZ3JKWvMOmqN3W9tcT0KhNJlDBu9Bzx9w2taXwBNOMBmxDT2/PQDrtlLtcNOZD23uCSmEMgbQsR42nGmPJKzQMWnVqvLK6+8Iq+9+irHJxi7CMBA3m3IqNdrFYnFIrJ25gxtUjDHIQ1dqpRp5wPUuHXztlTrDQZTKBAEeVSRE8c1GANjHh/OsXZPypWa7GwXyDxrNbty6hTyRl+SpeVVOXv2Aud7Kp2VtbUzksnl5O7dLUmkEnLixFHavhowaZY1wx4EMOwyCSkHaq8bokQw2Srs7/8hC3+YwMFQeq57nmVvBfbn8H42eJS4Z99p6v8gAsB6Ct/7xx3PhwBw3+i0Ie4jGtiOuem4e5rKXR04TCNgg5wNiLWzvcNgK8x9pCqwQ50+AAAGDMRWZTAsStZO0AB87i4aLt0FuzYimVRcCoW8/M7v/D+Un//Jz3xS3n7rVfmTP/13Uq3nmQMYASnNdksVOMzCyFKQg7fVkxjSUXXU53Dm1Dk+A6AZ1qx3fvy2USlQRTPcg9z1Lzz/spw4cVJ2C0UCwNs7ednN77LeVNzIQVkjQrCzWi8zD7EG3MP/EGFKJw2AhzR2Qkrlity4uS6VgqpveB+vAfyvtCntWdwyV30pY/VBmOtDvkB2DWPaHcKEjVcxG1M8HZGVY0mZm52n5HMyjrReOcnl5iWXnaUvplQqkgU8PzcnC3NztEd2i2iLCtsAQHijifRY8GkgWEjttHq9Kls7d2Xzzgb7kD6fZExOnjwuC3NLRj4Y90M5BfZQiXUFSxiM4N1tBYhZf3+Iev4y+sUMGQGgfgqy0WunqKSys5FXtqrnxvDbIMD+ZftOtgBlFzJy5vQZtsNMboYy581mXWp15LjvyczMLG2qq9euydWrN6XbUJ+SuxH07d8W/O07xtjACls3458M+BMtK9wfL7AJEbB47NgxzqG3335b7ty5M3Duw2935NgxmZ2f1YAqUen2Sqkkd+/ekU5DU8TRHrI2j0GlNfBDCRpGII/P+PDPg3vfR9w7gwBwKGaq7z33s3s9KgAwAnR0EHPZpemuY+deBqAfTG9PVsohADxZOz0KVz3aXs1HoYcO6B2iQySgXXuj/3gyfHgY29fZ9EeEsA97hxAQEzDPBwDAg/27A4z6gd6I8RtQ+IqBUc8j+mO4A1CbKeCv1GNCyAKesLPN+w13c6pBqO9j/27q4DJgrd1IJxiYqTjgKPM0XHYUDsa5WTIyYfxBCgeRr8163VzvAsu2Jc3zHcu/vxdM/eCsMxLK+nyGdPpReXTLad5i5tp1mKzcjI0Bp2xbsEyVAQtGBpx+iOSnlFEH8kmWDW0PFMAiDQBuQ/1YLWUBY2MHswaHIGtAeqCzBtlqflvWyzimzDvYQ55lAcOBiUOZgtLqgFQHZU8aDc09w+/gXDLvj98p7dSFjB3kqJHzGEyaDpkyBJENMG0BYAs6MvoY+c6abcoQqRRiUIvJYwCzIX1gPWgoxpz8zuGDmzWIfQNa56rJq8fYZJMDzEhNa9Sq5g6y0cVwCqMn6426SkSafG04WCJ3IcBgHLDhYP70T3xKXnjhRbbj0SNH5fnnP8HcPmqM2fr58wsMhAFfm1lo2Mr9E9R7UZa0R/t3wnPXhJP/8LIPtwUeUZNpkLN/GkDVTrpp7pm4I8dMvHv6bFPJkRLLE7/IPi8cNfYmyVe4xwVsn7We5PZRAJLe7wA+Aw0f40iyXq4JXrXvkhHNG3S497d1wFb0/HF+gVDgeOutd+QvX/mGrN++JY16RfI7WyK9tiwuzPG/VrPOXHCVWpWOWahlLK+scL/rANhstemE3N3dZX48yE2CCYv9G9cgTy8knMHIBZCLoDBKQ/a60m62yVgE6KlAkb695gBW2WXksEU+tRs3bhDEgjIHcuzCZqGUMRmvHTKE4biEMzOeTFCKeXZ2zgDFkNKL0rYBYxJAKxypcFLCjgHjZWZ2RpKpBPdutU8AziozFzZavrBLoA5pL+BsxLvZ9BD4O8rBPXDibe/s8J0BfgMAZt5C2EkRsJNgdGuqEwaUJZAaI0kwFvVCHZl+Aw56pu4w/erlHrTjLiKJWNLkCVZnN/qHeeRQfiwhsRjywULiV3POnTh5RC5ePCef/dyn5NKFM+q8pp2mTiPU0bLEaKs5Y1wPC2Z0espFPhPUC9YJqRpNMOQDU9F1YgYc8N6SN2WJI1Gp4ZPLe0rgLwNOpuEgF+ff7inQtg+6X33nBhztdmR7a1u++rWvyhs//KHMzGSlVNyVu3fXGaCRzaSlWi1JtVySEyeOy8kTJ6RaLXO+lSoVjksAwBFBEGpU50gqSXnoZDLGe5DrE3OYYzoBZRswjTpy584GZVUhCbq0tMJx02ojD3FbypW6XLhwSZ577jlZXF6W1SNH5PiJY2QH4wMWPcZEFoEhZuwT+Ono+cj2nTomp+wzd0SMPMCOKXqkWeQhN6GtwHzvGNd+Mf1spDBxeNS+MiigbZJ9KDRB/NYM5o+ZuKj+3pi+f+wd7p2Tl9Lvl5n8Xv81Dwbw2LvtbIfIoBLwPn5Sp3Fdo3NkmjYwSzdPsarGBWAVgUAIVqpLo9EkuIqAZff8z93DAFkKEOAbCwDrm9hAa+yPkHyORLqSTsbl1de+J3/1rW9QISsRj8h3vv0X8r3vf0OWV3P00WBNqDdNWis7jbAf0G2i+X8b9a4szM/J2ulzDBoDqAfA7K0335Cbt2+S1Yk0C1A9QG7ytbVzDJy6e+cuZZFTqazHXLXBWQB78e6tDiSkd8n+xZEe7w7FD03rlKS/ZHNrU9750WWp5JuCuP0+Cegg6ddbx2y7aeOZ+zxflbZhwHVmAWDIEJs2N5FcbGO0e2ohJkePZiWTQkDZDMHfSBdkgTSDxKBgguA22DwIFqJaCWyFrkoFgzkK24iq/FGk8UI+2QiVH9qdhmxu3ZGd/IZ0Wh3ptpXNHU3FqIoyk5uj7VCrV6VY3JVWoy1Hjq4yaO/m1VuUnKaryaim2fWcgLDrqolGJJVLyQsvPM995tVXX5WN9U3W2yV2BBjQYZ/GBAP/9PnT8uwzzzAIEIozyq/oSatVp80FZRh8V61UZbe4K9dvXpft9aI38QKPMHtKn33hfe8orYQYwN6aM4QBfPHiRSrBoa0RVImUDtrffq5u+2+AwEdPnqBthnIRQIHgr/zGtif5bAFgtfr0LRQAduWfHz7wN9we4RXSApcugBlY7ycKLh6/7k5kIowr5kP63fpTw0DvsO8/pGru8bEmLZ/xS7darb1v1HusweFtH04LHHb0h9Pu9/2p0Uh88NYfPGcH62UMVmOp+r850VyDYFV15lkQTzdTFzALPCSUa8HbfE1tbaU1UDI0XF2n7JhNynJihzb8AInoaQHgkZ06Lv+PNtpUoLC2huv60BoEv9dyKUVsgFMX4LWGGY0cI1+MO8Aqsc2NTS6RTtF4Qm5W1BLR7aViiaAiyzXOvAEDiF8RkEW+NBNGpyCs6qqgPMgbI0eWH9VuAGAv7G7cEU+BWoK2HH4wwqOSzmZlblbztMCAx4FNozQNi9gAvgDAAS53kV8H0ZimHdV5lGD7WdliW2d8R8A1rodBOGWUKQLwFocIw8w1IDLaGAcjyB4yx1dLc/LRMZpM0amEOsKJCecq6oF3QPlwaLJPwAgwDk28E52QZKNofjvL0gkDwPgdzJ1WHfJPcETisIr72gp+IwCAdUY0p43oDJ4eBke4mdFGYNedn37ErmXkBpm5yqpBYAEYTpDRy82AjQRZoxbrCEct5CcBmGeyWbYRDqgqb5mQxy5dknNn1+Spp56Wz33uc3Lq5EnvIGTTN3vjEf09DJwKMXDcw0p4gzwYR8h9X/4PH3jYAoctcIAtMMk6MPRAva967MVkH+/16XeYT1/J8U8ZUebQm/WHgPzaAIDVppDQawcXNq5+434fBa5YxQ9sJdjbreMIf2J/fvV7r8vf/e2rlG7utJuyvn5TtjfvSjaTlNXVJVlcmKenE06pq9evkSWysnpETpw6xfeplCvc93udLqUKMQqOrK5SrhA2APLk4jmQeYRUMoBiYBZwXsJGARAFGWYAw3Nzc56sMvZe7KmQ+Vta3Sq3KAAAIABJREFUWiJ4hZymsEFglyD3MJgq2LvBHtZgMrBnW7ShcE2MwGqCQCzuByv5zJnTtLVur6/zetg8cBzCUT4zm5NOty0FANkiZA/jAyd1obBL9m8bUs8SlXQmw3sBfsEuQVkI6kNZsLfW79zhe+OZ2PNLpQrZmbgX8s8aSKceRORJhr1lbSY8E/KZUFixKUNo+1m5YXP+wW/RSEJiEdxPfRbaTWCD0T/L75MSi0MiM0lwF/bx/MKs/L1f/pL80i9/UZYXcgQMEYgYj2tAIaQkFetV1pQGG+oxQMeQcUAaihNtWgNCkGXkpPgYNe4Ds24K6mCfI3cq2CQ81w3gMawMy/ixYIZjS9rzo+IB4fXAB0Ct3U/VG4UCaIsjYBLz6b3LP5Y33vwh2UIbd+8YWW70fY+BFPV6RZqNOlnbuWyGfYVAB6rzALBtdSjh3G4p2wlze21tjUyveqNKJhj+Q3AB+rReazAIAUAw+hrjFXMN5xywghuNttSbHSmXa3L8xEkq2szNL1Aa9Nz5s/LkU09y7iK/Icb2449d4lkG9jA+BC1wropFGCDCdS8sLDXqfO90kT2ze4HDfYbv4NUvcNnQrcmeSAddMKCCzlfuGOTfvfERHF9e/afftkbeoXuJeegeQeDwA6aDH7Xd7X/Tvt4kdsokZY4qx541Jylnr9ewBxyCpFuO3z6DdnBnzI0ynUb4j/TZCMpWlS2szQxqikalkN9l0BLYvzb4GudwrOeU/TXKBVi7bVopKH3pnmJSP4G9z3nblWQ8KoXCjrzyytcZHAYa79e+9h/l3R+/Js1WXtIZDR6v1RvSaOm53+BdBFgB/FJIoxORZrUrjz/xmBw/foz5UddOr8nq6iqBMrB48TIAJMHivXTxEhU3ECDTbnVkbm5eopBzZtB5jGdu7JNQD8E75WZmGCwDALDDd4NAF9Y6yNZ3pVatEiDO54vSrGtuWwDT9mOIz/pPbVStP90IZhFDd9pgLCMg5/Y77WuzR7OLAACz3f1xgEsS2ZjMr8Rlfg55mcH+BQA8I7FISiISZ+C9tYEg/1+rlaVeq0kqkWK98f5kAxeKUq3BtgCabVJuJbCuN6VY2pbt/F1pgSFMNq8C12jTWCpOv1S70ZJuS8HhIydWaQPcvnZbiQBOUJ7dIjmvDKs5Go/KkeNHmfcWwUG3bt6Qv/7u30izAR+SGg0W+LVt1L9/h2af51z12cEIGnz6uSflwoWLtBURxAeyAfI8YwwjyB71hp8K/ivsaTdv3pQr71+XDsajY38bt4phKBvDxgRoumYIxmxgPrtsW0cGGtdg3mAtWlxalEsXLsri0hK/e+vtt+Xa1avDl5dIRHLzc8wZTDW5CHJUVzgvIL/t+fZYQnAdMcNzaA7rva5p9/I+9+yp67O+17B13COqGB+Zrl1qf1qf7MHUdwgRay/H2oOp0EemlHBf2jGC+YNACgQHQUb99u3bh73xERkVhx39UenoPgA4vMlZORqnQRxQNLAJ2O+N8eXbYGaTt1GPBO/UwaGMPzvcHEPQGIC+JLAXwtcfFd93KA0dpUZ58KytOOwax5D0W2APrOZh42ksAKzvEmqZIKY2oGx7tA5Htfrf68ZvAWAfmDcNYSROcI1lY1hWhDoxFThOppGbLU2ZH1QSRnYDUoClCg8kA+wm37gnoKwAqw4JwxT1QGAYGsqgDbR9wAnkJYTxLgkfpFmGxm/SWYjHwNkCdgs2OTgPkeOFxp4F/RiWivaBE0/l/SBrDSBUjSIwX015iNDF/3AQhGEfN//hvQAUx8A0wTsist84ScEXMPl5YYThkIi8MfjAgKYTNao5ezV/TpcRxWDB4jDB3CSoC3PMIa+dSjpq1Kf2gzrI1Dj2nIKBgAYcCmHw1qXdrOlBmvVEbiKwczSnjcpvuxLR/glhMPjr95b2ndt/pvvJbvHnvVOiaUMFwHHIgMQU5K1QJxyidJypYwvgLxhBnvnYEx5CAAD/xKc+JZ98+ZPMX7S8vESnNQ4mYCvhyZTg4sGBPR0kEjhrSpBIGJxB9k2ndd58RLaXw9c8bIGPVAtM4li9NwDwvWnmDw0A9uyx0fBrPwAcMgZtcA+dSVMCwMbw2hcADHanIycMWwr9D4B1e7sgv/+7fyA/fP0NArVNgEW1qsSjPZmfn2E+4Fq1Ivn8DgGkzc1NBjxdvPQYHZNgBINtgYA7BrB1OmT7gvUKRRaAqnAiAgxtNBuUlAUAifzBCKBC2yViCQWyul06d2GHoCx8IKl8Zm2Nf4czb2d7m3UHAwTObkpHxuO0H1AfvxywfkWK5SIZwvVanXLNcCZkc1k6jW/evMU6IE0DJKCpdiJdubtxl98jqBB1gYOVeYABUreQI1gdubBLAHqBpVTcLdBGWVpaZm5gvB9VXUzgImycVhs5EfU+gN6WjUxGTxLKMAoA4+NJPyPtiUERPDDWxpuSmRWTGABgBALSjkc7tqTbQ0oRGhh0CsdiKYgLUh4STka002c/+yn5xV/6kpw4viqbG3fl8nvv00l+/vxZOXH8qDrOjapNBEAenNhwqNO+0+ABjGhIb+J7BMXhQ3lw42y1gLX5wiwQLr1qzNzy73Bs6/A0ureWj7a/PZPYo4POcdq3tO0NEGbSmuj3+q1l5inbxcojdwkAQ6bzvfcuy9e++mfyxhuvMwgD8wySnJA+XVpaINu2Ua9JpVKm/U8AI59n2Zgv2RxkL1MEbZHTEbY52PNra6clk0vLlQ/eIwtsaXmJ4x9no62tbdryGIsAgj0wAawyMsnikkwZ5nhPZGZ2Tj7+sY/Jx5//BFnAx44f85zbiIdYWVrlfDx58gQl5MHSs2x+BDLQug0EOTq5DMeAl/0KBmZ9tctsACAb7DYaeIRmD/r2/8QOJ9+VEByToWr5drkzfg5wi/T3eVUTOIjPtDPpEAA2I2hqADhsI4zovTEAsGWv2tMj1mL4QjDHb92+zTM9coUjWMqdg/2y7BaM8c/HuoRBBQNrXEf+/Otfkw8u/0guPXZerl/7QP74T/9Abtz8kczOws+g6RKayGEPcJJnZBMgZ3LSNxs9AsC9Vk8ef/KSzM/Nk3W6tnaW1+/s7NB/sLAwTz/D1tYGpZ9hm9y9uyGZdJaqGxsbm1Q/yEHy1/huCPy1O7QJWu2mlCsVaTTr/Dtyr2OfArC2WyyxUlS6aCJI3W4yzrnadQcSIDYsaUXDdbEPAMC+h0zXGjfaBWCpyijbZ+FngNK5xYSsrOQklkCwV1RmciuSSc5JtwOfh4KzCEKbm5vlnpAvbNFPZNm7UB9r1lsEgCtlBPhoOgwAodEYgvx7slvakfW716XZQCqvLsFoBglBNa4Dn5KmKrM+miMnj8riwiLzC2/f2Vag110qveaKUGXlwsXzTB2AdodP5PJ7l+Xyjy4HAD13tPft+OOMW/N7ejZFJQoEFwIAhm8P7cj8vwDTyfCGbQO1lQoD6BD0d/36TWlV22a/tj5ff4x7/em9pK+i4wLAnh1gXK/Kyu2ft1CmAQFgZXWV8+2HP/yhXLlyZfgEj4jMLMyzDWHXYl6CAQ+p9Y11APfYp53NzikJ3xKHDwrnHcRWcOBlWBa5LXjSM6gGQFpZYwSmGEnye1LDAYUezNZ64LV9lAq0IL+L5eA7rPvIp43z5JWrVwACH/bGo9TxI97lsKM/Ih3tS0AbUNZGjAWkLsKnKx8s0T3YGDVum3m3+ENJg43MMccc6hWAdIdbSMbFyMV6z7ERSyMixl3Qc5KBPAYfDuQgGQioDijA1neMwLRG+ofHmvNFH5gZuDYc1j3ZoPVN7QEAsDUwGfKtuW/JaDB5SKyksMouRyjVi7xrdAqSJaFR8I06csuqE64fJPTrzRyyZJm6csFGwsjpa0+22jOGB5i1QzrSgsgWACaDlmAp8ssiMlVZt0FLTgtj/YzTTVkgPuBMMBlcD8vIAGuGUs4qG81ZEUX0K+SaIG3YJXsABjQMS7I1wBQ2MteQFkK9GLUPNq5h+YKpAMceJIHAwAFjhM5W1JlAfJx1VJavPttliQQPnmhvKyUIY7dLB26npXJylrUNJouX39fIavsMYO2EceCvXmVyKAeGpu0oo3tIiSM7KiGdCABd8xwjP18mi1xomgOZ48lEtoItBOnKZCIlqWSK44+BCOZwgFw1Z86ckYsXL8hLL78sn3z5JR7myOimIQvfjX12cKVwnVaDAODwmWxa581kM/XwqsMWOGyBh6kFHkYAeDT5b5yHaHTvTHX3AENoPDHROIwGsX91Bx87fEY+g/aZ72AcXNjgt7R32QhrOMXg0IN8I+yov/7rv5Pf/Q+/K7v5gqwsL5F9g3xzC/MzcurEcQY+7Wxvyfb2pgapNZtk9i4vrUixVNIcfDFlodg9DwxYgMtgtQLwBWPl+o0bDJJaWFokuLudz0uRLFsA0QnptCBzCFbvnGQyaVUXicUYNIUgOTiGwcJlygkycgF0tTQncRJpGBLMewc7Eek/YKvA1kEuVQDPsGtWVlc0/28+T5lkvEs6k5WlxUUC2LCLYEei7MXlRTpekcMX9hlAbrwvHK5kHdXhgOzJ6vKKzM3kCJJj3wdLB7YR0l+gLLwbpKDLCEYkIyrug24GSEYbIqcrJB5hSwB81sA3BYTxn2UP2bltHSaquJIkCEyTSgBQt6RDAFhVWtSGikkctmYCTOAYn/PCC5+Qc+fOUyq4Ui4SiISdePbcOTl95hQZNsi//PgTl2RxYYY5BmGnwiaC0xjDGswzYzgb6WkwSTXFiffxmIruGB3s0LT3hEdz39XOhJlqfo+dieaC8PknVHUPbLH5f42SDh3szvkV9YZDVzEDSHaCnady5ZiLsWhELr/7jnz729+QH/3obco+YxxiHC8vLXL8wxG8ubkhrWaDIDvOOblMlgwu5t0uVwkAxyjzrTmmFxeX5OjRIwQAbt++IbvFvKyuQrI9J3fu3pWd7byy0Gmv61qAVwSTmGM8lmDe6IWFJQaqgu1+dm1Nzl96jGcHPGN2fo45h48eOy5Hj56Qre0tgkxn1s7I/GyWcw1S0BqE67Kh8SSDmBngctgZ1Z5hA/i7l0JI+8o//w/rXAfYGbgc4/fQNROME3dI8O/OMh84GZoz5ARFTnXJIQBs+n/E5mn3vakadsqL2dcfIgCs1EYdcTomkFM8ycAnqHNwDnY6zG0PlTTLAEbbIDDM8xN49+sZHPsSgCisV4lYVG7euCr/+l/9S6mUC/KZz35K3nvvXfnGN78uhcItyWbBNm1QNr7NwG9d9wAw2gCTVhMKHT3pNHrSrffk2MljZG1iDTp75hz3fYC02DcBjiLQ5erVK0zJcPLEKb6HAmQxqomAEYygLkjX4zemZ6hC9U2odAAQEHLU7S5YrEgpgXJFyhXs9S3uYZ22MpUJinIZ8GeuF7fHJu0HgD0ZZG/8GQNwgJoXlR+c9A24JJaOyfKRrCwsIFUG/ChJyWaWJB7NSacV5XqOPLewa/Auu8UCg7sg7YzvstlZSSbSUi5WpFqucQ2HXYL9A9fMzGYlN5uR9Ts35PL7P6Y9xJy46Jsk/GoRkyNXyRQMxkvHaRNgHUcg3O1rRgbarm+mjeBfmluck7WzZ+XI6hEP7AXr+o0335DqbsUDyr12HDavJtjAaQseW5TTp07RRoRNhnKRUqRcLnoAMMYH9ibYYBgTYJGv31mXeqVFhRoCTI5fub9KZqc2dQIA7FXP+gc9P+HgeE6o2IANferUKY7X119/nTLQQz+QAc/lCHTB5oRfDcQKAP0bG3elWCg6LOB+y8gdV1MuXff1csuQtsoVCuqO7nzaTySgQLkApBANVqBKolHE0XXvIF7lkAF8EK04bRm+f973GdsycP44cfwESUtXr16F7Tn+MD1tBQ6vfyBb4LCjH8huOfhKxeNJP8jXRkhbhq5nkzmGma2C99VYiNOToCJo5Nyvm0nQ8AtcYzYbsggd48E6PdT2D+0+0+YsHJPDT4Egi9L2wzz2AGJfq/9APLp9vMPrAOenOdv4CLFpvOGTcwAg7B2Aw8C61jggAW1ewpPlNsxbRL5T+oO5s9QA0GbRTSOZBgCckk6nrexKI1FjDf1Bo9Y78nss05AzwVgVOjiDIXZuLwQY4l6DhZ5IBo7mCOZ7ELjFCyjDloxSOvqU9Wt+NHngDJhr8unCkIKRCDli1AtNZOWJ4PjEf3DSkTFiHFJwgFLaz5TdbLekBsnHVkdiyTgdpHTGwiEEQJqHRpQdIXDMnLc0upEfrE15HxyuWnU4paxRZtjHBgT2Wb9WRhAOQ8g66vvgUKqOMBzEEAGr/YYO7cII7oEla6L/PGDfAvxsPIeZPcoCdK8LjwSMAmVJW2c5GlNzAKvhicMoDqE4QNq6a9AEDFLkn1EmUxosYMOajpvcfXhf9CkM+49//OPyqU99kkDwhQvnaNjSIe/lIQ4GtQQBYK2df7bsXw8PAeCD35sOSzxsgYetBcYdqu2+6dkLB3N63nMzHQTDd9TDx/oGBl7grKYTFzDMKhp9lAniAwMe1hegN6i8/vtsub4jU4FqjA/sY9i3fu/3/lD+6Pd/X5YXF+iM3d7eoo1w/PhROXH8GPPoQXoW0s5wRkGCEc5HbJawByDNDNnjREpzDMIpi30cLGA8DPs7vgcgCrYO8p1BXhn/gcGjzq6uzM3Oq+NxZoZyzQDAEBQGQBV5+zY3NqjyAhvqzp112S3skj0JMHpufo7/4d3AAoKkroKwmucXvzGQzYDH1SpSTYCdBEauKnHA/kCdAYyDuXvs+FFeX9iF07VL+WfUh7YVg7eU3YQAr0wyAeONUepg6eCdAExnc5p38O7Gpmzv5JWp0YNdBgDVhKxCOlu6kskgpzCkmJt8PgEFnjmQdkIdX+rwUrvn/2fvzb8su67zsP3mqd5Ur+Ye0Q2g0RgIYiAICKQgW6Qky6IcJV4rS1J+iEPnj/EvXraTlURrZUW2ElmJKMqSSEnLskwmJEFTBAEQM3rururqmqc3zy/r+/Y59943v6rqbgBCFVcT3fXuu/fcM+199re/b9s17EhAo0wIJfFaBIBRi5HBMvqGqj6DdkPyF+1AyY1zZ8+RYQ2AHj41gv1o+9zCnEwlErJ8966kUlPy9V/5mrz6Cy/SH6pWUQJDf1BbFn9HEB1JcrY/CQqbAJ3KnxvZaPM970ztAsq8i9hzJupN8ptkfzv0ZtR7hDPnz4H38ZyBjFfmEoRN+Rayfg0IQj9RB5+3i8XCcvvOMhnXWId3bl6Xqx+/z3q/YLiDDZ5MJgj+Ym0tL9+R/b09stShtAN/nPMEbOFazbDKAqz/C6Af4wz2ejablnKlKIXCvmSzKclk05yfYM8BxLXATDqVZT1rJHcCRCGLLBiUbDYnmey0MtfbLTIJIb2KNQVA5vFLl3gsymRzkkxl5eat27Kzuy2XLj0uTz/zlCQTcSaBEHgwbC3NNsbk7p0FQ/a0ASQrex623+g/7w4/7dlPup7mONXOiXCi6eN9A8+y7Pou4YTuDX6ie09y0QkArL302ZOAHjDXR7kIYyWgzZLSE6L2CfQeUPIpqOWTdveQbAXFgFQXkKKqF7AxRqbd2HWcW5EkBRsSDgVkY+2evP/+O/LTn/6Ye1Umk5BicV9u374qImUJhWCbGtwncJ632x1DHVCLaIlEI6hzmyATFYBlLDolqURKyuUq98dMOi3pDOrSxglgwj9ZXb0rO3s7cmrplMzOzNI+ISkLNrxeg5y9xlWQRI69sF5HQjZKVGkiDFipkJHG/aCGAJvV7jSYELO7ty3lSklKxYa06ya+44kFjgaAVRZa6yw4kYOBWSA0462OtJq6Y9j7hhIBmVuYElTY6nTqkpyakURsRhr1gDQbPgkFogSAMRbwy+qNikzn1E/T8hAiAV9YKiUkz7cIpIPtDJ8tFAlKNpeWWDwsN29dl+XVOwTY9w72pV5UQJyt4Tso+IsxmMpMyYVHLtCXQNId/J/SfpH3t4FT+F0XLz3GOvToayTcJVMpkg4+vvKxbKyuuWk5nlDW0D1tjH+NsTt97pRks1naRsZYAvDDfJIv5Jmwh7YhhsUSGq0OfUb4XrA7e/v7srOzI03UpXZAQ5vE70UP7SK05AT1tRymr2PC+yWtve+GNQam8uLiItv63nvvjQGAQWIJyNziIpMRMY/xbkgobDbrsrG+Jvn9Qo/3RMuia71fgHAS8/HQr/EmBVq1m0F7t1VOsQ1EX6gijr7v3HxO4omo3Lu3IbWKlmRjxb5jv9EJAHzsLjzCDTAH7NzAGQJrG3XErfoS1rGWH8S50KPVf4RnnXzls9MDo6Mmn533OGnpmB4IhaKO5oZFgp1MrUG7ek8GsHpV/dlY9qtqwK3zZeqxGokWCwC7fop32ilg2cX8tHCvybS0zrbziuaw1x/kGO3hjzJe7rG0B+LxfMnjDhxxvnUfp61ba04TjpSv6RDnGeMXaf99++5h2KuWme0c8MlucMFCBLV0qPVtrdutLGAF8eDwOUxeZG0i6NdWcNWb3enex0yevjqxPWllVr7NgMGa5a/RCYLQPTXPvN4I6wnT8Tdyxp4RcmSblb5hDmL2PTWQpiC3qeti2LUIqrQsSIr+C5isW8rKIbNfZZOt/BqAXQYIfTgYBXlfMHFwiMK/8Udr6oDxGuIBjvVfRNnDNnjKmr8AoBtNBkRRE6/N2jLUjdOavQROtX6uNew2ywv34rMgRc0sXdQ9hjOujBGbsU0wnGNmCSYYVwv+mrCbYcmoE9mrgeNdUW4NYD189a5xsIpUTlsH1AMAU0pbJbTDOERGIwRuwfxlgJWBZSPhjMA65qvC1mR3kCnTEdYKRKdOpabkN//Jb8rv/M5vS24mx4xpi+BTAtq7XDzN9DJ/dPq4H7pfOb4LfMTN4+RrJz1w0gOfkh6YBCCZVH7rYbzSgwqQ27YfPv4+3M86en8M9pS0baP37X51zyFgiadx3j5lfV5Uh0U9WZR8MHYWIOCf/ul/kL/4029LLpORxfl5KRTzDPyCWYPACxLq4FOBIQvZWahcZNIZ+giQCYSaBQDXQqnAZ0BqGXZ/Optj4BKHdgCx8FfAtgV4BPZOtV6jFC0CiAgcPvbYY3L2zFlKLRcKRccXwPMhawvWLoJjYAdtb29ryQj4Jz6RM2fPyvzCghSLBQYj8TzINVcQSAv4GfTWurbq+2DuAwADKI12ERD3a6kHAGSQjpxfnGfSm4LUkBSsmOfBN1BfE2zJJIBu1FyUNgPYsPV4Jp6H58I/WLmLIPY+VWYQEG+1tHwHpZKZeIYyEii/oQo2eB7LZ8B/NQFIBdINW8n6nMYvZIkOKNjwWmV70T9hwiR8OgTQ1JGC76KVRXySy80SwIZSDthWmmvZoS+NJD8o0mSnM/Lcc8/KL3/9H8r5c6dZrgLsYQswqL+mbC8EV8GKZoImQAWN/ju5q10ngVGB4UEJtIPJNkdfjt5vepafm4ncfeu+85x5GcucAuiB91ZfUN+bsutKWFdWMECJAFjdbXn3/fflZ2+8weBu4WBX/D71oQFu4PvxRIwu3t7uruTzeZPAAB9dzwiYj5BwJjuGPqeWOcHcxBrFXELyBOQxG42qzMxMSyQa4toAk57BtBaYgjGZmZmTSCQm+YM853ulAtZcWyBlGQyHmcAASel4YooA8cFBkfWFv/bLXyPIsrK6Lv6gstcxhyDnOjuX4/cvXjjPd8ae4toc62fbQeWO1NXh42yYPSPa3p1sIvTvm+7Zuof9N8ENvds29+hhh+EHlGB1AgCb0f/MMIBHREtGh4f6SQZmfvJrYHIarWWqo4F5b0pf4d84+2OuUHHA1ADuBi01GYqyxFSLwPd1jQaD2O9r8vZbP5OD3W1ZX1+RKx+9B60AuXr1Q9nZWZNEAufhkik7gJ0O7UHyV0fqTQCfIvVaW86dPiNPXX6GwOW9e2uysrwq7WZHlhZPcR/BPke1jjDKFIDlGpJSuSS3bt9h21DLGPsqkqkBjDLJCkoIftTKrXPf0n3QRyAY/gGAwOlclnawWMpLKBKQ2dlpSaYS0mhUWJ/1g3evdoeGTGzQ2QKYsKJEBWeNw0aNAoA948kaukxydwFg7JORdEBmcnHxBxHvacl0elGSiQWpVnxSLWM81D+AgQUbNBJFwl1aojFVGqtWGuKXENU/4EshHoRrUP6h0arJVDIh4UhQllfuMOEONmV3f0e2t/akg1rxxjZJk/lr7LvMTIb7NvoOvhhajHEpHxSNDLZPFs4syqXHL9FWXbt2TTKZLOWL762tyq1rN+kHeOsGO9yVYXvqmLDF9HxWHr14kbEksJutKgr6hvPW7xOoziAxEX4L/EUwBi2chzgXmMnwTdtgfMPnoy9kJM+79g9v0EX/7jBsxzB/7euhRMJLX4LSW4r29MMPPyR7ceiPifHF0ylZWlw0vhQky7GWO0x43N/dN1/v6SwT2n5AJmYCKzj5Jdb+I2kUyZabm5vKxPcweXE3ex3dSIefpXHQxaVZeeyxi4xJIonuxrVlzlU9Rplg4eRN6rnyBAA+ctcd84t2zGGnIPGPBArs8zdu3JCVlRUnQamjg3zy8znogZOB/hwMMl4xFIw4Vs3kNCmIZ7Kwnd85/dGzUXtBHYe1SZPQdR8L5lqWoQ2E9fkffQBzD6vVAXk96clOdOMh8fC6Gj3Cg7Io6YRzaeCdPBmozoF5yOocF5p0P/dIMLuetnOsUSKoyuCRkUrAs25AXzX0zqsZAJmMV1Nkhc4DsTwFFo0PP/yU3gMAd7fT1qDorw/M444JxPV1selMAsBsgErtEGC0zHJSmhVExO8oq9xCVpuCiwp3A2AGcxbArXkv4zQiQCo+OMGoaaMMaUi4wUFCH4DZogC1HgrRJAVhwdhp02Gmw44kOjB5fQr48hBlmK24FkFaBAYhLaW19hpSKCITtyLtukoU6it1s4ApBWlAXzQdASvcC8xZBnshUUXGhmPSAAAgAElEQVRZPGUt410RcKYENVgDJsMbctBaP83URTZ1fbWPvKxgd92bvxmH0jszLdCqHqZP0K9aY5n5yngHw/7FuATDAR4W0G7INKIvIStFZ5Vjh/nZ4iGMQWYfDt0BiYbCKofdQZ+qxDj68Bv/5Dfkm9/8HyhJCQAdzwazYnQNYHt47H4PtsE5GpwAwBNuc5++y7oYMYds3olPfMgO+/t9+bjgOfcMj0zdJNc/yB77VALA930r7faMJgF+bZ/z2oH+lrvze8entz9ZUgEAMIp7qjfk1Er7m7/5G/nr7/y5RAMBWViYJ0AEu4/krN3dPcoAI+BGkKkjtP/pZJoJTuGg1pPNl/JSKBdUdaTdYVA2h1q4oTDBYQQf4fMEQkEpFiFlmNeSF6Y2KIJ3j128SDbv9vYW5yZ9HYS/2m3Z3dtlBngspvX/AN7u74OZC1ZihDVJIVGLa/AZHB/6D6Z7YK/xPQQU4B8C+MV1eE88C++KAC1+KL/b6UgynTQA8D4BWdRVBWCOe8OHgT+G9pNb225JOhGXdDIpCwsLZMOsb27wPgi+r21syt7egSp9+BB1VbCOf6yYjZH5hr+kvpkwyc4mxGltY/VPNAZiEgOR/OiHSolVl8E4g9msgU6CvvQPUZNV5xH8PDBEwQBOxBNysF+glC9qzCK4jMA6xhL1t8CaQpsef/xxefFLL8jps2ckEYfEtzIyDgp5qsGEw1GplCsMFs/Ozcrc7IzKVjv0lEFnqCHzeowi0v3eixyGz5Ab954/HdUoJxlVx4K1kU3tS4C8CG7CN0UwGtKc9WqVQWjU075y5QprJe7v7UqldCCxiJ+Sz7gB1hzmVqVapo+MuQyQvlyp0kdEuRH4ixhn9D2+A8Y2/FCVmIYkO84FwjreyAUNhjDX2nKwv8ckj3IJkqFByWZmyMyrVCDvjvUgfDZ82UgsykSGfAFrTwFgJCyWyzUyhh9/7JLsH+Tlg49vSiKVIeNpYX5WTp06xcSQxy89Jk8/eYm9Sqa9s4cZANjZ4LrnxmGD2SO3xqGTxXvCs38frFA16Ba9+7fuNUPKIZn5fL8DWn+fAOBeln+3PRuTIPWZAIDH7FqjJscYBrCemTXBxNbdtvYBNlKTr5FMb1TByMaHxLDKPOsZWlW69BptK+5brVWkVMjL+vpd2d3elPffe0vCoY4sLszId/7iz+Sjj96R+YWkVOp52k5+j3LyiB+0pFYHUNkRHJefuvyEPPPUFySdmua+9dabb8vO9q688PyLkpxKy8bGOssfQHUC520grAcH+wQZsbRyUBsJhSlPDBsJeV20HT4FEslRA7daBStY1TkU1PZLLqfM0VKlKJFYQOYXZiWZBIu2JlevfyzvvPORtGpaz97xs7r+gd/bUmXWgzKxRarbmywn02v2P86QwuY2TS149o9IIOKTZDYoqSRKWIAdbeSffSlp1ENSr4rU61r+AT4EWNihMP6A1a1kgFq1JZFQQpLxNEt4AKifmc1Ix9eU/fwOy1ZBuQzlN+7eu0s7BKZ0G74RizR39L9IIACb2B+QzOw0GcaYMyzrYdjhu9s7Uq8g4cgvl595kmNw4/p1iUZiLAGApLzlW7eVaIEfchdMzftxBnuMrz1/elYuXrjI2BiS/FTSXMtRQDEGADT8Owwe7CWSA+GHwB+0ssHwa+HfNKtKJND2mdzLiQBgD+t3THsBoL/88svsIzCPP/r4Y1lZXh7eC0b1DjGimfl5JjogaRMxtkqlLOtr96RWwdrqf7DGx8bmkI4bgQf+ud3fcV546qmneEa4cfMG+4esbacQt6vqaH1jK1Ofm1GfAtLa8OUxxpDW/uiDW/R7NAHyOAe3EwD4gU+EgQ8wQW3zWS6Xo1oikgRu3rxJX1lVFoefhD+Zdp889UH2wP32lx9kW0/ufYweCAbCfbt2P+hrH+BAkAOf6ILGveDsqM19EBjp/Z13KhqA1wM0q69orhkUvDCA8fguGjLlB/16EgDYe82Y1TTSbPYcQJwRGHHP7h7z+C6DzsjO/u+CXAqqKvOVknuUEfMwgG39CIv00hFSNodFSe3BRx1R490PbXNPQMAjC9Yl8WyY325/jXE4HJTa9AHfXzWb3XcUBm8QqIShazWqRrLcBYyRmUuAFBm+lJPWAx28PzBUO742A5kAgQGYE3BkINT0Gf5OSUCVQiSgCzYIHH0yTpRRjB8Fj/3MqsXvQ0HIR9tsVBBZ2wxOIoDahjQQoh9GIl0PgMpu4XOCATprOKxZBgsPme02pQ4JADeaDGjhUMcAVBMAcIOMWTiBAII7GHuMr00BMMkBZGAwKOoGt03eh7Pc1PnsHXgzi/mZqcvHb7gAMBnMAR/lo/TvfvYr3t/WPrTy5eg71KNp1psSDYckFo7wIMXDebPFPsCB4OKjF+S/+q9/S772y/+AfYKAmp7BEBi23HZ3p7DT26aVuIESG932JiUfx/kdvzudXPGAeuA44K9O2RH0kwfU5pPbfnp7YNKSEvYNHjLg0ttxny4A2BGjuY/j2+90HCZQcdjlPbg/1fFiklyrTTuGwMvrr/9YvvMfvi21Yp7qFgCqUKcXwCCkmNfX1+kHkF0BycVWW3LZacmk0pQOpopIsy5tf5s1BuFXIL4GeVqwhAGGgtVTKisLGEAQkp6q9FU0uImkqhmwAmJxshMRrIPPB7AZNhdsXjAIVSoMjEc/7wlQCrLLKH6LgDPZTx52L4LFuBeAW8hAApCGpK6VkYTtBsBVKhYYPId9hq2H74OSImADI7CJdwRbEjVTMRboIzI+4UPBR201ZDqdlHQyJWfOnJapZJJ1VsOQzPX7ZXllVXZ2dkUxZgWBAQZT5aiD5DwNMOPeTDgDANy2Cix6trBBMje+Zd9X2beaPAdQFkmEyr5SABj3hO8M8Lot8VhEkqkkJdamp3MSi6DG855sbW4rMwZSipGwZLMZmZqKS7FcJGM7MRVnTdmz587LmbNn2E4wpTfWN6RWa5JNDBYxAnpPPfO0vPD8CxKLhJnw1uPe67rq+qV7KDjMurhfC7QXAO72ogYHXZ0SNGTbAWzvELzAi0XINhcpVcqyeveuLK8sy87WFuU0sWaQgACQF9ck4lFp1Euyu70u1QoA3zLnJ1nYDch5ApSFr4/zAfx1jqiq9LSFaxOzH2OFNhwcFBypRNTTzE6nJRTyS6NZlXanJbUa1kNFEzdbHcqwBoMxkY4pRYM6xQCPmaypUXIAwwAOkMCB+ds0cqZoF5jDvlBEsrl5eeGF5x322PlHzsoTT1ySbDppJKCVYagudo8EdE8C2/3yYnsxnMHzxcYFPHu0Jzlq2HHRCwB378+DD+sOqHYfo1qfBgDYup89kP5kS9MLjHv6vO/L4/yTIZ87cZlx35+stUOv4nNG1AD29tHomwz5dEIJaGp7AGyEopaZ/FREMxsu9mxcYIE9CxbDpuIHZ30tKaCJSVj3kJ6fmopJKb8v/+XHP5Tvf/8/yiPnT8lTTz0u3/72t+Sdd34q8/Ow8QX6AXaew9Y1YIM6uA/kqAPyzJNflEcfQT35Ge4jP379x1QdeO6LL1ARA2Ue8NxMJoV0NSmVCqx/jqQwtA32HmW+kAjGklam1itURWD78gdF+hZMkPEHafeZtCWw1T4qIMwtTMv5R86I39+R7d0N2di4Jzdu35TCjgGvvevTu4EYANgNIxg/sRcANiUPHBtnATrUQjbxDH9IJJ4KSHY6xpITyHUjqO2fklolIK1mWDotyPyr4gfAa9RgRp+INMnqRWwFeHs0NCWxSFz2UGKi1ZCZuYy0pSHlyoGk0knako+vXZHV5XWTHOSXAOr/wt9APAXtIibqk1gyTplty6y1gBrmCfp4d3ObsaILj1/keMI/mpubl9V792T19oph43rIEnZReAHKsbHM/jUws5gzstRa4gN2kX5gAKUOUqx3j39DpQYKMPDXyhXKxXKOsJwIlC+KeamVNEnfFzTgtCPhbZ0Sz/NtXW0mspl48gQbHYCrl156SWZnZ6m0AZASTMaBPw4KrWsXcbbZhQUmO4BwDsB7dXVV6tXPPgCMeYWyFo8++hiBevQJfEarwmP7R+OiGlLXWKdPMtNxJqgisezChYty8eKjUqtW5P33P5DXX/872d2BRPYJAHxMU/aJfl3Pd34C/KiHjbPg9evXueatr3PCAP5Eh+ihPvw+usoPtd0nDztkDwT8we4zX89hwDryjkPvhLvVSrjAn3pb9nDmHNIMmOg0q1dizBgct9kuuDLwVYacUL2HQi/e1Jdh3jOzh0DTnkd7a38OyvYaUCipG3MdwiBxH+Hgpr0vPASaH5rt3NVq/UfvLYb5gFqFVR0x1wnA1crytFliGugDIKc1WvFTr1d5sLHMYQKalDxSGWI6316v3J0M3WmfztBbaoZpjwEa9V/m/w2jV8fdgJNepq/z9haANG2AU2NkhinN59Q1FmnUG8p0ZtaufmYBY9wOzBhb3xfX4P2R5ekPalCUASMEEY3sk2bBqmPE+goGmKVsIJi4BNaVLaKSfVo7B4/GARC/svVUkImHoC3aSPaOqRuj5ZFx8jRBRwMy41kATsHwsfUcVBZPnwvnmJJ3rY74DUsYdyLbBRl9NsmiDYAa9Y6RzWwzBJUdzrnBvjdF9QbNtxEAMFvuw/uCgauzlaCuAa+1f4N0zK2UYgsnJjjrlHA0797pkFVUq1TpuEdCYdZwwTWQ5EMttKeffkp+4xu/Ia+88orMzc3yfgCAWUHZp4C9naOujkD3anFfpef3hindu3xP/v0Z6IHjAMB2SxlMEfwMvPxJE+93D0wConhdLBvbuN/tmOR+XT7TiC8cCxSY+MvHAX8HPcTdo7s+1Zce+raD/KVRMtA2AG1v6Mao9E42kc62RiV6O1IoluWtN9+Uv/rOn0m1eCCZdIrsXNh2BCQB7gC4RGIZWYVI+Gq1ZWlhQVLJlGxubFLGDYHf6ZkcpRZh75r1hqytIeDYkIWFRSaUbW5tSa3RkEwmQxuOumxIIANzNxIOETRDQhQCjJB9hG8C2VkwfNFc+AkIBODvtoQE7gUfb3NrW1LpNFmJrPtrJGzhH7BGXLFEYBp+IIJzANcQeGq0GqoQY6ShM5k0QWcA3wh41qpV3s8mkMGPQbtYX7hS5XchAR0K+CSTnCILE/dH+/hMgs0tWV/fkEKhRNAYf1ptTWxUe69jgQC1IwltBhD+GFMAfQB21U9TuTxXHQe3AMNTGVMI7kN6GT5UmwCfxvLxvboE/B1JpRMyN5eTBOoshhBYDkmxUJL8gfYRk/tadfYRWKO1RkXi8SjHVvcJsM2EQGOpVKNviLq08OkwRvjeE088IWdOn5XFpUWyQTGXpuJRE1i2ijnmrNbFnvKsCu8ieMCRAHs+06q97oOtP2j3U5uMZwOTLPXh98nW9p7cvnWLQXjUsEzEp6RYzEupVJbtrU1ZWVmWjY1NBrTo89XrUioWZTo3LblsVvb3tmRzfdUwkpQBrMA5yrRUmCTA+tQxMNiFcxMgD8YX5wgABAwWFwqUT0dCBfzVaBRsuYTE4hH+wfkK6wFMbYxbrdaQPAFjP1nASEKlKlBD62jiHmgHGfCNljL7WNdbmXVYT+FIRCLxlMwtniaz5/JTl2V+bp71JuOJONcvGerwqS1D1iTRuv92t8KJ7IHHeE2ytY/CFj2nue4kugFzzvsr7xbeE7ywLrw9JR6TlTTcKHaZkeOsEQt0OOfVSSy3Z8wGhx8muIlHxcujY9T7xXFjPDyBTOMmk/hDEzR25ECM6n7XHh/tKXYf6vp2b6eYc7HjAziZQhYU6fdtbDKxTZCnLC7jEZpUTW2sgJ817sH2/Ku//Av52d+9Lr/wyvPy7AtPyx/94f8pP3z9ezIzl5BqDfuIqlS0WijvhISYDmvDI688Hk3KF595QWamZ1lLPOAPy5tvvMkz8+XLT3Jv2T/Y4z2QsLK5tSbrm2sEgPEzNztPnwPAbiyWIOhZKBZZGgIxADAKcZaG9DPq3Pt9QTJe4QtQUSQEfyIkZ84tytnzSxIO+6RUPpD1jXuU5729vC61gqomOGNpNg50tZpqm6zlsV0G3HTH3xurM79l0p0BgNHakMj0QlimM2kqt+HeU1MpCQenpFH3mz+QjdbENlU+w4NaLCkAhjTA8FAoKqFARKrlmhzsHdAPgH2Hze5IXXIz07KzuyNvv/u2lA/qGkYzP5p8ZiZRR32PU2fOUFobdhx1aKn6YmKnSADEDwDJdCopkPHFZxubG3Ljyg1TbsLc3NOHjD0xPDYkQ8I7qQfMabQ5N5+V+bkF2hstb9FigiKS6uGPxWMx2kH4rpgPVIExJdq0JAZ8mqaUqyXWnm41YL8suWDAmnTaocQRW47DCMSNXcSW5Xr+/HleCwnoq1dRK7v7x/ZNVwkYJuBFZPHUIt8RCWFrDgPYzENOSHVVXN9lbLM+sQvsPoPxm1+YZ43v1burJICYrFQ38msAX0fJACommSiBY/oQPpEnLz8pzzz9BZ5F3nr7bfnhD34s+QLGXH8G7/fdvt3gzjhhAH9ik8Q8GGcnlAOCQhESBHC+7F02n3QbT57/cHrgOC7tw2nhyVPuSw8EAj0A8NC7utKtFnjpDWS6ht+4zT2SEIOkhgbLD3m8mCHpu3aC0sFhTRAAUTbgpgdeZSR3y0L3mqIus+NxguxfFQccvhwG1a1yDg32YDBiNXnOCv3SkMbZ8L6LMzxW0ljNbteoDQpiDhtW5z29Fww8tWuIBsHIWByBjRgzQRG0QvCjWMgrcGoYpvi9gsUa5BsKWns72tMGl/nrOvJOPV8TmHNquXWQ8QrgtsXDB0FUI33WatcdNoaCugCAg6zbBuDWx1okysCFg+uyWc24G7YwHSC/ZuqyRq4Bif3hIEFgvAakcWwmFd5b5ZchCddiNiycZ82ijTLgg383G3CqtW5ZTwyMzF5K+VFeunsW6iECQ28cZUrzKHALEBosBQLWti4uAkbhMP/gGjBIEGw1q8YFqgH+UkpImcUd1iFEHyrIi/ElIwIsGiP/POqQ38ea7ZqI6FNISaFNYMCYACUknw2ATQZwCIchBYfBrLD1gLgukHFt1hn6nwwO1FJG7WQ/gmsRmZudk1dffUV+67d+Sy5ffkJr5KBOUqtFRoU/EPIEhHUo3G3HPVS668pz5PRuRDaM5VnvDzwAcl+swOfzJjY54zhvf+IoHaf3/v599yjrfVyQ9X73kgav3aeOff7YC47bQps4eJT7jCn7MabtR321vhQga7/NK9CGGL9Ma+Npn0fCKsX8/gcfy9WPP5a33viJxCIBefrpJyV/cCDLy8sEqeDD4DokMAGoBasX7AqAegB27q3ek2KpTOAQDFsGjg1I2ajXWV7Cln9AsBYgYTKZoo9gPwerMJVM8g8TqGoAFeE7QX6yShliSIKVy5COPnB8GZWAbhMkRoAvBoAsHJH1jU3ZR71dJAgy+NwkYxc/sOcqlwyWk/r30XiU9lkDnpBTDsju7i7BO62jGtcSJI4UY4jtU7lMnwLUggB3hCAda/NVqwTiyLI0ThUlMesIUDcobIK/g1UCRjL9KNYBVklLMriQ8ogEP78mOkLuF/1J/5CVPmyCYkeCIbRbmagqfYngO/yKtoSpBEPYVqYSUdY/XFyYpeQk2KAAuQH+lopgXUNhBio0qK+MGoIxCYV9Eo2HKeuM8dje3mM9x2qlLc06WgkfFuMfVoY3kvcAErbbrMu8MDcvT1y+LL/02lcklZySWrXBpEWMg50rnLasUWxOEbo5mFlszmGjFsk4Azhu/dk6eniicy+7coyMNc4dBgHWKtrKVkD/Xr9+U17/4Y9ka2tLojENlGNtoM4l+gzXQaKSrK1Gg3N/d3dHf59ISCl/QN8ToDx94mKJLOxYNMrxxpyhfGcLjCb47BrUpixzLMa+BGhbBlNCTJ3PTpM1H8+cPiUzs9NkTaEeIRjamCOYq5BNBQCMNQQAWGvpgUHeIpMKfjvmJOYrGeiYeyYKrgmk8L9F6h2/VJsiyVRavvDM0/KVr36FLI7cTE5mc9Nst53TzknW7FWsT24AYXf8h++nvUPtDG3XB8MnBD8Zce3oqdQdE3C3W++3PH8fMy+HfTyp/bbLhP89chKhqYN5FLNn7YwZhKPase7AQf/Y65h5z+CHbOwIBu0h7zTw8lHD3DVGox42ZGIPXQnmncZtffrIMcw4qFDQnnSk7dMyUnaNoHxRJBCkn/CjH/x/lCx+/rknpd4oyf/1h78v/+n735VsDnLKSFTRpCMqUDRgg0RCSCpq+mRp4Yw8/uhlESQ/CRLAhWUHsPfMzc9JW1BztiiNZkX2D7ZkbX2ZYKcmnLdkCkkmc0uSSk5zr4IKAvYy+CewN7SpLKcEVQKoKrS4n/mN0gbsdCY7JadPz8vcQlbaHbBED6RaQ831jly5dlvef/uGuqSwv4y1wEaZsIgBMtXsqmfVRfv2bERdURILIlN6WZO3gmGfLJ1LSXIqTj8LgHY2PSPBYFT8PiSNIZmnItUKmM1IytFR1LrOHclOZ+gvZbIZCQfDsrm+Jfn9A/pgsVhEmu06paLBeEaZgQ8/uKr1ftFPDdcrxH39Ib/42j7xhwKysLgkkXCUqhIKLMJr1EQfqJklk1OMwSApCID75ua6fPjBRyQEeMFltZPqv9j9ticM27USON1IUugB79BXoaDMn56TeAwlDtQewf+C7VN7CsZ3mG0s5PP0EXE/KJgg7gXAGklPtk4sWMv5QknqZST/eZ7JTBHjL5uhtWcUU3Vs7FZhwXL0HdqHshmws5A6hpLO0B91J+xS5d/hc87O5eg3FAp52ds5MAmAGgPD+2pCoPeL9gn3ZSce+76HuQBjhTFBstr21o5RNnHjXDbBgj51DMpBCfpBSGw8tTRPxSLEeFuNlpxaWmLdcPjG169dl/c+vM4YGv2HnonmEGkcWzVJ34yhZE226R6mez7319oYLfZp+I74N86hmszh/pwwgD8/U+VkmX1OxnocAOxkClsb2QMOWufBWlEHmGIWGM2C05MDAeCutD9Pp3sOHY517pmV1nY7LF/D5rR115zscRM0cJwKtVYO5qaZUPoUt7WaWmsdi2HTYRAA7HUF+g+93Xfqwrd7EHUvbgqHzmtgbbt6hWsnMbH972KNrjlWm3623W0P22gewDJK+oUjdPLAtERw7OAgL826GgxlSpj6Np4sYHf4vId5Z2J1NcsJsjlzqCs9lNfyOOOHNBocdLBUERiCRA8cd2TDNp2gCevXWoawD1KGypAlqMtMRa35QsljJ3CrkspweuEMtdpNI9WMrFYFV1GPti0IDimrF8EhPAvfwWEIfUbGQKfNQCeAZjjSyq7R4BEy/PVwY+Yh/25lBQ2wawFg8187lyFPjaOCtl9luOGggvUKR5ZsZ/QTWbUqX4R+QFsQIAMIyve2oLbpWRxAAJKi/i/BX7NaCP4aUJ/sf1NjuceH7lnzw8wJDnroB2U/IIDGAwkkhkI6Pl4AGGNAtg4YRVZZwBwYcMhAzSQMMYLKPKyYOokIfi4uLMirr/6C/Pqv/yNZmF/Qus9gVoFBbUByfQeTNWteyLLheUAxi1nXg9l97LTscn6973u0Ffk5MT+f6GveTwD4xGH6RIfyU/HwSYPHXv+g2+d48K9h7Yb3SQN3qIe6bR0VADaBh1Hd1uOD3o/+7vJjGP93HSbbbSoArLLJnBf6C7J6lu/cle9+9y/l9u1bUtjflng0IE9cepz2+c6dO5T2hTwy7DmCWNlsluwK1N06cwYSwAG5c2eZPgwS8SDpZktGALRFIEcTqEJk2yLRC/YRPgv8Nvgm8EMAbkLWDd8pl8qSLxSc4BCAKICwp0+for+HAB9laUXYFgBa+B6kjMORGKV1wSzY3kZdMaidhBjEVQAKYHGEDF9NZhOJx2OSzqYpEQjfEfYcSWvoSQQecB0krPED6V4thxFk3TkAeXhnymb6fDKdyUg6k2ZpDDA00XZIJ9caGuB15Sob7DMk47EGMXwAsniNX8QkPh0o2Ab8nswX1IGt1fkZS3+Y/An1cfE+dh4CwG2qHDEZSz4GzwD4ZtJJOXN6ibLDkBuGxCYl+MicAsvbz8RA9UnbMp1LSTQWZE3BeqMmq2v3pFyqS6Puk1oFItYxFAzhHGt2Ghwb9DnmG96tghIiHZFnnnlGfve3/1t59pmnmNdnsHdLYTEAuM7frrOP9QPvy5Y0fDPRwLM+xMu0V7dO/8fEAZPgwLReyqyiHm+QQO9Pf/IT+eijD2VtbY3AP+Y65oBVKLK+L84p9VqN6jdgwADkDZGFrn6zJl5gjYQ5RwFqYK6hPzH2WJN67ybBZsxneoKo48jgPM4jUKOp8jwylYzLzEyO7cC6QFAVczEUxlqIci3ivvg92o3xUya5KgeBzacBZ0vWQakZZdUBYID/iiKWjbaPa/DZZ78g3/jNb8jjly6RvYb24VpVZDIsOKWS03+1iRhuqsrhGZvOyHY5QMO9oXHn4ZHhX8+B1D1veJ81IEAwYv724X4DbMXgr9vkcrNmjgwA27l/dO9xFLhz2KU7zH85jp98WJ/osG0edv3EQ8nN3nMXh1E9es/qTbof3m5z82FS2QSAsewBAKs8uz1n+jsisWBYbt24JTtb63L+3Clptyvyve//tfzxt/69rG7clGQmJK2O2stmHYnsqDOvIBUShFr1tjz9xBdkfm5JyqWqJBMpWbu3Lvl8kTXlWSceiSthkUJxVza37kqtXhLxIWm9ajaeoJxeuiDnzz1Gufq9vbxsbW1z38Zz4F/A/jPmEdbEGfomUYDFSNSCIheS7VuSSqPuLvaxIpOnoMSwu7svP33jLVm7XdRaykzKN7EQvAcTlOyB3ErYu6xWd/nZ3UNV7GhDWgBedX/H/jx/OinT2bTUG1UmA83Pn5aZ3CL3XahpACDP50uyv5/nngnGKu9jFhpqxPAMu8EAACAASURBVCYSqMmOxJ2IlPIlqjpgL0ddXwDU+KwjTfn5z9+Va1duSiBskgDQJuzDJjaqZcQ0ASCSjHFs0H9UhzN7P/o0nUrRT8N+DV8CyhQ///nPZXtzxwF/lW3vETIjWQNJQlr/eOiP/Y5RqnMcAchfx8MyvzhHnwKgM5IBEdOy5c8AAMMHasJGVmHzWvwM7299TCjKwFezcSkkE25ubkmtArKEVhpzfA+zaG1OEk8FmJ4TnkW8+5T106y/OWpfsYQm2kETT4LNnpmfkYX5eQn6A1QRgZqMVfVTRUTjN/W1b8IG36/Nbsx94INms2n6vajVbWPWjNUjposyJsavjU2FZH5+lj4M5vnpU6fVL0WsswGCjfo7AIRv37ojy6tb0jSDeAIAP6QBvY+PIUhvMBjrJ2O/gIKU/bHjegIA38eO/5Tf6uge6af8xU6a190D4wBgGmeDRDryWw5Q6YUIuw+Pnk3DPLBbStnbil6QWT9z762Ai+d3ntmpB0rj+JnapMqGAJjneg+OSfY64vaU0CvD5LXfPczLvvnT3QWDp9eY1WQBpV5GtQsudzXI4ZZ0vbt58qF9kS6Gs+lpN57pOGcEf8GaZfabMk1RZy0OWb+An8E3BEYQRKnXtY6uzTDnIaPnFbrGnI/t7iQXAFaHWf+tYKZ1GfX3Ktem4CGCGpAbRJYrmLVaF0y1qFQmGmApQV0EYkKQHm4riGsYtJBBchIKKEkM1gqCqcp4xXW4JSV6Aqjv1aBksj8MmSNlIOBH2bdaF4+yiSIMPMF5R+AVADD6h3KBfQxfiyr6tV2mnpzNWLDgPyWd8b4AgMkUVmYynmtlpm2f2PZonSGtK4MgGNoPeUkwfTVjTyW+CXgy6cCVg7afWUeb4LAB1p2AjBPhcUM03Sdsu1bNeqYEtNbg1fRLZQlZpkog6Bd/UL+j4C/+INiJoK2fzigOjXBYweDAe4PZQQYwslYN6F3MF+T06SUGyFAv7dy5cwSCAf5S8doZOVcMXQ9UVsrM2cYckNjORPcbJ9bls9QDxwls2fd058Bn6c1P2nq/e2BUItiwZ9k952GGC/oO6d7G3feGeG3AqB4fJv886Pv9jRzZbOvjTR5HGjs1XE/FeqUmEGQ9EydZSG0xfggeUtYxIB9++LH857/9nuztbLP+qN/XlCcvP0Hf6caNmwy8AoQCSxA2HYE3SNjCZ7lw8QL/DhZuOp0lSAXWLL6rQKsGEMFiBNgE5jDsIoCs7PQ0g7Go14bEL4CyYAUjEFosFcl2xLOV7QG77JPZ2RnWs9vd3WNCHdoFOWi9LkiJYQBXAHHBwiQwy2CqAl14DtpIWWOjhoJ7oH4cZGpROgNMWCa/tRGk1eQ9MEsQeMJ7ohai1pRDUBnAmQJbsPFI7gIjB/4npK7hC4AxDeYJvP9oNE5GLthK8HcQmMZY4HcAaOkPkZVsWJUdsKeaHCdIL7JuclUD7Db4p0l0UJ0BMNhk0JdgI0Bj855I2CQQDCZNMCBLiwsyP4davSWplDRoDBZwOIx+AYAXYp/Ad4GvGQjCNYFKSU2q9TJZzflCmfXW8vuoixyS3PScxKcScpDflwZKsPj9Uq3W+Qf+IOrzXbp0SX7l61+XV15+mYAg3of+Jn09N8FV19CwlTQuHHC0jUOXpvr37tO71xJii/BXbeIi/HhcQYC02ZKVO7fl9q2b8tGHH7DeH4BW+KTxeIJzHnMVawJsHiRQYN4yON1qURId0uMIXmOe4XqywiGl2tZ5i/5ScBjscWX+wndnPyK5gXUcUboFyYrwW5GkiNItmrwIxj+eiXrWkSjqZqeYTAB/F6Vi8HdlWmAuIoFUE31xRrA+ONbs1FSC4wVGEtqBdmOO7R2UJJpISTo7TQD4F1/7JTn/yCMEqCtVbT+SdAM+MNmbjhqTM6ImCKwDMEZNYcDO6LVhjuvv8aUHbab913VfNRYE9sge9187YK6OmL4eaMlM/8nmshM64DFmsu/09oVrmsatr+Em6WEAwCMtt8e+jjWcD+mCQzfJ0/29pIVBTZ7kGvd73WPb63+pGq7PAwCbRBgyQBUA3t3elrXVZTm9NCt7++vyb/6nfynf/8Ffy9xiShptJHdp/V8cxRsGBNb9xC/RUEKevvyMzOTmpVFtUO745s3bBIIWl5ZYr5UJRzMZqdaKcvvOFUpKoxQBAD5IOjfqHVmcx3n5rJSKVSmVUPJLk3CwfwH8tfEFvDf2x2gYIKAqdOCdi6UDqVaLcurMnKQzMRFfXcIRZZWifMTKyqp87/s/loPNGoFaTUA3cSFTqot9akByk8WivzLGw90LyAThJQR/WR6rI9F0SJ5+8iLLKmzvbLLcBYDxdDInfn+IvhDY0yixAN9Lmcxa2swmBmHfZdkvH/b4oNSrKD1Vp+2ldH/QL6lMkrLH7733nlz96Ia+DwMYOhegKMJ2s41akiyaiktqCmUwIvSrwC7Gns8yDwGVg0byIMDgre1NeeeddyS/X3DlnbV0tFO6TIHMCfZzXueZ5Wa6widKTk/J3MwcbV4qlaavpza1QH+T52eorpQr9NUAjlN1BizhaJTKGQcsN6JMYYDk+fy+3Lh1Q3a38iaOogxymwVmAVgvGHs4ALjHj5lga7VxVLdUnfYHxvf8hXNy5tRpJj1+8MFH9AOcW1qGed/2fzR78KC2RwC88J+wDm0pP/X/bLFfBYEZhuW8FNaqnplJMUY2MzMj2VSa6xFxz0QsLteuXpPX/8ubTPA0XPMTBvCDGsAHeN9RSV+98bETAPgBDsSn7NYTbJufshafNOdIPTAOAO5m7faDuN0HENfwORuLOawNVBXuafFgIHiAf9J7M2O5rCH3HgpxWHYMu5dEap7ttL8389OJPU4iSWGXi8fwD3CqRg6QlXQ2J1INKGtgVIFLx9W1LVeD7QGoB7od43yRIQBw1/OMNC8BYFNDFo4fnEQEJQnG2UAnZY2bBC1Z27bVcOS5XdlJU1/XYXkPB4AtwKjgI7xcK6eoTFsen1TDxKnZpvVy29LuKCvYAsdaOytAh5oAaTAgbdG6Jjbog6CS1rU2jGHT2wB7EVSlI2XkxhmU8mkgsNnGQUFZI6zvFgJTVg9hODwgqwqMWwCvzOqHhBvqzOFzSBCbuimW6a2OsMneNwE7zdZiaqcGLvEHYWUcllgvxT1Y4D0xJpQxNPVk8FUEwyB3h4AiWDItBik9NAzTj+znrijHoAmN+WnHwVkwnmluXUr7K1dGXn+DtwHjhYX0NBBL0NxIbbdblH9GIA0HP8v+ZbCNDOGgdADIm3fHgQ59hEAnxgaMIVyLwDvZRX6fnDq1JL/0S6/JN77xG/LYo48JzmIIBmu9H3ua9AYhvQCwN8XWrpBxC+xI2/LJlx5CD5wAwA+hkz8Hjzgqy8UbPL/f3aRbt25o3WIq3fvVoYOlEzTUC4a72fXDvqjtOVxQ1b3XyN3XfDhBGKy7cSN8t+6Dkcs44Tt4YmnmrVyTAjnHkNawff31n8ibb/yMNfpqlaK0GhXJTWdle2dHbt28xe+g5i39K5PIBGB1OjtNpuvO9i5ZuZBwXLu3JoVigYFKJJcpYyRNcBXPQqvQSoDAAMFg5vb29mknISuI4CvkHMHoxQ/YHGAVK+Ck7B18B8+3oCv8DAQCGdMMBBnAA9AGgA0JbQri+vh7u8fC14IvgvZM8blTTKhDzTsAs5C4hd0G6AofyNpw1JaDrDQ+R/0yyELz3SNRSYK9HA5LrVojmxZMTfXJwDxuEQQulVDrzE9ZZCbvQZDZ1Jaj7wXGra2pSkloMJAR0FYAGMFtsDOdH7KeNHCmJT/A/PSz5itYzfiDACg6hxKajQb7dHZmhuAu+qleAROjxCTVaAx+pV8yGbB8UvyOKpf4pVDaoxw0xhL9sLxyTwqFqlQrLWk3IemdZV9XKiWJAPg3suH1hkp3oo7017/2dfn1f/yPyeRAG9GuWr3BwB18KMhX6/nIq4ikb9vrvQ1dwUd2gSz4a/ny6sfr7exK0yA5AHb47eizeq1Bnxt9uHLnptxbWZZbt27KvXv3CORiLuMeYPtiDWAuw+8Faw1JmJh78IExl7BeqIhTrRKIxXh5WT7K6G46wDkAYnzHSRJtq3Q5VWn8kBUPSCwWpvuMRFgkUqCuoJYlCbN+NXxvgAD4O+TOrbymMjDgu2riqNahFpmfn+O8AnsKbHDME9SFzh/kZXl1XSKxlMzMzbP+79NfeFYuPXFZ/KGQLK+scKxPLZ1i7XBIpeN+POMg2cIEfdnfA+u1jp4B3mHv2zIHRpB6d0/PjOq5fsyp2zNb+0/G3Qmnw5/hrunDT+Cuo9EhAeCup9nOn8CuDrrkBAAeYLoPO5ye8I2126OG43C+Sv9C8PqL3PFwfoc11O3PTF8w7UAq7Ui1WDB1yhvyszd/JP/uD/53KZQ2JZWNSKVepN1jzXlIyDdQ81YXNOIgZ0+flzNL5ySdykg2nZPtrV1Kt8JGJRLqD+CMnc2lpFItyM1bHzkAsNr3sPglJPNzZyQSnpK9vSJrCEfCMa1Hn8/TZuEsrkoWPibf0I43NXldc7uQKNWSZComiURQYokQ6wIjfoBEJeyFP/zBT+Wjd24bkFfP47DRmsTvAX/ZpT0MYCf84NoN9F+7CSU4JI/55cyFOZlfmJVgwCeVapnJcQEArYk05a3jcS2T0KjDrvvkIF8gwI1EOdgQLd2FfV7BQbgBtWpdk2vaLdoW/EwlE4wtXb12VT58/woTgiToIxitsQrj8JKX0JFQNCzZ3LREw1HWsAfbFq8DIB22CMlieCtIQcMfKxXRrpps727L6sqaKmKwm2zN4gGzd1hE3zqtTv9poj3AX4B/qAeK2sQA6jHPSqUiExDxrugDANawnwAJ5+fm2Ab4aqFwmO3e2dlmshV8VdjCfP5Abt66KVsbe67yh00AM+oUznnA61AfYX+0BAyV7x79YxnUXU4PGPiJqFx67DH6gDdv3tIya4aGAj+VK80Tjz7c3jCuVcf/XGPirsoKlVQYW4byDWJu8Ic16UzDqBpzJCs4hMREvywtzMnSwiLZ6TPTM/LUk0/LyvKyfPtbfyrb+1ALMPGyHmOk93Qn3mTn5Eni7cfvl5M7uD1gx8WOlf2vEoDcMTwBgD8/s2aYufj89MDn5E3HAcDaDV7WnlEPM/0zFNg9YvDNCwIP8uO7gUkLgPbX+1VbphIovQ537wHMC1Z7h91lng5fDt5P+ts76UnEBGl7KMAW/HUy+XpO2WrcxyzVcU3orXFsbuf2s4JeKhcGhgMc9ygDGnBC4RTaH1yDgwCDKj4cRhrKTGGgDICsB2i0Er7Glx/GAO6VbrbugToxBvC0pyaC4QZAJPCPulpoioKgVtIP70bfEnWKmbGv9bQIZjL739T5JdCrHYggHyQU1VHUwIg6UBYE1kAR5ZchGQ0Hygcmhwl8+tWxoqQc2AR0SuFgQR4pbLLztB4w67MZ5xf/deq1UVpbHTp9H8OIbntli9VgU/oZEoQA6I1MNg8nU1NkPiCjcXVlRcB4JrhuD1rIlkXQGNLSVhrZAaAVHNfeM4A8JYa0n7t/+kJCHrBer9RXAaiPPsQagNyTrfLGgnoSDAcJAGt9YAXOcfAAq4EgOw+6KoHNwFoLtQ+VfW0PKOg/XA/JJozdiy++IP/sn/338qWXvkQJ6Dozcr07i+lPu/c5DrR5pwEJKOOW4efEnHxmXtPZOyfJkh7yVt6d98Rh+swM/X1t6GSH2sGPHBZAP24Du9ukFnMYCHo/A8h2V++6Z69/McROHDVw0h9MH2SJxjlB5jvDHU4367/r9i4AbL/aHbNybwi/IhIKyub2tvzg//2RXPn4I0nEYpJOxmVvZ4MAK0AoyD/DT4E0IpgXYOsCJAWjD7YbQC8MJ4BgMFNXVlb4O/hkAL/gf0G2DixYMmcBpkbC9E0QmEXwDrYfPgKCe7nctGxubupzmVilNd4Q9ETgDEAZktcQuEMQEOATfBv4frbeLqKPGD+0hwAaWC1QirFJlWwDSoaAeQkp6gDnI0BaqsY06hIJhSWbydJGWzYzfEv4kPZZqLkKZgn8KIB3qHMK9RUAfayVB+UPMqcVDIY/sLsHBkrTSQJEmBzsWCvnbH0FVfpQ31GlnQ27pVZT+UgDxqN/8N4ABvG7aCwkU1NxBa9jUYLaqvKC2rMJ9ku9poxuAJgApJs1gOeqZuL3NyUQbMl0LsNxXVtfo98yvzBHhnAkEqLKzvXr1+X28op02ih/EZFOGwooYfqv4oMfi5p88B/R1hAB4PxBUV566cvyD3/563Lq1Gl55MI5yl+i4giAertefYZ2M2L6D92S1KWfcH0NWvuQ0DbBfL0NkhlN0N/Uz+TZA0kGpYrsbG9xLuInHAxItVyU9999R957712OC9jwSBjAPGASoEkUxLwESx3/xhzGZ1hXAJEx17F+sAbhRwJwx3rFmsE4Yw0hIYDNM+/rJFuKXwI+lKHBNZgPYTK+atUyEzNwbsDcT8QBIADErbD2Lxh0Vh0At9WkUSSCCp+JNaCMsoCkMymedSpg67Eu3xJr+u0foI4m9F4jBDIarbZcuPgo/+wd5OWgUJClpdPy2OOPkcU0O51VAp1JLqbcuZEqp/SsPbP3jGe3b+sJ6HrGc5C337NVev45CLQ1H3edP+1XhoFoNqPb/bz7b73zcsDNu0pBTW55nbngAaIm+bb9Xve1R/cej7z0BjT2KOv4KN+ZpJ+Oes3g/p3sbjpbxu9lh/NVhs1dbRPjVMZOugCwyqxinQIAjoWC0mxW5Hv/+a/l3/7B78nN2+8T/K23itJsQaIeNW4B/Cr4i30I3wZgc/nS05JNZfn3xfklefNn78i9tXV58sknuN5hg3H0j01FpFjak+XlqwSAAdhC7hc1hUOBuCzMn8EdpVZFglKMAGm91pRCCUkpmnhFSWBpExRMTiE5K8LPkLiCNsUTKPfUlFBYZApAcDxK4DKVxH4clPff/1D+7u9+LqX9Bn0M2DJrlx3A16kBbIgRdG5N/MzYDx1G3RuQaAP7ce7RJZmdzTEpBzYVLN6d7W3azGx2RjLpHOMkYDcrYqblHHBL7N/woeAXIO4VjcGX8VOOv1Grs0Yu/C4k2aFcBZKy4J8AoH3/ww9MEppIq6bqGyQKRDTBHuGUZCYp2fQ0bQ7sRDqT4djAFsH3oUIEgOKg9jH8jsXFJbKM33n3Xdnd3GM/qs+lihTu5BrM8O1aESamxN+1tfbvI4+fl8X5eY1vmXWhfhhKLADwVxU9+DWIX9mkJZA/4M/BtlSoYIM+QyxJ42VQfIFSzPbmrpaKs2cTA/4667fbkZ5sAfdcBaY3/MxKpbuW6dibefoD452YijExwJbq4PQim7Yb4HTu+4Drnve1vy8e1b2HMa7miYNbUNgC5Ho2dOcM1xzmU1jJNUjkiMeCMpvLyfPPvSivvvIVubuyIv/3H/2x3L23dQIAj51Qn40LlEymWMogu34CAH82xvF+tPLoHun9ePrJPR5aD4wDgIexcidt4FEOCE4Gin2I10Exv/MClN6PnWwWSt2q3K9rmA1j0WRAWaPnHKJ6fP8Bj+1/bbtSBpwbPOG/Ed1l2LA8DbgbsAv6ejLzB30+biDGnWcGAMDdx3MFgC3TGP2pQChqozUNCwKZ6goQq7xykBmmcOLBumAGPbNUERw0ILBlPDvt72WX82jU7bhYz6UnHDvo+K/HAwUyg4a5bGuXAGRF4LHTQR24IJ17PWgY4I8ALCT/tK0KOiIApL9TBqoGmHAvBEp5TwQa0WqCqciwB/CM2jcKRqJ/cKiAEwznHp9Rns3Is9iMK83Is4cYRR9xPdrssnxV5pn1B61UkknVsO9CoJj1jjWwiz9gEiA7d3dvTzY3NpQBbAFfTx0YSmsHAbCijo6yocF20T/2YKayMpSJnoAvYueId8pabrv+DmMQIHsB2aLKosbZx7C0EZglsAtWcEjrHGN8weRudxxpSjiv+AzBYgTd8PdwMMRDGoJ8CHr/zu/+tvw3//SfMusXbJh+1oBX2Nn+fWyYa2w+xrjl+kl8fhxjP257Gfc+x3n2uHuP+/x+MIB11p78fF574Cj+Tff+d397blhwcug69chpehwlT6MON7v7pLAHAsD9rTlcULUnTDtmE+oDvw+zaQ1QjXE7x/aNAlQ2/ugNJKtChsrYwg5du3pd/vY//S2ZEclEQtqtuty7uyzFQl4ymSyDTPhZWlpi4G9zY5OMXNwcih0Irs4vzNP/AJgLyVuAQQC1dnd2ad9YnzQSISBmgzzw1wCKra+BMVykzYSkHxQxcN3q6ioBJwV/o8oODQbIEtrb2yVIrH4PfIg47TP8EQBacJNsPVPUzkOCm58sYN0d0f/wc1Q6V33GerPOf4PtAv8QPQmmia3vi2/iXQCsok0AeSFVjf5B0HFubo6AL3xQmyAH4A5+5/5BnjXKEIQEA9IyXuFDwb9g2Q0D6qmSCvw0rdMHm4B3w+/BBMY7gvlDuexUkoA4AEbUS0b0FmODwDJ8ErB7G01lQeGdEawt5A9UijMa4buh5m8sFifbBwHKXC4lrVZFtre3CF5Cihv+9ezsrCwszFMyGMmCy3fvyp3by1KpABSMSSAQYZ/7ApDNBqAL/xp9iLrJqNFWlnod7KoZWVw6xT/nzl+QLz7/rJw9e1pqpi4i9XRMqRxnWdi/jJz7ugomAoCHrTcG89vSIQisacYAFtQntOVewEIPSKFQknfffV/ee+dd9u/iwrzs7u5IpZgn2LpG9u8BkyA4R+BDRiJOqReMIwL0qCGNOQLfFwCqTdjEXCRbu4kEwrD62iwboy0jIAG5Q5MMYFWH/KK+J1qcRp3GgEiprPMAia8MoJqEAqxdrEOcAZAMoQkLIUqgI3lC/XVNosXcwdpC7cdkKsF5UciDud+WTDZDuXAEtkNhMPXDsrWzR8lnCM3PLSzI4ukzsrC4IM8//4I898XnJBHD+zUpKxs0LB+uG48DwyPHYRHFPvMw3F44xzfTp3YfnfwWnmQmZ7+158T+XXmkZfWc24d59Z5l0HcrC1QMTqwa1gdey+C95eFsbJf/cBhbNsbVOOzYH/b6++vp9N/NjslhnzNsVIbd53C+yuCxdeJU2O0cANjEUEzCCxJzEHWIhYNSLu3L7//+/yp//O0/kHgyII1WXso1yMEjNqC1UsH+BaAI9Qgc68+fPS+Xn7gs+b28JBJJmZ2Zk5+/hf0zKBcvPsIEKbBccb5GIlOrU5Wt7VUplfe4LwMARk3hWCwlqakZqdXaBINTqWn+fmdnj/syiQEsh4UyFNjbgjI3O0clEqiCAGiFcgGeEYvDfwhLMhXnvubjc8KSTmVlbW1dfvCDn8idG+umPIEqITiJKUgC535lJ33/yuW+bP0OkzyfzCXkqcuXmZDVaCJZDOxHv2zvbEm75ZP52UUJBbHnt40kP94DSWtRB9yEfcXeC3sfCYfYZ0jIUVsT5jPhr8CXAZgNvwmJZx98+KFsrW0xhuRDHWQjYjc7O81rUJqigxruIdQf1tIZ8A/gc8CPQjIb/ED4OXg3yECn0ilZgKJDPC43bt6QD975kPEhJ4ZlmHu0z87/9cxmMy0Z3+npzkgyIk9eviy56Wmq1rHMGcqkGaY3/A5VzoDfgaLTSpqALUUf5DGnqP7XZr8i/mRLKaAPoXqxs7VDPxADbX1kJ/eChuiwq7j7ekyDuflZaXVaBJtH/ThxADzT0y/aNjdC1du/1gdQP2hAgx8WEDxIEdPpQI2h9v5QVtz4vFhPlgVMuWgkJzDup9LpTpqr3ycvf/k5efWVr5IB/J0//64UylrOYlAfnDCAjzeHH9a3B8XBesfOjO/RHZWH9TInz7kvPXAy0PelGz/9NxkLABt5XRcsNe6yMXheiQf6Zj3G6CiHBAs6uwEJY5l7ZqU6g2qeHGPsqSnlZg96TnuOsbbvwZt4vCAdMyeQOYbB0nt4GOi3jDpUOxLOxvl3nDb1guxXYazJynQydFTGa6y84ThHaiwArL2hBGCtc+bIMltwHU6SATsJ8MIZDEIeBnXoIH/c1trANdRSA/Bq1oXn2X3CH31gt9USN3x0B0C2Do7pi657I7inwJ+dAQjGwDHVdjQJKILVjExHMnqN00eHyEo945qQtlDr9doawPod3BOZrlYehuxfI4lNpjBYwAQpATwrWGqNriMjY6U6HSlwTQZAcBI/ypRpOAFPthtOHANlysbVMbJgvQYhkQQBEJj18zwMGgQw4ajXKiUC86qypAcuMHIBACsdRmWLNIsQ76/9pux4I8fd5WCOCAA5e4m7L2ripw2zaQJBAGyaqAax8SkOX802Apwt7XuwzA0AHAoo2xfBLRxWyDAydX/RkqDfL1PxuCP1iEMTDinPv/CcfPOb/1y+8OyzykD2rjvPmrQtG77OBr/vZ4URfD8M/bgtZuTh6xMykdZ2OIk2R2zH/ei/Iz765Gufgh4Y5d84Qb4xm8Fx1k9vFxzG3/IGh0YHQSeb5X3gr3GtJvn2oKCqJx7jvOZg/2rURPDs3Efp6IkAYLiPbuTI9qXXZuDTSCgk62sb8ld/+VeyvbXFBKWtjTXJ7+/QP4J9RrAM9glgI+WMxUdbuHp3VXb3dimXCOYu7DrsHeqIAkiC3DES0OAnIMGMjMN4jPa8WChqANLvl42NTfoQsbgGGQEwAVza2NggaAZmMQBWSi1D/llEVlbuysHBvia8tRoyP7/gMCZRPgH+FOrnITCIWsGFIhg/ALGaUkH93E6HiWeoX0dfpqUlM/BssEh2dpQNgjYjUdDWasW12WyWQLWyZ0tSyOdlejonc3OzDEwCPMN3mGQIBRbK6IYIACPAjSAsQ3g+ZcfAh0ZwF4mJtgyIN7AH3w1APY8EqKkci0o8AcYTrocv5SP4i+Av1hrYv2Amo88RSMM7giUDJi/YRmCApljLLyB7ezt84UaVKAAAIABJREFUT0glYgwz6bRMZzNSr1Vkc2uDIDsYRMlUSk6dPiO53Az7EP4PgPU7d8AA9pOVVSiWCXC2OjXp+Or0tedm5iWbmSHDNH9QQjhZKpW6tDp+iUTjkpmZka99/VfktX/wmiSTCQU50Q90fjyz1XtcGgMCHxcARlKlyWA07F96xyboqA2Bf4c+397clGtXr8id2zdZh3B9fU3KhYIkolHJpDME4AEA4/pqpUomkpaqUT8d8xpSlQheo683N5W9Qja66QvMEawVTACbKIqzF9YZgtjoJ/ifVooH5VvAkMFcwDzB+sgXDvg55Z/DyuplwkEgSE8XEqP40bqZouz+BNj9DSZnYD6jPWCanT93VgKhgGxtbXA+YW7h3cNhMJmzEvBHJV+oSROJqaGw5EsViU+l5LFLlySWmGKZk1/91V+RhdkcAW5KP6N3CRwBfFeynIMBHBYANnt89w7cveP37f/OL/QvA+3DkF/qac/NWtK13b//T2JznMD1MPMxOOzgOSs4p4YBd+htweAThD1fHNWVOcpwDX3dQ9xscj+jv2yY9/mHA1OH99JQoGtMx472ewZ/+XBtHj4TFVzyAsC679gYGti//k5L4pGgfPD+W/Kv//W/kJ+98yPJzSak3jqQjq8h1ZommAETBQAM+1SvgS3ql5e//IqcO3Netre2JRaJSaFQlq3NDQLBYNfu7e5JqVLWOrwpJE91ZHdvXQqFHScpJxJOSDo5I6Eg7IVfouEpScTTUq83ZfnOquSLJSqLwMVF3WBl9CZpB/HmUDBB2Sskj0EZAfXugyGfZDJTsrA4K6GAjzVtIaWM0Mq7716Rax8tq4IaACoH0NW1xvHqAYC7Ykc2pmT8sUgyLIvzC0ySgw+CUgtUCyuiJnFVIsEok6SwCVaqFS0vYBQYsFfCD4JfBnAbif4Af/GOiEVYUBj2Br6XJvFoGTCUtsL+Cn8LiXu+oF+ymTSfDz8CvhnsCIDQfB4JeUHKPzMpyKhWwCeEasXePuSSOywhMZOboQ2D74a+2N3Zkes3r8va8oaCwKwFrHNOk/PHLAA3fKZxnoBPUrmkXHzkIpnIjUZNqrUK/VMolsAXg/3Es7S/6mROM1YFFngdNYJLRkVPN1B8jhgZ+ghzDbZ4Y3NdDnb3TeM87XQM0VF3RP0exuTM2VP0Ee+trg+9mR7NFOj1/qgSjIcYa2Jr3jPdYOCs+1GT75PHeN+BALB7P1e10P0dY6KMFUILWmW7Lejnj2iiAgBgKAtYkQuozSBh8fzZc7K/dyDXrt6hL31SA/gYY/cJf9Uh23mSRrrXgWu/ThjAn/BgPcTHT+Y/P8QGnTzqwfRAEF7fYX56a+Xyu+50MfbUueNgZ9k7vVxgr7sZ40911nfBfx3W48gs5gGHEfUoHUfEYZ2qB9XfM70v6IVgB1w+MCjatcN2A5rOMdGcaLrBUttWb1BzwMFy0hH1HMTta+l/bQDGBecsaOkc2a1kr+lvW5MWX0fgBD8I2kHiGJ8hm7FerUqLAKL32Dt4q7GOGW9kg1MeuS4FKk07rSyzJ4ilcwKApq3PBZlCyLZAhscC56ajGB9U5rIGXa3zrJlxAEH9PLwgYAMpZ1MbAYEhyBoaRjHaRMYNisNQyk3lsVkzDAcksFUgXRcOM/CpktA4WKgsEN7TAsIIBOPeAIDxHYLHCHQaoNkCwKxwC8CW79o/vxF0AlBrZRMRrMQzcPhBoLWUz0u7XfewenEfOIe2H5Qdi1p/eGa7CaC7aq43B9auVeLWZLa/1vG2f7zjbVYwzwl4B1sb2k/2MRhLUc4fHw9byObU+iRgM4UYULNBWRy2cCjBs3A9AWuC15Ckgvxz1LB7NLgN5tOrX/2q/Oqv/SM5c+asOSwZ1rg5hLPdHtC654gwcNfs2x4Os7d+Atfa0TiKwb8fZ7XjPP8T6K6TR37Oe6DL2o6ws2q+jXrGA+6zrmYM8FlGuQMOu0Kt3pCWDg9mO/6AJ1mt7yajNpfuxo9sxaG6see+zj89v9fQxQQ735BLNBnP+mTueOsc0U8c1RHWuA0RyP3W//MnlMGbzU1L/mBP6tUKfSUEq+AjWBuvCVsAFxtkh9okLgTdYJtyuRzZgACy7t1bJYAKxkipXJbpbJZBRlyH6+GHwZYhGAzmI+wmWLSZdIqgGdjEYNBqwlVT5ubneH+8+vo6gsIFlUb26/cArAH0hIQi1ETAnkGdNwQ18d/E1JQU8kXZ3NoyLNqYw3ZUsFR4f/g4G5ubUi6VCUAjeGwBP7Qd74GgKABOMGFQtw/9AjlsTfxSxjTahsAtksY0wLjFdhHwpZwi2JyaUIc/eEf8Tmv6uclzeH/4iPAlkqkpAs2qRKIJgfCbWO+4kJcaa7yiHmKYtYLhW0FdBODw7t4OImhUmanXK0yaQwA1lZqSs2fPyNkzZ+nToG+DSNALhWRjY50+GWrvLSwukQULYBv+ZrlclVKxSplPgL+7ewcqMRxqSTqbkHg0JrnpGYlF4qzzuL+HutDwG/2UfM7mZuSpp5+R8xcelaUzp2Tx1CL9odRUUuZyGd6XksB2OnvXT89xrWsdTsJysfcauI665eZ05bi7ikpmisRjGP+qXPn4ivz49R/Ktasfq7+LvilWKCNqmez4DsvTIDgdCHBOQFIdpU+wPtDHui5q0mihhnPYSVJFzUcFgTWxk+cakxSKvRIgAL6LtYh/00/nfIJKDVhauo/CB0WQHv+1ZXKwX6iKDxIRcB7RWnsABXAeQJIF3gFrE8/OZNKs9bu7g9rFRc5FBGH3D/bZpmw2J8VCVTY2dlmrM5FMUQa62mhJZjonyXRWLl9+Ql577TUCySyDEgoxKRKgNc8jaK9hAtENt+864FTMqWGCzQouWCWg7oFVr16D+r0J4c5uOcJR9hxLe7Z8z3PwfPNP2rCuJnRP2HF7fNce7hxa9B1sMnq/BTQXmnN6v20abjN7r530uD7MOA5s/0TGsvvJY8Ei+8qTXmiuHzQHnG4+5L0GvdbQIZigD7QHxoxAz8cTfcd59nD/Qs/FWucbe32HfzQexPgFShcFfRLwNeVP/uQP5fd+718R+I0mfdJsl6TZrlP+GSpgYPxiDw+H/FIpdeTcmXPy0pdfkGw6q2u90ZS33nyXSVGXHn+UiVGwYQAtp6enJZPF3lGRzc27sr27Js0m5JxFpjNzEo9lhGa2E2IdYJQhKJbKsr+bl3KlxkQkALytTlNi0QgTu7DXUA4YeyzV1tqUXQ6HkYgTkFQ6LmDBxqLwiVbk9u3bEo8nabfee+eaI69rPSnbi919b2a+iQU5Q2lk+oOxkDzz9FP0M5A4pgDWNO056sRDdQUM1ensLHscdl1ll+v0M7D3I7GN6h1N9HVN93djFywxIhqLqy9SRxJ6jcoMpSLq9volDT8MiX1B2HiNqVQqJSmWC/TzqpU6wWewflVqGknvwmehVjv2aKwfTSaK0t+A/wLbgs9gM6DQsgIVmT1NSrPM1b5pbcItvVNTlTe0L0ORkGRyWZYZgMoEZK6RVK8qFsLYCa4tYO4w4b4loQBUWuKOugXKXGjpBK1xDBupfoWP/h0SH9c3N+TunTtKmvDuAXatHWpT7LZL1k7NzE6z3bs7+90Jbp59wQF66asr27wLtB3QDnzHEjz6AV6jJGjs48MHgN2VwuG2Nhpce4yhSZhyiCLK6THjI+ILaYIGdybG0kxsvYN4LjIfRCqllrQa6gep4bUs/QEbZa/v6JTQG7U5j7DYExzX7Dv32dmemsQTmIdP/SXeJARvcsJRGj5oLptlq1urk+V8lLuffOez1AMTLLPP0uuctHVYD4SCkZGm1gKYfcCkazOG5fA6RmVo7ztP7m+C85s+hmrvYXMST2F0Fqp1GLxAsJs913//w8hi06EYdMAwxtNhH3CH1f/r7hb9txMScRKe9S/ctHvrWHadiIZGL3lP51Ive9QApxYMh8NL6V8vU9M63YZxred5ZaK6soMuE5bSf0auT+eUOeqYRmjAwL65jpc32NBvzLWv9FkaTPEmG3gPnepAIxgD9oQro2wlnMmAJVPXrcPF4I/DejWZlfR1NDOVhhd5nmCgImADVgkk1Yx8dPfkB89B300ZKkEGfDSIpLLk+EGgiHXI6nXxByGVNKUST00NbOIHgS3K7hiw2W8YwLbPld0ClrHWy6X8tT/AICUAVevwIpiJQHH+4EBaDdRIURaDrgWAsQoCs214FsHWgDTrdWk2y3p/P9pvGcKuF6lgtK3jhqEGcKuHQLvWbPBc6+0BpI+wvyFKh+vx/FA0QslF1NsB+wJPQJANfaxgvF8zi8lMUmDfBm/xKvgMWDxagkOHsjF8cubMaTlz5oxkp6fl67/2a/LKy6+o3DeCv05ygtZsRsCbAUDj6A7CC7znl4fJ/B2UgXpYS+fx/Q/7VZc1cuhv9puGE4fjiJ148rWH1gO9ByTXWj20Jgx80GgHbrh2gcfl8Hgog+7WE37z+CkMVnrj8t6bOq3t/r79tfdJXXGCSVw6e5MeAljXV23+jieXz/EzjF+m7R+z+/QGzmjENFCrwQbSLtxELgNI2oQw6mSQAeiX27fvyB/9+z+S69euU+LXj1ITUK0IBMiyAKjHesGRMIOsYNDAZ0il0mSxIKi6vbNN2/fI+UcI7F65cpV2HIwNBFzhR9i6dUg+A+iFf4P1C0lpsCnBKgZLB/XwtrY22QcAdvF9BPxQXxfBRvwgUIkAKgYaYCy+q2IwPtk7OKDkMgLJaFsqlSETmFLMkOQ9gLR1hgFQSiQ26qZuYYPX4V5ga5K96/OzBjACyrC5lokMQEzvrwoosMsAgCF7DTAZv6f/VK+RmYR+LFUqDOTCb8F9wXiCibd+CfpYE+/gw1llHa1HizEFcxdJYsmpBKWGrd+BvmQ76KNoGyHti99hDJGYVimDfYs6xQgc12R3b1PKlbycO3dGHn/8oszPz0ow4JPbd27I5sauTCUyBPhv3brBgPPp02cI5iOPEpisKtb4xO8LSTgUIcNm9R6kvA9keiYt8ws5vgd8PQSUV1fXCQyiRnCnAx8OZTUikslOy1Q6Q1ZVfCpBoPmVl1+UX/jyixKNxFg32JuMaJw1Z31zbdHdO8wC7d6yBq014xaaNaRJePDbWIfOh3IeAYK/H330vty4flU2N9bYV6VCkQyVwgESHnJcE0iswDyDfDLGA/MKvuLSqSWuAX5ernCcWOMRfmJIg+oAd7F28MecTlQmkXOlpcmhZp1bW4ASJFTZAWPN1M5TtniAjDPMVzDi4ZOTcc46iCqbiHnD2okC8B2sYPVBlVnWYh1oPOfgYI8gBE4RAAZ0jbYknc5KKBCVYrEq4Uhc5hcXJV8sy/rmtkTiCZlfWJRHL16UVAZM4YDM5mbl2S88LWdPL5HdQ5+ZjrwLgTkAsMeptedPBwxnkoSR/fRBiUj3T2IP6uC7pWqG7K32umGW09mRu7bm/n2aPdYLIo7YzntDy+5Rud+QeAFgbzt7Y9r2LDu5F3D0FTQsSDuERz20SfY+k65k79l68vd8sFfq2LnRkaM8bdxIHPe9R+PbNg6idgnwjK4hv/iwKbabMhULy97uhvybf/Uv5G/+9s9ldjEl5fqeiK8mtWZVICiGCkyW/Yu/w+a/+PxL8ujFxwyY7Kfd//CDD1hy4dKlJxm32N7epkIH/IpQJCiVKlTBdmR7Z43JTWBuRqNJaTV9Uq2g9m9cMukZadQ7srd3wPq6UABhmTVfh3sTlC4ScahixFkvF/swmbYR2PqwtNo1wTY6N5+T+fkZqmM0alXZ3tlhEs3u7oG8/fN3ZGs9T/vqJNubeJMCnI6TySFnPCbo19q36DbYdUHd37PyzNPPUMqZahHlEmXx0b71tXu0ubCnsWicsv8AXLF3VypV2hD4VgAsYZNh/5GEA7uB3bJqmNNQacAcAvgOfAQ+EEoNoARDOBSlv8SSYMDOqD6HBHpVK4PPABsdiyZkairJ94J/xHIhAHp9PpbMsHWDMUfg26CfwLpGrAOqELCR8EvW1zdke2OX76G226wIs0S8YKfZprtit5FEVHJQyAgGJZvJSGIKCYHq5+FZsMda6xnS1ChzgNIdmlSHuQJ7WipXyaJmWNLUF2A5tVaboDX8NrwDEharZcSRTLwK12rltLH5GJOu80QiyvJrlXLNxAe7GdG9/WH7pCue43mY/b0XANYtyD0Jwk5jzOH7WgLIpO09+nWu7WI8mfuIrgHGF230ytpi+il6qOH1VshPeRg6Dib+yqWNeYg643WVhObrmmVows+HbvrkwPiY9K0Btn4SAHjYNYd+kYfwhcFxPjdGjnexpQF1PzQS3go+HNY1GOUznITpHsJ4fxoecTLQn4ZReAhtCI4BgAkujvZix7eydzaNOHW4Hxngs7dWbM+9vJU6hzWEm/0Qqajh31Enc1hw0AEnx719Lzjr+K7mTXukjHv36/4gqfeg6olMGrkXC646B5e+WrumweY2zgG4Rz7YgrkKLiuT0gWADUuYLEvXwbDfcbLLHEcD9bNaZI9ah8Q5uOG5JhjrzWDq7ffuKej2igOgmwv6s6DUUAKsRCAIPwoWqqQfvkbGsuPd2QE1gWFN+WQmHDJIta60Bnys3A/+zVrA5r64l0p2G201Kwlt5q43oKKAuQLluAcd/EaDhyqtwdMi+AkAl46YCYDiHggqYV4H/FqzDn9n7RUegBQAxgEHgSYEWnGgwMEGPxEGXiuyt7srjbp1kE0/cM6oJ9gRAP9gOoQpzUwmcl0BYBxUbf1f102zctQWANYawRYA1sCPre3jgt84CHlZx6zdHAmTxcT6yQbsh2OLYJxmHWqgDQde9rcJVuMAh4MTGQ+oIYhawFHUX/NRRvLixYvyhS88I+cfeUR+8bXX5MLFRxlktdmOqAkMR1edKWUT67/MAPYEtT6vALCzlY3bA0d8fuJoHKPzTr76UHvg2H7QA2rtyCDuIP/D0w5r/7vvMTosbH0LByTxAsBuRN3zlEEIanecx7li0oj0yL7s95rs0/RM3P2QcQwxN1Ou+5Vob71RIYchB7DR1AtF7d0gAEZljly7dk2++52/JBOYdXb9PomyDmiNyV1gASvI2VGFjpKCt5BdhjxzqViUlZUV2ivYMQRZl5eXGWyaSk6pKkYwQOYwbDxM1d7eHhVYMH8BHiPYubi4QJ9he2tT8vkDJlrN5HIMcMIvQv0+gLiw92DLgNUKwBWBY9harVFXlzvLy1JvtmiD0VYtC6HoHYA0gNfJqSTtMVjEBNJYI1cZBgC2ESyGnY1HUQ+4QeamVZGBz4J3oyw0fBeyEvxkokCOEAE3+DkqPVgkwwl+GJ4L0Ncyf22b1K809WUNiG+DYXhXXeNtspgAguO9UZ+3hTp4ppYrgD3U6SVQB+ndgCbzoW0MjDZqkpvOSDqVkFI5L7t7GzKVjMnZc0vi9yOhDuzOlBRLeVlb3WJdRfgsYINfuHhRZmfnOGYAvWu1puzvK5s3GolTAhzzAX4M5g+kO2v1MscIMprVMpIIylIuowYt5id8FwDTUQmEInAKpd5sSqXWkOnpjDz+6KPy2le+Kq+++gsylYgxuGwBTevyOKullx0z6X7Wm8TrJGTghupfKTCv60bBVvjEcLFVznRl5Y5897t/Jm/+7KdMpEBSIIHQhsj+boksJIwBmNhIboTPDHBez37CuYv5isAs5o8tx2LnCdnhvK+eEXAfBjkJAKuMtCZ9GuDUsElUYUcDrZzXVPEBWBI0dbIRpK/zu6oO5CdwgrkfDiE5AUkEWi4H0uhgpWHOITEDjHzMMQA0SKLY39+TUqkoDV6HJI6YzEzPS6EAQDsqc/PzUixXZGt3X6q1BhMcZ2bnpFgukyV9/tw5ee0Xf1Gef+45SU1N8T25hwcQBNb+h+/LFeJXxaTeQGnv7wfZxN4z7KAz9CQAr54VvJNsEAA8QOZ0JADcfVPXXFnf3jzPkyDUm/TZDwBPuhD0unGg46i7DfZB0KLJPWnvPSY1t8cFQg/XQ+Ov1nFzgZfx3xh8xbixOO57jwWATTK8rX3OvZAZGW0J+toSiwTkjTd+JP/L//wv5fqNdyU7E5NyfV/aUmMSUgOJHJR+9ks4GJFyqS5zswvy0pdelJkcErrqUi6W5cb1m1T6OLV0WvfCWp1KIADxwACOxSOyf7DL+r+VaonAYiQSo9wzAOB6vSOxSFKCwaiUS1WplAGS4pyNvVFr4gIkRKwIye25bJaqW+VKhddpDAYM0rBEokFJTEVlbjYn6WRCYpEoGaSwPVeuXpU33nhbbt68K20Csrq+CWKZ8lYO8cE6jSZ2RRCETMWgnD5/iv4RwNtKuSw7u9vc8+dmZgmurq3dY+wjEkKpKWXW0reBhHa9Tl9MGcCaaAZwe38fpSrg60DKHxL/YdYVpr0oVwizYW/H98EGBhMYkv6wZ/BVoNYCFRj4OAR6oToXQhKQJiChnZBbhn0HUIqXQUIg/Casb/wOwC9jVi0kwYMJrGWyWM+93Zar167Kyq1Vd7L3LhHvNmfiU3gX+G/nLpynr4YEpUQixr7D5QSryURWgBq+B+w01NlYWoMJarCZUGipCPgHGANbvsyOH2wd+mJ/b1fq8OVMDBJ9ykwkDakZ4PhoK9oL6iLhH8p9SGxTgsj9B4CtfbRzc3Y2x7m8trbG8deEwqO9y8TfMskRqozugn6ucok7CXip8b9pCTV31ZVVt4CwusniD2p8sgUAGDXGmejQlVHrlr+ZsMGHO0ePPp05MWlvyUDTDsfvMA5Jl93zDMrYBOAJ3+tBXOb1v7T9/WQ27zX2XWzSyP1s0wkD+H725qf7XpN7k5/u9zhp3ZgeCAbCY+KHBgA2oIcaC50e6n+59XiO09luI1wD1h1g9EzJrr8ez7o6QK7jHLj3G20Y1DBZGaqh7z4QAB4UoPRkcXn6ePB9XaPoAL6O7df+6wJrBx0OBwHAfXVoTWoYwV8PSOq5zts+BdmN/K75gNlIyCCEPK+RT3MZwHYWmcZ7bjaq77tjrmoQnYNaj8PrvU8ggOCm1uLVer1G8oyPRxYVZGsM19MwfG0L6eAhKGWy+Jm5bykKjhSk2/d0NiH15gezWFnC6rg3lc2KLM8BktPugVM9MAvooh9tjWK0kSwUBDoBlKIGiwWATbYl2o22glETCUcJACNYDOcd34vGYgygIQu2UYVEoR1jC9BqfWHLXUYtZT+krFH7plHVzGJmhipzYTgAjI9b0kbdYKQn83suOEzn37CJFQC2QSc/D5axBALZWjeGDAwwos1hh6whsIARSEM/B/x8NwROcciCNB8OXJEQagpHeC0kF7/04gvyzf/xn8vLL3+ZNQbBAMHhU7PobHBaMyi756Fh3Q8MtribUm/gCmM6jmR2lL1zcGbg4e5kW30cg3/UHfg4zzzcW55cfdIDx++Bwx1cj/+8Se8wxoEbydeztvR+AMBuML23RQ6867zS0DaP/2pPt/SEcI+6GU3U2R5owzKAHak0VT5hENSAlExQMr/b3t6RzfUNuXLlY3nn7bfpD8E2gy2K4BvYimDKILCHACKCajAzlGk1krEIXAIcguQzxg2gEIJwCByiHhtYo6l0Sn2LEGT5ogRP9/f2tQ5fKMQaogBLNeEMtpe8I167uLgo2UyWtVMhgQjQFsFI/JcSjgiSmpIUCD4CcL11Z1kZx9Eog5AAQyELDZAxbAKrwWCYfs9Bfp9MFbQPDGcwlhcXl8ieAcCLl0Ig1QK5aCOAabImq1X2CyYzweJ4nIHZ2dkZfo7gNpLbECyFvKWCdcLaqMjlYuIeExYNWGKUPbSMiEpIq402DFST5KdgNfwtBaURVIOfQSZoq8l+Rr8jeFwqggldlng0LKkUJB2DsrW1JtV6Qc6fPy2zczmpNyuyt7/NGrx4PwDAfsH1GYlEQ5T9RTs21tfJZsYQHeRLUihWpNPGuKrENZ6Xm85KJpuW1XsqoYlEQPQ1agS3WvBV0e8alBZfkDVhp5JJ6aBGbrVGwB7z7atfeVX+u9/9XbnwyDk+U30pVX+xQScuD6cUi9dRH71wNOFTf+yp0fWFjHRgRxMCkQmqn2nAlqUUBfUa8/LWW2/IO2/9TJqGZcazRBs1EAty88ZdMlTg4ypDSn1s+NdU/Wm1uL4seEmJTMh512pSrUJOXfcn+Mt2hauvrqpH/G5Qa0erIg5YZsa/x3xAYBslSNrwx+Hvq2qMBriVbcMkRSZoan/A30R/IjkEQDCAXoAuBPWTCa4PMNbIXl7SZA2sEcxv/B7/TqczEgyEZWd7jz5sCrXBgyGpQjJ+f5/vhXcC2A+p01NLp+TLL31ZvvKVr8jpU0tcyzVoxxpJSztWWsHGZfHaA5b1hTXYbfqgR1aRvwcRz4AxTKDkDYcHcrv95dFeofOprVs8Kvww5FZu9MKkBXGCepERG0cfnjjuWLQj2JtxoOOoFXVcALj3+5M2/7hA6ETmdcKLusFfz9hN+H3vZePG4rjvPRz80Z7X/HKcvVUCmnYKu16jIYlYWMqlPfm3/8f/Jt/61r+TXC4u/mBDdvIb0kJpAYCNDWW9cp11fEx6fvlLr8ojj1zg/k4gslSRd3/+AX2Ky09cUqZmCTalIAeFPBPHkPCERCLxIQbS5MKIhGPCc78vLLUqyiJg39Q9DPeALWdpKJZZ0DJWsInYCwEkIgkNz4fvAbuIMginTy9IIgkbhoSmEG3ldAb7WJBqF+uombu5Ldev35ZbN5adclqIeaAvbeI9fSzs4yzNoH2pSfB+OfvIWfnic8/y+VDvQA1dJNjB39IEH21nCcoM7Y6Wh0Kcykj7w7YifoC+BHALew/J460d1Cqu8lok7CSmEpJOpwnEAuTWpCLct0xfBFLI6BP4VQsLi5JEH5uYC2Sg4U+gPwn+d1AbHsBzlTYHzGLEaDAQ8IdwfyT8IGEO7YfPBXsD9TYoyCBxDz49ZmurAAAgAElEQVTRnTvLcm95behK4HzzqNfYeMfMwow8cv6CSnkjAd7afk/ZA/ispXJJypWyliOJRk1fYm6g7EKDYCv8LJT20FrI1sZroWrYOZIOaiAiGPVCRYjdHJZJN6UBb2l9C9yS5cEYd1O7TZU3+yiPbehK4DdJUd5b20u9cUeruOeNs6LZmkQIf1O/RcbsEfalo3zFJpkpi1qV+9Rt85C4LCnHhpttHWCzjTqhOYTojO1mfBXAb8Mw3RkK9hjesUHw7rc53Dl6MgCY69+g2d737SUIHaVfP8nv9ALA3nik/Tt8dexTuJZJtia2bcf+fgHcJwDwJzkTHu6zT2KzD7e/P7GnBfyjawDrodBbC8eAfKbFRwGABxvEnpOcOeBZ5m4PvOI5r403r6M2QAVRbHDDNZSTb5o90lG9IzlSntlzADWBKBuQ0v8OX4aOWzGGoe0GZXsaNgQAtll5vYiVlfrVU4sJbNCZ/P/Ze/Mnya7rvvNUZWVWVta+976hG1uDAEgCXETSlOyRKGtiLJGWYiZsa36c8YTn35iIibDCDlkOz+JwTIRn5reJmBhblixbtEVZNCmRAEgAJLE3eq99zazKrTInPt9z73svs7K27gYISN0S2EBV5lvuu++ec7/f8/2ezmtMrjn5eQDYlHmFKjxFpuR/9l/YvsOmRFy0eo6gQfY59dqspQS/k72ybA4KADYBPredpG4nBHBKKitZCZWJ2mShEpDtc06bE9kOyzJwQECRSFEIWkCoBn3f+mUlFFXCgKuyg1OvPLel5r/dPjr0KA6KdRJprtd7BTcE4ALC8nn+WwmfQM1gux36fAg8ziiAC/mCV5UOYxvkwJeS+UrFNjc2rdlwZU3MwlEf91noAxyUzv7c+6yt3nn0wvG+w9osBsWxzwXGzn/n/+5K3VYLBVJqAZ2Uj6hPHsAf33EC2E/lxymW6Cc47Bu3pBebW55QvcwfQHaekdtBQwJD8MffQZD3C4ADEARAv3btqv32f/vb9jd/9VelqvLn5cppjRsgd2IpHudpnOdJ5pzM284V6OjQ+ajI4E8KAfxzC16PT/x4BD7mETjZ5vXjubgTEcBdH47/mf54/9H2/aSjwCybSHTG9Cymkx2JA6+3+xcJ8nLwOHaAG4cNd0aFmCWgjqrQ35ffdizvIb6FZETALVZ5sq11JSE5BeTcd7/7Pbt186b6eVa2t9V7FSUp10+REvGN+A/QR0wWsThcEkgJABiHhn+H7HQbQFSwI4rlkMDkBpBAsa8tVnSoibF85nfkDygIIckgm8lPUCxMjANMVq00PGzTU9MigMkNIIu5H8go8geABf6d60QVC6iKupCoOTc3r3xmc3PLNjddsdIf+qRybmL11uaGjg2wSkwfHCra6MiYAFDAZB2o3RZIyvn5jhPgTqTHIjD+nXMxZgI+rGWLC4saS8aN/Ea9c5V7e/sKYrqUmlhEKr9AjRnyPOVLrjBygBmCriELaQi5yYlxkeCMnQrOck4qcj6pkHFq2aPf4Y7tNVF77tnI8KCdOTNrxSHaiqBYLlpjr2obm6tS1PDclldWbGu9YqXimJ51cQhFTcsKeXosVtzCug91+J5sfTc3yyLLyf34PiA/hDGq7rXVdT3Tet172gLWQ/oCMDca5I971pfz/szkngD2gPjFYsmef/4F+83f/Ja98PxnEstN7i3ayimHPmyROeQ99d2jK32TvUVWvOcmkqGVC8+AoklsmcmtG3bn7i177bUf2s9+8obVqthqDthOZVtzExXa6mrFtrfo9ZvXPNH7RGFFtapCB+YJRRkA9SioeBe4H94d3q2tbZ6pF4UqDw2FAcwN5jdAO7kj9wCR4XMMG9AA9sa+yQIgse4cCL+naMCJaOZ0cajoLVSCwtoLDvf8XRim1zdKNJx8PF/GcpR7RGFGcQbzATt4SGDewzNnztjMzKxtbW7bysqaCH3AbooqwLlXVtekvmMwCyj5hketXKnaM888Y7/1W79lz3/meb3LUvDhQJTDXWgv2Vd3gNhhLkQC3d2T0r2OHI9Cbq69UFQPhzFJluUeSvD4u4NJ4FRBlSV/I3ERvx+nZ8/s+0AiOPiHJXM7QwKHffuhzmHJHvbonL8z/h2NWRwUyv6qE8D7yV/tFh8o0To2NZNAUyd/bocRwBzNnVjd/5Z9t4pReP8bdRsfLdntm+/aP/qd/8n+w3/4fTt7YcZq9S3brVcMg65GsGOlBlsxqdGWzfsXv/BlWQpDRDbre3b/3n27efOmfnd6/oxyDNYLtVLKUxhU0nqzsrpozT0smvtsuDQi17TtrYoV8hQzDavIplZv2OjwiGLn6tqq1o9224UCrCPEFNTFxCmK0zmG79VrNjU5ZucvnLKhUt72WrgxrNhwcciuycmEtbElAhjSeGVl3f7sz74v0jrJUYOzWixIScgRik722jY6NWLnzp6VS8ali5d0TQuLi1Yub1ud9ZEWE3JC61eOQf7gZC/tybzfLvfAusgaTy4F0YvqFdITMtltfSny8eJ64gj/cI/kB+UKLiTbyrEouqFv+9mz53VMchpiDscQedukXQXkqa9xHEPq4zoks4mYpx0GcR0ynxg3PDyi6+b7qIs3N9esv88Jd3LO23fu2vZa2d+HqPbMkHUuFg2F7DL2a1t+sGBPPfuMchlEAbJsDnhUtDHmnIwZhYZMWcaHeCC1c7NhfZoDkK2po4e3ZnNIh/mCawdQzdb2pm2urVpbyuFQeJ/dLJx0H5BU46RwZCy6Jya6QMSxXQ1FV0F+9zsaDxeFJd0EcHTsE0al+/JPkGMl9tuZvsr714DsenXyNaV7sSO/npmZtvJ22QssVbyVFqJyH97aw3PeuFy6qj6dD6n1c7CBDvmx9jHM0SYK4LT4TeOoyz/++nvy/fPxLaCj9XGSy0XHAN6tDuwx7Y38QIHjY/5SzK3i2HGfFP/S25xckH3e/Py81pWf/exnanOipxLy9mPHuSPu6zEB/DE/+J/j6Y7/Rv8cL/LxqR9+BI5HAIclPm7gMoBXtsL7oKvJxOfwkWOohhMCuJMN9ImZIg4nJ1N69wOOyUEW6TgRCXzgo+hWqHQG/HQPGQJdJIIDWtIr/KWgpB+rk0s9piKmBwHsI9ulRE6OnyXH/Zm4QrKLrT0geRP4lqjF/RqVwGfGrXu8PeBFC2fIQZIPT2xigOv1jPYTwekzj6Qq32826w5yRSI16D+ikhmVgSweA8AhwFCKXnqeQABDgEIAu30cQFK0XXHlblS3UomIugCLNZQLbW282EBES2P1qdvbU4UpPYBFVg8OacPC/QJqZhNv3zw6oElyJoBT5DPkpxOZADGQv4Ci/I4En00CiQK987BL3CmXVY3p5Gwcb5JmCNdge+dZoiso2BigGojna9YEcscx8+cVLf2CskPPzfua+Z9sUs7PdDeJDWB4uK4UKmJFNOp2lJnsPW6W+Cb3GZXAEMC+qWh7BWgoo+C+pcIIPf8uX75k3/rWN+0bv/oNGxkd80pWqUrCBI7JY5i3netOtujjIBP644XQk69f6QvzmAB++Pj3+AiPR+AkI3DyDexJjv5gnz0UQuiyPes+Q6BnDj1xLxAzrXxPc7Fe19FrFTzoc515zPEUAUcVIO6/zggSxQTocIu2AwngAFh5HuN2xqhFUWIQiyBfsPG9d/eOvfrKK/bhjQ+d3Nzdkeo3p+KufqlHx8c9/kBoofys1upSjQA8bm1teyuDIfIA0+Yegph4SFyEEANIhFTE5rk0NCQCjBwFa2VihIrF+vsV8+nJB6g5WHRgETyInrSoSMgxUAATBwFN+f1APqd+cNwfACYgKcSUSOl2W32F22pj4cVqXC894EojIyJeOZ9+N0CVOhbV9HOtWWmkpPtsNiCVi1L+ooAhj+G86rXbbOraAZQp7pqdmbHRkZGkDUYkurGflAVjIHwh6gAmsSQkw0SdnNoREq89n4nqbFn8hkDse5Xwf223gmZMypVtW1/HAjKqYrGzLCk/IwmTe8xe3XZ2UDlv2LWrl+3y5XO2t8c9mVV2yra6uizyGeKOHO3evfs2Ojxp1qI1R8XGJ0dsdBR7aRS6VYHng4Ml21jH9vueVMCMF4AfhDvktPJEGrUForu511Yfvt0qYzao3sH0WOa/UQK7Mib0p92jGLBpl648Yd/4lW/Yl778JZueGg8gqVtta717GIxS+4PMtq9LMeqgse9i+kET+1Di8k427c692/aDH3zP3n3nbVu4f8dWlpY0T0Wa6Dn02W6VfozKAj3npSWIiim8aBKym3GSrTXK7fDeMm5OeHqOymddDeZ9eXkXIICZ9+TugNzMSY6rYsJ83gsPcaRRu5GCTU1N6ly8GyJfBTS7khY7Z0hegFieF7k+x2POl4aKmmd8l0KMnV2UaV5swTtD0YQsvmt1vQu831NT0yqeYD/h71xdYzc0RFEJqnH/PNdfLA3b1NSclMCQwS+88KJ95atfs+eeey5Ykjrx4XupCJKn7Y/4udrbBNVdLJQUAJ5l9QMJpH0a/ThRFoe9w744kMEQYvAJP8ruCFPVeVeESjCFcODOneQhkHTHhTjIkOUe4jezyq599j37HLZ853z8Pw8OyT4wAXxAK4jjvtq9iquPf7+P7pO+VBzEEB3vPA88+j3aRxx1xt4EcIrbaPcotR7kzIBIMe6PjsCjw4P2ztuv2z/+R/+zffe7/87mT0+IAK7v1WXPWsf+mYDS8j1wrdqyU3Nz9vxnXrCR4RGpMbHkVe7R6rOzp89pzSM+Qs7iKEJcHSh44fTW9oaVy1uKfiOlUcXPSrlqQ0MUOZWk6iTXIF+h0AVyFQxBfYBpdZHPKwfBVaG2iw0ye3tfI7F9vnDhjJ0+M2P5gqkQ6t69m3b+zDl74bnn9RJCoC0sLmjdxf3re9/7c7vxwR0nqWJfyxCMHAqIa4znH5euXrSzZ88qPuLsxR+cV1hncUmjFRaxAdKa+Bod1Vgn3d3DYz//y71QXEVxlwrRaEOxva1CO3I8bK45JwVVuIvV6zWpY4nz5E78Dmvtudk5rckQyBB0nItzQ8JToER8ptCd5xEL0iB/OcfgEK5lOK1sq1AJQplchrWG+EIels/12ejIkOIL9/n++x/Yzpa3+dKqFNfHCGtg6xtbWikW99vZixfs3NlzKnYiHhEL+ThxRm1J1Ks4p2cLgc0x1bqjNCRCmLzQBafE0lxQNftrGhWwFBXgcFIsMkdqdu/+HauWUYW7bbf+xL+7AeMT8KXd96u2baE1Q+xfm6z34Tz7VpOu88XPx3c5OqRwyXKjGSnIjYPxX13eSFw+krSn4wTdceK4K3DvlYajPfPM0/bFl1+2u3fv2o9efU3tzrTXqOJwsms7FBy0W2rxQdHlxmbZCyuTFmdhnkRjPg5KW4gkd3NbD+A713t4i7SE3D9G7HvwffPxCGAXjIQWHLzL2T64cXplcs+keOSoBfzn/PuYY0UCm+tmz/Hyyy/btWvXdHWLi4t6B3EdeP/99+XqGMcju1952Ft5TAA/7Ah+er5/kmz203NXj6903wgcSQB3Reae4evgMseUOU7Iv+M9hCQsxgqlzNeyBshd+8+eB+8OPgdV9R60uTqKpDl2CO9CONPvxTsKo5sZ5KwNrYORme1LDGihVM2xmsxnQqlbzxDaTQArW9w/fGkSk0LFWeI3BhqfJunGpvtIvrlPs1EHTv3zyjN6DHL6PJx81CkgIEM1V/yZH7rz4rOEfgJUhGtwaxos3kjAU1WqVKtp1uPAXlAtx0o5HSvX7+APlkPhO+INY5IdKgNJtFGOUBXYn6caNpeMMd93OyInirleQJYmvfqCsrWP3nKDvmnR78LPo5pH99Bw0lIbiEAAx6pZXWNQWLhaxqtHIziGoqC2C6iItaJbQPvsclWGQLWkjXFOPYCjpV7sjbYHeXwgAZzagWcJYFcHx+ef7TOWPsP4GFCzAHTLYjJW5YdeyEkVs5S/3guY6wU84/ro/yvgT3bbgHZuSYTKhH5qX/rSl+y3/pv/WgqYU/NzTjJTlSrFQ7AjDEll+np0vSRJf+BeS8/RYfSoteWw1fIxAXy8WPL4U49H4FGOwINvZh/lVfixDs09Qr5xUHoWM4nDjnEQgHncnMdXwOMjOB0pUjcQ1GP4EoK2e1k+YKj3XfcRN3IgARzuy0E7Bx4AKSE6Ac1+9rO37M03X1fLgRUsm+kDNzJshYGcLJkhsyBi6fcKccQ4o+K8ceNDEUhzs7PKHQDfADNR9NADF9CVuDczMyMCcn1tVapAyCLASsiqSFDRAy0SUBCiqHMpPAOYJIfgOuHEJifHdR6UKxC0UvsK7WlJUci90Xd4bXVVyl3+UKg2Ojam329VKra1uSVgVeBtX052w1xHmb7AKuQatOnpKQFm6kncqItkGx+bFDBLb1a3efbWFnr0kOr08t1ztQwV7yKjAwnL8VHqCoAMuXCzhRVhUDDX6iJ7ietJ24lYnBZtbINCU6pFjhtySZ77cGlIILDUNtvbAkd5JuQIjH3sg6w2GPRjbO5Yf1/Dms1tO3d23ubmp2wA4HOwYHfu3rXVtTWbmTllY2OTUjiheCrmS3bzw5u2u1u2J596wianR63RpGeiu8sAwK+vY/tbt/GxaSl243xrNFG+0hbDBCijzgK0J28cGhoRMM85CvlB3T+KVD7HWJIb8btmu89mT52xS5cv2Ze/9GX78pe/JEKSMdeYBKVrfJ2OgOOSty59rUI+KZOWsBpk7Hvdjcedb/r6IZ39nw8+fM/+0599xz744F0pf1eXl9Wvuobd+W7VCsqJzarVtuULkKfex1GqVsDNoKhiXsg1B8UVLVMo0tR9ubUzYBr5OXORPDruByDoOQ7vgQOlnrMmgFqCIgfCRrbmtFtxhbw7/Xg+zX6DsWQeodaYGB+XQhmbdV1DIJ294GNTJAIWoBxLJH8gmqO6HVUfo8kcxGZ9jcIELK+1x/B2O5xb6ifsq3N5yw/SK7pl25WqPfnkU/Y3/otfsZde+rws1JlAEMlcY1Q9xRiXqk4okPQiF/YQEEnxO5qD6o3shRTZvZ3GrKvQ16VpPlV67f2yOfFh0EKcbJ0OlJ2BoGcGnvwwJYA7o1QoVo6Rq+OCIkmUXr9/9+hcP7neDBai9+T4X032zJ3hLUHqe0a9w/KV48bxTwIB7LlBrys+/gA+MPkbRvak43AkARxaDxCnwBA0j9otEXv5XMv+9Dv/3v73//V37e13XrOxcdox7Fqrrw2fq/exQehpmQ3mc66CHR23p64+baWhYduh8KdStbWVNRsdHlOsRaHrLhLukIGDFyQZ8XmvRexycpjrLpd3bSBH7BhQXJ6apFfwkIqdmnveJ5eYgzo1kqHYANeqDamFIYA5F//H2nT27JwI4LbVbW19wTY2lu3a5Wv27FPXtR+HOCaX4brm50/bj19/w/7sT7/v60pULnqADorGPssP5dVbl8IwcAJs7imWg4zbqewo52GtwnHF+wx7Sw1vBeZuGiriCRiMt/YCL8jZ5NSk+uDy/pA/UWjDPVPsw/e4Z1xT6N2OcrbRwDGimric0I4D8lf21hT30495Z8c2N3BJ2dKYWpu1s98KBeypwTFwTslpjaX/KrfrrUH2dP3MEPV039lVTIP8PX1qVsVFi4sL9s6771q1XPe1NS4LmVcmwckckLNCadAuXbiiY3NP6m/c8rVcbbNyORHXOFAwjlI25/M2PT0j1xLuZ2vb78Uxk0AAC1bLqE1hDvvaVhqiONFkp11e21KsitcaYL2OgrF92wetAQck9z1+zHgKqwqYTlxCDosx/jtfU2IBXIyL/EzCghAr8wWK6YpqrcFzWl70IkFXPzuOtH+tzv7kBDfT4/64rmeevGa/+PWvq6Bg8f59FUqSU1BMdufObXvllVdtrbJjw6VBPe/NzR3Fbi/6SgspktsORLDmiojgMBYigKMNdBAExTXrkEfycPvl4xHAvU7fCxPuGPmIPz8MCHf8qfhAn4z3kMWp5+bn7eWXXpILDO8f7g63bt3SXpP3s5sM74WtP8jFPCaAH2TUPp3fOX5G9em8v8dXHUbgKAK410B1hqyHrBDvcYI0SQ+2YV0LdAoqBnveR/A0u0lhJxAjQXm4zfOxQ3jXbiBSbR6FeycFWryT30e1ShihUGEuQChsKrtVtvsB2HCeXgRwzyjqP9xnAR2Uyuo9m72+eIwIPmc20QkJHK1YwjVHclVpV4Zwi8+An2UBmBgMYx+O+L1s5ph9fk76RVthz26i4jWSilHlm632dhLUCcH4GHQsKYGdLNZ10QNHFXH+EPkZ4Eus9Bdxy82H77laBhVxtHtjo+QV9pGsVn8YKmtzUbnqmx712cNuGrITkKsJeey2xZyCY0QAleRdn2GDiD3k6KhvnkIPYgBXSOB6FbVC6PsiTxd0s8GSOWaFKJYCGKVq2RxAU8v21D84KIAdzgkJiFsCRbI3JYCzPaLjpM+SwFlAxDcUpeERbTbaocqPMWIjVqaHD/cSxhuSl7FRBS3WVtjuqaeSV4FqHomwbVtdlpcl++znPme/8JWv2Ne//tfs0sWLAYx0pYwUx3ETkAGsOhAbvXsHh8sD37/4njxgpO14lx5i/Yunf8DLeIgzP/7q4xH4dI7Aw21oH+0998w9unKJzrRjX/a2H0/JfCFmQMlVOzN3IAbTax3ZtwHtSBkPy54cuOn+k3AvHvj3CbQ6P5+yTQkxkRSq9chdu2+gB34T13TFExEs/VKJMCqAaG+9/Y5973vftYX7920Ilw+Biy0rFYdsp1K2mzc+tEq5LLvC8+fPK2a5fRuqjmB/DMAYCsjoZQfAxGZ/ZWVFecXM7KyApuWlJdva2hDISE9c+sZhKY11INcn0jIQXNgTogyi7YHiZLA6hgTmumUvq969BYFcEM8zszMibCGAyWMgRF0Z2rLxsXHrz+ft3v37trq6JqcR1Lz8jfoX4quOPWAowlJxFoVsWFZXd2VhOD0FAdWnKnYIytiqwXMab7cRk2OunTYWEZCFMBPhFSxpAVsBxQErBSQDSMp5JfReVb7shXuuXvCcB9KKsRYYKdWik33kB8Wi9y8GIHZXEfI2zyFRVwCYo9jts4YNDvbZ5MSQ1evbNjw8IMtLVC+l0oitqw9zy4qFYdvcrNrmZkUEZmV7xzbW1mz+1Jw9+dRlu79wy1bXF+3KE08IPEchVN7etdu37tnoyJTUnA5cu1WknGjMdM8oeAYKg9Zoouxt6G9AVXLDUmlYyhAKBgGrB3lG6gHbssHhUZucmra/8Uu/ZL/2a7+qXAsbzgRIOgJxdXef3jtFP0bn9iYCzDxHxl6uOgDf1Bv2Afab/cUPv2+///v/n+3sbEu5Allareza2uqa5nwey+d2v1V2m1YcmtCcE5gfckSfF22RuxRlaAspK0pX3vP8+Jt3Um1RgiU6AJquK6ifyXXdPtGkJuYPx4yFoZLfBXKZ959iBqw6HQRmXjlhyvgw7vyMeRodA6YmJ21sbEQq7eWVZdvdKas/NNe8srqqAgeIF8he3pvyVsV2dlCH92tNwNYa5Rm2mvTUxC2Alide/IG6L2+5ASysB2xze8fWN3fs2pNP2Qsvft6mpmfsiauX7emnrslJABA/7uUCzxIA7LAv4V4S+3OzQsGLSVGcM55DQ9jEu0KesRWh3rV+d+fD2b1fxwxKDRoODZgd8y5Zu4/MukMKf7i1eaifTguXfTMQSmTTy3IbTAWjYwb3NH7qq8f9WqZoel+MO+DMRxHox8Uuft45z75CrH33e7xBfFgC2CGL447aAXx1+L7esYAteG4S5m27ZUODObt58z37v/7lP7d/+0f/r+UHaGlUt93arva3bfbfHsLU831QLgfs9/tE6EH2sv9Gsbm5vmUjw6OW66MQxYugIYe9EGbPag3iSL+UwOAL/J7ev6yfpSF64OatXN6RuwjxkAKV3Sp9aXcVY4jzFNn4Grxnu7t1WU+391zdyj6cGDkyMmhz85PWaLJerVq7VbdrV67apfOXlWNwjnv37ymmPXH1mt27t2A/fOUVu3XzfoJZJOtqf7+NTY0pf0ItS4EWBThnTp/RzHAHhJrVcb7Ya1mOtVBFQ25fD+FJbuGF+NhPe7uJWFRGfMWCmaIzfoaSmpxCpC0FcFhIs9bKtaEmghtCFgKYWEZhEcVIjLHcE8K4qlCr6s4nGxtbVi5T7OVFdxxDnCmEfGHQCiJgHV8j9nB9KK4pqsPNg7g5Uhq006dnVdT+wQcf2MKdJWs1Cfqdy1Y2B4/5Mz8bnhi1mek5b9GAtbPaQzhx6blY3gsJdnc1duQYjB9xi5jEvW9XIMZx0yNuDoSWahTeU7xHoUGLDMxwahkaKuif3eqOLS8tWL1SCysnbnbhvYqvcnzNDnq1j3gNiS3gVE7Ghh7A2XUj5ATZNTKFmv2k3QSwjkkOEcUc+pjjVzH2JWRxuL7ONfioDcbxQkiE5VhKRktD9ku/9Is2N+O5+uz0jF2+fFnFZu+885b9wR/8ob1/+64roR2i8zxJkveIvWXiUC7i7gGzDAmcuw2S7rTcEjo8r6OKnx4udhyPAE6w+sS5zx16GAN3T/HcK3mmxxvmn/unsmMX8/HTZ87YE1euaE1hP8i98c7SW5ti2GwPYKUXj4jgfkwA/9ynw8d2AcfLpj62y3l8oo9qBBICuKs/T6A+ujY2Dpglv3vIAH3QPWXjulexdU7HdHt3XAK493TOHtYXyTTzcAIxBvd9l5Bc+lFbge5cxiNQOG6yOIdPJQfLUuAZACW7+QjHUCDft4Ps2qJ0DGg66iH/6fbA2v9YsoBprHYO80VkqIjSNBHq+VwTDt3PyiE9uHk6GoEi/27nZ2LSxc+TniGBaI3BrffzS288Bs/YZzb2oxUZzP9FCW8GrfJ7i9XgXccS6Qi4GDd5WTvsQBLHOaUKUwcbHYACNOYfr9YnSfaELgDlv8sAACAASURBVFTbtVEnt5zchMAMm4BIYHJdgJT8t/r9hh4rutbQr4t78h483vsO0IkKWf4AcvEHwAw1UnVnO9hch+eoY/tG0VXODvA5OOQqif7CgPp/7NWq2jRGENDfKSddoxU018Jz8+578fl2z5LMJE1eV58bg0Mlbca8OMATcO5ByU4DtUcAclG+lLDALFhhMK+/XdkTqxUd2GPDyrE0Dn199uzTT9tv/MZv2C/+0tdtempSmzHIet8Upn3R0kTK52+81w7V+AMs1A+Wn2XXtKNWocMv6uhgf/QnHuC2H3/l8Qh8AkbgqHdnfwQ/ClR99Dd18DX2LD7J5BFJuhH+JWYGmUwnAbWjijIWYSkHShan/WtAJAuSavlQCgOu4C4dqY1oSA96oN3pvXk+EACbJKNIe4EkKpAQcwnZbqWKQqKl9Z7YyM85Fut3rdF0cnR4yAqFnADXCMh1ZHyKKwEgiABvJr+NYxOfrStIWrJVrexWbWl52SqVbVtdW7Gf/uRNW1pcsOFS0YaHilajSAob2KGS7ZYrtr62LqAN+2cpLiDwKGZqef9SqeuaKGFdXQjQSCwHyACAxIJRhO32dugj5/Ec4g5gE/IHUFMEcKMh8E5FY6FwjGIw8pFGvSZSivwDC2nUiKNjo96ntL9fil0UvsTJW7dv2ebmhorIokoGkHO3VrXVtXWNhWwBh4f1eZ4JYCE2zyhmoi22cgdsDelpWqnoeiF2IZ7jc5FltQg6b7XBdcsGm/61uX7dD4Qg5xkZLon4jnlJQ04pFMlh2xvahfT3B4vfYFPIfwd7afInngXFeOrfrFnrOVW0us0NQHzlpH4ml4CoJsdBgdvf37TR0YJNT4/YuXPzVij02frGfRvItQR8QxADTi8trlg+P2IjpSlbX6MXYN0GC6ikC3JgwXp5YmLE3n73p9bY27VrTz2pHou7OzUB/FubZSsWyd/6rbKza5vbW3q+KD0EZA8MqF1GsVQSWL24DDDUkG0n4w2gzGfl/lKr28zUtH63sLwqEnh8YtL+y1/7m/a3//Zv2NTkhNVqTtSnhZHdqVv0zg37j2wtBYlh2KtEklc9Y43CvYZ6WEcwnbx0AqXVCO8nQO2eehq+8spf2B/+4e+rdchwsaj+istLK7a2ti7we3e3JtvUgdyQyE0RD+pP2KfihyQPDn0jIVTlBhNUzXF+ofTij8iCWt3z80D+ehuXlsaB/FVKXrUYcdtnVwN7H0OWSQo1AB05tr/Dntsna3DoRRcLCJhz09OTVhwsqHckNub0E2TeYANNfqu+3mNjyqWxfmf8WCYHBgrKdbkeFGjcO2wQ683MNM82p+OxCudoAzM4pL7QG9sVGywO25Ur12xyetrOnj1nX/ziy3ZqflbvKpm7E0C+FnIPnAPil7Ggb/Xb77yt68J6cmenYq+8+iO9q1/84hc1dyKRDOehFT1jsxyjSAcoGX4YQ02MPz7jOvfCSWz1Dck+Mi4BxpN9RnfsTNGDjti4L2incafnHj5+3iGI5M9RYHhyR/F9iRz0QSl21+X3Jh97fTmgNEelNycQ1D0ckP/gWZFDHYfdyPH3JychbzuuuOP02aMkMzrJWLL88IFXHfCbpOAi2KVjcW+2ZyNDefvOn/6x/dPf+x27fecdm5/D/rks8pX3dI+2U6H3qMhAVVcxmfrsyqWrIvUgGiEFcAaBEKaAjLRMzlltU+xtGWvpjtUbNb3zkH7EigHaRkmZWpT1cL3RlAsJxWXLK0u2sbGm/ANycHRsQr/jGrgW4g9q3tjbHXXuyOiQjQwXrVgasEplw5qtqpWKBbt8/qJNjE3K9YR84f333tML9eRTT6sAanFxyV597XW7+eFd5QFYT2NjS1sGbHexzm+2mlobWSsoiIGUZe1LnCAgRMMUkgtEX7+v1cPDrnLtAxNBwepqVPILt4geUMEbSmBiPoU2WhPlpLEjchbXE/IV+rhzXlzlcgP9wluItziGrCwv6/gU51FYv9dsS50MAUwPYNZyCSlY0uhBPDSoPGy4RG9mt7NF1UweQaEdsQ7ClXcCMnVqalxY0p07d2z5/pKucWRyWHng5vqmNWqOLzmOE7AL4sLAgEj0wULJifGkjVhwlJPzhGM/HvP2pByX7bHaXwzq3lEke84G4ZpTPjKQy+ueKJZSv+M9cJo9qWVHR0sqCLh3/66t3V9x/ErtzMLb0r3gHmNtTEjX7FochAAoqZt18svo9hcjiy9++wngECMkxk/FNnxLhWDkMsIGgyNIOEj28hNcMHtLAb+KEciPfMQC3Wss4jEz7pjPP/uMPffc9dDWpd8uX76igo03f/Kmfec7f2qrm5u6dhVkRfI3xNdE3CKgVWlVWiCViWy6TYoSVZiIJbRfyFEx78HiRvoMsutw97E6ChtC4R6f5xk98cRVjcGND28o5/TnlxYVp9jug8emj/qbncQ2D8aLUNnrUWx76tQpm5ubs/L2ttT/2D8fNkYPc72PCeCHGb1P13ePn1F9uu7r8dV2jUB//4CbOER1XcJPunVLdnkPW4ojY5ZvcsL/HmMDctBDoVrJN3SHh5ijAlDP48dNp0ewA/8kCtHDZk7vErIkOCacYgaY7cJoj1EGfNDWL1gQariTUQ+ZTddFZ+/5oPvpZqO6Kl6ToQqf86QVQs3BG9QumjNKJqlIdZDEZ0S8hxQtylb2doIC/lR9BpJYFiwn61+AUVfbZEnjLBEcA+D+6qm0J60PVei9w7Wr368Drv6ns7+x7AHD70TA9ue8sj4QorFIIc7X5ChKqhwk0/WGf9euQxODajq3ivOig0BGx+sIQIfuT+f16sMOcjqjBNddccxgZ8dGTvZCAbyKqmASdvWiqezaXgMVLwA4fX8dkeDZydpQz9etJAW4BDXTQIG+ev3WqFbTBD7TR5jvUUXMOMWNlVfPx3GMI5SO9/4p6ckq50KNEwFtzstG1W2VvG/NnsDYnABQADTUCer9FuzznCR3q2hUGapyxeavsWez09P21FNP2rPPPmtf/dqX7erVSxozeiQl739MtsWB+zzxK09twI8TXNKl5hGF2Ic8zEN+PXlXjnPvjz/zl3UEHiLIf8qH5ME2tye76f25QsitMrlRr88EPjUtOAugo3/No6uKkkKlewSbIrnJf0sPEoqNfC10VVvqvqEMQP8X13kEdl75DzHSucKESOhRPRSAoV5QBb0QFAqriEOu0oy930JIFjgBebdV3rHtSs1WVzbtwxu3FAcm6PtGjkBRVatl5W36IlVscmpcPVkvnpuziREUfygDvZeo7j3YFMoCVQRyyH2TlhqeuQj4Cd8h/iwsLttrP37Dbty8HfowbYm84n74Oz/Qh4OaxgsCsy0FX9kGBarm1QMW60MARlSiEJxR5QuQiQKXc1Z3a+r5BvAC6QMQurK8YhubG65cDbkJoCEkM0Alz2JkZDgZf34u2+VqVSApdwTBFAvQABcZfVS9xD2V9cnisCTgcmV1RQQ3ZBRzBvUrYyXAeLCoWAqAi3oFABXAk38ASNU7MCgFAS4BMKWq7Hd1EBbY5CxYYHtfYs9xuPdIXDN+PC0IawGfRXqdtuRsMjWBAtR7r6KOwTFEqupyObiD5BIFr1RWfSig3EYRgBICmPGgzx9kr2wDAbNxOAn5Dpa8ALIQbZCye3vuCjM62menzozahfPzNjk1ZtXqpu1Wt6Xi5PoAZrB83Nqq2EiJfr8FW17a0t/5gSHNPVRVFJ4hKllZW7Lh0SEbHinZ+zfek1XkUGlYIHG9sWdb2xUppQS8j47Z5MSU7tHJSs+Wmd/MF9RG3C+qL/I/nifgP3N+fBwVuKt7WkEudP3ZZ+2b3/ymffbFzzp5Hch0n/P8T2iLETP5pPg0WOmG98bXiTS/473CiYWjUOhw++ZtzT3mDT2kJ6ambGqSftZ8rm27O9v2/e9/177zH//Ymo2aCjsoPsBph3Hf2a3bxuaW7q2QL9pOpea9Cpuolh38Izf0og1IXxRUFEWghoWIDu+MVjOI/6YAdbVq0We9pzJrBMeM7xdrWVSk83meL/M/Wkpjw8m7w7jzDnB+5rHcZwLAHxVs3jMzZ2OjI3pXmSfsnxh3b1XSlnrFn6fbcfI+MadRd/OOQHSzzkKKcN9a6yYmbHrS+xHKVp0ewyMjNjwyZvVG27bLOyJsPvf5l+yZ69dlRz5/at5mpqYSDED9ewWihr1Av//7nbv37dvf/mN79UevSuH23PXrahrzg1d+KLLkN//2b9oXXnpJz4W1m2cVLTC1noR+yCFs6d48JGGfH0pIY54te9pgya65l9mmB7VaOsMiEJ3BCjLA+b4dRkdIyvzHcdKY7oS5fRj6sP93WVxE/95LhJy9pEzMPknWEIvXk31sAg8c5yaPf6ZHUQyXkjfZa/NBOFr5e4xr3ffMMvhUTCwOOswhbifpVzwH8ql8jPHt+Ih/163TKfpmH7tnpWLO/viP/4397u/+ji0s3rTZeWILPWRriqkUV0TXMRV7U1xTRTk8aM8987xNT83KKQF7ZpytWNPu3r2T9Ogl9o6NTajAm+ITFK9ce2l4SI4DsUCffTDrAQU3vOOsdazdxBeOvV2u2MjImPICWd/LArqmWOp9dftsYmJMJOVQMS/r6J3dLRss0Ipiwk7Nzlkhl1chCcNy6/ZNPXP6W1I4RsuL7//5K7a8vGJXr12zifEZra8QzOz3ITmJL/V6Td+Xo0RwOYN8BQeRQi6Qf14MVUgso4kVYErgIZHg5P64t712W8V2c3OzKqiJraW0trf25JRCPINsJp6SI3As5jOW2qzbrMOcf2x0XHGHceTZLS8t2/r6pjASYrvUoyJl+/Xd8Qnso4uKS8Q/CgOl5t7YVD4YsSLyE75DQU55BxeZss3MTNnc3IyKrG58+IHVKnzeHSn4w3URxyZmKbwaFe5Dmwjio4oma567kc9FyajnFgHFwzWlv1/XxTMnp/DjB0txOVDQfoux9TicuOLl+lSICRG8tLxgy3eWXBcQscnwd6INiS/ZQUCFpzzB2c0dT+If7JlPn5vTfy7cW5arCQ9HznvBnaL7dfUhSm2Po0I2fi7ND+KCmjr/JVhRhDcz5LIXVAWSOzyHVITSY/HpcjbqIMfDPVOYVRxiX9FWDnv9+rM2NTWjQlEmEy1jcCMiJ07xSC8ycDgvIqwO+5G7C6uMW7PQ51d454D38m41HZ9U2w72TUkB1MFI0rHWxGQIMjEzcW100jb+kx2tyFvE3/l/uwMKFsm801gjy/I+FHjE/W+WXD1GFPm5fiTG8+x+GvL3M595Ts/g7bfftrt37yX32I19P4qLf0wAP4pR/HQc49Hgwp+Oe/0rfZVSAMeF1v/FxyMmvpkImWzqD8lx018d3xr64KrMuPE7fDoeOVkTAKNzQ6ZFUv5Nhx3hGDWjhxLAnlCEQQ0b3phKZX935F10VEOneVHnM4s/P+iq07P0OF+vS9i3Ae20w3ag0HusAfjSD1YbmoQUdtLPwd5QidlVdpc+gTQhSXb8gdwUmWhUobOxIDENUzVJHP1fshVe3QE+DZ6ZUUj60YbewvFZRovrAFxJZZq97gh+xfOHd8ctBsMzScBvv8PYL9DBtNTjrKOvWAI+Sy7gBHgkkYOCQeB7sDTunAc+zJDVAu9jxaMI00GBTVRu8ofNgRREjT1rNd3WyJXcsezDlREqvggbP/VfVn+1Pcvl6eWSt4aUBywhOT3/lLJ3QpnzSvGQ2XxEFbf3c3YFrz+bLEGfzhfOPzRcktUTVc2MV0nqB/otNrTBAqwDZCPxA5TD0g4VMImxk9exb0vs5eaJ7EBfTv3ksOBDIf35lz9n5y+cs/Pnz9mXf+ELdu7cmTC3HZBKql9idageUFTAp8tnGLyPPrZ0vo4f/fn2nSEFP34OJ398yk/ECPASHAP4+kRc66O9iBRofbTHzR7tSAw4G7cFjrNZjoBkVD/480mJ2wDoyJrOCR6+EklOx3ucTJXFfrDaVWGX+tW11TcTEIC11vtceksDCodk+6ZLySAyAguwhnOHCG95kJk7IjMhAxxoBOisY7dKD9adqm1sVpz83d6223fv2vrahtVrVPZ7rCHmVeuubokAJvGF6xobHbZzZ07Zc08/YRfOn7LCAP3em+qPwO+VkYUWDILiQvqa5hCmOAbACGEECPnd733fvvOn37VKtSZlDKAmqpa2Na1S3rKdCoSw2Tg97AsFKS9RfoyURlV4dPfePQGlYxNjNjMzKxXN8vKyra6uSkEyMTEhIhPVI2oRFMNnzp4VKLi8vCRwEVBQoFYuJ7CS/r7YwG1jCVukSMt7AkMGo5jFQtBjY0GgKQAJ4CWgLbaJqIL4DvEQkpT7h6RjHONxyuVt2Q8D8lF9XhwsSZ0CeWv9rryOrhiAgzu7NavW6flbV39A4jxgo2wYsZFtt6xWrwlI5Q/gJNOC83Ff5AmxjyrXA1EOUS1rZqwa6YVayIvwB5iGAIYwruzuaE6goOZa+S6kL30LyRkqOzveOzVY+0rlKaWoZ0GxwBBCDkKWHIN+dw6WM2GaNjLWZxcvzdiT1y5LjVMub1irzfGxTGzYcGlUfRTbrZy19wZUsLC2Qq/lou3u1K28vWNzM3NSGlV2tmxnt2zF4UErDhVsc3sz5DqMv9lOFaKzaesbW7a8vKoxgdjjeTEfyYsA7PmHZwA4LWvGPQBY733ry7STnHJCCYWMqIEg1V94/gX7xje+Yc8//5zGv1pt+Fj415wEDnlhkuOEV9j/CkBdiAe8W8q/Wv7+8Cy5dgoYANr7BwZkdz07CznetPZe017/8av2nf/4bVtdXpAdNOQvc/3UqTPqb7y8sqZ/UKUNqDA0JzKUooRogcezjK1WPC/EFQYr0kLoh0zf36oAexWfRMJY6ZyDnUkBQCiwEECvwlYvQuE7zB3UWbyvEBacl3WReU+xQrwG5dEBWeU4fE9rcXDHoSUJayGgP8A6RRq8d7xXsuweRG1F703O69bWvEMo4Jg79J/kdxPjoxrj1dUVrSP0hJ4/fVq9QVdWN6wMAdHuE/nz5S9/2X7hK1+zwUGsXYt25vS8/ubamWO7Ozt65qMjWCkW7Z133rF//a//td2+e0e5Ne+DXpZQ1PqZ5563L3zhiypmGR+flFsA+yHGEQU98yaq8nxOpYXnsqcMTkmh1jSTU3RuTLO7+JSWSCNmtjD4QD6uw5EqfLcH2Rd2lZ3Xkm7nj8AO4huSXn+W0Ayv4v7MKXO7D5pfdBPAD3qco7Ka4/CdRx3Df9+dP4aYHAPx8Q7S+1Md+VE3+RsXtl5fjS5wR5083QMdm+wIt0ueFoutWCSxRe7r27NCvm3f/va/sd/7vX9k9xZv2OzsuFWr2Px7zhWLLKwv7EnbZrVq24aHhu1zL7yswqC333pLa8RTTz4pxerS0qLeOimIW22bmJjWjbmyldjoqlZiunqZhwpCyFAKkbzHN/t8dzgQUai+sXnLF4hxbfUhRSHLGkTxCev/7Oy0zc1OqcCpVkMtWtW/084BAnhsZETxmNzx/uJ9ra+4j2xtbspxgLVoYnza5k+dtepu3e7dX1IRGbmR7KVzgQAORe+sy+QDg0UcOJq2tbml3IR1gT0+hTqsc+RTnIs8iDjp5Kf3+iV3QPmMPT8tM8AeVMikdh84rjhmwdgwFuRuODkQH1nXiQNgLJDrxWLJJscnrVKhKKhPa/vCwqIt3F8Sdd/fNyDltFPAXgwjJzNyyVZbuZpi8c6u8jcvXgx9kIWt8C3vWd/X37bxsRGtz3fv3ba1xTWH0kIAl1tbX5+NTY/a7MyclLrEGZTeiT213CtQNjdFNssJJBT7qa1ZaHngaYBjNt7KgSJO7yPNORk/uUCoJYD3iUepTB9gFNPrG2u2cPO+W1ZnrtH3Lwcu//texojrZUlS5gbk7+nT87a1tWm3b9+x6k5D704kOJNzdJw7rNkZ7E5FTAGk1Jve744wynW4Qe1zAuKaJX8z25/kGo+7YGbUvcl4ZO6ceInifG5uSnuP9Y0NGywM2an505qPN29+aNvbO763i31+w/cdDgtRNN57FKekZo7hGTjQynPTnioUhyUkcBybQzD0Y6+JfrVprhnb6WUcWbpJ4O4CY47A+0fxHH9TrKHiyMSGvfv5HrW2fzJ/zziQE549e1b3d+/ePVfhC4t0l0Z/9sfhFY53j48J4OON01+GTz26WfOXYTT+Et/DQK7gBHDPEqzOCszDCOBDid/DZlNiBdw1yMl3Dmc40g3awQ9JQTtuwMMCqWqmoH45lP89DrSdBPUj2JiA5HYAusnYH++V6yZ2nUwM9961h4qf3TdG+051yLl7JSyZoOKbF0i2nIhBgEIF4b6gCuY/AnEWCdRosRdZ3Dj30s1x57berdvoLRItoFEAh9sOl94rzonf73FrHhTTXrQOWmVVnelc0ryJNtCZogglQwlI6Heg4Bstm0OfsQ7SOKlk96yL70S1brIBVuIboLTMvJKCINNDOFpAd89dEgNPeFxZzB+IWoA+7FBmZmZUzUqV4OramjWqKGoyAEUYB6m6+91akGSaPwBMEL6tVt1yuSFZy+3V+b4rhqUADyB6LALA4lBWjrlgvxfANhIyt8lj44dyg40Em4RAQotwd0smfp4vFlU1yqaE6lRAMkA3Nips7mTtpF5ybrHNNQ9CAEsF7FaSjKGPj/8DyCwFSL0pIB51tADgXJ+IX/rh/erf/GWRwdrgtluGxSTzWRuaYOnTXUDSO+c63vt94lBzxGE/orNmLjMFP0587Y+/8JdkBB4TwB/VgzyS/PU9s/9JQMXO19PxibRSXfE59DHVk2MtVGW8909v7DWsVsf6E7DPny2kIXbQHGervGurq5t27/6CbFMB0mamJ0WsDpcKIm5FrEgBEpOSCPi7rZxjXUH5FarjFeP6+q1Wx5K4Zqvrm3bn3qJtbZdtbW3TVtdX3XIPa/5AvuTzRSvkBoHjBEbyc50pHFOgKnEJwqZZs+mJcfvCy5+zZ59+wgr0bVP7hVQF3WmpnYKzxGlALjbZ77z7nt24ccPee+9du3nnjo2OjjggpLhgVq+6pSIWy0PEqWJRoJ2sg9smNSRgIAVaalMwAElbEPHJPaiYKcQWVLsrK2tS801PTdulS5cFKtKTF6LGQdAhfR7QllYJUujsVAJIuCfw0BWfA7JCI/bPzkwLZOTfUQ0S5/l3b5fg9seyRZTKEZtqyEXcRApSAtdqVRFf83PzIuABJiHgIMdRDUsptLMjxQuEK7gRxBWgMWAjihOeY11gYTsobNLeYhE0lLqSuSurZidyIY4BcCG0dytl9WAF2I322bL6CyySFyJ4Dz3m1nZ527a2yl7YIG9a71dKPiWVS5yuStEYC1dlknsAogNa7rXqUjRNT4/Z6FjORkb7bW521rbLm3bn9k0pOzn97OysTU3O6lnvVupW2Ybw3bVcf8EGBgZFAPdb3iYnppWzbW2tW2V3WyDqxNSYnTt/zi0kV5al4oAAzvXn9W5Wq15oCQkKycdzG6ZH8siwQE7G3tVH3gNaAHPblSI+piYFLupungf/zpiQZ3/tq1+xb37rW3bu7CmrY50YW2go343cfiBoupZ+f61TX1wBwwHWA6jntSSHwwb9Br2wq1XZ2AGu7+6WLdfXstde+YG9/qNXbXJiTEA781L9rYslW1xcttW1DdtFSR7uSypuKcR9TwdhytzgZ7H/rtYEFan6gul7idBCCH46kLye7/v8B1D3vtCuho+bDu6JP1ob454uOgGZiYxmPvHuumrYiykdCHXSE6IFwgCCBKKVXJW8nH+w9+OcONvw3ruqDPW2W92rwLFQ1LOmRyXFkLIkBaQfyNna2opIc8aZ4ofR8QnNAVwTrB81PkUaLbt69ap9/eu/KEUwQP+lSxdtbn7ONtY37a233rabN28oL4YQgmSmqOTu3dsqFMF2mneJe8SxgfGDZMZaHMX6lStX7fr1z6hXOXOO62bU5LIQ9uC+r/LtTgTlIRdiMNM4heKc7vjasWfs+mUEPRMl0yHBORIj6fPp/PA+ADXZeHq87dwe78+2s8fv2OPFcH1YG+KoxHqA4rosAdyRHJwgUTkuV3GCQx7w0W7yN01qHrUCuDcR3v3cAv7Q67J63kFmD9RLMdw1kGmI4Xuh6Flzib0lcalppWK//cl3/p393j/9Hbt1512bnBy2Wn1HOUV0enDymBzKY3al3JI18i984Ss2NFiyn/70p8oZULDK/rlN/K0rnxrID9rszKy3a9jdEWGKXTTv9tj4mOIp6xhr5ObWllXKFEvJkkXYDiQyhKHWNwpf2pC/3ts2FuezfuLahiL11Kk5OaLsVitSAdfrFEg17fyZczZP7NzaVBym6IlnzpqxsHDfxsYnbWZ23hp1COemLS2v2urqhmIB5DZtNhAdkBNprTbsiYfkxMAfcpjtrW3hA+QHwyOh3QQKXnoWyz0stuBym3uIa7lB9PVbScUvuI+ZCDeOjfp3c2tDbQl4fhRc4bAi94aCu8JRJMdnOA4FNhDnrMdcNzGKNZaYTHsHYizrswoitd61g2MF66oXMkVXCO5RFtQ8TzORt8QSiS+ktPV5VK3t2srCkgh5GXzEVbVtVigV7MzZ01YcpIh+QM+a8aXnPPAPWFG75e3FyuXdsMa7MpnCOj3rBmRqS2s/8U1F/UZOQssEiqo8TskKWm4+nuPhZIEF9PT0hIrp3vjxG1bbDn2AdZF+/8dee7QeB9VqUCnzDK49dclm52aV1xAL33v/PdtcgzxnPyDheygSzWKEwfUvvuOxjUWoYVU8CVcY26A4xuqBIFku4j4sQJ9ZHPLggqTg5KicIuYlMcdKSet4aZy/UMzbKDnAlNuhr61t2I0bt0If75BvhAtOSdhgAZ3RoETVr+ZeZi8pKDCKUEK8ivheFNqoGCVT49treTw+AdxJ/sZ9arIHyORYh6l3pTYPK/9WWQAAIABJREFUzoPRcSXG98O+9/Bx7KM9QlbcFM8UsWx/Z2I/548G9XtMAH+0z/eTdPSPZgZ9ku7w8bVoBEQA799dhZ94ME6LMPeretMvH6D4zZLLPca8G5hMPpIJth0ES9fM1H8ekahH8tcBRmyJHdhxRd/+CqmOyzxOBU2M6l2fDaOXgAQdlxqR3ayN2rHm5H5tb6euucdBwph1Dl0M9mHzkpCAokPTgxyRibnFGkleJIC9Fwg9ZL2S3g/lpC+kXiRaY6KTErGeRHUlU4G87+9zG2IpcVEKJATwMXdpGStrnw+eJPj8C+pezxI6p1M4fLKRD9V0SbANE8jvOfS9pdodAjgkvvsToAyKEOyaO59advz9RhXoIUlFBLsiK5nXmXmXEMAkusFmkSSYTQIk6OTkhNQzqKhu3bple3UAnDi2AK0octmI5EXwUn1KT6CY8K6vb1htd0O911BjtFQNqzIA38AmKwcgPAoeV+Cqf08+kPhtNj6Qv2x8sESKBDCKiP6gInHgXvdOH8DCoDZY3DebOq6RjRfJHv/N5ophAAAbyDuQJgVR6NUMeCyrRNk6+iagD6u6vbY1qVpuNrTBozqXjQ4A+vz8rL300ufsl/7GX7evfOVL2rywgSZRdgI4VZp1k8BJPc3Bi+ux3vYjP/SYAD5yiB5/4KMegS4W4KM+3SM+/mER5KhEuDeg+OguMKYJvY8Y40iWAY7gif/MN4ipKk+FL4HQ8H93q12IpMpO1Ta3yra0vKZecygtKSSGGIJwIxawbt++c9cW7i/YbhXVofcJnRgft+vXn7annnrCJsawv6VfmPcpg+QQaZIU+zkB4xcYVARh047F7Xvv37Q79++L9KWyvSoC0eOyFKEisF3RqOIwFBSQzsH62QlgJxo4rWKAQQztKl5dunDBvv71L9rFs3MiLujBKns/LkbEeIhoQd3AZ7BdBbAETHrlh6/aW2//TAqVdl9b5CDxhnus16u2F9pUoOpDnQohhXUrirhRrFhrEDsbIn1x5CCmcR+clbgGKCs1behHh1oEpShkCoQPgObaOn1399Q/F9I3xtOo1Pa/UU/Ti7ZkJYGTKDK8YArSmgeytLQkco24B3EM2QawSmxFfcjnpX5RPB1QTkEOJ0BURVaobFpS8PB5QD1IRX6HGld2zgN5263WRdqRcqMO5PgoZFBhYj2nnsXmZJn34/PevLxfsvSVFW9b/QwBpiGCmZz0VwYUR2UNGMoYQiyjzIkFc+T5fIfvcu+bqJWxDJaSd09EHEBlo05eAtGPDTn5G+pw8g+IRQBWLIF3bWx0yK5cOWeTUyNWb25ZvtASMPrBjQ9sZXnJTp86I/vu4dKIQPJbt+5YvQpw22d9bVS7oyqCgDCbnT5rrWafbW9v2cbmmpUrm9Zs1WxkrGRXrlwWAXz//n0Rl7u7ddvcLNvAQNHabchsFPHYaQOY5wXkusOL23Azvm5V7MpLwDqeC++/VJkDqKSGBOJ60Vxea8ATVy7bt775LfuFX/iSlDr1Bqp+z5EhxSNJun9tCpa+mSzQ8/W2VFr8FuB4c3PdVmVhvmm7tZquE7Xa1taGjY8O2+5O2erV3VCg4XOY+cJ93FtYlCoZQp/ckvvDPpnrZx5DZGCrzv3HtUIFIwLbneBWIWALkB3rS+/BDbCu9UXrBgo3Cg3rIg70ORTkWJzW3YHGQUa3Z/Z8OaiGybkDgczP5UATnANiNSpznBxTKmNUtNZSL2vyTwpSeM8g8HnPOT7vcXwnIDEYC+6d95qcmH94lyFPCwM5q1axf17XtTZlb890870vzj0wAl7M0ydVNX2AUcthcc78qGxXbFlFB2URy/SypLcvx0VpLMvqyrZ+zzwfGR3T2gK5IfW/9dnU1LQ9ceWqnb9wwU6dOq1xZ31gTWaejo/Re5JiIZ4vlvnBmSfsx7TXC3u8UK97sqB6BO6Q7lMyW90eZ4gF1sle3jezkac4gKhIs4Zu+CCBCo5DACfQxjH3uJnrf5i85Njky8meyCGf7nV/IW+J4/0w58qSGjpO9/myWd4JyKfMOpfs/7rwg0PJD3ExoeFmLPrGQa2Nc0Te/ujf/Sv7Z//LP7aVtTs2PJy3RgP3CnrC+/6VP7E4h/enUmnZxXMX7OXPfl4945cWF+3MmbPau2t92GvZ/YUFvffnz1/UOkIbCfVB7zM5h7APpqCM9Yk1RgRquay+vuSCRYqvBmlVsSsimTU25oW4iEA4qtgI5w3t+XMiqXAX8AJuckZvDwKROjE2ZhPjY8orWPeWlhe1rrDesi6MT9BT3F0v4HcpKEPZSHE6BC6uK/24jpDDhfWW73Kv0dYZJwxiG3kS48TeXq4QeRw7cFjwPBWcIcoPyc3APSjMIT/xohvs/vusvL1la+srSW41Mkz+BGGe1/FZM7fL7hTCASl242/vQduvddDV0QOyJWZc+Z074oB/RFLTnxt5ZX4QLMMSwppx1souhzZ/V6QcpjCuUZO9cmWzHIo7fR8QC57OnD9j586dV9wSSY8Fd8XdM3BsY245KU1+RZ60Z/2BvCUXZP0XAazYFFyFIH6lXqegrk/7BeKG9wF2nHVkdFhxjjYbtMhAef2jH/3YVu6uhr1K2BCchAAO76DiRUIAD9iLn/uMipnIK7mH19943Rbv8cz8xXHHibQoKwx5Uk3r722G3MwGgACdOiamT4WriJbIaR4UzxEO5/ud+On4tbgHymCLfj37d59xPZGoIddvo+Mle/LqE/b0088o1/zP//l7dvvWvSQ/4ThRDZrEvKgADnvDBF9UoYD3iY6mjbKZDyrneA/e0iIU0WXaPBy0RD8MARwV5kKQ9exSNXY8H+8c15y210j7/Kb3nJLp2Z8d/9oeJgA9+HezhHWcD/FnaUHhgx//JN98TACfZLQ+3Z89Cvf6dN/d46tPRkAW0JmUOHnwmb67HqcSJi/5bvLzIxDUwwjKgyo8PQlK4qr/y0EC2yP2Rx0EcEZhmCWADyKRM+LIg2dNqOzOqjE7txTZPUdXpdgJFcB+EZ0k5b7xDYnDvpd4X0IBiQghng2OkYBNk5pk8PeNgAPIWQK43cbiz20cY98rXbEOC/kLkAbYEgngUBEeE66k2sDvUVcmixnv3eVgdsaOOVEYHf5SZzfEKXHqNi5xN5Uq3OMmMALnnowlqtv4BGJfigSoCDZvXCuAUKjmTJKMZJ5mNpnqkZxO4LSiKwUZfO7HHsIc18EngSaBHO6oBKPHoZJz31D4RsZthEpYo/T1GUTu5ua2+hJ6v2YSaMC6qOIdsFxQUFABC7iGgphePAv3b1t/v1vptfaiHXcnAcwlx8+4MgolsfdL44+rlNlkQOZGpW8oRtB8ESynz/YP5C0/6PfgmzsAXu9BCKgLsOcWT6ha2Lg5YB1VxxHcBNwjh/TeSSHZpQIXFbT6TPc5kCUrJy8MQdX0zW/9uv2Df/A/2MzsTAJwaQ4F27q4juwjgQ9bs7ql2w8ak44RqY/xkQc9e5z5D/H9v6JfjWvxx4+2fQQDHjZmH8GRP+pDHg2UdlWFd13Q0d8/+g6OhHf3fSCNHx3xIhC92TM6kJ7GMZGnQcmrNbB/wDa3qvbhzXuyJF5aWpZ1rJS0kLcDeS2EECGupnMLQRF0eQhALP7pzbor7vSZZ5+yz3/2MzY2WlJsUS6QwirqVefWp1jYBRcWASn9Illff/Mte/W1H1m5UtVaDDhFCwCUsdgIy6K6HwthLyZCYQHwE+Od7OpCcZcKfVr0iQ3gnQCdphULeXv2mSftuevXbGp8SNfvgFboVSZS2YFZlK7rm1v24Ye37O6dO1J9yFp1F9tEYmzDwE/dOrhPfbe4YQi5Shmr3wGrVasC/Yi9k+MTAv3W1tYEkLlKkV64JaXYgFWQorJERBW6va3K/kj4cDzIS2IbpK3IvOaeyFbIJFS5bvOdFjZitRgJWb6PtSB/iG2Qb8R1lDGAgfSYA4gcGxuXasgVh96TlDhOcRUkNMQZQC2qXghE70+6LRCRsZRSG8Uz/Y8LRWtKUQnZA6ELoTao86AgBNQWWCxSLycQWaRfIPkgNbk2AC4GF4Cae+d6mvVaIAvzNjY+rt9hA76yvKo5oyxCJLbb6kp9s4U9N2SWA5YAt7m+AWs2uEa3+fWedVwrSs+GYYIyOTUqJdb4BAQ3hWQ71mjyruwq/7h79656ql67+rSsuW/eumnLSytSYw2XJqy1hzppVAA8dte8W6XiuOUHhvWO7NLjsb5j1Tr9cQfs/MVzegcpAIDMa7f6rVZDIeYqYGzBmyGXiSpvxoo5EQl5nkUsdPTerml/OwebWR/6pRSViraNOjVnLz7/gv36r/+6Pffcdc01PbtAAMc+i8rpO4pFY2GHb9SksiX3C84s9KB8//33RNqXtzbt7r07Vt7Zsc2tbbt967YKJYqFAZGYtCthssheNPR/hsi9f39JcwqbbwB073W7oZwQ21ByVYoYeOYQt/Rshqjg+rGkBNhnPOKa5u4Hnqgppw5OO76m7AXQ3olh1kCKXtxqL7gDoMShD3BQ+ZJYyr5ecz04xYQFObrUcELITz7HWFAVwTumeRisNiEbeCecCGmJ0GZdZh7w3Mil/R9XDAPKQzyI0MapRkUtrmarNZpOOOTyNj5Br+m895KmzyX9A/MQvJMic7l+rNRZy8ewk6bQcjAvkob+kqj/KXBh7eA8p8+csbm5U3qfed+wsOe9Zi1F+Y+1/fVnn5N1/cLCkt4H3tNLly7ZqfkzciaIRTDZoiD1YY+uFUkCm/agzsa4FEfvkemmdUYZQKEzJnfDDB3xM+y9Or4R9/thX3twhE8VTQemeYcpgMOB95d8H51T+Db6yMxi/4EOqOM/xhkf4iO9r7MDmHqIo8evduBYHcfLzJtj9fztvpg0w+kuID+KYIjqOW+L4flJLsfcr9v//X/+C/s//uX/ZoNDxKE9azRxdNi1et0xA77L+q8enTgOVFv25JVr9vST1+3O7Tva4168cCGoNfdUVLK4tKx14OzZ8yL4yGNQZLLWkacoDoRe6axP2CFj/0yv+EaTQpUR5SoQhDiQQP6S+8htQrb37nLCuqViJHKGXJ+seKenJoJClP69oYai1VScj4VJkJcLiwu2urZq01MzNjo2JsxhdW3dCnniblF5IjGLNbTPiId7OhcFLBCP/ME6muIg8h1yEu6L3IBxI+chB4MQJncSIVuraV2NqlXyWj5PvsMNsR5TaEOcwVIYNwR3RxmUnf7Y6JjWYt45CpLIhVSMr0L1gkhg8mZyG/Ii8hGuDSJdbVH6c8qZyO1wwPEiI5zLHPOCkIeMru7u6B8RYiqkb7p1tIhXb8PF/e1uVxyrkNo1JTuHRobsqaefVpEauTJjQy6ifvE1jxGRkHYi3wvweMYDEOA4UzTpEUz7ECfZmSe0v6BQDsIfkndickJkNHNua3Nb8W1qatKGhgblcFIYhMDP20/ffMveeuMdPbNOwvNBCjEcZ6Un8pNPP2GXLl8K7REa9sorr9rNG3eSIlTxuZFLDArilGDLOCYdsoQqXwjke1pUklkL4vot1zs/mSC74O6jtSF7/G6SuaO1WCQ1Oy/ozNl5+2tf+6pdvXpNxZzf/vZ/tPfe/UBnju4Z3fhiIh5RrxMX3bjAxC84Er0uJkmdo2IMi057sb1DVN4ftEQftQb69/arf7uP130f3QR59++T/CHMLR/3VCXbTag+ghDzyA+h4sIMbp+9h/jOxJ9lT979vUdxYY8J4Ecxip+OY3y0mPGnYwz+SlxlBwGclKeGJvEhInRu8kOQ8FCxv5gyBr3we22Tj6Oi7THaoZ1dJz3dPTOP3CWk9+LEn1cLuQo49gA+/FEfuo3KVHFljxIrh9MAn9l+9DzgSV65XluZDA0cyftehG8ItknQDba7EcgWSSvbxCwBfNC1OcHYSQC7BTSkYkw0or+XquVFMEIAh8r5zPyI8yypQgtTzMGkoOjJVEX7tUZ7lDAmmYDZHSwd/Ap3nlXNpulHSIA8KfIEza/Ke5wADAdyNzxswBC3Eg/HTnoDh0RQOHJG/RSJ7o7x7Zw5ETyLZeZK0IKqqUMFHFBe/nKbbFcviI4RuO7PJ4JoAJtstNjslMs7rlTAKlqfSysF3bLHq5M5JmohegtiOUc/QjaXyT1BIBsEsve9yf6JwB0bEe+FFq5PJGxQlagggGvI9NftsueGiJb9UKEggpeklI0Lx2Cjxn+7Yoq+GIB8AMl+7VEBHHuxRSvxuGy0Gi1tgBgTFBjeyy2v46jat1K2X/+N/8r+wf/49+3MmdOyuALIc4WZA5wCRpMbPwqE6nrWH3WUOWJZOcmq0/tS9294Pupb+lQf/6Sx8DCC+DjH+lgI5scE8IPOySPTl155UUfBkBfUdMbr+KUQwwMJLMfTQHawdgHsbFXq9v2/eMPefPNnWkchSOLapm9LLYzFm7cVgFRVDArV444hoAgF5GhYfqDfnnjioj13/Wk7MzcV7D/33J4vOMNmwRcpLfv7bX2rYu++d8PefvtdK1d2rTDo9v6QCkQGty11O9ZIAhNX9rBMDv2dRGYJAHJ1oCsu2gIKZa8KkMV14vaQ67PZmUl7/rmrdvWJ8wLjdHyNkcfrzY1te/PNN+39Dz6wlZUVu3PntpSaXPP4OH19OUfVBgsQuEWR266iKFhhoCCVrkinASdLiUWQNtgOAqoSu6YmJuQsIYVjqy1yGbWwyCYIWPUodrUfYCFALMVYtHLge4A+9LjjWUmpNz0V+r9uqTgKkJO4yTEXFxal5kV9xzODfCVuem/fkYRoIhSj/ibvUMGVeuO5InmvvWenT5/SuQE5qyh7q251y7ABIkJSSZkJwRTmFPfNMQE/IatRHJIzcA2ulAl/gpKDsVDv3eFhG8wXBDBDMvOd+fl55SKQTTx/bMYhwchRsLXm+Ldu3Rbxx3tB+wYBxMMltXCAfIfIcyArgEIt1DXMU3Ipd4YBSOzvR33aZ5cuo5Sctb3WrlVrm7a1vWKDRXqNDcoWGvKtVq3b7NwpOzV/1hbuL9qbb74hi8cnrjwlYjU/MCiV5OrKuo9TrWGbGzu2U2l6fjMI0Eoutmezc9Mi4ACTuR/1f22QJzFPUai6jS9jzz0x/oyVgHT1qONzTScruc/gdiPAWGpezxFRiEIIMmeVZQowztmLL75ov/63/pa98MILyoVkTa7+gbGPuCOFaQFMbGvC2+3rQ1hqRGzwXrzzzlv205+8LjUwKqq333lL9qOV3V31nOb9HCkN29BgUdahzCP+W/dODpkbsDt37+m9npya0j1BjNLDkjk0Nzej+bq4SK/Ltk1OTQrkBtxGKe3vNjmhrw9ZK8vYpiTm3qyB5JCumIfYoG+mk7paFumP3sSJqK1elgD6jDXzhvWG8RU4HtbKqFBxErg/6Tut/UNrT1bxo2O8gxA9DRsdGbHR0TGtdcwtVyO3RFbEnpOMPe8u9817vLS0IDV87CHM9WPNzlynGBWrVp63d4YByA+5u9rDlPRe8fzX1la9pUqO4g3s41GWF/XM1tdXZd/K+w9hPDszL4tTxpkcGuUx7zbv/q07d2xqctouXLgoe3JUfFiKekFmQWvY9evP27Wr1xL1uufdwQUoxLUkzQnFvt433v94/EzdrA7MZxN8u/cnstj7vgx9n4w3ntnjzdF/Dsmyj0jA/f6OdZKOyziY7EwHLoEuMgz4yc909N0f9ImupxgDQMBnHvy43d88ciwySoMHGOquIthO4uoo8iNuez2dYu1v2XCxYItL9+yf/pN/aL//b/4fmzs9qbhDoVGtjiUvRW+qj1EcgKQk96hBAF99ys6fuWhrq+ty+sL5Y2V1RcVk5HeKxwWI1ILWNfp7T0yOWbnMu1nWeuKWwxC7AyoIw2kChxhiI0VsKIA5lvqgy50A0rLuNseQs21cPlD2jqtgrlGriQCemZlUjrhT2XZCtYjalPYEHlt2KhXlK+zB33n3Ha21585dsOWVVRVBDRZQj2I37cV53msX9W5DaxH21xSUsFa+9/77VsbqOrQ8oGBISuVGUzbXO5Wqch5yEmIP6yrrNY4m0QkhroHkGlg/cyyuH3cc1kJvRYUDAz10KU6noM8JZ3IMimT4OepgueyI/G2IfEbZTE7CeVUQlx9UK4f19U3bUd/dDAFMkZoKgijEpMeyO5dw/yqKL9JOgwK8sp711tqm99X1ZT4U97elIr587Qmbn2XNLoqMJm54z3qU2d6eAZW1MLg2qmEngCHQmWcQ4BRVQfY7ccg15K04hANEXvOtNDyk3vQszhRnbW9XNH4zM9OWL1CYj5J8UNf1xo9/Yj957WehYNEXohSLPP4a4FCYq5yHR4t2/bln7MzpM4pTFIS99trrtriw7MWvUVsRFiDHv7xokgFzkhCs8vDzw886xpnGAx/zTizW++UG17loV51ZaGPbleRsXaKOeG+MS3QciQM1f2rGvvCFl9RGY3V1zX74w1ftzu27HSGjkxgN1xxcmZQHdpGMfv8ZErxrGKLFMtdFkQDvycP9OZz87bWG+n4jDZ7xM90/y95bL/L04a774/l25BKy49CLDM+S2/HKHiUR/JgA/nie9yfhLA+PC38S7uLxNRw5AtEC2gkvD2SRtE0WzI4qbz/kQcrd5Hcxne9aqPdf0FFTLaME7amaO6JkNSpsI/C57wLSflW9BitbRXTotXdtEiP4sU8V2LXDSMfxqHHInr17AxzV0X4Mr+ZyYqYnMRV+5+kO6g4HkRN1bULIxQzo4GtzBfCAgA71sw09gEUAq+dX6M8R+jd4AhNI4ECGJmR5csUZe+qg9g319sEyKVytLIKdfIgB8eCAHwoBeiQNkRh2OyYHtLufeyweSJMfT0AAML1PWOZJd1RsOcCdFBwk1xoJax/3+O0sQB8uJnn7lKSCuEcbaC8n1Birf23O+7tFMCMmtoCBUm+FBD9a17EBJKH3P24ZyTFI+KVgUI+XnHr6lYpUww5oo0BVsKr8BaqhZqDnWZ9AID+SD4Y2k/HnYW2JRELsfZwk222sp91O1BVcoa80dpMDOW0g1C9RwD7AppPKviljE4riATCTjaErNkQUaFPgln1uSTUocJTrU+LNRrq5JzCWsQWU5w9KCsBkqn2fvHbV/u5v/1370pdfFjDHplGbz1Dhq3e4w53gE0QCPyaAj4yBD/2Bw4jYTFHVA52nFyJ1HOI3nuzBEK0TXupjAviEA5Z8PCVQDjpC9wvcXRmfLcCIeUH6PLzILVUB698DcVBrNu3Nn35oP3j1TQHzEIaupHWHDdZTra/B+lTFQoZLAg4LvrarT6riBrEei1R62zbs7Nkz9tnnn7FT81Nu1YfyjiIj9YL0Xu2szXvtli2srttPfvaeVLaoH4ZKqDvpF1cTeSHLw9CzM2aDIo4ToMZ7v8Vr5d8B42Q/px6/XsAFUMm1CgICQOtr29TUqH32xev27FPXbDj00uX33OsPfvCqfedP/iQQsU3b2Fq3rc0NxWtArgLEbzEnwBbyFTBEwFgbBSbgGgDrmAhbFKcAg1wMJAlx9Ny5czY5Nq5rZKwBJyF0IZYmJiZcTafersNSENCHD7JranLKRsdGRYryGeIvz4S4NDs7o58DvNLugf7M5CgQWABhKDkgq5kXxHs+yziOjI7qeWCd7L2Ji24DGXpp0duX8eW5AaqhNOEeFujJurousgoFpqsVq0kfWlkNY59Iv1nsCWsNEdkAvRBF2DECgnKN6rsnJaVne3weQJVxoRdpdBAplYb1skCQQ05NjDvA6oBtv62urUmN65aO/n5IQV2i513OtkRc10KhGLa72Ic3dW3qJyvrab7njjWXr5y1M2enpPit1bdsafm2tdp1u3z5otTlqLR3q1jlDsnudmhoWAV2r//4Davu1u3ixSsChMmV5+dO2/LSqm2sbxmpV7UKcRaI1ZxZqZS3uXn6Nk7LRvLOnZsCjQuA9jn6BmOhTPEeanx6Fpq1g0qIe4O85fmQxzDfALcBvl3FTcGfE8Ceh6uDpP6WYw9K4FA8ARn4ta9+zX75V37Zzp05LYA/Es2J9WEokIz5a7Qz9WLN2KLEpAK69eENu3Pnlm2srwgAXl5atNt3bum587yYJ8xjhryAXWdp2ImIXEH5JiA18wEyAOAa62quAwKCuc67DegMUI6Cvl/kfU7AOK87x6f3M39DMKB00jsQilp8vxb2T2EP5WuMeW/xoKZijjFXov0850dBD1lSKZc1rt5XOe/FlaFwhkPzfCD+uQ+stXkP1INcNvV9NjbmtuyQ2SoiQeHWR3/tbX3WFT2sad7Xmvuj4GNmekoqekgJjse53b7Vbdm5fs19eoBvUlCAWw7vhvevHAw9uSE+mPsci6IPztdsNVQASo93LLpXV5c0lyanxrUu5XODVimzJ9jStXNNnGu3VtU1z586rXMsLq3oncgPFmk7paIGCkexokXpBxkDIXzm3DkRwpBSHoMC1hAKfZ3Fd92679USxCJsYw7zG+tWmfWIuelWLOxl0nnR8WkF7kdAAB8jcXhwJe/BdG6vtPRjSRW77ne/w1q420fERB9N/vqO1TGEYzyMZLfs/+Jf6czBssc5igCOm/u+IEjgFR8eKthrr/3A/snv/kN7/Y2/sJm5MavX6Q1fs1pjV0rcsJ2WLbIsUFnLW/32zJPPWbEwZPVq3S6cv6AirdXVFRuioAuHkUbTpqZnpVolJ8A+2Yw8oOI9xlVo4wRwreGkYqPBS0gMLaiQg4IqYhJFHrUGa0VD3ykVS+olXq5UdE1qf6ECswG7eOGcClVQfzoBPGDFohd0833ymPv378mh4Mlr14QlUEAHDrG6smbrG5ta+/J5+tYPK7ZzzThzjI4MhTV0QGsIazLtrTbWN5SnTk/PKAZKXVurKj8BPxgqlpSftZquCiZekh+xDvI3hXoDA/0qJIIE9iJ5CvM8Z1FuKQGFO77gokKcT7vEAAAgAElEQVTcJeZSRENBDLGA9T5m8W5j26drYg1fXl3x8R7I2/bWjq2t01/dlbfgC6zjiglNCPaWjY0Nq3iRvGRC9vvDilu0Svnw5oe2eHcxtBVIUSUVReZydv7KBTt96qx+oRwt5vd7zcTthVyb+EJbFbARxsxzuAFZTYOzUHTF+cnf3JUtr3g2NTWhIiaeLT9j7kAAM9bqWUs866dgasgmJsc133706ut26/27/gaF+JvdEx3rnQwqZxGSrbbNnp6y688+I4KdfJ/c6yc//ZlVtmuBAI6YcWoVrHgq3DQ6xB3d21YfV4sQXz9SHDNLaIZzxHghlb+vGuS6A4Wc5h/CAnIRrSahvVsIaGGv5MVo5B/x+1wrecPwSFEFVFw8xaC0Con4ZVbEEle3qELOFul1r4FZ5W/3qugYaHDy01w9gik/YlnNOn90f9TFQOlK243vxs8nhXldc6hbfNZNnB5/xf9kfJLr19hTDNCjQiHm3UfGnQe4nccE8AMM2qf0Kydhoz6lt/j4shmBgYFCykFmdgUeC1PLhO7RShblI5JmJyPDt7OfDT87cLsWfh8T3Y7zZ2enlzClv05+l27m9z3pDjL4OATwURHM72Lf7SWAQufrFAf8QBL9BG+fB/iEPwxJiANosRItva7480D46tbJYBwcikSqE3GZvrgH3r5v+NXvN7HXSO18VW0vICYkL6h/AwGcPX7YfnnyEzdT4RlFUtCTFe+rm4x10nPWFbspU5qSkNmqqCzRnCSZYezS4+8ngP13YTylIAi9eLHDkXWk972KUEVyH0nxQbCu7iKq9yc7WSI/fWky9HAg95341SVBdALaqSdIsN0OFYjqddam/xr2inkB8ZCyAFioXgHYAci8Otj/iSCiCGAAWfX5o1IXUDx9tvw39w5gB1gsRUXohxaTD8BE9fYL46fvBFVKksiKbI8qYP87FhWorzQEMJvLYa+y9U0Y885BXcZcoBy98PQ3mzKvmGVzwjnZTJLcS/mR2FC7/Q3dIfUWhL6YHAdVkF87hLorPS5evGDPPPO0Pf/88/b1r3/V5ufnfKPmWvH4+H0OJwRdF5rkE6OrjOUEL/uDhKxjHP4YHznkzFnw40Eu8K/gdzoI3J+L594jHPQs6XjSw3ZHzd7fPwEud9ILiBKiw793KMHvcfNB/xwL4EgOngEpQ3z0U2fHscfzCESrr0t9UtSyJr73wS175bWf2Mp62VUVAoo8F9DmMqzbUnpIOcbPgiJAhULEfciVhrbpKPtEsPbR+xIiyhUBp0/N2HPPPGXzM5MOdFCQg11yvW437963H735ti0tr0gtK8tpy8k+lPjk1rMOtCdkQCC0/W7oMWxSD7rVrZNaIrqxHdbaH6rZdW0hdIr8gdip2uTEiH3muWft2rWrNjc9YYP5fltaXrU//vf/wd556y2Bllj+QYLSAxOwa2JiTOfFshaXQEhKSF6IxZ0dt0LERhlSEOCSWLld3hb5Sh9hgLSLFy9aEStkiNiKk7n8jZoFpc3iwoLiNX33UPR40ZPH09iLlL7Cp0+fFtgGmQsh5L/bE3HDeTkmhDJxirjv89VdPyBiACp5tsRMtVRo7Ikkw37RLQvdsjECmbV6VXEaou3+wpIUSahgILqJwSg+yDkc+BuQOhKQ01WT9I9zxavUujsV/ePKE8h+v0cIIQgmV8zUQxuL1O2DHIDznTo1JxJ2ZWXZlhaXrIkiCcIby1vFb7fXhoTm2ACaO9Xd0A+Wa3L3Eimi6zWBcACYahfR2rOBXNs+8/zTVijQ93TViqV+++DGWwJhr1x5QjlJZWdXfW0Z+9mZGd0HZOOHH34ohdalS1eVe6DGtDa2mju2vgZZB/Abycg9q9YqNjk5as9ef0o98tbWVzU2kNK0vMjnUSs17f33blmt1rRcfx65u/Ij/nibjTTnYj7wrlEswLNmTOr1qv7mzQEgpTcyxQquLu5TH2XyOe7pxRdetN/+e3/Prj/7tPI28h3+iIgMhZcx9fGkxglKyAKeDwA2awKA8fr6im1trtvy0oKtrS7b8vKCLKABiLEHx3UF0gL74dLQsCw1UZRRWEHhw8bmluY95AL3yfyArKw3ara2vqa/OZcAd9lM+vyUgneXdxLlKfkfc4J1ywtIVFQpYtx70Xr+FlRTAvZ9PYQAj3lyJGB5h+RCU8R2PRRPyHK+oPnGcaOVcbDU0Tl5p5n/6olcZw1qpMTtgFvBQrTw3LCUR9kDWM7neDZxnRseGba5uTnlucwT7KRFxoRCRuY7rV5QogE208eROwTkx46U46BK53nJblrqv5wUXfw3+xrGYmx8REpBegBT4MPcdLK9YHuNti0vr9nG+qYUYnFtKo1glT6hdw9QfmV1XUVGXpSR0zNBEVcaGrVikYIOimmbIjVeeulle/Gzz9vps6dFREl5rrZCMdZGAjiSsBk1UFZ9dUBQ7gaFsx8TwNyVpB/4+bR70BHh//AM+7DfHkb+JnBNj7MfRnx2YCphP3KyPORBs53O78XUJZs9HSYseJCzHjYO6fHC3v3ANC7+In1SnZBW5gl2p/PHsJR262d3kWJpLeRz9sMfft/+xT//Z/bjH/+5eszn8rhO7alFgPad4ZIa9bbVqny/z86cOWXPPf28lK97jT27cvmK+voSm+RspaIg1PvDdubMOcX5SmVTvYVZXyBHvSesx2zWPBGALVpT4LQCaeVF5q4A9gJ8KfJ13YPW13ZMhEKyJqpger+OlOzsmdOK1fk8664Xl5BPqT1HfsDWN1gfykZxF7bxrJHkJvzs7t37Kh4ZLJasVELJW1QhDaTnXrMqAox8k6IecgJiN/fN2lcaGbHx8UkVaW0F1S7Xx7o0Pj5h1uqz3Uo1yYPIS7meuAbmCwM2PAJRPCr7YmIABUfENJGhO7hzNHQs4ml0VJO18q4rgGXNrJ7IXCPF7CUVzHFv9DyGsPbewNjyY8PtfXjpvRtQWI0VCuCZaSzzi7rGyekJxRcK++jt/ME7HwSnjFzA2Xy/QO514cpFO3/ugp4b7jOQ1K5eLuo+ZIvdcEKbzzCWA/20UHDCvE2hZ4iTxD3Gh/hDuyzukZhAMR4W0PT4JSZtbm3Z2upaAk6SY3E+insmJ8dVLPnKD1+1D9662ZP8zUJ6+7ZY4ZUjPokHCzEbAcDps7MqQGWOEb95Fm+/867tlOspph13TRlXpGiZrNyFF+xIbDtLAPtqkgo40tXF8TBfaKPaVy1cxt0+nHdrdWldewh9Mohm/HheyAYprGK1SABHjE/j4LkWX3ZFsuN+vRSjyVY2CDQGi7SoYX/nDimxwDb5/v6lLynu0+e7znPSNbo7tkYc2e+9KzJ2tTXI/r4XCX0Y+dvz+Ce9+I/h872I3Ei+9xr77D1nx/JRXOpjAvhRjOKn4xgPhwl/Ou7x8VUKNPAewAf+OSII9iTesgfLZMrJZzOq3M7qH/9wAmfqXw6vzPRjplEqwSEClXjUBiA9Y48RCMDhYcPjBHfspZCKOf064s3HijD/726F6b4g2PHdI6ZptOtIxiElftNrSy0iSfC8ahFQ1TMn/5mDuX5trtD1a+V/e1V4+VOKSs2OzySbHk8kSaK9n5YTwFnGWtVuSiwzvWADReaq9NA7o4NM9aTHLy6AABmbZIhifVeAb+hzHMc9a2+dkL8x2cgue50JVPqMPMGKCUR8lhCwbhGHvXW0yYvKar9eBWwf1fj/yXyPtGBHQUScP5nvxd/HI6HcyAWA1RWvTrbzx/vquTIIYFeJ+siINiJsjuiTo95ygcyl+jdWF6bEOVWKvonJkulMFp7nXp3qX6p5qcIFxEFFw0bCLZr4nltQ+8bRQVgHaNvq34jyNxLo2ecQCG76nRWYQ6gavDefWzyzyXFyN1YFApCxaWQTjX0iQL16MWsOQQg48QEAxh8ly20Hpt1CGyV1sI0OfZbDqx02yDX7/Oc/Z//93//v7Gtf/YrmGIAzf8u2LlZxB0WOX1d2DmTe5a66mM6A+xGG3xMe+njQ1QkP+jjyhtgQN5kPTiB+MobyQa4/OEOkQWbfrThQ+SDH/jhH5eAewSetwk3utOOWe+Q/MRZG6rnr8wHOTNoXiIQg16NQCNKk2bD3Prhpf/6DV21xZdP6ckUBigKLYnV37JWuRxAABin7HJSQ20Qgzrxox8FL8gbsW1kC6QtMjzlAos+9+Lx9/sXP2OT4sNbfu/cW7O133rMbt+7YTq0uhWO0KCQXabVRn3kfWZHA4fo8e0hvGErDXaRDOT7kU3RmUHrgRCcxL14vyg1iBwpgLH5bewBDbTt/7py9+MKzhsDitVdfs7d+9hNrt5wArVbLNpCHwMRucDz0FqvZAMfup/dvVXaJa+sbtrVZEbF4+vQZGy55ZT4g4fr6miwKUXMQ/7Btg9yDtCEu0l4B0NABwlHvz7Zb1XVjDSjCRMpIgC1UF8P6HCQwtrcQzN6fNy8yk2Oi3MChBJKKYaO3Hs8TRQtKUYA/VCiQwNNTUzYx4SQ9MZuCMR+rlvqAQgBDSDX3GlLJYN+7sLgkwJI8hBPwrIiz5BpYCXoRluk85EiQWuQKchOpVQWmou7l3sgneN48Ngg0PdOgVue+eWYAu9wXx+AesLMmd4Q8B1DMYVMY8h9IL0BOSEGOjxUwysRERS6rZ/Jgj/0q5MOJRDGdQjDURUV75tmrNjiIqnvbSiVsiD+URSf2trOzp/WMKBpD4YSV5q3bH9rq2rKNDI/bk09dtzOn6cPYtIX7S3b//rKtrW5YvWY2BPk1WNI7B7m2srpgExDAzz4tpQwqIsace282mKt521wv28ICPajrUgyRpecHKYyLeZ/nxK6W9hxscmJC5BnWjSiXmGOMHZbZvHPLy1j+0quRPAsr6qIA9yeeeML+zt/5O/bS5z8vIJXcSIUYbbeCj30cJYBJ1JD9Iih2dqoCjwH4h4qu/h8q5m1jY83+6I/+wH74gz9Xz0nmkpQwubzGEQJ4Ynwi9PfdFRmMUg0ignNLsW6mIgneaeY8x+AS+HeUXjOzM7JcX15Crep2zBCOsrYXwel9snn3mJMcWPbvfhvuFkN+GcngULjAu6/5reLY9A8qHP7bCyg953UQ2W06I2AnhXpoq8JnKLiguMHV7fy3K+yZ39iVU7QBQY4rgOz391Cn5z2nlBtQv83MMgenvAdnmIcck/xbxZ6h4JJnz3PBLpQ9m1s2sw41rd9yetcjAM656ePI0GityXsxz3AJRX6/7exirUrv4RFr1PZse3NHuy+eMUQO+47TZ89Ipc0zXVxakgKYwh4ceFj/eQ5uxV2QtSs/w/ofheLI2Jh6BP/qr/2KvfT5z4lowikCAiS2HPD9qc6aqPDiEzmM4I37tvjZg2J0ggscmtqGBr4ZgP9kmcd+QjG5rrhPDNvFrqrRTFrUKz86ST4edqQ/hzRLp+zogXxy9e9R+E7v53HE+HSQtp35VyR4wqV7KVW8kZ4nOxy/8uNpUQ11WS0Vle3ubtt/+tNv27/9w39lb7z5A2vajuVyLWs0Kb6i+BonAv42q262rD+fs6995StS09+8cVN7WnIBcjEOTFGUF2pTfFKy6ek59RTf2lq3vT1X8ca1QgVCsU9pIATpGa61guIZEcCoLd0mnn945wb6WUcG3baedhU4nqg9VtvOnT1t58+dUdEd6tHhERwJ6J/ualFs7pVTyuHLMRTZE1drtrS0IgVwqYQV/bDIZXoZc52sCaVSQZbT5EO4DXAcFdxRcCUMghYcFcUW2eGb2czsrNbXrc2yra9SjPX/s/emX5Jc13XvyazMrHmee0YDjYkgCVIkRBAkSJOUBEqkhkdJNPW0bMnykt7yH/O+efmDrWdZy0u2LIuiOMm2tCyZtCkOIAFibDTQ81zzmJWZVZX51m+feyMis7Km7gYJkp1SsxtVkRE3bty499y9z96HBHhPEOwsFkWyQlZ296By7ZQSmDhW7mEhziEWWZifV1vpa+Y91nksn2kb5Tw0ZxdxHvNa9pwfMp51aWkZkprkJSywG4qXUHfzjEi4ZK2Rs5vKTUG6Fmx0dEhJlViFDw4NKpZ5/fWz9sbrbwbynkSfnFHaSnFQw2zq6KS9+z2UcuhSnKj1fqsuUpskQda15ZVVxUiqRRyc3TwZFJxny2pbNd0nTmzEXOAxzMHcs0qYEGcadegh8UmQHNL4Yv3ysYTKFSeToq7Z1486t26vv3bW3nztQkK2JsRr1gQwMzdFPMbncceL4ndYO6eOjduJE8cUAyNuIJGMk7/y6mt24+pME7ic5RcjhuSv4v7q37SObgCsSYKIAUMW+o0uFkoscsFGZ1/BxkaHpD7v6uxVqZlL569o7GSnfbeYdnzK55lATDcx4wF+jutEmINism/EHSMZmOzfCnk7ffqkxu31m7fs+tXrSQmcBLdmYksB9TazW0Dq72KP3kpYtptCD7uPPtwafP/og/bAfQL4oD31k3/cYSLIn/y7/Rm+g7edAM5EynsSwMnuLX4h+1B2350kIHHrIQcewXtbRu25LwoBiC/amc1LErwE5WiMVqJKtMViWEftaO9BbyDUa8gGBUl2WARF2xHAEFOxLoWrZxzEifbMkfRtv4EJVLY28k5yZXoqs4Fiw0BmuFv+Olnn3RGytpUVB7jRngCO/Ro35E29kiHeFVypjoerkesNrO6wfwQEK6Z1n2Xrl1EMR0VQUA0loy4ek/zAg52dGWueoRcJQNS13Ge4yaBajuMjbldbswvjOMncXTbwSgIsRZihRX4Pul8QcAAfbVSwTHSgChAVKz02JCgptAlR4I7l0arAGurR0I2AV9oAQsxK6etjR2rckLnqwzztA5Gvm9uW6yg4wBzqnnGu+HzdepmaXw5IAmTJUo96abLIAzBuriGS9nHDcoCSnZC/Dqy5rXhKqsb2ANgxxrwO27YrgFVb0WsayeqZDbPUbH5/Mbim3QqzA1ina6nes49Rr1nWIVXMkekp+8M/+kP7zK98Wt+HTAGcinbTTgKHGtrRVqgVvWma68JQaVqDDvru3+HC1Xr67LBqOeXBCOC92vE238sddkFzd99FG+9k85O9nC9g9+Iu7uIcP67rp3NZa+OTdf0u7upH89Wda/edtL3pCbT8R9shFh1amoZPWFszCUMiJgKoARjG/Hnp6g371re/a/MLS2b5ktU0HaZzappkxOIc6pyHRKwseebrgdvrCxAB4lcgwzxctZxA+7zUbZ2yATwukpUaZm+++aaIga7ePuvBhk+2yU5I0F7VqgzzNQSAK3sDCBIerF8PItfJZ+7Bm5nGLIA5zOORwOKA6GQBgSUSWOCNE7E93SWrlNfsxvWrVsg3bGSoT2QcBEitVhHBh6LFSaCG5bkgFsJbWwIc19dQ06Dow1Z5QIAoSkY+gIKjo8MCY1eldumxTVQ3m1sCNiFNAQQhgrEyhNxFJYIypLzOeauBfM/rd6hI6O6t2qZIIu51emrKOrtKskfGyhWSj47DhhciGLUIj3p8fFwk09IyNf5W1T7O2dfbZ+W1cpIMAPgHwAfJLHvdjQ3FavwM0mllbd0KnahIqBOM8tlViqz3AICesFWUDZ+IoelpxRAcS/s4HyQhvwOAhFSOZB8xBc+NJEH6EUAYEpfvo2aChO7tQWHtz1vxC5a/Yd2OrxF/M7Y0vqhlmDixQCgVkzp3xIu1KgTjllkOEq4kcHl6etyOTo9brYZCZ8UqlXWRjgConZ2oswGnu210bMjeeusNu37jkmw1H330cXvyyQ9IIb28vGqzM4t26+a8LSys2uryho2PTykhAGvdldVFfWdiYtwmJsdteYXaecuq40idX0DbjlzRhobGpRpeW6MvVmyT2Elxhtshq+avyL/o6mM2NjrqiqpKWeQv8Q31+CDweC43btzUGPU4lnidOotmR44csc9+5rP21FNPSQ2O1bHUJsHpReSNXFQc8YxECN9Fvc8zBhju7+3Ws16cn7NLl87b89/9ttS/xJokOURbZshuxjmqecYOgOjoyKjeK84VXXvcEhu3gA69S3x4Hq7yzdvAEOqiipId6F9Ae94pKZhD8oqajJ29SqM4WB5jVkjh2H+R8I0Js2ktdE9o5Tvco2JoJcJ4LB/rJSsRMsytSpjkeTVMRDUxOe8+CSbErxCtnjDh8SR9viwCeDZJYOGdgOSQJTz1xjsLUl+hEEN91yXnG+JekgJc2cuHZE+Ikw6Ni5zeHxIxl5dW9D0IYPqTZzw0NKh5CkWXXAM21kTccCrcEHj/mTu46fJa1Qp5iJGi6k8C+J84cUL7AVR3vHtzcwtKjBkbm5CCj//mWfb29lt92xN087KFrtr84orGX6mrx5555mn7/Od/U7VDNyAnUC0VvOwApIX2Y+w/kxJGIZbeuZneEQrEPcZe4LJvwfYjC50A3B0n3y+2bP59gNRb9tOZBS/8807Czp3xUBpo3JvzHS7iirxpOk/vr7prGyceOn7e65m04h078Y9E5Ree0l0RwB7V6P+DIb/lra5kmXx+286ff83+9m+/bn/z379sl668pfUoJlJvVDetVm1YZ6HbxkYm7T1PvFv7+fNvXVASzUB/n4gwYjARQAb5SOIXan6fL/v7e/Re40qiOrCszazLFZJImNnztlElXimLdNYagX2+6gnXpfbEGpgQinnWE7NJuKFObEUxIHPamYdO26mTR60su/4NGxrql1MDamc+WgeUeOXOXsz9zNmoSIl7WE9oC21nbYCwZI9e6mTuxQ2kzyYmJpXQgzW11sF8Xipm9u3Ml3zkMrKNOwprd5eSqMpr2OuThORYBepWSFYIX+Y5iGBecscgvC85P2QqamvmOtYZVMWRYCPhjXXL7ZHBYHq1bpKAFW2TUTCvrZOQhfraYxOIYFZUrVX0KfGP4tpt9RVzIZb/oVKG5vUXXnzRNtZIfvO2Qf46iWsSX5x57CE7/cCD6tOr167Z/PyS1ihUy5CxUjWXcXcAO3GMRolePF+5pnX4GlXCYnvUhgYHtB6jqIY050I8S08a4vl58hH3pZr1Sl6qa71noiR+po/57sLsgl2+eNUq65Rnyap/MlBXmIblJicsx5OhWp2HWbMff+IRO378mPYflNDo6+1XsuHLL79m1y7fdMtmjYTUvt/XgoDNJarW3bflMalL4pV8Q+roZognM4+54N1V1YW8DY13KabhPWE95t2lnMeN6zdsbWUjiAjCtQM26ctQeLbEXlH+vwNHaJ4dnfT1DWK8R/6bWGNyetweeOCUjY6Nq772Cz94UYl2oWvCX8FJqc3i0CREucvFI7sWxxgsEtb3yd/Dralv59H3CeC3s3ffWefeL2p9Z7X2fmvuuAfuNQHs2+p2W42W4D5RdO5CwCYn2eGZ2nzysMBFHD1Rh8RdRUYts1sn7b0daPOtLE/XqtIMZErcPKYKZyGUAayiLwJJlC616YUO0GZf1v1/I+Cc3nJUATcTwL64utpX30xqCDiJ2Z4Abtdr0XLLb7aZFG1Wzjqo5Fa+IiyF06aKS9oAcAfAQF05D828g7MJA+EmQ2NifTG3rfQeCOB3Sz1jBwP9uAANJ6qyREUbnmdr1lzTA8lsMmNQxe+5N7fCdEJRmY5YuikwzvZNqltqUs0n9xvHRwx8vReayYQwuJLeIbDzWl4c3FEsOeAjm86CdVHbCzs61b7F4g1gr6GgnM2JA1ghyzAE1m65iC10tEJjg+fWRa0fgnrZRHcUpCygxW6J7RbNcYyqHi8ksiw6fXPC5lFqcP0JzyZRdMeEhYZ1sIEteeZsrEHo6opYB83rHxelfvbsTSk1BFhh/0i2rasmBMwB1qMqCxssZVkGwDgG9pHQiMRBVF/wjNnI/fZv/7b9s9/9v5WBCwG8SS0g7lHJEMEWJzOOU4Jvj5lmxzT3Ni7BrafOzJWtz/hgrTjYUe3n37v57h0ve81f3A/k2/MyofMOsglqvzDufvZ0X3qPbnS30zQxjm/ztfY/ffOct//xP94jUgL4sO3etdebfrFfbbpYI8kBxLCwhy5x5S7kquanYsGWV8v2v//xe/b62bNWKHUpwaa6CcEaE9jTNctBIJ9r/ROz7b30Q1ygVOsdVQi1MYWANUSm8gerXIhW7AC5CGSJ5lVs9rBOxfKZOrMQzSJ8scJ1IpgViHka4FGRQ8zOT1YWamB5HSytIFm3mIQEdPAD0CMq9dyFJLhNEAOhZED2a9u2VduwWmXdrF6zjhyqSIAb3bmVN1Dkrie1aVV/dHXN6tQtxma4o6h6eYCCtJuapooPUNxt4TyBVeCAngXqVwggVDJzs7Nar6nZC7lz7do1rVlYREPYXbt2Q+cE/IxrmWxkO0tac1ZXV/T7gcEBEb5eD9eJJdY/1nl+jwoQ1Qr9T127kZFhxV5LK8uKEwAqWRuXF5dlAYlylL6SbWG31wSGbK5WN0LS2LYtQ9SpP11pg5IG8JikM8bOWiCBUOei/sWy9vbtWyIe3V6XOswAkf2qX0bdPwhg/ps6eZBnENQil2s1W11f0ziELKQRqI5QLgNkQpRBaKMgZKxBUDPGUL1DuG+UK6pjCyDId1VzrYEC1BPoeH8Apzs6tm18YsjGxlCPYKe9pbp1S4sLdu3aJTt65IgsBgHMO/Ilm5mZ131iwTk3P2sra7M2Pj5kDz502rp6euzK5atGCdmOfI/sOleWK3bzxqz19vTZ5NS4ra0tyRL5xMkT9sDpU3pu8wtzHk9CoM0uWGVj01ZW1i2XQ53E/TGGNuVAwjiM8We0V/da3l4KA3CaeFQKVFlvkpjhewCU4nJjUSjGXMO72al+I4Hhk5/8pP3qr/6aDQ8Nujo7KOpTxxOPw9KYzEuSREcV3rliIW9Xr123r371K/Z//vc3ZQHNMy/k84G07RD4zB9iRYB5xj0E9dioW2pTyxKyF+tn1ZKWnXXN54sKv18T+c847pJCyuNckg1FbhO/5vL6TnQwEMBO3MIZmJYAACAASURBVBjqnSdxnxL+qInsSQWa/0KyaUIABzI3zmUQA5EQR1kcy6nEvQ59HYlzPSvIBpIWiaG3Qw31vGlepI+5Pu8n7YdURVHHswO0Zy5Boa2kWoLnnCc89nR1y+EH8ieWbeEdoH+ikwL3ITtryJBKRYkJRew+A3kDkcJ1leRi2KJjEb9h6+srqhdKIgxgP8cRF2+sV22zRiwPyUw98i47cvSIW56ivm40VNcSW3zqjDPHz83N690eGRmz+bklqdk7O7utbnlZoG5Ut22rnrMTJ0/ar/36r9jPfeD9ImFQ+zGO6Wrtr0KZAtmOZz8hAXqPsDaZ//cDmOM+fq8YIxv6HTyazR65MyDfM5xMN4bJunz4GCiNK7KqusOf586/kRLAEck4fC5k5puHaMgeT2mHZfPuBHC84GEI4J1XDpiIkpKUpaxYo7sLZWzObt++at/4xv+0v/iLP7dXz/7QBga6XTHK/INaNF+yRx563Pr7hmx1BTeNuvX19trYyKjiMchf5l/WPFSnnujXoWQL5gTWLJT9Vy5fkmuCapmXy27NL6V+QTXD1zcqsoCm7IDbBJvWnnyH7/Vlb5wvyFUBIgkMQfXIix12+tRJe+DUCZHNW1vUlKUOetHbVehQSSqcQOhH3DpIQoLEhaxcXVm1/gHWnm2t4dGimLVC5Q6KqI3XtFbiuEK8Q015iGNiGOIwSgg4RtGltrkKGEewhlU3YOdySpbHRhrCFPIdBTDxGX0jDEGlrHy9hJAmgZ1kOpW5KBR1DKpX1h/FVEs4ttS09oIZEEPxXaz6pSgudsjhY2V1LRDcWElDALPU0CeODzoR5hgZpOnE2IiNjY2oPStrK/bGm+fs5tUZT8DEiSLaFwcHuIHRXlk/j4REqtu3ZwORn7du1vg+avaWNKZwsSHhk76BjKaPPa6QSblKdlC7lzWd8UEMy/oH1gKhPz4+pmM0PTXqUjRD1kPe0+/EcKzR3V2uqGaf0E2y1/KaXXjzkpIXUtBL2wLflwRiODqacO5I6GfJQ9bAd737UTtydNpqVda2JZVS4R5ffeWsXbxwVUlE+k6wY9Y+INTcTfYPghO9/ny7T3Si0/cUPnppnHDjwrPSdYUkpZwVOkna7JTDDv29urZsc7PLVsh1WF/vsK0srbiTRmbvl4GWPfmgQLxAAmvqmNckPNpjBkwxWnero6wDJW+IJ65euWZvvXXB3X7C9SMRG/dVO08dZ7JmvPcQk3ATbhyvF130kvNkIc/DnPz+sfe8B+4TwPe8S9+xJzx4HPuOvYX7DTtID9xTAliraXsKOJJeTgIGe9fwd9rOlAyOm4ODbMD0/USBmypxXSGZUeHu0iF7DfYmLLbNgQlp2KoqDYrStP1ZQs+DO++T0B9NG9jdaPSdN+DUZ7QU9s1EQjxC9mKHnBBrgLuQlU7mRQLYF18yzLzuGZa8KTmc3nQz0ZtcKZMl7feTtWiM500IWtnSkSWIGomABtVCrQ0BLFgmJYMVCSbRiQAmrxGbiRCbyHhX+jqwF6HxnWSNjxHv190J4LTfY2AXSWCpSMMJPFsSsBeVaVCiCJxInlI6TjOPMs1gz7wX4TnGMeKH7ySA9awhHgGygl0QbQB8BoyJwSqgGdnAcXNHcB7BPAWowV6ZK7CJY8NVB7WkXzIEcLYFyhSFRKZmUNEVB8rMDHY3/si8fxMrvKjals2OZ7mKNAj2Nll7dCkhsHsOtcsAx7w2mWeASrGbAdM8+xa7q01tThhjgNr0hTJ3Le8EMM9ny+soSQUm/NffAW0ygmpDm59gX0Q/0IdsYp764AfsX/2r/8fe974nZVOKbZ2T7uwGWt/R1h8chgQOE+pBJvI7OSaN4bNTcNOZ3t5AIO6a7qTxh/jOXRG8+13H3+0dn+yPdunEHThePEn2+B8JN/sjuch+HZn8Pptgc+Av/TgPvEMEtW2vt5k/dgOD/dDmwaKVLnMOr9ubFxjWyOXsrYvX7Bvf/EebnV+w7t4+20bxIQs6z/rXuizkhbIMzJEO7vvv3MafP7JODTGEjgtKAOZ0VwUDRgHW52Spx7zMuSHsOCHnBewDPENhgirD5+bwR8SIxLVOTDm7olyhbLyjWMJ9QZOYSpFWSDJjbYsxqYM/YSVN1iaAHuqpmvV2l6xRr9nS/G3b3tywzgLXrgmoZD1fX191AKu7R+o8SJPK+oZUrxA5EE2Ai/Nz81LnSqEbSHPKItAOiFuUv9Tb41wQh9RJg/hFccl6df78eYFER48eFfl16dJl1QCmNh7WxyKbgjUf9UYB7iBNqcsJwMTvVfczlwuA6LwrhOlfkpVyOalbUBkLfN0oq018IIq5n8mJSYGXKHkgagHsOB+ALUoOSCGcLzZQgqAYxh4Qu15AQ0NhOibQle9TbgJiF9Uw6oz1tTW7dv2a1LtY+U6Mj4n4u3L1qoBb6vhRP5lyDtwb6zxrNmsvFs499H9/v9w8IMYgCQH5UOTQD9QRVV271VUnnep1Ec6yLYYcp3SEYhvA1Rz8f0iAJAGhasNDvfbA6SOWy6Hyua7nPzw0bIsL87a6smxnzpzR2L5w4S0bGhpFRyq7xwceOGkTEyO23ahaT29RluHXblzV87MGNsjdtlnLWX/vCMbNGgsA+ouLt215adGOnzyh5z4zOyOCkPaSqIdNZaPRYZUKdZKxS++Rda7qWxPXEL90OKHN+EE1zP3xLPgQM0W1Ku8tMSD9ynuE6pTvizBWaQysiN0Gmn566oMftC984XfszEMPBuLB3+0Y84oczZAmvrfL7BmUJGn2vee/Z3/6H/7UXn3lVRse7FdyAeN0s1pzpVbFwWFPHPA5hDGJ5TGKNAgCrgnQjiorguyQ4MwbXqvSrcuJE3kXSLhgDNAPEMUxiVHcYZjPUH3FZNz4XnEd1Dr+jjmZG8Nv/i0yPaiguVPuz11iPBGU+5B9Z3SQwXo/jGHOwzOmm2Qzjc29rDed1IyJkxCezB9cH3tUgHRiaa6Dco9YVa46BdTE1MzulSK+IyQ6MmfyDqyvkTSQ0/wPwaCfb0G4rCtOZ67HipL7wjWAtkHu0h7UvtiO0heogKvUqB4asGPHmad6RGBAoNTrXvfZlXUDGofMKcNDI6o5evPGLRG8vX19ST3jI9NHbGBw0GZnFmxjgzm1zzZRNZdrtlFjT1Eio9UeOHXKPvzhp+3nP/Q+1ZKnNjwvrJPAsZRLSEbaMwaI68DhA4VkNO8ZR2YI1aZleZ8IWoRL9gv7JXyl7Y8J1bsG77vcaivpfYfhy+E7suUbkbylCw6SP9nugveGAI64QLtIvg0B3BSnp84HO7dTbRTNLbG9QpcQOylmgrRlOOfqdvnSOfubv/my/fWXv2hXr121wWGSvijDgLKyZkenp+2Rhx61zmK3lPxnz56znq5ee+aZD9sxaqCaJ9xtbddsaQkHBFfwkmy3uLRiA/2DspDfrFWV2CZic3tbitklaodXq0riYH+LBbScTXjXiWmShEGvza24MZdX+QiSwkVa1qo2ONBv737icRsZGbSN9VWrN4gPmFM3bWR4yPr6e+X6AfnEOkCSG/P5rdu37erV6yJZR8YmZOVLDMjcIoUv5S2SOdclosRCzIsQxSS6EddqfVd+GiR4Ue0W0ar4sqEa5sxdMfmHREBUxT3dnSpd0FUqKdGOdYUYiGQa5kmJGoIKmraQ+M56xfrL+4W6k/mZdcjdwRxvgwRWMnuxIDIYJTPnBLOgXVViyYBFyWI7l/f1QurtTpscH5PbCPHo7Zlb9sprr1l5pRLIwVCagb7oL9nU5JQcHWgHpDPnJ3HIY2zHdmgva6qSPbXWuc0wayZzLXGr1iU5UvTp2kroVM1Y8DWP61kPpDQPY0Eq8ApJWiR2Eae5nXd1sxr2GIyZnA309lt5bV0WyIwdaTVCXd64P87Al9nJLzEtir9nnTrzyGk7KqtxTyrgmRADvv7aObvwFrWGfaw4SR12UJEQjlmwStbaPRklJts5cUyA1bCcnClCEipqc+1ZPC7r7KHuM7WScbKDXKd8R9VqFWKnnJWUONmwWsXXZ2ahVvKZPu7qoaRD3TarPDtH4prwyANs4z1u8wMHh/utt6fXZmfmNX49xgnrZFjrdk+QunMCOIsjR9yNxFie1dycl6PxxAff0zXjzne97Nw/wR32wH0C+A477ifwa28v7vsT2CE/rU1+OwjgdvTlrgRwtmN3jLpWQmyvp5ChHRMlSEoA7vXNPQd7U42a5rNEctcJxkh+Bkg2Es8ecQTSO9YKdoBDi2ure0jYC+6ii95xG3HNb1KVBuDBiUW3RYwBQ1oDOBLAXqeUgNYz+UMd26DGzQLMHhM095aukdkYO3GcRiK+eKcW0Z79nhLAAkB2EMDBpyWzK8wGIh7DBQI4ZMHnc6gOnBBGSey1Zb1zkzqsrbtMjwI9lErsvD1AitmArbecbUdTcMKlQr0ZeskB8dhfByGA06InWfhsfwJYUaZI4HyojUsfF/JkEJcElkJcRhDVa8BVnUgNtX+DuWaiInHgy5W6bAr8viLgnwZkIoBR4ua9xo3fd5o2KSAvY1eTBM4xuOO7WD4FC3H6M6okkuAPZVYA8d3OyhUSAnMzyl1/zQC0XLURg0g2LACabh3tKjP+aCjo+76Jic9f70LYIEAZJ6Ch1GslgWoTY+P2W7/1m/brv/GrNj45bo1M3WVtsjmHCGffECiob1L47jHj7Gl48CNYllsu8fZe0efGu/5kWZ12J9sDuLv7q6cE8H77r3bXSqbmnVNr2JDdde/c5QkOUsPsLi/R8vWfOAJ4l9vPJsu0HtI0VvYYOHsplJoJ4PhfWdAxbKKZz/J5W1hasxdfPmtvnb8kUI95a7PutrkiehMgLNT6zCh/WVu9/pnPadE+n7W7ht1zcMBwwgRFLTV3TUQjyjTZkAWVi9TB9W2tTagyysEuFsKJuZLko+0tLajBki54fCRxncdbMXkrAQhCspHm2kgAB3CZY2mPE9zp/XmdS5QIJWtsV21pYUbkb4Nae6iA83Xr6sTycNsWFxZEgqNcY0qnrhzqERA7iDrWiqHBQdn5uWKj09fEoP5lXHNt1mMIG9aSmzdvSKlYKnVJHQuxST1b1eCF3K1UbGGBusKrgVTGFnrdbt28GdSNOZFpg0MoA72cA5/KRll2wvz8+rXrtryyrHPzfJYWF623r0fK2XJlQ+sgQCDXoo4xROD0kSMigNdWVhUDYO+HcoN1DfIaUkrkej5v61g0Un80lxfQF4Fc+oMYYmV52dbLEFF52YBD0HHfKDVPnTwpi+Kl5SU798Y5LQeqXVgoCvzlXnlwrOeuYPWkLkBLzq3rhrquUk4WC1I4Yo1If/MMAC9ZlyEESYLguKS2tGIBt8pV3epaxUZGBmxsdNAWFm7ZyjJqxREBqSiX+3v77d3vfkLW3bdu3TTEGIUCtVGLNjY+YlNT43Zr5opVa6t29Ni0yMuLFy/Z5UtXbW21Zn39o3Z0+gERujUI7Y0V294uS90zNTWtdtyamRH5jY1kLl+UyovagJubWGdzH7wnTrR2FHngddkQEndAvEOiQoyjovXatr7OulLL42S34K4p2dNyrhYmnuN3xEuFQsmqtS2R65/6hV+w5z79nE1PTrijQFAXp8RoSLQNNqOO4Po4ZAxQbuRvvv51e/GFH0jtfkuEYFHqHy17JKgUCqq3SEIAyQsA5SjGmTdIIADMBYjn3ZECeLOm8wKIQgIDuLP3UO3oHMA2CtaGA+xV7tPJUwHdEux4TEvyCIo7xjIkbRJ3MhiCXTx9E+ND/z5AO3uMGNe7Db7XiuxwW2fGWh2C3dVhJFpAcvPp64dgdStL5kneO48Vva4y77HXaB7VGIC84dnw8dgSu+iS/u7uKVpnNwAyhIi7/nBdwHb1Tw0VXkmJiq4cdJKAa/B9njVKa+6H5A/6jn5mjzYxMaq61lvUCN3etJ5eFEwDGjPl8qrXL0ZAt43NOwB3p1SAtHl+flH7qo4c/43FfE5qLDkLsT+R4o75rWarq2WN6+1G3rbqsF8Fa+SLVt1CCV2yxx572D73uc/az73/iUBiu0rS95pO3mTDyKaYKhNX7RXrxb38XpHMQY5p3ad6u3a5shoafxf2nVpgDxZPRcRj59l3v9N28cSPkwBuThc/2H1nj7p7Ang/wr2lBnD24v7Ikvk1/iqbAL/fHSmSYRFpeDIO7195fcWef/7b9rWvfcn+8dvfsPLGsvX1+TvJ3nUdlXx52z71iU/ZRz/8EVtfLduLP3jRXn7pZevv7bNHH33UHnrotBKsNlW2YtkWFhfk4IEFO+pfYorh4TE5kqytLmsupDyUl0giKbAmpT7Wz6wDXFPJNsr3cQKYSZFXj/UnumTxX0WRo3XNAyeOTttTT71feMzszE3r7cVdoqB7Zi6BAK7WcCjwJEQS3Jivz5+/oNIErNPDI6Oyj4f8Ro3MfMI7rzIAAZdwRzB3zCBmkJNIpaYkplgzXXOFSkqEklAqZCwEInlNmVdILqEeu9c979YfLyWVU+IMqmSwCNpKH5BQhdMC7UFRCZElhfa2q6Npm+rklgqKnVT3PsQ0kNkQ7ShkFaNQp71UsmJnSXG0EveDqhiCG/tl1kqcY27Pztjrb7xuS3O4M+QVwzMgS90lKXWJC1kv+LmXGKF0QF3xKUlEtDH2oTvKdEqFS0ylGtNbzPNuzc3cDZnN2tDT2y17cdZM4gjvezAZFMMmFTBxBO4SJK/xHKoVCO6YaMoCzHqcs+GBQQkNLpy76AlrmamrddueXYOjsCCB9HDzKBbs4UcfVFJDpVKWBTmuOMRDZ8++aRffutIi9ogkMPujNF5BcLBd83VSgphdlMDKM8X+HJejYk4ksIhfxZQRezQrdHVYT6+XleA6kPzra1tWr7r4J4cDjRJcXXzhuFl0ZHL0mH1Ldz/7EFw3KDPna1/EkLP6mKYpKiNgyKqAE5I9IVrTbyXuffuuQylWut88F3/fjsxljDNnMf4uXLggEljL4H0C+KDd+iM57j4B/CPp5nfERe4eF31H3Mb9RuzXA/ecAA7xcJbA9A1ZDIsdFo2bqV0HWvKLfSyg293gbjvAtp2x3yq38/pZgk4LWlxkg/o1ZsFHRWlrVryTvyFzPqglm5p2QAtofScS1Duy8F3RK/JV3LQHDK4A9oDDfxatdCERPcOS+rlp1LPLBilpI8RxtAcONkYtO9iYzaXmCox2CzQHkVEaociseQ2teFPJrnTn8/HRkyoN9F+hDU7+YhkZI6h26QjZLMBgTR1rEocHEYOP2OYdQyc0KxnVIWvRM0lToNw33LsQwIEhcBLd+yL9hPsLNWX951lKIQLgnv0u8KijaHnUVlQV6fDaM/zhoyzTWk2bK35P4B/fSxRQbPwAej2w9nET1Q5coB0BzFjR8dSNC5aCWVKcDUYCOCREu6ts1b+BAI6Ea7z3+B0dk+OPA/dRzRymEycVwnjyTEInGbZVz9ED6ViDUJsqAnDuCxI4ZGgC/lPHJRmbIXHDRxi10dw+mv4BaEbBxnlPHD9mz/3yp+0zv/YZO37imPrLN8GusOI7sdZk01PNzmu7Tc77Tnlv8/J8iNMf4tA2dxve4/0Wqf1+37pTzCZ6BDJ/v1Pc+e9TArj1HHsRgNlj91yB9lue7rzhB/zmQQjgvUZBs9XgfhdNH92P/cb3a+quv0/DjxDrtOme5O6SEgZtThdOlImYmg4Ks1ZcsYKbSPMawjrL3HX56i176ZWzduPmrKw2txs5KcG2cPsgCcZnwDQ2S1ZiwD5XSSRlAIJrCeu1AK2tTSdTCpR7yCvdi/8GsOKP84SuGsSajXlbtnpag1xtAGERVRBOWrlVISCaEo0SsCOQv1IDp8lIPud6IpdfK8RGsrV1G7bmNYQDWDNdwVcq5Gzm9nVbWpyxieF+26qtW66xJQtAVCGsnahiigVA1H5bXaMe7IbAHogd5nvqenZ3dWvN4D6TJKRgw6yanag++/vU2+vltUSJCmGCivWBBx5wa1uVUoD0c6VqrAEMyQMwB/kMgQjBSE0xAblr6wLsZL/Y2LYjR6YFIELqsv6hKuQY1LeAr+NjYxoDjBGuCYgJYAiJg40sNtGoM1DxAoJC5tOXkL+Ad719vbbVaNi8CLpySlw0clLpcB7OzX3zPUjUqelJ9c/8/KxiE2oWEztgY007RWqGsaRyDlIklaXocdAqJyIblTCq3vJ6xRO8giq9UCqJbEaRqwQCiX9c/SNVkqyQHdHz9TqqCImXfS7HZnF4eNBWlualdB4dcbXqzMxtAbCPPPywlDE3b9y061dvWrHQJfIXgmxyasxm525YwzZVYw1w+/zFC1I6ljdQk/faxPhRW1ut2OzsjOVyNTsyPZJRbxdsZm5eNX+pm5rPo2jtEmFcrtRkBQ0ZXEUForIYecvjop73eIMxxFjETtvJMeJzt+eOcRWKIGI31aM1aghj8+3JFsRHTi6iGiaxYd1OP3haKuBP/pOPWamzKEA3WdsyKpoY57tlss8oKNBm5+bty3/9ZXvphy+ppu3s7RmRlYwDnFgAmyFOh4YHVH9WrgFdJStQ0zCP+nTD5ufnpEQFgEY1zDtA0gRqtiWA5hWswV1V5MpWd29hfDO/CKQWqet21ao7KwcZ/h3cCXAkkqrL1buMRVdAxfrAnsjqBDDgcFQ/++8Z34zdCHTTBdi6QwhgS4pyD3Bc6nXmk6VlvVMA+sSmSlAI7gm8t8yRUrJVawK3IYsZ6/Q9/YaDwsjogOpV375900nWrh4p+D1ZJ1iCbrlSnzmWdkcSWO9MgfjWbcGVYBHUzxD009MT1tWJJeyqDQ8P2OBQnxR8PFN+jxp+dm7Rerr7pdyrVqjpXBbwL4V1nuNwzfGyMhDaXAvXAxIc+HR1Uo8UhWHZtrYpU9Bt1lEyuYF2UL6mJML8s5/9JfvMZz5lPdjQxxI7Sv5tDpbjnmYH6RrG416RSsQk9lr40/3pbke1IQx3S0BUY9MWHVYFuzsBHNvWerftY7l3MgHcGgXuvCPu9bCxYuYsOyyfW55ry+93bt+a9zAHS16MZwlJcTil8N7lzWZnbts3v/kP9sW//M/2wvf/0camhlWLfrvuySO8W+X1bZuemrZf+oXn7ENPPW2FXMG+/73n7ZWXX7Hjx47ZI2cetqmpCdm3X7l80RYWZoWHjE9OaV64evWaVWvbNjAwpDV/ZWXZBqiJ29UtDAbVL/MCcxaWwesb1HPfVC171gRISrco9mR+V4SCH5DQUlDktkWCzvKKPXLmtH3oQx+w7c2q3b59TfOJm8Bsqs44SWBLy5C1Fa3RtIGkHtS/zPkDA8PGmk6MxRzD/IxLCNcjsYV4RbWIgwsZ8RIlI4jNfN4sifxkDQT7oAQEyfJxbswbe3p3bhBu1KCcQl0Wy9hX9/Z2qW+URJ8zW11Z0X11dXbpvCQiUQaKMchaC9nIzz2RkbiWeLeudc0T+soiSpnDIFqJeVnDSBoilmPtgmyV6rjkSYCsf/zRukhCm+VU8oAEOUjg+dkF9T3zQf9wr40Mj6h/lBijNbhok5NTSvTheUP+SukbHGFY+2k3/Vmp1ZQIRLypUl3YAltDJSGIGUmGYz6mL7BYJm5TIqDu3xOvWLdQ/TJWl5ZWrVyuKKGT50oMAgGuetc5s+NHj1hfT7e9+vKrtji/3PzyNZuJBFwlowzNvPnEkNNHJ2x6miQ6SkvgcFEXCc4a9PrZc3b10o2E6NV+Ic693nx9Jo6M2dHpo4qHr127bksLK963u00x7DcKZh2dxGHe3yot4sZLIoZxgqFWtpegadjWJnueutVrZJPlzEKNYH03CCbkbIQleSfJCiRC5aW+pqEo9Gu4ZJAGtemCBsaN8//pqpDmxaf4VjY5L5k595k+91Pg7pWk3LpKtp6LeGl8fFxqdeKuK1euKHHkPvm7VxTy4/ndfQL4x9PvP46r3h2u++No8f1r3lEP/GgI4NSiON2a7K3ubdob7bVAtSrrWsiTFIzdfcO2d8c1n7B1AxgVsJ6JRRAWtnRSqEZANUYy/m0nf90mJy6eTS/cAQlgXSshgH05j2CxZz16oOsEcASjI2GbEsACS2INKwWGqQW0E6lpDcCkr3y3DNUYyFePopoVwFlgOSVKHKx1VZKrceqqF0jwrU+C3krP6z8i7M2QpH7m5G61EeC/IDNVSzhRIcToLpOSkAR/3l5XEoUnm8mYa87mTsdBcxCTPtOYVdfRgdWLE4VOAvq9R3AiBf+DQl33tbOOlT+7NNO9HQHsEa3fh6uiqW+H5aerjGTZiCJBQLKrLdKx4Js3bl3ZpzoO5UIgz51ZFkKuGmrhE+9f96ZNYMHVFT64k42HA/n+jBhT8VwOxDWsEX4fn6tUZBHFDz2mZxOCYX4f7aW5VFQBCzAWQczvQ120hhML3A+BNPVu2MSRmRptjvzWnABOMRpvQzJaBGRFtYjXEab/eLZnHn7Ifvkzn7Fnnv2oTYyPh/7Gotqt2L3OcUs++A5yd5el9gCAVft56x4t3TuRjjaXi5bzh116sm28B+3dFWCLDhCHbd9hjo9v82FBqPQa7b6ZQkR3gG8dpvn7HvujI4CbN9l33p/73tLbeMBOADCtERwv23RnuxHA4aAU0I4lCnYZNyHQSd8mjz2YD8+dv2jf+sfnbW5+yYqdPVYodokApnZ5PagHNU8z70ECxbIJqh/s4y+b1CL7uFCPd3OzqlhG6rzuLlm2qm5mgzp2XVbCsSHUkY3uIhCl7uTg9WUhqAG0mK8BiVh+ZENtriCFBE4y3APAIcAjM2Aiwey10GIQllqIQaCwDvgS5fO9rxn83bD1tRW7dvWiiN/x4X7r7uywxlaNdCGRMxChc7PzUsP09g5KSYMSEyKDZCP6h3uBZPUs/XVdC3UrJBBkMBbFrC0AOahiAdcmp6cF8gHKsg4eO3YsUbt6LV+PIRYWFm1th0TjkAAAIABJREFUdV19I+Ks7u0ScFvqdDvptTUdC8hXq1VsanIysbtDWQkxeusWdsPURutWvWA6AnUw30E9CplMHMDY4flxvlqlKnAaa2Ee/NLSQqJqoQNXUMXIOtrrq7qVYS0BXgE76RcUxWNjo7ZRXreV5SWbnETV0ylCWRbaIqQKYSy4NTDtYwzML8wLLKVPaDf19iB5cX7hWSwvrwgkZeGV2rJaU99J0RSU7AxlQCYnCElwC2TeNuRgQ/eICgtl9NTkhKSixKWM8WKRmq1Y6RZVAxgb66uXr9n6akVJAagiu7o77PgJagOvmXU0bGJi0lZWl+za1avWUSxZoaNkG5VNK+S7bHWtYsuLS9bdnbdTp6ZUP4++Q+16+co1m5mdE0i4ucUYJmbBYheVCyoeylz4mCNZs9jptRAVA6NuJrFjcyuUf3HFq1tYUusVC2x3d2H8Ey8DSFP7UBbvOOkE0pjrrJcr9vjjj9uv//qv20c+8mEb6OuVEkwxoF7KGLJ7YmckRp2A9Zq2V65esz/7j39m//AP3xTRUZT1sZPWm7VtV/7wTDpy1tVNoh6WiV1SBNPf7AFwGuD3sh+vVDVuIHFRpq2XISggpX2yYuZTsmBHXnGtgPU6z9dJUR8OYV8gwL+RkLBSOGs80H5PgvSyJiGWaylxE2Nvro0FM+dFvUyyIPMcSRY8E9RsfHgHIA14Bzn3yPCw6lfTGlTOXAtiRPW4UWAFC3ZZP2+U9VyZI6nR2N/Xa+OTo6TQ2JUrl3WPQwPU7eZ+PFmjslGVGhzSnr4QMatalyVP7Al2rlyL473OIuOM2oRYg25beWNFFq4nTx0XOaI5M29SxGPfPNA/LItnkk4h4hnD7IEYSxALPBv6kvnj5s2bUvjwLGlnVzeqYKxVIUI6bKtRsFyh0/KsUXVPSoDMQQX8hS/8mj353nfrWRG38z5yD/H9DtuPXQKmzMrYFNs2xxlNzlt7huaZX2aPa7OeJ5hB27gj7h8PH5QkKrM9v5pGkruRGO9UArjJ1Wy3e7yj7UP6REQ0NNHwzRfy37cv0xVmvjAHhud4IDI6Xt9Js4L7QKsO79e/9hX7yle+ZLduX7GhoR4rFhnfxFh1zXtzt8s2eWTS3v3Eu+3Jd7/PPvHxT9rc7Jz99Re/ZIvzC1q3nnjX4/b0h35e8+irr76seqMDgxC81Fav2Lmzb9jly9dsEKKQRKabN9wtDMv9zk4lAOHKAlEIYbq5WZcdMGtOjX9XNr1sh6ye3QKaWI7vDfb3G7b6SoCrVOzBB07Yww8/aPXtms3P3bZadV3EdI3EqrERJYRRexgykzVKSewdRSXHkKw2OjYeiNOa1iXaT63xpeVlzZ+lAipgSGUvv8Vcw/dQ/rpIoEP3jTU9H9Yzx4kcHyBdkXWBmE3YEWR8h1lXCYWvK4CZZ2kb96ha81Vqlne5bX5lQ3Mp6lhPwiKOcdwNS2PcLIg9IYCZW2ubFV2H9cwtt+VPneAyXhqFda+gdYTzOJG8EdaguuIs4lHKGvg8XpdFOH8/fOaMCFhIfa+32601h5Ia3CPPlHWAc0LMEptB2hL3gfEQx+FI4/Ec32cd7k4wGFxlUG1D/N66fcsWF+fVRuL/ocF+xWb0FVbTJGatrRKLoirHXcX7l7WVJCJKaxydxqa6S+r12Vsk7YWVOT6+jD2889mBAI4reMNjjNMPnrTxifFQnoGEsrzi5O6eHpG5L7/yut2+MZeW+woXEtITBQmNho1Pjdixo8cU09+8dcvmb7t1unCcXTbqQG6ofKnzy0ckbkg6hfz1+dVjky3IWmI6oDO2UeHf0ShPybIdeevpQ8CBrbbHa5xP5D8JcRVKo2xoHGMjXdsIJQWDQ1K6L8rgzcL+MvNemNPUqiSJz0O61s+9IoDbnYc9BwQwyZxeU9vrm2eFJIdfGe9/4+3ogfsE8NvRq+/Mc95RWPXOvJX7rdqrBzryxbtCWpPFpmnEpNuoZtIrDbV1ePifZq4hbMzjNq4VLd25PCVBQ5JNmyFZAi7a8q2WW87+ZyvxsR9hI7A0kHCZ4D/tASd/mxXRGQWw2NmWfOW0c9psZltezdY3VV3sbUpr/foNOkEZf+4EcKLIVRZfqLcXFbQJWZ31QGm+YLOltM4Q+jpLjMRnmna0ggHaEuv3KfsyfDfZs6YGUSkBnF4/sUcWcQgAllNdOuyGpAQO/arsztAq79r0eTRs92AjVa+mO8SUKA6EdAiqHCByAhsFsAhggUmuRk5GdWZAJm9DQmyHe8u2r50COLD+0kA1Ed1hS0pfFEpWChaUqAUioOWZdf7yEWhCbsY6xp6diFVdRTWZfWcMIFRQHeA4iABmBT6GzEgUwF7nJlX2S20DCIn6Jlgw0hfZ4iYaf2Ee4G+3Ik9rKuu5yaI5JChkglVlkqLKlSoCwh0w35MJNGpEAGNPuql7ZKOEGk3txHInUXxzPCBgDJBTAiRGw7LfUQawg9Fs5LRZzeVsZGzMHnnsMXvssUft5596SgouWT51dupPVFykQEM7ee+eSFOLMrzdbN40ujNwRrvzZt7BPbnF+F1/pjtAEv06FoJqnUDTMZa0Ng7tQy3HdxGGZL56F2dJW7vL5i+8FIe6q7s+ONOW1id/2HOHlWHPr+2lTNmNe8+esEWQ3fZaO69xV2HJYbvhnh3flgBOYp2dl2k93mvdZocdmd3+g2QDnYZImeSf6EQS1vh83lZWN+zCxSv26mtnbXZ+0UH6QqdAJwA9rR2QKnVXjLLGAtQreSwheJ1M0vUhzeSeEO3H+Htbtcn6+3sFfGEHDUDFuQFmpCij9q9qt7vlnEANyOdARLHpB8xyVUbsLMgbVwd6VnyotRemHFclp64yIg9xFYFYgNYONTo5m+zturAnRS3iFtVk45MwlM+hWjGBk3OzN9FGW6mYs77uktQqWyjnNsoiUVAyrq1Rc3bCRkcn1GYnTtxSVXZ6gJRlQM6aDQ4M2OjwsIhJCNYt1Ynrtr7ePrVFVoQqWVGXcs4dKyC11pSsBGjHeagRzO8BpQBAUb/yAagD7AO4je8hgN/S0pKUgwBiAG0QUYCAEKbXrl/XeSBfASY5DjUx16bmMJa/1LhTW3Ju94wyhPP29nbr2fIdAChIbZggFDoeVzoAyv26khAQs6ZnD3gF0QUQyvl5/qgz+Lta2VBNZT5SNVerUlhznu6eXtVwwxYbAgxiDMCXMcOaPjgwJJJrfn4h1DgEZHVLcxQvjBzIc6yuVbcvkyTptat9PHdQxy3P2l63UyeP29Ej07aysiSl0vLyomK7ftWnbai2KeN7cX7JNtZrVip0ex3qXN06u4j7tqRgHZ8YEzi+UaGO70og3LB+Jt4oSWWzubVqo2P9dmR6Ss/25s3bNj+/JIvOjQ3U2ShhIcOIwyD+TeA8rwSAu78DMe6MMXyo5x2AaH8X3CqXZ6QEjZBAIFtR2UCHxLcctsgQbAWB6CjBP/rRj+oPSuD+PhIfIJdDHBMU9vxnBMAdRHcwtLNUlP3iv/23/85efPElGxoYsO3NbSdsQyFJJf6FMh9uY1m33r5uJQ0opuMOQ51M3W+wVmYO2KiglifpwS0t3co7rVHM8wcIJwaWfbKsMuM+JyZXuhVzUsYk7Is8qTQmCbhy3JN23WVA55IPgcfhqHmlOg4EcG93T1BjbWt80j6AcvonqliZB5yU9j7j/SBJglh5cWkpuSeOZw7g3VCN5mJJc9rAYJ9swKlPjcIYBR59wFilTXwHW3bAfk+g8HcRtR3PETKZQeoKItR/kOReRgcFnFxzOhpSAB87Nm2VKuqxTessFQTYkpxAAgTjheuiXKcdqOCKxU4RAqr/iFV7ocMWF1CNUdMawgjb0W6rbzMXM7Zztry6gQmrdRQ7ZQUNgYPinb5/9NGH7KkP/JwdP3FUSrSJyTEbHOj1fVbwzHRrTE9qTWKTpvA0jWuzq2wzfHGwiHHHUXEz0xTwxPWsJYIO5HvMsd07AGkfxyeXaYcBHCaiaYon9v9iq8XxwXqrTeyzx/4j4kb7t+buj9gZaTYH2L7HbkoNaLmo9wDfau2bZBAGh7BwkI9RIi6pTc1u3rxmf/XFv7AvffmvbHlt3oYGULvWrF5nrt+2yvqGra1u2tjwpD37kWdNNbT7B+zUiVP25rk37fy5t6RaZV1+//veax//2EdtZXXZXnn5h1JbEgPwvo1PTNiN6zdlsYyF8eAQpQ7m7Pp1VMG+Xx4cGtb8wPyzuV135wnZPxOT5ZT0sVbG4cSVrzGZDhJ0dHRI8wYYDD8fGRyw0ZFB1f2tVolhavrDfAZJ1z9IbV+SypYCJkHMsGUbwVXFY4duGxoa1hzBcZcuX7aV1RXrprxVJ64LTvyq/TWUtMGhIsz3OEVQf5z5mnkwrvkbWO9rXcTtAhc6d2CAfMX5BbcB4jWf172sF/Mv44H5F5UpxOzA0KCehZxGqMue96R7fsdch/2zXB82WasgsnHlqelcEILWcIcSsAnmVwjgvr4elcVwtxUSIV01LOcOJUXWRUITG4ExXLnqCUAnTpxQfI3ymPYSH6JW5mGofjEJi9tOIuOsghUzribM07Sb5B3Id/oGAph1hLmWRCzWL5xRenp79BxmZm7ZzZmb6rOhgUGVbyDmZQ9DvEuiAP3t65aXH2A9gdjs6+21ri4njbHdfvnlV+zG1ZlA0HocGefxOM+5u57jliL4wzp88tQxe/xdj+t+SUpi3A0NDztmk6cm9Iq98srrNnd7yRXrYXFI5i22O8QxxBU9JC2xJrFGb1t1Y9u2ql6bN3C4ze8+NY9R93aTvOilCGKCaXQiioIDvijF7mY4l2LPNMFWJTpKHdbVlZe7R8SrouDAk/iIfampjDX7puLPWjWUWgvJKuny4xN7NlG2dbb0NTI7g3vbsklB+xPAftYdp0qSbXeuEP4svWQJ+5lbt25ZmT0Qz1aimZ0Jz3c/098/w930wH0C+G567yfru3ca0/1k3eX91pKlG9DFGJIerlPSgLd9gByJj3jWZGBl/qH1WPbE6bCLmZdxadkRWGeaufdgjUrj8IXWDN1EHRuJwcxKFrmaRGYbsdlMnb1AHHn7o/QkKEvZlAY72CCPDLWCfbtwYIh7D5TfF90swezEavZpNm+m+EbaYyhGY11VJwdjwBC2MxmVcruREVXOSUZ9cpDXVm2OmtqRX36d9GspqJvcQ+h/B5287XG0eZ9Hi+sYhgAIpNZtXhu4RW2dKLQzNsVtbtCDL29jBL0csIo1iOkvSN6UJVMPB0A0EpJJgNRyjWZYIJCPccwEQl51SJIsPY6BjE3Vy4mvTTg3v+9AkQUBKbvAGtKXDMEexqoIeAfnI0FKz2qjUC6rTo+ro6OdeAhWqW8b7IUcsHfba0C0aCMukHF72zoAoLH6DITtpmrG1NRSnouPkWixF2z5AlDpipJt/QFMjiSzEwd+ftlGdXr94ayiXk+MrN5gV8qmKAbQWZLZEwUA3jOq9EympKx4kjpDqdKLzZIraLhG3SbHJ+zpp5+2xx57XCDcsaNH7YFTp1THjmAeEkVtickI4Rqtz7/t7LsHeaq3JVi4anzil633Ozsrxn/H98ytx+JHX4njN/keP3QiKE7L2k6Ee9B9RLV1tOIOOwCGqqtLvF6UqwfTdzNzscyFW0nk1jdmr1l+l5m0HbB1yMjG+7TtU8l2WtMBraToXgTqXmc+2O/ungK+O/L1kB3a9qYOvBIerEsOfVTrPezfnrTPMu9R9rotp9hrE928Qc++mUFkF2vbZhJg9Hao2b7+QFbgrYedHJdeXd+wF156zV784esCS7q7egSU8UupOlX/EwTFCWD+jQKgI0fGuavgHKhyNSVrYELwbGNJ5vNfqdQhsoYknKiWS5Jw6qw9Vc01gGCQC3Hjz7wKwALIhKqW6zPHy6EhuDcAGkW71kgAR4I8EsA+1aHucwKYJYU5PapTuEXIS4Awt2yF/HWlJ0lOEL78WZyfkd1vZQNr5bINDfZJmVApr1t5fU1rJOo2VDCjo2NSnHit+YqvX6yHqqPqThqsvXo61IJDKcOatQlx0mlTU1MCBKnjVqlh41yx1bW1hICSNWxXp2rhAoxcv3rdJiYnbWhwWPV7Ze2XyylrPtbF5f5HRkelRKFGHv2O+hjADVAXsgjl3Y2bN0OtukERQdwDVn2QVgB9XaVOgXcQVZCtgGUAjRDIXHd+bl6qGe53dnZO9s49fb2qfYfSBotEgGPAStSa/Awym//GApbzAmoCzlFXmLUdNS1KZpQNkNoAloCTPEPuaWx8XOQ1CmqRV9gZmzm5hjp4fiEQWI2g9oTQ7bBO1NgNs7n5eSl/POnQ/yh5TbFLiA2tZqXOuvUPdNqZM6esWMzZ1avnra+PxC8sy3tseIh2LNvC3HKwuyxapbxlja289Q8AclNqA4vHLRsbH7bxiVFrNKhDWLPyxrreL+o1zs0tWs4AVOs2NNJrE9NOhK+tlEVmbmygDiLxAhvJhoPv29QvLOnfK2trSikEbG6gVlV9W1c0eyyTKoqyYF4EEpNpKnSHymwk9VRdCUzMB+f6rscft+eee87e+973aNwDSpKYIeIylB7hvgGhZUkYCDhUYHwYf9/61rftj//4T+zKZSxAiUldUcOjIAmRY70Gub/H9J8/K5PS1R0ESOIrStXD3KNEFR3rgCVJDCIZg/JXc1VwIgi5Ij7fhaSRuM/xEMF/7tbjrgbz+/Gkl3iMf92J0hDdiP6l/7zued5KBepJ1vVcCvmikjMU50oRxlxXsULJ601TV1fzLPbxJCh2lpQkwVzDO4LaDMDek2YKIhSia4LU3NRN7u6y/sF+vb8kGTCOYt1h+oz3Q/b6VQgEnxfdmceUREGCAQQJKqc4lyiFJiDTtJX5fXx81KamJ2xrq6oEFWqI0xdYsJuxrrgtKXaubjffI0tskhS4B9YQFHco9Rt1t3FnXomq7GKpUyrlmdkFrQeQxySWooDHsrVh2NRvaR5n/mSueuyxR+wTn3jWpqZGE9tt9gS8rzwLrY8xDtUd+zrvGnFfJ9N/pYt3ktyQWc93gujZPfTuAUdc92O8kIy3FvIzCRfahh6Hj7H2j2D2DpLaXTGO+YMDF3tf4/Bt3NuNJvOI0ws34T3Nd7XzHtucf9eOyLqt+eWS3VWsqxn3RWHc+alymhv4u0Ad2wK2wnP2la9+0f7sP/8Hm5m7boPD/UrqIZkOIpX5cu7Wuj18+mH7/G/9U3v2mY/JyeP573xHhC9JW/x9/tw5JSI9++xH7F3vesyuXLqgxJBTJ09qTqCEBQTw5cuX7QfP/0BE43uefI8dO37E3jz3hs3Mzsg9Y3hsTO/ZtRs3lPR2/daM3ZqZs62tvDVy2AQ3rEKNVJXnIHbbtu4eTwKUKn+7pvhpaAgnFeZAEnlIL2zYFmWolIzl8znzPteUrXJXtxLB5hcWRZwCu/AtErmOHTuhhLjFpUW7cuWql6sINveKIzdRmXrin1S1YZ8a9//6HTFuWDd4H5nv3IWO2vCuxuZ9JfZya/4O/1uOFe5m5jb9HgsT+0Eo4rTmOEFRxKZKLFADeXVV8RJ9Pzk5qXmX+IZ5V4Q1tX83SYrsUlzDGsLaNzQcS07ctI1KOUmeVHuJHAIJyP1AbDPuFKPLdadbsV7cH3BvShysYCNd1RrEvRP3Mb5YS/v7eoRR8OE8xIMko7EEEKfhiILtM8OYOZ1kAtaAublZu3X7utZmJ3+HpLglSRTcidrGXm+4LNtu8CHIPghgrecFlNF9cld54+wb9trL5xN8QWstMUIQpsQ+jzWV5ejRkbeJaV8HUJFSQuTWrRtay4hX+/ooj4DDzZK9ce6cLc2tOc4jmW1IbA/AneZp4KjgIMR7xPu6WW04ARzN7LIvOm9xgQRI6gCHKYdxByGsRNRwDxIwUE6iYdsVCHxPIpNrEOOv4AlwpZKXuOCZ0G7Welw1vLyalyOTs0fd4x2SqcrrON2E5Nl7CDTsR/ruPbPv/K3jRSkZzfNhHZdzYKMh22f2J176JsWE73U7Dtvu+8dnllLAvPufn4keuP+gfyYeM+tgIICT/VEMUw/WAYlNTwLwt+QT7ciG9QslA6zV7rgFtE8pi8NvF5IrRd4xnKLpTImlV3Oboqw42xtNUG8Gd/dbjyRs2OKF87qiJhB2Ch58cUvo371qAMZHsAfGv2NLox/EerLtXuPUatgz2R3wSRbnpD9SIjhR5rYZEikB3O6XHog3MyjZ1OwYTWUfTKZvkpGSfQotJHBkWxKb6lCni9qGqkXm6uCUAPZtv6tVOa8rRnf7+PBtzqJzQsv/6O4yY7x5LMTvpnxc6xMJp08IstifEawU2JSodltb6ffiy3I6SGSHVPSat7LVDMBR+q6Ge1eGbMkKKAoEQLlKykF/QCM2oGmtauffPcnB6zg7MCM7v5Bt60PcFRtsdDkmJhiw6dje8k2tvzL+rFSHOiHNvWadAnUBg17fRMQBBHM8v2x5on13hqQUOQ+RHJ5P2AgSaNKORKmcPAiXiWsjmHmukbT0jZ1bK7ray9UfestEOuQEasrOrrPLjh87bqdOnVJwC1j6nve+xz74wQ8G5c22NTIW45FET5/qLstu5sdtQQvVPg4T+K4EcDqT+pHhvwF/42ysH8UrhDrhAahlUyKyO9TDo69cvZZRT2tXQ1/5HUUimGOzpLvmEx0bj8s6DGTbEHtGo2OPBWmX97dlLYldlD1r9s1pd4GmV2uPFrSeM/73na1aB7hQcoFsClZL38Uu26MRyZyQXPKwLW6X1HOY9u/3BA5xrjs+tN3Y2mNN2NFkP3a/nmsHLLuIPrP+Zdwq4kkhSdx9wInS+JQ1BytDI1ybdS6Xsys3ZuyFF1+1N89fkmKQmrV8T/XZpFBDhcEc3LAtyI5AGkXiiL/17tZ9zpNSIdgc+8/rArkgH2TZWmCe9iQld8IgocftdllDIOMgNrwsgs8XrsT1GljUs5JdPjqRoHBAXeu2rZA9TgqLmFZFigDUZur9ekVgtyNULdckAcsVwMWOghKGAJtQqED+okTp6SzYZmXdrl+7YuWNNatWytbf121TE+OyMSyXsaauCmSBkAaMRI2i8gJbW8G2lZpmFtR3Xl8VsIt+rpQ5X7/+QPjyHFkb6H/IUxQ4ta2aXb58SfcLQAbIyHchjyBvZm/PCvyEkOU7gIiuFk7HBWOCbHpqwAIUAegJhKRm3cqKQEGAMZQbAhJzOdkoo9TDlpVzAj7R37SNfw8MDthwuFfuhzgR9RDEK3auN27e0vlksTjoCl7cQxgz1DdmfEH6CmysVm1waEgAJOMAQBGgFWB1aXFB98r4IfmM9qPiATxE7Tg0MiybS5Q/kMmoTFB40CcAxSh8GTfck+x6qeEKGdfZKfJ7YXFRYDLtd2tIANBtKbg9PkfFsW1Hjg7bxNSwjQxTX/imXb9+wY4dn7SR0SERVeX1qs3OrNjqatUq5YosbutbgHgQdwMaA6q9lzObmhqXkmh5ZUHKYN4VPvNzC7aysm6dJcDufusf6rZiZ0719MprkN7UlEYVTaxED5KQkZN1NGqhGva/IjY9vvHiIZ5glazPqv0b1asef8d4Nc43kSyWfrUREuVC7MQ8AekG6Ind9cc/9jH7yEc+IntyAGbFQozxgvddDMGlJiUiVD1FVFKQljX7T//pz+1Lf/0VjQPAaABiubKgeioQSzrhqNp5WHhD+npDpd4V6K1EP1exKQEi7KJkHy1CH5Db1VnEvRzHWND1QpzoW5Ew22bASI/BSUDxMS6FEeMpxHhxbo97pKgC5kzUlGbuA+CF/KDXiYq5P6weSZYY6B8UUC8Vb3ld44GYl1qIxMgkhZDIyId3Upbz5XW965ojBgc9YaS8pneZ/h4eHhFJwz2q5uIm9Xf9HWZuhpjx2JUavhtSrKGWQ6GrepIdHbKUBbmGBE6SKkP9Zu6VvlfcjB10f48dPXZEttCQ07Sdd7FUZFx3qMYvcwF227F+IW2RSnq7rprgC/OLUgNPTk0rmQDAnlCQWqQct7S0YtRC3xK4D+iNMo/EJFTIRZElAOLMpQtLKzY5NWG/8zu/Zc8880HN6czHShYIa0C6qnsNez1HDVZVoEyiheaUK/9xdq3eSf7Gr2bOsVd4uiN2bUISkmSCneFLsrAfKrLZLw456Ml27lUzie8HPcldHNd8H4e4douQ4OBNaHONNjF0Fi9ojeki2hEjQk/6DUkkctVwlxM5ZGCHX2jYa6/+wP71v/l/7dvPf8PGJoasUi3r3YuW/qvLZRvsG7Hf+91/af/0N3/Hert67JVXXrb/8d++buNj4/bM0x+2F77/ffv7//l3Njw4YO9///tsZGhQzho4MBw/fkJr6pXLl7XP5z15/fWzWqs//omP25NPvscuXDxvW/VNWbYvLC3am2++aRcuXrCthtnK2rpdunLd1sqbli/02lYdpeq2VVSyg7IPnoTcpURs6p9u2bGjk7KNZ05kHUDtCZm6sV5WkhhYA7FOpVpRCQrIQshfEkZYz1mfKe3AvEjpi1Jnl0hG5rKbN2/pjSKBZBsXCDmALIoEVjK71gh3jFFSoshOV6DyvDhGsXAoh8AzonRJqdPxAfbtzMGQgLSZPtR8Xt8W0c4986EvsbFmHYSQ8zwinEd6Fc+QIHf9+g3NWTiDjY9PyDXh8uUr+lsYS23bOrt6vMYwalK5QAx47LC8KBcSTzJ0C2AIVrfCLuua9AvJNkqGIrEnR4kQTxji38zL1EQmeZHvqVzIpsdWWrfy3If3Gc+eP1hoU+6EZ8A1UQeTWEhMqvOXiro+MSMlLkgAIB7s7xvQ81IiGCQz5QpUkmTD1tZWdQ32ATwb4jwS948embSe3k67fvWqff8HL9nqQlVrKR/iBM3FinPjW+yCDHCXk6en7fTpB21wcECkKfeENTXt4guDgyjZC3bj1k07+/qbVlvfDLiVE8CqqTFWAAAgAElEQVQimDlt0O2EpSFcU4uFNTadzI6QRWJwGBGXAqrdQACH+AICOFQ5cywkYNwitWN1ukAKy6GniAgHJw3GX0isC6UnPJmWuQJnFleX8xyWFpdF/saawQef4w525L0mXrMEcNwDnTlzRvsV4pGLFy/atWvXEvXvwVp5/6gfZQ/cVwD/KHv7x3utPcPZH2/T7l/9XvZAEwHctK856BBoCZr1tYSOyGxu2iiEW8jfLJkcj05pizvb1nhzfCO1K8zblqQO99H0pfS+ss8gpVCyBztIKZCO2lMJ8ZuSwJxDoMJ+0HHK7e189I5exCjDg5fsnSYW1enDTRN52JxAlrntV7rR9Wfq7cooR9sOvKz6OHOAVIk7762pB5PNVTw23ks4T7it9J4S3W9GCRyBdz84GTcNBwId+GpDACcEZMzm3+2tClu5DGAUg6PmICmzU0zsopwky3CzTbnAfrdBJZ35jqvGA1ARIkiHlqKyPFikKLIkW9DtiRzo67C8gDVXW21Rd4Wsz/DdOFZ8U+rfp+ZOVNhKXREyYsnGc9Buq0kNHAn0jhLWSF6n0F+z9H6j2oJAO25kZYeN6iHUeg45mB4VJwQw0bgD2yJIA9ma9klKuOvdCfWq/Xj+oOIAyHNL8Eiet9pdx6ctSyAIltB+gaoBWNf5nOIP6rZQpzCobQR2hk0bIFd/b7+dOnnKTpw4aSMjwwK9T58+bc99+tM2MTEhgJK+cpu9SNpkityEt3fX+T0MseZ5LCqAo/o3zr/Zo/h3MzTRdI3466brR0tZH//+DAGK4zsVnrcU1v5Jp6JAvkPYKOs64+6ga0XFkX9vzySS5Ox7rUdt1oZW4Cbz9Z3A1q497uNij6Wn9Ve7rjG7X+LufpNNDmnLxe7dogh+33kj9iGAD7RsH+igO2/ivt88+IhIxnhyzn1X75ZXraW/Wgng5Ghvkzsw+L/dljdta5zT9Y6FGmgLy2v2zf/zHTv31kXrKJQslweUE00sck9uEgLJXdUgYEw1M1PrVKn/eNdDDVX9rbUAwAjiBseITicuCsyQrrqCdHBVGWBFXgoDrgcgRtZ/Qs6RZLTpNeQ6OkqqMQeRQxuxNxOQFdocLakhAgCTAIUSNVUoDaAlQoksgQAGQxFxjALO1TadARQUWNmAGNq0QkfDSh0N21hdshs3rqm2LaTw+PiIjY0Mhdq0EHpOLNIv3DdInbLuGybLPgAMwJuebtR++US55yTQtmqDYp3Lv0VgDg2p/iufhx992KqbVQG63DtkD8AgABmkIsQrKhI9LzPZL/MHogjVg6vrnPgCTIEMArSjz1dXVgW88TwgQ1GBoCjm2HgMx3m9PSdsUXhA8nEsscDk5JSIGohoiNflpRXVi6NtAJmQPl09fk1XJDoZBaEZE65YB6Pih/WP82CtKHKovmXra+tSW8fELWKOldU1r+WHveDQkO4FBTDtpf+4Ds+Vc0NG0j7GLM/ILQK3ZU3NvaI6hPglxlGCkghgFEMoalh/tq2vv2TT06OycM7lqXO4aoXCth09Nm5d3UVdZ3V1w8BiK2VqAZZF8BXyHgMpOY0xWOdcfQJMASN5v1A28RxXlleT+qiQdFgGdvcVRQBvbWKJzN+Q9mu2vLQmu83OUo/qLi4uYSEN2NgpDBJrTsZLvkENybRsRlxPFcOEGuBJ0khT6ROft3hnITEVPedIaOsQOO79CKlZsAcffMg++Yl/Yh/44AdsanJKQG5U2HvMGdb/sMei71FNAZ6fe/OC/fEf/3v77nef1/jEelLzSFC/kLjhewwnomPd3UhYq94485OUtX4hlGOA9HwgDuh75iRUS4DAXg7ElU9RkexzZZhRw3ITY9S4+kgBHBQpydhIFMBhr5ZxSeKc1U0U3qi46LOG5bBOBsylDyEdG6Y6lUpu2cKxxhU/1IKEEGZeIMkC1T7vQaxjCPEL0B7tEHmXOB5imA/uABAikbhlHmK8Mc+qznCNOs30VcnWZEOKpWSXXbt2Q4koJFCQzFLeqGi8ad5FJYcyPrhaYW/NewqRyzsN0cGY5Tq0g2tNTEzbyPBo4irh9cldcRZdd9TrddM9Mq64X4gcSAbmDSzV2YMyry2vrIdkTJKZvA487yyEk2L7PGQFa8aWDY8M21NPvd8eevghO/PQaTtyZEJYvichOM3r++v4SSy9mnbce0WW+4YOOiANzA9yrkgKhKZ6mZvdPonoZueZM9vjpm+/bdFUU1/6JQ9yvwfrw/SosOPeP6Nul6S7bJsO1hdxQtinpWGf1I4A9l/5/jd7zaZ/B1cBJiKp/tlr26Z97et/af/u//vXtrQ6Y109RVte9RravK8rS2tymPjN3/i8/f4//wMb6B2w11993b777W/ZzO3r9unnnrMnHnuX/a9/+F/2zX/4e71zpx84pVrAkxPjIjGZd1jDFxcXRBYWSkXFabz/7/+594lAe/3saypbgNrz4uWLIojn5ueUdLS0umYXLl21xZWydZT6rG5Fq26RIIJrAES1x37Uyh0Y6A0OKyS+UFt2WHOjuyMUbLNW1TzHvMZcS/IbsQ5tYn2GGKU0Ao4aJJrxrlAWAWviqekjSgi7fXvGXblyJhtc1lLWx5mZWY9BurqTpHElslBiRMpCX184Xm5guLjU66pzrATzgKMQy5GwRUxCcndPN7GuW/dDfHIPzFvEJVj2ozBlvub3qF2ZfyFqaTOJa2A3R45M2/T0Ea1PkMLcJzFLBXc269AcKyezHHXi+0WUrq0ty744uj44gepELBbYzPFd3cz3wwkxyLxL35CMzjwMGUp8x7WIryC6kzqrrF+1DT0b1uapyWkbGh5RyZGbN25qHmb+Z5ygcsa9gmvHdWltzdcBPqiW+3sHlFxAv3IjsuIWEYzzhSdRevKWlwnBhWdqasx6ukty77hw4bJdOn89ITUT7UgoT+FvFnudvI2O99sjD5/ROkbSnTuSuMsGbSCWkDV4rWoXLl6ym1dm/bus56VQq7cWcKuo3g0TmvYIAU3ErllEsAhpnD0yawm7FNS+neBOPhkx3pSEGuoKJ5OBclLZP7jyXZirEkF4JsRc0d46iCcUk7kTE/FtncS/KomUvkYrYTZCOoedYA9w/L0igBNBC/0XymfQUSRPEL9EZybeaRJts3vde9WGA9zu/UMO0AP3CeADdNJPySFvR1z3U9I1P1230ZYAvhe3qBHkw2jHYGoC4yPQmWZn+1fDdj/wI4eDWZtvIF6uDQUd92AtdxzD9lZwO6sSTlGPtm0Lp/Daq1jWhdU6S/gGJHPfTUqmOTseTcumLGlhxio5KlVTqVB6FicC47aZnze3xsGjVoVethW7EAz6cXrPPhCaj01J/pZIpgllz1h4O0qVEr3xdAFEF/0bFKpkJWIDLTUp/R+sftNn5VcXydfq2Zq5Pb//1Bo7JclddZElmBN1QSQTs6RYJm7MjsMsARyDzkRNHhIXvFZyUGWhGoh+NPq5R68AqXwILPPUoUlsiwla3bYOFCYBDRJbZ+/PpHlsHrq6BKipVkwNwG7L6lKfBZIZglaEQ9GtAlFkRaI7jO/sOEyy/2IblAoZ+xXlGDXlwt1n28UcIFtpV+AmL2vTMAoW0qEmG8dm6xqr/opqDbvNTgQW4zNH3QC4GC2jIgHsVqWu/uX5s3GDtIggKb9nYxvVrGSTkumLYob+e/D0aXvyySe14Tjz8MP2vief9KxYNkHavKYK5TRLdL/3Kvw+xZvCD1qhoOZn6s83vmPN73fmFWo+uaetZhJB4usbVH6BmKKvaX+0gFSiTfbe3MeribiKbWkmftvNI60/2y0saZlB94heWn/VNNW0Wff0ju+Fz2ma27le7OzXNie/kx/taMvO1ad5nWvf+KafZhOgDt2mgxDA+65wh77qvf3CzlGRbXHTszxA/+/VthjbJMck+UHtFS5+uTj3+d9x7nLBvauZsHyeW1iyy1ev25tvXbDqJu4LRak0+L0sokX4OOkFyCXLOQH+0QYvrvOAe0FtHN7nuEbIZpm5r1iSqmRzCxALSz9qvrraKxJwuk4JC0BqD+NGUdW9AMz4tSFosNKjFqXb/EuZGdqs7HZd35OMAOui0UfqOJHWoMsXaZurMFwt7IphsuedoMzb9iY2eIBudSsVcrZVXbPlhRlbWpq31ZVlAZqAmMNDA678QF0YnA/c1j4Xav8CYFLeoOgJUsGujfVyWSrbLZGp25tbAiSnp6c1j1DLVqrmUFrg4UcesWJnUYobP19JdcwgdUWmVmuqPwzY2NvTK7UMRChAIKDd7MyMwD0+o2OjIoZYryORBbHLf6MIRlUEAQz4Rn+464fbDwJcCsSUSpoaeK5KQdnhjh7YiHcLqAOYZh0DJGScoBQGnHS7RWrebghkjM+c8eqgoVsHo3yFLPfEqm31C+ArhC//DSArC0LITSlKvN4xawxWipCrgMSoh5RkGZQ8zHvcI3barNfcM9emnrAHawr49DOeKW3syDesv7/LeiBii14HuKOjodqiR45OmjUqVqmtet3hKlZ1qICXbH52QT8bGcJmuyhiGjt04jDWfOy5V1ex0u6Wkhf7P69Vi8qX51Owzq6i9Q50Wr7DFfNdnT2qm4fiiXqLpSL1DYsixRaxzkX1i4qZ5yFge0vjq0MxrpeqiMlret9DfMo7pISOMI6TIJB+CGS5zyVeDoTx6a5FHkcAGv/SL/6CPfvss1KeHjlyRM8RYNKVxw5WJrHANkkPXWrT3//9N+xP//Q/2vnzF6X4Ik4SeAmISUKgYsow78RawGFeUwKHy6DduSXEb05SOwHAfMEYYazyHjIe+cKW6gyTgOLK8GQWbaqT56RwjC3jeeU6Q4JH4njja3xadzx8L9QmVg1puTRwsi0rFfJKjuG5yA5zc9ttszvc4rGRQ31e1byIgq+vt1/jBZLGwWFsSLEvJ9GAsUzd35KO98SFutTzXguc2BQbeU+2YSyiFGYckLzBHMJ7rXm+biIDqMnId0niWGfdQJm7saFnDUkQbTdJDIj101G9Ef8S83qCpZc/of9QJjGHjI+P6bory8uah3lPIwHPPIPNK2MW1wHIYKxeUcpRPxNry9XVdVteXdU4JwGoXveETpKbajWSD932nGQWEoI0f3Wj8q/ZM08/ZZ/73G/YkckxjRmv6eiKdD3/7BLf4rKxR7jYfsuxZ/CROdvOXK+W7XWCCmQ55PTsWu7j+dLzZpOKs3vXplihqY373eE+0VQb4jd+4y7P3HThpP0HCBf3xoMO06pDKIuTSCxtYFQA+1YpSwCHOSe4YUWnCUpCyIE2n5c9crWyYn/yJ//G/uzP/72VunHzYm5gDsurBEB5pWbPfOhZ+4M/+EP7wJMfsOtXrtnf/Y//bl//2l/bA6eO2e/989+zqbEJe/GFH9h3vvUtW11dtunJSSlOT506aZRcunrlihSWEJK8O8dPnrT3vu99mnuw8yUue/mVlzQPU0OW+AM17fjkpN26PWNnz52z18++ZRevXLftXMnq+ZJt1tnLMs/WVMeYexro77Ox8REpgTc21vU3te29HIA7QmxWa5q7md+IZbB01txlXqrKk+lKcvfgD2vm3Ny81vSjR49bZ1e3Xbl8RWsH/UQC0MjImNZTbLHX1tdEEuMSwPqODXOcg5Lk7pBgzrtFgllarsjVwqxjzNOxpjuuByR0M+dhX00iH6S5ymJ05OzW7ZtuSU2iSmXDFbk5LPHXVd4Ci2eS9Tiej+a+uXnNw6wLxFauXMbpZlvXggSG5MVyX3b5Xe4gQtzOtajRCzELAcxoJAYkZuJZkiDDWsG6gK0u13PsLx2TvpHwMgSsEcSXJObwXWJUyHSP27Dz71LdX45V4gAq5A7qKeNQsab+Rd3MGqByHPWgVu7u1T5BMWxlQzWN19ZXFRewrkCsj40NyV2ikO+QYvrFH75s68tOBEZ1a3SKYz1kKi91F+3YsSk7cmRK/YJtNuMpWm/LSUbuPWU5Zly+cs3Wl/yc+iPXEYTqjkPlguJYYYLzyL728z5zjEjrnG1tgIM1T04QwAUlDaZ1hLXVcp47OJ256j/uXTQOiyTSQv6yj/LkW9Yr9g8Q+6xvTliTfGq2VQ17tb2g2Hu4Kb5X5Gvsc8VfGRFNtqnZawkrDJhd4vRyV/jEPeyUn/FT3SeAf3YGwGEiqJ+dXvkpvNNcrmMHen5PH74jnrtvRzLp4+kGJpK/LZuedv1/gM1C5DJSUsoX9ywokD11th0xUPK7CO3J2D0rgz2s7DvIhEgQJteKm42wfWnlbXYbXxl+YcchuxLAmRZHIlFfTi2g03OFiCdz8vSxROLooIM/NnaX7+01uDIduBOAb0O+J+MqqmgBwhy4QpXkCmD/mdu2tdT7TSwksymArfcZVbfZ+sh+jAhnZe6hpvJasNHzxYPIcLNt2IQm8juVNO0cY4EQlSJDWYiAG2lt3lj/14E0QDwIYJQunjmhoSnVlIN08SPjQJ0zqKYDYAgI7zZyzQSwALAt1LuQ6k7+prWH432mKoukhyL40sRyxrahRoPQdvJaPapTOUir1wNACrBvxzgPXxHxG55FqNsSyVVtyiNwF+HMoPCNQKlqWRZcXR1kMKGepINcKQFMPRtANq9LA7gvBcb2psBp0ihKxU5teADpyODF+pkPNpi//fnP28lTJ1OyNNoYNskBduRI7J5jH6ei7ASVebrt39ad72TrzJwdIRFA1nOQmMXfM2VyGoCm23UzxtiMi2QPz00ZuRnCKVF7B5gkJYWjHV8TQrfHZNNuAsm8YLvML7tNO1EVtNsFU0+B3Xs0JYDjMG65WmYD07pc+fK4z4q75xrXjgD2d4lPkmBy0On70Mf9tBHAmbU57UbvlbbP4fCpaf5kvN9EQMRhs8tGV8rWNBsjE065DT9YwYsvvWbf+/4LqnXayGPb2SkFlb6Zw9afepMhfT1JwHHVH0lDkD+xvpneW+bkQLwIiEFNpjnfM/oBXACFqG0K2Md7rxq/QS0LAUqNObf2BdhwkkIATtHVew7wYEXqQJ4uE2xomVOcsHIS1xN5vKd8Tfd1118dd2LwkuW+Tos7FnaDGs/tVb3UgP9hPcw1Nq2+uW5ry/O2vARht6LfDQ6geOixgYE+gREoZ2ifk8iuPgMg5dPX2+f9y70RdWzXRYAQD8iiVYBZr8oCcD+vvPSy1hFUtNjtHT1+zHp6u6VShWCh1i3qENYlgEzZF8oKuZSUL5AVX6jhCVjHebkWpA4EsFQIYf0XgVTz+nCMlViDjuPdKtHjJdoEUYTCBeJmcmJCYCNgJrV8IXw5DtVeT3evyHpUuao719OjZAAAt1gHGgBO5w+uIK5IdSIPhSx9Iktz7JoD6AMY7LaDXepv1hTazHGcmzYfO3ZUBBIAJSColMDUsd5E8ZjT9wC6eUaoH3k2AMu0H/wT4oy2cDz3arZlgwNdNjTSY0PD3VJorK4u2uTEmE1NTdjc3DVZg0OKlsubtryEle2qVJUAprQFMPjo0aO2uUkfrshycW5uQePaGgXV+63XO7ymb41kBwDLkmo9dvcUba28rKgcy8uNMucgoQJCPWeVjZpqolY3ISRJvMMSGtv24NijBAfvW69v2Azyxp/pnRDYHKzXYzQIgcv/RVvSYI3p6mEnf3kXcTJ59JGH7ZFHHrWnn35ayif6WC9ZyJCKpTIA5zUe1jfsq1/5qn3xr75kS0tuTxyV1271DlmOdXpmT8KcGGy6/V1P10ZZd1KKQnGtWzbHMhoOHFKL20Fer3VL7b5Y4iXEnFEJHJNvM/FhVgHcRABH1W+IJyMZzFzjym+v15fPuwIY4qO7q1PvbZ1EnFxqT4xkm9iJGtHYv29S33nLLaex+kQdx/vBmFpZWRYpzDtGggEJHz52XUXNfMSM50R63etINrZtZua2FFvEnXQfz0nvAES03BW8rjfvBskREBWQrj4X+LzLTMs7w71hc9rd3SlCAlXc5NSkLOWZz3EEwLq8V/ahvUp+mZ2btbGxEVnS01aupaSI+XmdEwt9zjs7MyvygzmUNYg2Qgozt3rStJdP4o/nAnmyMvubmOjLbD6/uGTPfuRD9kd/+C/s5LEjAtBVkj3UEuSV0MpxIGAj7kEyS35m/609RYyRkv1qy4mbQiI/X2ucmf1qu7AivU7cKWbjuUyQlsFP2oZuHmAeOqpLvrAH+XuXZ04vEYOrA2A5O6KtttjIIe433N9BvpHiQml37iDgJRgM81mI7bQ3V31z5gn+XZcjSb1es7Nnf2j/9b/+qX3zW39nHSUSddjbE4uZzd5etsfOPGF/8Pt/ZL/4qeesu7Pb3jp3zr76pb+0H770XfvQz3/APvvLv2LdxU5747XX7YUffN9WV5a0LyXump6e0ppw/dpVK6+t670g0eT0mYftF3/xlxRTzC8saCWgBAZDiZrvqF6ZA4qdnXZrds7OnnvTXub8L71qS6sVa3SUbMs6rIZ7xGbVuksF6+vptb5+rI8h4tySn7liaHDANsrrspuWZXyhoHmB9fTqtSs2vzBnG9UNd+zgvTb23AWpWkk2giSdmaX+MKTrsOb+69eva25nXoHQhigGJ2DunJ2b01zKNSCTISSZe2JyVJzforLS45qQYKSEIvCIumIXCGCVKih02MTEmBwPiGO5N0hQ1h9io6WVJTmEaG4OtvnESKyb9Ldq1U5MKlbhGIjaGzdQAbsjAmsIhCoxNzEk8y34gccnDTkdQAKzXkKaEyvSzqGhEevu6RU5TikM1nj6jrq9xOLM6zixyBWDGF/qZ0pheY1iyEWSp2JiPDEZY4L4iXYzZ3EcbhUeY3aq9jrrUFXON2Wpt5lfSAojhrh69ZrWG9o7PjahRD+OoQbw3PyszS/Ma40eHhqysZFhlcoYHRnUesB1X3jhh3bl4o3Mup++md5OE+GKdfTxE8e8NrHhqlbUvoI1jLEB2Yw7DePh5s1Z29rIYH9ZRzK5BgWRSYcTwxDC7sTsdXs9uStnG8ubtk3mQ+azkwD2MhYeE9CBYR0J0EsK9Tl2qGoQgSdOMcSQr5hxcYF4/lHyoPeKAM7GcFknmmwfJn0VSm7ERMX7BPCdL9tvxzfvE8BvR6++M895kHjondny+606VA/sJICbpuYDbR08KN9NXxt4ldZWhY3JvgMtHLcrzJq1UGxz5xFs9X1SSiwnwHsr6RiBgVaTqGhXna31q5O6AjGxcvauyNQQymwZw2Ylm8F7wA72O2vXWZn7zwLLzU8j+0XfDad7rQiqxmPC3+E+owJ290GV3bXFf7eevc34yDap9RkoIgpXjM1JGtBCBGe+68RfIKVUixCy0i2NvTahq5rCI/IuDcrR3e7vQApggJOo7D6ITVbYtGtkJOrllAjyrOL4NOUnkxI6+kIahEZgIyEJIgiYPL9WAjg+Cz+v1N+A7oBrskVydZJUP8H6M2bQSgWsPnUFsEeuod3xvYgAXngnmu5Fduip1Q2ZtBCoGV+d5KGrb9QNQQEcwcBIbCu4hqFwZW/T+5G8g2kTfTwR7PtmMKqwUADzfVcziIEINohslELt7jAnSC0T6gkBcGKXBejLJguVNTXWZAOaJzu2bGfOPGTHjx8XiP7hZ56xj3/8YzY8MiKAK5kztVFoGX07OLU9Zsmsdfi+M3/YhWSOaz5zrIaW6U+9UyG7PeNeAGgs9Qd9mWPTlbElN+rwuTIccFMW0Hp+0S7S1RleWzzYmDe1fb9VYcfksWN+3O8M8XIHIoAzU3hrF/uw2h+52u2IZB3a69k1fbn5THueNygSDtK+fYfOrgf8dBHATWvznp3SDg48XC8qwzy71GXXskT166RmJPS0OQ410UnCgSSbW1qz73zvBTt//pIAMQMEEZuat0KxJCIHckEOBnEeDWpNLinXiACcSMlHzfNQNxM7N34GqKLvhrUBAsBrfLraM2bNZ50TyM4H1AP8i3VZowU1RJ3XZCvIAjpy026NixJ4y50lwhwSxMA+zQcC2N1VohNH8J+NpHpCAEMaFXQe1CqAk/zZ3q5Zfatq+UbV1lfnrby+quQqnoiUH3mvMwZ4tb66JjBUFsKqIefWwrKfVfKX2frqqoBC5kNq3GHtChAHqToxPmHHjx2TxemF8xdcPV0qScExNj4mIBGrZshaVCwAl6hAANEYBoCMfDiXVKtYOgtAdru4SA7zPYBfiCBZhQNabWzoHlDJAXZC9PL7aNkMyQxAyDHR8UJqikBsYSXIs6CeG8Tj4gIqoi6tnwCMnJdzAQpGu1ray3VQ4KL8BTSlPVI2NQA4xwQGA5pyLCA14Cj3T704xg1gNWtoXK85B0QzwC73iKoFYBjQFNCVc6NeEVCHHTTKy5BdwRhX2/ImK0e6hmen2npWtZHRXnvooWM2Nj5k5Y1lu3TpLZuamrT+vh67fPktGxwaEIk3c3vBymX6AqIPwrbb+vr77YFTD0jReeHiWwLPGW/lMha/OauUsbhG1YGFHyoOV0l393Ta+ATP3mxldVEkLu2vVKj/TJwKiVmXRe/mVl21gXOFgpWom9xoKIbgPZVl8lZdZL3XXO0I5LZbg7tlO0S8k8MRbItqDKdHXeHNRzbcIdmQcc37z/Pg39htPnzmjH3uc/+XPfPhD+v+AcPp/6i0lJJfLiw5O/vGm/Zf/vy/2PPPv6A2cE0fj1HhQ01X3ifi58y+KRufKKkvjc+kKAllRRR7FNwanXq22G3T99yzkiBapuOYHKLlui0BTLs5n5Plvp+IZjVBrRnI0WRfpESUUKMQ9W+pwwb7e0Vql9fLItCJsUmWoO3FTurZ5mx4ZFDzCwkVgLvEiJAAKOxR4AO0cwMouHQeyobkchr7qqWOI4LUwN73JNxAiJBMwhzrMbuvGySArKkGZEEJC1wrxvYbFVR3FSnNGQKyzwz37mPEbHxi1I4cPeJzvGJALMkXpa6j3+kz1R6nvugmdRhXbXCA5AZXgfPeooTjo3mi3lE0gh8AACAASURBVNCcsLS4ZJXqphJd6Cfm/pW1NdWN9rrvrpxiHSsWUcoX/GchaZK1TSrE7Yb9yi//on3+879l/T3dbo0eODjZsieoe5tAOztG9gxlmmPO7B6y7cZ8x741vVDTMu8WF20DhyxZkCT0HSDWbB9KHzQibn1p7p3Wtt1NHjTe2gv/adr7JRc54P0eoD/bpVg2nz0ekU1mjUeECE/J4V4qg3rVxBrf/8F37Gtf+0t79bXvWm1rTeRvbRv1n9nKcsV6i0P2u1/4ffvC7/wzmxidVFzxd3/73+yHL3xHzhTvec9j9twnPmWbGzV789w5e/WVl215cUFWwygzeceoy8rcMDqCOh/S9ZodO3bc3vXEE9qzVWqUj2BtoiZryU4dP6735dbMjPAA1tA33nzLXnz5FXv1jbdsabVsle2cbbAmQSJa3ToLeZsYH9OcxVCGHMSZghgGAnhec9j/z957ONl2Xeedq7tv6pzziwgPBAiCGRQJikkeUxJpUrJFiUPZGttTNZI9lGs885/MuDxll6fscRDNsj0qybLkMMMoRggEQBDxAXi5c0439536fWvvc8+9fTs8AEz2axb43rt97jn77LD22utb37f2VfqBfZ+astilmzeuiz2bK+RsbGJMUtXU8kXxZGZm1mZm5mSbAPHYEwE3SfoiKQYfEEbtwNCQPldd1G1PmMFnwCfBV8I+SUUgGISk1jmyuiT/BH86MhVdyYXkO68TzD6GDZuenrT+gX69i1i+hYKSbZQcp+TKQ6k39Bb6koQd/r6+viY/Db+FNmG72QORgUYRQW56ABhVk7fLrH8AWech9SV7LAor2HQSAxfuLNgBag0NfAiXf6ZPNre21Q8k7+FLMYbyp/YPZF+wsfhy/OlMZuoPu5wzP/QToDG+qfYLJQw4I5skT+ojIyk+MTGu62GaM8dQW6DGPTXdGSvGj3IDMLClmlKtaez3YePu7jgDuLvLhgYHbWx0xKamxm14BD/3UCD2yy9ftWuv3vJVnFRH6xLrN5Ptskqpbv1DOXvoyhU7d/6c6tOz59BWfDrtsSoRUFXi5vWbN2xzycubqEM9mBHOEUH9g4/xMwCAVXEgAMAks1LmQ+PTbQdblSMAcE+223oKQXmIZDMxhkPzteQDcBvIJvH5Hsbz8020X8nZLB0/DiB82M7v7oD5Jq5uSWw5wUaeBShOA7/pdehnObeTaRWWRKkmtP8sz3gTr3rvq2fsgXsA8Bk76r+Cy87oPf1X8Kb/jb9ClwUG8LEjfjywG/boFmpM+9UdHXyPercc0GXkw+cRoYyAjLMBjwl1nwIAxyfFM5bCCcER6MTCjO31sEjcm6MMsTyFAO5quw68nAgCNyV2laEcM0ETbyYwsqJnE+5/8hHrKBh6ZMo2Gxp8iXj6DH+mTpwur5UebA8UJB5RfKsY0W1r69Hl0qn1xwMix02zoxhHGqhtzcruOMdCu2HAJkGuFgAYtqlnAaZb7I7/6UYgAkVHstgC8Mmhw7PSXYIyBmG4f7puY/NJUWK39T0DMSxEw8Sp1N8j0CTwNR5mBGoHVlfy/BjwCDV0aQ8UMbE2I9zQZP1K6o/ab5IgIhvU6xsq+z8yaMUwCCMUmScJeBdWmKTaqNMGLtuwhuqwpEFBD9wTxFQAi4OXsm3jNcliaI5PtBP0K+8X7q8xpE18N9b+bR9DjavXA3T569ClQeaQYJPqHeP0SwrJJXb4IahIgN2DiW7lNI6qWUgQ80CHDYACRoaAJ8Av7B5+PzQwoAPPQH+//dqv/5rkuDjcfOjDT9ijjz6q4G1kWWjedMrsaAkgnTBBU3X9Tp7FcYU1Dxw6E7V8KQYwnG3hb36oGpU7eyUFgCOjmkMXh0OYKSNDwzqoUsuHe3KIJZC4ubUrABgJrd58TpJHPEHvrrHzudP87/R12PGKtu45w3JObvOTAICPt4axC45pcfLF4+8Q7UJrv8T9Klj2MwS53mDPx6j98V9vjXa+8cf8WL/ZDNadrbmn7thnbG04/MYduWW8HcCIQI2AV0BMSSw3FGza2yvai6+8brcXV2xtfcuKSIXmC2L9llSbEmYsAK7bt8huSPY8RSGwa03QxGvAw2RwsFjMiZ5uBRN5a8+y93bXCFYCDsIEASAOUr8AAQAW0W9T7feQJxRZyLDHsJc9PXk7rHcFOdlQ+10sYpeIdRCYZqbXSCzb4JZTkoqq5R4Tp1w+DrPvjBIHtZDnPawDpnJfatfVrV7ZtdWV21arlmx0eESyzwRnYbYAGANuEdDivZdWVwWqjY5NKDgKaMr9kXgl2DYyMmS9+YICXjBNSwF8PT9/TkFPPocVSKsJ5iH/Njw6rPusrK4ocAc4A4DiEq/DugftcWbGpp7DPs3+RJ+iRAFAB0B7UDwI+xYlIBz4i/WEkeADsCEwBrDsY5Wz4WFqHbtcHsFZxpZ5AtjMZ1OTkzY/Ny+QeGMDqdiSpKCRZuTf7AMw//oHYGLANqRWdC1hu6jGLKB1pkdBOvZjMYCo/wczueYB1/7+Qb0f7w5DkOCy1yV2UJL7UB8VX0WgZiZrN2/fEhAl90CywO6/KMFKcrEARi5nrnkSFD34k+AlUrmZTM3m5kft4qUZq1T3bX1j2SqVos3Nzmm/2t7esLHRUa21mzdvW6OO/wIzqEdzhTYRrKZWnxLBkOQtlQXeZrMF29sp2Z07SyaM1DJiYdLPjDVBZs3Jw6rmF8sRQKwc/nO/LKd1TK1AxlvJEcE/A8wWmz4EEcWgAmgn8K0Ei1DbMKkRnPJ1Y+IhDo5kBimZ4ixiHKLIwKfvUTbx+7qP9Pjj77ff+s3P2Tsfe4fUU7ABdDB2CVBBYKWZ/ef//P/aP/+//6UtLTojVWyiIHEo5RXq7eIH8LDAysFXjuos3NN9hQBSS8bYmex8X95xqv4vPhlAuPst0WfzBD9Pek2Xcon+ZlNZQKVDgtqMANSQuBZ9X8eNg3+dSvSkjwBzSWbsLWTk78gPrsNkhbFbF6jBvEOyGDuF/DcgAvV3WVskg7AO9pBrrlELfMgB0R1qPVJ6xNtL0F81FsPxAV9UySuBQadnwFyjf1E/yHqAn4QK1geyz8wz1hZ2ra9/wACBYZVtbADIYh+9X2kP64ekBmo84gvSPqQ/WY/ch7XNeHHt4BDM/j75hb19gBAwlx2w3thYt5mZGd0LEIp3Yg0zt1mrgD/saaxd5r9qfGJb5ZMzhoyrl7yJiYcw/Hd3SzY6Pm6f//xv2kc/+ouqPU0ijp/B3J/3sXSmenPHjb5n+s+T3Jn0/pOODaS3+tQ1nf96hAns3+5wcZKoHJM25A20+BUn+ZUtFya3vxvPuLk+jn2OEmZPSv0/3Q3q7L/GOMnp32/pkpbXO+O7nuAbH4ldpfqxefcYT/BzjM+w+J9bIkBEqIB1Es66GpbPZezFF39k/+Jf/FP782//FysU6pbvzQg4wobt7pWsUcvZZz/1Ofudv/E/2qUL91ulXLVnn3nGvvOtr9th7cAah/t25cpl+8sf+7ihxwww+NrVq7a0tKCyDYB4K0tLWofUdn34kUe0lleWV2xqesYlqAt9Yu2urq1bpVKyQi4vUA7W7c7utpJFXn7lFfvWd75tW3sHtleu2ebuvu2Wa7ZfqVk1AMD9uYxqDpPcXK9VbWdrS3aSckgAkjBzI2uWBBcSqb1OedlW15YFALNnXLt2XYoC+CSTU5R6GFZbYMqyP2EbUJXgTCmZ5NERJYwBgGIgYXyy9yJrzfMBH/FFSCYR8BTUaaIKRVx7iobEElIo3WQ9FoIdYW9i9KamJmXLYB/jF9FvvBPJjcxBzsER4OW+qLEAtN6+fVuPwafhnuz7+JSbG5uuuEKyWiybpbWEHLSrpBSQSB4fk9oG9hK2NiU/AHvxGRmf0bFx+bnYZZdr7lV78K89qY9SVTmXFA6gI/4ByVL0KT4Etp5kPPpHpTwOHTzmmewntKe/H5noIfUBN0L1Z3l1WXvMpYuXtZewh5CYJ9UdgbB1KaXsH+zLP5UKUYOkL695zNyYmZ200dEhJeMBiLM33HgVhrer9+X6shpr9kqAaADkudlZu3LlimSyOYPg2zKviqUD9/UY60bDNre27PqN21balvPldZ6zXR4PS+Vtq3RDLJcRuBYejuZak1wzfklpF8WgpjUUUxgCAcJIuBgkFYQEP/lDJGh61TTt+T25bgMwxs+qlxp2iKqL2tWMLwuExv+qxxI2roJ0XPj7DBbyDV3yVgHAgVORIkR5c2JpjmbiRSpRK/hZ94DfNzR0P7Yv3QOAf2xd+zN34zN6Tz9z7b7XoLvsga6ujHa01uONO67JT/oE0NHJPvaCkMbVoVHtznSq5q8f1sMOHeU0jnuvlojtMdOWe4QIZNzYE8pKJzC2BVROg78BkAvgqJ4m0M9T1VokhhNGZFNENDk2xuxz98iOB7fjOwfwKo5TKy4Qka2mOxv/FiLIqZ4Lh5S2QHMTAG7OhKPzoXmbE+dKp3FKtb99rjVfMTQq+cP/4gzSOD/9yce1TW8XtSAV7PH6XwRpFRAIrNR0E30Mm5lo6d+lwd4EAA0XxHbFrpQkJfJ5AUAlM99l5DygFX9aZ2j8V+yg1sBCM4kgZr2rmmMAQv0zsSiZj1FGLwTMkoxHAP8UO9k7MAUAq+aXy9hFCTgOcWS0Oqjt0no+1f09JEMtcLc5t71WF4F2B6tVFxF559QB28Frlxt1eepWgNiXvMJsraYngLn6XoyEBWBXY8zVqVrOvtQjYEtWpstfO3vEWSOqdRfZzl0RlPS+5FDjcoOMKQCtO+OxbiOHEw4dtJ8A2Pn5OXvggQdtY33T7ty+owOXajgWCvaF3/6CPfjgg3bz1m374IeesPe9770K4HIIo/5QlDLtNCePM3nJ+k5WQ+cknYYYtyFJpS3xoRm4iVmoMTHGa/vt7ZfsoFhWgJIAwdb2jg6rOqyEOU6tzlw+K1bHhfPn7b7L8wpwFIsVW1lZt5s3b6l/hsn2HRux8fERGxkeEEjhkbB4EIvM4M4ru9V8dJLUa66j5MAR67x1il61PObkMNrJ6U+REdORA9I6h48ZzJMtWuu571ibfGwQi28cD1aeZEe1FtvafLxTeJK7eJJv0LT+J8/1N/fbk0e47d4dLz7+Dnd17w6vmwY2XUk13jFUlAv/9KQm/y0gEHvZ088+b9/41vdsv1i1vv5Bl3ODyUVGf5AJjXVrdWfq7kZ2WChthTRclIcjCObAIlK1Fa31KE3nbIGMalsS/Hf2BOCN75+RIUzwjZphgBeVKiBvZAeHfYStijqmBPQq1GAlaaRbMrdiNqr+le8tiUJAUpjLk4vEUAzsDQFGQZ7e3TIHgbXXoB4hxpgH9QBpKuWi1WolBWN7utGWLtru9qrt720rgEfyDv0E8IqsM+/T3zcg9sLtO4vWk82qDi1jAHDTW+i3bDdyewAqBcm/ApCIGRLYsaqZhkQ2/gGyqzt7CljBHmUPgrmCZB2yeDOzswrcAaIAAhWp97a/L7ltWIS0I0oa8roAr5KCVR12r6scwV2vwVvVOBG0XN9EjrDHJiYmBdyypwE4A+oC+vJd2DsRxOU7vOvDb3ub2r68tKI9wFnBAMBbSoZC6htgiv0OAFfA8dSU2umS085gppEEGAloxh/mHqAoAVTALgK6s3Nz2j+RiGW8FcBsNGxyYsLnI/K+9brdWVhQoJqabmJQ4ltQBzgAlcwz9nrJHYrVkxUDi2D39s6WVWtFaxhtHbD77j9nhwb7lhrHsNuzCtwDzpIMQXBye2vfGocEh/u8Ft/+nsYFiUakuwGVVbv4sGEXLlyyyYlpu3Nn0a69fl2SnvhusBZHhse0LpD4dSWMutpP0BS8CxAOxhPzl0Qs1bNmvofkKZjYCtbio/T4O0cfTf5ZUDPxvT/UpQzAJeOmdRv8OWxG7CPfRvyMEBMv1Ieqt+v1V2FnItn7m7/xV+3X/uqvC+zEHsTnioGTySgQ+8d//O/ty1/+N/KLoswzfiW2S+wqxjIkpvDUCPxKJSYkBMdEkMTXDQkBKjEhtRaXDGXNRMYzryG7EGoix3vFc2ULiBskoKO/qDrGspVNBrAf76K0fDjrhQnspS5oB3YIfw7gH/AUPxIpV4CfFBhJKZauhl2+75LY/7Bgi/vedsAO+jKCr6xd1qWfKfweqp3Y1ytbQ5vLpaJqlxPwZ37TH9TY5jt8l8B8ZAzD/kK9gPXJWKrGeLWu+bazu2db27vBXvhGI0l/gdvOiuYZSgkM5W4ERAfGnNb16LASIcsVl2bHBjLXXFq7W5K0JAvdunlL4A8S+Iw1bDTAGtrnrPeil1ohAYL5TS3oGgoOfiZhnXhN6G7b3ina/Llz9su//EnVPMXmUdt0dHQksIvYL9gPokJEOBeGwLsnRB/xvpsfhF+nT2pxz4sXdT7Thd+2375lj+/k17T6bO5/Nllr7U29K/8jHnbDKm87ZaVunWr0iRLQvvmf5P118iNb37ozuHHmFLt29zLc7rQ2JY0+pgPDyeSMjmc8oYSxku8S3lyxi6BGZodWyGeUVPSH/8+/sT/40j+3rZ0FGxzOii0Pg39v/8AWlzbsnY8+br/3u79vH/7gx8wOe+zll16xl1543qxRtt3tZVtcfN0efftD9tEPfsj6Mnnb3dqx1159VfV7YaoyKiRUsa9QemhqctqWV5ZteWlZ+yvMUVRK2Euu37ge1miXdTUaAl5Z27v7u/b9J5+0r37tK1Y57LKBsUnb3i/Z1kHJyihCVKsEA2xqfERAJcAeAOzezo72xYsXLijJAx8BW4XKBW0CqEWmWmoADexdl8pvAJaSFDc2PqE9GNyLUgrIB0tGv1qTrcBnACDGPi0tL4eSCoWQiEhiuLN78Tskf4wscq/7J/ywN0UQ2M/fbl8BKLHzSFdnqXWORLJ8NgDePtkUAHrsJ3sctqx0UNRU4n2wU+zpbF34cdj/hYU7+hx76DLKLr0P4ImvwHgzVbCTnlRDaaUu9d/QMOfmUSXN4EetrKwocdAVGzI2MTlpvX0DAcz1RHRsNFLK9IGXEkBpImP7e143uLh/ILCY8QD8xfx5KQ4/j9M2bLl80BKlSkYl5+8JW7SrV0lfjNfGxpr2l6nJGY2N2nZQ1H4Sx4okz+RMToxG27bvjaOjwzY3Py1wmfvh+1E+4LUXb+g70+emVIpEoLaSjyg50hCrnPeijAaAMomPJDzQf7wbTHl8WMaZ0hPlXRI/Kdfg5waFzHRoiIcrX+aqgECiLQBxENmTX5DrFhBcLdZcrC4sc9+DYA1TRziwfVUizKx3kLNSTuot7EkkagLY53MFtW1tY8O21nasXvEzlNwd/B7KkXEsUQmLQFyIW0mUlXbvzUHnH1Ny91sNvsb70V4/yzYNb/xdTNjS24WEwB/X+53RsN+7LNUD9wDg/3amw6n+0387XfFf95v29GRbzgFNBmxwYNsd6rZDRKuDf0ym0gmz6dTjQwzqnXEYjgbU4xdjHb2Y5etXOiO0QwA/nLliECXZ9QMA5QBgBIQDEKB7BbZkAHZjIPK45jeo+RJq7J30it7tAcyLALU20TSDtcmijtdrA4014QRWq1CeB1flCXV6+Rar3xkIaBnTEwa4zclqf8dkOiXv5DMqTsroCBw5R3dwfNJOi//dD9M+ziETPACBTcciSkhGVpEzVfm9B6IDiJZiIDWfE5jpoS0OcHqwDDZArD8Wr2+Zm+nAQmyrQGoPNGlmyWF22UkfR08WSILbHF5gWoVAmoKJRBBbgO4mSOtzJbCkYhKDspPjvIqJDF7LOI6C7kAghuBYYG96G90RTeD5UM+G9gF+w26JtYmbgYLI0vKZIAcb8DoMuNufzsfvCAgQIEP+VEw1avLAVqPfA7Ds1C/a7DXNkrZGlklgS7skIpe6B662hD/jvOPQowAY8s8E4AQMew0dDm0wxcZGRu3htz2swPiNGzfEjOKZc3Oz9oEPfMDOnTunrOb3vv/9Xiuw5lKFcZ4lc71DKCWdhe5TsH0lHF3AmvW6rDl3AZuj8530Segvd7zJ9CVwW7fllQ17/dpNHb45wLgMd0wUCGzs4MTTBwQvOazOzczq4EKdIthuBCC7JC/mrLuBwT6bmZ62Sxcv2OTEkMZZgAV1OYOdj2/nAcCmjfZxaq7RWAeweViIdUJdctqTLprr/4zbR8fLQle+oVt4HCjsMHfjVbWsh9Y9627SgVueH98g1Y4IEDQNbluvHQlYtr3EKQyQFrWFjkyXk7v1CAujwwZyUreeGm89dVRbQ5HNZ4W5edbU7FSgMf1OAoCZ13E/k11tOxyHdS+Ly97SOLSbt+7Yd777lC0sr1lPrlfAr8uXOiGQnUJMQYI7YQ4CEHrgy9cIQXkHYtyWeh4RGepu/3EXCHK5VG7DWQ4KajjzV8kx2ut83xJoFup0YjMjuOPsQt8vPKHGGYcEiRqHrOmMgAj+rXqWob1ep8xBCJ86vt8StIsSpsFsOHNCMqmwnQH8CNwB/rlPyntlkGvrJjBYtP09gmQVK2Qb1tNFjdk9Z6r2IKnrrFX+g8lBkGthaVF1ZweQu5ucUN+K1WcZBYskqwxLd2tde9JAP1LMOX0OiHuwtyfmrMBrygX09gWp4KICijAyAHVU6019U7aR0VHVEN7b3VVAkIAmkn70QWTnOTjisq1i8EpdwxnJBFhhFsLuOAAo2t0V2Mc78ftYb5d5Q78hQx2lI2OQZnJyUvtXIQe4uycwTxLcQQKagKPYrPm8WMuAuNSP43sE6Xg37sl8oC8AfwmCwkZmXHKZnNhNgLzIDhIcQ2ZQsoabWxo/pKT5PowRAEtYJvQpdYZLlZJVamXLF3oFbgG2ETjz/6hD7WAZyQgNc8lcQF7kNnO5Lusf6LKRsZyNjPQbBdnczfJavQ5asma8PnW3oQrSZ92WE4CLxCBrgQA246Kgp2Stq/bgg28TM2ZxacFu3Lgu0Io7iCHSlVFtX9YdzwJIxqco9MKSdbYvsrasGMBsErKqWkOsB2e0KzkvsRkB8JRCiSc9OpPnUMwb1rCS2rJIMvL+zvJUAlzGgVRP7msCv4KrEynoAMYJAC6rfvNvfe6v2W987jdUK5u5m1a5ITC7sbll//pLX7Y/+Q9/poQIJQaGerxKLAk+LT4V81WB58BgZv1r/4ZRzHsHffgI0sZEQ/fZ3IDHmsKJskrKV5CNCAmC2u8C6IsvKzA9SOo3mccpzzY8gPt6W5t+VPQX/XzldchzGfqeJIWojsB4OGPdzwdmmVzWxsZHBdhubG7a9uaO2ygBpR5Ujn3BGk2r0zDkSrIJ8vrM5YO9HUmxEwCnuTAAYRoz7wHr+ZE0NxLKYtbDFstrja1vbCnWLaWIQ8ARZE1JGuF9gqpPkP2PJzP5vYH1Xch5nW/sK9Lu2E8YX6xx7CdKOIzf1PSUzc5OC/BeWl6SOScBhnZhV3gWdokOghnnMuG+P2lHlBR+3RM4w3tg4+uHXZYr9Ao0wr7OzkzbE088YY899o4gk+/jJZKV6i8DAHg/CewnQSjxATp4Ei2+UkcHKjkFtboSnbySY9DGNh+k9SrOZp09nI7HgVP9mdZ7NU95p37xeN/4hK+e6r+d8tgzA8E+OeNpv8Ndj/cSO4/UCWPVEuYKMZgkahEUu2QTnN3X1eXsX3yPfK7Hnnzyu/aP/9E/tGee+wsbHe21an3f64yyHzS6bGVpy375v/usffH3/xe7/9Lb7NWr1+yHzzxr8/MzVqvu2fe/81U7PNy3d7/rUXvfo49ZfzZvxf2ivfrqqwJXYavC9McmUJaIhAjasryyatevX9e6uHDhosGgZ69ZXl6WvwHQuL+3q8Szh648ZEMjI1K9+OM//RN76tlnrZHJiwW8fVC27lxBSefV8oFNjY8pyRe2J4Ao/iLPf+DBB6yvALi3mzDyASBZjzGBpVavBNvlNkU1ecOaJAkK8BdWMHsgNjQqu1D7thYS20ju455eNsSVY5LSB0rmJulsxIYGh7SHsifyp/zWYNPZFwE9sfFSgZGNq8pOucR9n01OTmhvpY+jlDT7CYl7nJ3xe/gdvgxnf0BTAG/agnR/86yKygpgtqtq4dPg2yEtjQ3Hdk5NA+4WFMvhWuzo1uaG7R8UJa/ci6+g3x26eo4SfuoC26O6A36UktFLZdlYylLoHeteNgT/FP8F/8z9d9R93KdXkl2tJl/s3Pl5zQ0Se/xkgX/JnlM1ah3n8716BgAwzwF0px/l3zc4HzSCL+wlAuhb1B7Gx0bUp4Ve1Ix2NU5858bN64qljI9PJm3Fb6RvSIzkJ59HEhr7X1Wiwn7xQExz6gxvbxfF1MW3IdetfuBqY9TrdQZvl5jAh1X39/wHgDh8Tr1dmL+s3Yxbh1rJ2b3aLNk7AMS1z3uMsH/ESxjIH+w2JcRPjI/LL8EXwzcljkL/r66u2u2FBSvulAMbOcSmg1KJ5nhgE3dKVPH4n5fFuJtYwFktfDv42wkMPgswm443HXl2M+h11mbdu+6n3AP3AOCf8gD8BB9/N6HKn2Cz7j3qre6BBABuDzg3obOE5ZGAOMnsSAXYWwKc7a083pl+qwFgOVkdc1JbAeB41bEb2bEAcHyCwgoJoNYE6EItUYF1DiZGaeBOYycA+AxZXH7Yu3sAOAJ5Dlh7zVfHhHEeYprbWQ87KfjpLbIQLYfYmG0covbef97H7Y/r1GdpYDaCZZ5F7sFoByRjN6YBJncA/Vk+Xk0JsdA36TYkf28FAWIf626NUIcrGduExuwHgTCeeo9UIMvnkY+1g5Euhebv25QY11gCzBGklPxMkIIWG8STELwP+H47bNFsS7MfE9q9A78JcO9JDgoQRoA1Mo8jsJWsOJfQi6AAc1sy0HrF9Ag2QWAP4DftSBOwiv0enhtZGTB+AS2y1FaLEoFxzTVlZCJ72Ue22d/JGIeAYJSAjgkDaaBRQaIggRQTAjwA62tI/BBnmgAAIABJREFUB3zCyhVYwOfs4sVLYgItLCwoSPXYO95hVx66InbwRz7yEZudm7Hl5VV7/dp1G58Yt1kOiWJRNCXumzP9aOijGZZMW5JWQD3OLVgm/Djr3bNLFdRPZp8zOSIAL2m9w4bdvL1kz7/wsu3uFi3Tk7OMaq9ldcgUm0WZwnGd8FeXOGO9RBZgUhNP4EsM8PI9Z0zPn5uzd7/zERsZpoYg9RRDJUIF6nwuJOvUF1OYI/F3KXuVWpfRrvn7Run11B71BjdP9fvZYnedzzl3CwC37KXNDKz03Dj7qxxjqNMfhwUS758AgImk/QkvfxcA8PF78/Fvc2oAsdWsHtP/Z++to1d2DkHe1azqNJ7hQc4AjjyfdMZ3U59ddUOxO7BOqzW7duOWPfXUM7aytm6ZXK81ulzqlvtI9o6kisCQE2gUEpoi+KMAmewaLAeXClXdTpQRVNudmqDul6i+GQGbLCyKXoF4sLf2JZ/ryTAuhdwlRheBLnosBidUQzcyDsQcBYDy4L7s0yFAT4+DXEGWzhmAgFmebu/KFF0edEGuDhCr7AxW2ejwO4JKbAr0Be9E8AWbxTUEasgHKhRgnB7Y5uaa1WtFG+rLWra7oRp4kQWLjYK9xvsBoACgAVhiIwm80b69g30BkaWDsvV0ZW1yYlx9tL62arVaxWv4DvSpDACg6I1r1xTUGhsdc0YyoHuoXUewzNtaU5086isTEIPJA/IIgCa2Tr2mYCl9yzgwc2CQEHQDjHaA1Zlve/t7ApP5N4E52prNex1WmIaMAb+HdaSav9mMbQQWa2R0YscB/VVrr39IAdi11TXb2nLAirlF2wlgwnCgv5DdY7zHx8ZUO1dygru7uj+BMJ5JYBS5ZAYLwJb/eA4BZJePLtjungcSCVI7U7BL78fcJaiqRAHm52HNakgoU5e4J2uVskvIApwyh3g36tXv7sGSpJYqn5HM1hDoOzs3bF09sMJhA7scLYx02uQmsq6a0XxerTCX8lYt804uIe1B60NPvqDWdqjXfPnyfZoDzDPelTFlf11bW7fDQ2SVey2bofapj6P81AyB0H0pbpSrzFevy8p8jglciV8YWbIse+Z7qPFLn6hGdA5mvdepZg3yGX2hN6LcBcAivpRkj71cDWvYA+Juqd1u+NYnGc2eHrX/XY89Zr//+3/X3v++90iyWvZGSVeebIhSAO/wpT/4kv3pn/2nUHs8qKxEsFXKMoBxoaY5ICIAcPTXlGDm6yIm/kXAVf5FSFiRv847AXYruSWwm1MAcLTpLTY7zWxMJQHH80byjJBAKAa2zhDug7v7HndMT9rJ53tsnNq+3dTw3NL17spjoTxRg7UCAEyjvX5hVfV5uTBKeAsEDgHeCFDwBWxtHL84nvk8/mNdY7y5ua6Ei9nZWQEQrDfAfoABr9Gbt4WFRdkLGHGs0+1dgv9CyF0JAlvLGgiKE/KLde50X89BBxjfDrT0FnLJvBIbG5vZ1685pVIpJWfMEeiHAby7tys7w1xhPjK/sEfYMdoHKOH7DuPIHuXvjB0hKcOTTzwBSEmJrPlaw4olT6q8dPGi/dInPm4ffuIJsRJpv0vAa6GEc146cJ72nzv4Sm0fdfTBwzWtl7b+q92LOO74HI6+KTfE/YPTfk6+ouNL6JZvFgB2S/Em/LdTXsz77WzO9xnCKB2f1j6mR5/Z6iwfeU7av9NZxeutxxhLLiSeWaNmiwu37d/+2y/bf/jTP7LDw7KRF7S7v2nZXN4GBoatXK7bwp0V+5VPfsa++MW/byND4/atP/+e9ff22gMPXLS/ePKb9sNnvmuzM2P2S5/4iF2cmbXy9p6ApFde4dy2a5fvv1+AHesolyvIp8DukAiGL3Dn9m1JGLP3kwSC9dra2NC+TByBZN73vOd9NjQ2LkbrV77+NfsvX/mqrW5u226pZjvFsmV7+yzX22v7u9vWX8jLP9ne3BL4SAIJ7NT777/fhgeHZS/EyBQjt+Q1xlUuouzyvaWiJ/rIhnvZD/7N/o86CP4va5j9FV/Qa/q6KkGM63iNe7ex9D/JeMjW41couQbGbrUqvwIfWbXt83nZIZ7DPsS/o80UI7Xo0sXgcpSBmJmZli8I65jnkqQzOjIqZRJs3NLSkvww1XCfGPf+LR7oXUn2oW3YSBIK+buS8OruP+F7urQ+CXATNjM7LX8Pe4mv5gmXJNH1Ohhbrtji0qL22b6+ARsZHdN1JGNLvjokgMU+xeaTaOdJld1eKiRLTWXYs9R/RvUEALhHICbS1kxrqdLMTCu5D3+nWNr3Uiuo9VSp1Q67eSBReyke4Ecj1x0IEA0Huz131RM/SV6iJASJBn392HwH8PFZaBtz1JPUXC2IxD+Snpg77Fnsq0ib67NKydY212x5dUVJZ6V9VyNRCIvjVM2sXvGEV44cfAYQLL8GYHoInxQlDFjhzAH3Qfg+PtL+XsVqxWYpGn4lOWfUMQQo160rY3bp8jnVNV7fYG8zyVSzxzLvSYja3tqVegr9vbNzYLWSJ70p8hOT3dlnYf+G84BCtNHAJmFI3/+k0BJKrJ22N9zt72OsrhmzaznAntEan2rYm+92tw28d/1PpQfuAcA/lW7/qTz0dI/zp9Ksew99q3ugpzvFAI5ZjO3+dstsCIdefRaO1K37Q6vDHpmdxzT8xwMAx7aFnTx5duppx7Q/dWkAjpr15tyLad47soBjP6RZmvI0dOkxAHDCckzVVz1hcP2xbxQAjs1uAsDOJg0H4ZNPcEdERP2939xMTL7efp8EBA7M7DcAAKeBYBxIAgMeHHKJn9h+HSIUYAOkjEBskCcO1XyaYHlKijqAmS3jr/FsLgSe49nmIcvwSJf5BwnLVvOkLXlBQfIQAEgYuUn4qaXmsAJ2sGKRPOQQVcOB5jCa9aBOXAppyXGtTWdApOd9K2DclF1OQNUgC90I0n9epzhAizqgpZnCLr8cvb1kBZ4457wvPXgGwzm2P7CjU+xedRoZk6ov486/gkSqbZwKnuivAbiMbBCxjwMDOZ1skLCAvX8imBgzGiNTo0ANPkCT7h4b7B8ItRU9eLe7vW1TU9P2vve/z97/+Pvtve99r4Jwt+8s2CtXX9Wh79z5czY+Nu71/9rd6gDKta+yowGoo9EnWeXwsc9Dr6MYg3oRj3SJV/i3BFAbtra+Y8/96EVbWV63AtKmOQJ0HNq69Huv1xaWSrD9TFFY0h7scOaODnwCYRzEUR3mRt0ZS11e4+i+yxft7Y9ctP5Cxg7JuFVgNQLAUZkhssyjBKMPqQdpY8/4X9IJIXrn8JKt1x61Wcd0c8uF8UB4nMU76R4e0AtXnMVmtu29CQB6jMk9S2isZY9NtSHaQfVXqCMZbWe0X83Lj2l8h49bw2Vt8btTAOPWPg6r4qSXfAN92nkWHL+fHfv4plk75pZHL2gHtJsAcAhOxzsFmyyGGnVss1k7KFfs6mvX7QdPP2ub29sK7h0CLNQ9YCbGFuxYAmiH1NxiHTrr1usHA/w4I5g9UbVkMwRfPJjvEqIoEzi4BwgKEEzwB2lPBZUah6r/RVBDtb4I0Iu95vtsrE/pLFbAB2c6CBiAjUqQqlLWtZiMSoUAX6j560V7XXZPUqwYGwcfqkEaFaAt1jd1wLrHsolMbZB2C3XoPXjYZIBZF2oDsI6RPN2wYnHXctQBrpasUiwm9XOjBDPg7fj4hDPl1tYlczwwOCRQDdlm1TsViOd1WD0AV7RsptsmJ8fFAqZvYdUAGOazORsbG5e8IS4HfQIDh4AXwB/PhelAwAuWAH8SwKyUShoDvfeh73Gx3hxBxE2kmEslXYv0cgz+CVCyLltbXxMQMzQ85GD2zk4AgXqdUYpEXV+fgEoCVkggwsYbHBwIbLyKgln9vf1i5S4uLAZZw0JgpAN+5dUu2sj+SFtoP4E8nhd/j+2nXVyHxC3zVexU1QRGLhwGZUYAO4Fanjs4BJDsCQKxJip7Zr0RJM0NmT1Y7DBqTYE21REN8rX4BVVkvw/LlskCUFKXtWSTUyM2PQsATP27amCh5Ky/d9DW1zZV0w42EEAuAde11U3r7spbpeyqF0h8S2Jbjly3Aqy0mdp9Vx580Canxm1nd9MODnYVVGV8Yf4CJBeLrM0e1WdkXSBdKOC6fqiah0VUMyIAG1moUR0mJAcKKPSMh2RfjP5tlO2NjKgoH0wSB2PAfOOd8Bfl16UYwGK6BOaT2iBZQ08UQUL0wx/6kP2v/9vfs0ceecgOitR1dolq+RldXVbI52xtfdP+2T/9p/bv/8OfJns14ALXSsElAsDBziWqHUHW0P2MkKQWzj5JMmh4f4HhAXR2hm5zvXsEOPp8zXIp/jg/A8T7yfIqWuy+BfZStjSUPPH9MbDFQkKdJ9YGp7pxKCB0YowaibD8nfUjP5DAe6Vm5RKymFWv140d5ju9edm70kFJtpa28cwm0OvJc0qmEYjh5xWXNaXWL+BOv/X1ATSQkMKekNPa4/k8D1BBMp1IpmYydvXqa1rDrG/ar3rTNRJLsIvY3qyAWMYI+0ZbeZb3BwkC9SCVimRqRYkvgM0AHQsLS0oWgf1PTVJAXcAK9gxY4WLK5TJqk/t7nliAjWZds3a8LIvPOeZeGgAmIB+Z3EqK4swEK7DhdRU9cddsfv68/eITH7YPP/Fhm5mZTFjbvGAoee3Jz13Osm+ed05wJlr8plbfs/Xs1J5u2+bDtD3iyPE3TKmmQ5Fu3/E+ipbIyb9uvSKeD04vQHXqXTtdENtyXAJfsnZOvftZPNxw+gxr+9RbJj0Vzqyp5OSzJOO3XuO2RQCk1Fm8VJAnr3F2RK2DWtllW1y4ZX/+za/Zn/z7P7Q7d27Y0FCfHVpNtV3f/si77KMf+4TYvn/yJ39mj77j3faFz/91y2YKAqoeefghe/31l+zJ73/TtjeXBAZ/5lO/Ypfn5m1vbUPM2+ee+6Ht7u3b+QsXQv3tAQGUsGgBz1AGQFHk5g0kdr2OLsoZ+DTs/TevX5eNefjhh+3S5ctKZkKq9trtW/aDZ5+zW4tLtnNQtp2DimUKfbINC3duWT7bYyPDwwJ+XYY/Y2NjY0p2g3XLmuZzbISzdJ1dSpsATgGAS8EvRBHGa9n2a7/c3dlXEhg+MD4Mvi3/9rrwJtuHv8K+xr8prcFeRtkNztj4u7wHz9f+W3KfVCoxShJG8cVl6gHwABb5Pf0Ra6+zVwyPDItZjV+7trZmpXJR3xkZGtJ7cn8kmvmTeYAdxMZKgafREODJ++MjIhfN80lkAwDGr+RZsFdJ3idRBhAeUFgJZuE/ryHcJ7Yt3yXZbmdvX3GHyampoBwDA9VVYLzPnTHrddbxoXy/xl/n7E+S/ujYsE1NTsl2AnxHJRZ8Re5NjIK9o1Tat72DHe0HgN/4nuxF7BckGhYKfVqI7Cn8jsQeB/R9H2N/ZtyIg+AbwnAuFLKWL+C3uW+g/l1fk9/JddNT00qeo++YLyoBkAG8R/65YWsba3Zr4ZatbmxbXSUCUKNwm+lMWrPaXl1rSHuHJJudCYy08yOPPGDnzs3L9+PdYa6TTLiztW23bt2y1aUt3TdJ+Gd/QhK66ixdTEemt8dmZyfVL1tbG/LB52bnBODDCkc9aHP5QIl1geTbomamBPdQB5hzgTPTXaq6/cdjTx7PjKU8Trd3Z7+iSZzxqEF7XCr6T63709nvn1x50tn5Ddzu3ld+/D1wDwD+8ffxz8oTTvclf1Zaeq8db6oHutsA4KPZlh0g2jZGZrJJdPDVIwBxXCNPnWgBuLnbl2weQPyb6UB2G3bQOcE0fZGC1gGM0+dH7+ZnD9+xkwzSkA3qdYLDT1v6aCIZ3eEFfQNOtf8NAsDeAdzNs/wdq/zJA8AdxzoFbMTzW/rQ6Bje3TGA0wAwAQQCii4d1JRw8y7xvHAPsDgbgrFFIkyHOmTRAoMxgv8+/P4mCiKlAU8Fh5qAqndzYKfGORM6oWV+CtTyzD7Azlhr17MYA5gVJoIfPpsLTe+gf9J+nHoC6y6bpwBXj0vPKWAltDvUnE4SM+L93GlugvvhHSMDICWrrEALfVmvOjvTq+QGwBkAND7Pgb+klmNqTbWOaDoc0GQiq4+7AbB9HBI2QpThU80U3rehID4Mbx+eZkBT7OW4/rQE/KAewWzq2TRrzjmwmNSigznWgD3ggEmU/1MGLYE26roUCgpmloslMX05PMPGuXr1qr380ss2NT1tjz/+uP3lT37S7rt8nwH4kLmqOY0coALXsC6OsXAdA0bpD4OjHhi/cXqmb+cj7MExZ8c560dssHLJVjZ3bX+vZGvrG7a0uCo7AbgkiT0klGqsnQTi93kSQFhfn03GuProkANmzFQN459SHGCu9A/02ZX7z9ul+XHryyMj6BJWsf2+Nv2+nvHaKmHtc6EJDHsQxtvlAHAcx1ZwODHDbqgj3ygFKMcr4hqPdrvz+JzG7PBHBLr4MUPcOvZtobFUGztG+E5JsHI71fx/z91pzp90+z2ByaWv6JAYeG7m+5y6Wx/3hs3POwDAR5If2u9ythjg6c/ueMWpTz/6rVSfH0mG6jAebh+jAW+7XdiD3PrGZIHmHNB6hRl4ULZnn3/BfvT8S7a9t29ZmPkZmAMEVghmObDGXQgmEewiuOQShCHjPTDpWU/xP63TOKzYPmqD5QsK1mxvI/fbpcAYwScmh9gBSOjCgJCsrbec9QsjwBkYDtryzgCLMVGKwA3AMYF87Cc7R+nA650S2HOWs4NaziD2NUywjHpkPEosgbDGJfMXgGcPvvr+62UUXPVAUtGqZ8zX65bJNsT83d5Zt1qlaFWCWlub2heRbOOeAHnYZQBbgJDNrU3JJyLJPEfAdf9AtXhh7ZC8Qg1P+hzZV9h/1AAdGxu2sdERyfsisQfoy3+AaNSyxEZSvxeAe3llRQEzGk0Akv6GGUMAkUCmaughQ0eNOAJlRu3eXtk5wGNAG9pJYJDvAyiKAdplCgDubG9rjiDTTB8RXFtf35BfJL+jh4DtqDO5u0wATn+fSzcCRDvQT93NjG1vbYsFKnlpZA3D/CUw5d+nHi8127xuHkFIgmB8FhmozAOXB68JfMYrjcxN2s69CIrzOwKb/Jv6xwSyAYpoM8kKzEn253KVoCsAJQkIeYFtSCu6jK3X/2xYVQAwf+bysA+zNndu0oZH+qxS27GV1Tt2UNyzc3MXbW+vaLdvLUjeG6YMtVqr1UPbWN+2WtWseFC2Q5LfKG9QrVu5QmAz+h0m5uGlyxcsmwNo3bZqjYDthvzJocER29ku2tLimvX05MQeghmOxOPK6prupzIt7HlaB0F1MCm54OuCfqZtUsxIJe+0J0L5GsIncz8XcJBkAkBAau7BRpVqi9RdQtBUa8/ZVpHZ7H3ZLZbNI297m33xi3/HPvTBD2heEbyU9LZsAiylnN24cdv+yT/5J/af/vN/sd6CJwdwLetTdRdDEqHaF/6d3tOd4RKzzZrlOWICbkyWjN8JzoDXSgZgDWCwj3/wV4PvLN8g1AiWlYpiC+kyIMFPdGvtbWHNxhItsW2xlA61Paenx218FFZTQc3UWlnfkPQmaiqS/LaGVcSgNdWZxBeqC3x1m+++Z0z8dGlrD4z7mYS28nfsE/ae52Jr+Nna2tQag0HPGgdoxUazngEOCOwvLi4paYF6hPQdCQcHRa/3SOCZvUZMMBIyAqM6grJ+rvL24Ndjly5cOG+XLl+U/Cb35r4w9mEau/KDJ7YCdsP8wvelD5wdTL3tQmDdkTxBgm706TyphGQgl97GbjeTpfV3Jb1mrCHWmpcLoI/398uS2P8rn/qU/fqvfdbGRoc88Sm0W8cA5N6D9xdgwBYEtc37a/Ff4j86XtPpfNfJf+nkSh0BMKNXEBnYp7s4x942fLXl9+G2P173qvXuiWeTfBwX3xtvReJj321ielj4rf6wr/fWAW/6bu2tVFwofOj+h88q4jokxsL+XV5esCe/9x178snv2FNPfc/W15ZtZHjAejLsezVbWlq3X/rEr9jv/Z3/2Q5KVfvXf/Ble/bZH9kDD16xJz74hH38Yx+zeq1k//E//rG98vJztr+7JvWF3/78521mZNSK29t2sLtnP/rRjwRCzs3Py1dhb8FGPP3007JFAF3s6xurqwLR7r//Ae3frO+tnW377ne+LVbmL37kI5bN5+zWnTu2uLJslXrDFlZW7IVXXrWNnX0r9JM0lZNPtLu7bYP9sFJzsiPUmh3oH7TRsbEAkI4oeRA2LSBbVFkR6BvqtpMQCGPUP6sItD537oKSUlaWV9VG7NHe3oGewV5PwhgJbWNjI1KciLYhnvVdgtjLHQAy4we5zdDu6Qll+IX4u1nkeV1hhPfHd8L3wVflc5iyUU0F+0yylgDictlIAud37JPUnhUA3N2lfZb/AC2ZEtPTU/J3sHv4Rfjt+G74KQVUcw5RKdnReyE3rdSUEIuIiVAxOWhzY1PlSA5KJe0Xhd6C9cF0Duoe0bcnoUZ+aiarElT4KLQRuWRPDDUbHh4IdXj5PqUseLdttVm1a/vwFwrqr3KlaJWKA9+cG9hfAKEBgc/Nn7NLly7LR9za3LbNzW3dh76PycSxJBqJhfi4ALuwbynNAvjKD2OAkgX9S4mAiXHKCvQoaTRNHmDcUCG6s7RgS+vr8s+cmcz+GEgeHu6yevnQGhU/2wL+Mj6HlYZNn59QYgV1jak/Tf3hB+9/UAmH11573V57/bqVdgJphHWSo+Sa1+iFFewxwrAL9Jj15LttdmZCCVHsdex/dxa4744kpCPXQkl6zKuCx31IQIhnJs4T7Pkt6s4edNT5IKoukUgQz0in7wpnuyLmwcTEOFnCVLy6c3LMWxATOFvz7l31U+6BewDwT3kAfoKPv7eqf4Kd/dN8VHdXptWn7RigTZ2NwmYUJ0jT+e78FsdlgJ75nXUGevPT8ShkckoL4qabfBH3IwC5ndqT3iiTo2UItgdArNMTOwHAzbampWFDP4QgQARHHIxJHUnT4xMAY/d5Hfx1OWE+cHBO4M1JP8cEtM+QbpzctXnACs9KDYY3N5xEY5g8Jc8Wf98yAzqCHs1+8ECFf4MACIHOCFo1AdQIFMFsdAZUBJpdXhC2kPc/zvlJADCHEzpVwaHw3dirDuB6TdrUKCX387Hx/1OWfZYghtcyjAEnp3M2V5xqqcU6jZKLI4sVR7WZMsghSfWBVXMwJCU4AtiSoOBtajLbjwAasd28UGBHKNhOME+BrHCkD4HppuR5ZKt7vZ3kNU87pKel+UJtMt4FlrbqQQLEUsPnsCpgOFcoKHgJSwrWs8/p0FdytAMgHeaE5kYKBKZOTJQsjo6v/hS4T0zUJY69DnCsC+2HIwDgof5+yxAYXd+w+flz9tnPfEYBXQ7jd+7c0QGGAPKFi5fs/gcesNHRMdWQ5AA1PsEh2UGcuEYiJ6E5WVptXzhutM2lBD0KzN/0AgvgTwBq4uGjUqvY0sqGXb+9bAvLq1YsVgQQOOPCGdT0NzZP7N8ANOn7mqtBOlLjGZIAgg2MQKJqK2uG+Hz1/yI4zGEvY+ODBbv/4rRdmJ/VXHWpryD5HO4nabLAgOfNJF0NWBQAHgWhVYfO2dfxOU070BaESoOqaduXJKO0r9XjDWQSpA52rH2nSvbH4/awFinKzjuElt5x6ybsB8e1MM0gTuxPKqFGNVJVDy/UuUaeLRV48NeKs/PN78MpQ6AZeSTmefJudMxvT9rDjmtz8zt3FXps23vaxyU5JMebtjhKofktTWKP8Z1GHydKD2GlU+f8sG7P/PBF+4sfPGulat0a3RmBu2IPC8zwRBLPDK/aQRFJW6TrYi1sl9CMQK0nV+ABAMaY5STP6wku/MSaZAQZqPcpxiYBmG6SQWBTVhW0Z84QZJJUJ89WveBysn7Zv5BlVrAjALUE5PQcAVLIeiIB7HsngF9sB6wNvu9sMOyw1yyOgILnVAQQDAAxMAh4f9rHdbxHTFShnmtXF9LX1Ljcs7X1Jdvf27Y89TaD9eXZSPi5JPGAPlWwb2dHNpDA0ODQsGT5ImACoxMbqTqlDerUYUQObWR4MLBiSEw6FPuGubG0sKQ6uv39g2LJ0AfLyysCX1wmuG6jY6MKusGe451dchUbDIjpjDz6nwATdnloeET9fuf2He21SAjCQAF0FZuZWsU93WIdenKAs3Gi1Bz9Pj7uLA/aOD4+prlDTUECyoD4qlGb6xXTuFgs6f6RaUxAExZIrI1HAJXga/w9gV/GgUApAVbuhY1WzVwCs4mEcLf6ifcluMy1s3NzAqyQjUWGm4Aie2aUdkZGUvX8mCuohRjBwpqzXQCY2buR6juEPVS2fG+3DQ312ujYoA0OFcy6q7a9u2bXbrxiIyND9raH3mGLC8v24gsvGxhvX6HPpqdmVEpjd4d1BZvL6wLzbNjr1arvj+yDvX15u//+S6p3v7uzZdQ4RI6bGsGDAwSr+2xrc9c2N3fFTuEdz5+bV1uvXb9h+wcuydkQMA+70SUU45p15pOvC4L4YsuHQJ3bHreq2iNToDFjIsA8AO+S5Qx1vAH9lMhIYDyyTwJwTHIB/hT9qQBxsWiT4xP2W7/1OfvYRz8qFg9JB4C8Wmvd3ba5tW1f/f++Yn/0x39kV199TYAkrYo1dKMviF8t2yDlgmDvwp8OFseyLP6N4Cb7phES0OKxKya1eQAYlqozp7i/2xBPDInPjm1NJKhDaQ9n/YadKfUcT2iJ4KTPN/n8rMeuQ4EQkxOjdv78jE1MjFm1XLbV1TWxYnf3DgQAl8uuviAGNMk6+E0oohDEL7DW3Z7yH3PeA8yufiPJ49Asya4j399DIkSPTU2OKXB+585tvS9AD+sc/5N5cPHiRfmYt27d1trnTETtRl4BkBeghefxfCUQAUgzC/GTsW6qhe1gFesWkF8pFfWqPfTgg5IIFTMfNnEZwKUo9hd2IiYe/GwcAAAgAElEQVQO9PXhW9JmEpV6grJAMVGtUAmS4B8yBwmsY7+SxEAF8wMQH+TnfQ+T/ITmr8oJUBCgG4WBul2+dMk+9xt/zd733vdaIcfe4nYaO+pnpVjHBbWJ5s+RdOMW9ZU2f6L9LNvxYNzuDLS7Ma1JaK3eZzj7tTbwVC+pxe1oSTpvk5KJR+9T73iCh3n0WH/s3Y7Gg94cAHwk/nSWWFE6vhDiXfGk0rHhMSf56LAlnpsz1mUhxLLEB+jrYx8s2R/94b+zf/7P/i9bWr5lw8ODStrI9GDXqX9bs7XVbfvVX/mr9sXf//t26dID9vQzP7Q/+NK/thdffMn++hc+b7/1m3/NFhdv2be//RW7+vJz9vJLz9l73/Ue+1v/w9+0C1PTtr+5YatLy6qtff3ada3btz/6dpudmbFr16/b0089JVn2d77rnTY5Nmarq8vaO0hIBnTd2dsTUPXsMz+w2fk5e+LDH9YZeXV93e4sL9mtOwt2U/8tW+Wwy4ZGp2xtY9sWlpZsSkonvdqXSUBDPYL9GeAQVihgLn4i0rjrMFyJq0gK2OX6pVJDIkq1qiQpklSmp2ft4oVLSrQD7KwdHgYp+ZL6C3+T/R+gTc9GkWZ/X/aS57InotLCPQF+AXPdfnrMhz+xgfiy/Kd660GmeYj66ZJYpszJvnwm9k58IPkzdZK+KiG5xayQy8tP48zPO/E97BvfEWgaFFGQwCdpLYLSzBGASoBvEqc8+eXQ+vr7kr0U+x5r9jL1Yp1ilEnwP7VH4AtkPHGSJD3AVZJ98N15d+w+74M/y75CfwIK0w8k5Zw7P2NTU/ihfh2mQiVFiiVdn+zLYrW7hDXPwobyDvgD9Mns7LxduHBB31tcWJKvhhw0iYzsqST20e/MN9YJCYSo3YyMDAqIZgxl6QB293fFsCZhEnZ0VFxjrDY2N0Kt5EPb2tlUQgLhsUyOZE8Hf2uVQzsE9K27cVOZqXBv+rEn3yPp6YceuKIax8srC/bq66/Z6PCYvf2Rt8uPffrpZ628XzPnFDTE8tVPuF+j5qxd+UVSNem23qGs6tyTZMFY0v/Lq6t2sOcJXnxHMTSdEaKyZEhy5zxE+zkP1T3RK9mUoo0KMtn0Eft7Z0D2jRnyNPibeFtJgv0bOV+/sXbc+9bPbg/cA4B/dsfmrW7ZWxTpe6ubde9+b3UPdHX1yANPBvwIQ6iVwdQWuwxMj5NadZz3fMY38Z37jBefcFmS5Z1sb8dfHCMNbS/bBID9Hu4QpHfqxEdIdm/v2U7tD0eOtCRvaJE/3r8TN/nkszcFAHutLyfWcXSGbXC0/S0d81YCwB7hbuuNNAU4HITbUYF2BnCnNqUB1hQAHOv5JgxSda3Lp8WAZwwMKW8X2TMARuSEU3LUxwLAqt1G7Sx3Nl2aJWb0B8nc5J2P6rg6SBVjWp7pCrNLNYRc1ywwODz5QNmgBOkAmg+91iOgKD9kEqoWsAJx8WSfDiC0OXIxXhgHPPR7S6whBPU0H4P0nmfpw2IKbGf9PdSy1jVBflmBGg8apX+atib+LUS2YkdEUDlx2v0dnOFMrVqe5++ZD9KkHjir2KEARGd0O5ganO34J/M/Ot+SQPZ6TTFBIAIG8c9G16GycuNcietRNdjyeevN5VRlmUA2NWQ+8P7HbW5uToe/ne0d1QSemp6y9z/+AcmJkhk9d25ONRnHJyYkB+VSjkfzzhO7cUKQqfmrZs1Ql5WN5sml9AT+IOtXr9rq2pbduLloC0srtl+uWXcurwO/xvUwJCJEVnIIvDVr0XmrXCYxBM6i3rSAYQIbzezYCMh6sM1ryDVT5qvWXSvZxHDBHn7oQbt44Zz6mUOxmOUh4hkP7rxRs/5yYAAH5kx6fiXzMygwxCzdtunV0f571zX777SdpwUADnY7/Z0kQHUSANzxfNUaknorAWB/wyhp3/wzJsdEdnxkXceO8vc6rUc6dmvnD+Ot7gqBbb/VyQzeo20+MdR3euPbElTSe3VkvbZEk9vveKT73D65kkKzI2LMFtt+/eZt+/qff8dWN7asJ9dr1To7N9/rFvhD4jtz3OWRkblzJqbvF77fRfsmxmYikU4QA9lPAEWXXY7fA2j0JBj2IZdXVRIOgA37HYxfgbnm7NAQRBPgSP0wMXq7xP7gepey9gC+gN9QI4xgR6w5KnBAyVrsoy4dF5M4mJN6bkj8kD0iIx7ggKBcCIgo2QQALPhJfAeAO5fHhiMPvGPFg23b39+SpN3Y4KD15/JK4IF1QI960hi1KL0+HMC2AF8xFAqyTwQuCcAhD5fL5iUHzJ4EyNDXC5Nk0Pp7C+ozAowwHna2d+21114XQwLp34mJSb0ndXXpD4A0xoDAWASEGEXYpvSlJAGrMFgJLrpawsgIcoJ1W1paVu15/A/k/MbGx2xkeERtZw+iv8Tqq1aSMSZoS0CVoCmALm1g/sAGpt8X7twRsOPBwKr19w0IvGX8kDRkTnnNXq//G/dGje3hYZB+dLa4JMAHBgQ08yffQ8YQRkpU1GD8+XxjY1MBVgB3QHIFU+t12z8oilXCXCLIqb1bS8fBZMBf9mDq/xL0U93nLMkJZuXKvlVrBzY2Pmizc9Rr7rJao2yZHGkQVVteva1kh+npc7a2smlXX3nNdrb3bXJiUsHNfK5XpRFWVzYsX+gX4wmAd2+Pmne+L5FgcP7inJ07N2vl8r5keWnXyioMbwKa/dbdReIEzHmY4Ixh3cbGRxV8pZ7fzu6+kg1gXUm1I0gZpl1iX5e8l9fKjnXkWF/ak7Vnew1kfpir1GiWBLjkLZHbrSTSz4kEdMN9TgFtCXPYmcFiEZPocOglHB5++G125coVzUskK3/hFx638+fn9Oxvfuvb9g/+939gT/3gaZuZmZL/FBUlYl1c2SbWNwknkoT2tqb3nsQHOLKhBqMabJn8gpCQFtUDVOc41uBNEo0iUtXceCKoqAQyMZuCL5YknAW1mNQ9xDIO0szYXopoDA322aVL52xyctQyGWpIU6ccyfI9sVOZOwt3lsVMzeRyYiJ5Mh02rqGgMWtI87irW7KlDoS6Mgr96gCt78He1i7JzRNEZ0xY56wHgBHsBwA04Ee0ETD3XZK/ItUAnYHyec0PGOEoAZBEFG2eSp8EeXZsh9cgdyUGnofU+eVLFwWMbG9taT5THxymntj4WS8L4KBvRu+IXWLcFxYXtM699EAuKOz4WVTJDdSoBNRlf0jK9gQvOSjZaC/plmRJ8HHZO+gj9gm3U+98x2P2kV/8sD3ytis2PTUeZEjj2Sn4kOkzetv+fKzPc4JP3slNar1tPPOd5vh4Iqpv5G2+1924YS0AcLhP6uh1WitOdooCWJG66LimJZ5XywPfYgA4nSgZE2Ja7Ecb2J72QTs1/KTwld4jxlPclyIlAWAXD21ggETgZ+0f/5//wP7iqe9Iahddh8Zh1QG0CooUGSsWD+1zv/E37H/63S/a9NScXX31mn3t61+zq1dftosX5u2Tn/xLNjSUt+9//xv2ve98w66/9oo9/v4P2t/6nb9p8+Pjdv3ll+z2zRuynSsra7a1uWkPP/qIjY6M2WuvXrXNtTXto5cuXrDRoSGt475CXutOSgmHdbt+87pde/01G5sct7c/+qiSxxdXVmxxedleePlle+W1a7Z7ULH9Ut0aXTkrVWpKQhweGbJ8LiM2bazbDSg2ODAo+V72aXwBfKv1Tfycimw1/ma/fAiUEHJKGrp166bVKl72YWpqRusXxi9gLnsWeyPGR7XCc7Bee4MiioPKXhokJDFK4tilp0lIwSeJahDYNYBbJTTt72sc8J1RXMH3kuS0atxWrRYTCwNIy3fw5zjHAlAiP50juRHlNdQdKiTYZBK1E/wY+nl+fk7Px0bjU2kVBqWyas3VFPDVuJa4Qj7vCifcz5MhDwWyYzPxxzIqG+WJ/dxXlVIanmiIved7qMp4LV234x6fqge/HcA3Z+cvzMonImZFqQD+I0mI58TSIX7mhghR176C/+ZJ2YCVLqc9Njahz0lmvHbtmhInGcfeQq/6FWCde8D0JUETX2t0dMQGh/qsfghQD4DPO+7b3v6u7k+yPCxq+ZLd3VYql2xh8Y5tbKyrlu7+Qc2KZeoWeEznkFq/WXwYs8Niw7qz7FEZK5eqViu6r8H/9Q1SrmFSiZLsvbduX7eNzT178P5LNj09Ix/91utLYhTXyvjN3ZYf6LZatQnMNmrE4Dy+lCl44iqxlWyuy4aGvBwYvvbtW6tWPWBP94crIS2Lwksz5b+7i+RFxsbZypT00WEjbHfRtEY/2cvrVMMccj/ijf7EONdJ3z/5/k3VtTfahnvf+/nogXsA8M/HOL0Vrbwb9/KteN69e/yUesAB4LA5JWeDMPwpic1kQsRdNL0/vYkN6NTX5nlvOQDcAnkfbUKSDpX+VTyMNdmS+q0CBe3FGlIHt44vGFmYacZPHIVkEMLtfXiSQPPdAsBqY8iY57CSAoA9fzoFyHRq65sEgNMB8qZRSTksgW3ZzAyOB8p4TRM0Tb5/FwCwD1GUZmqqsZKlipMJfqQMz36vXwJbo3Sw70GHFJP0OADYJZQ80MH1qtcCKyXW/k0Grx06Ce8VXsoZWh7IB+jsIus+jJuYmCE4r8A3gS0BwDiWPZYpOJgtdocCSD6Qh8oqdRZsAgDE2RRqp0UmcQR/EgZaAFDFqhG7LLArFZD2Wi6Oz/nBAEZuk7HhwUK1oVENDOpkEiezzOdGZKbHg3kY9zDGapekSR10cCDYHX4FECUbCkvF26Kgn9hYIbs/rM8kESMBfwPYoVs6ezyyyyLoIDJIAEjEJms1Bzr45Xp6rA9pzcNDBb44CCKhRxCOjNjr16/r8PWZz37G3v3u99p9D9yvgK8ygcmwDdKtDiR6H7U+pz10dDSUFIGjFA4boCT/jfqNoGK5Ytdv3bGXX35dLCnqP5XIOpWMuddik/STGO1+sBBLTOwmb1diiuMWERjWjvE75O7MHg/OB9zdawEnR9ZQs7BRt5xVrbtetr5Czh57x9vt0oVzCdMmnZUaA7UcRh2MDjVN63W1V9KwyGYG+cekpq3qPLVZnhPOS28IAD6BP5IGgDvGlxIwrtX4Hm1iWukhmSpBzSEa+aMGPG7N6fdqsckCDJr1jHydh7wmMcliPeX0/tT+nDBxT93M3/oLToZ/Y5ubUb67PyqnIoTpfSfZnprjkqzhTq/ZMdCYLCJf83GwmBNaO86+/+6TP7Cnnn7WujI5a3TnrESyi2TWM9aDQkGQbsaWUwMN2xLBAjEfBBhkFHQAVFCQDNa3AFeY9MjceYCI4FiswQvgSLCJQBHBfIFGAQCGEQzjA/C30Nuv/QDwUAx+7Q1dCqQRAMLGCZgulxKpPk8EwVa4zG1kOPr9vQ6kS5DD4OxxmVrVeESxg/0msAOxA2KF+PdQbGD+sn+rpmQ3AUMCdDyjZlvba7a2tmCl8p51d9VtYmjECpm8gkr0HbK6XsvMVS4y2byA3t29Pdva3rFSpSJgksCUANNiVf2JjCvJTrlsj+qBwgCem5ny+pySIEQecV+gEO1lT2efIIhKohCg5uDAgEBg3oPhp/8iW81Zc3sKoMFGEcO3QA1eUzJRpeysFMB3pKyRBCQgR38hb4fEMGxsBU/zsBErCkbSWdQHhVEDWMQ4wYpANhCAFsYGnyNjy2cAwAT2+vo8UEiAlUAlwVDmCIE6AqfOLgaE8zpyXE9b8FMAO2FZ3L59R4Fj2sl/vA/fJUAKs4SXk5RiX5++w9zyWrkVvQuBxVw+q/4rFp3ZCGgPCCyWLu1oEFBGZQO5Y7OLF2dtYDBnleqBJwXkzHpyDdvbJzAJ46PHNtZ3bHMdRmNNLCoY2dVKzVZXN21xYVVMXgD9paVF1QWmTmM/sr89h/bQQ5clqbixuWorK8se7G1QcxjmsNlAP+zuPslIwxAplw+s0JvVnGKtA14jy7tXLIk5CgOYtRv3ZgLVLvEYVEp8FSU1bFkr/BDoZa+MgWklrBUKzvKR3CT1+8quIhB9Kq1H3/P9M2cF06fOjCUI6qxaAsWM2UHxwM6dn7NPfPxj9o7HHpPs+ZNPPmn/6l/9K7v66us2Ojoc/AZfTxGUjexZbA4B9QgAR7lh+c/B30gCkCkwJr2XxkQ/95FbmTMup+iJJM2kmMgkdfaN/hfr/wZ5/CRgKx+11cYr8B388GxPl42ODNjszJSNS46UQHVRrHvGCrcedZXFxRUxvymtQZkX5hprAxC3q4sawu7D8yzAWRJp3I772Dvg7B0AK4rrPamVsWKdVTUeg0ODShjxRFRYSJ4MRAAe+wmjf4NEIuS9YfXDFqtRF3zXfWrrMgCJ2F/OQu4OJT34HYw1At2wzfpks0h+ZD0zd2k7ewJ2jbajDuBzx8ROGx8bk/1eXV3xZ1ojMNNhNTO3PQlEvjx+JxthYHG79H+ThQ07r46Etsr3ADQj5Uof8nfYbF3W3ztg73zsUfv4xz9q9993WfZZRyv1nfunfvTq4J2lPjrCCm77il968j3iFYkPkjridvaMwtpsce+iz3AXvlTH+Ezz/Hn3PlH62UcB4Pjb1jUaXuLIw95qALjZtqaLlmpJpwS+Tg0Onx0f2mIiih/vh0TZENYNvltdyWa7O5v25S/9S/vjP/lDLz/QqBkwIUkflQq+EIBXzebm7rO//bf/rn3q079uW5t79t3vP2mDQ/125YH77KWXnrd8ocfm58btqae+ZT985knb3li3X3j8Q/Y7v/07Nlwo2EvPPm0Lt29pz0dSeGtrWzV8x0ZGtC4r5aLtbm2pPvnc9IwS01w9qWZ9A/1ikD7//HOKfZy/eMF6+/uUGLK4umIvvPiyPff8j+zmwpIV+kdsZ69kSyvr1j84asNKPnMfi/2IZ+OH8F7DQyOqhYrPgC1z3+RAiXIcR9m3sQdKtssVVGoC5ij+J2oZM7NzAuNWV9clM8xZmQQ6fDreUyzXMizUkvUP9GovozYv50BYx7BqYbJiQyNg5r5HwUE4+dbEClBt8aRDGLokLAL4+V5Vk8+sEiQolQTlBa7H56H9AJlEMORrhO/Qt+5/OXiJDeVaQF7aSFvjyQQbzF6gdh46I1kKL7mszrUAuTwXPwh7SFIPLGkpK0Q/OcRqAHvx/ebn5wU+ktS4sQVjtqz35d0B5vMotBCnqldsdnbcJqZGNH74ClLhUiLPtljb+ArYZJfsL6odszOzquHLM5gz+Ld9fQPyS5eXl+zajRt65sjQiM3gP42iUJGTT8J7RvUK1gB7CX4TyeG8t9i/pZK+Q81l+hngm/2P88Pq2rKtra3a1s6elUqU32ioDIsS1zNdluvljOA+//zMrOXzvVLCWL21HeoAm2X72PeoaVyzepHkShN7d3QEH6xuG+t7VkWyObCJpbTRj+pFqM9bI7YG2Nxt8xcm7eKFixorAHP2VQgA+FrXrl+zH/3olQQAlv8RyBldsLZx1XxDUw6T1GVKrogUY0GaJ8GQxWQqr2GNIl5zP7yL3aDl0uhLRh+r/c/T79vqV51+/b0rfl574B4A/PM6cnff7k6xyru/y71v/Mz3wGkS0PFwfOR441Fk352OzZL0wPCbmkzJczp0Zfqwf1JPp4Kvrbc7pm3HAc4BrIzOm/+ZAnMTty6cLE8c/ZAP28YAbjlIBgBegVndMiWVHILR6WC+j0jLqbXlUBpBMAdbW0HoI4OU4HApADp5n6NM1pZjVwJkNQPcaltAFtJwgcDJJuIQ6n4269TqvvE2TWywhS+ZBjnSEpFxfBJgLQSQIyM1fq+3v1/MFJzktfV129/b0SOj/FoEIZOxaQsMdPV4BiDXA0DhtAvwSknOtSB7sX+CQ+iMLAffEiAykaLjLbxObQyAqw6g7h9qP+Z7FcwngxTQV8ywHiTR6pJpjiwwr1fclJ/hNQTwxAKvoUaWs8NjrTmvKyxmcmB8CgBWVn6ocSz2bwRdedMguywAuJ0B3LbmtKZijeyja8nHigOmH9LUGwLIewLb12vmRVA4qXEcgppegznUlhUaGVluQk2a/RFqZYp1EiSf3fN2uT0HGIP0dVizMBSo/zvQiwRmTodf5EI5IM7PzdmlS5cUiCaD973ve599+tOftkfe/ogOOCWC2GJIeD3gCFjSxAiUJgeG9CIIKG+cix78DRJHoRsdPPLAreqk9cCqrdlLr9ywV1+/rgxTSeZxcOViMXR87upwLDk9r1MpO6EJFGx5SyzF2cU+L4MtTAV4/F4eHOHAohpZyoAPfWwNy3UfWk+jLgnvmdlpe8ejb7OhwV4F5Tg08rO3X7JdJL4OG1YoIKsGi2lXbLBapWJ9+YJYa7PTEwJcdHBvkY+MhoN3CYzLwKY/ArinQe7EnieWpGmMohFL29E2axu2hzB6KaZtsmGG+Z5myIetI+YDxOC8s6CR0fTxIEhB0DyyOR2sb7I2m7VfHdz1NeSsbf4OiLK5tWu7B/uSHeWQDVMS+cqx0WEx3CSNJmmq5lzw/gobb7JPtiZtxHV61/t+ap/22fQW/bTdN72cPNvglJYmbk6qRangrf+6ZXNK3bItyqugYfNHgXbZyeAPxH2SWmMHJVtaXbfnnn/Bbt1esJ5sXuBQhQC9EkcCQEgtdtlypGml9x8YiZ6QxNwgGM8TFPgBGO3xWp0E3WGsSd5OSg5hvw8y/3yf5Bdn8bnCBaCd1/uFEeA1HCPLgn+7/J0/E5CTOwIsIgvqTF2X0BfgoUQTDyJ4HzhI6PsXyU4ODIiVEaQCuYcDxVkFdQDnkK+HnUBdNrFMSO7SeqAd3BbQlcDWqi0tA4juWH9vzsZHRi1jPQLzWANI9hNcVLCq4glWsOMAf6NKAjUuYeGyhqg9Vi1He+OATC7TLVlWWGfDQ4Ni0gK8YF9HR8Z1TxgWMAgELu/sal0OjyDbXAg1uL02Kv3GPsFYAf6ur6+pX6anpmxkdER7DmCeAOla1dbX1iW9yDvQR7BAAICr9ZquIbBG8I4gJG3C1lNnl2s3NzYUOBULJiS00f/cv1qpJn0yC8MwX7Dbd27r/oCBAFIC6pEshyEdpL4HAH2QxK1U1b+whWFME9RdXl62MmzxRsPlIke9DjFt8PnsyQuRGUOAVsxISeG55DkzxiURS0o2IKBMv0Z7CMu7ty9nuXy3DQ3DRulVEsBhAyC/3/IFZ+7y/jwWhm9PT6/Vqw27evWqzc3Oiem6tb2tADVyz1OTMwr03b5123Z2YDsiEYk89q7Nz0/b1PSIGMcEM3nn4aEx290t2+2bi9bTw3opKHgtxZnDipIwCJROTE4JOMM32NjctuWVNQXVMd8sDZRVlMwV6ttrXbBWFKT2oCC/o3/4N9cquB0k/SXzr9qCboGUMBiSvhzwa+4n7q87gOny2v5cLxkQg8UEXb3e9blz5+yhK1ckP/zSSy/a17/xTY2xmKrheQqQp/zi6HcK9A0MYNUkl2Rz0w4le1ywjS15mUd2CX+3KH/vz0TqPgQqEwWEZlKov5eDxIkEdFsZBBeJkUSK21kC19aw+dkZu3h+TjbU6z3WBYpjY2HMw2ADcC2VYP05sQeA1buR5wUZ6FBihHHGfnpt97rlJJeOnUAyFFAfptqwgFXsXKm0xx2lOMAZhnEncQPgl2QP1gh9Ozo6LptAbV4SE7CxCiQrYaKhdec9Hs4aQXo6rkWXnXfmG3sIAA42iTFkbbu0OPaWwLaXE4jvgk2jriV7gz/X5VljMgrvx/5BcgJzmfXMv+lDfkfNdO4JKAK4EhMTBd52AQCH/oT924USAexo6p13WW++1z77Vz5tf+Uzn7ZCHkYd5QHoe+a0l/hJEh5SsuLNxLKwX7e5CEfP2fGYelavp+UU3OrotJ0vdec2N+KuPKPjUMyzyD+n1LdSHkrz8W2Aanu7mq7XCTrKaUe504ud0KV+7DjqKbZ0V8pgtF/ZFX0/1nbyHE8pic0KRxtXRNFZLSin0X91jxNgi2NZrWqtJJ/jmWefsn/0D/8Pe+oH37OxiRG/GEUQAYz4UazVkn38Y79qv/d3/55dvPSgffd7P5D08Ad/4XGbm5223d0NW1tbtJ3tVXvy+9+011970QqZHvvg4x+yz/7qpy3f1bD15UXb2dqWVDK2hf3j3Nw5JYSsLS/bwf6eVUr7luvptrHhEQHB+CJi2ueyqv/7g6efFvB7/5Urtk9SUn+/rWxu2Le/+z179rnnbGt332bnL9qh9ditO4s2ODiq0hOAf9gEfERswc7OtmzB5PikEsvos+2tHSuhNlIpW6lSlK0s9OVCslteCVLIBUtOmOSk3d0EOHzt9WtKrGZv2t0FRPayJENDI2IG7+zyPNQ//PCFjzM0OKR9E2UVbHGM42CfYgKaEiJJPsn0aO92/2Q/7G1hXw3M12h7VV+9z2MtgKX4m7mMq5N4cmRMBED+25mvvA/tBNiNtYjT6jZMXZIKpcQDs1jKHUF2H4l+Sq8ogQf1jrptbGxofCMD1P12T6LBRuNHwfam7AbXIsFMIqfbOFPfAUa7fTu06ekxm56ZkO9GQs7mxraXIChX5dth/7G5/Mm8p2QFNaYBWEkgXFlbFgiMT0ftZ8ZHbSyVBTiTCD8/N2v5QkEJlvRxZD7v7+0aa4XyAOrXTI+VSgd6N/mw/b1WCUmltB3pahjAi8ubVjrgDGQCfUliQ14Z0b7CYEaJWCTZMQ+9XvO+lberdliFFYxiXrze4xu9I1m77/K8+nBpZcm2t9h7GlYvN1QrGLWObJ8nl7EX1UvuX47N9EthYnpmSsmd7KG9hX75Teyzzz//gu1vl5PEWid3hISyLGMcso8CmQK56RYJ6DZbiF/Aj84/4RCbJMedZUNIqXs2iRWeTOghiWDhW5LSz7qfnaUB9675ee6BewDwz/Po3V3b7636u+uvn9ure7qziU+cOPhvUeS1eWA4vnvuGh4Onl6IyQYf/fgGHyudGZrUPi7tblgAACAASURBVNGT9kSP8pjrWqlwZ1wubff0xjuQd/QnyFMFJCACwA6WReAgvPdxgHX7TcNJpm3A3XNOBfYT0D+FrHZ8Qw2CB22V2Raep490yA6OhUA15OoI2AXp4KTOqgd7I9DkLKoAQEZwvH14U//2tgYQTHVAXZa2ycbyxri8ZXTQ00AjtQdzXncvX7D1jQ072HNZQgfR2piZacZyOHxyX0A2DkGRAYPDr2BRS/3bcI4PSK8OJoHp60Bluoavg5UO1HswzpmcAW4QOBeZGnwecjEiYKrAflbyRvVq2evnZpHqDKyO0G8RAEkAPNoRawyHMU0O01EiL4ADklsW8zcFsPrAN2deB4nz9ml5sg1o3s/XsiJxfgv91QGtBOiNfZgClqNj28ICjjcgQBYYDqrpEjIrqcdI/5K1zM9Af78CYGTpMop8hwNblsCUavH16BBJYH1yclIHGAKPqv1oZufPnbcvfOG/t/e85z06YOnQqrpnDuw5jyfUxozsa4HSQRrRww/+0nHJhb9HNkMXcnhx3SnDmSOeS1zfWlizp5550YqlqmXzyMi6LCcBYAU/tT6jHHacSwH8TeyAtzNZ54EpmmSNHmfmkyBROqzmb0xwuBsWC9KS2UxgddH3DQEV2Aaypslk5z0AGjggkgVNOwqZbutSHb5uu/Lg/fa2hy6IVaPM5VChiw5T76pOt7PJ3UZ4fyc/qbyWTvauaXbSYa0wGMk+kZrNAuBdJiruQzHg5GYFgIM2BDZKbEgAw2QNCMpTi3TvwHb29m2/WBbDbWCw38ZHh62v0GsZZQIHGVTwfIJRKQnLKKHIPGWsNrf27NVXb9hLL79qa9tbVqxWFaTI9vTY+NiozUxPqFbYxYvzNj894WyBmsuuOxDh769zY0hY8G0gJoPF8Jn3WLNHWsKBYQGHwFvL3ujsiiam2roBpPfowN863sE49jfhLieAvzLTeoHj9vfYrpYNqSVe21S2iEf2JrLNJwRt+BHLS8xfl/SnWT984RV78gfP2t7BvuRgWZ/OyPaav5L0rVALzAMCSoIJe7yulUSbByt9aDzYDbgCgElAgRkapcVc1rkcJNh9D42M3zR7LtZW437UEeNP1ZAMzIjYTqUCoSxALbRQs0ztCQCSQF6BdS6rJyAIObdQikFzLMj0816qlRbqemKLaS+gCjLSYi33dCtgBBuDBAbWFqwbao0j+bu3u2k3b1233d1NKxSyYm3yNEDI9bU1MVVnZ+Zkw2FBxPrnADgk8jgDFUCP+rc5sUIq1Bs7hKVJLVP6rCoA+Pw8wNC82DHbW5sKpgGmUmcMuw+YiA2LSgsAmLCPSWQp9BbUB8hHex+43C97D8+k/wkw0l7WOt9lfGAIr6ysKgA4PDyivuf6hcUlgVMALthUfkfAkgQa5gUBQVew2EskWQG5Gce4VxEwZZ4BhlMjeGxsXADy9ta2J6N0e0IBNhqZWPZCAqYjo8MKjGHDGa+x0TGbmZnVcxcXAaNgAu4I/CVgTd/zXgTUxVyBWQSwFpiCzBF+j71booRBEcDY5zQAkkAi6rH1wnbN2PbOpoKMFy7M2dBQn62uLerf4xMjklmkFiPBUt4diWYCf9Rr3dn2vrh08aKA9TsLd8Q8yWd7bWR03PZ2921zc9vGRqckD02gcW9vx6amqIlI0kPJxsaHBF6vrqzZjeu3bW8XNvJQAKdMSRQwNyenxuzy5ctaz0uLy7L1JGwdlMqS661UImMcpRHkrCtaKzBu8rms9hFPzHBpcl+3Pm8ik1N7u5Av3BqAZwdA3RVtJsbF66PdkwRvqB8u4E2+oScgseYImgLwf/jDT9i73/NuJWB87Wtfs699/ZuBzeTs/VhrV35aS6JUc39I29qkHSnwmN976QlnyHvt55DcFOqaMy8SNZ1QvsSBvrA/xXNO4kL63ilwFfuVgS1Okk1NAVr5NiGRBHuCos1hnf7vEtv54sXzNjYyZMtLS7a4tKBkCOQ5sQ8ExZF/Zt3BoMeOYFdKFRJ2YjKWMwdZ+9hv7CDrALYT9oG9F1CAfuW9Wff0Of3Aflwu79rhIfN5TIkbAkxV//hQ7CeY+QcHZdkvguLcizVGIh21zJnDJDXEmpKuZpRzPwk2bii1gr3VPkWJHIDpIFEq8JwknCrPdOUJ3tfH22v5CjSYmwlAhIPn2KrBwSElhGDPYP0x5vwdtQIB4DyLsajAGqOuqNeDVDJhrHFNGaNuV4OpVgAFSDrqtbzelb3B7C/90ifsc7/5ORsZHrJiCXle3/Pkv4TSC75/up/WonpyZOtvT2AN66fVjWyb4U2/V5clC8D9+eYjjvoZideQOvKkXZozhWqOBUjbv93h+Sm/rOnLpF7vFAA4HtPa3bDW9Rg7JXU+jm5Sin3fyZVL36ezq9f0OZO8y6T57cB6THSNrmfzbKY05aBqpHIPlMPo5vjuYCDJChvra3Zn8ZatrS1bsbhnL7z4nH39G1+xvb1NlYVgz0UeWj5Xl9nBPvtk1v7m7/yu/cZv/bbdQXJ5aVVKChfOn7N6tWT5XLdlexq2uHjdvvXnX7WXXnjGsl1mv/TRj9nHPvSE5Tjz1Su2ub5hO3sHtkvd1WLZLl24LN/m+rXXrLy/ZyOD/TY1Nia1mLiWOW8Bur509WV77fXrNj13zt7+2GNWIYmlUrKr167b9596SqpRm9tbUnrpyeW1101OzFhf36ASNVif7P2AujBA2f8fuO8Bm52eU8bL3vau7e2wx+4KAC70ZW1gGOZxl1XLh1bcr1m5VJFdwgfOF3JiD6N0wH7IM7Bh+Csk0mSzJPux5x7Y9s62lfGHenuVfAQAzHX7+0X5D/iz/uPKIFGtxM/vKOBwVsL32VWCIjaI5BoS97ANZQDUkBhNcjG1dOk/9gkl6lSwZc5Q5Z7s53w+PjEupi3nKnxfV/vwpMko88912PlqraLkHSSxuU4gelDwiCVP2NDxo7CTtIvzAr4F7xXVOHhX4g4kk6GwQFJj8PrlI/B7JRoODcrHpC4xCWuE3yA+UEKExGpAzHyuT20hgSkmlNKLg0MDqvleLhdtaXnRtne2rIh/dggwiV86oH0HsJu5PjM9ZRcvXdR+iQw4rGz2xv6+Ifl1rJP+voKNjo1of8BfYx92RZS6FUlcyLF2qra0uihZ8p2dmh1SiSBD7d8u1ekFlM309djli3NS81teW7HV9R2rI3EWRQ5JNPWaDWYAxjrLms3MDdrFCxfUP7fu3LSNjYr88jrs4krDsv0ZI18gKo8JSM50CzR+8MEHdJbgfEyMrVKqS+3jpRev2u6mx46i36U4BH5Ztst6evGLnPHbKHuiYzxDs/8k4b0wez1BFP+4agd7qOM0j89nOfw22xATz5rJfomFTEothPhpS3Akfnb0aWcDoY+J8h13tD7LS9275ifaA/cA4J9od/9UH3ZvWf5Uu/8n9/BWAPikgidvrE2nHVDe0ERLZzI1uTcdG3gaACzssuWUktqoWhrXfvCLv/RDXOefBDpr/ro9mJxiW57UwwJ+U4BcrHMaPIzTByeF+rYAwOrLVI1ADz0G4DOAj53uHl45Sgi3shVT7K2InwbZnQjWxnbjNCHHHA9yiVyzgLyYpd9hFrV0LY1pgg/xgN0CQIfgl54bs90C21P11LJ5BUJx0Pd2thPg9jgAOEkQDodrgiUuZ+RZ8ZHtAEOxE8CfNF9BKmdmHCEzhMY6Q6rJ3vWglAPGfFc1gIMksn/uYADsjEOkKevUgYmZ/U22LP3DAVaB7sDqVfckILAHoOOPGMQE6iMTGCZDzaWtPDva55F3cQTyT7MAp09dX55hnUUWflxHQd74OADYn54GogID2icgEUXvQ7EjQ+287m4FuPzQ5OPHYY1sYVggHBwlxRgYIxz06HQOKbz3uflzOoRRC+fSpct24fxFZTV/6EMfso9+7KM2OTGhp3MghaUQJb4JmEnimP9JF9UjRZrdQYqPIITYMWLleCDU115g/chMwKaDHcE7ZW19a9+efe5lW1zeEPjLO1dDAE2gqGrNhQCHqC6tAHALgJ4OnIZ2CbhK9XNqxjTRrg7yjZ7L4PV9EpAqBK+Zw8xJSWEFYCnKPDMmDnrBIO6yfE+XsosnxsfsPe+6YkODeQUDGS/gUzEBFfj2/pZMYMD1BIq1JF546xOLnopWt8OQ3mYHgCNA1vrdttBeKuDu18fvNr/vILUnzDAhD0oVZdw//+LLtrS8amXJ3QJwDKj24n0Xz9vU5LCAANYfAQ0OkMsrKwJdCKTAUOLdt7Z3Vf/5lVeu22uvvq5gKFp1dYCCsO4lOXtYs3yWw/QFe9djD9v8zJQSIAChANdot4+Zs80iczMmJsQOPLozxnduzhD1aYft8zjSyhFr0RTFaM61s5mUkKB0zN6dKGycpHYRH9Rmu5tLKJnX8SX1qzCRFAyISVJ87KiNZXIZ29w9sK984zv2oxdesHxvr3X3ZH2dUnM+yGQ6m86D8pqDYUzS7DexvEK92Civ6jXYXNYfkJE2KdhPrVuk7mBKBEWLmOgS5fZ5IMEdACQAPr5MECsBlbMoJQQ5eaoxdruEKcErlwYOagVKbAhtb2BvA+MclQUYXQFo8n3EQSgx5khCCkxTnikbKgA2lCgQg8LLQpYOYMfVJQHc092wUnHP1jZWVfuXz6m9RSAXFgv9So127kngEBCHNiADTDDRpfFqAmUEQKnmHMlPXWJ0wp7nnuy1+Wy3TU2M2ugwIKonumDFAeiQSMXfgeUGiMi7MIYECWFBEHzUHtBAxrgS6h77hKpWAQQ9+DNMXTUAjXJJcn2ReQv7Ynp6WnXgGEv+41lxHJ357QE1QE/+hF1CkJWgIWOKzYApAisnKjG4Pa4pgMc9uAabC1vJ2dIVGxoeFKjKZ6rhOzgoMGtpaUlt5LkAwEg7wkZkT6REAu0ggMt8iHLRBOOcTZ5VcJJ/AwDRVj5nPq2srilgGcr+hdp7eQU3BwZ6FVhdWnK295UrD1hff85u3b5ms3NTYkxub2/K86VmYqVUtfvvf9AqlbrsJo2BGU17t7Y2xT5BUlHy0pLuLEt2cHh4XPv3xvqmZD2Hh/ttZmZc0oqjo4NWqZXs6quv2uuv3rB8jtrOw3ZwAIMeyXAYST126fIFsb9hbyN5iXwwiSAwfahfh+oDCh25DLK2Lu/MOmBvhIWUzfZ4SYmKM4OajMZWEDieYATkJkCpM1vSgGs60c5Z+L4JRla1+yLOeiOoff7cvH3qU79qH/jAB8T++epXv2rf/d73NeYqjRL2iQgCpxCwlgQbP4c5yy6xyu1/b/u9zhP/P3vv/SNZlt35nczwGZHem/Ld1d6xmz1DzpAcmp0hOVqJ/IWiwOXqB+kXSoD0n0gCCEoAqR/0AxcrAotdCKAkQrsLckjuzHJM++nu8pW20vuMjAyTKXy+594XL9JU9Vg2l5WDmq6KjIj33n33nXvu+ZoTE/6UnbOnIw5UK2dKrVPKVaOFdiQz0mcQQCCTE6FARBMR8LCYJIdG8YsqF4vTI5uZmbIb164qlvA7nglXnNV0DQMDQyISkG9AuOC+QsSIrizEAB9TdzvynJJ2Jm7VzfPksdjJgiKU0v+SuM17BYQzL+gbaTY8PCjQAYIcAMjG+pbiDAV55hDACTEBAJniPc8T6jB6FJ+EftQcj2NkswXlxKgJj4LtP+MY+2sq1ur4ovg4AHzUkBKX55U5yT12q8qm1hr6FGONzY3lHAWi5BgD541BAgFAiNbVUomForgcTLq6gn1r7D1/LAKFLN57CrrPqLO43tFRQI287ezu29bWrvLx3/md37EvfvGLOn6d3tuhhiASYsiZfd8WWgukWuREd4642ndUAlK1iCTtOJ1SXLQFimTWtPj0dDKU5NvppObUAS4qP8Q8Ptn/pPfl6ZM69yDtPFg5yikQO0l9Lng9dboXD0cgrPosaJM0Oi7V+5s+9qeDoHrBO89N0Tx59Kw0gr/hPMK9iUSITBckFne5AuQjb4BEAWmS9ePdd9+xb33rm/bxxx/JpvbgkD7rALjEaSdyQyRivwOZg3U8lylZPtNnX//6b9vrb75ta9s79vxLL9lrr73mZMsmRLZua9SrNj931z788Lv28YfvWk8uY1//2m/YL3zhC3JPOmnVbfnRI3swN29r61t61l975XWbGB+3+3dv29H+no0ND4mghi11pVyxvv5+rcc7e3v2ne991x6trtmlKzfspVdfsUwhZx/fvW3fffcdu/dw1jZ3DqQSrgEgsu7k8jYyMmHFfI/WKM8FC1YoQrjaFmg3PTlto8NjZk22pl0CgCHZZXJd1jdYsUp/D9HUVh5t2MbqjmXUs/tYeeDkJG0aKloHF5ceCVzjPmxtbkvZqzrECa0mmnZw6O01AP0gUREfl1cA4GtJLHFyCrGpYOUSPWfJRw+D0xc91n3d5LqIw2o5kYfgB4jJPfCcQo5dIoyHNQrS3X5Vfzz/hnzbLetickms8YlrIkCdnNj21o6AbtZO/9OtHCWXz9jlK5elXF5ZXbH1tTWJCSDvyI4aC+raoStycV8INSau0Ql8nmdxruRIiBn2yVe2NhR/OQa/Yy1jXLHtF9lxChC/YKsryzY3Pycgm31GLlvAx0HfHec/jwe9eSvlHu07ZTG9taH/AnIfVB3g7imVBZJzvZBDh0cGLZfrFqhdre6LrEiLgJFhejzjHgHhr0d7S9pwsEYUSyXrHxxQ/YVckryGYy08WrTtXXc7SlwDtYXusp5S1i5fmrb+/kF7tLJsswvLro/APYX8JYNbSdjnQjrlT+PEMvluGx+r2NjIiObto5V1qx6461CzfmL1/aZlixnLFtwKPBLoBgd77Pmbz9vo6LDWINm5H9RsZWXd5h4u2v6WO9UorMSaSnAZwPQwUwr750N6cLUDnPKZCAB7eUCXynMByQs1/cGeA8sdTPyOsHdqwUnFT9Yu8sZKX4/mLS4EkdAdVeIxX1PtKVWvvgjofTIAfAH4m76GJ4T4p7/++x+BpwDw3/89+GmdwZNSrp/WeTw9zk94BACA28vFjx8A/omcvlcKwlc/fgPi7+pYATtPKb35alcdztakz93oxRL3+VucWJg4d/lLbIlO9+A9vbnrBNYcvfTCZbTHvRB/Tq49fV9T4xXADRRxUVkZN0MRYD53cU+dogOkvkFPCjixxt2Rh3jRJbLoojohAYCj7UjsqZyogH1zeNEPhQI2D1IDHXuhhne75RtJrFvPtovufvLKrcRQd/Usr5YrfUquKS6iCsKmSWzw1Aa6XaAKH3IJhVjzsQ9wTKQ4jgNsFIbdCllDHu59VFhp5xB6gyTb0bT9rhKxYJWd3P8AAEu1SY/gtto6ggEAw2K0c1wVsSJQkLGMwOqcNmdiHB5TcAb84T1hjILaNQEv2LTQdzIFODdle8fmgqJ47B8aLa07AeQfNhbEgmQEgRMldNik614KDAk21GGDALAdAYT2/I6ATlBlqpgP2AYQ61cqRXDWi/CuKPF+QAyxCnSyTkUp4VZRbAojAQHQEhYum9iF+Xnr6Snba6+9ode47xTOf+3XftWuXb0myy5Z1tEZKtgicwKar0HsDHjpQKOrwx0wiqrS7qByDerhIBCXCgQLVvVGztrHtx7Y9z+5Z81Wt+67dWetGa7Li7puh+cFzxitXL3q0y0iVh5L0+G3DQD63U3hpcm/g8Q53P50NAw24rKedattvzwKtw6ycKyoLJT9WuhLrDFhzI5bVoDo0Gza8OCgvf7aDevvpW9nS8V9FHgqBFMsVYyJ1thuQy1w6ZQDgz+ep/zx9Fq4upRd0rnopZd2k+uNQHFqmxdiQCisaQ3yeRna/Im8gVLo9t2H9r3vvWcra+vWlcnpDz2z2GwDTMGeHh8blfU14G8fJJbjhs3Pzcnq8cqVK/aln/+CQK0PPvjUVtc2ZBsLeQAiAHtjqcCDDT0AcBfEEjtWv7z+So/NzEzaqy8/b5emxjRPZB8XQAO3pD7LDm7PovRTfzaOnwcAf2bw94cNKGc+l15zO3vaxTXt4kNdkDOFrzyzfsYLjmEoFAlksw+g0mjY1t6BPZhbtI8++dTWNjZFKnK3AC+W+3qCHairYFU0V0/DdCHBVYHeT9GVcxS1vM+k9//lT9p5AoAWVj4/WDf7ms7a5srxWDQH8HVFWVHt71BuAD7zGX0n5JaG96yMdq7eDxbVgqu3+DL1YaNHcVf8bHAgkNWqE0BifzSdUz6vQiPXHRWPHkFY+90nF2s6CvpHh1UVagF+6U9fre5Zow7wgepgT/EU5j7ECYqGPB9YMRNr6CFHXrKxsSmAkZhBbziOzzMnK2uAttaJ9SpnKLrS5BilJraCJ9bfW7aBvl6rlLE8zgospaCpNdKwi2Wt9eeBohhjoiJq7Ldcr6v4xdjLFhoFyJH32mRcxkZHbXh0WOMDwMt4AOBwn+g9z7hjYYzVNMXBmZlL6hsMQMf94jsA8mUDmcu5Cq9a1f1Djcu1SYFIwTfrNoO8l89G9Sl2fkwL4gk/ExNjUljQT5nvQiUMqQ6rQMBerpH1EGvcaFG9urKqwqL3Sz3R+siah3qFfqYolplHjC/nyblxroBcfF/1EJUPYJ0reihqcz9Rb25vb9rW9oYK8NevX1bP35XVRRsfH7b+AQDgbasdVGWfyXXdfPZ5qQ9nZ+/Z9DQWmq40dtvallTBBweocFAjHVhPqWKV3j4V9oXRak1q2NjYoF2/fkkAcFVKsE9sf5+eeOPq+bizeyDVevMYRXBJimoUZBSLKVZTUOUPUxoFabQiJ8f05/9YAJw/x64kjRbQaStjXy/b+XP8d8xpHOxyZ5wOADhZ4EO+fhEAnMnoPF95+SV7++2f1b3hvn/88Se6ZiwlFQ/Cmu22wKGqGYqL6fga1/tIJo2xU8SPoGaOQJReC8pexZPolBOX7mDrrBw75IMJyS0qocPYxBwoWnuyHsr6OKz5EKLcvpVnngJ0y55/7lm7dGna1law9abnIIX0NSdEtE7s0qXLssTc3TuQYo3WII+WVqTq5otR43rbltDKRdfo1p+yAlUrGS/cK66hEA4kT97DD1aqhPNKb9EmJ8cDuIubwYaee+YSJIVCwS1TseTkeSK4Li4uyFKecythVV2thucdABcVc0FKc+zfiXXkY5EkKuBWKbO3C4FsB0BNvgiIXcQVQqpqtyVHEeiAr7cRANgYGhwUMYlr5Dtc5YddqbcnIKcmzgNYExsAmpyk6dfO53hms3knvREjS6WyYjHPSU0WpqgAAe677c0337T/4rd+2565cUNrhYPZYgUql2FMkgJ4JAunU7hzcoYzRbLHVM3OrwEoo+/Y3j6xXpHszs452HnH78hVw0WcSbDCBx/zlRfuwH9ABXDyPSGfiHvvpCpx6tzOyw9P34pzoOzkLRdXDvwtcuSJYySAxj/h/++tbTzWQLx1FxzmDLb9uWy3zc/N2l/95b+zf/tv/z/1ymUrSF5xYpB7uq2nlJfqlufcc6CWXDPoj/pLv/grls302P17i9bTN2C/+rVft1/76j9RLBE5rdWwzfUVW3o0aw8f3LKlhQe2tbFsA5Wy/cavfdW+/PYXLdt1bLWDXdtc37Rbd+7avXsPtEd/660vCEheX1ux2bu3reu4adW9XQGf16/f8HW01bK1zQ373jvvak84demKFSslK/f12YP5WfvGf/gbm51ftBY97JtNOxKI6GS7SnnASsUe29l15WxPuWTl3qKXMqzLessV68EOF3KeZa0WCGb0ex0eG7KB4T71p71/96Ht7xza9PRlGxp2YjQkL57zlZVV/SFWki9sbm1rTdG6L8vommIU5wS5BXBzP/T9hRzH/RIpCiILOWoXe3dcGVCa7irGQnRkP09uxHFFjOzGbnpPeyhAfto5eVsTb32l/1Evka3zkdUOQ8svQ2GctbHxMRvod+evXdoUBfKOK4XVlEnXyeuAskPD3i+Z+I+DC3kVrTqoGfAe1hRyR1wTyEPIGQhR8RoAfcmzuBbIjLk8LhJlhbfD6oFt70Bcawgkl7VysSjCGaTevX3ainh+Jic7VKxHEIaI2QXNRS6E8UNtTTzmXDk+e1BX6ZJT17w9Ee5C+YJbYPdX3Glib9v29nHw8tyFv/RVBlQ2hNQICM0/cIYA6OQ6cGDjPmEvvbWzZXMLc7a1xVpISaOtli0WAexzNjE2aZOT08rfPrnzqW2uup13rI2qtkGgl+OQiYjA/3oKGRsa6Ne++fDwwNZF8jOtP1WU6dVjm5wmj+2xtY1V296oWXfO7Ma1Gbt69brU6gDA5PdLi8t25868HQmkjvUUJ384qdvVv11I+PV8n9hJnUTFn5l2vcXrhkkoDO2w+gf7lesfVaOqPQDhWsfSNZpUnI+OcKp3sjfJWqUfgP7Y9nfoJR1qoKHlSgycmuch9qXrlWeWwXDYi6vwjwF/Q6525jufvvC5HIGnAPDn8rb8RE7qMansT+R4T7/072kEumUB/fkEfk+DCefswVLJ+pMHsGNzFWf46XUzmfmnFq5QFOl4MCKDtwOBbQOGYYvRYfJ09ixjQSSshqcUwrFfRgQIHG9t94CNRdnHXX2nurQTAFbRBQBRXxSbiIZenQLAQtW5Y7E+tU0NBdt2H9uAXkUlWzi57q6cGPTeHzAAhkqU2palDtIE9W+cl+cyfAMcGFSOsQhGsdd3dhFcaVtE+8ttVhsj0RaSUrgoe99R9V6hv1YtsH3b28ikmOSyCSXzFEdIXEmmKIZqkygVEr376GvV7d9FMUfHDH1TdYopG+cAwGnMY29eh7OT3rURcI9KaQeRORXuXeylGxXAbq+tApeUwDCX/fjd2Vzo2xOscGTzCpMR+xs/p9gHOAGAZXWNAsFtkzm1Rr0mBjJzSKCdLNQATSk+oVqISepjZuiTdunx0QhzNI5fBHU/OwAc4ct478I8DadGUZVrk7oRRW1Qzul6sO7qdjBEQJwtLAAAIABJREFU/Z4z3ZYPfwf4kIKDopWKsd73l81bIVe0sfFxu37tmqyz2CB97Wtfta9+9avq5bZ3cGSHRzxv3osFVjPAPEqiUomeL6FHczKMbfW3gB2pW5jTPuUjeExBGhZxtda0d9771BaX1iybL1lT+6+stQIj3e2B2wCkF2HDZilsGpJCbKjWxMjo6tloEZmqY3WIJvn20yWawIzVfY3ALDHB5y9jRHwQIIo1dCjsUyj0jUmwSle95ti6ALzrdSmAX37xmvWWc7I2PG62ZM9YKRcFCnlv4HC1wbo4Ua8m07Mz9Tm/ppa+nrbq3b8i/s7/2wn6BqA0OA84uM6JpJTz4UYC/n7/k9v2rb/7rqwji4AmlT4VMVrHXdpsA8QB2MmSTjbernyU8Xc3ysSs9ZTL2rCj5sPeXj0BUe1g2YWaV7HXe8XqZBVrjy2X1ZMstVM+m5Gd7dtvvWo3rs6E4kfdn5PYUznYXSfFtFTxNFAtwgh3PuzJaJ1aj5+4mnd8jX/4/G9ur8Lnf2eH/KYDMGm///Gb2Is2v8klRRAiVjtTJ6KNvwDajOUKOZtfXLa/+dZ3bG5h0egtn6VgJQs6eivmvNcirgQigzgIFAk8FMoZBeKW+rA2sM6kwOV9ZR1IcRKFni8K6Q3IAF2uRMWque5gHmoIFS6CU0C0iJfVeOgj7KAbdtXRHhG7UrdTlRuCeGF+fbGg4PaaYc0Li6+voa5slrVptK4OIA/fRcHee+G65TTghquEAyjuCJzmrPpqBovG+tGh7e3v2N7eju1ubwq8IU70VspWPQTAbFkfvfI21qXIRT0L8Af4uby8Fiz36C0HaFlyW0FU+MEitVjokXJN/eNOmpbtPpFtI33IiD3lUkmF4M2NDaseHAqkIC8AAOTeA2wCvjA+3ms+p0Im4wiQygUC4LIWU7xFBUIxcpD+v3KcoOBccjVFAyvGQmKljPIWy2YnHk24ardGL2a3N+b1qMJT7hJAFcZU9zAo8oi7HAMQigJb/MHScnTU+weTD6Be3thYs7X1NZ0jLhjMMwqMHFfAV6Go4qb6xR0e2ubWptTCXD8q4JHRUalFZmcfqrg2MjKS9AbmHBkL3o9KV4AiusxgAR77SrsasKH+gNhAT0yOWqVSVI/e3b1NK5YAkvtVfD0EAN6hgL5u09OXZFm9svrIyV4ZgKWSTU3NyDViY33TajV6aJstLtAPuGXjExN2IiX5iYqwxM3urpYNDpVV/N/cBgyv2dDgpO3s1uzBgwWByNh0oqgid8DqElUWzzj3GCAMpZNAN2xsm5AkvE+uCBQ4AfD8ht6/DlxFNwonsMU//tylkSx/pt1GN+SCIsF1qoCVEagvclQAx+cstAGQLbkDmFcuX7LJqSmRE7gv5MBSIivOcC8gqET7+TYJMg06t3PzmIvE9itO1JJTjfq/ut235pzyTROg58X5QPwMZEiBLiLHOMEt2kd7z2FPmIh50UmB9cyBTsD5xDfSFb6ye+XYDZGuUJSPj41ITUug297altKdYjjg6ZXLV2VbvLW9qzyPOTA3tyCrZZE5RThk7XVrSWKazzkH4/UMcu7B0YD5SqGfZ4YYQEEe0BOwaXh4QApgyC0o1X2P0OWF/d2qjYyM28TElIAaABDcbQCAI1mRnJ5+3OQI5Av5AjErr3uLQhBiQlxn+G76rcsem+IxJKQTt27mD8+U9+fmNdapYytXsFQldzGdO1/Gc813EZ9ivCE+xj6drob2eM+YMA/jPOY544fvL/UUBXig0CvS2qQBIIGFv7fEOD5xFxzA77ff/oJ95Zd+Wfk49x+gP7YJiXbisU9jm3yQzhrOZoMXZgbngqmeC3tdI77B89GzR7mgBPeZX24nVB15kf5xesN1MQD85DzsB1MA++FTRRcdOlVjOHVAvfMx1cgz33fmhC/6sD8jApQiXfMMABzcuQKwxY6YXJs53tfbY1tb6/Z//ss/tT/7sz+1/eqeFI+u1qOXK+Q7SAt+vbiqCIjEwjhbtK/9k1+33/9n/9zKpX77sz/713Z/btG+9vXftC/+/M9rjSvSm3dzzf76G//e3nvvO5bJNK1UzFitumu9xaL90pd+wb70s1+w3mLedrc25T7w0cefiLAGkArZDzvnkeFBe3jrU6vXq9bf2yfSBzFueGRUNvfzS0t2+/Zdyxd7rLd/QErfrlzGtvd37MOPP7Lt3X3r6s6JmMhzT+wU8SKTl1sCNszkjFwnxFOBj+WKVXoqNjI4YuVixeq1uh3uYyd8YM3jIyv05K3c12MLiwsCrPOZoo2PT+u6o0UwgGwk25GLEgsgfUGcI86wzgAAM5VytH7I0Te9oZxosH9A+REzk3NlPfL+wg6AkefQVoV1lFhFyyZcubg2CE0iw+ztq50I50FsJRY7YEt9A3Dfc/G93X2t1xEYZu9EXIbopjZQtIBYW1MscoWx2wXzHZ7TYu3rlsyem5FHniivopUHIKgrxvlTC0S4vNayHciAx01Z/w8MxmOtap2AFMz143Kytr6qPDd+p5NliorrtOFQ+5boMESuVyhqrOTsEnoX0+OWsWVe8f3UFtzZ50jvkUtJeFAhhtJnGlJAJoOjzr7aHLGP15og1xwHlnleIGGSSwD8UkeDMITzBHU0QGdsmdc2PUcWoVR7HvYoXdbfW7JKqWRjo+PWNzBoS4+W7O7DWTvcaTpJKe9raSKQaAb3NBE4umSNPjI4JGIUazm5K3Os1eyyzY2aSINvvPaqjY2P2OraI7t3/44IhzeuP2MT41O6j8y7re0tu3Xrrm2v1AIxyonmMa9RjkZs6M3o/FtqV9AlFTL9i5MSfGqvFEOZ8ppAcGTMva1Pmm3fCQCfBmwTYjB7DJTlpbzVqpBAo3Nf2D+nyDe+/qVqpWdIQ76nS5OOk73/qdXswvD9mLj+xHXn6Rt+6iPwFAD+qQ/539sBnz6af29D/9M9cHdX9rPALxeflCNiiQLux3H2fkKxgP6EqXhKqPVZjh+W5fDWdHEkpDCpQ3Zs8M5VAXcCAL4d6hzSzk3i6es5pTA9VSR269/A0A82bG6l5kzUdtp18ZX/KABwZNZftA2WZQzsSBV9a0Fl6gBkmBUOMAn0REkUet0GdV9Ujvo5eiGk/d8wlp23qBNQD2CqTxn/vCs/KVw5Y9P3nGE+nVLaJlxfWRvRQy6vBC6CeA6Itnso+mx3gMxVkyhi3RKYRB0Woz8SnjzF76QgKQZ9VHGGHmYJaB59K+OodRTKg/o3gtoqhrhywK+rDSrHQqAX11BU+WelNtJn2oOp+jvgYXdWmyhXujStXmOzRDGHexiKbrGXqXoJO0uWj7MhRt0sS6MA4LGx6gCAH7eDf4KFe3r+tQuGQbWrZ8ULKD4WnQpgPc1hfBwdiFBU++9JrAl22oyD+oxpA08fOC90chi9BqgCEIEltCyh3MoJMJjXOYIrDIJCz7xoi+2SA+PH9uKLL9qvf+1rdv3Gs7a1U7X9g6Z69bolVFPsV2yWJqdGrLfX+7ipOAneFkBp0UZVpHQA2FmmvqlQsS70CX20smUffnTL9g/qlsk5AMxmjXN09Uln/24fJgd0krCeTv5TMVAAMN+VUtj7jif5vxTh4tQykyB/Pn+lutb8ideC1Rr3EyAbYAR1IapsLxYlgBRqqACwlYp5G+yvmB03bHNjxZpHR3ZpZtKeu3ndBvrLwUqx5UATm6/YEzUJbh5N2/WpDiQ7DEc6vocmuCniRRoA1rcFRQEf5tZ4sdcL1SoaHAd1v0dJPWWot+fml+yv//abNr+4JMVvtsCmu+iKMACBbrex5ju8t5izyaUYD5ttNtycTyyaMIYUQpkzAuK0acciExvHQPoJQIKAtC7suTlXZmdTVtJf/tLbdnlqTPPQ1elOgolLdiyERNAvqq7aMyIOdnqVD6N2USaSXjIvmEYXVgmTm9m56rfXs84vPFPOPO+cHlNTPLtOnvqC5LOxOOBkIIpyFNXf/fBj+8bf/EfbPTgQ+AtAzyWwcffel26X7jEWS1JXIjCpII7wX/5N4Uv2daEYFddG7ynpYKNAvwbqXVQdXgqPgG9U7kWllCuyXAVGUcqBa19tozqZ9dYBKv4bgBqBNh4nHJhIZUehgAAIqd6tgeDBuUelKQAAABL21BTPPDa7kiapG4dCEiEL0hEAsBQ0qF6q+3ZUrwkAxv5wsL9fPSkP9veTHmkUSVFHSOWby6uoufTokezWeD5QM1P0orCF6gE1CioHFeUOHexiHcAFmqJSpYzCjf7c2GE7LQslCMoK1CzkPAInjv3ZVUE1OErwTKLeIAYzztwvrt37z2NPvKaCHSAIY8CYoELl7w7CllUo3Nra0msCrI/qAlYpdALA0HeX3wFuxjXflQDY+malRHZV3oHt7uyF3m49eo0Cpau6fS1DeUPO5OfTtPn5Oc0pHDAYMxTH3kbB7z/nOzI8qiLx+vqG+pBGe3EAZIrA+3t7tvRoUY80SiWKsNHiWOPQOnb1bu1Q8ZMRBrDiRxbpWXIxLMeP7Nr1KzY41GcbGyu2vbNhW9sUSPN27fpV6+0t297Orq2trNjKyiOppFl3UZyQ04xPjFte9t5F2T5j71cqVuxg/8ju3rmn8ZiYmhQAzHjSPx3CTLOJomnMMln63m3JUjeXq9j8/IotLq1avQ55p25H9aPQO86LrtiO8+MFVfIZ95Hw9RjQ0q2e3Z44qOVT/DpX2IaUKHzO45ETxOJ6wfsikOzEktgSoW1t6YW98xXAUdnPnOc8ZSnZ5/0gKSqnbZ8puLtDgQPAbZVl3BN0HtNFO6EgGYKpVGfheuO6wvtcDRoJh2cBYI8TsddxO08WuEhOFwDleE6uMiY+OqjsakCPI8STLmvK0nV6esKuX70iYsce4OgxVpVVXTuKWd45OTmle7u3X5UlMc/h/MKiejrrWwOBhOP5v3Hd8Dwo2QIqlrNvAHQuKZaL2BBUcEPDg65e6+uTQumguqe8plypCLBYWnokC+SpyRkbGR5LFLZd2OEDVMtuuiTQAzt15mC54vfx8NDPE7LL7j4OA1505l4IlM1ldF+5jjzP3smJWzIr/rIWUdCn5/eAjYwCSNGLuKp4wPmLBFKpiFQBYAtAhoqMeyGCZbi3UeHuwIsX0VHMEyvUIkTKYl+bmNPEZ4A2HGD4L/G2WKooThMn3nrzLfvN3/y6zUxPSyVMvMV+VASaQNBFUazsMOwdImQbn6X0Gt/598cQxU7nMMnm2Nfd8zby8S2P2+SfyWoeVy5JqYE73xb+9cNU/X4ABXCSCaUB4Jg4ngGlk5TyCRbQnY4tZ/LMdH0q3CzFyLhRSadnifo3VFVCDIy5jrPNyDvYo+Xs1qfft//1j/4X+7tvf8PGJ8ftsFa1w+q+iEvEHtYQkWhwQ2nhYtGywYEx+4Uv/ZL90//8t+yF5160O3fu28L8IxscHbNu7NNLPXb58iXrq/TYw3t37P/+839jd+99YiMjtD7IWKNWtcHeXvuZV9+w11982fp7SnZ8dKRn6tNbt63S26t48/DhA9n1YotLK5x8DoJ70VZW12xhadEq/f0iejx4OGsPHj7U/pO9LwSSY0gcpZJtkzPtV21zm566VfWpJefEMYNHkRyI+NpoeTsD5Wj5rNS/Q/1DNj15yfrLfepZikISQBygvHFct1KlaKtrrLtr1lcZUh0C14/t7V0RsXBQIGZCSon5MUAzawtxhByGf5MLQUJhT8v+hr62w0NDWltp3QBBlvcoTuXp7+4OG3GhLOZRww4kvchR2jrhsCUxAKQ0XwPcnpr4K8eWVku5EHsr4ooIStrf0Us+o/rA0PCQjokbAzmeXJfk3JBTj1u+G/UodTNiJ65zzJcIHnM8WgF46xQnPbuQwGMx+RmxfGRkSJbO2ERvbq5rDSC2Ejt5j3KQXCbJb/gs54n7ysLikjXqOGh4TQuCEOfGug0JrXpwIFAe8rrcelSnIE9EzOE2/zwtTsKCwORuaNlsl42MAqyWlQ91ZQDfff/AvAEMJ77SQ5lnMebXjVbDtrY25XbDvn8D6+elRTs89NpZMMazYiljhVxeLlW9kJxHxyyXL9jswqwtraxb/dDXfdS2soBOVQ35N9faP1CwydFJq/SU5RSGBTSqanJK1r/VxT0r95fs5Zeet/4BehajEF4VMXJ0dMIq5X7NM8Z4fn7eFh9saD1h/GOEKfcWRI4jP1hdX1ff4lYDR74TunoQSvz8QmxOylWpheUM9pqylY4uQh3rUHQTCURAn5ft3MtrHCG36eQ/J2t8J2nwrMNXzCU7AOAkvnYE1bPVvx9mnbl40X36m5/SCDwFgH9KA/05OMzTR/RzcBN+Gqfw4wCA04qwC/L4H+hSOouwPwULiTYm1k4Tkj1R6lEIm4mOhyNRAccNSxogOH3ZnVooLaJp9mvnF4fFOFi0JWBXUI0mVskXVc3bx34iACzr3vP6t7at1dobq87NYi5fkpqGfAK7lnqtzdSTLbOsj93SleKc9990W0Z+YGd7ESQqAR2IaAN3KTz9nPF3ANmL4pGxRpKqPoLHrniNyUqS1CR21ckdCIoJbH2xU6bviltVxh7HbgfsRYEIALvyxd/P64DFUi9G62UpYLtkuyuAKwD5SnxDf6yAjnvCmBQFUteswhcbh6SCZyehyC4QWOUmCjOuqE6A0HD7M/RzyWEp5zbQAkmTsfLz5nNs+EjC+WFj01CPHB9bKYcD8KjjSAHsKgopL1ATxZ5ZwuEdHOoAZC+IALo7j5nCMRb4NQZQO5AiomKdMXd77ThvYlX0swDA8R47qMY4UBijaI1iOwNjkv6UOZjDR1IMYdWq3ntBAcx9Zd5EezpBYt0ZjSfjx8YsbhDZjFJoe+mll+yll1+x8YkrVujpC6pO70HGxoqwApuawurY6Ig2UkODvdZbZkPKT7xWjyleHHNGJmPGRqx6WLePPr5j8wsrlskU7KQrZw0YpAEAjr3NHMjxqmQCsoeewKKnBHWdx4D08+9gdwQ1z7vF+j7NjRhB0mzX8CxF0DlsWDhetBvkU2xkE9V5IDtEa1nFFgAAlO70O6pXreukaXkUrCcUCLvs2pVLdvPmVesp0Ru4oV0kYGkcq3aPtzb469fiG7m2KcM5sV2XE94XBiCZzqGgJBVPUI/zlmhX62MHWOXqTifddlm91bLvvfOBvff+h7JmO+nK2FEDoN03pkd1+jp5XyyAOS9ae59jzYtgRdYGuQMwrHnJ+7Fx9rOMJuJMAD1BYQ7IHr8LJTAAMWSDhpUK3fbqy8/Zl774lg329ag44TEyjtvZtFH3P4xL528jABzJNenZ0w4I+nT8YHi5nR/EmHhBcImhJVT8/LvaZxFtujvyjfOYzh2chrPXmKQPqTjWflf6Wtph3MF+j9vEE9aQnb0D+9a3v2ef3r4jRwBTURuwBleAgorZfIi+WbxGIcgL1xTd3cpXCmEpdCkataxQLKpgz33AilgWb/WjlGV0JF21n4eoyOVY/hwCbOYdlJTKK5BMAoEAxVy0N4wAsmO9bTKHZibKOoqFoWlrPGdiKcU72d2hKKFYBqkmWFZznQAa6gGe8R6Qcd3TuhtaG1Dkos9dVxfgc9NQ/wL+snwC1DBuFN0o2KCOo5A4MT4qtW60HaXYRpFtb+9ARVWUezD+iS+QJwBMenv7vLfu9o6D37KxNqmChonR2Cj2FBV/GIVm/UgAMIAEYCLju72zqx5cfK7SWxbI6cs/vdN6VLh054OiPXq0pHyG91AkxBKQe819ZV4Q6zln4oCD1Ec6P1f3evziO1l7UGm64ta0rnEvGQfGlKKcg7C9ilcqltYocGE172sZf4/zLCrMOceJifGghNhU0RPgdn9/zzY21nUNFBH5Pr57amJK5/Xw4axAF84D0NuVJVnlFagpKZpRyGTtZV4xHsyLCChzzYBGFFajOh67agrd3v/4wK5fv2qV3pKtrT2y1vGR93A9rkvVgz3hxvqKHR5ghdey8bExjT/F2MuXLmtc799/oB7Tw4Ojir3Y3a6vb9nK8ooNDA7a5atXpOAVAefkxObnH1ihkLHnnr8hW37mK9e+vr5nK8tbtr1D0RjiRVCoBGA3knTc+cJBQdZN7m8kdXDPZH3OM5jheXfLdS84uhNA4o5xKiS6qtTz1/iskgf42nMeAOyrgwqHoYAqJZtyO7cN9GNHV47OJE7xRn3pu1IKYFcdx/wzsWSOBNdI0EsTbcPfY37py0EnMUvWrGlmScijnXjCOhlawIT9g4Ym5vJS4qYtsCE3BAtGraVEMXcVIKcYGe63sbFh6ymFvt/he3jmAIBX19Y0J7E0Zd5TRK9U+mx7Z0cW0MRz7j3x3p1mguI3tJpxoNuXPM2F0DOUXFrOAK2mQFRIggP92DoXbJTevyVsplHTeq4ha/ht7EePrdwDeFSSZSujz/NWq1WlqGMOEfNQ00F+4f5sbu0YIZVnESW0A7uekzIH1ZIj720BIMdwP+QEQc5vACDKctQfEZDa9xieExPLV1fXZStPH1IUi4A8ALfRCQHwJAHn1abHQWeea8aFedXX2+skwJBbsq64Qq6hNR4FMMtMoVjSmse/V1e37MUXXrR/9vu/b6+89KrGhjjB8ViDnFAFcTNE4rC/6iyGn8M4P5MSXFCzSOUxiQ449Dru2AOd/r7OevqZZKedW6d+lf6Ox4C0HZ89m9pcnFjFZ+jx70hn/f7OU2TS8OKFm8AAU1x4lJhFXnwaIX8/ZXIXr9txkDDASuMjIT/m9E6+UewT0RnCAMSIQ/uL//fP7U//xf9uaxvz1tdXEeGIvrHMI8+D2DvTHxsCV8muXn7GfvVXvma/8etfV3y49ekdu3/vgT3z7E27+cILVms0bGFxUTnL+OiwLS08tL/8939hm5vL6l9/fFK3Fq4bA0P26ouv2I1LV6wX0kY+L8eS+YUF66lUbBR1L/bte1tWLORscmLMya/HJ7ayuW4ffviRbUrVn7G9g33lOiRJkAz3q1UrlAo2PjllzeOWPVpetocPH2q9RpGKxTC2woV8UW4BrBGHR9j/eq7Jf5n9E2MTNjMxYz3FHgHA9Ro5XZf3eW0c2kn3ia1trIkkA6mKfvGzD2d1nJs3X7DBgSFbhxxyWPNYyT6n29cUSGOAlzzzxC1yaNZg8iPUsMSirc0NWwsuIcQqcsdIGiHe815iEWszNSnii0QMwYI+utiI5CS3FLNSgdZCRxpr8mtiO/cX8pn2o8GZyt3AMtbbV0mIliKGk8sHJTEkHayYmTP1Os4H3jOWHIi4TqAjNrFfJf56/u4uc26tf6wcsXXcsMGhfhtEbXzcUp9llNZY7OeLeeW6KFsh+0G6GRoiHmOhfaDroFf8/h7gPK3SIBRmZXlNP3lsoSEcEp+dsOiOVSfBsSq2dGFNi61cnFAIKE9LkBHrH3AAGKv+wYE+5XBSDh/V1SMZcuJA36DWAu7r5ta6wF/Ggedodn7WVtdxtUBM0W2lYs6AoX0/Ysr3x0dHbHRsXPZXs7MPbH55WTlW6whE2kOLCFcZnI4gZFAf6bKp8REb7B+0BudyRA7s7W9Q6NOmY2P5wCZmxkT4OjqqSg2svUquoNYv5IXMn8XFRbt/Z0FED62Rwfmo1JOzGzeu2aXLl1UDuvfgrq1tbuo+Nzk/VMDRgj6pwSTchOAE4nVND53tIOaiIAd2TxOEqDXlS25rTmrIuKL4dZJ33AJH0YTXYOL3x/pPes1r/70dZeNrTwHgz7AA/ifylqcA8H8iN/IzXMYPmgp+hq98+pbP4wg8DgBuLz2POfPTjO1zCqg/yHWfn9A/AQT+QQ7wuPeGAkEy+c9V/Ka5ZB2V4SdpGTuOnF50T6uOTm/KKBh60TUaVgWwVJlNsEN9zHU9DgD2mrgrPVMyAYFpkSXWvuIwMsk4dVmhSF8Rku6MlDM726gnGkG1jK0kRQGUZHnL5gte5EwBwiSLrmAKW70UkBeLvOlLOz0T2NyzQQtapJCI+4h6gcWPp8RZPX0dkOYnnbzEAhMFXdnrxZ5ioepB0i1QM1pNBoWvNofBAhHAkCPDrCXJRoXCcd3OLPZfdHUxPUt1lir4tK3tIjM1Kjyk+koBwA6ONe2k6QBr0hsWYEfnHSzCg2K3OxTRZcMXGPrx2h04Z1o5AKwNBr1YGmwW3SJSBUPABPWxCQChjuVz0dnrbQsvAeUJcJ6eQ2cnaFLXeBIAHBVeoa9zBKYT9W84XnvOxnv7OABYVx4KgT5H1SOoXHYrKFTQjaZlsCeSwsBJBhT6uD5+YPrKTqlYTJTA3C8vOpqAXjaeTnhg8+fKNd7D6zOXLtvPfuFLNjV1VSCfwISgqGSzTlGMDScbFza+U9Nj9uwz121izJUf2N1xLgDRbGgYRoEhgZRy9/6sffTRbYMwnCuUXf1LMZdCHPaIKlLEwnFUPAR1exoATtVHkgJsKNkk1o7aQZy6xylbyYTfcAokc4DQlbSuSA8bndTfY2/iWKh1mz4nrMTYmFGxBcZ9y3JSAFKI4Dmra9P48os37fLMpD97vE92UmHjo4O6+tYhmPh6BH/9dT6Tvshwip2XfYoQJEV2KM7z3FL8dUtVB19cucumk37N9Os+sfWtbfvmf/yOzS+g/i3ZYb1ptToMe9RhJwJ/AYHFuO7y+OdAbFDldrm1GXM2xqtoecl1RtBeQJ8mQFBRuKwq1MN8fJj2bLIRl6ICHugt2Ze/+DP26ss3HZgIVp8JOSPlVsGVM48T1Vcc2SRH8Djd3tfGDW6blvx4APjx5BHf1KbvaGfMbyPTp5SpF6yl59R5E5uvEE00Jp3vO/VQhLUzLEB2IgAmY2sbW7L8vvfgoe1QlJJzgwMEzAuKcxTe2cRL3QiIq7XIyR/MH9Yt9ToTscpBEl4nTkEUUHGm5erg9rrkbhlu5+n3XqrfU/2foiNqmlClNVX24V4A8v5eWLM58NM515z4oLUF680uACzJUU7QAAAgAElEQVSABM7b5yEjVaW/br0uxRgx0kEGX3sovvAjRaFUxo3QR5LrwSIRazuUxAASkBywZt7XWMXexhS+sGvVuGQoBPbKgg5glIIbz2appyS1LsWdoxrqendzoCiFFTTqB4qm6scr8L3LcplugYqT46NWLAB0oPgANMrKUWNza0vfl+nOWbmM3VxdCljWSyypUe4ChmKzTD6Fgpf7hir54exDFdVQ4LDeMC7EMYEX2HtnsgLOo30qhU6UucRLinhy9ajXbXl5RYCu95Bz4IsfETlSebvbAxNDXJHK/RKZiQggIB71M/01j1wl04PN/KgAGPr5DgwAOBUEMPGH+U2xkXkHAD4+PmFHtSPZbjOesT8dIDBzAtCX62d8mbMAntx/Clr8HgDMLfFytr+7JxWOq8ddBU8xVyryWk3WffSYqx7uCpiiYEoPaGw6uffd3ceyalZ7uDA/e/voj9dnc7Nz9umnn6rn7/PPv6xC9ezsbHucKxW7cu2qgDWUQyiX79+/rYLs1NSYgGaU0Xv7hzY/v2ybG3tWbzDmPIf0Rm1ovhVozSDVPipFAGi3f6ZPH9cICYF7LZKOLNgd5GJsvJWKr6GCLkKulC7aRTePJA9O+lG66tt7ibfXuoQEpthCvknJNeSCch5wUC4Cx2pDIVt2yG30/3NAXPctxKd23+G4X/H553+8dYjvcUI7i5AwtEk7ITOKJLFATKNorf1EICB67tXu+0ucEOEqVfj0fMzB8uh+oDHSOXgMdLDc9wwQSsqlgg30QdQoK69gfo8FG2PmOGQRyBes79gaj49Pqqck947nEyBj6dGyembKAlqFYidfipAlNxAnOWjdNl/DASAoUKM2xqaS4jj2p2rv0FN2tV0o6kN4OGoAJvjz4C1sGAsnSPT3O9GF68IGvnqIOpme2957MgIUB5yziGLdsn71Lg/kDeRUvl+AbMOYHzd9zok4KyU8BIuGiHfTM5MaJ+IJhBAnbzRltU+symULdoDaOADAnK+IZ2pT4GAcB3TA16/T+787CclVTeTUPtfivsVjmbe5aIicxDlir960yYlp+9m33rbXX3/DenoqAuUZk+npSSmLIeNgG6/5iqNOyAg9JYiOL+ckCOclB+Ftp3+VJrD5vO/sAxwPpf+mVLtJjpHOMM60Wzl9bqerC52//6EB4M+g/D0zSqdrQ8nAdObV8XOeG54jUUt98UX1ogtSuOTlxwPA8W3Bep4nPpCnIYOQYywtztsf/8kf2f/zF//a+gYgLPheDABRLTkEijH3uizTlbdXX/4Z+8++/lv2C1/+io2OTNj83CN7/70PbGp6yl5/7VWRqo+7Tda3S0sLtrK8aI/mH9i9u5/YUW3XWicAgYfWdXxi4yOj9uKzL9jY4LANVfpsoFwRoY1+uYPDwzYzMy0V/v7+rvJ3LN+3d7ZsCxLKyordvn/XVtY27ES1BYBVXMxyWncgl/G8D4+MiHzMuo0iU/sTO1F7Bghv9I8lj4DUBmjMekX8A9jjee8t99r4yLhsoI+bx2pbQiw+rB/aSdexNU+atrO3qxwx252TMwLnD9B49cp1xR/yI0BW5kDMBUWo2t+V/TFr4f7BoR2fODgN6MkSQo6HEwNEN55hzpOcSH1ys1l3rNC6fGBLS8vWapJbYh/fCPa93YrXsmOOuXTow859ZS0mj47WybSzIC7h5sKfWCchT/L8iB7GRcU0wFxAXZEZu7t0LdXqnki7fEe5UhYAHIl5tPnRetvV7TGuiQMZbkBO+oX4U6n0aB0jx6se7Ov3KKGpDWJNDMgshS0kmqITaXCCwf55V31gg/uPaoknNjXp7UIYR+yjISq6o1jBTloch9wFhzRAY88PeQ4TnriIzxAWy3bp0oShgjVrWkm9frGl3hFZCTKhHXfZxPi01sr1zXVbW1sR0QmXGFxgPr3zQHvIvr68SHhykjik/zPuLy0b6OuV3fXA0KDqNA8e3rdb9+7bUf1Yylr6BSuVgLiE0wPPZPPEeis5mxyftEKuoP3A7t62ky+LedUqN7fI/Y/theef07xaW1+23r4ejWupyHzqlXJ6bnbe3n/vfdvd9NYoroLutuGRHpuYmLTRsTFZgfNz5+5tu3OfXN7Bac/R2H+3FbYJFyWsue1/ey6W1AdDXfJ0dPe8OGs9lVJoWVOzvR1v+dImYjm5JdZ307XoJPbGc7sgkD4OANaylcT6UxXbp8jSk5amz+3vnwLAn9tb82M/saeP6Y99SD+fX/h4ALjNDuo4+47Z0RngzyTkjwF3zm5Vwo4ntQN60kR8Ajk2Kc6f+z0XvJh++QzDKV3Abe8T/G8XXevjDi5lafiic97nhwsgSWQLJwMX2KqpjVX7FE6dTAptOzNmoZdtlKDGpMIZZ9Ei1pMGL5K0wei8err1e/Jfo8/kltVrXsBG3csPhUwY2yTp0XIwFh9hp8FUJ6lutYI1T+r6OufIWSJABB4iAOxgtxqdiqkXi9HOnCRxZSPivfM6AOCoDAt2nFxp7B0WgZoO8Dh8PoKRKs4HgJhElI1Cs+FFereL7j4D0GosAVKD4jgCi9p0UNijYhlAT1dbuCKDQgeqW++H5oo/WKzxuxIIIkkivQcwqqi2bbSPLNeWydFHK++5KMU+FffcrkiKMopA2gBHANhBiWjD6055DiAKiJL6Nyhyk+eiM1VtFx5OpbBnpm3nHPQaYVBOKLMPNoBSebgiWtd1itAQLrbjdQHcQanM59h05kolAQhspgC9IS1IDUX/WL5d4IP/ncJeXn3Y6D8GoOdqfc0zlL6louyFNB8CoBuVEBSoKTS/8OLLNjQybn39gzY1dcmKxbI1YY2Hvn8+pt5nhl0MResXnr9u01MTtrm5o/nMa+UeWKk9Khjys7a5Y9/93vu2sb5jpXKveqHRO5Y5xVNEETkWRtv4fZsYoecqgJfpIJoAcqFISi/hxN7VBz4UrRyH9jlyOrD5mxRNYvFLbUFDue1UoUixItgexd7AMRL48+eFGik3pEhvWNcJvbYoLpjVj6o2PTlmr7x0Uxs8V7cSJmIx2+eQziiQHvy5Cz2JVYsM/cLjHEdpE5SQccp6scrnprsdeKzc2d232blFW15ZEVAD2HP9+jUVHSk2ylaOLXKrJfD3k09v2+2796Tgxj0A4PegBuOcDTfuBoL4HHxshaKkeglS7HYLRu93GG5GwlOKKjCHzlU4p+9gUJzxvdI7BfDPVf7eTxXVQ7a7aV3HDXv2+hX7yi9+0abGh8TgV5E8AMcUgKIykOIEwKOK6UlP8xTPKCi3HKT2sWqTjtKRPwDDYRqdx0iOUy/KlBIQICzLil0qXrdbEyTU6VBEjceP069jTQl0g/Rn4hnG97c7sHN3IiCT6pOUzK1wtuo5mbW9g5r9zTe/ZR999LGvEdyP4C7hU6rbWxOEdYJYFJUEAhFQRmAfi/IJJWceazQvEin8hhNUjzR6/CaWqhR1gnWdCu8ev3jW0tbSzAMKc1rL1ePcVcm8JjUAfambXtCQ/V1QHHsRNNhCh2fNn1vPZwAxsLnzAj7AYi70HmvqejgfgEIHu7EGdXBEZCZAyhMUG/57Cm+QKgBqGEJsGLGc293dVh8xno1cJqs2DcQr1BCMFYoUYje5y8rqqp5bQEl+ACso1gEwci6oFHorvaHn76F6x7qqGGXasQ0NDdjwUD+6SRFRSgXuA7mA90SmoAkg1N9PobLb1tbp8XusYiQFR8ZvbHxUudLq6opyF0BfAB/AFyl6T44VPxhXwBMAYFR8sp/d2/eedUPDDqZXq8Hq1QFilAocA7tAgEUHEF1Ry/iwZgHq8sOaxvEclDkJPfZQQqOWcYUtn+O7+AM4tbuHYvpANso9PSUpcOnFDljsIDT97BpW6ik7qM+59PUFRTOAFsQ5L6DxfrejpljpIDZFVI5FYRZwWH/fh3S4o+sRny70UHWL8GPr668oP+0po8as2srKkm1srqho+vJLL2rtPKrv2/KjRYHX9G7t6xvw8VpYssXFZdvZ3rcrl5+xkZExFU0BqEdGhkNuCyDl5IfNjU27d++2jU+M2vj4sO1Xd2RHWSj02L378zY3+8iOT1CxF9zmOfThVV/2QMpinlP0BawbHR/VdaOSVOE9xGUV80KPYs/THDT1xzzswEI+FkHW+DvvF+6gqMeO6MzjMSnmxHHtOgMA63Pew1uEEVkeBqXw8bFdvXrZpian1Pdwdm7eY4KIJW3QNWSeAbT1/NfztXZf8whq+17DY5jW+ZAHuyIvOM0od/Nzd1DQAWut5SJ+niKzhj2cC3Db1+xDF3vwAuIQY4h7x9bXW5ItK24YrIXYfVMox070wYOHIizMTNMLeVrqfmIHRW3Woc3NbdvZ2VXhmljCa7FoHgFnxdZMAH8DaZY5S8ziWp2g4Fb45OOMPeQQ7W/Cfccq+uAQ2/pj6+/r15gxjwFDiTmZbpwCsDgFpG1J1U/vz4N91PL0Ju5y0mGDfCSjOQogFUF8t6TPKMbH54yJmIE4KWCBVkA4lBxaT7lg5XJRIA0W1djP09NzZXlVoBHnbicQVA6sekg/Qo+RCZEtAMECuss9spImLjJ2Hu/dpjXOLcgXvM5cErHRnFDJtTSb5Orkfb4nhdxx/doN2YZCouT5i7atMzNT9vzzz9rIGM+3kwBE/kzEV3EfHJ+1s5v2M68k+W/brri99wx7+yTdae+M2lunkGGeVx9I5dadn0yykwvLEknOdApQTmde5/79xwH+MrrJ9VxAYg/Hab/vMWd2uvbypMJRyEI6txoE2FjBinmKEzWk/oXcncdOucv+9m//yv74j//IPrn9jvUP0SLA5yTBqljAnhzi2okdVhv24nOv2e/93n9tv/gLv2y9lUHb3tqzd9/5QGvWG2+8pn6pDSyUT9w+ONN9Yndufd++8Zf/zlaWZ81O6vZoZUFE4P6+ARsdGrbrl2/Y+OCITY2M2+TwsM3NzdudO3dsfGrSpqenvQXWsffmPaju2/LKsvqjLi4/srXtbaP7Z0+lX+QPcpJqDRUoe0yTWhEr6YnJCT2/7IOJhepFe1hVPCK2EZsA4g4O6XsOkc+tmEUirDdtaGDQrl+5LpCtBkjMvrpRt92DXSkze8oV5RC0mWCSYv9M/oFdPc8s380JOeHIW1I0mnXb3NyQJTEqWvJGeIf0/AXk5BwFYgdL94PDqpVwSxigh3op5Hc9ArdZ2x4+mLftbfo3O2mJ/bPU0/vuWOLOI+6QAdE6C7FG/YSPEwCYuhZxmByOc/S1yonVrrwd0HjxOsAreQyEGObU1vaGbW1tSDnOD+/3cy3rPpB/lakhZLOytCbPozaEkw35D/3ViZE+Lps6N5xJACo5J3InyD7EZ0iQxH/ac3CNCwsLIsVgj++tXugRm1EeSx5Jrs/c2duFuMaMoY7BGkFezNrrNTJ6STPfo9MGc45lCxLc1avTsmuuHe2LEMd6Kxvtw0Plp5DrIDFzL1lTyE3IzYnl3//4Qzs4rNvo6KAU4ZAHOW/WtJ29HY3x6PCI+lyTm7OXQGX76Z17vuarjuaBQK4egL/1E7UnmJoYtrGRcc3VjfUN293d0vwgd2Yf/HB23uq1lt28+ZyIpWsbyzrOpUszUr6XCj0iLXz4/kf2vW9/5Ptb5a6QiUbs0qVpEZbom43DBGSH+/fv2ebOjoQy1V13C/TkJhLO2vHNw/o5QSx+JNTceIs7hXgtOOZ7nvt4TS62mfP1LGRfgWjn++IwRuGX/pn2+86LugkAHIh6p9/zJID4iWvM0zd87kbgKQD8ubslP7ET+gzp00/s2E+/+Kc4Aj8wABwWps86QbSY/BDXk3x/XAg7QM7wjed98WNOrAM+PE/dG88z9R1P1B4/oQdxh4Lp/JX0yRu0jk1e2ICmNpVxtU5GOhQEQq5wfiJx6lpjH8fIeu7qxpLUGdaeinivSrHXQ79S/s7mGNY0RTGSYgoh+/vbhvUwxTs2DiSiFAhJWHktAoUkriTZGxubKr4e1XwjEO1NPHNL/i+c8WnCQQBmIlc7WKl5bzPvVdIGFtwyBbudWFCK356AUQnnuxN4dHVFW+maDJ8ALgfdPI9KUIpw6sGe7jHPAEX/RDUbji8wMZPV5sstmt0eMQLAbvnqygtXA/smupuibrSgDtZ32sQB4iYAcDoJ5L66ehgrUhXYogedGI0AziiA3c4yDZpzLPbL7b4nwTI09ARylD1ceGSyh9c6lX2naAtnGAqp4e1IOGP/VAqMQRGd3IYAZqRnTVBnOoAcCouQAVTkczAGEN2rqT4zBMSrJ3QA3ZO+0j4WhTK9IVG2uyKHDY5bs3qfTZjHKIH5OjZZbWvjoMSUnqTbJien7c033rSbz79oxRL9fBxcUWE79rmTGq5upZ6i9ffRK5H+llUrlYuyiH7mmWt2/cqUFG0ff3rf3nvvE/UVxP4Z8BCWN0UxCnuAjbrCVLKfnqLJfU5bMEalkfoNuzWkK4Db1sFtEC0QH0L/5BhDTj8GXm85P4imCQfRPt0/75PIi7deQI59mgXoq1jjhdpsNxasFAFy9torL9rM1Kg2S6hVmNewmAV8CYxjo9qwtfVNbRz7evtcvXZQ1X0bQtmGVdix2+9KZCmMLYxDYM2qR1Imr43xOsrOj2/Zhx9+LJUQ2y3u6dTUjN18/lm7+exlGxnu1VXduz9r333nXdvY3HQLYECB4y6rN1tWO0I9jB0j4Jv3kRJo0OD5b/cQEp049BuOfcqJERSPXXHkqqsEQJe9ZVA+qX81UJb/W/aesphqWRZVcQYAsGWlfMbefOMV+8Jbr1u5nBP4QVF3a2fX5ucXbXd/T+QbNvIjI4NSTnG+LuY4cWeGYKnn9r2+ieWcmFeJmi0U7mPs9UfWnxsXK7sN1unNpt4f14EAasTPROA7ggUCMhIlmgMZ/ky0yRBuW+qq2rPHiuCEn5umZgAr4obb1eph5iZTHTuynB01m/bRx7fs29/+nuz4IFTpmUpsy+hx6O4RxCBX77rlPuciBXlUEan3llvWx+fXlywHbOVqgCNFiGmMk+zrQy9zJ0+5VSc/3kcY8J8CWCTBeGHLgVnUCBBkUDRy31BrYZdPf7CWNeoOWMQx5etVTA/xlesC1BXBpeVOGXFuuvKzKUVwdN/AjjxadVIIQpkH6LG9van53Vcpq2CF5V1ff6+IPBQLKZwxRii8SoWSAOpSoWhraxvq20fBi2sFtHJbXcY8J5tDik0U3ShMYl9MIY85y7+Jv8QAQOcGKotSQTbQxJpyCettno1AFurKKDcCBOnt7dd4ElcA4DkWx+Z7b1y/LuXnxua6xoPC1vzcnPrOkUMBknOOAj/kJOFqV1f31mxqalqgMUAlxwPMZqz4fq6D/AvVH2PAvaLoReGQP8wdCpB6SpOerRS9UaFW9QfrOwBgubaYeSFYfXlbUhq5rbdbLnLfvOenHzeXY5wgITQEnos4VSrqPJkSUZnMezg+300xdG9v1wH4Po6N+rgmFQk5J8XJzfUtB8dDruFrkPdULfYUbGJiVH2fKfKtri2rjxvA7xuvv2aNxqEA4d1dVMVmzz33go5Nj8GtrT07OsRWcdtKJewlIQ00bHx8XPOQewf4u7qypsd+e2vHVh4t2sTkmA0Mkg9jzzhkPZU+W1pctQcPFuywxrNIIRwg0GNdtE+UQjL0c6cADPBFf2Eveh4Em3LvvYo1b8xvOwuF7eQpnWPFuOU5rC+53jqgs4dmBJJj/PBe8SF2hVzB40Sw7ldfZ89L+czU1KRyHvoeAnpGtbDnGkkUDLlH/HcgSyVreugLHHK9ZK0SABz69KLOlYuOF67TP6eBcAfvQqEzlY+qeEqLg9jTGgIBADCxVW0yPKdEzV8q5W2gv2yFbLfNTE9aX2/ZSTaZrM3Oztni0pJU99PTM7a8wtzZsatXr+pZnZ2ft63NbeXxAkgC8c3bLTihhntJz05+ADAgs1UqJe2fnKjmTgOyfQ/27zgg0FuTcyaOQoapHu7J/QDVEXEcBwPUv8VSSUCvK+d8v4CNNOovVIoliIdN+gvvB1JPt9b0llTQ3ks5rtUU6tljoEruggB0DGGE9b5P/bZR3DdbdZFv6K8LkMS5YPm+trau8yE/yGZyVq0d6bxiPqo8LkOO5C0AIPVA0OG65cwUQNloYw4Jj3mA0k0ATrC9Zw54L2dl8ZbJ0KcYchVK5awNDg7bQD8F/Us2Njrh4NjioqzoX375eXv1tVdtamo8rJW+5iUPTsgpkv3gGYJjezY6kSGmBe09Jefdbn0UewC3Cw/treSp1+JXX1DnOAsCn62/pD/6WXDTC+s3Z/bmp7P7zn+f/z2BxP6YKkgaAI5xLBmGOPanSKPxWD6OFxeFZMEa75D+GsYr7ktYRWSDjxoct4ic1Q737V/86f9h/+rf/Es76apayw7kykKOznqMI0R3V85q1ZblMz32X/3u79vv/Je/Z729g1Y/atqHH3xi62tb9tprr4ksxHOLUpFYj4U6+cPB3pb9+f/1r+y73/mmZbMntrWzrrUSALhcLNu1yzfs+Rs3bWZkwqD03vr0U3s4N2tXrl6VGhJAurevrO97tLRoC0sLtrA4b4/W1mynemitroz1Dw7L6p0+vKh8s/mcQFTiDyDlzZs3FctpYYGbxlHNQTuyWUBNwEzA43weFxJ3TlObhEbT+nv7bXpq2i5NTgs03d7aFGF2c2vD7ty/Z5l81sYn3ZEJAhdrDLkmbU6Gh0f0vKLQ5XfkAzh7QIIiRhE3ATU5X47HswlgCdDmJELvyQ4YC5kKgJ11iTyWHsfEGABujj03ByFsR5bCnnt63ku+FecO7yfmyukC4PfICXM82d7qyUneAMDsKfm7kyjpI4xCt6L4qM/W67qP5Gjkpzu75ITkl7QrcVCQdZ+9J/mBWnMIgI6tOmhjga1/j/ZX5CCasxoTbJ33dc/IUViXIwDMxTB+LMKXr1wRAEtOyHwk5rOHgzSJewnkOGJq/F7OAYLQYRX3M2IwDmK+nnMuDblseF7h7QJaVqkU5Vg2M0OuhNX4ltwhuHZ3x0MJzZ6E3IZ9SSRtuh03VtDrG2sCZIeGRpRb4GbDeWpvIPXxSci5vbYIALywOGe3792SY1as8bgDhNepOMeBvqKNj05YuaeiFgYQ91gTaaUAyY9z+vjjT6R0vnb1uvLY/YMd5ZEAwBAwyft2tvfsow8+sVvff6i5MDhcsWeuX7UR5m8g1jIfUZevrtGz+sjKvX3KzWcX5qUahjgb0qmwtnlkiwCw8rCUG2Hct8bevxyHFifa31XbrRo8f0sX4JSBpXKwdk73pAL9qdD6+CB/6rfpeuEP9MGnb/7cjcBTAPhzd0t+Yif0WfG9n9gJPP3in84I/MAAsFanUOz8DKfoxYInvPHc2da58fG9hn9RB1x0AVh03hE7AeDHQLsd5/MECPiJAHAYsAuH4DNYNJ0BgGOGEBb5ZFzCYISNWXv5f8LjrPvphVlAQp0x6l0VAb2PbQR/HQBufx9JMYkXCTjJDmAuljbYClHgY0NNwkRRkDsXi88kQxTTSO5J1rHya7VqQcEZxlyb53YxPqRGHbw4FXZSl5cu0DtAHSzyop1xtHIOVnkdG8nEYtspg+25m6CWgQneLoC1FalxVFx5EM81ld2dnQFh7gCkauxDv0V9XEV4lLvYnWUsI6VPLgFJorWrlM1S06jxiApSnny2wQoeGBXi6WvbcjtFB3jc1okil0BgAcDZNrtffRsDaCkgqG1bo8IGhTPtBIIFXAA/OYZ/Z2TOhyQ3xoJ0H7dzigidL6W28rHA6zM0JMpsgLC1cxvnNnXxHAA4qEJcVRIUIupR7XbXbrudQYaSqDdjGi0QIxTj0rbrmQIFeWxHfZMYLfY4P/4tcJjCX+jbE8EkFR9Rr2a6rXHcEkA7NDRmX/nKL9urr77lReI6tqwUtrkW77XHj8CVRl3ggzvFAsAdqVhOj1YKlA8fLtnduw/CPfZCtSymZeXnffH0R5uipHJ+Huc0UckkBWUV19xq0RVFKQA4FE8F3qq/nisMw806+/1p6+f0ExIKzNwXV7MGG/zk9UgU8fuswnAoDrKbFNAotY4rWOlhe/OZ6/bCc1c157Fr55640skBYMbl9p379s67H2isRsfHpEREuUffK+y3r1y5pE1npQfL9KwXU6XY8WeK4fQ+qy27d3/OPr11VwXh3T2strwHr/d4pL9jzp555pK9+spzls9n7Tvfe9du376jDSO9HwF+ZbWl3qmowl0ZDkgrBV93Vn2HAKN14ET/DhPY1f0RIFVfstiLLyjV9eCi8BU+yfOABTn/8D+sCQJSUMF0nQhMz2fNuk9aNjY6bF/6uTftxecv63sfrazbvfsPxZxn7CjmeP/Bso2NjsoWliJ1AYvXHvon5pyl32h4j+dMxotsoQgTz5d55mcX3S7CtlZzP9pV0ws52GomSt+gdg4F9/jseC8rLyJEoDeuER4XfbL6++PTH8fSbbgSYkJ0v2fUGOuEye05T5xXisUiCTDEfp7831GjKdvnd957X4oGWap68HdL0PB+iuUAAigCKDBFZX7sAxzPh89DUOB6Yp9pvw4nbMg6Voo8jyUUwBgHgAAV0kWOcqKAlOBYu2k+u0KeeQbwSbEecNLdLSC9eOsBFcm6u/V71LXMgQgyx7YKXHm0fXW7MuxE/V4ADHJMKeF4HjWHWP8UkkXacDUWhbGa+nlVD/bs4cP7KlpNjo/Z+uaGLO/6sUutHdrS0pJIMxTpUMVRXFLP2yMnfwCqsm6oCAlgWAC4LUotxw8WiACYzBuP5yXNUSx/UZtkAWXyGTkLMEw4MVy5NGPZTJf6zjIOUlNg0ywbZHreAkKXlPegdKDgx/soyo2NjauAR7GOMSP/mp9f0DhR8AMUcUDdVTHMMdS02M7ymb6+fhX/VlZWBMK50uTY1SG1moqRgENOJDiRWhcwdW5uzp/FcAQAACAASURBVEZGRvRZCpne69mfS/I4VMgQWEZHKMa5QpfxoGBM0dutFotalyhEku8x7ykyci7qidfbp3vPWDL22PwBai2vPNJ7OTfmQbSCjWoYrQGhJ7S7a7jNJD8UEmtV7xPI3IcIoPke3BCYF5XeHpGieEApQM/PPVQB9sUXX7B6vSoVTnfmWKpF+vaSD6j38UHdspmi7e3WrHaIZS3guCsvOZ+R0RGBbyivaof0gN3RvXvmxjV9b76YkbIFB4jl5Q3b2Tm0w1rLdrFU5BlDJSTynoOo0R1HIDkAsaFWgTjjMUd97gMpLyEtBbJGXDpj3PL0Jh3L2otrG0Rxq910gS9y39qqkPB7pXBt0LddTAzr3jHFe++RzVwlhqAId8JJWkEZ9nBJkhdJfO0Y66BZyts2pICeT3geoPwjuAAk2WCIq+E/SfxuE3o6Wzp4kG4fV/9IXafHHXIFrMvpYVixYj5rly9Pi4DHHKP/48LCI/XKZJ9TrvSqWM6Yogwjjj98OCcwnGde/RIhB4o04W1BRB7Mud2zuxRh2cneibhw5HEm2y2yBs8EzxLW9vTNJK6gMgfkAOxBoch/iZeKdYeHtr0FgQIXh5YAAZ9vAKw8L4KPBfoy79RWRKQEz/EgsR3Wa7qfEeRXfMa+n30Ga1XTHVWw+MQeFyUwsXBwaED2nMwbiDTsDf25OtTf3Vqf59L3aR5PSrLgB/iFyMSYECOiGo68AYBY5CQUl2pD0ZQSW/M67C3UZxHrWQrs2rOyxrDeAE57T/S+Sr/19Q/I7pYb5uc7pph26cqMzUxPaU/Lj9RtgQgd19t2nnB2axdfaRMivSesviuQJeK66tMwzvdU3eNUHSL5ztOHO2d7H1+6qPTS8fskAKSeuYsvyX+TkCqe9Mbk7Re88ckAcAc/9FxL7LNffXFZ6HRcaQP0Uf3r2ZpvzgXSh76rAMCVcsHmZu/ZH/7h/2Tf+Ot/a2OT/Varb4d1J2PFQtky3QWrH7VseWnDvvqrv2l/8N//D3bt6rPaYz98sGCffnLbrl69bs89d1PrO3u3Y/YqedT1zOdDW19ZtA/e/Y59++++Yevry1boyVv/wKBIadnuvA31jdgzV67bS88+b83DI3v3nXdsdX3NJmemlU8Qm3r7y1Ys5mx1ddlW11f1Z3F5xfaJJ7Sp6s56D9j9A63bxG0sdslLyDdv3Lhh4+OjArdR2KMgBQjmvaynchDpZt3ydkSQZ3E/ICa88NwLdv3KNSn3c5mMevJub23Z/MKcLSwtquVUsdSjvWyxUBKhhDUUogpqT1pmETPIW7RHyGbl5EJMZj3Z2d1VHry/x7nmbGJi3MlxWeyu6be+pJhaLLntMYpY4sWj5Uf6PiextdTrFUAzusURb8jDyMdZXyI51J9jr0FSb4kOQ7xEzsi657G7ofReOTaEyFADcKcd3xNzDPolEzMF/vO6kfd4DkFu5T3PUSx7Xg4ITAzn3MhriVEQEttxxh2kyJ2wuB4d8z7QjB9OLLzOZ3GbAWBHcQzxDrCT45KvoVidmp7UvccphXFi/wYwrRYeNQio1EtY372dlNwsIEnRWippi4bteMZGRgbs8pUpq1QKdljbU77OugYoz70m6gHgowBn/qilAEr4ZkPzi7gstxtsxvf3tXahqAUcZ3/MAEO8ZP8N0Yre1Vvbm3bvwW3b1n471FbDI4/1M7n6yOCg4j8EJF6r17xVB/UT5hbXypoNMWpifEL7BVoaPP/CTZFF+TfrOevq/Oyyzd5btqHhAfviF94SybR6cGB7u7t2cLCneYbLDXuv/oEBOzg8tFu3bmmstra3be0RsSOCwL5X8592rtJZ04wuXv4+7d9KGTs6DC3qwh6UsRSxLfw7RuE0Oc7XrzP8uTPB9IcBgJ8Cv59tXfyH9K6nAPA/pLv1o53rUwD4Rxu/fzCf/mEB4BTcdXbB6HjlCQBwYMh2fKS9g487jbjn6KhWdADBZ84iPYX9nQmUmwKwL9woXABKn3n5CQDwjzoRfCjSYHgbrEkK1D8qAKxDRMu0oPiNALD6IAWVqBTAXhh1WxHeCxiRDxY8Zdve2Vbyw+titVfK+h1FZgAXEpzY180Ziwdic0bQMG4sYzFeJfigwAo3MX0nfX50AMAhfYqFHTH6A8CgjZyrS9I/fu0OJKWLZtFiOWwHk/sQC0pJYhaVCnEuJwWs07MlfR/B3agw+cwUuKqCugPxgMKukG4J5JGyV4XxaNkZ+gwB7AT7HgfLAugdIBPdq2MAJAeAUaWoThKBL82tcP0CQMM5phJHqWL5HgCB0GNWr1GYDEog1Gzqfxt6rMaeulwXSX1kMSbqkzivLwKAdUD/v1RK3Cl20bx1VbqD9W77E0Y0peT1Z8iLLOLtJuxQP0gEtkOUCD1m03axUmgH28QEANawYauM4jOjYi0s41iwjv9Oqyfa6mK3XxV2ohiC4sLstdffsq985VdtYGDM9vZrXqDL0mPKe7KFhy8ASv4MooQ7PvH+QKhIJibHdc93VPhj40iBz+8rio6oqGTz7YBWqv/e6YAVNnUdRdVo9x1AKvX/TOzBg/VQQjJIWSyGG9MuLkfArQ20xUCf3vSkAWA9eyEeuFOA2y0LgOtgGqmMKdASG+hW40j9OV956Vkrl/MOpAXLSQE6tbrdvgv4+74UuPQ2Z2OGJaLA+2ZDG+uB/j6pWt94/VX1FJY92gkqTC8WUWzEQuru/Tn77nfetc3tXRVT6dnrOK0DfAD7qIy7u5o2iFox220bW+t63tnkSn1rKMIAA7Bg497Bkge09/6LxAL1OIw91BO3DSfFeFyLKm+PL+1NetgV68S5fxAg3CKx27wXdSx4AFfrBI4BRMwKAnIzduP6ZXvzzVe02Qf8ZUPLuPE8UujWd6hQj7pT+l5t7CdGR216clwKJzbv8Tn3Z9MLpHGOerG1XXBM/h2ui8KDK4NMRQ63sKSAkBVQIzCPkw4Ti2ICTzzno16BMcZIdeuK2MTSNKwTaQvzCMAkIHBYnlUoChtqxfFgKe5ODh5vZJzKphwlxPau3bpzx97/4CPbxRau2KNT8X6aYZOfkFzcgUCgW94JOqgbKPAQb6ReCKBptO73HoYp1RbXS6Eh2D97gRyrZVcMR1vn2Ms3AkMCcWXz6s4BsioO/WGlFFZM8jHDeloWtrIH9nUWoCOC0nG8Pe75OqZYqSLXifeiPT5xBbN1CfjwfpYof93+GLUEKg56YWKffrC/Y/u72zZzaVpKMVpKYI/Hjd3Y3FAuQlFTan4VGWtSElDk7CnR07NfBR16rzF2a6trAkYofPE6QAXPGjmL93wjzqMm8/7X2MvTUqKf3pGwI6xll2emrLv7RH0CBwf65e7AdQKgAjTnC/SEK7stbPXAhoYHE7VGBElRUjAu9OkE7OA++xzw/Iwft8PNCIymnxrzAYAYEJfiHTbJgE4AK1HBS2Ex9sjlNaxZ+QyFQv4OCOv9kGvKC7ivFBopvjFugMQc11W6fg5Dg8MqOKPYYGDcbvBIRTuOxXsBgRl7FWWLJRWyUUrwnPM53uc2iYDubiXN9wCiUeyUE4MUR4Cn2IE7MIMSnT/8AOZjYaiiesPtDnv7KtbXh70ghIaWlIJra6s6NspE9WWvH6rAZ90N29x8pKLxyPCwYmGtdmyry+S0PGsAyfRPduB9YnxcceTe3bu2u70jS8sxesT1FCxfQL1dEVD3aHnVtneqUhHTm+7h3KI1Wk2peNzyE0tH7+3MPKH4TF58SOH9AEUmxAfPK+J9F8kjrIURFPXft6GdNlElvpb+nedWqj2GfFDL8xnlSLQojMVCB2xiITESYih+U6wl33/9tddU2P/bv/2mxldtAJJZe5rQGfLumEOf+q/n2n5VirHB4jsqdMnnI6DmOa3/SXreBwJpTPl9SYyZgqtb+dF3h/6/IrZ0sa5AKshK1Q/Rw465ZwUpQ9MAMK046O/LnKCwX6n0KbZiyc4PVu2QHiBnUnDnWY0tEyiuew5DjIek5Y4czFlAXWIgcwzFuoD0MJKbW5t2sI+1J2qxfoGuqP6KpZzmncd0d1DAepocz/tUNmxvl9YhRyKLFAsVs5OsrDh5vrh2zpMwIwcGVH/0W4xrYXBK4TmT+ixYa3KOasFBf0/Oo5i35194Tsr7leUVxWXvN+2qZIFOdSxnyW9zmvvexqNbADB7H2KK+nLKHRzV/FFwmMjq+4h32E+Tz8c9Jco99QMnNpBzNRhT1r7QmqMbhaAim9xxRsfGbXxiQgqy6akpm7k0YxMTE4YVNOckW9xABIsuS5HQFXYUpzPmc/+dBo3jGxxU8mcy/n86z+4og3ymozymKvO4it4PCgCnQNjHfW36lC8CogNrrmOflwoVSf/pZBf4mGOfOcaZvWWsnbTPrJPeH4/CB/29rvqEBIKdMorDnH344bv2R3/4P9s7737Lpq+MWfO4KucR8vJCHgC4aDtbB3qu/tv/5g/sd3/3n8u+dnNjx957/0MpD994/We0XyR+dXVD2WCPzxFbtrTwwD7+8B1bXnxgK8tzNjt71yoDvXb9xjMCpVr1YyvlKnZ5+rK9cOOm7W9t23vvvmvbEMAGBq3YU7JCCcAYxwzW/l2te49Wlm19e9saWMrn8spB19c3LZ+FpOykWH68JcSxXZqZFrC1t7cT9kthtEKnmzItG+iz3TjWswbxBUUp6+ONazdEhLt6+bL+LC7M2fe//6GU9uReRi521BCoCwCM04m37copR9jbpYdvVUpc4iJxFRIIACl5JGQjnvm1tU3ld9evX1fMgxCGmxw5jNxJ8uRNDQF+xBNIM4CfxCK+g70Z9vDk0J4LuCCBHJYZoD7sWW9NEhWkkZTKWEUyKX1hiel83q3pPb9VG4tCXuS4XMFjGq97T2OUsDURY2XjzLFVC/P8hvnhvelxYfG8DTcUrg1wmP2N1j61caCtk7eViA4lmxsbodxwonUAAJ+x47vJ4av0jD/y84VsJKvq/l4B09hSc56MG7EW9S9j5W4NpOI4AjnBk+MS3wBlXa18ovVodGxQIDD77e4M7WE85wAMVWuVGvnWjtoARAAeVwvqGRAXh0eGRe5hTNR3udmQywaqYMaafHRrk3Vwz2uNfX2WL+ZsfWPF5hYe2n7VybLcR/YXtISaGp+wwX4spmkFR/ujrOUyObnusHa5s07WFuYX5QRGr18cA4dHBtSrO1/I2uLigm1tbtneXtWOqk1bX9mxy5eu2M++/aYIfajpI5jP3qXU460a6M/N3Py7b3/b8sWCCKmPlldsewNSlm8ek/pVUvNtq3Zjm4v0e91Rie15S/mKIojcCmJLpRjrokuY3wP9fzzYhcHZP9u5RoXva6eSgfz+WVeCz7iQPX3b524EngLAn7tb8hM7oadP809saD9fX/xDAcDJDsa3Lqm1IPzmM6h+4zoSitT+z/RmqD1OacAuLF1totSZrcPZ7wimW22csAMAbluipa/lzF0680RElWrHqfzYb65vAjsP7keOStM2hT+9SYrA2fkjmkoK0vchFJ51SHYjKr6QsLrtC+BvLES5otHVpJlMUexBEm6K8Nh8RaCV4gasuMEhipwwB73PDT8U8yg8okA5brUZ3GkUT7X/VJ+K9jSJzN0A7p8bsRw58MKD2xTGPr5phlrs4+vJoheH3JI5gIrRAy/BJKNNVFBEBOWYJ10BbDwHBI4ApI9vACFxUBOwiuWOg4l+yymou/2v+rMEkC6CYW5ljS2xW746YzAoJELP4Qj+yC5N6iq/X57URepfsPyM4LdLBlN2113WjZon9imOKj2pf8N56/q951YC1gQEIa2Q7MDnUs/gRU+Q79/TAHA7RsSHuQMATp6+C+JPck+CBa5Ej1jtAm5jHdy20o7qPapPmiux8JAGjRyqcftglGxiRDMOTn6Q/XiYT4Kdw3dFsoXPNO/bCuPZugBjyvblX/xle/PNL1qjif3viXVl8oaQwdWj4VxCjyFV4IwiJoVDQIm6Nuv0rQHg4BxgSAuch63LrkdWY66gEXfAWQipHwcHfSqf7QUclfEOhvGdKQA4KM8ZJoGy6R57IZYl64VXnttrRlhLYtHXn10Hl7yfbVR1hv4+0c5Yyv1UT+FQsPPeuk3LZehTZ5bPZuylF2/YtStj1mq4ZWW92bDl1Q2bnZ23O/ce2ObWtmx4ATKJZZBU+DrZPdIf62DfRoaH7Fd++Rfs5jNXpbx1Ioz37eZ6dndr9q1vf9e+/32Yvln1oUPhfWKAE05aoMjq86ElSzk2597zsqDn3pX4AC0oBFxNyybWBbFerPYH2e0hIyjuMcuXh3YRPILAMVam7guFHxjcAvmczU9RVfNdAAMKYOlBzU6a1t3l/YA1nvmMCqXT02MO4GFHjCr52KRe9h7CKBQdzEIxRBGdeTo5NmZXL0/LPtfP2c/N+1I7MYDX1as5FFooMmvmegU3XB9AiNn9+7P2wQcf2vrGupSWqCBmZmbU7wr2P19CkWVkZEiABIQY1iMVi2X1GbKECEKnzinIqNsEoNBfymeux1Hn8oR1OSh63H4SdVdWT6g7DHTZyua21N6f3rql5ycqIOTmoOIR9wEbZS+WcA84XwpGsrg7aYllzpEr5YqY7FojQ7GDv8c+wXEsxQYP4yqQOLhCcF9cEez9vEQWkiqReJMRoC6b9C5XbvrrwSqbOSNiUiAnBeUf4F+08WUuUxyTLV5wlGCYXNnVbU1ZRdOSIRRbwzygkKLe8yfe+xeFLYXI2bmHAoEBAwAahof6bGxkSKr8TWxAGw2pfQFOKQZyrwE1KaDxb85Nlna1mnpTcuPoATY5OaX5QOEHNQEqWQqQKF+lFshmBdxwzhTfKOwAUh7s7WhOAxIN9PdaPgtgWrJyD/3KDnXtgLqAmisrq+rn2ts3oL6w+3sHUuLRx03rDYz+YDWoXmkC3F31DVAUrZQBK7wg1nRQp14PqlgvHI6NjWr+oPDwewN4zX1squjJTyzy6npUCEU9iIUioAdKj7oKbHwPwHC0DAQwZzwpcBGTGVeeIYh/2G339pYFppDT8Z0zM9OaN/fu3VMs5f38oW0GoHw2z7i6+h31LHNRhb2tTYGJgDGAwNxHbPSiVTZgIwVRwG+ed9Y1QLJsjnlK0bghe2+AtCtXLks5ub3jaqdY1EdF5LaxKCWOLJNrWW9f0foHyq7qKVTs/v05++jDW9Z1giqcY/K80detYBPjY9ao12xxYV6W4thvEwd297ZsfGJEdrhLS4t2UK0JgMoXKra7d2h37z8UEaunXFIR0FsNuKpcdspSw9dlpb+6tpYA3v5okEc4YUL278r5IsGlTeRMp8NpYDSkVElfuMTZNqRWeq9mSPyGkBPHEB16zcU1OundeoK6xq16X3rpBZ3XRx9934uRca1KKYjjsu+ky+A44el6B+UvLHK+vqrVg7fZ4H3uhEJh2l2KYoHU3W28PYB/X6raeQoABnBNwLlADgxcWH2+v69soyNDdtys2872ptoZXL40JSCYQnw2i4152TaC5TXFUnoERrICRA+IJ+Twh7UjESt29/a9EC/SpO9LBGZKGUYRPSM7dUAZFHe9FWxRh7wFQB1AuNuO6tiNNi2XhVh7IgBKKvaegkAblFZY3zswT1HfySJcK+AxxASsW0vFitTtmxvYsIf+513ENrcaPYTIIRKC3xeR7WT36q4rGf6NClj7ghPZiJKLEo8npyY1z7BT54f4GntKc10Uxiu9fbp3rFfEZncm8BYPHI/3sW6j2HdXAbdo3drZCsQy78uJG0oN8led/sh+re4M5KQ5kRzlTEKuGkkAXfbCiy/YtWs3bHtnT8SLq1eu2M///M9J/SjXgNC6Ja6/mk0hN3ZCU7uHYkcKHf+hdbmtWo/z2KdkSNTCc62nLtnLpZ/B5MtSz6W/dk5ZInUa4QE498TO+/xnUwD7frz98wT84DFH1ygkf5LvSceA4GKj3P+MG9g5X93GbvXL02Tv05+I8a59DSmgBIJT0q6kITcA+v9+85t/ZX/yJ/+bzc7dtuHRih016WNdxdPHcll6W+ds5dGmffHtL9sf/Hf/o73x+lt2UD2yd99936oHNXvt1ddsYHDA1f846+RwZsLtyezgYNvef/879uG737bdrWXLZyFILVu91bDJmUuyMT9udttAZdguTV6y6fFJW1tasju3blv1CCtpb+VUKpdsbHxU37m/t6O4Ua0dyHJ9Z//A1je3bH1rW3UF2mIwuq6mxJWHPUdDZC9s3ff3d/TvHohbhaIIWeQtWEIf7ONi4j3DIaweN93laGpiwsZGRuzVV16yL//cF2129qF94xt/aQ8e3Let3R07arQUD3dCjgEArLYHJYBU9lC7cjUBiOW5jg5NWzvbyqnIC1gvH+JcMjRiN67fUO5CTQkiap1+4OagKECniHuhHRgx1ttNoPasyhmAnE99ackbIaYkbknu5KV9/ImTm7XPCbUWd2LxdclJlb4XlJV92LcKRM4Rk/gNrlTd3t6B1iyQOINdsOe7gKcl5Vgck7jjx3biFdfHeUohXAAEx0HBfy918GHNxsbG9EwBnJKLRYKUA8h7At25Pgdi6wKn+/odLMfVyl0P/HjsgSFREjMhOKC4prc1cdxJvsdS9B6p5lDSODDWA4O9yn8KBdYy1gvfpzLfNQrH9EOu2trqpjXqxzpP7on2ZNku7YMhRe9sb0nBDAmR3JNcid+xvpJPb6yvC8Smpoh7xOj4qDip9x7cscVHy2G/SP/mbrs0PWkz01e1X4KMWa/VZNVeKfc62apO3tgUyW9xcckWlx7Z6AiOPCXrKRdtbAyiY1PrKmvozva+dR/nrJgv29TkjE1OTGj8qWnKnaKL60AdXlRez3q3X61qn3r/wX25w7An2dmGLBJGPCmJtN27YqT2PC7hIyX7ZD5JfuGOEu5WwTrte+h2rS+S9lJLk//1sQH8KRT0hAXsH82vnwLA/2hu9dm88h/Ppf/jutIfCQBOdiCpIv55i8lj1hAHxeKYd/Ixk4XqzIqVwFipgsHFUKcrOFMnkVIdRzBDh4ibrydNgY7recKmKb2redL3nvf703ZoHZB7GjxJFU684hFxgPO2ieFI4eQSMC7YBqu4Hiwy1RHS+/4CXAggyESLTwq3FPqz1tNTkWqCYof3Ad4Xo5QEkQQLu7y+3kpAlXw7x4abRIo+bkdHWLY4cy2p3Jw68+QenplPbWBDtzFUl+Lmz5N1rsd7Gp9mY7tyr20z68WtqFTgvy6TSANTiVotvO5T55zeZeFc/bpCr7MIqgXygwoJ8Y7EokDIzGSviRVrsA1jfKOFJwVACi+qSUTVapgv0S7Pk20Hi70PsPfyTW5EPI7OpZ00JnbP6rXpvXE1nvK4Df2rJEt0O0rfMNEbLNogsxlCnQE4db6d9nnUkdOPgMoDsciSjGXysCb2yGc/l1Qsw6+i+jdk0PFe0ccMdRzgr5isPj/ij187wGt7Xunp0ol5fzYs6dR3ORTxBQADfjnl1dmYsuPxc1L/tNDPDPBAKpksFkYV9Rv8mbfett/8p79tlf5h2zuAtQtIzQbTLYZ9I+A2sf6k+z1wgYifkyypUVZkYRLTrxDgKKix1TMI0I9rDRvbqEQ49WxFADZuQJOCajJfsZ5ytaErb/w6E0AqVlPTz3IgGSRR/xTBJT3+CakheaaDbbXY+aF/a6JaCopw12ImoDibP1TAx4263bh+yV5+8ar/u2X2/7P35j+Wped933P3e2vft967p2d6Ns4MtcS0aEkxbZmUbNiIZMWRE0hA8kvyU/6YIICDwEDgIHEQK0aCIFIiU9TCTeRwhsus7Ome3qpr3+vu91YFn+/zvuece6t6eiiaFGl0EcWuqbr33HPe9Xmf7/LcuffI/vJrX7e1jU21E8AviUN3tHIQJpIlsGM87XetWi7bC88/Z6+//qrNz0xaSQ2fU6Ji7/BIoMEP3vnA9lD/wpCXdTMKU2yfsV10sE2H5RxKfrejlm0TdteApQEEhhwC3gkAFG28nV3uawIJBa1pgbDilt5xjKSKqDhmI53CE7moUU8FwsHm9trFJSV1uUZUVbtKF6cBEkQc4p1sgM1trVaxa9eu2tLysiuVUdsAuwtZ8PbDwYDXkvggiZYXC71gk+Pjtjg/a3PTk/rvyAUj8ZyMoTAefQ1wy2q3Ywz24vmibe0c2Je//Gf2rW9/W/uOK2VLYsiTVECFxPtJMvzCL7whQA5F4sz0jN164YaNjXqtekCVmDKN63liQR3U4tFa2Q/bPsZY4+gnHboDCOz9497F3O323qHVWw0B4x/cvmsf37svi1cnjXi9ZdUWE+CJjbOvHbGGriyxg3qAPozjBeWCq5x4XwBZsXsOKo5oy+xzzZPXWptk1ewKKZ4iJqxc7eLqbal+O16zVQrhLuQtX7tIgsU659obRCBgHUSV7vuNHCuocct7qAtMGwd1hJJxQZXM2OY92oeDMhmbPcYfiUZZh1cKqvW7uvpAwCoKYNwslhdnbUIAqiWgI0MPcEQEnFxeIBufAQAZFRWACMxvABkSkVevkBgq2qNHqwI+pqem9F6ATK1vfdwAAD29NiXPx1grFcxmp8YEFF1U/dOaHRzsKuGE8sPHD8muY9vc3LKNzS3ZkI7UxrSvMjaVAD5xlSfj1O+bEgBtqQghh5BYBFQHCOHzUSYnycdgHyzFt2ytvVYuYCkdLhV8oZCAvlzb62tWE6CKfmGuRLWt6uhBMqBm2hQ20m7Dx7V5HT9zDdoTi3yIF67Q8L/zeSTs+AZEBwAmQQn4K/XuaV6vk+2zea07rsd989wk0RhPnoSe1t+IK7kWbUTSkt+RrHal5alNTY177dGjPZFTRsd4HhSZ2PX6Z7DfMb6xIISouLO7pRIKlUre5hYm7ebzV63Xb2nMz88t272PV+32h/fspF+xfhdACVJL0WZmZ1Uzjv1ga2Pduu2OXbx4wKg23AAAIABJREFUSUBdoXBqnR5kgRPLs/eUKtZsdmUBvba+bavr65r7M9PTUhySE42AOf0lF4NeN9Ttxv63JHUtX9y7kvnNlsZIJJl5nVZ39AgbgOZP5Fg5KBpVIU6iSev/ppt+jJ0jEKUFQzFCJOOl6t8YlzGP5RyQ7EG+fkdLzmifO5DkDCGc31daViaNuwcjOhHoCp5oF4E0WNijlHciaqZsh+KCSOZ8MhmZvS+eJD2WinFbIJeKcFOwKRTkJO7zpzY9iQvIuI3UygI2O90Tm51bUj1vjU0j6evjvyPXD8hbqJgAFnqqW8mYxaUCYp6IPlpfUPC4kgu1Omue+1GfKN5gny3od6dSBTNHVIKjz9rL+YWyBqZ6gNQqZN2EREGfMP/bEEClgiqpTmOjfqx7q1XHrdnoBpto+gK1NopZU6yCCh0rb48fwjlLRCaPMUqFopUhL2pPJrZ1YBggeHzM61gzLgERIImwhvHFnKT+7tT0tIg1uDrwL/ayvIb5ALAA8Y41AItX1X/v93UdyBvsnSVIa5B7eydS9wEGOODKHuflCZJyBgEQ4u+xxnxtdNRmZudtbm7erl+7Ya+//ppdv35DfcJ+zBrpde25FmByOCOYk7UYKeynT/rKqtNjiQup90O5H9n4h1NC9hpJsj9s24OBSQy+z0eAPxkUHviUM9n/s+8d+k3ILcSrPBX8fdrrAyCURSEGQNsBgUC83UjATnMew4D0QGYkOc8NHCCf0GWDADDzUX1o2PCyd7Tsj/7o/7Q//MP/1Y6OdixX7Fiz6xa2WD/nTitWP+5ar5Oz//z3/sB+/w/+K9X+fe+9D+zhw1XV1YWQxBpAnAHgJUUmLjzWs3sf37a/+uaf28bjj63fPjY7bQPN2sHxobUBF3Nlm56Yt+euvmA3rjxn49URu/3BB3b7ww/tFDLX6KgRdrY6LakViS04nlCmi3gPcPTux/fsweqqzjmokYn39XxlP1cICK035J6BBTQOR6w5UwBwKHVPTaAqpLYm9Vv7AK2cAQvo6hXfXL54wS5duGCf/ezr9ouvf8bu3fvYvvnNr9mdu3fs8fq6HdUbAUAMZ1qUklXscse1b1CHGBCYdRMQUuclVLonkFxGFNNBpJH1fm3USWLFUlIHN8aoIr5pnjqpnvk8NTklQqJsjSEJlnDeyCu+izGqcia4pvUhNlW0DunMLacaB/e8jIyXG2KYe1kK35OJ6QUAa/xCkvZ1g1I/qLIBW7nHE859XGvI4YOzCvsqIHfcE9lHuS4xuJ/x6FccVojjPUbnfoi5WKdYU4nPeB/x7OLikvYNEREPD6yJEjt3avPzswJPuZ5U1F0n4vC5tD1tKJc1pXl8baWECrb7em0Xwifk37z2l9T1j72ka9Uq45DzElbNfg4gvoIAubmJw05ZZzEvoeX7H//SZjs7myIIQiiAYKf763REvmK/JY4r5EOcnTtR2SZKfqxvPLaP7t22et1L2q0sz9mLL7xkk5NTcqAgZqTsHDXsyV1yBm+23LGjVhtTTLuzs2fXr92UjfmpIdDoW7vddCv0Ni4WDSpL2Y2rL9jVy1e1X1BHfn1tXXs59boZqwD6Ik6MjQoEvv/gof35n/+5rT3eDGeg1BUl2WMVH4WdIeSqkl+FPHV0pEj25khiDrFQzGc7OTyN22IuIFkAfwIA8HAO9okb5LM//Ny0wDMA+Oemq37sG31G+/ixm/Dn4wJPA4AdvvgxvgaUfj/Cdc4BY/0sMbhbOTBxDhM281EDfx+6nwEAWDus/9+nfubw+ic/WQbcO+dFT/+cTN2qLJh4zrX+WgrgAYDSLTsJPGDGJQFGAARgeRKEw5ZUIBwARZ4Qq0HUVQTYHCA4jGctn7FCJJFXCsx2bEs5xBOIyuqncegs8kyw48D94Nf5IHAKAEdwzMFeD3wGrpkAuxlAL4KmntXQBzpY53WfIvPYf+e/iQDwmTGZsYFOhlOI3BIQOB4MVNjQlWFS+2E3223L8pdEkQJ61Z0N417W0F57R3k5kuX0Ae0WQKGYKHAwyS3XpMLr9wQK9LsdPZcSJLKydJVfMoP03wCDUQ0b6j+H+riRzZ7MG5J+JEVEFAgAcGD6o/wDMErBw8xczRIbhpIE2R6Ps2cgSTKg4gjAdbR1jj2m00rWEjoSNTwx6BksryMKgCu7b9p7oB6Lt1NUa0fLYR8fwRIahi6HFpi4gaEu0BIFZyQWhEQs8yGCJslhB7ZmsHgsVUbsqNG2i5ev2t/9wm/Y9Zu3rH+at3b3xE5kLRztYd2+1pOWsf6tg78cRqOLN8d6DmQcPryWoB8QT8zBJP23kn2ZWZYhx/CcAhtRXgZ1YJKcSZSSHHyjAtgP2WcA4GyHZsk30TY68/HD8ykCwAm7NSSauWSscyN74QQojDVsuRdXZqLKk0VWu2mz02P20ovXbW56whrNjpSYb779tgBLFDFl1aMqq/ZdtMlNFCmaiz3rS61jUou8fOt5W1qEGWz20Uf3ZCO9v3+o+q6sl6hzUG8zOwB+GRcsS1LcSj3j9spKJOgZXPXMQTfW8JEVLBavUvy4RZpIIEF9rKSFAELGZKR3ONHhjPor1EXi2rpGzkFGAcCh5qeSmoBEJcZwTio36iD2+m1rtepqV37mk6i1ujC3YBcvX9bhGhVAj+RJsBaPtRoZk9ho8u2uVafWo/5ppWxL2KZWKwJwUPG54tkBcV863ZXASQYOXoh1j8rxoGlf+Ytv2F/85VeV0Im1fXlftISOlrHUeKImIdfb3tmxleUl+3t/99fs5nOXAmDhNmvqAxJ/Yb0n6cSd8Jn8nNqFcj8Av36AR2UFAEef8xmA4dzj+s6ufevNt+3h6pq1UVeyXsrtIe+JojCWSQIJeBdASx1fVLCMQ08yuZreGd4C/6Te9TIBfEkdHAhO0Q7Ogd24a4b7DKp65i3AqMBbXifihI8bHl1/p+YvtRrlT5iOJ/6utUHEIAd8SapxD6rJiBVnoeCqUoDQ/olAQ9bb8THsTFnPSLIBbEKCCRblUglDNuhLUc08K5J47VMjl0Rr2w4Od+34+NCWl+ZtdKRs3U7TRmsjAqVVexrFPXsptTZFSCrqOeJnMl8cVO1KQQfgzhqJkpSkEn1MQoo+BSCWtXVoKxKhUjijArFTW1mat+WFGRFKFhbmpPw9OkR5Ry04xqxbtHOdre0d29zYsmKpqrlSrbjilXbg87HKBvgE3CVxRF0yt3I+UNvR5ryPZB1tJrvUmtulOvjX1zrBfQMY0ieyns0DoHvtY/5GjOYgak39gyokqosjYcCtossCVHgt9Yf5G3OJewJc9nXepKBGJQhAQ8I4xoC8nmdAyUMtZj4nKoDpb54ddT5gEGCzK6K8xp+S0I26YkaSoSKS9Puyb2SPmZ6e1Hgkdmw0sKs+sUoV9wGU0js2Nz9jFy8tK8Hqts9bSvx53VUSqTwbSvCGjY5WbHJ6xC5eWrLZ2Qm7d/8jXRu1yNrjXfvwg3t2dADxh5p7rOknduHCipVKecszhtttO9w/tIuXLtmN69cFKN9/8JGVyjlbWFpUsvvokOfBbWLbjhstJeh5LkiT9BHj090NvBag2rnnlpQkEAHemYOuenXwAAVQdImINf7ifKYN41qYWtt7PVU+QzWSZf/h831wi47/HTdVP3ZFBUns90iM4v0R/KXPZT/MPAxkD487QiSdOb45NywFgP0zBl8bj1cJABwIkFzNk/UAm6ktejy7ac8INdqTMyMXS/DgoOQMa2NSc519kd+J68j1O1arlOQysDA3bXmj/ZuyfOfz642OFYo17c2yDdW6faK5xjjDupT2dnDB3VIgXPGz85g8+R/3FtUbDUop9kIUcSPVioglnJ0Yzzs72yJckIQHdKpWx3TW6vZaNj09ZpNTgAduqY+ijc/hviALsXY4mYO5WJaCeW/30FpNkvwO5LOHE/cCNFCzUJatCc85sYbRXGV/qZYrGkEOcLJmsy45mAPpl2eDtHB4sG9b21taH6h/CpmFep2QYrB2VQ34QCIACOY+seZcmF8QqMDYiFag2m95JtrO8gKiUPECsrtazb9jaZ+YJ+iJcEmZDZTKOas3W3bx0mX7whe+YL/0i79spVLV1tc37N7H97UOs17Nz83bC7du2nPPXZc6TSCweYzyNAA4zhEnYnjbRPeNSGKTu1M4Iw6FyudkNgazHeenH4byF09LMiTnr7Nk9gGC/jnntPNyMk/KhZyLMwwDwAMOAOEEHZaoSDiJeY4BoPgJH5qe2TMvGGqPsCykLwhkEPGdBfg7uRYgCxLkv/3Df23/+7/5X6zVObRCqWet7rHiKDuFEFWz3c1D+8wrv2j/9X/z39rn/vbn7e6dB/bOO+/Z5SuX7ZWXXxbp0sFCfz4VD6FEgXXthx++Y1/58h/Z7tYjK+d7AoCpJX+az9nW7p5tbO7YheVr9uqLn7WLS5esUijanQ8/tI8+um1FyihMz1ihRFy8J5AWIgmkEGJ59l/iXtwKUPbjdDQ+Mq61DmALm176G2APJSNlMZaWFqzMc5/gHlKThT1zFYcC9s697V2rliH2c/7FjYT4uGg3b9ywmzeu24u3btqViyu2tbVhH374nhxcHj1es+3dfZGYSpWaXs/+RfyIkxx7OWsc4CLxG0QU7pU4jviGNYAcFAQa4hZiq3IAcXlGCCJOqIsq3OAcEUjTUqqqpEdH5zGuxc+x1rCroCFgObm+UirLolh5gOAI4IpinIQiedf3Mc4AfDnBKhDfWVFxTSpgEV6S6wlAMIRYRBJcmz0TIgn7BMpd9nyeiZ/laqAzYUW2yKhgsWXG4lnE/uAcxJoGuZW4QlbYG+tqK9ad+YUFu3z5strkgNqzW9siCEEcIpZiraYMBXkC+pd2pIRGjCcZp9TLVT6EclWUJSvgUleUtbXKBSj2dHIP+xVnI8v1ZAfNf7N2RmIhog+Ild2uPJJE1pUNOfV8Rcr3GAWSJ44YjAueiw+gjVDh0ve8F2dCnhOy3dT0pMhS9VbdHjz62La2D21yomLPXX/eFpeW1T/UrCfGInbsdSAnUxrm2JrtulTMo6MTAoB3d/bt5s0XRC7gvNvrtuyofuBlGTjH901j/+qla1IKQ3L6+C627RuyfJ+enhVAzzhRDDeFxfakrW+s25f/9M/so4/uOkkvyVmFGCvdYtPzexh7ymeGeE3nwJCvTTj1wXFCaYVYPikEQlkF8EAa/d8DABwB3+Fl+NOs0U/aL579/merBZ4BwD9b/fGTvJunhYw/yc9+du2fYgs8HQD2IPWvPSCeAgAP7z1nPmcIkBgGbM8AuE9ru6cBwMmZ41M+8fknsOQuUgPbp93Y+X+PB7DsAfFsbwTQMtophUZNAdQnPUu0s0oPfr5hZwHgqDYMAF8BRjRJcj8I+yGWZBNJRk8wEByR0POEoyeqsbsjkMLmj6CTgJ+EPYnDY1QurSNPrgcAOO3Xs9HJoGqcdnsSAOwArro0Xjej7o2gkp54yLLZVa3ptQd+ConPLBB8tvdim4f7z6iDU3thgENnAJPIo026zYYVUMlIZdT3AyhyxPgcAAYCe/36+jvKMBL00S811l+V+sqVViTlSaq4ytXVuiTvHdz0Ge4gn4PO0So723bUygF8UlsE8E4HHYFdDnqI0R5Y067+jfaqnkFM0hfDyvZPAIFj9ikF/9PxrPokQRGbWA0GsMitecPYiInOoX72Gr5ZxSSAhgfPul+BfsHGLdiWihAQwLcT1U2iplJoF16L0hFGb8ZaWQpj957z9VRqy7yVmTtBlVcsV+0URUN1xK5eu2Gf/aVftktXbljfUNyd2imqfKkC+TmYHp8yV11FoLp1nOY1PrHuxfoIJWTN61YqxYxakASk91kKAAcyQoZj48l4VwsmB9rQgfo8JZOfAAAPES/S+RGsjXwQuepzQAGc1ryJYy9aQKtfVFM2rdsnRjRAGodGWQg7oM0lXfFEXVcHNLHbylnPZqfHBVxST+nd9z+wg6NDKX9pV6StsdZuVwlmX5NU7w6FHQQNqY9dkYrCemZyRmDK1s6W6hlJdUK/oO45NSWHSapybSUmfcHx5UPAoY/sOOf0PEEJTKKCdRVGPodWEiI8V2SMK6GcAMCh7ZLlwudJJMWQaIyWlwKAZT3mNmMcxrWOBxUmYxNQFiXRSb+jWqfNFlarHR3QW21qCzZ0H1jILa+sqEbZJGrBE1cA61lFDgDMc6PxfM7rAQv4Rj3b69hJGxDyRGDQCy9Qo9lrH6r/AgjsoENqDcm91ust+9o3vmP/zx9/xdbWtqxKAgMlfjgss+Yxwt2izcFIV666VW61UrIrl5dtYX5aCbKFpQUlm1EbTU2OqS+pkba+uaGkA8mBaJNLuwLslcvUAp1zhR5WckVP5ssxI087de2bb75t337zLWu0OlaolK1UrckCFqCbxyNJlygMBMR7yQIASk9CuR2bE1poNxJKJJMAL8tKrkv1rPpb/uWkgFB7Oc4vZTrD/s6eEJj4Sk7LZQLAMiVxADAIaCTRzp4fQCCNzQBaqE5j30FCxintqr0mKoDZYxQrdNWG/B1wk7bhd6qPHlTHrmJwEJD+wqKtjY2yko3Htre/Y/1+W3V/UaVcu3bJJseog9ZVwhIV3igJTcvZ7u6eam9Sy5f5iL0ginNUZXyrbjarYQ+rvJbq1/EMUV0+hpImkNxUZ7dJ4pFamm6vzb8kzC4uz9toFes8FK9YrWLpjTK1bTs7G+oLxgyxzuHBkUgBk5PTsoFGSULSjHsnuUfb3Lt3T+o3LKhllZxHCewWz4DEJPikGgd4qXrikGTdzs5OwvJnzlBfdnR0TMlcWaKPBAWplP55xRrEY1iko6ZYX18PdnVYyrqKhPtG5YhtNTbQ/I7PIq7jXxEDVI8aELahBN3ly5f0HI8fP1KbXbiAaqNia2vr9vjxWvIcAryrFYFAWBbS7zwD90IMyXrLZwB8uo0htsi06bY+EwtIPh9wWc4IIdkolUbn2MYn3DaXNePgAAB6Va8dqWH3Nyl1vpSAJayZUYGUbH5x2pXmB7vq65xBLsjbzlbdDvaxZ/aah+ydWGPSzyTg93d37fjgyF544ZbdeO667e5s2nsffF8A9Oj4mD14+EgW0J3uqR0cHltOwJq3GXPY57t/M3Zl4iCSkNtxqtYeY1O1aV3RTX+ypzOnSMrH+tAOhgZnjOBSwIxnPkmpKDKaK9rdacHne/rl60Oq4Eh4kAng72uR7zWuZPQNJ7qFMK/ivTJW/VqDCpR4plS8GBSUkTim2Crz+hhrelkNH/ue4ExLdqRrZCBARexay+UgSTg5W/CaWEkhNEBCtpRvw6k1G0c2Pzdtb7z2qtUqRfVtr9OyiYnR4IRAwntGY5A5hA197DNq7DIHj+rHmuNeHuFEdXUVV2gXhBCVOu/QZSh0AQiwGGf/1T5T8Rro3V5Hyi0AXGLCYgFr8qqTWco5q9YANlDXdUUoYax4/ciqrOxpO957eHCgtmSvPjysS+mmcginqPkAN51g2GLt6boF60BJj2BHyV6OAtgtZCG9EE/ntB9Sk5s1ErUzCXsAcqyqFxcX7OWXX9Jai+PC0fGxx1cidHhte8YMhC2Uflhlcm4EmNje2tKaxnMQc7G+9zu9ZG0FoHBggW9i3UheoFamx7iADNqjsWs/btjk9Iz9xhf+nt24cdPufHTX7t57KHtP9v6Dg2N99mffeNX+/m98Qa4v9A1twlyTYntg/gyeBFNFPTGb1yaOriIOUvsZ1c+0mZN9BouN4dzgKT7EdtmPS14w9LenpTI+DQAcgNnhS/n0OkvUjqeuwXVlsG38LBSfbrg2eOa1GZAk+W1ibTp0zZipErDshPazOZizLXluHimcNwhk2V8gmx0d7tq/+lf/0v6Pf/uvLV9A0d+zkxxxEnMGkmnexkfm7J/+zu/Z7/7uPzeOxm+++bb27c9+9o2gxPV4SQRHgf+htnnx1B7ev2P/7k/+b3v04EMbKUPgRZmb03lv/6ihUie16pR95uVftIWZRasWi7bxeFV7TLlatVGIQkFB22wDyEEuYr041HnHCUXsHVWd1SfHJ6xUKCimajS93rxbxVOOomiTU2OylGfOEMNAtmI/5bx13Diyo4O6TU/Oq94xcw57YBwyXvvMq/bKS7dsfLSmdZNyHZBH9w4O7MHDh3bvwUNbW9uwkfFJm5qakRCA9piZIe4pCXzkd6wRYxNuD93t9GRVT01y1jO+eR6eS0RbiHZyEXAXALdIZr/wGuPEW7jOuVLWz55y2snn9Te51uic52sGuY44RLWuBbISc1rnAIh3J+zPqHghDhWcCASZS/u1O2MBYBJnAACzdhDfOEDqLkusYQKTuX9i3kCe5HM4Y3H2Y59ljYSIR0zEOkksxF7O9cgf0UbESlxT+bU6ddZ9/aZUzNWrVwXOinSzvm7b21vW7rZsdmbaZmZRUHsewdXXDgKrBjPq7kDoZX2VQ9CpqazbLOVXRqoqV3GA41Uf14yyHCAYe2zVKMtHRykz0tP6L8eHg0OJRqan561UDFbWBsGnLhcXQoKx0RGppSvlWB4k5zXsj45CHfue5U4BfwHvewJ/R3ADgvzU79jaxqrODFcvX7cLFy45WN7HBcMJnaiHaVuPXfwcxpghrnz8eF1211evXFNdZHKWlBYhpj88PhSIPDe3ZFcvXbeZyTldd3tr27Y3d9Q+2EgzPiMhHgB4HPec0ZpIGF/92jfs7t17MQ2gexgAZcP6765KecsVKbkW6lAnsUpwJ4zW0CFvFZ1fNMajGiCtspSJxeKFhtfQczeVJ77oSeBvfMMzEPiT2vfn52/PAOCfn776ce/0aSHjj3v9Z+//GWmBfL54Pv/nvN8OjIoMwHX+FfwJnwAAP/XyA3tQ9oPDO5N/nmzxlR4vEtgpBbIjcBuTq+Ev6RnqnAPWeX02AF6c94KnQMADu354f+aaWbAzuaMBECvNYKDCDF5tn2ZnzyhZBedErasDVwEI8ENpVPXBYCZx5/VTYmImJt05EHtSsqKEB8xxWVUSMFfKNjvrdYKdOX/sNTaVTDy0XrcRrJZS0rPnqz3hnQymACHG7ktb3JlxHvD4syR2eCG4GrAlydRm0mecY7U9mDhKx7vuKCSp/GAwxJyOdWszgzwBuhKLZq/Vg9KXQ4fquvX7Sm7ISpQEuWrRRDVyuFgEkolYkzq8JDeCeiu2F4cV1bh0q2BqKjpwls4FB21Dy2bGnJ5NzxeTEwqRlfRXDeioKAPoBWhQMt0BwVh7RIokEuXBnjgmDBN9oropqHGT0frkhSQmSDxV4skSHfAzdaG8BnE49AcVc5rMzCjpB+gsBMk4LDvo4glLt6XiXqW2ATgfsNl2+Eoq6QCoq/5rAowDrkcwxhtYVtEBrHSRsStAi7LRy6t+nuxVsdVETVwo2/LKRXvp1dft+o1bViqPWlvALwpL6ra6lXQEbtJ5L6jREx+oWqk9U+WwXNYhkaRptJONK5PnoLLtk/aDj01AwNTiUa/2AZ0oBQWYRzA3jtkBcDesXudEFg5Q+iDIslQFkGpMxf72ueBJnWBRLAUNB2y3EEYMGdUW8W1cWmpJjVsUgm1r1hs6IB8cHaiPZRsrG1q3f3ag1JPjHIw1PxnnUgNwT36zql+qOq5O2qAdXKEVagIDful+PYHggJffvwgBJBpCcjUqjV2y4/XHXFFF/VKvqxpVwXEvUBWmqJwKAF7cUjydGNvdAWdnpTvYq0R6sOGV/TFJjEAlRvFQKUFO4XVmnVZdtVcB3mR5LBUTdfu6SjDPzMzalcvXbGllWYrKfMFr2DpJKNT01foDoO5zx1eVU8tpQpCANrt25bJduXxBanaur4RUSADqZ1mDnchK9a23v2df/+Zb9mgVUCgCrz42BUZEtY3UxD5nYcZzP7QpyXUSU5ACUBixdzFXbt160a5evWL37j2wu3fv2M4ugFBDB3qSEiQ4ZBHX68jC+9LFC7a0vKS/X1heseXlJdXUYtzcvnPf/uwvvm6ra2tWQolfrWht4BlIqskuU+SM0DdBuaA6xVJweh1cn5GuaohkB80bJa/c5i6WBohqUJ5ZSonIHg+1wuKeGRWiPvep1eyK0Th+4s8oEVz96SAPKgHGFvcmMPWE5FRRqq+oEnWCjCtdaCuekxhARKPAYo/AFp9HIi8CwHptCcvnPdvZ3rKZmQkRBx6vPbRW80h2y9TZHRsbsdGaK9qwtSPx5nbFp2LhM9foFwe4ckruoJZF/euKU2ycGwLlUIMC/qM4xZoO0IK1FWWP10H2pK3XsXT1V7VStMXZKcufkmCrKZFGbU4Abvrq6PggUevL0rTZUbLTCXRONGI8Eivxeu4fpSqf5XaDJJ0AzcsCayP4C2EOsgPWqJ12S3XQAFF4Pb9HYcd/8wGMc+bo9NS0xhDAD3+nHy+srMjK+Pbt27axuSEgVqUC+n0lBImfHjx4YJsbm3oPCSx3fXEVMQsun4n6OtYkXlxaFIDz8OEDPQdJRxR0zKG7dz+23Z1dxY8o+xi/ANWLi4tab70PW7ayvKyxgkqFuTE2PqbxQ5uTtKRNYp3jg4NDreOol7yOL/9ir5uTvSxtjLoWQsDe3oGSwfQrSVMBVKMjroo86dg4SqlywR6tPrD1jTXL58s2MjptteqEnZ6gIncyHm3AXjA1PmETY+Nqn1ajaUuLy6p5zP7y8OE9m5pBqXMom8qJqVnVl9/c3rUC5L6TvrW7HSsVIKI4cUXgG4Bvj3qQrL1uNQ45IaoHnSDB/Y/oNT42Hax0ADU99cQ4OAWEP9kCOguMxoR3Nvx2TtygXWFah9hjAS9P4Fa5shzGRUI2vLE0QRqxR8JgBBwSAHjoM6KNbgTJE+JmqBGvmC/U8tU1Msew7DWTRGUEhEOdWUXEwb7fXTT8mzUH14GrVy7YrRdvSv3bbtVl+00M0Gxh8122xYWLelbqBmLzTva6Wh1ZTC0MAAAgAElEQVSR+pc1aP/wUACRyJM5Euyog3FVKMh+FbJVGpL6HsfYBAg5rh+pPbHwZI4cHx35+pmDxNEx+IeooPgaGYW80bHdvR0RL5kzXofSiaCAA6zT7GWAFnwxdqRGhiyI0q1clXr76NgJZ4zTGENHIh7/RjcKL8PhUmut9drHXa3mbhqoC7HM9FrNANjM78tXLum/ASMAevhM+kdKwGIhWL/PJHabbveO7SaKuI7Gf6zpCTCUWrnijOIgNgl+B4HZNwPhDXJUKAUkQKdQtGbba6MD1tePW1IkspfTLlyn2WhpTL3yyi370hd/w9747OtWFcARnUJCCZzA6/OzqY/JeFZhjYdQBnjF+gEJiLJI3FckNkZiBb9w8mJWEZ8hSsZyLeFzzp6F0yD77N8ykyMsFXHGxPvOviKT5dGvh8N3P50HuDdJxcRXDQT1g0BsovwNXMjMnPfje3pOjfFCvK9khifrUZbkmN6PXycDAMeamGH+RIK32jmceeXyJDK0n33dSt4toCkT8IMfvGX/4l/8d/bmW1+3yYkRkY1QNuIaVD/u2Ghtxr70xX9iv/M7/0zWz9/5zvf0N8BfVJYO+EMiC8Th4K7GHNk/2LZ7935o3//+t+1gb91qFeYW64SXgDk4atja4y3rtHP2yktv2M3rt2y8NmI7W5v24P59WT/TaoVywQolXL+ICztWPz4UuQpLYM4lAG75AmVGSjY9NWGVMrVw96Vu9JjB4zjm+cQkNtALui7ORijsqZ+KAhWlbavZtdGRKV2LJmu3uiIe/8rn/pa9+vJL1qwfOWmWkjsn5H0gVboKeXN7x2pjYwKuiccgfOAYQmzA2vDRR3fs4HBfpFIUwIeHxyoXxnrGvCFmFIFVThkdt3y3nOIUVLKAcjrbqTwJxBDivboIdsRHrFNOgolkKC/L4wR29i5vA+JirqsyTRXsoHFOcHWxOxL1Fce5owi2yJQf8VIFrBHEIowfngmwdGp6wvfFHArSsr4Z7lFxrHulbECDNdgVz+6ok1fJEGI8gGHIcsQNEGeJIVi/OOezRhIT8cWaCQGQe3nuuZuK+XCUWX28ajs7W7pObcRLf/gaOKKzJn0L0BqdK7Q/EpP2/T4p64aiGHXv4dG+rMWJs6LbjEieuVOpuCHaIgDZ28e5h/2MvnNC49TktNUgJEAc7XW1N/VPuort+ZbjFOU9INzVWJP7igEpYUC5IhTnx8dN9dvk9JSAY9YH5tfWzoZi2Rs3ntP42Vzf0PzDAnxsfFzjtU5bHfOcLYHktCF7M+4PWxvbBomL+BVbafri0aP7ApVRbS8vXbDLF6/ZaHVczw7Bs15v2khtVH+vVUd0Ta4HSdfLtOVsc2vL/urNN+3x2maSdU1yH5669C+IsLiXlX2/1RpFciLmvmO5j+TlwbUqruuDqb5kWU9jxJDzjbqEoa0hE6llI6qhV2X2mozIJlmrz8tvD8Vng/vNWReKJ97Wsz/8VFvgGQD8U23uv9EPOydN+zd6P88+/CfUAoV86ZPg2yd/auZk8EkMnydaQyQJgWHw7CkPOjQyswkJ3zMHX+D5kKFHzJ6KzrGQTu45gtdnZsPQpwQ1l995TNV+ug6LiYuEuJqAW0nqPs3jZIAXbE/cjsWZ02557Na9KbDHjXudSA8ozpnWQjlceaBDT7KJh3q8uh+ZMYYEDwf7Wka14ABjfA7UhgSbBNqyygqWZgTEBKpYuTgT0w/yBF9HAAt9GNVpvVgHhUI0dCaISPtzeHydN94iG9ObINQ5jkmfAC488fCbbbMMsJsc1sPfB96frRecsU5LrTjdkg17mGI11GalHqRqK/uBhX4QUxW2ZQBCYh+qVpiYrUV1rVQY4QAbfOW8Ti+nLqlYnfGagIQBYBZYzphJ7KhC1DkEHEnRinVOsGdT7S0pXjkoxfoznsBxNbhbUkpxHOsni5wQ50cEzZ1ccPYrHvEHaIueyA8HEU9AUZkNJR5JaWrQoHaGKck8cOsufYLsS8NXMnRidExdJSyb3VZXtnjUZOJ/9EGvJ1BeKmf30hNYnCKWGYDeUeHwmBGic6W1JnEAM32MehsAknMYhDFLA8FCHRkbE4i2u9+wsfFZ2UE/f+tVO8mVjKOodI0Cf8JYBrzLfLZMhcJ9SL0ntVhVnyHlT0ZVqLmRVeJmLMydoezqFNUPDuNoMMHq3RqTw+FEk0n2ZIHlsz2dECOG/xQ+5MzfhwhFcZ2QgiQAEkoQR8VCmO/MLbcU9vqpMJBhsnPIJkkYk+cxgRznC3Ms1hz0EeMHsJggOvNEyRLrPyTXDT8nO0SYC1IKS0USsjeq0+z9lyqqvIHj2hYV2agsZWEuxr7Pc7f39DvV/M7UdtZuEO2mGYtSwTCHfAygSPJ6tFhgMl+pWQVrPW8NFAKNIyUtGLOAjiQ7SLBwDaxpAXLYG0gij09M2tQ07HASAUHhIFKO71OqiRX3a8+ACji5uLRoL794w6qobKjTGhS8rjFxtf7tu/ft//3/vmLf/cF71m5j54iNnNdPjLM6Atxes8+sWgNEx77uOLDpIXuE2oli5pOAgL1PcrlmkxMTrp6sN4JlrtscR1tqged2Ym2A4VLRxlCa5rDonbSVCxdlGTk2PmHvvf9DKR6UAQtW/7L99RUm1ApzIk2cY3FMs/7HUIXXkuSISSkHoN3VgXqhro4jCed7vfozKJ8j0cb3aR+/XjPU1fRqW8CnjtemjICLx3VOsIg1zrkHlCG8T2qFdlsqOtpPQLFqGjsZhoRYrLVLYorkWawP7Ja+qFu8thp9w7yUi4EU7qYkz8Hhno2Pwspv2+bmYwG/i3MAe9QR6ygph+IkjkVXsGTquWlcscZ6zVuUabLZa9SViGf88s37p6cAWcdta3NH9bxZg12l2wigS3BZUDKmL2v5hZlxs17LxsdGBKAC6qkum5JZTYENslRstXQ9VOSMMblKSKHkJJK4LmD5Bxji4DmACeDtlJS63KfUe0dHqse3sLjoKulm02sFd9rau1CXkvRDdTA3OyeCiEgsuYLt7e5qzAG8cr90/aPHq2ozVMf8C0DLHq6k8/6+wFPAeR/zOVdTT0665Xa3Zwtz81pz1tYee3v2urIuZBxFC2f6iuswblDuRdvCWAeYZO7uLirmnGrVMY529/aU9CQpyZhjrB8doRQymyRxjUU1seTxoeULfbN8hwqpmuuyk1ZsnFd9U4AdkpfH9aZRy31mdtxK5bxNjE/Z8tJKUEQCvI0KAH68/tDGJibs4qWrNjU9Z4162zbWN+1w/8g6zY6V8mWbGJu0ifFJJRe1J5yc2uhITWs1wPz0zJQsb3mOhaUle7D6yD6+f99KgPJYhEs9ybypOMAr+8iC1RstjU3GLOM7xl2sL+zdkVTjLCgnrp0X96aEx/RcEvcr3yN833Z1T/gO5AwHQtgRgjo17ntZoDlZR5zM46Fwut/HvTvGO/GzI+FLsZlKlLgyMv6fxxPx/vy+4pqoGDMwuxyk9tBKoG3Y85PzaCByudV1un9m92wn1zigGu07ZaJyAuGDtbBtS4sz9txzjINxnVOOj7Adrcu5qFSq2YXlK7JjJmkMWH9AbcF8Ufsf9SWpVUmfypWBeR1Ly0AKpEZvuaQYEGIP/9ZGqgKAuTdUXvT3wsKiCGbRxp3xDXmFtUQqwhy1hwF18u6qdHwUwKasPbeTdFS7O+8ACmu4A6SulIv7Nap/znAO6gOsBMJmsGh3ZxgnW3pphjQGdOIRNqfYtPqZRk5QAkzcIhQiMEQOrGqxzmR9oiY26xd7HPcJaLq9sxvKFKRuTqzhrF0iLfW8tjGrKf2Mch+QSuBt12tN+n7mcY3UugFc5Zl4ZoIKwCKNOJGFuK6PJ0gk7GsAVpBF/uNf/zX7zS99yRaXWPMcZGe945zg5w2IeyG2D+elvd19+/DDj0QO0BqOU8XouD3/wgt24cJF1U2vVKkb6mAW61x0r/GySOm5LJlLStrHkgzDyGw8e4SRPhSTJjmKOOkygEPyzk/IAGYxCodbMkhDiDd9UsazQfwAzewAGccAPwW2Y/7ByQRe79QJn5Aiwlk2fFTMwHjtceIoJwB6HiQQm2NFi0z+I55T5Dogi3CPN/qhDIXGdThHxDwKRJBiycmjf/zH/5f9D//jf29bO6tScRILs04C7k9PLdo//ke/bf/oH/+2VSqj9v3vv2v9fs4+89prNjs3F84M/vzMmej+Qiyx+vC+ffvNb9i7733Xms19m55GFYolLoRwCHKcWY7t8KBp+3sNW1q4Ym+89gu2NL9odVS1D+6rrAAOT9URLJML1mgeWf+0JwUme9DDh49FdsvnsVOuWa06alPTEInIORA7uAuFu0n4GBwbGxcIRkzAfMIxBcAN4hWx9OERtvcApQURwSjx0jw+tpdu3bLXXn3ZWs2GtSHKhJIsrF/Ma2IYHFpGxses3mHOtlUTnPnk87hpW9vbyRrmrgR9xaHMCc5tXIv3MScAEwHvsBLmfjnzA1QTg6L4FMAIwb7Z1FxmX+ZZIZhxDWI0xixEOXJYfi5Ewep5j0oZ8ue4SD2Mf9YVQEN30TjxkiOcD+RAFKyneRaCDu1lxNqUkSjZxMSYlhnm+xRAZL8vJarAU7kMVRQvYnEMkEu/8pmAvzOz0yJxo+qVTX6vr7iN5wYE5ot2gygUyZc6txQKIt5cunRZ68nO7o7XZFec2kpUwsRjTuz12B7yIM9Pe9L+gNtM4elJ1L9zcoJ6vL4a3JDcVp/7J2bjebhH35cKtr2zZR1qUwcCLaRbPs9LOTlxjHaiPVHdchbY2d0UAQKyI44urAObm+vWqANqc3YoiITAGlGpVgQ4x72+pfIeY3Kv4XmIT5l3XIs4n7YjZgYEx1UD4BbiFsByr3tit394W/HtpQuXREpgXVh9/NA21td0xrmwctGuXAIAxmmno5rBxMQA2uwzy4srdvnSZWs3W7axsaElkb78/g9+YG++/X13EsrkCNSwSdkKQrucFasFyxVjnicS4MPaGZZTz/34Wp9d0iMJdzBHMZQfTwOvM6mM4V9k0+bxb5EgGHN/Mb+axqyfsJFk4rzsZz0JM3jqDT57wU+0BZ4BwD/R5v2Zuvgnz9qfqVt9djM/Tgv8ewGAE8rS2TtJFKxZ1CCyRkNdnASzHXrNE58rMzpTAHjo0PNJjZLdyYYY4/Golbz9SRbWmUNVdrKc2U+fMpNiAiL93KwV1JNq8niNJv/mcB7BOT+E+kE00rrkMxp1YGmrhEs74BFYrwSr4ZBOgtX7zsFfB5kJ1Aim3bZONQt1LvMDtltr+kGMBBZJYYJJ1efI521udkasZ5LABF1Y3aDAqzeOrI8VKCBwWsTSkz6KajKAYKZfzwtIEtj8vDESDo8RT46JpPT4el57x57JKAuyCt8MwJuOY2fUDzCrAyATb0vKQtik1RLOoYrcAJo8WeLvFzufBIZshjNdp/qRRbeCjgdt5biiatHBxkEAOKrD/XncDg00x4GegYGR1IKMIaWDrTG6VJKmXHbAV0A1B4Z2Ys3rAKpbpPp49Fo6SZQaVOVSkQewMgkok7VkcDFIxmIAr2PfwXrm8C4bbKmT86AbAejicM5jOiCRAOCZW1HtYuyYsbFDTVrymkABExEgEhP0ukZCTMCWS0iLgLeQ1/CVzTNJ4ZG8HxTURvV2ksB01Z/qCaFgLWBPRAKeum4jViiOWLdfsEtXbtqv/J1fs4Xly9bodK3LZ6r/glI71ChNEqhJviUFETnokjBP0Fo1R7B2CkrwlPiSJpac+RuSxEr2+cVjQjBJIMdgPmSH0tmSqnu9Qc4mpwYC/qE9wBO8w+9JCThSVUe1p6aAk1gEmAaVqwDsUJdPdbZPTgQAcYgE5GA98uERwfs0Gc5BL6q7syBsMl6TxPn5/Joseycyb1MGrl8lguzYQcdDm9akML9iQltNKxUiajFX3BRKnnBwe6uQBA8gnx8uXf2sQ7aGqydsk4Q4bROS+swTauqhSBJnQRZejCESFId2dLgfyBXYV/oYQd3cBjjs9JQcAczgZ8CnK1eu2srKBZuanhLwxr0IeAz1iuNa7woiwNS6zc9M2+uvvCDQD1CQZwaARE28sbVn9+4/tDff+p698/6HUufQdSSmIkAwTAiLiWpe6yCBg9DxK593BwB/fybhqDWBes0nShQo2R3AefY4mPzYk1EDFAV3EZtgWRa7PSUMc75JWKmeV7kaTEW9j5TQ9Cqx4boBkA01ht1a9UTJZxpBCqlArnGylp/6o3rBlSrOAE/GS0BHHEBxoo0S9lKKB0U/bgJaL92uW2UHVFLAFeI+5gAQ3R0B3EiqCBLVKDDIp1NvlPVLpSPcBpuIg9fE/QwnAlkpN5qh1quDB+wV/J4kHGu4wN9Q8/f4iLqQTauUsNKuw+u3pflZKxZydniEagxyTs8adSxTPcnkddxI6DtAzr2TjBLI22wKnCUJKFcM1gGUwJr/eYGq9BNMfhJA/J56wh6j0UauZq9VAVBM9X6X56Ys1+9I5QDgr37N56So3ZeFIZaubn9Noo6E6vraphQ54yNjAkgjuIoVIOoN7okxRtJVteGK2LGjkmkoKcgXfQGQwntJUkmhbKYkGBZ7zDH6YHZmTgvT/t6ersmcYqzKirtW070CFk1OTQkg51pcl3WRpJgsa1Vnl3Ievl8pKTw+HlTG1D5eUHvfvXtXbYyts9frxTbZ67Mxv0j20QaA/ih5HMAvKhnHawBYGZusI4wDVBVj46i9UQAztkkCQ9BwMpP22tyJkt2jY0U7zfE3V+Z9/PE9Jd+L+YqtPd60Toe9FRVHxxoNFNRu/VyrjAoA1lgsstbklXS0/Knsm6sjI5q3JEKp37y5vmWTY9M2P71g5UJFY6RaG1HbHB8eug1kuyWg//Kli6rpXG/WbXJ62h6urtq9h/cF/mJrOzUzoxgYsJ45MDIyJjAPS17mOwnOhLcXAEx3dGFcdt3KVs4HKcEtAXLDPu3rX4h/Mue0lPAUyiqEvSeNcVLw15N6HjT5/cQ6vQ5IO6koE1Qlq2vYd2L8E/b/FCiOVtXBdjN5X4zVPFxJiE8x9krKqfgbUmKL79/ZPcAJR8HJ5gwBNiWu+vrva1gWAM7lura0NGM3bwYA+IRa5A0nvgA85co2OjIhtamDv8f28MGq1UbHVXOQtZ/atKi/3WnEyZ2sUcTNuMuMVMsCfJl/zHW5UdQqSuI/evRI+wr7KHPULb/b7pig/c9PL3JhCso15hX3KHA3KA4Z3xCb+Az2KL5YXxhLrkrFqQkb+0nFv0dHrDVu867x47ed1PhVGQAAt+Aoor0oEElZi3FEYS2MLhY8Ewl85jdxl0ik5aLqlELq4L3Mc14DQOAAk9vNQ85h3PN71grWECeZopT3fRQAB7CkUQeUOZUFJ3uR2iiU8nAwJuxXuC9BaJGlqSsEpVjW3sba5Yo+LO1nZuek7p6ZmbN/+A9/yz73uf9I6zEKcM6xDpSN6B4ho7plMOQGV1+/99579p0337ZCwWt0AkB9dPeB2vzSpYt269Yte/756zY3NxUcO3SwcAcU9uJw0I0xSgRXk9xKZt4MDvH0EDyU8si8IxAskvOKh+hJhB0vEePyzH9rtmWUvDoQ6dyroN0/I3MO9rjE3W18Lcm4BoWX84zqL9Wuz1ijJ2tQiJ0CcdW5FKnzVDL3w1j1yZxK3CDOck8JSTKgJzo3JG5bMR7kF4x/0x6DSvYP/83/Zv/T//wvrdWizMCo4mWITaVixf6zf/Zf2O/+p/9c4O+bb37XmA6vfuZ1uePE+xLxkXyJwoSc3AQODnbt9g/fs7fe+pY9XrtvxeKJzS9Qy7Rk7U7dndKO6tZsdAx86+iwbeXSmN26+ZItLSwoJj86PJC6npiU4269cWCHR3t2msN5ADJX2za3dm19Y9va2gshLDLfazYzN2aVKva3bt3LPR4c7EnxCKgIuEp8VKQEVLFimxvbtrW1Yw3mSOfUxsawuh+18bFRg1N5uL9nl5aX7bVXX1FXQ+SjbdmziG+IYSCYMBpGUEXnHLzjGqha+Sb+YO6wlvDfKExVT7WEwvXIDg4PNU+JaVAOL8wvyv2FfkWF2ag3FS+xRgjUHRlxMJW2rNcFiHM/vJ8xpxrAvb4tzi9ojXH3Ol87+DsxDyArazzPwBcgLGA298p6x+cT7zdaAKpO8IoOVnILg/xWKcstZnxiTPddgei2tWWbGxuK0WsjYzo3sBbRToC5fA6xE/WYAUbpZ3c0wJUE8LyrXJzW9lZLpQggAUm1XIJg5mXAIO4Rm3Et4kXce1hbaQ/2Cr5E1MShJrh4EJexTrkzzKmATv4bUN1dGVrW6fn67PG3l9ih3yJZFXIPY571LLoBsS+Q84DI565rTlLU6056Kj9EvEcJGO4JQhDgN+NpbX3V6tSwV0mUSTs8QNW9L2BXuceetwdnAd5L/M++ubm1oTWfNqBPJVAIGxv9XK2MeH3jjpM6PvjgI2vVm7ayvGjjYxMCkumTx6sP1Sfzs3N2/coNm52Zlzp+9fFjbZLkbphbUxNTtrK0rCUPIiXnh43tLfvGt75tDx+vCeCNcVjMFmpdCs5npWrB8iUvCZKsl9Gdz4/w0SxM7eJEfl8LPT+QnnN9MU5zUukG8AnW+2nqJRuZDf0cSlllc1simrsy/mlgbkLWC1d92us/4Uae/ekn3ALPAOCfcAP/DF3+KbDVz9CdPruVH6sF/loAcHZ0fBrQNoAC2Rv1PS1a7/6IjzAA7vmB/8yAzZx4nvS35LayAGOWSRXZ8GcSB9kT18BZ6uyDPGUmOeiQAWiTw5cji8NN56xfgF8HgfN5lJgAwGzkrgCO357kjwmUAHMmz+Kf+TQAWOAZ30Ip+XTYja7ygSknAC0kNEge6p5DEMIByW0WvbYMDMbFhQUFiq6Kadr+AbX6jq1HTaV+W0FD/Iq3OhgkpAMu2zYpS3qwC7LM9BgCJWfZMEYGzrbn9PVAH4TE2uB5OO2rOKzVq8m4DH8PgDbvlSVt2QFgPyh4nUq3UYMteqrkM216HgAsYF4gIMCsA17eTkFd+4kAcOZ1CWEgtI6e3wkB/iye/Hb4yA/2HDwI7uM98xYleqQIcrvkBOzVNQYB4GT8xgRSAKC9TYcXFAc2HDyNlnaByU/CSzVM3YoZ9i3Br9R0AlD43NTGOrl+8hEOojCeUWrEWr8cvlDt0oeyewwgrRKhCmwDEBoGxgAAnCWUqJkD+KvmHQKDCZRV1wXwmuQ97GBYqGXVaVpcvGCV2qSVaxP2yquftcXly1ZvdfXMHSX4HeBN+z6M/QAARpCPsYZdnoMwXl82AmHevxlYNqw5EbB2oN3VTQPgUnieAQA4Q0PN0CXSqydrYRhdQ2tjCusOza7k3JK+L7422mpnbSHjYciT3w58cVAnUdNoUAOq73VzZV/ualRPVPmeFJPI/KfXvfP6wv7IaX1Et/nLWG+e4140CEym4zs7RwYVwN7OyWcn9bR9ndXsjJa+AoKcbMHc0/zXW8PcDQn7CCT7eu81eZN1VkuI23vJkjKsQ+RVIeRQczWf66nuIXZcjFUSJyQ9VFOwWLR9ErX1lqvjYXJbQTZsqIJJBMAUv379mv6b+yTZQiu7zbYrIbjxbqdp0+Nj9vqrt2xytCYQToDHSV92WX/8x1+xt777fas3u5bDypWEgxRAUYGW9k1UGHrSweesW3n7GkubePLHm0vzQnPDbeS4TwdhHSBBLUzCmhpenmhHHV2U+rcQ66GfnqpdeD6S9GQOUUVfuHhRiQqUul5P0cel1BYngJjNoIx2dT7zlHaN8VEckw76eJvo78E2OtY8TsGOFPB1ZVtKQGEeq/ZuAEVIEpDw8PjB13HuDcJItB3jc9xe2uuSCqhQvTNcO5xsBhFB95lxr4hKfNqX1zOuASC5Dha/zD32OH4hlQFENZHVGKOu9mw1qQ/JHdDHfdWUY11HvaBkUY/E4qmSW1L21hsCUPjiWUj8kSjEdo12c7CxJQvDqHQGRCPRSb+cUGsdUkEHCz4nrpHgZ18DHBwZqUjBAeDNvSzMTFqP+thNbIgLVhsZURvdf/hAcQ8KF+YoIAv9AMACWIQNX7VckdLca3YBLAPOdGx1dVX3PzM9IzIQXyRxsS6kJi/PxDeJOh++/n5XAAOsVFx5YmbT07MChLGIZI5Njk/qc/gZdQQkvb29XSUv6Vdsl9nbI8HE6yBHG2wIIagIa7KkjoC09sscRAws6qlTNyXgZm9vT8njCJjRR/QN/QTAE/cn1IC0Ob8DOEVpR6IWC0IShABXEASYy+yNs3MkdPkdyceGTc+OmeW6UgGjpiPRt7G+ZXZast3dI1tb3bKcVZKkN306OTVqVFo4JnHe7SqRvrKypFrnKKeUCD/tW7PTtk6vp/gAe8tOq2fzs4tWzJWs3exojEQAAkLECa8tFJRInl+Yl/IDtRH7Te/0RGsAteIBf+lDFDWMC+YhyVUA6m7H1x3/jgrYAIaEWISsolRLrNuoGDPAZ1T00r7ZPTDsYGkyMYwerXGsxYmlYIi1RP50AlgEclIAOILBKYia3QtjzB7XuTSsziqEswCwW8PHLw/NfR+L+16MSeJ/x/03ArxZ4Dd+flwTw1EzuX76Q6wHmZIcnYjF/CGerdutF2/YzeevWa/XsslJnzO7O9tS/bL2nPZpJdY36ukeC/CtVEeUzAdUoO4lteAZJ1GVxVqBTSWA4dhITaUFInGWOpijYyMCOgAqNC94zRiqYGw1fb32GoM53Ucm9NJ652UBnLBC3xLzMc/4l+txHzFBTztqPzg1zW3aiudw9Vd0PIn7JGWAUqeQEC0le5GTjfw1btUKiFPS2Q+QG1A1Ej/Yh3B4gNTBfkDSnvWZeeHknIa+mZ8AGQvz87oegAW/87MIyj5UtZSoaChm4HxRDa4gce9XrCeigts2p3bikOc8ZmLOsxfwHp6dPRznhXwV1SIAACAASURBVPn5BdUPZ669/NKL9sYbr8ul4M6dj+3eg4/t+rVr9vzzz9nkxJiACndJ6SteYF6///6H9tZ33rZHq+sCCrZ29qSi5N7Zd6hnvrIC8DRqly9dsldeftEWl+bUdyoHkMyLQMzMAqxJjJcd2meTDk9KYSQx43BsHsLI5Bx45lwWPy8qgLndcBH+1cE7lugJcW/IdTjC4WcvD1cz59eQ/4jlm3ze+l24stfXDJ/fXkbH/xrPq+F+gkOSk1cDKT7EQTGm8zDbHdLiOpmsNT5zgsIXklHR1tZW7U+//Cf25T/9E3v/w3c1dxWr9E/si1/8LfuDP/gvbXZ20X7wzvvW6ZzYy6+8ZnNz8+7kJUI0blOc2aiLWpRzx9rjR/bR7Q/sB99/23b3Nq02Qi6naSOjqPEBOw9EKFId1n7e6sdda7dOrVwctaX5Zbt44YIVqGWNjXq/q3kE6Lt/sCOrWkojkCIgnj08qtvm1o7VG12VNUA1PTOLY828FM7MQ2IsyrxQ7oWxB0mEeELAWJe6qTh57KtGdof8RB/17YjmNwAwuQoA4MsXVuyzr78hcO/wYN/dTDrUAqeO97Yd7B/YyNi4XDbKtYqU9vQThCnWvHhOG6mNKbYDoDxuQBY5UhzEfkpsy7596fIl30s7lIjYsf092sJjYIgxKxcuiOwGQMfnstYR0/DlVvLU9Ga+e/kOxgLrFC4pAMGQA1gHIHpR7gHyMLXJIXgQ47FOAA4zLrWHk9uijrnqt3qsz0xgXymHOrsAwMtLi3KR2dncVBkPOgrwkLYAzCSGwqqZ67GGzs7Nqo0Z0xCFWPc402JjPD42rniOdiPuinXU3Y3Bz/3cD7bE0ZqffYF2xeafc5o7GrgLmsD6urtA0I6c3YgzIOXIGSLMRUBNV457DMPnSnWt0kWuSBaRNdQ+Jj5l3qDIxdIZV0DF1z1iR/+Xb9Zi7TOUyIG4jgpfAHFfYK9IQ5ARRycUM+GUsbS8ojIuIh+2mnKWYDUg5qSPKTVAv8/PLSjWBUh3JyIn3zLORkfGvTbwcct++MM7ImFBSmbvvXb9uubwxroDvbg+XVy+aHOz86pn/XiNsiG4JeFiUVZ5j7HamMrUuONG2955/z37xrffFHFa4pngvsLyFc9gtENppGjlKnsTZ0IXb7jLX1o6SrGYnIRCjjemeMN5ILq8pDtDksXIbBafBgB+chI7zdlkiHphfY6EsHOCruRXMU57Bvx+Uiv9bPztGQD8s9EPP427ePKM/2l8+rPP+Km1wE8NAA5ngOyDDab5Bx85CwM9cTDGxERImHu2wP9v4D1ZBdngH/xDMwBwkpgPufRkc/2kHonXHMauMvdz/tvDYSVFYBKwK3lrJpkfnyxR/yphjw1KUYGA29F4jUb+9cNNWufV2ydtgNB8ApCVRBxQALt9bmI1nSMLG5UADgTL6jHnhxkCRyX2g7Ucga8OBNR9qdd1byTtSIhzSJa1YhOWOQrgYwVm2DzKei0cNr0XhwOU8xo5E+Kce9LNdvrZ958Zh9lrDLz8XFgrAer9IOvHWj9YhzdnElnxTpUkIUiukmh3i1Ql2QPQ5qoegJq05mkKjgafmDj+I9EvfJ4AAQX8GQvoyNRP5kpIxHkUGZ4hgLxDgIHXUcq2sSd2XH3pyRQBwtTwwjqohRo4qJbVJpk6TJ4uDWCuMz5jPVCfi0MLRbR8dpQmScgnyUDV9nEwT/V7xMJ3NSSej67aGmZCBvJJSJqS9EEBzCGVuytXqQ9alF2fQAKp0hz4iYoGaioHqqbfs6OGCQifPEuy9oSkSAAUBQaH+XSqxMCJwfgEAIbFPTk1Y6+88ppdvHTNxibnbHJq0axQsU7/1Dq9E+tAL5c1d+jjsI556/lh05cV72fmarnkKj4OYTHBnyZ9h0DgUJc3qgwSZWpQgsR1xJPHg4r3LOs/M2qGlp/MGh2m58AymhxmMongeNCJzgACQ92e1u0IfT31MeXJb67JukT9R8gmJEtZi2ISSTWslexN6yd6bim0X1ZtFBS5ydjLqo+SB01X1UjG8MONz6Bhxiu/SwBg/iOAlZolwUpQCaSg5PHkqte69uU81PiOqqxQtzj+3RX2GUg4EDpiAk3gnOyDi1IG6mepak6s16H21LGdnmCj5nbxbt3fdiVhsSzq0u6B11GWFWWeBKpbKwKAkChBVYmCaWllyftKdZV5HZaYEBnchQCr+/GRqr360k1bmJlSMpd94qPb9+yrX/umffvbb9v+Yd2qI+N2qlrNp1YssSacKIGjeR/UN8NtnW33rAKY16lWomTArsbm78zzaGEJYOV1GUlG1ZRkIfEDGDCKWh/AtpC3elA6kiTA5rFJrcLaiF27ftWWli9onugwH9YRuhA7UNpTNeFOYeBXlIxxxrwn6Xk9akySNfQryQvaLwGE2TeC40J8fvrRxx97S1TYpVavEYhgzgAoCLwKyQgSN4CEkbzA/EClyL2j0kKJwfsZAwJuC+4EEdcU9i2BvMFqVPemMYyVIxaLrmIkUcR41xqmeUBylP0OUAz7TixOqWVGkqajWnsk0Fw1dihSS6lEXTDfamWNSw3uXk97EEAiqlrA3+3tbQGq3D/EM5J9shBF/XwKqE2Spmi9Tk+JUa7N64hdAI5RbaD4BYBkfSaBJQXw4pyd9AB0d30MnpBUa6s/UGZ0+9hqo6g50H6u+mNjY1K8jo+O2eQECSdXX0hBgVXy3p5UyihBUCWjFgVU5PePHz/WM83NzereeA5AU9of8BjixQg218zRYCNcP27Y+vqarjE5PqF/Vc86Acr7Ame4X2oQR9tD1bHD/lsJ0bZAIcZeBIBRQ1AjWFbeJQdvADMAuQE+SUQyBkgY0pb8nvfyPkDpaAvLa/hsAG1ew5iS8qRHXV4A9IL6G+LK9PSkzc3PKqF6cLhrJ6dtq45gnWhSZLU7DdsjKVpv2+7Ooe1s41zQtrzVrFyirmpNcwpb+16/KSUJiuKbz92QvXi3jWrZlfmHx4e2vbejkgyUiOj23AoSELjVaGl9ItHMfGf8zExNq7Y8Y/D61as2OztnDx89tNVHj5S8Hp+astroiBKRAFqAwar7R3VZKabbRl/haOB1cWMEHNb5sG9BCojOOiSNIRhkAZBMKBCxlTPEupQsGJwIEmcE33g9aR3WxRAuxZg2JYKFCEPhaLq2RIcB7TuxRmxmf/R1JXVd8PNMCvbGc84wqzexfs7s/9qqA5nFt+10n40kt+H1PhPKDsWGQc2ia3D+6Vm5ZPbyK8/b/MK07exs2OLinE2Mj9m9+/es2+5ZpYTlN6rvWLrF7YPzhbLAXwgCB0eUHXC3A639xPahrIvcI6hrrxrueZ2NAFPYG5tt3BK6sndnn6VPot0xI0NJ5hJlPXzNizFnJPg44ckJVL7PU1udEifswU5y0robbJpZn1gHIHns7OyLKCOCoo4I4YxQyCUWx7EcQtKeweGDeUosrjrb4+NK9LNGscGp9ibK4G7PdvZ2ZANdq1USIIaWZ71hjXM7Zv9vuXBgt9x1a30IOijtGIsirIT1FhCIcevkZD/aJLHOOccLn2dOrtAZJhCdVDs41DrnSAspgz2BtsOqmhrk9G2z3bKbz10TkYcz72ff+Iw9d+N6iEPMHj1atW9+46/snXfft8er69aAGCZStc879hrmr+xWO5QhGLdf/fzn7B988TdsYWHWgZFkbiQzI5nvMW4NaY/QFU9L36WnuSwRMXt1J58/+TqDJ+HonBMbOAPIDsS8flAaIA1kCJSygKZNQjzmMRDEMLeKF6AgB5JUOReV6Iqww9kxOc+H2N2JhmdFAlEdD5jmDiY4PbStfkTpCUof7KoMCe4TrAf1OjU+j+3evY/t3XfekRU8MQug65d+8zft85//dfvhR3dFFHrttV+wuflFlSggLnYCHTkaSFQODO7t7NhHtz+0j374vt27d1tuO5QmaDQhRTSsUDixw8O9QKgnNjiVAjhnlB+YNY62I7WqjdYqXm7ipKeYp1DCbnfDjuuHKnPAXsZcYe7V69hEU7JkSuVayN2MjADWlazZOrb+CS4aOFu0BTKy3+dO81LV4kzBnucW0MfW63HGKlltZFTzG5Cv02JutuzGtet2/cp1xba0GfFYVO1jhU78jA366Ph4sBbwOse4AxArETPweux0ATZFGsMRptuVGpg46urVqwLYWTMBlh8+fCTwl/kUa9YSa83Nzmq9ffjgoXJOvraYYpDxMRS3Y1pXiKfi+Yr1BqcS4ivG4MrykuLe9bV13SdAMesrcQv9SjtRK/yQGuXYiUcXnWLRyZThbEe+BKBesdjkuNUoPdNt67lle14o2czsrF24cEHPDGgtYl+RkmFlneFlqVzMK45CHS1C28RkonIGTBaRtFwO73HLf3e7chttB4SxqAacRc1b0ef4XKO+PGVFDtUP/G1paVn/ArATX7HHeVvlNIbcjt/LZXHflRKl4qoak5xtUEhzftIY6TKn8lLU0m5YNfNentHJhs1AeKI2MHlHSEwQU331YCyRM+T+Yo1i+mll+YJdvXpdbY/idn9/T58N8YnYVPfXbNqE4lA+t6VzD6QCzq+UbKiWOd+1lCdYW32skimz03Mai8TV2ERzF5QRAVR+/rnnbWpiRnEwam3RV1U/umzlYsXKECYrvqfz+d/89rfs7XfeFVdGxJSwZIZMp5dgGfcyEJzvmq1YFi+6zQUQOOQo0hjLAf4TiCLBBc1zNtmUb3Y9z2ZbPjmnGmPLwbjJ/0tx29DbE7Kw8mnPvv5DaYFnAPB/KD359Od4WgT59Cs8e8XPRQv8yADwGQA1qo4+4XE/CSAdelvmaOIby1MPIiHyPw/49R0qPcZkf858bkyS86vBnzNb3+AJyze/gWtkHyTTJkFB98TWySgG/SMGOFX+IYPomydm8m79Sf07vuMh3dVdAMBeB1U1NRJAdeimI1QuG+nzAGAOxqh9OfiGek4k5ZVo9UMeBzPsrwgclfjUgc4toWHuoegBgBFApzrAswpWVXuk0RCggEJEtQy7KIC9bmzS3How75mkLZKGj6DNuaFJgnU/iV3m9zp4Zk77NB2054VHIV01AP6qDQW4DKoC490l9xGiMilpxXR0AEagVACiZEmEOio8+sDoklojKDYyN6dnUWKNurMO0OpeYo1gHbBTxYNf2y+Qjj35oQZAJIKUEYSOrw0H/ABscd8Ex1hIkdAEGOBAioIwO6eywL4nAXne9B7iww4qQSI44+x31frMWipLRec2rbENo3WTP7dbbp39Cg0XrIJR0p+cOGhdLGHFR53OaBfnfcPNMm4FfGC5GaxVVU8qCchjMmRoCw1SQ/02uX+vN+aN1LdiOWfVWklqQ5JwCwvLduulV+35F16xyekFO81X7DRfsi7qcPJxAgIdTEkTOelzheGgy4tVKqDe1dsCowRie/tHoNh/4dZVw+tbVAvE5C3jhOSYM+zTFta8Sv4zewiJSd5kRqRj75we0p1oqJ1dw30ueVI0khHivHNrYV8vOPBSK293b0cHfrcEdMa/Hj2oQpJ5mwDBPnITEDfcTExex98ryZx5+OHAyRMRgxtgFozUmM7UAFbbRcvKoDyONYHj+6LdY9LO4fqe8A5LZSbx7tbQDBjANle7ujWZBct+r5/HfUh9KhIFNaCoJbqv2meAXRz2SebATCcBq7ne7dlRneRTsJ83twkGvBgdm7DFxQUla6QiCLWAp6dmbWFpXuAoedD+qSuhII2MVEr2yq3n7OLSrB0eduz2D+/al//dl+29924L9KXeWP80b03UV7KAhODkVonqrZD0i8n/OL59bY310rEZ8z0mKkr4N9oCaz4ERbDX2XaQk6QBSW32NBKz1ICDaNFvA/hBFMG+E4AREG/fukGlgAX29RvXbXJiOgEdATF9dEHoADjsud1etepAdlBSkXRmPTs8QpHhoHRqAe6ElfhsUe0W1cxcn2QEfSuAQQC/EwaiupnXMidIyDtpoigQWmSXLnXVfQ/gs9mvABBk7RyupxrUqD+1X7ktKdfhGiTieJ0nWj0xEhP29IuSgoCtBdZeQN6u5XIonAGCTzT2Gs1j/TdAQUlgv9nuzk5iqQy5gGSNK1W7qi3H+OS5PLk3LmUYADBJOwDVWLuWewHkoH1m5+YFQMqaGMA/PD+WegA+qLParbqSmyRLsaibm5ux2Zkp/Q5SgBL5nY6tbax7nV8xCkzjlGSdAOCJKSWOUJFwL7MzM/pv+pzXSG1eKilByu9IXqEIIRn08OFDPcf8woLNz81JDYwyjfnFtRh/gC1Y4zFeUMVRUw6HCrepLNr05KT6lTHEteNeif0inwlwC0jL36IikWQWbYvSBcvqsdExJUfX1tbszp07SZ1n3nPlyhUl27C4jvVK+ZcxMj09o6QbwDCJP/YikruMJ16DChmlC6+RpbWAedYd1BMtGxmt2Sw2gDnA3313JLCOHR1v2/KFebt8+aJtbD5WPUb4FPVjEso92987tvoR4x9raS+DwJpDgp0EObazly6uWE5lT9g7XNXSO+nZo7VHNjE1Zdu7u3ZYr1utOm5rj9dEFFBNwnxZqhpi2gsrF5TwY/wsLy6pX7Z3tm1rc9M2t7etSE1UxRWnrnhSTXRU9SgOOxq7uzuADii5ql6LTg4VrM2+ZuOgQxvRT04IcTApG+PGvTGJp7IErRhLx30+AFFJOYiwbyZlCYLDTBbgTX/2vcQBGd8vI4kkkrAGYuyEyxVLTKRAs8ecg98emkRXgbBWB6JOJKZlw4Zh8DfuAakSxYHnNCkao5SoZg6xkOIhQHhqWI/a889fs9nZCQEk2FYCWEKIARwtF2vW65zK0rQJWJQviigAEAmg3+72fH3vB1vMsq8RnH1YL2RnXi6LBEI90dl5VF4AHi3VC0SBxlmAfYE9FzAYYNmdNrz2ZbQ61vNnzosxhhO5VGV5OirdMiWA+US1wuOZg0Q441BJ+UpVtXexUSXRn6iog9uTE9M8poxjjX+9vT2mJJnP+S+6CURiUiTDMd+Z46wjtCn7KnuG9qC8OymwRhGzkaBvo4zHYaDgijbWMJVc6KJSpGbyhO4foEqAG8AujZE532Uj2pQe6TE4bcjcVF1J7OeJL3SmKLmVagFXDnfaAiAA/MW+eXyC/YVSIm2df37hjc/Yr/7q5+3mzefUBu+//7595St/Zu++94EdHdJ3CtzDfsiYdqIHbcm+Qh3p529et9///d+zl1560RXAiStPzDlkyqoMpV/OpCkSC+bw9LHGZGyY4b97+D8I/g7nIDKTbgAIzhzVE0JKICB6NwS4gzmdCZSHy1bE811cZ2KpoEguV9Qklyy3ABdgPHxPAyWYwjqjGI/3uQMM5yziOmIPlH7rG2v23rvv2Ic//ED7LIQr5ilzx8/SXrcV5d8Lt160Wy/estnZSXv08L7m9+QUe1PJbr34qi0uLquvReIJ6zP7ludBfC6+//579p1vfdMe3Ltr3W7DrlxZsctXlmx/f9Mer99T/V/OryxY2JTjLt5tn1ghB6HysmoCr62u2sT4qIhftCPzCPAIZX270zKqAxBbisy0g/q3bVMTczY/v2T145aIa7x+dLSqEhuoji0HueJI4DLjmxgUR4219Q0bqU3I9QBCbalYtdGx8UAwxMGkInUmMfErL78itxHiANpQpTlkU0z8zLkDULKodZL1UM45coVrCQBGaZrme9gz/QwfyYeo8q9euap1grWTecM3BKpISEb1i7W0K/qx6G8q3ma/x5p/Y31DayvuCjFnwV7LvOWL9UhKURwINPdPdH+ubgXg5BmctM9aBPgMCZS434lZuLGU3V0mEn3tNCEg0l6z05M2OT6mdZM1MSpRsSlm/BPDQRL1MjgQG5u6p7LWih1ZPnvpgKLOU+QnIC5A4ISAxnUBN5kvXl6koXlIX3BvrL8Q3GhsCA58ZqzRS0zL2ssauBhq0O/TNwdHigVZH2kDxgkxKyp14mlEAJwTuDbnHO4BhwuAawi7AMbEqyo10qYe9IG1W41wZigKrMe2mW8vvUKcxfrsAgDOoIeHqMppZyd+E9NT7gQCos5Lh4dytqHhIefQx54fKigO5h4pbcKWqVzVyanUxLSV9uITs/3dfdtYX7eJ8UnFvDwz/TA9M6VzC6D2a595XfqCt956S+QC4jaupXNUqWojECYrVZuemtK4/Muvf92+9+57loP0FUoSxSQIe0AC/gqs9rghyZEFxW+s2Ba3e6mkq1hen1i3lZ4dzwLAYXF/Qq7l0/w6WWeTHzzHGGM1/uXZGWOfRgH8aT7z2Wt+NlrgGQD8s9EPP427GM5j/jQ+89ln/A20wI8DAD/dHuicB3oC2egM8Bvf+mkA4LO4pr/7TC2bBLZLbuwsAHXOPZ/d9eLlB6+TOVTFP+j6nzSbkoRM6h8awbiBO4kXila4SoYXZD0mBW8AAdzyyhXAyXcWAM5eNJwWvY5wBgAOQCa/Axij7guJBhJPBOwcgJXUVcK4ZNMzk3pIV3XEJACMau7LrQHjYY7kA5agKBgIeAmoCQJRe3AAIAks4DrWFnI5XuauBwdQVOud38aDSoMYpMTzbExSJRcfUhakrxu26E4GVxgH0QLaOzoqgN0OM4tbBzvdwEbGsrjEISIkNaLVLO8nkMYeU/0a1KLx/h3Y9NqEfvX47fflALCDwIMAcHxPFhoMSa/4GVFxq88lMZJJ7DjCEhS9DjR78HcqeySBIygOVOO5ae1mI7X1CyzspC+zythIvDh36sXnT4HpLADMwYehyKEhBviqMQrwoLqfboOXfkWANOkpby8DGMHSi/rKrsrmm0NMZG8ntrJSGHtbSr0SkgPOwogkknQshF6JC5InV4LtrhIEqjdKIuNUdZ9QuunAXCrbxOSMXb3+vK1cvGojo1M2NjljY5OzAqmp3U1NKx14Q6IlSbIkiRd/3lgHVofSEm0WEiihj1MCQARcB/2M4/zVs0TAMtTlIvE2TKJJMdGUZBFx0MHk7Xk6g5ieS+9lGAjOJrmloB+oM+gJcyeZwFw/tINQc9KTmdlaOW5xHhW/DnL7vPVEcUweRTz4RwmN0vXH566PufRnvz5JJak8spafGXDSAfbU6ikq9HgOAXCyhPZEOYq0CB5yaOZDXW2E6tlrBdL/sibLmVXK2L16nU9eSzIaRVKvi5K/rjpixeKpzU5Tn85VGMdH2Fweao3qAFAAqKCEk5qSelqooSBSwPqeVFJ5dGRMz++1sfKykF1ZWbGp6UnLUzhM61nfSvmcXb+yYtVyyR4+WLP7H9+3d9951w6PAZEAzjrWUvLXD7qeqyFJ6n2aBSoSNXBY7hhpsfat1KLsnGHsMOJ8T4sohb9JtZPzOSUjsGgngeSMd+9LFIPcu1j1qCVljUzynwQ+dpfUpHUbuosXL0l9AChKQkorp+buifpDaoucW4U5scFdB1jPSPRw76rvFFb8BPgNpIFICIixQFT3ynbZIiiLctgVCiRpuGeABfrF6yxWNA5kDddFrRIU9sFSkeeTavEU549SGLPBRj7EW/5cDvBKYVCpCBiJlmS8T7UnG03LneSsovpi1HdFaQ1JoS8b3uOjfdk/A/5iSYgyXfbj7bbaSrZ7QekMmYVEPAkqCBSAmCQbUZSqntrRkdj/bvVYUNxBklH1IitcC7eSEyW8Oq1WhpRx4hatYwA91N5sWq1WtrnZGSnBiLWwo6NNSAyiSmetoUYdwEKpUtFeeHhwqP0JW8FYh25+btYuXbzoChZZvR5o70Rl5lZ8laDEdAAeMBGlCMlBLPlI9KF8YUyRYCKeoJ+lqAaUQzuNLV+ro+Qf/cvncw3mAvOSMcS90ZG0K32ChTO1KpMdEmCl0VB/AnaimOELIBcHF5WikAKvrbZEtes2gzm1J/3CfMfWkMQ6NepoC14DWBzjFxTJxIWs1yTI+QYgW1peDMrEvJKF+/s7binZw2YRILZhly4v27Xr12xrc90era5aow6ID1DXtcMDYhHWfeYnhDvmFfOYfdjVPQtzM9Y8PhLZAAME1MQ4gewe7Bkemw8fr9rO3r5UU4BjzJlivmRjo6i0Z1yBUxuRBTTWnqO1ESmPSCjyvKtrj92+PQBMqLpZJ+ReojrtPq8P9g40XrDXZ/wCBksdXSmrDZeXV1wZtLqq5DD9yxgeAIBj0JkGtv5TiBOSdSLEik7O8D0mgqgCYwP5gxhFe1OmDIS/zktQuJvG4N4WrxUJBjFu8HUzAr2BrBgUwFkyTgSD432lcYc7NUTC2kBkl4m/zvt8/9xBADiu435u8jaSNlNElBObmx23K1dXbH5+2nr9jup1Mr4BN1B8HR1SDxjHgqLt7u/b7vae+gNwQ64yXDeQrkiSM+bp80g0kZXk6KiTrvo9KUtZs0hoN1sNqcXdscTXaSXesV7tQb5izXbXG2+7QNgMJYWi8wPP6KCG9xcqQdYZbDJZL9wBxcuqoI7iNTs7e9rPFReLbAoEkzpKyd40xLCRHOlkn572MOLZ2IcRUHEHCCc8Arw4EOHuR6yBbvHp1q2scbQLoNXj1TU9O3skYITmfrdnE5MTUjsyNgHIUVsCADkZOvazf17cawdIX0kM7q9VWSM2nFxehAyvMVpWzKQamMFVBrVjndinQ9zBfs0ze/yAQ8Tf/lu/ZF/60j+wmZlpu/fgnv3ge9+377z9XannmEsoJxWzcu4WgZvPdTctAP6VlUX77f/kn9jnPvfLAaDknOEjXVay4afAv00x7oHQNCUdxlh8iIcYI9FklUh/GHTnSYjNw69MzjrpHwZP5ykxxJefzFk+gsBhQnrY5a+P9U25QYDBqGZk3Y7OJSLsJa44oW2S8iynGt9e6sNLK8X1g1jX1YYASjk72N+zO3du2zs/+K6998F79v777woIRplKnCxSm+YbpL8TO+n2bXZq1r7whb9vv/brv24rK/P2aPW+/eVXv2YzAH9qYgAAIABJREFU07P2xS/9ll25dkPnQsaFuzj4vUYiBnE0e9vXv/Y1+6tvfNUKOWJfYsVjG5ugtn3bGs0DuVQQn6PCbNZbVixUrFHvWq0ybgsLK7a7vWvb25tWpe4vdseViuYNoDbg3SljJu/nGz5vZ2/P7t792PK5kt248YLWr/UNQN2aLOenp1HrF+3oeM9GRsvK63A2YV7dv//ANtY3bXJi1vK5smpkY88MkKpwA/CqXBHA2Gm1RYaaGJ8I9X6dvMjohYTHnk97tDs967Y7wQEGAUFTcQpxkJe0cRcVAOjKSM2dAcbGtC+KQFaEOIPTCfVkywJx2ZtZIxkfzFu+BKIpV+LnVNZvwFfUqn7+or7zse3sMj9xrikpfqe/yFfxGrn09Hpav1k/o7uC9+1pUOOyVpv1ghsfsRD7PW4I3EtB7kI9kV3lmlLEkWXUZqYnnTxP7NBua20jfo3OBjwDMTPrHoA9ay/PLwcY8kSh/M9osDrm3IslNG3tbit1nYUh0bhi1vNKKLchpwLic0ZE9evtRZkeL7nB2kQfcy3mL+2iGss4oEAKpVwMLkiVquID2jSWkWFMtDrUq4YMxFnh1GqjnAkndJ7i725ZvS0QlviPz2FP5NkBfIn9WckAcOWyUCjIFntrG2B2wsYnJn1N6J8kgD1ji9wiz8oc5r1cj36IrkQIT4jDYaKwtzCm6C/IgzgAQOCsHzVEcuT3czMey7GWULsZ4iKx9M0bN61xfGxvv/2W9voxHK9KuARVRRTBkhrivcoCtVv29W/8lX333Xc1tgQAqwRZyAPUKDGDm8upiIuoeQcEQAOpq/AfJyiw3d2tcQxpCQeMkHvKsvIH1u7hHEZctc/mNs4QisLek71cSszx3yoveMa58Zxt5tmvfq5a4BkA/HPVXT/Wzf4oWc4f64OevflvtgV+JAB46ICROWJ8+ocYPCEkh7OAnJy9zlMA4HM/+An3me5d6QEnC1wk1zrvM8/fCQc/fmjDDan+Afjp3PvN7L8JRJ3cw2BtrATgCwBw7pTDTbDUDSdCV/egiuph5Cl1YdiZn4CTZgDgkIzxgzhJBexhUD557RACchR1sow8pW5HWapeXsvhm6BGDFslkz1RTvKaH1C0wNhcXPS6OCh/CVgINtM6cySruV9XaLk98DmDJjRkFsTNJsHSdo5JfE8uZK+VTS6FBjoL1keVcIKHBfZ1cpoOqjPSRqH9s+oHBUQRO4r3HBP4JNfLAAcAjailQ701c3uiPokFKXlTgF/KX+paBgByEPyNCriC3oe1sRJhAEBK8Lk6K03ypc2RAIBJfelYczckBwPbMlU5o44N1rtiy5YFHtHCOty1sAJym814WHdCQgBZYgd9yp1GNYgT8kOqUCappqRKAgC7naLmgIDykLQamnjJiJIyMtagcuYuiRl9Fsps9Ysn4DWuPcL1w3VIOOrSwfqcHx1EzALADtk48OlgvQP7gHcAEiT8UTZwsIMl7aoI6gn1Ts2qIxNWG52yuYULduvFV+zKtectXyxLBXwaEsfp85AgSgHZtM6qjy0lIWAzh/qm5WD9myZlwwoUyBAJSJV51iQ5HGq9xNo1UQ0wmAwOCuA4EcIinHR7nBwDf09mY5JETIZLtgav3uPqDdkRig3s/c1zAmqSTMD6DCAY5QwD1AGL0Ae62eCSEJVSkdEaEqayuh9SBqdL9gDD48zyfmZNyigT4r0IhIxjUNPDk3xpct1VwRHkFigo62qv7ScldqjVl22naIutBK+Sl6zJEHpYUzyZKDUxOjrs+wGfpKjI2Wm/Yz1Z8B5bt9+28dGqzczOSPX0EEvT46b6pokyB8JHo+UHZCwpNfaDsqZA/b8p2aNyKJZFVlCIcxhHXefKzHGbnpqwIhZp3Y7dvX3btjY31LckHdzCrqmk0clJTip4B3hPMFANUzjU5w6q7nQx995Solq1YX19oKXjmhvXRPraVb9eUoEEGMx11L4kDD2Jjn1mVzZgWACijuY+uUc+Qwql3onbQLdaSkbDDKf9AHFQpQLw0C/U0RWDn9pYiVrWE2rRGjkqwOO/US3nSXlfW3zPd/WUE2Cc6OCKBrc05vdKzoQ12RNjzBW34+Ygz3oq9WusKU1/xdcNkCwGCSICToKyXMBzUIiz1jiRIu9KiEBYkfV1q23507yVAJVVT5h4AkCLvaMusJW6m8fHh2prqdaDqkv3rdIJJJdQeaDOaCsuiW0Ka59kI4q6vf0D2SfzxTiExED/4FyB8hSgDUtH35/cNYN4hRrP1HacGBu1sdGqVPHN5rEtzM8pybavGpbUn6c2ZcMtrgtFe7T6OJkPWBZyTRJWvvb6PMMWjhpofKbbHh7L0o+kM/c9PTWtBDhJPtUWBhQCxEZdB1Af9hQSTtqjVNu8p4QxSUrec0gyS2Qy1D01qRH4DH6HilgxXRtlg48/KWJU96/kCu0S89dVwyhsGEMAziT9+AKgoku4Ns9A0o0EH0phknWA1FwXsgfzHQCYxKXvp04OmJmZ1Wuw7GOsEhcCLFNXGbUFarraCOrsA9vZ3ZayiYQX6riR0Yrl8n3VBb71wgtSxdy5e1d1ClFmdtqsTSRd89ZsdJSYR+3M/MJWvNtr28ULyyK4sPbgQEDcPD45pvY7yZ1Yu9+1uw/u2YNHD7W2sY9MjE3YxZXLsqhEDQyIzvODIrK31io1u3L5ssYlADD3xV6PzSD1p+njsggf7PMQC1A3FhRD8zMJYFSH/EzbT05NaawARPFZEBoAqdrBLSC78cS1zEMV3+uycW+6P8f69gHki7FhsMLP7l0RUEvdPgbLXaThcHoqjGut16L10ZqCt1m1r8e3EQDO7nPZeDWqoON9DRN+EgJVQrJyFcqgEiWNxp005PGaA8D+TDpR5dlvAYAn7OrVC7a4OCMAGCIKgAlzudHAshvLcIgaRQGVa4/XtT8p8V8CAIYUxVpVELGDZLrGOAQUkaiaVhHIyOsLUtyx37CGMfe9JiLzMoIGKPRyAj4EdAiAj8Cph5dpzfewQohM5CpgAR4h/mOuAqDKOpJ9AtWSFG89qVUdjPPa7q6qczDJ+yrsUXKh8j09trUDzl5uxNs4EEmDnbOIU1IcOxDh3DePb2IZnOmZaa3bqDBR1km5RRK/WNS6xFoHUaVSqyjWo+9I3nM2dYKfKzZ1doIoGUmSIaYjke9gNOdSnguVryvEeKNqrgrIJz6PZyGs5qklXnIQpInjlX+Gq53Zx7q2sDBnf+fzn9P9fe/737M7d+7KtlYkIUg6p+6cY6fcF21TckBAMQmKzb5A5N/9p79jS8vzAvohRPtM9vg+RsiRUBGOJcnv0/UgQ8AcXAX0kmysHuOl868ZrpgFITJlU4YDX5FG4lcmnvZfZcqthBuPc9njJ+zTe7a9taNYk/hvYWHBlpeXNH8Sy/dAntNRKhmP/rmAtiK+icvp8VHiegM5IX9i9+7fta/+5VfsW9/+pt356ENrtOo2NgFwVtVcYd1i7tHP7c6JVcuj9tz15+1XPvd5e/nl1+SgtPr4vm1srGou3nz+Bbt16yWbmJy28XFsZkdF/uN1CTExlJvhfrHq/fD9d+zjO+/b7u6G7e5tmOXbNj6OywvENMgBOJ7sWb9LLdMpqQKLhapIR8wL4iL2xlijGutg5jdqRKaAymZUiP16OgdhSc66tTC/rHvGjpm2GhsftatXL1qheGp7+1s2OTVq4+MjaleAwbW1dcX85RKlFEakAobgQi1b8jx8cT32dOZeIVf4/9l78ye70vO+7+n19r5vQANoYPYZDjlDiuuYm6VIqTiyK4kVp/xTfkj+qvyQlJ1KUik7cSWqUhRbJYm2LItDSqJmhiJHwAwwM0Dv+3r73u7bqc/3+77nnHu7gcGIrFgk0WQPgO577znnXZ/3+S6Pnd6aZ3KrUPyHG4lUypCbqMF6ZnUwjlqKMU0MIaYQeCe3m34BlBBJWWMgxQF0EuOsra2rFjHgPDEJeyN5E8ZL4vDqLGX1qEnWzCPcXIh7cK1hHjLmXLaFNc/neu6BfZrfsR6T20BV20/JrrRmEYOxpkNyIzaiHXsg/VCORGUxajqf+lzFetijXAxrH18AwKMjgyKfAX5ybZ6fb9ZB7lH294k8gLvfvkqJ2I1Ha8UZ8R4l1JpyfwGUxMYfu2hq4O7s7uh6/J6+8J7i8cgZ5Nr1ayL90N7k4VhkUMMfHDoWBuicmZ7RmYV5xD4E+ZcxyXt4A2spcaJyCsTXOWeinAx7GgpniH0QOrtjfAJF7bDGJc+yu7ctUBzSITGizi+UB1Jtd0q94IY2r/dxD8SQjSZuNBPqV7kXyVEIcBpSnImrEPJohxw36IzUwvWlX/sd7WJyh5+TvYXnUp3oZkt25w+XlwXoXl+4pjbkGRmLE5TzQGU9OSnC6PLySnT39kl1DUmBOBvCI1bo7AkffvhhrK+vxX/4/tvxzo9/4vq/rOU9XaF0E7bwfc5VisTNIEoWzrneck7eKv5JxnHYs5MubTVsl59zB+Xa3rkyOxKr7g/l358GAO54TRtpvTwTKn98iYh41b08+9kvSgs8A4B/UXrqZ7/Pp0zL/+wXevYJ/3Fb4CoA+Cq4rQNTzcf5kkX6eIzuiQ9o4nh6cwGyVi2UU+LgszTTpdHboTLruE6xaaaft4ETPq8k4OZxN5HecQXjKkEx7fttenl7qsQvSfCLAajM5CrenYCkBNK5ZUieJIvalOjJALDrnxpMTQ9xea9XpFwekp1cMYNL1ljdfTrIwJokOCPI3921naES6NGlwIxAGUadkimqc+hAEDaqgUBUjdTU6ou5+TkFYrL6O8+sRys+zBTNgIwti5VB11c5yErrqVxvtyOuqXSVEhAJ9MlJfx/IfMhvB5gvJ7aLbq0oD6pBlA+gTib4IOu6gg6Cyjvv/LuY+z3d0dtPXdb+AuThUAF41aw3orsPMBBWMPGg7dg4UJCgznZr7ffCPSRVKoCHaghbrVpaIXscleOtbKwMfvL7bA+XweNOENNKGicZGRvZ7k3WsDBmk9rPdmxYWAHeUBOpOt8fM6e8MKRJUYKnBRCcwFSS7SmDVFpAJ6ADNU4mMrSPn87khFV4rnOWwGXZIPdIVVUkGlPNFgGI2V47KeGTxKC4TNHznWtCobQ2AFzYN8p+l8Q+6gnakxrELSksqXnaVxuJF19+Lb729W/GxNRCNJqtaGEfB6u4soQ6uWKQPasaBZbkDK3sVc0+leKzNyUfpYxLIHt1tlXsIwviQLaITox9A1O+npfzMktkNXzn8nnVelxd/9omb6H28YCtqhPS31OCUdhQqtkM8xeFH4dFWRZr7OV74X1OSjKnVPu5mqQqth+r6TJweCVZSPdU3fzaN58KT6RcxTvGdk7Mqm5zBQCuJsQ1F3Uotn01V7HFsNvEyUPXGsvK39wXTo55DQTcNVjutiIHSh1CDrYkk85JNgbqUJKxrTg53lftZMbkjevXNSc2N7dFTgD03ds/lB1zVsOgkCP5zfgnMcNhFncAwCapgDV2ULsZtHY6s0sg2/WFeakZ1ldX4v6HH8T66prWEBSHAqpQzKkPAbsACs9J7cq2VWl9rOAFfDoRYfeCclx6Drit8lrKC6qAQrYTz2sBgPnI6JAAO5IOLktoRQUJgb5e6io6GUNigXWQq5BoIWHmhEurqPU5PDoSd24vxY2bN5V0Om1i7+kkNvOGz5Q9dVKqiQkPqEsyMhNakgI/zy1enGuRSYVKX9KPJLfyvE61uvlhVhYzJ3it1ueU5M9qrVxzUclx1NxSKOX6fAkgTxbyAhDY8xPgxGdaPWUQJCdkSIIBeEi5luzre4k1pNYhaUMS8TC2dzel/B0c6FVyqH5yJIBR41aM/WbhNiKbPgDgFHfQLwCxABlYzLme5JCUsihY8pcUM9R8FLnKyXcSgswxxoQsyc+asTA3G1MTY7Inh6BQ6wcsP4vRkWHFNSTK+moDcYaF38mJEmEoZlZX1zVHpA5RjbGm6u+6HmZN9X8Z14wv7EOlPpZt3Y7iIgOjUyYWHB/HCIqO4SElubJVNJbKLP6oCQGUICW4zRPYf24iFnOQuEu13rg/lL6Hh/ps2gawlr7BlpqfCVC/YO67NjHXIXlLIpd74z5IfjJmNjY3pIinJjHrLfZ8JMhIzjG+AEVJSM7PzyuxiRU1fQ14SZuQhJycmJJFP6rWqSmcBkiq7sv+m7pxBsX6RWBDAeOapqhRqE/XFxOTY7ZxvnlTbfPw4UOtTcdHjagfN2Nv71hAMLauSigPu44bnweYPzY2HEu3bsY4NoUobc4gJJ7G2OR4jIyNxXGzHu/89Xuxur4m1Qzrz61bt2NsGDvoVY0tLIEhFqD4GMK+ORGrIB2QlCQxODTsGJrXooxhzAImM1dYJ/i5VPFJ/Z8BTXYrEpR5jQeUYowrBiepnCxR89gWWJdilUyOKkl/VVVeaU/qvHemk5QKXUFOuaRDK/HccomTtNdfVoA4smQNy/bz5cQrz3MZ9HUNYO9PmfTko1hSHouoU9q4FnM4Xb+wkO2IQQzsppj5irNZuTf7dazTJkqR1Pb6szA/FYuLczEzO6n65IAhKLn4oiY24B3nI/6+vkZtS2qW21afPyEQslfltqXvSFqzZgJQqSxFwwA5JCPWBNaIDP4qsY0qjCR+w9bPHFn4fLdZ1f3JdvsCeZPq0ecd/1vtndosg6+orLgXQE2UUlyL8x3rPuuAlMckvjOpKjlt0EaZXFAlCmRSrdxG2LsEsrp9PQYdf+R+yWBKtXwLZ0zOm9Rs393bjb29fe1ReX/lcwQuoz6r9cUo9RXPXaceK27mudoJIFjlkpJCPRGAOZPyeSUhzOBTdl7Qz7FmJwmfxiHroxSoGifUa+7ReAEchBSCUpNSSOyTqPmef/62QOF33n1XNejZoxRzJ4tMD8fu6O0mXsD21Gfm3v4+xVevvfZy/Pf/3X8br7z8ktYKuw3xDpfxcKydS7ckNEABn492uU+qZJBKVF2JRR+fuCnioo4Tcvk56S7S3MrAcQY726J8xTOl+07lVotSQLS7lNatVjx8tBLvvvtu3L33gQA99kJqvkIGoqyIlNoCy4nrUWAT6yQVvMjmrTg5OlE93uqY7JfyN+LjT+7H7//+78b3vvcHUT89UHkBwFI+z42YXLgE5FHffTauzd+Ml1/6XHz3O78Rn3/9Te3vb3//z2J9YzneeOMLMTd/TSrv/YMj1YwfG0NdOaKxpqiRfUsxqh282NMO97fje3/0b+InP/mr6O07j+5eQOdDudqwb7KOb6xvxNDgaIyNTorENIjytn9QhAcIkJOT47Kb39jYEkA6NALwTEzHPtmSupd64pubG9pvBmtD0dPTL7Xs+tqm2gq1+s1b11WC6+HyfSmAqUFtFWZThBCcDlwLG0cU1MG90V/DycN9xv2wrxMvMjcyyIplMDEB/2YuM2pu3oQ8VYs9XEQgRzTPVNqCOU8tVeaMrL8vcOMYi75+rHUNqgJ+ss9TiuH4mDjXpAr9L9VJzwRGxoUAYMofiWyPwtcuSI63rTTOrkqMUQhoAOrEMrwHdxUAP+IGANfjOlbNqIFdW5e4R3bxKtnQisOTkzgj5uofKABglW5hTQIAPoXQETo31Pp7ZOENiZQf5vWbtiK2cd7MpEbuV8Q5lUhD+YmbieNDYgzmAeA68wMCHwQDVNW5bAtxCg4DIgqSi+uvxbXFRcWAgN+MT65J7MWZjy9yePQLYCbPR3sRwzHOdeZIxHeXzzlXXAgBkPkJwE9bA6BDnOQzcfjDcpza8JDaWC93drdF6jOIbwtona/OUBM3RbYifuK1+v2ZHYz4N/2Q4wgIhADetOHQ0LDuQ+WuUrk09jbZSyuGu0jqaRX6MkH2DGcOq3/7eyFadQvYZR/BApvfQ5aEEMl6RFsPUdooiR7IFUH0pe+4Bg5BlOzAcYcawZRs+eEP/zx+/Dd3CwC3ewChgVOuyjOdO5+pHBNnNhQAOV2XNAfdvYDFELp4fUTjkP40eSifG69a6y//rFJKIP+ys6RAxdWp+v4ynEolOnz1glCXNk7nJz7DVzWWeNzbPm1P+wyXu/TSzs9+mvv5Wa73i/TeZwDwL1Jv/Wz3+hmn7c92sWfv/o/XAlcDwB27gNf2ApBMa3150x1niLZE+acoeHNywXnsUk1VAMOJbVdsKFc0VQkGPrkdO2CH9JFPh1w/ls1UvP3qKVOAIlwtJVJycqPtMyt1M7NSUPW90qFVTMJEw1f9X/2bAyB1/bIahASNAT/UuVbPJhsRAaltW3j5DyU0bIObQcys4OLfIyMoOiaUJMR2jgNqBv0E8lFPp89AGa8hQFVyXFaGBhcIzLM1DJ9FEsA2W665gd0ZN6gEegI0ABEvVJc12/ckXy/debXXS0ZxHifVwVkmmi4nvHw4vKJGbI5cLimAi8ngSySb2AzEyPbtnMS6kzqdXyXAn+6UA0oNkJfEve9DByfYmtQy7O1XMrsAUPW5SePJYSAlFQpANwH4ZQLAbM/qVxHUFPkNVIBK00i9ZOahmbwGjgFUys/QQSuBlxndI9HP4SGDCfQrCWmCZlkpJ9thbDRhshZfxcc+YR6mvmhT0GY1rYLj7ugBKO/t04FM7E6AFIomWQbguVckKpLyJSlYOZSXAHkJjltZ35VAeKx5YPammpZdmXiQ1sq22zfQVADzBSCakNAiKs4FubhGr9WXAmixtmVO9Ujhc9I4i9rASHzlq2/Ft7/7n8TI6HQc15vR3VuLrp5eqYSz7a/UGslayMB9qgun1VsVdQz+KccBO7ovBvqoU+SDdTWJU1XIPy7orj52TvwYDM5fV/drsRZ38C2KNivYEu6PXM+urQ9TUthWh1agMLZybToO8bJQPMt1kEiG8lonwbmEFDbNik14Zd5rpmd5QXqcIjFdPJ6TRW2k2ja6zaUHbB/7WRSeR0xRR618bhjWTjgasMv/LvpWNvsmOzAHZCeZatyq5rPWVNjiJEsMGkv9IqCrIZAVYO7k+Cga9RPVNJ2aHInpqbHY3duKbWzmBmuqV0pSlCQSSU+SrQeHAE/ZAthwrAF/gAlqZgNY9wtE4kBMAqcK/nL6FaiLfSL1FUkmnTeVvMAWV1atSaVkBnuzuAaHec7JANiF+isprq5a83LXCnjW60oCkPcIgxDV/YJEGjWu2IMA6kioOaFtAtTIsBVd9Ivss6X+BaCsx3GyZyMppFStrM364/btW/Hcnec035qs5yTEk2VWrk8nNXuy5M4gQFb5SimV1i7PLmz6Gq6DLkcEz4W8l8puOqnQtGUl9axAnwSaC0xPSXGvhU6caU63knpa90/yrF+JMD5X6rakGOaa2Q7Wyglqrrq+tMDqFrUxcQ4xCx8iE+qPC0guaruuWFlbjvX1lZiYHInhwVps72wowUjyjcSUAWmUnU7yYx1KsssgBUkd2wiS/EFFCcDCF3EJfQDIyz2wV0mRfhEJqIXxj9qW2vUkahlbF3F9fk6kBID+mzcW5c7AHELJQY0x6ns2cbxoNpV0gvxAfcjDoxMBg3wDDDNWri0sKCHEs3JhABfanaQVSTzmIAArwDWAKW0I0Me4xE4Y4HxjY10/o49Q1pOoQhWin0VIOUwCGFUKdtj0FQpbfsnr6Cv66eTItQ2zWpdY7PDwQEkt1ho5Aqh+IeBGTfEJKlbugb2CMZfHPWuDAd+mVcIpRsmxFX3HfdEvANyylq3sgQDAJAlR9zLfmc4kBFnWGW8k+oakvsbOH8tpiALHsba+osTkG2+8ofZFYQ5wbiD1NB7c/yQphLoEBBOjuAahk6pchzrCg4O98bnXXo0Z6rRJ2U8du5OYmp6MwdGRODg5jL9850exurEhC2bud3h4VDUEAcXPGtTCG4gbizdjbnZWqiapVOqu9Yrqd2F+QQlRq1u79awHh0dF/V/aX0SlM9dKrPXzLP3am0guA+S6tlyZFNaaooSplf0ZJNX8L0q0lEBXNQashoTlWpn3qvKk5Nel6E9bXZVUk2usZvVsqgOfCJFKaIpgleOrCjCV1jsD1LZltz27Y658Tzrj5H2+shdXf19uxZeJaBkErv6ZQUiTQh3HcY+5LEAfsVdvV0xNjsZzd27E1BR2sLaMZX2gTyFcoOAcG52Q4peamLiM+JxmNyT6bQDrTMUZ9KNJaMQKUrpKCXumtYw5wxmK9aw26Hq/fEm9d0499KM4Oq4nMNPkKdfay6CB29YgSLmHsXjn2F0EqEqGWK8XB9FgLecO1kvunf6QXWaX9xaPLwcptJvUdBXiYY79eFaXGzHoIotnHDMSiOx+9r6SicIZsOT1WlPOWlob2U/lYED5A5L61PSssReb2ASAPjBIrcle1d6UDazIQdiGGgQ0ocDArRVqxLyJTJAIRcalXYYjlxNxVVk/Y475aG/anbaQgq2/Frv71NWsVzjijlfGx0fVXpBq8r5YBWU1fi+6or8XF4Be24jTVoBbB0dSu/7T/+a/jm+89bUUp0BMaqm+Km2vsiX69rld6wN9Deid3EPUxjrHVci+HRn5apzk2VB+lbFuu4o4Z/Wdu8nqcDvM8PHZMcTW5MkoKZMxiBFSqQyPJc/5PD8AMqk1+8G9D2SbL0W3ypgYOL29tBRvvfVWLC3dUsdAWmxdnEWXzk0V15zzizjYP1Ida833dGqu1Xpibf1R/N7v/2786//3dwW2Tk2PyQ2i3sSpzOcn1mHitoHacMzPXY/ZmesxUBuh6nZ89cvfiL/3ze8ICKNG6K2lxbi1dMtE7YsugbHbO3uyL2edUJxCyYqhQcUd3AtgHQpQ6s6/986fxw9+8O/j8Ggrunqoab+hMhgAeYw55mNfTy1OTzy2Z6bnk4sFpDzHonLJOa6nvbVb8TpgNqpC1L3Hx4exurqi+HtsbFIxz97uQezuHkR/L2Szyejr75b98/bOagyPDMbNm4saa9j0qp75KYAfMcNTF5T+AAAgAElEQVRkzM0uaK2DnOcyS471tY8docR03V8ANWIi9j/6eHVtVXEje/bC/FwcH+zH0aFdFZaW7ojotLa+LuCNWANQmT0doh6uMnarMVESMPnw8FQ1kTnHVgHUTO7I65XckJSXstsc7ZbjF7kz9PQqvifnxP2p1m9/r/bz6alJrc3ZZYb4nvlHjMTfOdvM83zN89ja3ok9QNYz3E3seIT1MuWolDPT/ZuUxHkfou3gAECua8KqNAZkejkoeA3mOsQGvD/nNmRFnfcWKdWbAjcBlXGWYd9AwQxgqVi7dRGbG5uaT8Qf9BPPPaEzGbXWnX8j58A5EAU5i0F2paAOrpT5qkN/YIc6EU1tx69zaS9g74AIggCg3KtyeCLMMiaoMYzadlDgLyQf1o+DQ6uaiZ9df/hc+UD+tGX4iOY6+y79yh7JZ9ve+lAKZkiMgN2QKPmTPBTkC9Yozrc+O3Nt20zneBulL89k8heqbM7KtDtxYnc8/ORhbG1vK+bjbM09QQhQSZPpmRiAUFk38ZPzHOsn473W1ycFMrEyimq+ueaP3vmr+PFP78ogDtVv/yiLls9k/k7lC4gTcloyrdkXZ+ks1t8dfQNe808PzuKs7pygY5m2VN+n/CPveaUmw/uBSdYmj3n/NkHQH57vs9gtnpi6e3oo6SqwtfNnV8V9n+WJn/TazpxBfu0zENgt8QwA/nmNtL/7n/P0s/bv/rM8u8MntEAnAJyW+A6wsDgFlXnu6gjp2AA+EwCc0IIM/paq16usQztA6PRcTwsAX/nuNvXWk4fKlSDwp2y4aR/1ITy/tlCSuhGdYymfog0ANvyRQKwM6KAAMwiIBUgGhDMKUYB21NINDr0V4LTotwqzLNl1lgBwoqQlpGhoOAHAvb0KjAFWxHgUA89Riu2+UC4aKCPAJMDNFrT8nqDNihzYtq6vwzcBN0oVWLjU+eC5YDQS4J2dcYDLSuDUgG21etPPKu3X2YvKW2Qbrw6rZh+aqwDwYxTA1R9XDtTOHaQDtpj2ABhmKF711Qkg6bDOQWCgpkMIwSsDQoE/oE7LtkcEYbR5oVJKY0bqS32V95CBy3z9HNTlAVgEOing1CE8qYalDlWNx3bF8OMA4HyAr9xCCcYosdbQ2O6rDelQo4P1ZwaBS+tAM1FKRbBnB23oA1MGrbMdnZ41JxQLMoXVvUr2ZOhbLFGrv/I1/CeBui2OaGGDjLlGbMUGui3yLpNHKXIqh0I1AZPHMUmxVAdWCXAdTg0Ak77DYrdxfhGvfe6N+M3f/Acxf+1WHB03VasYgkAzPaPGYbp9gVvJujX9SM/Czz2tPf9hcWNByEGFxIzHpxelDCRnxLh9pKWgsBhk6WDwKYeQS4HFpwLAST2cMkl57CopLBAzWzqbYU8SimQqTOfDI5R3PvgBjlmNxLcT1mkUVRwGOnDcjmRZSdxJjaQflPvUVVvB5cND+SoPtRI8zn+ttnMGI/MBkStmxbDuIqmYARf4QuHnmmdWQwAiwFQn+Yl6CcCXa5L7VCIWRUsTW/+D2N7aivrxUQwNkLCZkhqdWku8h4Qm99WEadzFPG5J4Vo/pX1ze2S1mF0IbPdsd4T+vgFZ7ZLgkc2iSBmo162C9/jn1nAPOBH4e3J0qAQU37JLTraRImGk9Y8+FACc9qrsvODttt2GKs+PrP7NBIeiX5UEtiIq7/UGH3gexgzs+6S6TvULYc+TdFGtOfY4VPtYsyag0YSRXJfZTPMbNxbjhReel/oRBfDpWcOp3JQ0zyQWASEku1QzzHXNszVcBrFka55AvQwwZJszkmrsryT7PA4TWKD1MhHIkjpc9T1VQ9qEISfCaQ/WVE8R4QcJFFYJiGRL7kQPNR1tl20lny076QWRcbSnZGKRFWm8BwCY0cpYbDTqsYPit34kwKUrnAhCWcWzYSdM5oTaWCS1PAQuYnJiXM4kVmKgroC0NqK+zHZ3AzUnX11ywgmhrHAj8cb6wDwA/KM/AWmpgw0hYVJWzdMxOjwYZ2cNJbAAgFdXl+Ok0Ygd6oufnan+HhVEURBQDwyLRtS/tAvXotYb8Q22+1Iw9PVK2bGxsaHX5bUN8DcDpibS2QpQNo9hu2WSSWrzcye4+BoZHZMbC4lA6hATP41PTKoeH/OJBCD3wXwhjiNJBpABUO7acybz0ZauFU9isqeo/waYLcKZFihUqVbSolqbGB9XzAKYjZKX1zJesMkmKeh2t4pF/Z7cQRr1pj4HBa+TmCiWsWY8j4kJasUNah+EhIb9LqocxgTq4J2drXj++RfiS1/6kvY6yIkAvErEbu3EyvJ67O4eRvOUOXmuhCz3yLpLwpwxV6uhgu6PG4vXY2J0JJqn9Wic1qMXZc7EmOr/7h0dxEeffKIagTduLsXSrdtSXZOkJm7d2UZ1chHXr98QcL+2shoffHBPwDlrHolt5guJRJTStO3de3cFqI+OTShWzupe72G9anPiPrvkWFmDOq5+Qtt5rRfZBvW/wEXHm058l4pLg3DeD7xflKEIf7MLQzvsU8K/qfxMdUNKIU+6gZQYLNV9OQDJ62YGXvN1ivNdAo8EXiXwt1Cp5oRnJaa66nfVhF1bYvBTlcDZbpp1ymtIThDLKjnFYNTju720GBMTw3HeQnlX017KmvXo0YpIALMz8wIAZZt8cKhv5j7go+oKDgy4DnClxjLz044ZodfQ/7yPtsMNAlt69w11ItlTqDHpz9ZeKecdEwlsXV26L6jdk522w0EndHP/EzuwLts22ZbxKguh9dixktXF1Osc1Oez1kiZJjzUg8HAbgb3ygR2jkmyktvJY+9hVldn1bLV4b7D0iImu1MwLjLpjfezbrGmcx/cj50+WgK6zs6bWj91TupC+eu4tgB2kwKY/TOXw+D5dV7QnljOCYPiXbKwlZNKckIycO/4wOQq7Kj7tbceHdtlwVusFeQCJ5uNVOvce5VXzQpZ8ILr9EbrvKwLDKGT8cLc/q3f+vX47d/+7RifGE0Ex6YUpJBDc91VO8aUim/F/Hk+F0eZctJfSYJP4Vv7ylD+qxp75ng0771Zfc9z0aYGqRzz+NztGNPjxzGHlb4o+WzPTl+ydy+vLMfKyprWRWxm9XuReZkvBjmJZ9988434+te/rj35rAXR3QAwMaQ5DlbSHR/W7WJBk2vsse7vxx/8m9+Lf/V//8s4Ot2J0ZG+6FWd3HORfojbBHRe2Pli8fpSjE9MR083cU0tzhpdcf36rXjllc/F8NBo3LhxPW7duuGe1bpjwhtzE4ceCFGQhHDuYMyg+oVQiOXvIGeuOI+7778nAHhj62HUG7txUt+NsbEhEy7PeP6WwN/D/ePo6xsQ2EiZBpPtHddj7yxHAinlIVn6eSllwDUB2Sj9wH0Si7NmQaY8rZ/Jxp77GR4eUPscn+7H4EBfzC/MK/YmNuB5IKr01wb13MTu/OzwALvmE61b2JkDUBP3QH5kTvAeiGoAaHv7O3IEgdD3xhe+EGOjI7G/ux1DA5w/+0WiM1nIdYd5dlTKcuLqcS1k5htnEIO37Os0OkQVK8K9z3i1s6OV+JV2HdDZAjtvg5fZ3pk4nHHJ+srv+Ya0h0oVogExCEQOCHqZJORx67VzYWEhZmfnBPRCCjgW4ZKyXnYtOtg7kKOb1tSayXSKw1iDAAH7HAvzmcRizqGZuJEdW/h9Vr0zH4ip6DPmBCREAF+XCWJPqQm8puYs4465R1upbi/nYZFYUHI7V5f3apGSFGcdSgUtUmsqf4OzU3+f69fLHSg5Q0Dqs+tF6QIHAEz5Fd5PPAhJwBxdVOGUFBlTfCPi5jnkY8iLEGcg6Jngc1I/0vpJW9AmVjpTFoZ51K+1ZH9vV0TByalpKXQhCkAQhCRJ3+I4xdiVzXizqb14eiqVqztCrU7esSGXAM5snFkBuuVi1YMzQ5dsxh88+EhtTyzHtTlvoAh/7s4dlTbaWF0VuY8ckZxd0tonIB/3pjP3F2vlD374w/jzv3pHAHB3f1f0D3dHS2fLKgB8IePGMl2VBnHaJnE6YM9q1Vuyqq6WHyvissct5pWfO8xqVwFfBpCz08fTA8B/e8D0siL5/08A+Cma7Ff6Jc8A4F+d7n8GAP+K9HUVAH4s+FueXjIcmU8z/vNnAIDLk1E6muQMRa7ZU55diyNU5+B8egD4Cgj4MwDAabvsQAmebqBUmfTVhHOBC18CgB1g6wDaRQDMwTaDlRlgcuPAIHZCICXgVesV8BDw13Z5lxH9aqdVFcB8jlKyKTh0zTSCSpLEBIBKSikINHymg7ESxq41xX3aJouoz2pMrIQ43HPoJvjlXrNVJQHtyPCQaiRy6D46xoKHw8JOtM6xIczAb7X//ExtwHpHKqs6bHPCJLep32t1q22gi+HV3qFt/eIRkP5fWNRlwMxgLgd6K3MTjtbx0e2Il5LlST0thjqWUzVq32DVaOYoNnLZ2pN6I4X1c7qA7/5xAHCeLVkBmyyC813pQI6qxGpf2/ERYFpBXiVklE2UFcBO9KsGmdaBFMSmQe3EgT8DhS4HVjG9m2aFcl0rVqtq6SthtGLOZTJEqSAt61+bcZ7r+WZmuhcoA55lMizbb2cQMCcp2lkaqe2kcLfyxqCoxQFKvOXaq5cAYAMuj/1K4K/tHgHEmCrcI2ofFGtYPPXE0MhQDA4Py2Z38ebteOutb8e1xdvRuuDw3x1N6qG2LnTYNGDUkq04z3ue+sMJwmzP47/neqL0CSoyMdOTbWAet3kMd2aNq0+lFr2CGZow6Sse/zEpqNzUV70jKVes2nQ/KlGrGtfY61pZBZMZEGFrayP29veTAgXlLMQJs3xJkKEmyIzfXH+3MzHeeRtt4G9BAPFNlymHzrGb97S0TXqSFB9d7LcJSE75w/SZHj15TBdq7lxrlb5Ocy6DnjnZnxPA/rUVI1Lgc9iun2hOml1OjTGv4Qd7e/HR/fvROD2J5+7cjPnZyTg42I6NjZUYqPXKjg4iAm3XbFzEcb0R+/so1nSTFY1FmmuqTZ1BR9cLx7oOQAimt8ZjN6ULsHJkb7NbBSsJ1roA0fUTEs9YA7smLYdsErgoGzS+tP+4jf3ffIiukMeq6W/1my2rSCzaJtUKs2IfS/toXlLznLe6xEkMA5xOupKgAUQjeQEYRPJIlq7U1JLSIM21pADmc2Grv/jC8zEzO6sk4XHDJRKkuJLFZ0qYysqQZzaBSwBacohQbbBktSx1DHb3iRzANVivAA/Yr9lfuaesuMrjRECvErde8w02u06W9nPZd7qmpEBp1HyyQWva3g0gobtHz8oczCoX3uMa41ankCjTupSUb8w5fq424r2ye0OZS6LR5IRGk2SbVZoki3gtyRiANO5HJQekkiBBNKCYgbq+BlVswQuQSaYFC0HUoVZmHythJXAlKSN4fsBynhaC1ejIkEDn8+apFKFzM9NSeqNUYSxChhis9SspeEyS7QzAdV+JNZQox/VTJdtQ7dH2kN2UDOrDTnBcZBtiG+YifVhPyT/ahWedTNbP3CeqFFkAArifXyTbPBQbRxpv+7t7Gn8kpEjWcS2SbvuHqFCokzkVN27cUMy2vbFlpb2Sta7DyXwk0cnvuQYJRdk8D2Fnir0jVoQQSAD5rTKVkruJCsY2mVyXNrdzSSNWV9eKZGmOSa3cGFQcI1JCva7PJ/HGmJKVt6zQIQzUNccnp8ZidmZKNpOEwiQmt7c3Ynt7UwoVHAVu31lSgpa5ASEFq2zAn48/fhTra1txctKI7i6UWVbTyJqwaYU+ADg1hCG7APSTkO2+uIjNzXVdf56ak8ND0bw4j83tLQEUr776etxcvBX3qem2tqHrAgBTq5R2vnP7OQEY9MHQoK0GSYCTGGaVIlnMz3CmQEHMg9GGUuCnfS7bKJLQxD6QMQQhgEQ1rguHsv6kRmVLBV5c+9kAsFX7JkNxHfZIg6eOES8DwF5r/JV39jLuKeOs9JLCoSLvaVallECkzyS5bqpjQCuDSyJi2jcT2S6TCDsVwG1kr3S+qG6eIrPl26rEIHnfq/4uq6605hUAaTsAzB4DEIrav6eH52pIAbywMBvNs7pqcrLmcB6DoNrXOxADA8MCKVSXvtkU6QIASSrWgSHF7gV+nsApkSxFaCKpb9tQ3sfrqJeIKp85wRhnzNKeAGLULHcImx1MXLKjCoR7DCWyTo6F8x4nopXrYYr8RVkWJac9fwGCACq4BPMUQFXrNGrnRIQCRKE/DeRerQL2fmog1X1h9abjmfaxIQAxATQ5hDbJxG5SAmp6qCeKo8OAgBmpOlMfEsdQmznvjRct0UEVV5jQmKKDNKTzGKwCmUXyPQ0YgeSaNz5PAJRka9m8T/rZKL1wJgDY8YgthOV8BXnzwrGCvhTbG/ylW7Snai3ld7ymJ1oin/VEdLOGH8TXvvbl+Me/81/GzRs3fC/J/jlYK1yRIYHc5RkoEw3y2K8+p8+t7WeS6tgpJlNeDSrq3eq5yJ9ZvtpzO5MQ0uMmtXXOCziOSkSIFjFeQza/WOizJ/ON8hP1pOx4L9hbrDolJgFMzPsR6vBXX3klvvilN2N8YkQEgIs4ix7dl2u+MgYaJ+W+STcMD9Xi/v3345//s/8h/uwH/y6m56hrimXxqfoNtS7n37nZRdWvVW3nAerFUrOWchLUuT+K3e3DePHFl+If/qN/pPtwjVX2RgC0ECFHZTFYh1M7oFTew6JW+wD1fCG7j4pUdrC/FcvL9+Phow/io0/ej4OjrRgdHRQoar4uJaEoz+K5z37Cvg3Ytb1tVw7VUt3dk+3wNHa9fY7vUcirfS5M9mDusE+irO3u6Y+eLteUZx4BqOMc12yeRH+tR6CiLc0BFHEa2Rc4xnNiHS0CYFcoHiKmR12KO9zBAe4HrC30heu3sr9T5gFy8+zMdCwt3VRsf7C7HeOjwwLyPvn44xgZHY/Z2YU4qZ8K7AXUpq4uTkEiwRxCfKO2LIBvd4hX0mJ/g8RerocihvZ6DivTQxxK7kGNeC7wkXviW3HghUUHrOH8CVmL5168cV2xIbE88Z6slhP5hHlOyYqZqSnF21hdo/zmvsVtIX5XBbOLOEuESciFAP/EXLKQVqk0W+UzdviZSJMQdZPVPTEA66BIjd1W77L/o4xV3wPUyinCTlY67/WbbH9EfWDOEKmmOQDw/r7jX2y5RX4idlf9YAijjcBKmflIvMz9QCpkzNGXIiq2WopFiBcB9CHesV8xZwF+qd8udSpgO3Oqm7k3pDFJioEx5b2bevTduk9IfdwL44jfAwoD9qKS5VzBnJflsXJ2rA3E8QfqY5S+tA15Ss4JjFM+n/iOOFN72sWFLNlRumdSk2JGyqccn5qEls6j/JnL4vHe1dVVERJ4NsBrzm+0/QsvvBCz09MCgOkT+vvo5FgkEggocqwQyH6hPqaz33nvnfh3f/q2Xjs43hukwBqK1RKZSu5Ujqm0EYt42xXdlGqAwJ/GU6txEa1mcnzoXLgr/+4EdFMY2J6bKlOEjgLLF6X9u32t9zlbO3sKAtO+8th012NpR5cytp2Ab9u/O4h9T3jsz/SrJwHWT9ofP9NFfgle/AwA/iXoxKd8hCdkrp/yE5697BeiBTIA/Kngb3Gi6DhEZLSguukUqGbGyz59OGkRrhxQMrDXtgAXH9O+oXwWAPjSEegzAsDeIKunn8vQarXj82bq5ymhgnyALQHgDCTkzTQd6lKiPNtPyZ5QG2+2azYQkpM3TnSQIO+0gO4EJ6o+rT6AGhzNALD/jvpECg7sN2GCFod6gEMfggnCCCAJmAmgSVzyJwoXIhmSHbZ2cWKZzyMQJmCEdUlAtrh4TVY7BE+Av7BVCbaxFypZ7FnJbPDW7VmVJBTxSNtoVDJCh8P8jCUzXvbGqfZZZYgX7zerN0OsJXibFWIaD8Y+U3LDALAPxAlwqIZblbGj1oMFKnDGdVn4NUxFAcAoibAExAZaNaTODYqkep9FXzhsS8EbfyYg9HFzsgJCuW2s3m6h1tV4S/WDiuixqhLJqroEAqcEC2NQDHBz3HWPus+2ZJuBSRL+2HbB2tUnt6mlnwYATkkdLRiZKHHFcpuVJAnoSVGr70ns4ERg8A2ncZCvnwgV2QanUgtY7wUAhq1crQFc3ILv73EAcHX9ILA38xZLPL5JlGHlC8jRG6NjwzE8Oiyb3LGJ6Vi682LcvHkn5hZuRH9tJE5hiMv2DTAtJ7tQBiU7+KTkzZkngbqVpKFqq0ntZftsg0JeYfLf1V7pZFC99zzuleTNoH/n4aA6Nq/aEStLafnX9LfKH/mec7LaKgID5xxUpWYRELOTbEJtayi7WGwWYZSj0oDYcsHB3Act2RUmYPBxG3aaWakJO4hKee6ne60euIqpfkVFBR+fshrExISrtqK8zuQRr3GSbP3cb6z9RYrZh33qqSZigYGAltZbDuC0FWoJ/q0ErsbduQDgRw8fRv34MG4uzsfY6EAcHKBsO5UFLmxz7AlX17dUW7O7pxaHqAhO+XwnXfNXplnI/SKsUlKChrpoo+OybSWJrt4QscIWmSKgpIQzKjyY29kCGlUfyQ4SMYXKV+Soond0eY1EL9rl9Cv+ntbjQpGVAITC+TSVCMhjNvVpTnSRrCDxSrJGtVZJMDEOlTBwYpv1AAtg7j0DsqzbskpW7eML7X9Lt26pZmlXb0/U816ZrEKz+lLgYP2kUM/QV3wGiXmDbycCj0hO0IcAbAB3ImDJHtv1D2m7OnbNUpRRI9ZqiWyDrd2f9S2pV7Jax0nn0jbU6invdax9Iv5QS6tu60EUcoAJeUyRvVDtYpUCcHLKCnWrSrCoIzFKDTDiBOpfMl75fbbrs410twAzQDTUv1KtDqEyAGAL/Q4lAn1Coom1grFypCRnr2yXAeh5TX6tgSDs9walykSZfop99MF+Gu9DcQoJoX4UN65fi/FREq4Q0ppK5gwPu52brbPordWk4qUe9vjElNYbATaHxykp2y+FK88F0Y04aXtrM3b2dgxKopTu6pJtHolJ2px5DKCtderCKjz6GsVgJlLlWt8o9Ugo8oUCQQmoADA9Us1aErBSdaBCweYuuQTQBwCLqHNQtJLgpJ2UXK0QTUhu8Tquv7GOTbPn0QDKYdS8KFDS+2Qvje1lUZfcrhkCI6nhpljVe4uSmfVT1cQjdiCpNjqKZe6Z2n14dFD1eWXv2XURxyckYK385e+vvfZ6TE+Nx0cf35f9LrVLFxeX4rk7z8f9+w/io48+ieND1Hleh0ZHDSI1mqxpQwLozs5OY2ZmIuRoe9FSbea1tdXYP9yLxRs3om8Am9c9fT989DDu3H4+XnzhpVj+5FF89OCB1eQo2A4O4tq1a7LbZixQ43Bx8YbAcGoa0hesfcxH1gZUniRPt3d2RYJQTJFiRtZakowAwFawnCjGp29ISDK+BDRQ1x4NmZxWTKKTuwK0z6QEFMFJdWLL6LbCsS3sKCvbdHphAvH04nJnrhIutc6nZGUB7iTXBZFDM+EmbU953c57mtdpx2K5JmuuXZvPfRmwFZCkBH+6vRSXV8+H1fd0Ju5KALgER7k/CB2sNdkVQHFFd8TgYF8MDvTEnTs3Ynp6XLULee0xrhQ9gAeDhIza+7B7F7msqEFv9T+fCRBJP2bA1zW6PQ+0LyRBvWp4YyM/OBjDI8P6O2s46x/rFLVm6wBiyeqf92nPLWK5vOuW4FyO1XIbAm5zZtDZBJJhimnZE2T/fHQiIovPaC5tkGvdZ+A411zNZF93SJV8nO+jjKbKZHGKcxIASnygKr3si4lY4lqSxCuJXFT3WlaQNxquq869WeHHXlepdy8Qzm5JVgI7RhQJtRdXCoP4/EwEKshRcunIqlXXBya2BAQWcSURirL6L7er3GUAI1CRqa+7TMSgbdlj09bpvdYbp1oL8liud23/IpXUOAcIRrnc1SvC561bt+IrX/lSfO711+P2rVuqPy+XFKkDTTAWMH3hEiAO0Usy9pXhtgP5yq+qsVKO/Mu1wnPUjiB53da/0xnKoEQqv5JzE+lgIACcEgKo4M/OBfCqxv3JqUgTKysrIs4QS8g+VbVYIft0ye4cABjwF7tZ1jrAIYAeW6sPxMsvvRivfu7lmJgc1fxkj1C8CImDeqUN27sSM2jPHuqPt3/wJ/G//4t/Hp88uhdDQ5SEOIxmwwAR7fji86/EV778lq73F3/5V7G7dxTXrt+KL7z+ZoyMTsS9Dz+Ke+9/oHX+v/rHvyMr41z3tnB6SW5jXh+tnLfLmJgyKmUBGMwcHxkZiIH+rtjcfBT3H/w01jY/iubZYYwMD4iMAgAe0RvN04s4OazH+vqGSE63l26J6Ao4xagiltrZ3lWZg1tLt2NubkbXw02ncXYqgJCxDNjFWrK3h8rzNGr9gyInsM5MT0/KgQMAEbv7kxPsl3H3mNAev7e7F6Nj44onHz1aVp/OzsxIBc3ZdW11I1ZW13UuIJ/ElsQ6glUugQdr59BALSanxmNqckJjGAX0zNSk+u/R8rLqqQMCb2xua2+EwEX+AxU0Y+IUIm8zqcnVnCwidhMS0SmrzBNJUGQbYtAUhyq+7O0WoKhYANJbUsmKyAjRNLnSqU1mprQms27zOuq4EndDyiQ+vrl4PeZmp7VPE+9R1oH94FjOHXaBAKxnluPUcpHc1byfGdycmBjXn6zLrE+c+w2QAqD3iAQm23nGvsickIsGLQq5aGk/IX4CRCeXwlSVIviipTIgir80R8lXdMkd5vjwWHPNa6hVw1bmDgpcpfY6eSzaaWx8TGOA/mb8cQbj+lKFy6Z7X+A3f+d11OvlvohV+FyeT24SF+exu7sdu3vbmg8jo6MCb+kbyJCsJS5b4/MgrydPxN7DvY2Nj6rNUOoD/jImKQmQiWM676fSAnZDcokfYlvWFmIqzkjsMcRcrA2nJxBQIRlzDjWZ1a4KPjfxO4ikKNr5kNnZ2UdUs28AACAASURBVJidnZHN9cL8vKyejw8OdR6hIYkTBYg3sXjvlQJYRFX2/L6euPfhB/GH//ZP1SdDk30RvRcqIaMcSk5vVgHgVIbFa0gENtCtZqXu7qXttswFeBW/Kp92xR5QCQDLHE8ml2VL6PLzKqnBS6TC6r7zJHA1v649VmsnF1XzrMXrKjnZq/a4z/qzZwDw07XYMwD46drpl+FV1Qjxl+F5nj3DY1qgu7uvpPFU9ooCEK6kA8o94vGMHm8Rl+2OP7UDClZpmUk3yahjA2sbmZVswKdeoHxB293/bQBgnyjLA9ETr11RfF5VA7jyiO1AYwK2dPiCyeg6Hrn2oMDMlADIqlZu6eoawB1RQnX3LoCqKgDMYc820DBESVDKIrF1loynHalwXzAEs6UNwRsKGoJg11izHRTqQhKfsDpJ+JHkpGYcyerdHWxcmkqQkvgiSEZBwYFGTPMEOPO5sCJhqJoW6/YRgNtht9wZ8uigfCUAnOrbZvVAPhpXQNp8AHYXd6h/qxhDOiSLBZwVatlqt/LeztCLwL0nJeQVsFInTraL1FAJJ217emwhQ3L1xGzQfPgvQ7IEhOjeSwDYQZMRkJLZl0GTlAySfQ+Jpi4pAFVTSePLircCaE8BZQFKKSp1gpBEOwkWJRuTfV0G66SyS0QBDhwE7gA8Wfl7eTV5TNCarZ9TZsX30R1dKCKqgW4FsPQakhnq6XNNwTfhQeCvaJUJAM6qEifX1F+0RVLJKcECjbWbmqpp7BXTK811XaYExIrloXJf+WfKT5GE5BbOL6QAF/NX9YF6on+gN4ZGBmMAm8yZuTi/6Ine/uF4/fNvCgzuGxhONrpW8MnOlM9IClG6XwpCzdz22nrcQwEAkwxMdn05YZgD7rK/K7XlKsSHIvFaAX9z0k/zrppwqqzfKU9kFWa5ueRpdsWqWiaocqKL8cnBl+TC0TH2oCdadzhIs36oznjTyT3VYm1ZHeJ5WiblOpVRVy3pzp2Vlkg6OBSHkXIvqmKP1c/JY7HtZ4U7w5MBYPeVx5TBUidtBpPlrg6+rZbW2Gw9KGtiqXxIXrsuGEkh2kwKnlSjkUPw7s52rK+uiZE/Oz0e165Nx2njSLXIUDtivUeSbnvvIM7PUTB1x9bWfpwcQxrxXpH70dPByh6v0WmKAcKMGADOtTipSW01rU+4Z6neFbWcYI+jnOzvhd1+rn2CJENpe98xr9P6lMOPzh7JOH9W2GZVaibS+CCYbdT9bh3MBVY5aSt7yJ4ulSsgacOYotYn7yOhxPq2f0BtquNUVztZHUsNXCZon7tzO27fueMankkFJVvcAHxwHVbWSdVOZL1PCjjV7JWq1rbLcomQUsBJfPZgwFYAxPw8RX3L9DrWaYEVZyQ+TEDKr7VCPrk2JIBbtv2Qk3JtQdolqeizjSPtQywgdn8C8711e0/DJpB7JxFEQgQ1JRZurG0AeiRur1+/roScQW9Aa9u9kdwm6UYMQJINsPPawjXNcUA0rJFRjVOXCxUAQC+AGwnOqVSfDYUdcUXu+1y6goQV12WQ7u3uxuH+nhJgJNtR4HR3tWJ8bEQKYP2ufqwkpvu6K4bHRmNgaDAefPSx1Jmy9G2c6T5RgjAOqAWG6kUJPshyA67bu7e3K3cH9n9Z1EmRMqCxDomOxHd2U1E/y1XEdtIMJq/dxG0oL4ZiAEvxxqntGLuoS7orogXzljEkO1n2rAS+oiIGzFpYuKZxy+ut7svjIXT//G5sdMx2lusb+hxit4nJCcVzJEYBtFTDUsp/E2tEOOjr13plkkAmQriusCxeSdCn0iBYVWL7PDQMWRBLPUCRRpycoGZGmbIdh0f7mheoJN98402Nrwf372mMLC+vxe2l5+PNN78UDx7cj/fff19qpJwchsDB2BkcGoipyZmYnJxWHWfWyCGAtgjbPx4dqQ0npydjZ28/3r/7vmqMMqfmZubilRdficZJIz5+8JHmOgpufocFOIpPxh73cOfOc/Hue+/Fj3/8Y4HnkAxmZiEj2HqRGoYk1bmmAVNA3YbucXx8PK2ntuSWwkRJZFBHuwpgwy/3BNVf9HzP9VUzAGz1fl4JLx/r6e9SAVzdmdJr7ftbEXu0s5m8tpeuCjkMy/tz216X1tL2n3lPZSznRG7+fV57q6BWFdSsAr55re7803G/x2JVHSlHIHh8ArBc/1eAFQ4L/Sj1R2N0bDDmZqlViC0nZ7AukzJkuY2biGNDEv6sNbblRKXVG3u7+1JqSxU1MsoqaNt11nWAgESaA6wknuRsJQACG1TFcJ6vwyja+ygr05JVpcEKwaYitDlW8yGyOD8W3ZzVtv6BVdlWUSlmTyA9a4CU+VjCNnxvzFte73lrhxUrt4il+Lffz97vPyu7bRpTIn2kuDm7PQkcLWoDm4SZYGErWtHn4R6F8jBZqPJv7o9+oo1EgsI+F3BxkHs3Ecu16SGKnMTR0YndF0SMdFmH/LxVi2yXSuGZDBYozqLkC4SLVJN4NCnv6Hu+IB7xvCi0bcHelOMC7+ca8ghKc7ENhGfdTcrf7CKSXbUBHHD0OefsRmmXHuylz7TO/cavfze+/a1vat9gvRsdIfYwoZq4gD2TsUZ7izwmRaEdvKrzoVPZdWm2l+G1f5XAXbeJ+1jtlIi92c7bawAETBS3DccrGg44E/Xpme8/eBDvvvtjlRkBXM2W5sQ6uMswtnw+sYK2fopFerf6kJrIAKHsS/S7VZ0Gv3/t174QX/7Kl6Kvjwuyt50bAO7tj9bZRTRPz6S+hFAwWOuJP/zj/yf+1f/1v8X+4bqA1mbjKPp6QmSgWv9QLC7ejqmpuXjw4GE8+PhRLCzcjLe+8a348le+JlCI2rYQcN6/e1fj4Dvf+fsxMz2ruQMZIDuxmfCX5htxbROlscFHxhZ/Emfs723H5sZKvPPOD+Leh+9GX+08Jiaxfx7X64gp9nYP47TeisbJWWxubmicP//cbbU5YBP9v7q2JjI95ECcKG7duqn22NhcE4EKAhfkEeIK7J8pJXB0WNdc45wAYAioPT4+ojjOiuhj/U7lKI4OtQfNzsypBiwAMP2KopKaqPXjusDfnd39aDZx8cBhhDIOkwIEe1XCCjcO7Nx7dbadmZmK69fmY2aKEh517dn1BoB3j5S+HGMZakfHjvuOT4iHUfKKbe+YWHkKx+35PK+2TwCwlNiJ4GHbeBZtn39YYyBGsqbwxR7K2UnkRtx9+vtTvEDM2qd7RBlMOzgfdRY3Fxf0HJxVWJsZpzyDVOBd3SI/cE6QQja56+gaKWfFGucyGTXFcuTAiJFpK4G7lAVTfV474eCYwr2gZtUeT7moPmqI13X+lYtSr8+/AKvUnpUSuYnjTkPxAurv7a0d5RxQtdIOzJvxyfG4fXtJce+j5UcCdmXBTO1q1bcmPmJ/wq2Edd/OTNS6Jo/HGYSxArmNNkTEwTqEIhh1MesDZZlwvyHuwOlmABIeJdNwPlOc4nkjMm1y6OPvnLcA4ol1eWYWCsaoLdJdYkZOOyi6Uy1e7pf4dHNzS3sqsT7nTl6r8insvYwjiEI9riENYI4dPZbzAMR82T77RG2wCOA/N6d+Yq+vHx3H/u6ungWC4eHxkT6jflJXeTEUwMwhFNkQHDe2N+OP/+RPYn19JwYneqLVo6csAWDh/lUFcNoUEyhcgMRSnJS/q67lT/p7JTTw3uANoti+y1xN9fx7xSd2cKw7X/E0wG/n/pT/3fne9jxLdpJ52if+9Nc9A4A/vY1SHHH5APF0b332ql+wFnjW0b9gHfa3vd3urt5LaEsn+JtPA+2bx6fYOlSISE+Ci/O1skqz2BTSxnRlMv2zjM5OQlQ62ZTP8jiG1JNbtI3F/hSNnzfa4nkKICFt4hXgXBtSAiwBE10jcVBXyaAZSYasCnYSoDyEV2sAywJaB/4S50/p+XTXGaDpVACnpD6qrHANR4JKqVBPseYE4EWZaqYqB72cfCZYUk1K2cs4YL2+eE3BGeqIo8NjMSsJpjjY5ySyrJTOmgocCcqHhgZ0aLLSiXqTqF9JhAE+Y/kDyMPh3TXwql/VXjVwk4C8nNBKaQcByG2Drp0gbQC4/WcZCPLHOmhVHyihYnvLdMl2/kLOqVVulAMKls9KUqlGVcuK6gHqb4XUH4wFKYBRhJ1gQcTnVyzWiqtldXqnAjg/QCF1S0kjQEPf69CwDyEkrs6ax0pAGBT170uANYF1Gp95zCW1ejrwFqBfSijktmGcmJFrWznUN+7LDrC0bUqWVy7VkJla3648zOtUG8E9HQ6tyM6BbhUANjql3yuJVrVDTPOQUF5MWatVzO734UeM3soF/chVICmPESc6L311ZYv2BGSnfwIAUwcTS8ye/u4YGR+LuQWssTj09cfnP/9mvPTKazE2MSsFsEgXZ00lMqh1KFZ+ShDJ7rgNAE72wWIYk5Cw4oHWzLaKShR2jP2iPmpRgzmB63mEJISzyujMCdjO5y7ShW0K+zxRq+nEkiGTE8E69yRQnyTK3sFOSgx6pJq24IMhawrjlLWCwytMcv7O+mkFd0rUXLGGF22QCCR5TldBYF2xwiuocp8uf2T7XpOBUq/PafR2bEeeS+WhJ+fonFx1UpYDJodfrq06miQapFwP1fukZhDJhRpJwwssgbEQQ2Xu95ye1GNrazNWl1fi8GA3psaHY2GBWkmwmKkrjKUY6/tAHNebcVzHbo6ahDDmSdh63cnqciUO86FSe5mJIqgZcZRgjGYC0HmrGYODBg65d9Z9QJHdbRjorRgaMPteCmCBRewplk1ptlLnnhN8RQVdnWXVWIaWtONArslodUYJkPAx6eCb5nQGy6yG9RTuq5HoGBY4LXWtrAobIr9I3YoK8/Q02Wga3LNNMu1uld7c/Fy89NJLMTk9E3hcKPmEkrKfemgDhfJK7P0E/pO0AJDjnkgsSUEpuzmDdlIVyF7Z48lrrdnl3pcMIEpxleqEMg6KA7ZIBF4jSeawD9FW7L30JwAHn8X4YbkkqUVCzvV+ndTUno/Fv9Q/tCcAOZaD+1J5TIxjx1yL+w8+1LOMjg3F/sFujIwOSylCkk3WxyT6e3oEhmtfxHpc1sGnAtqGB4eUjMv9zj7p+KSl5AuNRkKGhBTvQz0MoAzQpIST5kjE5IQTmNwLoCxEEpJv46MjMTM9aSv+vu44PTmO9bUVAZQz09NRPzlR4uzG0i0lpD55+FCJ1azUQ+3OOpyBHJJ3uHmYhsOcY4/tjuHRUQEWIjYA+sja2vXuTOZAPU1yPSnaZH0PecXjljZH3US9wNExErVHySbd4CDthmqDZ7w2Py9basBwEpi0BwDUjZs3FW88fPhIAKQBGgMI3BtqKvrCtoCtVP/S45p7db23Mz2DQEjAPNwZku2v1Rgm4fAevhhbjHUUSOwrBhCwxO2KkVEs/yhpANmhETu7m7GxsSr3E0iAALkvv/xqvPGFN2Nray0+uHc3trd3lSh/8cWX43Ofe13qqHffe0eAHbVaIRhih0lSnAQriWySfB/eu6/XjI9NyM6PMcGegrp5YmoiVtbW4u6H99QXrEOvvPhqzExOR+PYZEYS76vrqwL5Jqam9Ix7B/vxwgsvxsLCdQHA9+/fp1Sz2oaEOO2FogTygmI5rA8HrUhC2WwHgF7NO9qINs9gIrE4c5M5JwCQOERzsgIAVyzYDXpV46v2YDaDrJUQsi2aSQLACqk32/95N9R6el5aQGfybyaLtCfX/N5qfOD12WPGVtCJYNWh8M1rWxVQ896bS5t4/+z8dzsAXJY/yT93bXevL0o8E2snAHhsHJU46ypKLq/5qOWYP8z13h7U+zgLoD7fFWkTsIO5qvUGa8lUz5m5CchCDMJaqDq2OCIl1ZrmhoiRScHP/p7qDtBmdlvActj1SQFtswOD1/sUTRQxmNtDIJ1UzgaIeW7F4bIntXITggqAmRPp2LvbYpXrs5cxf73WwFb0maDsVztG2QHE1zCpwEQTPsf1XnEmwaViQN8uXwDoLiSvzZZbIyKpwu3cwv7Wo3XNJCm7u3BPI6O4XlCz0WWQOHtS99WKbrvdiAyZiJGKidkbtY6adOG43396/UIFjiWo1zH2EH6Gqpt7wXqenwOEUcOSkIF9GDBJJErFzlwjlVZIpRbyZxdlR7hqdhCSIhxtb09cdPUJBD6pn2ld/8/+09+Kr3z1y9Grfbk7ZuemYmwYu1avpUcnddeHZ1wkADiD3d7byxrLV4S5nu9tZ5NyjShIoOn3+YzKtRQ3Kbbz54twWffZnzgox1Zb2zvx9p/9QHuk7VdR97puNiCKAGDUexBwmoBwBs/0s4sQGAgACLGKnxOLcj3G5gsv3I5vf/st2bRT9kolQxiruLJASmyGSEaEJr29F/FHAoD/19jY+jh6e1sxMjQg+39KN5zUm7GyuhUnB424ceu5+OpX34qvf+NbMb9wPba3duXC9Pzzz8fk9FSsrq3G3bv3Yn7+Wrzw/IvJYtfEW2IlufCkvTqJLFNdV+ImyB51x+T9vfHRRx/EH3/vX8cH99+L3r5mDA51x9CgSULUMT4EqG1QDoT9+Fj9dfPmDbUb8RIkp/X1NQGQuIigUsTVBCcN9k4A3aGRYa1bhwe4khzoPRz9rYwGhB+rAPGew9wjz0B5CeICYiwUlOxbXG9yHNAL++chpAKxtbUb9DWuQNiiAzKzJhLXTY6Pa+89rUM6Y0yexauvviwge2N9RapQ+p51FScVxAXXrt3khBoff7wc6+vbUgBDPOXsZsIp6yD7oYnc7IeOk2z/a1ebtCekeNfkHUDMXE7G65QItKnEiT/X65bIkSIm+HxDG7N25bMWjiVjI6hxu3XWPIFwTA1oxVC2oWe95fXMe65P7GiSsstiQWCnnSEazs3Naj3b299VnAqZQaU6ZBldEwBMbVvmjYhglMxpci4gXqQ0hEut+JzHede1g5lTIi+dE9+cCgTm/ahiAScBmTkf3rx1U9bkW9tbImJSXkPOPOctEduIH/OZiM9VvLOHUpuSHn1S9EJCIH7f2txK5yA7BYmEPACR2Ipll4SDeA6hmFjProWQNZjj5PXoJ9oD0h7xMyd79g8+C+IcpV+ydffIyJhrAUOCZa9oYIF9JFcLzgSodKenZnQ9VMEZlMcpiHMMhIWtne3Y3NyLs4b7OBOl+FtfrVdkURTAWMRfo5zH+Xlsrq8L9IZAcXZxLiLGwf5hnB6fxPDgoNTucp7AlrvVjLf/4i/iJz+5G7WxBAADamcFsIwCMgBMR4YVvwSQRb4xl/pLbnz8/Amq2MeT23M2oX1XqGqu2uO1zvyVT9T563FA6qcBrNV40J/VoQLuKHNx+fVX7WrPfvbzboFnCuCfd4v+3f28zwKx/d19imd39qktcDUAfDUo2qnkehyw+1kUwD6Y+vxRtXvIySMBd+2IThVv+dTnq+SF215bfObfQgFcbHgpAfJpN2Ec5QpVdPFsOelcgo25Zq3shHWQR6FgxStf1E8l4KL9ZG2qQ3ROgHBIr9QATsmBfJ9u8WpAAbiVD/G2BLaCsbsACAcHRhQIcrDhIIFVkF/nLw4e/J6gk+AKFZFYfKr/1Ij5+QUFtxxUqVVD7ZRr1xZ0QKB9CNA4zPA8BOjYEbruHAcgmLqAw9hYqhBOOthnBXC1hmzZG3kUlwDw5WSY7Z/TK6vDPos5OwIr91SJ5BYJqQS2CUSzNCDVy6t8aEUMXkZNtt/kI7GNIYFAch/mOuxGkqoG2PsTcHoiax7fRh43KWhKP8vK8PwaJwDL+ygCKOX6rd7VIa6rS23N/ctKSWPvKgWwr53HKGNHSZRK5JiZ0MVhobCcteKCZNc5QEKyo3vsHOqswVyAjyXI6nUjb1llx3ldyTZ56TnSYFACMAPPUoIaKLENY25bh7c5QSKqhA6F1HMJqeLaAOCiiasAdSZzdIzLIlHHoYb27tEhGrUSB0KAOxQnnHWpx1TDEow6o81WDA6PxyuvfC5efOGV6BscjvXtPTHWOcACLGEvOzMzl8qOYSdqkDoz7PX3lBC02sHJMP081wNMcsms5HVQbmaugODqqSIlmbSqJMV5CYqWitnKzKl0d0oot82N8gCQgV6veRz2DXQxRl1zbzd292EUp5rjAgWtUshKGiuUSKCwFvE5HOptTazPzcrsT1nIMxibx1oVIC6pIHzI1ftnsf4Wv04J07Qee0R3hl4egaprViGQqN+wVMWqUIdo2wBm6yuSFHyT/BkbG9EBFLvdBvU1YUtLYd6rMcwBGmu+rY111T2dHB+OoUHW9maMjw2Lra+Dek9v7O4dxuHxaZyckMRqReMUYM7rsYFGzx0SEN7Uc/+j/Gccct2aVMBYzvX1Y2nswzzgFUxy6qSRtCPRAdAn0BcVt4AG11r0Z7GAAXSReEv7WVWhncd5MRgTYSGppWU5XQDAfr+Hb3ms9fpo0M1KZRLCQ2LFC5hrnivhDKlJtpiopKjNqQS4ay3zPsBbAK5MYuDaS3dux4svvxxdfb1FTVXVolLCKIHUwlCtCNOaKaCiW30uZafAbK+9qq+u+nOAgthEw9h3vTDV3ZUywv3B3DBg7/Gv/Yf7TtbR2pOwIs61y1BiA0aJvGPbNBJ2AMQkptijbA9KJ9mGjiXl6PAg9mTz2FSijuQOSUcUJVzr/IKk2VFMjI8r6ePkvZPAJLlItDBNeQ7iDp4bpS9Jna3NTalwZH/HPZ1h9d7Qc1jZuqBnX1tb07Ni28zzYG/HvgrwgfoC1R0xCfbCVtMOCgAG7EX9TqxyeLAXqyuPlMyhTxmDfN745ESsbqzGo+UV2RdiWSglTm1QNrEk/Azq1woQ5axBcvTYSvjBwdjBdrWrW4lVkn7sxYwran4CaJDMpE1Iqhn8y3tvV3RdnMcksdT8vGIH1BgkKbHXo/YxaoaHDx/qWRfm5l3/9shlJGS7190dt24uaawsLy+Xa6L2n24B7nwzrmVRLfUqTiFW/qIMnp6aVr+zjriMRZfIZPQDVn0kQW3N3a1/5xp2zB8UGShkvFRAxrGCBUEG6wJze2tzLVbXHqUa0aGE9Ouff0P3vbr6ULV0Nze25UaA7fLNW4u6l5/+9D2BNCg2bi7djOHh/jg43FVSc3bmWiw/Wol3fvRe7O8ea5zdvn1Hbb+5tRlj4+MxOz+vOpUPl5el9B0eHI6XXng5xoZH4xwrykYzPnn0iRTA1xep09kj4B6LxdHx8ZiYnJRl9sraeupbg+AaD4nAwbxBTc+ckHJbJUmokWkSCQRLADaUZ6wrAkZEzuiTWvMUwARyBEwcamxnC+hU47ys992+L5VA6hMUFakueF4+8xmmDcBNCmDvsSmGSs4PWmtSWYrMkroM2HrX87pnAkveS/xabyMFAJxiMyXsi9rFJSjdGX9kQNlrZKnyNABsEEvkg3Os5+2YQdZ1oL8nJiYY7+xp1GAm6Q5QihsSJBNiV4MRWADjLkBfzs0vaHyjOuKjxsYnbF2NynwYe3OU33uqEc2z0ed9tZrPOk3cSmxJLLV8KpkDoOBYBUWk75Mke7FfpbqI/ndKJic3FuZUPrJo75EyNat2veYzlgxyeH9kbURlKILTOetOQ+3S22clLSADX77HRKz1Qd3kO5E9vL+4lnBSq3Z1ac9H4c7aw/rG9aViT5aqWl8SiYR1B+BP5wUcpQAQagNFeK69lRhZdSIHFbqLSKMas7aF5qZkPZ4IkSZBGZwVoC1CmIHi3D4qC5LiLd4noEJlWhzzu/wDdSrrLsfR0y0FN3uW1L+6ZoLk0+QBlBQgSAybziSpeLbPc7I+tv1zV08tWhc9cXTcjIWF+fiH//k/iK997SsmVEVL6tBRKep8Xjw8ORFhLscWIiKneVLt63wOvhzmtifcO3/vGMM2sjnGtxOJ3YbUhxALert1dud3AGfs79Rrv3v3g/joo48FytM/AFB882/twZAj+vs07m21irIbgpvbHDARwIo1DiBOMyGtFRCF3vrG1+KLX/y8zlGUvgIalGU5BPHzBAAzTrrO4w//6Pfi//g//2cKaMRXv/qmAOAf/cWPYnNzR4prhIGvvfZmfOfbvxFfeONL0dNbi4cPVzT3iNe4V54VMAcCWr3eiJmpWcVigI95HJlEZ4cOn3GxNTdp4N69e7G+vqKyEpRXuXf3p/HTu+9Gf60VE5ODUT/FrWRVJK2Lc5w89qN13hM9Xf12J6n1x43FRf2ZCRKsPzhKcF0IagsLc1L+UiWeP6nrytoxNDiizyNOGR6krjy5hi71FX2sWtpyAHB5JuYuJATWiE8++VgKTtYFxt31a4uKn+QCAiHqFMAZkPnECsqzlgh287PzUqw3TolnDqKLkjT9PfH666/F519/NdbXlmN55ZFU3yura7G9vR99/UMxOTUrgunyynocHEAsYBwyj3AnsGMVhLFMPESxmQkyqnOe7N+LvScRoyCRZbFBo3mquVueb1OZqrQfOK52jVY7SHge57IKLCFDg/1qR37PmkY8oFresp3vVT8DnLMoyKnqCKWuS6exn/D5/A5g8fr1hRgeGlC9ZJ6PtmeRVV1sysscHotABmDf119TnLMhZxviLlugY4kP8MsZhHnAMxBHsm+RA6DWO6QlWanXqGNPe3pOlTbQJ1obiYFn52YV43NGlNtOJdbOKmXGDd+QLiHDERtubmxovGdSOWOKOFD21MxRSO79xMU9KsvB+WhgcMCEnm4cFg7jtHEiwg32z+QCMwGQe2OtgZTAWYL9c2JiWgAw64MIVongzZjg34zl0ZExrdMbmxsi9Oxs78XeZnptKm/jM2x5FmdO53MWv6MvhkYG4tbNmzExNq42JCYlPoYMChHocP9QZ1mcea7Nz5ls1NMV/QP98cGD+/H2n78dp5zDB7InF65KqVSAOYHmhWfbZwHAKQGgNFV53s3rdc4cFLnmIqdSzSlUPqfC+0mn30TaTJ+YyHq6l7a0RJlrXKQdMgAAIABJREFUS8f9x2ZO2nL6V7yqMx4snqWSX2rLs1TysZ3kpE9J3zzVrzvB5SeB10/1gb9EL3oGAP8Sdean5Tp/dR71V/tJu7uTAjidE4uN4FKzdKSmPyVpXk2BP4lN0L5Zla80PmI1ypMUxJfy5Zfuuwq8Xr6Txx+Kfk7jou3y5fXLjcUH7wKUTQ2nALMb6y9UkiRHCDAJ0m0F5wAUBh3BW6qzmA67BPOqASz1cOU5LtmE8Us+x8Fq/jZgmH6ueyNBNSBbOv5F8hVLx+oX90FwxyEO5UI6f+rgTHBH8EW9GGyISICQxF28jo1jvwJKDuy8TuxKrqEkya7+DjSmQ3xKzli162wFz1mAdtUb4nE6BqEBnCooUVUMlCxw33wJ6XgsFv/JvyyZ05VEldnmCQipWO4W+ZGiQ8rDdE7oFomIZMFIUKuDQq1PBwVZoGEBB+s8k7rTM1VvL4OeetqiLo6TIFK7FmQE7hNmohV4HIoIqnXwTrVD3caprQvSQG6CVEc3WSn7c5PSoDLwOAzJCoxDUYVpK0Zn0ZeVNq6Ci1Xb9NSIXg/a53Ib6K0OzLB+tuEqE2HuXCcnZSGV1Iuu58shL/V1Zs+nwazrZnVUspYyfp3Vsp0niFIZnQaU7jonUdRWYr2eJYtpanx1B//rSRZLfTXs7nqlaLX6uKaaSFiN3rp1J6K7L35y935sbe/G7aWbOjwtLS3FG1/4YvShJDy/iIYOfhwEc2IqK30vpHTItc58c+WkyeuSgL3EyszAebF+XUUvrYL21UA+PXt1lc/zOCesOlf7akBuFUpyIaifihF8dHygpIQSPolJbEtH29ZWk1SA69n+uVwb0miqPvtjKLP5Hst7fdweUVVJdY7UclnSs6ekqds4jaU0j9zG/jkAAWuobIhJQJFcwqKW5I0UBQA1qOoB3wzeMJZIhFD/iy+SD6gmCvY5zHkSo7gu7O3owB4tVCdjcdasR7NxErduXJf9s9b0LhRBZwaAqSV23JAt20Uru0dkYk5KzicggGuz9JDI5p4AxlAAYx83PFSTMnb3YC8O9g6UZIDlzqGampn0N0kPkhdeP0hWOemosdHFXuC6e3ke5jFDQkMzWetodkfIS3l2bUjckUIFVFKj/B6PKyebbAuHEow/aW8SmU6uoJpyYl3JbyWdnRgVAExyn7U1JZdJDF2/cT2Wbi9FT61fiWMlvwvL9nzqpn8AKKx+4bpcI9uAu35gJj3YypQv1QkWOczrRv6SGqHLIDp7Lb/Kai/2bqm9WIMAdLF5bhrABFC2CvcsqUdJ+LjMw6BsGQFFIWih/oGJxmedxjaWefXjGBkaVMwgBQNAiACcM6kOAPy895MYRGWMkr2lMUBin4QKCRyAW9qPmmSM2Zx0QqmgRH0vSh4SZYqQBE6SuOEech0xEmP8my1LQOvZueq3QkAjUQv4i10dzH3uE5IEgCGxFAQKVMwkYUlmYQNHIhiAcH1zQ/bmEBNw0YCsk9nzJEFReDI+AHwg92TFhZPZKKj7Ze9ohRpjHEXguRQM/J1xZrA9AyBO2kOIow7d/MKc5o5qvrVaitUgktFHJIZ3trfVliRsaXvajgTVWasV168vaiygWvT4ov6f25SGYjwTr83NorK6cC3lvX39neQcyU3GKIk45sTQ4IASecw7Pot7gTRF3wNIS82a1MCQGhgvuL1MTo7H4FB/NJooolHh0peUFNm1JeI5gPGAyE03Fpf0Gcsrn6i9Dg/qcbB/HOPjEAvnVSrk448f6F4hJs7NTUdvX8RpE0DJFoabG7uxsbYTfb1DMTE2afveHjuUoBZhXjxaWZHChTadmZ4TYIErAYm/7c1NqaQmpidjoDYosIrahaxzEACw7+RndBTjF4JLBsUYP7QL1sLEWl6/TwScyzaX5LHKamDniv2kARNZF0oBacUm4COWk6o9mte4nKxWktVKpE5SUhUAzkQoH7mqQXMKhNPiUYCLGWRMcW/+uVwf0rKVyVK2300qwVyixhOjINuoPnxyLzAZJSc6yySn7reyL/uaqWhekflMCuO0ufOa7Foi8Krt/JP2fUp5AFhKZUpfsG6fRa3WE1OTBoDHxgZifmFG85d+7rroifW1LSnzAIEhwjBfiKMZQ8xtlEmslRBcITjQNhOTWF4OCCxGQUh/qn9Rs3Z53DE+sl2ynB2IxVNkkIlQrgdt8m9JYM0qtgoQL8cobNeTI4TswA2wm0DmuqsCLs9t1y6l7bnHDWsB7QFol8lMqjep7szWm+7wAvjSGEr1kAGwiVUEmLr2Lvs+c4x5KaC3B6tS25OyjjD+GeveAzIwb8INz+/7M0mCMwV155lDPBfPITJcV4/WMv7N2qp2EgBsIKe05uXObdssdXSaPyZJWVkoslQqicB6z9CCjJEtpQHj2bulaE3OK4kFp3Ugvze7tVjp7nNol2I+l2LQuo+qu7cWveyB0RP1BvfbFd9862vx3e9+J8aokT5CTfeZGCJmwGUDNdvRcezu7Jg4lpykshuLa077XOH7yvO7c45dcXhOamjvFzlecM1Qu5qgdkyuIclxhvFmO+5ekTM/uHcvPgY4PMQOnbjjTMQVK7VP5fDBPk1fkrdQP8tNy+AvbUoscIad89m5xmImwfFc/PvrX/1KfOc73+JoFl1dgLDcg8voyO1FpV8Yk434t9/7g/gX//J/iS9/+bX4nX/yX8Tdn7wf/9P/+M8EMl5c9MSXvvjV+J1/8k/jtde+EPv7R/Hgo4cxMDgs5S9zt3GGoxkgfbbDJjdSE0BKG502reKnXyC1QRphj2b/oh7v3Xs/je9//09jdfWRYl9KuLBeaL8bwNUNlalJ2MwH9sq1lfWoY/9OTeRGI6amJ7UX5/rcqEOJYZaXH+m6N2/cjJnZaV1zcNgA38cffyz3tempuZgYt/Uu+wq5F0A6Sq64bYlj+xQbOQdwof0TgPODD++pXMeNxRv6fIhfzBPiiN1keb+3dxRdF8xBSBN9cXtpSW2wt7sdR4f7Kv3E+opC+bVXX47bt24IDGY9WF5Zi3sf3I9Hy+tRb0AEGwwqHkAAOD+3MAEAuCBJar6yxiciT3bCkMMIriX0v8kzGdST24OIgk3Vkj0l7swOTGm8M3e0NgvE9bnFay1kyeS6RJ9L4d+SvXUxr3DkAICVjX2vxgwW8gCo9eMTkRhZK/ji/Via51JEAMXjkA4FJjclmHjl5VcUd9J3KIchp/G+2bl5xcfUSaaONmsKJArWZkBS7oGxwHQnJiP+ELm8yxbQgMDMQ16A4hegkvWRmNd1gKlzbMcGlObsa4o3TrC5Zn12DOlY2OdL1m3GDWS6DABz3exUwOtYFziP8ncIUcxhVO0HB8St53JqobQIYxfyCH9Oz0yrjjB5SIjCAPaKB9WX1PmGoNQtAibxMc9L/pD+YpwX65ecVI5VymR7Zz9Oj3DdyQSzlFIqwp8qI905PTWmckJlnMQYmZ6ajGvXr0sBzL3jUIObEHb3rNcQUTmvi6g0PBT7h3vx/R/8MD766GH0j3S7hLX26lQHGGcXDBSVr0sgcM7PJ/C3zMn4PtuzYYk4l/JWXtkriejKz/2+SimrDueVTApLyc62hEdbPqT4TYkWX8qTdGw9+S2ZWJQFTPnnl8DjDjHO4wDgvy0wfDn29Z08A4HTCCIYefb1K9ECzzr6V6Kbye9ULKDbzv5JmZva4Ynq3yeNls58ws+7XYtr/2wX+pkW+ceti21xIYkQbLUAbZM9TAIs6iQWzwiMs/qQOoBjSh6QTITth3UcNmO7u5sKDgmGAYUJ0FCLcBgwY5bkc6aQlZZcArYSaEqwZJAQpjDq0wwAlwAQ90oQzWHOat5useD5k+CqXkctA8vS9oA6PKdEs5mSBgF8ILclKAdYgmLez2EVBh3BMYdBErAknwkY+ea99YaTslwjB9hKrEslYWvri4tGYdtbDAVHHglsS0mkFPQ4+ZHqQkkJZRa8k0l8bsWOVUmnXAMtHQJyvdKitmmhH86hVNsIz0SGnMAq7ionwBRUplo2qf908MpgK8oIAFol8VyjDpVeDgAzEcBtUgIdsmXL9n/Ed0mhUY6DIvSz+lR2oUlZLEDBgINU5xWL2kuJxDSWnD6pRKlFFJfICkk5yo+zOsAHzGRXW1HrZRVhCbqnnr1inWlX/+Zeb4cYUxhXAvYpYWU81+M3j1fbAqcxlmoX59NjEdBmZSMfILa9k+RSA1fqU5sFbJql6xWlJGYCZgw4Q9aw4tr94LVBNnEpWYf9oBIkqfYac4jDNXZLreiN/QMfspaWbsbsjNnozz3/Yly/cTtaXX1xSpLmgtpkpJsMoDkJbqurPtXETRbXqRudzC1JCkWwn+dWVY56RW3jci6WO8flAJuxn76Tqr+wq0wHHSWDCsa/ky4k5AX6yh7LNqkALDk5Vyho6Esdbgytmk+U/l7sawWfo5i3V+0FVz1Pe0LNh6yCPNBxJOvc9vJskWVgsifzqlUqm2RlJyAXG+ZerfWuIQZAh+UYB/AT2bQC1GWFNMkGDuK2Tm4a4FL9QRJzrg/HM0qRChu/r1u2lNi6oUa5tjAXA5AOzkkIDCrhKYtj1aW1RSRKTVjkJyfNCFQrqkdfHOmKqZvOy5Vlw8lnAErXjPX6yutI+KIMksqGZPrQsK3LDg9T3Smr1KXKTcx2QNWc4Gb9U98ne1+pZJMiLp/dc6I6k4G0Q7YBGgbls8rdAC7tFQKxaFu1o1wbumSji1uFiTO2NdM8r6xzSuqTaUi1V3M9X8oiLN1ZisGRITkKkFjh3pW4SeC5rDNVO86qPynQVBbBAAOrD/M924F6D+gS+CZ1F/UAkwWcFISpFqLAYVlwoihjPKHYMQCck/9WnBkcEJmCpBYqpQQaOFnYoyQm/QgY1mzWNXYAfZdXHynxx+/nZ23vTNIIEAUiE+9VgrSrpSQkn08Sh2VR41kW0FY6AY5Juds4jempCZESiHlQUzi5hXPGkOORNB5byRJQeybjREAPpLgLJbloR0BTSGluXydzRodHCjU7Sl1sLa9dm5MKYX19VYnR8fHR6AMM6emV6gNSHJ/BvaBgJ3bTnt1lmz0SgcxV/oQoRyynGpIXF6q9RoxnpntIjWy7PuroUYvPdooigPRQ7w33Fe/XJE9vL93QvQB6kFATSJViMeal5/amAGBZQ3KNnV3VrYTYl9cK+pp2tr2wlX+qL93TG/Pzc7pvrnFwyHpyKiWQwF1IOUre254ZoIS1i8/F+hHlFols16L2t9bki1YcnRzE7h42lb1x+86S1PW7e6iYiXsHIrrpr/OYm50pEreDA6NR6x/WeFpbX7FF+Rn3jMK8PxauzSlWxR4aRZnWmT5qc29H/fRAf+/urkXXBXUicdwglu6Rcw0EGZTZWPqhriGJx1okBQ/20McnsmNUkvPkWOOFsbi9vSVlFQnwmZkF2XX++L2faEwuLd1R29y9d1dr2QB2hueoSodjbHxEcTGkhEePHirOZ+zwHCShTwQmGJRT3JTqE9LmkCZJ4p41rTt0jq9cz/gRc6haD7Tch7xGOe4p964CJE1JTu0V7FEJQM2xWya5+MJXHwCt8kkWmOlo4fOJAbmcUAeMZzx4bXbCLe/BmXBmwLjjO4FOWSHi+KJMQLbvuWX2UddI8SqXVsK+wTpodTsW9rOz4/HSS7diZATi5bGICcQYfb21WH64Fg/uP4y+vuHo6akJvENxzxhhL6jXDfpnNbyIS10QISY0F5hD7J9N1Urld7ZkVhKYNTgBwW6HRCJMbWwlUiZAeT33dkOMl60kfe6rEqhzv/FKSGHsI1bAWt2kcC/9ybqv+DOd63g+A8CQEYkfUhmXUwg/DB4DpTle1b1kNXhybmE/hRSCgwLPxxonkDLFyNofU+8pBk/dBUCY3QSkAE221dwTgMfoCESNZA8tQpIVbxBURIaT3bUJXHwubZRj6xzjEktl1w5HhyZt8fmsYZCUVMJBVtje53gVsQB9CzgpgkayZDZRLTlqZMVxUrjn2MvXoc1R1qYyRJynqb0MU6WLesuAKtRdnYnnnr8TM1OT8cYbX4gvvvmGSEpchPvZP2Sd2ra1qmxmTRgzWGUbWzm4VAiteaxxD+zPfBbrTZ57uW2IH/iZLbXtRsa5RQCw6oFqlUlz0+RtWxv3xcOHn8SPfvSXtrpXzfJzWeTyTMdHJ/pzaHBUKlHamPfiekQ8a4JRcuuhXIvszymTgZU4z4YKl5rPEV/+tV+Lb33rm3JKwua5p4fnxzZ6W3sxNToh4pBj+Ju7P417934Sv/7334rvfvdb8eDDj+KH3/8L2xfv7sfXv/734td/4zdja3svVlc3YnxiKu48d0dOFVyb07CbMaky5TxkQgbgGErnjz/6RHstas7JibEYHqY2eC2Wlz+K//Bn34v3/+a9ODreC0JI1pSB/gH1FeNWe872tmIJyhIQJxCj0PCyHz47i4nJcZ/zBCAaVKOEy+7utmIE9i+UnACc/H5+bk5k+nfffUcktZdeeiWGBob0PPt7R7KD5t5NaDSJCtCPeymtrLtkSwzJj1gAoI55x2tcM7UZp/VGHB2cRlz0yXGJ+raLiwuBD/f21oYIgMSlfGM1/Prrn4uZqbGoUQ+5fhqPllfjk0drsb65F/uHp3F+0RsI+U8bEGNsw5wC44IIS3vY5hgSHfPGG40JHCXxiT6zK5IdFjg7HZ0cC9DPH9t5RqtuJZnMZ1KRzwQiLbGXJAImuSwB7+d2WQEMBJAE4Gf94BylXFfdKmvur5as7JljuTY6pBbiy8XFxbhzeylOjg9je2db5MPNzU2tTc/deU7Pu7G5pc/MilCuTZ6AOapzAaTdU+o9m0iIUINYDMDexK8LjVFiNpH3hoYS2Ot7ZByxDu7t72kdQN2bayY7F7ijmD4T0pgLxISICTinH2MbDWGmK1yfN9WU5nOHIdR0XcT2zqbGFvsBoDCKY36+s70lMJvX4nLDc7O/ckbc34fg45JXQ4PUTYbQ0BONU2JY25XTZnt7hxo37O+UCTneh0iYhEWJE3M5erky0XRpeLBPWDPgzWpgaDBu376teU/fHhzs6t4BgHkeaiuzzi2vrMTbP3g7llc2on+o27XD5Zboz0K3I9IKta5zSJP2f/0zEe1EWkquHtUorBR4ZM5caRmdH6LI5+T8SNWxIhHlCpHJE3IZmejnuNM7ePWMXcQVJeO+7fc5Bi0yB5ecBCvg9KUeKGPFamxYPONjiPxXfMyzHz1FCzxTAD9FI/2SvOTqE90vycM9e4xKGqAKAOcTWPHrElRtB4A71cBPaNGfDZd9iq4qC9g/xYsf+5KfOwCcazd6h9N1VYuyGyVXTew91aq4aCmJrNpzqhHotp2Zu64k06OHywqo7ty5owCNOm38SVIR2xE2vuVHj2J7Z93PloJf6vMqcUQwKJApgZzpPpywz0pf2z367ZktbotJWcikQzyBINdTQv6sHtS5I+Gqek2VekfVw39uVwJ0DjsEjSh6CD6vLczH5MS4gjVsE80oPFFAmwMDrkfCIScEZCktVrvtnvQdgJXVECg/TYJZdG7IwIGZ77KSlWrJtSUFROognmp/5CRRGwBsEL0teCoNpIuxVV08c2KuSGoV6oYyyeEaWMmCt1J3V30ECEjbpjoyLRLZUgCXwHZ17BYKZyEIpfJCz59psIkNmJNEJGGcIDFI4WCO5NRVAHD7FLqkvG1TkDgZV4CLKSltgDV/nxvSSSA/7OACUs+f9YRArh0Adh9Xv0rSQ3l4LJmFID0k8Q3U5uSGDqmVsZDvX8+SawEncoAOgiTjEwDsfuF1uf6X7ybXxOPv2ZJOALCelzZwPythlQ+XaV5xaHJSDQVUfwwND+o5pfrpQiECUMNhaECJb6y4Fm8uxVe+/lZMzlwLytmQuuBZSdjYqswRvyggqX5aHqNlMJ1aJbV/Me6z2rKYcqnVO6KG6jzJydnUOqmLBH2mGq5eHwtgziedck6l7uMwTb0owARADw6aJAEAI0hIsY7k9YeZipJa/SfruJx2ax8hncMrg7Nes9strMtHrr6qvM/HsUg7Nx69W7djANTWhDnB7fqpgL5YxNH/UiIOUfetoSQMX1IOiMXttssK1Fxfk3vn9Uo2nzUFPrFOyzpQSb3TqPVRQ7hbNTM3NtYFCqPqu7F4TWMJ5eDa+rqIEnxRh0sqjlPqsWK3y7CiXnjuruykUOICOaGak9BFkjHZRHJPJPMAa+kL1dIVY5oDPQlDEq5O6uRxlG0OrZryKdn1vyr10VNokC04tTo4+9+hWEqARGGbmceiezsDDCRSSfKrNqMIBZCUcK/AVrsE4LNNeQajSwAYENmgNP1Bku2Fl56P2WtzShDwnLzWiXdf19auJJtdf1eq11QnUoBsT0+yk7UyKls+0m60i+zqZdfpvUsKpKSMVi00yF2pRiSARU5sk1yivWnT0xPbu0kZ3GVQ2GSKUH1cEhuosI6PD+PwcE9gHiDIyurDODzcF9A3Ooyt+JDaj89CeYKChHva3NrQz4iLnFCHnEK9MOqiGgBuNOtKhrJeLMxjZYwy1CpUq567or+P8Y2K2vMdYIxYRe2aLA4Bp+m/oeEBtQPWvkcp3sCeGhs36uVaBUJbU19xO2bnbKtI4glwc2J81ESBVGcXhVOZIDcY43Hs5DBtZou8EY1p1S82AhajYyO6Jv1NIpZ7Pq2TyGNNSH1wilLWNpmyxx4e1vxVzdyRQbUFbTY5OZWcWroE8vIZOUlLYpckJfeJRS0J+YlxYkiUEpBLepVs9pzydfIXMSg/B+DONT21O6jm81n09GGZOyaFHx/IGjU7My11FDWISTjKnrFl0hUJaK553qrH9u6abCqfe/62akRv72C7fD+mZyA+jsTQUE3lQh48+CC2t3ZifAwQGwLMuYAX2v7osBlnDe+t8/Mzce36XGxvb0gxw9y8dn1BYOvZ+UmgYmy1uqN+jFr7KPZ3D9S24xM43HQJ4GVsQzgAiGd+A0QxVlFK0cYzs7MaR8PDNSnZV1fW4tGjFSmVZmcXZV0JaN/XNxAT45N67927f6PPJClPwnV4hNqlXVJ07e3uyoJ7emZWZwPACp4Le+eshOPeDBQaoFK9VsWuLhvhjaDcaQyetitn23a+ArzNsX9ZxiPHAJmMUsQESUmZbecdWpvEVMnxFZfJyt7MDyxju4xPlvd+Cfj1Ql2AoyZYleBiXsvbiVcdjdC28eaYuaKakQIYdT/OBYCbEJ+aMTLSH88/vxi3lubi4uJEZWyws2deojbf2zmKiYl5kZ9Yr6ZUP/pCKjzWJpN2qf3XJ/AFW/Dp6VmtqdjFS2GvOrFWeNN22YFBqlEBAtiwWhmU49rcD5qjOqtlt6H2fs//KmK6CrGsVFtn4C4BwNpGS9BZfa8v76+EKgZaUOKh2mXfs3K62nf5HrMK1cQoK4r55jN4DXMXUEuEKJ3FsC6lVABEJ2pfuxYxbQhJh3VGbhWJsMk1iQGzFTRtlMl07I2sNyIwpTMxT5IVyVxT550EiFeVgvksyzNC+hkfGxPwAJEug9uqFU081cXa3hLRRMBICgUdM6QlPqvbk0tNlSsrBXKy8L6ACKByHlhB+8zLN3OcNnj++TvxnW9/K77z7W/G9OREYfG6u38Q25vbmvtW/Ps8kxVVBlKrfelSL8QWw4MDsTA/J7AQZZwAiKx2TG4zrs/pOtlVcoLUxhesRY4xVFJDZOEL1bZdXVuJv/7xX2tP4X3Ejuy1uMjIBvq4Ht1dfXJ6QYFooivW18feHwWyD2qOOd5MxGeVl8jgdi2++uVfi69/42sqGcD6vr+/Hg8++pv46U/fjQ8/uCcbf+YsxCP2r4FaT7zx+qtx5/bNuH3rufjC578UkxPT8ad/9nZs7+7F9es3BTpev3FDddzVB6jgk0NUjscB2amVyudD5iKm2drcjuWVVY3TidHRgGMxMzsRzz13KzY2HsbbP/j3sbL2cQwN98kOvaerO+pH5H8g9EFetF0v99rXVzMp8gQHHEraMKYhIA3HtWvXtcaMT4z+f+y955dk13XledJEpPemTJZDAQS9A+XFltSiRKml7pnuNT3dPbNmzT86+jDfps20KBE0AAgUUD4rvY9IFznrt/c9773IyipCFLWGalQuglWVGRnx3n3XnHO2Ofr5zz/4qeYzYBMgE6QJkQF6ZzpPINhRO6KtCn3KlSOpxUcv9nYP5BzCWcezv37tus5mVJnUfFwvYWzpc30Uy0sQrCYECqJ0dFuDEdWCzk4jTrq9OD+xC9PYaCtmZibkJgRZlz2WtU1scOvWjVhamBXhZvX5amxs7cTO7lEcdntxMdCOw+65geDz0oNXZ1wNeoloKaeA0ht2fEyxKIAna1+KWFrdQIIcwnWlY5KiCIXMRfdhDxxrmqlhWcMVCb84JrgNjwkzCSarX+uFhQ4QNYh/jjqAngciGbLfsXcx75i/xKSsI75EwlFty44JFoZAqByNufkZ5WEoSImr2Sekqt+HTNGL+2+9JaCfuQKZRu1DyOtwixq15T51NhNgbfvs/OgidtUDGgEHxHViyXErbC8uFG8zr3gviIMQBon9nj59qj1/5daK5jlxjFp80Af9zGpp1SDGcHea8+/v7Sn2JN5NEgr3sLCwoBiLXJN9Z/+Qaz8RkY55x+ePjo3E4dGB5jbxEnEzDxuXGfbi7e0NPcOZadTwzEfer1fGGKIqbWYO42c/+zAefrKqdZXxUW2IZPJUSp1eC3pc+cMkl5dTsrhLLF1bjHv37ii/Q9ENWcI5W1eE7AefPogPPvhQe8xAy/OphDoueSQZS5oUq4CN+fa7WWbsdbl+8VIN4lINvr6VVDPXpZb83eZ7vK423vzsy7+T+XrGAz6TmkSxcq+NwJHXZn2u+XvNeCYfJJ+dTiZu/WPHgn9ULb8vXnzzj/584Y0C+IsyI94AwF+QJ92nAM5c76WkuQEp2iHSAAAgAElEQVSrXGXJ/LrZ8kUEgBv22DXgkUCYwT6rhGzFSg8hgnfZPReW7vTMouxYXqy6+H7v3l0Fk2m9R28ggh4CKgps77//fpydwbTz+0oBWoBFH6T2EqkPyAQd3esXy2cXUtJKDiAKsNp2LS68uAAjVRKKJ/XM8pcK+NyH7FeL2qlYMIk5O4hFi4uMvIYEhX4d2EcSwJKg8LosDud1uliRPTjSWiwB4GJ1Hba6rookVdGifE95g5pVqaA6XHqwwUgEQJKFJ8FDpUi1DWMVlWldFMCyUoX6vaug7Io1kBBREwhr2tg52uOnhYqo51SUvAKeAGZtN5W/J/BURUG/TkFXCXpqYDPvu076K9W3G0kV26FUDBtori2QSQ6xL7Wyu1/j3L8xVgDwJeDXy74BAGf0nWPpKLeQC6w2t7LhxNeh5+neaVd9fr0jpf9Nfqf/Qfj5+Nl7VJoFUYPkVt96PejTtBaZDwajDYQ3XlsUBSZ0OMFqFiYTNEpmvJ5PSR49KgVwUr9M91nW+xdlegLAvH/2xaNQ7MKDLd1IyNX78uQ0tndhYJuxy+2OjU/El7/81fid3//DuI5V5mA7LgZbKiqRe9pavFSXLgiis4BX95ntC76bdv8FEM0g2wSH/sJqc4ZUwXh5Tc74PBZsYZhWuR7nZrFT6uzehXsEnVIEgk3tXuH8R1GBPxkbEkDYxhUoqOKxAfravaaZ6ftpvI4o+loAOFGwSwnM5wkdSimjXteZ+TEWYocbWMMuiyIB/7EXA0hRPFZPWRSYRX2QBb7cNykmGMDDS4r92UoOipSy5CKvvDhXgWZooBcvXqzG6upz9W2lFxUFRt6DwgLFa9uIos5Axenet7IDRs1X2gWwT6dFVhbrq6xbN5xEKBdHKWhR1NUZWIosAPmwyV10GlLxBDAk1UW5dqwUqwvY6vusAl3uOQanNB59MUgqpmpgP89HJ7AGV5KMkL1zBcwOAkqi5gB8Yy52Zc1ue0oTZlzs9p9pVcg65R6k2IQFT98vAZK9eOudu/H2l9/RsLmQ4sJv2l3a3tnALcWQJErxCwLOh0uPRSl6z20xLHUgALBts6txUJ8+A9CMo9QQpXcod46dmvcY7IttH63zvPRWyy3dvUi9z7ZRhbWHVbChT+7mlh1KKBa2hrEnP9W8olB4bWkplpevCXQFsKJwQyHp8ZPHmtsAlLLeG8JeeVJgLF8Q5ChkoubhdRSrKD4yVlj12pYaS8pTKVrZdw8PO3HSPdF8p/iSPa9RzALgzi/MSmkg68Fnz2NfalhUfhTDZlWwc89h962FeAMIbBtY5iikCfru7apQiwKQsRK5T8VT+rwBkLcq5QeFrYmJCQGzWIJrPR0eaG9jzfHzvd39WN+guMU1D0tJhCKUZ4Myqts5Vtw3Nz+vs/n0rBud7qHsAZlb2GnK+vriQr1xVeSk93nvXL3jOIcoyFHQZo5yvcSVXBdf3I96jI7Y4pz9lPHL4pzPHyyJIYJARjPxgthucor36EXn6FBnOM+JOHdjY0uqE16nliUDnreso4uB0+jFsfqUX79xTWf146cP4+BwO25cX4rxiXbMzU2KLPCzn72vWHF6ai5arbE4OjqO589fqOgcPXrpsW8OxehYK5aW52JoGHLk41hbX4t3v/xufPvb34idvY14/pxexwOyf8bKd3JyJlZu3o779+9rX6Son2p4AD3sF2/euBkLi9gAe25abcLZcy4QCrD2F7/4WApg1MUj7fFYWrwuhZusFgdQ83VEJqCwSXEQi8eRUdvYsg4gOEzSX/i8FxvrrKOI8clJxWEAZdoHSy9S4hPiZc48x2n9NryOQdzXz04/V8VxPgtrcmWJtYr6t1nQyzi3UgCXvdV9fk00bNCgajA4FSrNvNEBsXOHXsZrRf3rwK/kMC4YNr8c7pY8Jkmr+ckZXLx0AF+doCYfUqRS2cT6GhCOHR8fxMrKfPz+778Xo6MDsb/PHKagDZlkMPb3cGyCTIMjBNa93mdty30k+9dr165pH3mxtq7vL1+7oX2C9fDixZqe54DcXtz31vGvXRjyHE8Q0PG7b6xWYZfWB5mqNObA5XFrgvT5LPMz6nPUMXfmjTpzq3kDoSUJTLQd4Dohqdhm268tuUUDqM/4iT0RQIQ9gL2DNUQOiIUpMYXVev5iPNPqOW2xDeTS2x1A2K91TOAUSoAsLTFElLWiCpCRMeZFJjlaZa25qvPNQLsA5STFEntxBkJ2FhnL98a9+le9l+qcpM1CD6KRLfpxD2AMrGYGZPX9JCEMhZ8JnpmLqALgPIi8jnXKdQr4Z4yLIkwWtoPx3nvfiX/5J38cX/vqV9Q+g/too8IsrhMZbwBGSQldLMC5JvZvvmcVtK25WbeAPzPTk9q/1D5AikoTBBVD8jsN5T21Cj4HwFN7zyAthArYiBy3uHMpbuqdixBBz9tNlLj7h3F05Phx/4A4npYYnAUjahswOQXha0TjiEoeKAASWFwM6bV8JvecfZ8ZxrHxsfi93/1efO3rX46NzdX45Bc/jY8++kl8/NkH8Xz1kfK49sh4DOLyMNjWOO5B7FnfjNHJsfizP/uL+Mu/+Kv4ype/Fv/lv/y3+PAXD+I7330vvvGNb2u/5xnw2YBJ5BrUDBbnZzW/fv7Bz+P//e9/G89fvJCalPiLc5T4XW0p3MAzpibpOT8Tu/ub8fjxJ3HeO46FBez/W7G1sRmH+5yxABis/xAoy97fbhHLWX0O2Yuz5rx3KvD11q1baplA3AV49tOfvq/48e7de6pKAMQRC4oASo/oHdpnQBYcVxxB3OGWHu5nLmBfJMGoLYuPu4qJiDeIf07OIOFt6ixEBfzw4WcC+Tl/cB0ZadMKYiAGei31F2btdTp7MTM9oTMZsoGXGb1tZ6U8HRtpx+7OhmpY+wfd2Nrejy7H5dCY/jzqEidTmzAIrC2eVFk1tHo/5HuApsRQxHT0qmUOMwaAh8xH4k6TZmld03FsxCJ9BUlKcXMhjSTQlCRb7QVeoKoXMB8girDP0btWriQXdvNh/ZHHoJDmuSq3Ka25tA7Lni6HhRJfAfzOz5uwh/KX1+hZkwMfd3S2oBAmVqd1COA+65p9iViMQWIciItpe0Q+wRyjLcXW5o4U18RghAfsR+zFzG3AWwBa9dftdBTD4dxAzETOcvvWLZ0/kNWerz6PowNeM6d5LxKsXHuYk7hEHQl0Z83y3nkmzS/M6/VcHy2caPnRHm2pzQguM9qnOF9oZafaAOcOAPOx953TUwHs5AXT07OxvHTNFuxY0p/ZJQXbbs6yvf2D+Lu/ez9Wn2xX52efWERzqFG/eCl2KN+4OoQosZOfYVOvMDrekmsD7gb8EKB8Y2tD7UyODhwP+my/UN/g6pqyaFguS+9ZVMZViS0JzLkAmrW3S/X2dPVwvlyuM9+7zOGG6WElLGkOw+cDVPs/uJ8QVlTLOZQNMUrtuFgijaxllnjoquuor8f9uPk38y2J/5/vel/1oN98/1Uj8EYB/MWZG6/Y7r44A/BFudPsAdy3fb+SMVQwsSbNnIF63Wz5ogHAlwFygbC2WE1oQyxlWQ4DTA0qgeLfsCTT8pgeYhQysVLEZowCIYU6CgkccBSQKC5SrORw/+ijj6XqMBCFsgdLaBLB7BVVgEU3LS22XTX46z7AqQAmIKFQasUTjEIKswClHLJiGBdQS4krwSnWmFhxFYWKEl/UZuewVrEsxBJwQoEm98B7LC4sSMlCkEiC4p5+7i1EUGYlm4GLfF+rbFKpwN9gf9Y9gUuGX5ZvodOVOZqgLixrrpeCKcEin0fwmpaYyXj3m5TJXQHAVX2qAQBfnuQvNeUoNa0mAJnBWAOQKvbdFfjNvKEwUgoGCXIraASsVoH+VA02sziUVyKm3YAtKK/8Kkpf19oKGaAA0LWywEq3upp31TvVs7oKpZsBaWWVnb+bCsECPg+6kJLKxJNj5hiFGQM8fs96fF8GfrOUePV9VgBjPsfqehIILsBuKc7wLio6yW4OBZQtuvsA4ALmSuVbCqhZLK2LpqUYVqZgAsAqQun5pdU0n0HByBbQfp1VwHqGQwBK9Hz1WnDAy9gUCZ5szFEGHit5BDQAlPvq178Zf/D9P4rJ2aXonGAFO64eY7w2gR3NPM2TorxVb7L6aee9VAF1SSD070wmLgG7XjEvz/9cSZdXSlpCpk2fS47luRfLXFvD4xAAi999qhi/7JXnou1wUaZa+Wj1iRWLLnLXheb+A6uxdhoAZc7WqwBg3Ush6nhaNUrffUSIzxNF1Ovf5BvAPnr+0j+qqGXUV83JzpkKOl2xu0mUSZizeJrX2ixusqfyc4o4FJLSXt/FQopMKOH2Y319VQCjCg9zsyrIMb4k0H6PthQbu3sUjtzTl7nGfEKJ15wTzX0glbqVGqiod1LR4D7N/v3sr1XZJJb+o7bbK0XN7HuodkyeZ1atZJ+u7IFo8EMUkmLRdfnRVFujwPACFpfkNFVSnGFaB0XlRiGZnmgiJcA6RpWBAqH0+811wX1X30NpcWo7XcBXwHhXsi7ixu0bceet2yo6cz+A31oTpXcvc5nikfYkFTbOBJqzJxIP8HoGgffnNRRaVAyRYsXKLtt0erwSnBawzNlczmIIXD2cAQr4nS4N6tWqM9lnOHuMVa/updYaGoxRVCIt28Ft72zH4eGeVP0rN5Y1Bh9/8rEKjsuLBjkpplLcxGoZO7TN7W3PufFxAbEUtQAIiD0Ye8/bw9jY3FTvu8VFgFtbwDPOncOOAN+uekfzO6FikIrxWBOLHEPR29UU9s7bt1fEzN/Y3BKoCNBJMW5paUmKBwpemxsbLqZdYHsOCNqKFZTxk+Ni86PapHBJH0+5sfQuYmYW4kQr1tc3VEBjHrFe+e/GdVT1U1qDxBwqgB0e6H1RWqSNJBaQ+3sHGmcs5BYXFjUHAMBZtxTPUPEAeAD+WllgcoHXEKSRISmvZA9P/+yBQff1C2wmKaKlneZ5TE/PqHjJHOSaGDes+IjTpEY+duEbcFxA+siIvsf9WY1nNQvzmefS6RzajWICK2j3kgZUcO+7sh/Tz7jditOzTkxMY1s5H3Pzcyoavv+Tv49WeyDefueeCuiLiyjEJuKzh5+6h97RcczM0H+wFavP1+PshD2U/q2QSiiuncbtOzfi+o3FePr0YTx99iS+9KUv6f0+/exjXffE+Ew8+OSz2N/rxM0bdzWeKG64F4B97Al53YvV1ZiemYnlZSywJ7TPEKsyflhx4sxAgRYbzEePnspOE1XbyXEvRkbGY2LcrVwAKrAJN0HiTGPNXotqmp/t7GzL+jMVmBAiR8fGY2JySsow1gzkz+zlmXu8l7abyNWFzfo8ki2swK/+AmXGtkk2MWGnVpkkaaT608lBRSbxfmvgrSIfVSHeFWBw2js3gWouqhQ3HWNcDQKXj66icd9duccsojbO4P5Tt44YE1huRPV2vkFFVlwNKIYT93W6u3H71mL84R+8F7Nz2IFjf3oitdzRwXFsb+2LeDA2MS111VG3K5CN54q9PcVs9jqUjO53W9al9ut6T9A9FxcZkXCUP9mZQblciR8zRuPaHd9YAawjsMRtmR9kvNb8s1kUtZoTgiNgmkmMlf2zFJ0GPSvSVVFds8cDMPCZeX05j/K1fla1UjvjXfYeu9O4vy/AAufSxmbdq1fEYvWBb2ssuSa1RZBSt78ynkQrn2t+ooqVG45V7plsMBMHDSv/fZ5lwbj5trbE9nvZdaq4TZXzk7OA9cTccw9zrIjdBomzR2dOaWWR75NErrzemvxdXtEgZqsVUAGA7eyDutE9TAFs3nn7rfjXf/3X8du/9T2Rw9nwyGNBlRinJAaYS2jiGGMnq+zpKVny5vdYoSJGai7YUpm9PN+Dq4NgQuwo1xOB5AaLDo6OdO4R+7Xao3FWwKXBQducAmQRy+7t7caDB5/Gp59+KkDuqMM5fmwl8CEEImoHkBtxj5iRVXJ7hDhvQOcfymfnQUMiHAL+GLQHmEcFHDGBUv+d23F+1on/9rf/OX7687+Nzv5eTM+PBUATDhRnJygDz+NwvxPDQ+24vnhNwPLE1FTcvH4zZidn5bzw+Mkz9Zf/y3/115ovPAvICIBJ1ChY/8TbOExwhv/N3/xN/O2P/17kadYsxB71ehaAxdixloA73Zd4Y+N5nJ52YnYeIhhtMDqx+uy5AGCIVJCSiKUveuR8xHbkxd5P5NQyCFhEjNeKO3dux7VrS3I/Izd6/OSR1iuAE/EAMQKxBvEXY7++sS6rXJwsOP9Zo4ypVO0XA/o+sRQxDT+7deu2Yho7TbAfYhMN6NaRW8ndu3d01j948Inm5+goJDWeZksEmcEYjhbEmEHAaFSfsyKVsheSqwJiQwA7O+nG9taG4jd6/e7ud+KwQ0w9ECfng4EJCeOhJUgOV4L2oUIsklU5RMTWkGyC2XMhS21ubErdy5rlmQEkokjlZxC3BABDFmYGstYv1e2qM6aILkWmkoI/XV0M4pKXm0B0ptoW96S8rUU+eiryme3uibfdnkVtnkoNwe/pmgD7T7rssd6uLS/FyspNxVIQKe2cAFn3hfY0AGD2VBTHslkvOXESpHJPINbm87nffbmlHKkXLnOKa1Z/WoHAo1IVM4a8782bNzV+z1efxWeffVo5W6h1yta2iJ3M15s3ISPMO7amxcyQ3aWwnUZFTJ2K984c8Mb1mzE9M61Y7gD17/mxaozEulPT0xobEx6wsR6KiwHiR8ic7kvMs4AETjxJXgpxlNYxkCAhSLIvAf46Hh6OTz75JH70tz+L02M72mSenDb3mbO9lK1/DhQkz2gfQdkr2PvkcHtItbveifOvkcnhGJ8Y0d4ogLx7HufYs/V9TiLDjaspeW5eu875ig0G56ZuW1fxyMuv57/9FnVNynOk2fbhpbuvvvHLAdWXwd88/5pgbZLCa+JZTVqs62eO7TKG8GlcBij/aNQ0/bo6HmySFn/5db/6nt/85OUReAMAf3FmxefY+r44g/E/8p0ODrUSkdFtXgUEXz6fGin1L8eH/skH7zfMAvoS4AYIi02UYNLsw1uhdAa5sFomeDijV13PrFgsnM0Qg208psBSz0eWyLbBIjAnYMMej2Dq8eOnsvGhSOykOVVStd1uKnxdbElwGgsng0A+QG1fSLJP4Y//CBhg7yoZKRa+BuhUyVYiStArxVCxDjQgTPJ1qNeNjEwomCX44T96pEyOj7vv76HB5WTRK9HDAooAlWAaZjKJO+CP+rBYGXx+QSEERVsqRVPtnBOvAQKj18LaWL3RuC8UyS7wp/2abZAbVs8JQL4EABv4JLFoBh0OWPLrEnjaB6AZ4PMz5f8p4nF9ZDyu5gnALf0grVStFXZizlHg13N2YuHftwrOttwjTm4YGzG/S4/a5vUVQDTBVj6/UuCm/fVr13DebdMCsFbtqr9bZUWdCpOyAFQUBNhEPW6ywOkxNqhm2zswt8r6KuC3CjJfw0CxUrreIwxONkB3rQOqCe7pwzPRPMQuiWfhlE3DqzFK9mIBTf3sXj4u9ZliCBeAvbKOLsxP2T8zz+rnZ9vootgp72/msa1xs+g3XNTAg8MueAEosZ4oqEMm2drZiy9/5Wvxp3/2F7KAPuicxcAwc6EdZyi2isW1AWDPKwNwOTZpCVisiUphtnomfaB+o9hbP9ZLQfuldeAtw3O/gFRWT+b89utzXal/0sG+Cu0kgoDAuXawdmXemJTiohUqE9scO2GvAeWm6rO5P/SffNoHG6zgelzqhVBqjuUbrwOAM0FpLKIKH7eFVK10T1AWG7CWgCEKKJaS2MBae2fphcYgJhEI9j+gKnNXgFPXNvpcOyxylJIob1IBzBWjKh4aOFevzM2NNfWCU5FzaFB2/YB9FDaPOzhToKrsxs7uvq6ExLvdJqk3QFklk0VJU5Zv9aC9hmsrQluo2ZJM606FdwquVsOnSsZqFc7I0stP68CAb+4JSujlElF61coaHVAKh4pMyktSWT3q/qS1SiILEJ0F8AqMVpHdn8H3AMj491GXwiAKYCuEE5A24OJZZHvJolCm596YWe5j46NxfeVazKMsLQAwZ7sS5FKoYG6jkErQl3Gpr829f9VfD4UUfb2LPbUcDBrF+MtEBhUudE0U79yOIovt3JeBYivGsXyrCsZGiTTe2nvU292qz+2dLdsC7m/H9NREfOntt/T7FCcX5+cFMqIyQhmS90lvWhTmAHwoxBhLzntAWM5+7hs1DRug+69OSw2KegMAngGn8EgBERvFGojwfJISR+PCKwHlsJlrq4gLaLkFSHqEsmVXwPOt2ysC+lDE72yjOEaNdVF6lJ2pJxvAH73JOIOx/mUrV7H14kK/S7EeQJB7IbaBOMFrbt64IUAPYNH99lxUxjYQNShrlviKQh1gH4AwcdXo2JhAbKxkuYtWG7vBpaonGmpDXgM5gV6QqIvp1cbvADQDPLIHJqAu61VZ0HoNMA7YH0+Va5PSqlIaulc0P6eoTAzm9hlYMEMM6NqeVb2rXbxCkURhkfezq0gIBIVAyFjrrMc2enAgznrduBg4iaXlRSlPAD5/8pOfSoX5ta+9G0NDFyqaobjmmVDoPDrsqs/u2OhkHOwxXieyhua+UXiPjg3FjZuLMTc/GYdHO1J737lzRwqShw8fyu4XtfAvfvGJ+hXeuvlWTE5Oy8aXIuLz1VXN/zWUXUeH8aV33pXlM+NA4ZgCLGuG3op7+zuxtb2pNYITwvjYdJwcn6u3IrE/orjr129IIYpKh3lIoVrqZyzkRfAc1LN98OCBAAsKmvyHAo2+ffSYhohDjN9P6DDByXlCXQhrgrbsm2kJWxfKmvFKk4BUyt6Xgd4k0JRg1fta2QfSZrqxnfbnkPU53tyDEvD1JuUYqgYsGwXODCtLDJfxW0V4rMg/zTO8EZOWQCMLtAkW5ivskIDNLm1VkmsJeENhez7u31+J69fnZGtPP8NnT5+zAmUB/fjR05idW5Jik/XH2UW7BOY8pAGAB/Ytn7sQgKxgg7QD+MI5jYKy2aeZOQYph/M8e+H6ugzImszms0TnhEJSAopLDyALvqWffROgTZUxxXS1BBBglYo2n71NENgjawVwthiwcodnW2LHEjtrTynzMUkC5KkJALMvWkU/Edvbu7pX8jDyFfYQA12mAabdsMHTEgMXYFzXUXoR2/bYv++CvMdGTheKNQ1uoGbk3JJ7iUhb7lENYMGfrD0uPgl2uhYRHPzcpJadnVEOC5D04sW6lOPEVgB4SWTTWSxyrkEfxzfZ3qTEvSUusKG7SdSuBbT0n22gUTahhIMs6h66v/Pb34v/9B//17hz+3Z0jzomBmKHXHp1S0WqlgiOtRxPoaAzkdrPp+RDxcqW+DL3dNUNChhsQjTuOlyPLef5shXxqc+c9kgcFoIT6l+rGK3W++DDD+In778f+/uHGgtyj273LPb26OMJCM+Ymcg2Nzcd5DWA9AYGz9S3F/Ut161WFCfHbuVwQTuEiPYI43UWh52NePDg5/Fi/WmMTw/F9ORE1d+a2OCkexaHBycxMTIdv/d734/vf/+PpbJde7EeN65dUxsEzuXV1TXZ9X/nO+/FiUh2NQCv9aB82LUU+pv+7Y9+FJ89eiQHN9SltKYZGobExxi4PQDg1vkZrRoGY2dnQ2cjLR+Yj5Cdtje3o3PYje4RAD7uTHpa+pO1RZxEnEOcwNnGPUPEuHHjmmxmaYH16DHEqF2Rz9gXcJmYn1vQecrzxMECctHEBKKBdu2SdH4hUJ3pMD83L7ttFL18vX3/HZEMIIXSn3WX1hclLwAcBJikngAATGyBint3Zy8mxmYiesOxvrap9kJY4M7P43axoHmxXzm3jIrQy78Vp/C8ieG6xLuQQoejF4DvthlHAZzFyaz9ZPxvO3B6jAPA4pgxIGCbe2etkj+LzIbbSnFAIn4kzuJtyaOrhPRSqlpliRVh3kQTYi3WnEgj2o/PlTNB5LNdcSgWfv78uWIGYksROBUneT+zo55Jv7wXsSlrQbneAA45i3Hn9h1bCJ9YBY769fHjxwLSIaVBnIAQwBd5sZyJiMlEGkAR3NI65fzZ39vXeuNzd7Z3pfqnZjA95fmYey/APwrzr371yyLiPHjwcTx58kTEtST+EVcTi9F2ZbEQKjgfeAY8C/Xp3YVYuS+iqfqSQxhttWNl5baUxjoXT46id3GsmJ9nxzkBuZm4UtW1i/M4pa8x7khqidTWo3K7HPZx7nFUxE/uD/cWfjY/vxTz88RPPd3rz3/+QTx5uFbVklzncfDxWqDwpdJO/wSxGMXTx2es81ORkUapzTiPMqB/TXNkbYP1uB2n3eJYVdh51gT156UJ9qpGk1blGepISKCeYlmGLWdviafKVu9/lXOnuEslAPxK3lyzXHGppt34UfXXfMnlsXQpswC9xfFS9dtCMMvaX+YizMG0c77qc6rvlWFKMVDzc/O93gDArx3Bf/AP3wDA/+Ah+2f7C28A4H+2j+4fduECgKsopzDAm29xGV/tswO9jBj/wz771/Pq3wAAuA8A6l86tmJOe+VMml3gFaxlCndJzkrvUR2QVvYoOBwe1YFp+5mhkhCQ5MGsG487t28pyFtdXVVg4aJ66V1Y9fRxX7cMOLPgMjQI63asD4w0yExQj6rDNoYUaAlqKLKqiNs1i1RlcdjtxbaTK64URyoIun9OWmRSGARYIPiG8UfQJ1vLrhnMTMYslvNeVvnQn9bggAqKimgo+teWXDVrzAF1bS2SIBfpiJnzfJFkcy2yrYbBifXaqZnh/owGqy7B+8uqWXPBr7RN6ZvbpdBaXXeqLrNAoSipniNNG+4KiEIBl71qG4ouPceixDADFAtlWJJDMdyy7Y7Hzc++b1wUXbrYknOQIJ/XJvhq5PNzrFTtIjXwm78BiA2wqc9Ny+p8fqWYpYIDc413kKcEEw8AACAASURBVL11c+xrW9erryMVyFdfI/dssEgfWv6XN5RrD6am12BKZQxMFpAprXZyLMq9emDS2j3XsovgWgMFhKl6ORew1WBZjofnq4cEsDyfia/Fa6zIe9IumWLcsG2bUCo5iB6U9Sd/p5fS8vKN+NZ3fyuurdyJscn5GBgaiXP6Ypaii3aW8jyyOJhAsJ5DKQL3jWpDxdPHmm3WWy/B4X1jWt4si7EmbZjZ3SwOVwVt2cmfSSVHsYS5aSXlucA9F0Qv3FP8vKfkiuchuzbsRksvVVlxe3qWq6uTuFLyrm+zFE6bSYQ/5+WvGgT+1QFg11GT5kAyC/hq62eKSf5oFKG2ciaRppjI3qzegGVvBNBhD0sVh3oDFxCU/Zt5wT2R9AsoEbiEHetZrK4+EQAM2ITyl0KEAUj3UqWgiRICm8ONzR2NrXsX2losrRSror5XcjWHcg6kW4Rsz4rdulofFMAzwVITjJyYGwy2rXJaLPPuBo/tZkEBCBKV+/6l9XH5HSGyJa4pIEk/gJFzwnMxwWex9MtnpsK6qaTVmisEJ8BAkRAgG0gBZDsq3oszm/tzf8ALsdIZZ+5ldm46bt29FRPTkwLR+F3eN2cDF8T3KUjXCmruy/bYBoN83SpmFNVPrispkLPvYO7OWaBPAGdwUAV4vgBmE0TW+6vP47GK5byc85/nxXOxxeNZdDtH0T06VG86FajOT2WbTF9B+rytra3KBhKwjMIdKl560llRNCDG/tbWjgo+FH8oBKG2hdiA0oRBoXjnPsAmxxHr0BsLIFOqGcCUI9vCc10mv1nhTAGzyAzVY/Du3dsCdbFz5HVY4skqlJ7EC6j2DOSyZuhNR6ENhQUkG4ptqDYFkAwR15zEw88eqaiHAgKAVcU1KYoPtSexDgEcGGPAa9YSoHPOL4p2zLNcc2m1zLPjMylgqc/ehdXfXBtFTRQUrAvGBfUqBUmUPmtra7abpUetvof1plXVqLy17sqaZd5IxTs4KABbtsYUmwvBhmuEEMKcxIqawj+Ado4Pc0U9gdkHyhq2/bhVNgvzFJVHNK+wvuVz3XvOz/QCouLFccTgmVSwFMgg8NAPkN6G01OQA/elnhofh2xybsD+sKNi9sAFimUs7S90PsRgT/2QFxex6KQ1wgupgL/97W9qjFFBodbcXN+J/T3sSE9iZGRSoC0ANaA6xdXVF6s6Z1afPxcR4c7dewJkE/za3NwQ4Mt7bm6tS53eHhmNiYnpGGlBtDkVCCzXhM6JlGTMA+YSPd1jEJDcPQql/gZ4hijx6LHU26xZ1sji0rLiakAzniHAtfoXFmW5QJ1sk9EA3qr9jUVd8oCrzi+FnUV9mtFbgncViFwANe+Sxb2k7O8OS14ODvPs9JlbE8Sar8wT094qLsD3gbMNhxG9XwVoFpVw+VztfyVvqBCCPtD48vuWOymHN+pNgVOAh4qfIThcxOzsWNx/eyUWF6dibGxIfahPut1Ye7ERQ4MjsbO1Hy9W1+PuvXdiFIX3xLiIFp999plGh2djcB6QnzmA88OICvCMG/sNCsd0fUmbYBdAjzUf3IN7IIZKO58qp8t2PKXfqoPHEkNmpOsDvBqS/vjKhFft5UXV5nDU75EtEFyktaLLz9k/T8BVxKbSX7Z6/yQ9NWyWObvYfyD0sL8AxOKiwTqGYKYINwvf6ZBT2kLkvM1Yq8rfBKAAKpwLgGMPsvWy4wH1FZaDiJWwVasMnWHO9/gan8C6FoKz433WKbkp+5PzLcjGBn0EVAIAj42JqLKOyvCc/Zj8ucSInP9yNeH88RlkMq8tlysyYbVenZNlDsb6J5axDbTdfVIBvb2zF/ffuhf/x//+v8V73/tuKfy7ZUgC71LgVUROj14+myqvbjiBpKrfr7Ti3L/u3MZxXMnsFGsYQNL7EpxqrCGwm2CFywbA3rNnj+PDDz9U71BIP6zx8x623Kexv9+R3S9xpEFv3CncDx1HhZnpKT0jAGDOdq7bDieQNBgv1iiffxbbu8/i+drH0YujGBqGnMfZbZU950O3cxa7O0cxP70Uf/aDv4g//+G/itH2RPzN//V/x/TUbPzVX/2lgP326Eh88OFHWnNfefcrAh2ZC/zHOQhZEtAQZ5AXtLTY25Nrw+aO+xuf9VAA74mw2RqBEI9yeljfI47g3jgXGTKuDzcNFJI7mztSJQNwosrc3tpT/3hcJNDTJukQEsVwC6Uuau7xWL62GMvL8wKYP3nwkfZZYgKsZnle1yGbjU/GxuaGzlOe2Pj4pGocVsGjQDThDDLj0tI1xc84uMzNzivWIe8CWF7fWNMzXVxalIsJxEWel9Wo9Dtuax1sb+5Ea3g8zo6JgXDq6MTszGR845tfjcXFuTg82JMTjFuFOa8jvmSv45xEId49Js6B1TISA4Pt6F2YwCsHJ4X7JntqTZbahXOBc10XZDq+6GetPsyzM4UcAqHgQIRA8gvG6RCbZmZ0sYa/sszRUE5WQFZRZPJ03LLFKnr2BZxsiJmYN8RekBvZQ5WvEcNpzhsQdJ3ASnFiOmIl4iARVwcGRCbElYS+zuR/tIlg/4TkBwFFxN6xERECyeX4GcRByAnun057iTG1C2ECYLfPM4HcgFCE2G18dExjBCBr8sC2cgscB9955524feeWVLzE8JoL62uKd+wEgWKZPsfjpQZG/srz8jlKbYznpLxzf1/jD2FmYWEpZmfni8CE3tJd3Qe1QJ4l+TvPiRiJ3ArVeVpsc26YgAJoTA7KHBlUixGIDsRmjD2q5Pn5BZEqiNWwrP7008/icI89pEQf5Xys/n1VkORw4ZVf+l3mY6vUljgrAWqNLVdEctTAxKbkL8RyZ12fP/lFPmNL8bpE4XpMOcfLdVRHuuIe2hs1L64+7/35tZq4JgmW/fwy0PyKO/xlIGqeyzV5r1xPnhml5uIzyevXYLnV7pyprNP8fZH9D2kX43qH0vdm/fQV1/kG9H31HP11/eQNAPzrGsnf/Pf5PCX/3/y7eHOFv3QELgPAlyFgTYTM1i/ZpJT84Jd+xj/tC/7/B4ALDHr1bWoA00I2k6rq2C8AKskszNazUgwpYFABhQi0SBrUM2xkVCAvhXwOToJwCqew9kiSSF5V5D85NrtbCtC07CJ5chHRX1aJYhFTFeRLYJDKQ4PBQwqsUYDAriO4JoB0wl2KBlhhoTZQEbwUC7AJVW8n2846kXZhnaI2RU/YviRd2GepKFiuTQBcAYOVIBerOYExElcW4HUggYa0AG30xlXy6iIKKmr3iCqqyVZLhQgSNxIh9T5CXVfUXFUDpwLyJniZSraqr1pRBr8SKL0MpDWKAQL8SsHENuFm9ydQWwEB/A4KzqJWluq3JBHuhUMiAtDQK31QbH85OOw+Vsytl78a3kZVkcDzUNbHTZXn6xiAFfZ1CfwtiBsW5IC7AvcBoRPsNLWx6gNssMnv4SDRiuiioXvNFvIaAFiWPAZjahy7DkQVX5Y+y/qAK+6zr3evGJdFkVkCXNk1D6PULAz/kvCwNqTgSCV+sTLLzxAAXI2HswUrjUs/6Mw6Sj8zBcKAgLkhA4KOjWjtk7ABfqIww0IJkHdn7zAOj3tx6879+PZ7vxXXbtyJU/pLqdddgT1L4TSB37pI2Cj69AXf/cXXVEPXu9rLJd5flkC48NvYFwuIZXtz1KxHYm5bZYmygsTW4F4W8gSuyYYeiz4s046V5NoOsO5xWAPAJTlTvlSDt1dNsqZyxlMkXRLKo+g7IK9KVl6vAJYjf+XmjUvCcExMUgygwkVV1r3J2dsF6mJ3Rs81bPEENLpAqB7Q2EzJTh1LOvb5okrV71hlr56excoOJeT5yVFsbb5Q/1bmEUk4RThABncoMFOdeX4AeLK1q8IdwJuLv8VJIguPWTRMEkGxp2ccDfCWuV5YwVLtFjvKHH+7GKS1ZSqMPEcyWaQ4oGKKPtfF16a1peYyzOtiA+5zpQalXfC9DGCk84IZ+iZd2W3jcoLJuzG/SP4TJKUgwbWYwXymucgZkyCmisnFAppiz+TkeCwuL0VrDPUtYFRb/bayb68sMQVKeP9K62X3cC4Audo8eM9wYd7XzWe5R6tt2XS/BVjPPTbXna28zwXa5RyXjaOeDfaQJmVxTyxVVAOyx11bi/3dnRgbwaqY3qW284ZEMK5eyePxYu2F7OOws4OlDxjIXETVRKEcm0OKh9gtq0/t1ISUIhT0ssUFsQ+gKgpSu3a0VKyksNzt0KuMnrY4ILRlZ0fsw/36uhkrE7pQVNy6dTO2tzdjfW1NqmuAY4AYwFkrN0yqoCCHOgZ1CgVqiqsL83O6Rwq5zAsKmE+fPdU8og+ZLRR3Nc9RxwLyuEhWrJlbLa3L589WVfSECEBv41TIAZrzORTt2M9Zx9gN0xNY6jtZBLaLEvVICkOUhhRH93b31POXIiGxwPK165oHgMLsDxR1JyYntTeqBUdRx6NcUoGy5THld/i7+geeODaC/IelLcQ/imysOwqAFIF5LQAI7wlAz7hIZXOMCtl9PikyM3dFaFKfZIgnECVO4mIAYL8jez+K0PTJY4+6fp2+bhH7+zuxt7ctsgR9L4k9ISESs8rK8BB7+hGdE72Lk5iewbpwOXb3NuKzRz+P3/rt78XXv/5V9cl7+uRp7O92onPEnMZ2mx6907Gzjdq6Hbdv34lPPvk4Pv30E/2bgid243fu3C3FRo8/RVDGFaICFtzMRyxF1Qu0exztYQgObe2RKJvcj9uqB6w/mTeohhlD+h5DjuD9aOGSygjvB2MxMjZWgYXsnVbCYTVru3j+TFCsj4flzc0FtHLGlZCs75jLfq9O82r1ZhMA7ovZ8nV1CnNlgS7B36p4Wo7ZfF/bLxZbTZEfi56rxGC+dM4YKykdm9QAQMYVtf1/uYNKCe0LzN8pCFv+4R+KeDUUbK/E0Ow/p8edmJkdj/n5ibi5shCTk+0YGoRoC9iOtTzEhcHonaGIjGiNjMUh+9LYmIryAMCsBVweWPfsd/xcxJ+xsQIqWSHKvFFPZxFS3U6E/ZZc6BjAC0VsFnojbZn9lBlHEVeJMyF8FgC9qdxVrOIX18+8qI2sPiO+tguJxrEQS1MBbKACW+IGiF6ccHzulyJz9gBO14sG0crv6R62vF+qf1EXcllY/bJ/82R1T9nO5lJep/OvzOW0YfW9oyI1YTRbEKW1Na9LIDjjTD6DeIMvztuJcYO3nGcCKIpil88DNM7zMFMDbOoBcwD/2O+I2dWbNO+5xBiezQBdjrcTTM8YOwvyauWSOWJRirl1kwlSatUggyd6eh6JpPSf/uN/iD/6o+8bVNbz9WfURInKRKoiVjTnQp77PH/GItdWrrPmBpHzpAKRm+4APcjpnsO2I3f7EtqJvP/jvxc46BYCpwYfzyJ2dg/j8JAiP05idqoi1mA+QPKRCnK4pZiK+4U8BYjOWYE7Wg3+Ala+iBfrD6J7uh7tUUB+B9IXF7jFjMZxB2JQL+6s3I9/+Sc/iD/9wZ/HSGss/ut//VH85//nv0vl+sMf/kBnC5/70ccfa3/F8UFtcgrBnbgYsOyTjz+W4hVQFRCMmFwrSyUJcmxiPtR/2G4TG57F3u6m5j/noJ1V7H4xNkqv4EE5VwD+QpTmHNra2o2TY2I15pVrN4yNyHbHR9FqoaqdiOs3aIUxG2dn3Xj67FFMTJIHtuLpk0cSBdy7d19n1qNHj+PZ82cxP7cokhogNrkV97d/sK9ro3YEAUz9WmNA5zY5F7UQYqHtnc04PDhQDQhlKOE2xCViFN6P8xiVN+lp72wwtjd3Y2d7X3HS3bu34nvvfTvGxkdifw8bffpys9b2VG+BeAXIjxU87ROOOqfRu6AWQq1mhIY4Xl/ZMa3RskigUqkZMJchzC0suI3DxjoxE3WrGYGqKOUhj0HcYM2gEEaZC0Z2XpGUjDhVWWz5SxP49T5bagilvQo1BuIaYirixgS10sqftcF5rv2vrBUmDgDY5ORoLC7MKI9nP3O+EDoz2Bp4rzu3bivWoq2IWkVs0892QMQx5hWxLXUtzpqt7S3FoMTAIi4MMyYLIv8RQ/Mzzim7QJyrTcfczJzAfa6BmAerbMYTR5RvfvMbcrzB7hlgmdjF/b9pU0CMDVFhyGfVGeRs5syF4hyeBXsyMTRET2yjqV2iFifenp6aivEJ7vdE4zYqB6ATxZzOfexqBKlUJMXpKbktqK2LSIpeI1jJQ5IjLiNH5j6wcscWOh2xuCfcej797GmcHdshyvFFOpT0Qx6vIgP0BU/lHAbwHZqkf/ugiKmaHkMD0TvDea/UWpoAL59MOFyA4j7wlxlI6s+ZW6l+SWRqgDjJPlm6EAhcxVcl7tGROKDP1z2W86GkwZdvo/r3L6/X9P9qkoUuA8B1jbmOV7KGqx7YhcCf+QbznGcF+Mt/zRYTLwPAGY/U19J8zT/0Hl45GG9+0DcCbwDgL86EeAMAf0Ge9eBgQwHs1LKvJH4ZAO4LkH4jxqgcsNW1JIWqWaB/3YXWU71v0n+uFXCJfXXVxyhJKxYzSZe69DqKEGbfwnoyeGoVZP3+4+Oz6skxMWGWnC1OnVBwiFKsc7/QoXj+HCUwiUcBuKrEPK2ga4Wlk812sd3y56moruDRgR0RDb3KsImhCEuw5V5OLqon001K4FKEdiJWbFFKcZ77UeGgFDpI0FG88EIKoxS2ZKVZivd+nZWrvp5U/ZUCSDbIUiCWtmguOFTsMfXKYqwMops1aHtrJVYX5+plkz0UuWYpbfivgJEwGV1ESZCzqD6LvXBlQ+LRq59u4uCVPXUpYJX7kz1ygdAFRBa7Y4PNfkYGKQdjUACO7SgFohTlW3aWplDDN5UsY5MlJS0MdIAgM62VuWmssIJu9LbNKxa4ZcDJ4F72xLoCJGtUE18C0Ro/GxoetUVxsSjNcSxhagU018B3UXsIAM4RKOPaAKXrouSlMa9Gzd+XpXUpgHn5lTluXa37c8NgvwQEit1eCAv8hkAYFcxKQa0AKtm3S3+WdZMBqMAb9eK0Es8K34bVejWncn6Vglo1j8wQ1oohcTwHACyq5AFUwMPREqlhSIWsibEJWcLfe+t+bO8exN//5KMYGpmM3//DP4zvvve70R6dEFCCMqFSKaeFYya1yYptWDA3t6v+4NqBuAtRZVxf2jcvJVZX7Kt1QSqVDC4EAiTs7Rv4YU6yVikCwnjmbaQK1J5RlH/F0k8qwPI93ptENZMmCyVrW0qtEUOTtVVRwwaYdZUgnAA/OS4ZoKyXer0+rmKrNr9XERxKqUFAFX33Bvh8+mW1Y2ycHlLuI4b1FWpF2/O6aEzhBWUYhRHZa5W+geyd7gFrK37t0WlHVQDYHC/3NkU5CSt/J44O9kXGISmn4qg2AgJ66bcEmAUTGztebPhNVxBloajjDR6korseD6lOijKTeWoVWa3wFbBYCrh+RgYu6r3QoKkLmBcqvuq8K0Qd73uAv3URNMlBOnkL4cZbQE1scNHVz7AZAWSSmr1yVeAUy99EKL4oXFGYsFqvBoCV2EoV7b0bgDHVRXoWUqW6rxVFCoqOC8uLUgAzl9PWspwStm+Ua0DtEMJaAMCXBR2AczlvIdlwrzkfNMeL7bZJC2lBXYpcxRrUT4o1Uuw3C9BCUVbqZTlH2DnD49STimNtYyM21tcE1l5bmtPYSuGIjfjoaBzQh2/GdsePHz+K5aXlWJiz0hHlC8VzirtTUzN6tihrsK5DNXz9+rLej7kKsIZ6bGdvTxaDjgPaKihRVMNS8rhb9nhZWbqfWZ4nXN/khJUZ8/OzUhasrb1QEZIbQgkD0La0vGziBAq1EdSyLakhcDohrgIcpjeae5FhY2z1LcUK5lFruC31BcWrlZu3dN599pC+fENx88ZNFeAAdlizFCcB+6T21vS90FyhuH9DwKeJfRRciX+w0atJOqHCOgVolCEoGDc2tjSmts7DbhJwE8vicxV52R9RsNIfEOUS1yyiSAGxU13OXi7Cg/rN+3p5flbnLutacJmBBJhfqeYzUACBxaAX9w9wzH6SLT+YQxTvNO8X5mNifDT2Drbj0ZPPYndnO5YWrxcb14GYnZnW2KMsR+VE/IlShTnGNRFT039ObQ3OLgQ6HB7tqo/k9RvL6i13enYY7733Lbo7qNc0BfbVZ5sCBsbGpuLt++/GwvyiCprsUViUY5VJz0rukbl09+5bcfPmDRVPuQ8U4oDgjAO9FtmHRkZHVdAnLoZ8ef3aikAI7PJ5/urBLKV9W/OIeX5wuK/xhCyBEw6EhJ3dPdsgjo0LaISYMDI2GsMQJk7PBY7bEtaAnxSKTYVug8CWsY72nCRVltgoz+rcpUuY2hcC5f5RAUvNIODS368686qXpKNGiVsNXNaqXdStAuqqjbhfsVsXaDOf63cL8efULSsqa8PyPe6tKtiXHaw6ncTl4xV2GaKQj4Lw1spyLCxiJYo6H1U56v0J9VDl6N/fc59nwmTabewfHuo85tyytbrPTMe8veh0T7S3AwB7nTj2NDHRREjHKSZy2dreaxGijHKwPpeUQosU+cukG59bzgeTtJTAhUPWOr7xfu78Mt0AKteKci0JAuc5mJMj37NJjHMc4EzEuVA+E38O/2YtyZK5KEjJvyDsMZ9PTjyf81mXIek/swpflDdLIozO5BZ7JTEZscGwckgTmbw+smc2A855mnsR40QcxT7PDCBm4EwRuapkesqvdc3OY4mZONuwIoak4niAM7dB8qtyvjIzy2SrQKQyzzPWsTIqwVuuebi0LTHBzrGRrYBFBoiIP/vTP4k/+/M/1/6aTkK2yC4ndFEzawxyMMu4ex5kXm6ChVurur1FxtIZb10urCsXqhxaSouVEke5A8BZPHr4IH7+s5/KFll9VmVFSx/TiP0Dq3/pBUwLkbmFWVk/ixyXpD25eLjl1EnXrRZwtkIpGBenMTpKb9hOPHn2SRx1X8RwuxNnPZ65iQZnZ0NxuN+LoZiM3/reH8QP//yv4lvf+o7mwieffBYfffRJbGzsxfzsQnzjW1+PW3dQtY7FZ5891PN/6979QqIzwZHrevL0cfzdj35UQCacTtzGilggaOMzcB7DrYsYGR2K7jHgZidGRyHge4nzHsx1zZXziKnJWZ3d62s4ChC7DctSfGfnIM5Pcchgj/SkB5yFyHbU2dd+hAIYktP84kwcHx/G3t6WiIM8v+fPn8ZIezTuv/WOAeGnzwQKzsy4J7naaKEAPaBv7E4sLKL2hTTM2ez8gimq828I0ud+bGyua/0COC4sLogQh+KUsx4AGFCRvKA1NKpey1sb2yJnkbt89Wtfife++20poHd3N5XP8p4AjY7lRvQ7Ozv7sX+ILfNxHHUBFxl34qNhE1QKCJznROacyp/UOsh/1grgbS1AYgbyGtYHn0n8w7OT6xwAPgBwgmONulECvVW+eylvdR5jhT+7nhypynksMmZxotF6K/kK1yOSZml5Q+oyOzsZ9+7e1PNjzNXTe2DA8YZ6jA/Gyo0bIuARm2xsbOhPXkOuzx6QNQ72KvYJ4jsUr4D43BLnDj9Tq7UO4KqJflJIT7v1B7U9BB7s98SQAMicLfTRJv4RWYS2BLSCOzyU1TLXaHdCkxJZo4C/uFjZwQVwH2V3R/13uT+IAsQyw0M46szG7Ox4DA0WG2w5oljJzOdr65IDhQnfdrJqaf8BAGb9QUpmL1GrlU5X9zE97RYajB2xHaAwZyiW1b/4+JPY3jj0vlhKOVeJYf3jmux9Vfij6xseQKwegy0A4CTa+tUZjimtBQw+u/DrsRxXAHARvSTkZy5aQF8c3gQCV+WmAuKqvFnn13oFw6ecvJSx0iSxOEQ55ijk9CtKeb7TvkT4NdFe/4+SPNSMNTLecL231EwqcpmfY+bS/Anhlb3EjkzFPamcMflpfedQuVbntXW84TH/XIX7z31/b15Yj8AbAPiLMxverKIvyLMeGBx+xZFQDrE8VHI8ysH4K0+Qy7/42k//PA/Bb5DATFWXT1DiNRdaFZlf8TENLuClU69RNE6W9SvfAyApgbQrw4gC+lZHXUNtVJ/17TY98rBIbCkhUGG5FMRRa1AY45BHifPs2aqCMw5fkoK09iOoIpFwH1yVRop1lW2qHUCStFily7/VJwoF8Cy2egNWH6unT7F4UfICSOIgDkBZFjZFheTCcl3wt52ng2ACOAI+CmNSkMhyySBwf/Hi5eJPBh4WErig5KirtgQlgXH/4FMVSAliKbTqes/PlRiMjLZlM0jhhi+KC7KCPnVCmaCpIY+6H63Zh1a0CpxqWFMnENK0+6qAw8LargoCAmbL/LhEz9PvFOsw9wBu9Ektk57wSj1xikI6E/eqzxeW1oXJ7MDMCmOPlW1V/X2+50RcALCKHiSDFIn67Wr8yw3F7+U13FhzKK+ZsyYM+Lk6aCsgdJn2TQCpZtkWhm9VvCr9hJWoFZC8uofK969SsvRdYxXket5X2xljT5ae4JNvvIx1raaTaqBch8fL/ZdtP5i9XFBL2GpTvTmlmvNr8jm6v3dTLez7yOKLCq7FzjXnFn2CM0DPwq4C3cEBFYdlZ456sD0SX/nKl+Pdd78cm9t78eDRs3ixsR9L127G9//oj2Pl1r04QQZcFKfu9+U5Vngn/eSfPiu4apft28Q8kvVOeTkRuLzj2f63quZVDO4c01QhMB67OztKCGzLTpGTQqKBKa7bPZWsgs1exqmAASDIa6lUQnLl9n6key7AlgFDF+kr5efQsPYOkuQEVrBNZpoIfCx9bJxwlAHNKZjro6yLPsC57CO6Nt90DKlgADucPlYkRwyp+0phpWWrxgEr59ij6Q8ni7oTFQlUPJYdom2/uG7uw0poeuzZVjgJNvwMFSfFq8OD7ege7sqejWLJ0sKCxoWfkVADOpxiG67e0WwZsPOxebXi77JCv9rncl2nw0HuZfXKK/uOAeLypF3DMwAAIABJREFUj/JHg1KCiwRWzICw6rPrMyoJUgy/i8wuNl8GgilLZ7Jf7W9lKqfizUs+gYUkcnj+UFApl17tlXk+6XwtQGtaUuccApwVGCkbSoPxmjMDfo5qhTDSjvnFhZiYnirnpxVXaUmqs1sKZFs+89565mnDTNFXY+ECeK/0gK6L9dWNVkVfgyVpr+1tzyojq2Sz92/2c5X1YOlBjr0b84K+ZoBgOztbaJxidnpC5yprBYCLYgtKBRxLiAVg5o+PTah3LwW4x0+eqhBJn9rl5Wsq3tBjDFDs+rVr6rOLwiStn1GIoPwk9iBOocDJ5UJm6XZwDumVfmy1i8TYaFvgNMUoyDFYd6rX6taWLO2sWBqI89Oe1LHY5FEwgzi3uDivYtjTp09EQOG1KysrAkEBVDc3NzX/1BtRlvNHUuCi+KXYdnvlluIvCspj4xNSzQDqycKPdXNMgdNxlUAJ4o1zlAtjsXLrpuY540SfPY1nz30Q05oZAJ65CxixvrEVq8/X9J5S9ZZ+l1OT0yq8EffwXLCJhjyICoN+s+w9XP9Rlz6LgJ0tKYopoGXf2Dy7UDPS2474EyAVS0nFSbimCDC3EwVFN6lIdvdl70pxkjnAnANMPznp6qgF9ASMZw1sbr2Ih48/1fW/ff9LUvYCpPLZnc6h4ln6Q1Jg393ZKqSWkMUk82JkFEUtPXJ3pMJi77x37y0pNtsjQ3Hn9s1Y33imQnhraDxOj4fi6PA82q0xFcQpgKNWWV19JqIReyBzm+tlbt5Q8fMiXqyuav0B0FKEZQ5QmHR7E9uOQgCgFzVANvsk9uJY53M2oQDlWTLu+wd7Kj6zH7O2UJYD6KPAYiwBAwT6FDtY9gn2W3qmSplWiCFa3c24s5wnTW6SxSFJzPHfy/FURXH16d38Tb/McUlNGG3yG7Ne3ixIZpSQytvqDM7erFVLGu9DUnOW1hdXFu8aNorNWCLjIMdSdjzIczbJCFk0LClrHd9mvKqiqE4IvTWqvfHxViwtzQRCrLOzo1iYn47ZuSm1TCCfoJ/owT4qcuxKOf9sg9s5Ptb6wwmAYAoSLiALz+s4bWRbtDnhuQ7r3BbQW2KvzC34HusWJwOUfAaF3a+2SWLifnPfThAki/pJwk37f4F7jfiWPcdW/oVYJItd97EvPMA6Ri09Zg3cFqVt6X9pENsAh87nojRKsgr/Zp/nWtkXKPSqL3qnIwITYIcItxTBG8/ZMaKL/5nHOMayklbPgjyOv4/geDIUpwDh57QssHLarzeRWfdP/ILDU7ZnUBsNk7XY35O4JetJ4oEEagowyjNjv+L1PCPHmZAybYPdnLuORUowqCVVYouiHqxq1CV2TLIvbis8O3IEjS3xbckdnBI4hvvOt78V/+7f/dtYWbklgIVxqfMqt5fKmCqJwRnDNHMfrVXA57KwXlfTEQheah1pny1wvdiQKi5XfNKJH//4R/HRhx/oWeOIwNlCr9DjY4A3+t7Te/ZYxJkbN5a1JwEKMrbEwAKtRkcFFKEQdxx8HMcn9FU/jVbrIvb2N2Nz+2lcDOzG2cWuYiL3Y23FwUEvzo9H4/d/50/jX/+b/yXefferihnWNtbi8aMnIgwdH0O+mYqF5fmYmpkUGPX4yWORl+7euV1abJiMzvxaffEsflypmk2AJ0Y6E1BFfI5Lz1FMTLajF7hYbKv/Jy47GZsK/O0R57djcnxaxLWHDx/F6NhETIxNxtr6Zuzu0Kf2QmC5+2s73+Fcw14am+v26JDsn7GBPj4+iOPuodYLcRTn0fQUoN601oKdU46ktCXe4os4hfiMGAMiFqAp64lzXuvzsKP5BFD6XNa/O3rdzZUVvRYw1wT/noBe2nocd+nLPKY/Ocv5vPbwcNy5cyvefvu+iAHdzqGQKnol281lLDY392Jrc195M7npngA9AEDyVJksFwtok6Nr8k7WY9yaBAyYPyH1c+041DGfcD3BXljP6px7O4r9QiKTuKDYnlf5dyFIpHOA9rKsL+b52shXJCbALaeRwmQ+ov1PuSvxgfcrri1Js+R2U1PtePv+HVknc220ymAPoJ0AxF+AUmygpd4+OND3iRN4L+qAxHCQGiGlqM3IJLlEz/E5ls8iJJm8qjy3kKSJCQX6juP45DnK94g/xAG/wH2rIwvma9eW48aN6xpP9bre3pajCs+w1R6X24lJGuSaLam9p6bGNS7ElrL4VgsnWhjZBpvyD8S3ublJtVyAGKC9V4A8ALX7truHsfsTQ7jLnEtuHWqr0YmjTlfgMmcthFHmOecN5E7mPtdtwsa5YrfPPn0e55AHeW4QeM4yvin1r6pC5HpfJSbxIWVgN90xxgbiAueBBHDzAM1gJWsCqusUwnGS7Bu1HteHDCjjuGECFmcjeV0hRjex3zLfmPOAv+fd0kYggd4ku8nZo5le9xUp6mw86zIl5svzjFvO+erp3wCf8yArBBfHfjlG6dxVhCl9betMQGKu8R/PmT9lb77F3gBpKGuQWZ+sSfu+tloF3LymZoz45u+/3hF4AwD/esfzN/ndfmV87zf5pt5c28sj8A8GgJVJNEv+v8KoNmfXPxoALodbOXgqhVWj38DnynBecRtXgsCN+zdI9+oxsK3r6wDgVDo236M5KKnENLObohWqCu5TfaWGbdeXiSkJMbaBqDcUzCmBx/rzUMFjt0NgjHUVAQdKOkGIVpkCTsEgJ/ktBWfZAZbiFZ+PDc3mxmaxYE6glsTLoIpAZBWMDbAQlFFEFkgpljIgDiDHoAokBMYUxvoB4LSWdgKUFp8aocsMr+rfjsB8v06a+M8A8JmC2bTDZD4QEFKEpDhMQZgElADUoDmArgsXtUzMdsVmpKblGCoAklOsbxpFslLMqAHgOjDKtdMPAJf+UVVw5XvR/5M0FBvvRrRWM/7poVQKB/ycIrH7hLrvDM9AlqQCggsQWawYpTjXkPrzs58cBAEVlVI13Aj6+mf6L1+8VtcyF6zCluVdgqfqYVYWT1EFZjmiBjzLzzPoS+hZKkxb00I6qGggBURvQEiNcL5+LxfccvEW9mOZSzVAaUDG4FMpozYs0DQ91MNU2bpHcLAVAygDG1bBTcA3C5b5/J2UFQBYuHYp9OXnFAW3LceVrhqzpQBFwjaKTeRotEpB7bvf/U587Wtfl9Xzk+cb8emj5zE6PhPf+d73YvnailRFrEneQ/MT5UuTqpoPuBqL129wdb7TbxOYJ0Qzgep7pmXIewLPrcHV2itqXdYiLOP9PVt2Oei31ZWtXQ1k83spyOVK0wZXihI1tvMNpdommbAuDHofEMDMuLKWVICrlTTsIRRgKbypYHhx4b2EHp0AQIXoksNWL5UrrJ/7Fk82DkCpEDHSasXEJMpe1K3dIgwqRXL1ojWbVj3tSg8vrisJHypunqOQrq9dxWMA4GL/jMuCimzsi8Mt9TY92N2MizOA4D31NyXZxy6LRIwCEoqUkRFY2u5Jxn8AwtjzYSWm/baocLm9LFJX41F/s5G01Wxj9xG8AgA2kqz3U2FbSh8raMUEH2nr71bs+HUJVlRAQOnhXbqcXxr9mjCSyWQWxLNI457D5QwqBW71Amy5lQDjqbYFjT5FzFIAW87AtKsWaFvOFvX5GkP55LNmbmE+xiYNoKZCWvZnAggN/uZZrPsvhfwkIDBRpBKDZCWA3Im3SSUmn9hudEhEAJ/JPo8ZN9vTAvx6b8x21xRz9g72NNcncReQVWaImX/U7ain1/b2Rhzu78n6bXZmSooEnk32KV1eXhZICXjLWEnRMEhR6ESENVQNACZYC9O7i70CBTD9x7juTfrX7lr1y/0BsAH6mcBFUcdFFYqEJkB5j6AYjYIUCzoqTdjWqYiKQq/bcbEIG+N2K4YHh1U0mwQc3dmO3X1sf7F+nVCxaG39hQpSFDEpLKFUXnuxpmNraWlJfdo2N7d1j4wthSe+n5a+9CGjUMczRSlDIR8wmHGg2ExxjLOZ67t//17cu3dXsQjKGuI8rJEBgJk3trq3ggsVKQXBza0dqYZsQ2x7bHrDAVgAklLsRdkKOEuBkWIt928F3LiKahRc+DfFUwGQip8AqwrgQu/LublYXFiM56vPBWzLxpt+tLzXsFn8szNzGg8AXD5renIqrl1b0jhvbq7HUYf+vxcxPT2hvotn5yexv+8eg1gCopwGPEadw1hia8m8gqBHPAbhIOMVq0/osdvRPAXo53kzp65dv65rPz3pxkh7UAVn3hcAuDWMCoodYVhAEsXKickR2ZRzL2/du6dnwr3ZEnFP8ZPA8qMjvYZ/M07E2mobcu7eebqm1oj2ShwTOH4oqkMIAyBmTUpdc+o+y+wdN29c1xhhk806dFGTPsuAIGPRPTFQzF6EQhEijqxJXaV1Qe5yTNyI13S2pw10I1x7VdFMe2cjlzJ5yqBSFS41dlKHW1fEgWnXnAFCtm0pcVS2eDFBp/QALu9bMLNGuPvqBCv3bL24qm32O3zUBdz+a/UJbBUnGwkAMADLxEQrri1jizomFd/83IyukcI79t7EeFicCpCn7Qp29J1uTM/Oxi1AuZOzePaMPqG2v+X5QQRAZSgrdNxLsLFEjac2II5vmFOMP6Q324GS19kdqR8ATkWPFZsGgK2Syvinsj9WIdk5pi2Ts1VOsVvO6LgU/X0WmFBqAhLqbLut8Berd8iBavKQ+hiLENsgF5X4N9tzYN8OwQXQgP/IMe10kI4sBh3KAq8IS+RXrLES/uvaklglkDQVwRAgR+m9eSLSi9wzigo4r01nRgGAc7ySiJdgje6z9LvnPptxvB1gsh+wyT+A+5yvGU9mSw6Ps8c+88CK9Ndcr6n+LetAAHBRHavFSWnTAmeRe+X8u7lyI/7ihz+M9773vWiNtARsJSmNZ+Te0yW7aeQh3jsvraUCZmQMddVWksC/cxeD/qqzYJ3OTkqcBKEIIP7sJN5//+/is88e6Ayn7yiPFbAPi19AYKxZjzrkzBfqDQuAjRqV++UZMq46X05xqMGpg32RftF7MTCAE81ubO3QRmE7egO7EUP06bVK9PS0Fdtbp/H1r/xO/Id//3/Gd7/7e7Z5B0A6hQDP+uYcfyHi2M1bKzFQah04g6BuvHnjmuYnjgDEmZDBOR8+/OCnApHtTMGejPPHYAwNnEe3exCd7n5MTY/FzMy42hocdfaUV6gdyCAEuRERzoK+theQ6SD10AOYXq3uib21hSMPqmfWrIEOFLfENINDrHN63bZieXlRxBQAYIBhng3nLucN5waxhs9R2winyg4QjO8T+58cuw0XFsG4g/A8nj97rvOY37Nd+5TIc1r3w4OqNXFuco6Tb3CGcbaurW2q7z1zg7P89q3bOuMBwCG3Hh7uxcgo7SLa0ekelXJRK1afb8X29lFMTMwontujddFRVwQbc66L+rfCwIoqM8/AEvfZ/cDqQrVhOfX5KrLriAkjzHHOb2phthn23su9yga6uBUoLS6klmrNVnUH/0LudRAWiJ2TX5PfzyNRZOMSVzvHrdt1DQ5APhyP2yvL2luJL4gV+dre3irkutGYnpxW3U8K2r095ZycDW6r4Z7jtMDgs9VuRK4jAO4oeU+UbxCruH5Vg2faI9QGwfWfdMYzuSUdKY5jZmYmFpfop3suEiYgMPEK+7gAyp4JyBDVicGYm6zZk+Mj560DxSVJIg/OPWpRtrCen6ftCjk4seCeYjXZVi/akhrSDUQRkUlwain7ofMYCD/nImIRB7oNSC9mpmdjenrGLmIISgp4bAB2IFZXX8TDR8+jh8q+1FwyhnodmMjPcn8cag1Fe3w4Boa5a3KsS/l+430rAgH7ZslZtBfL5rkugem9i/VzMaBzvk+ZrkyoUt6qYiOdSWcRZ9261qHrdKZQWjtkft2XAvf9I+tRfDP3+6pek4dvTb+49LvlXCmuj4mG+9nbSS+Jinn+MIfVPqZqd4NzwrHIBRDXLSh6mVhVhaEJWL+CIPjqO33zk191BN4AwL/qyP3z+703APA/v2f2K13xrwoAJ3DzK02UXzMA7FpxQj7ZQ/RzgNR91L4yfC/lR6+4Q307AaVLQ9+ohxhMehUA7GCskt/5yKuSNAcjyXB3IZoECcCU4EjBQdBvY6L0AnEQR0GVIgKsZoL0ZD7LdlEBUQEDC+hnq19/josIFJ4NvGK5QgCG9R2JBMVP+vr5Okk0C/OsBAmp7lUgUaLi0zNbcpF4obbgy0VgGL0DKgxY/YsyhmiHSM09r2pAobZ+a6oIk8HZDMpN09OkULHAPSZ7ug8AYQLp0+Nu3Lh5UwqTrc3sm9Ktfk+9N7PKoSTDqmbby57FuZjXnkDubZs00br4lMxvF6b6WYJWuZZnexUAl1OqUnmpAlDUW0IA3T+JQopUgVaa8YxdUDabk69UUhEIe1wSILDdma/D/bK4TPUBlkq89KN9JQDcqB69avfJXs1KfgCADUqrb44C6hIgCnQufZ2TTVm9Zw0YJSGjAooBgMWYr0GkSpWo4mjpv+0bzRVW/b0uWqHksBVgocBWSrkEcFVwYi7JDpoqkd8vbdj85sXqOa+9Ij7U87cGmvyi/iJYsyCGdRBqUwpgqXIhMKbghP0zRWh6DmH7Oyiw5Wtf+2r89m//TiwtXY/Nnb3YOzqJyamFmJqdV3MZqTqPT/Sh7A8iF/RtZWWs+zko5UIvPeSqyFsH6lWAX8Y6C47NwpOnYBk7gNfBBM8L0N4DZO0KhCQpyK3WeLWzjCZwnoUSv22xVCzjmomNiqQAqWXPzoKdioKsZxUMS+JfwNa0UhSDuChDeB37B3OM8VMprBqrV/y9WQwvLFqun3sZBTxpw8bG+nlUewkFEhd8vL96HzT46YICCXfaUA94P5Ma1zdtlYxBSvcNNmAgxS5921p2aTg8Oojt9dU4PtqPi/NT9djkbAH4wiIXkIzebQuLSyIU0Kvv8Ii+l/RcLSQRgdON6XFpr7gMCCd7t+Z91AozF2Ma+2cuDvpdFnUjST/PhcSRfR27xxz+BJPrIsxF6a/cOMP7Yg8/L19/c32WVgWp3NGadlpL4YUzmM9gbloN7vcQWaf0KU47Z1v/mX1uEJbfH5FqkfPx+s3r0R6rVZdeL2Wel/0XMI/xEoGpnDku+PoMoEBOIZoxkrU39smy//Yc0xzCGQMZSYLVpeBF8ViM+zIunL9YvW3tUJjb0vtR5OJ7xAKcn/SIPu52VCjsHGEz1xNAPDszq/eikMXaQPnK3nx4dCilyPPVVfWLpUDJF4VHVKKypTs/lSKM58oz5j2IYbLvL6+nwAmwxk1QJOJZUNylUMx1t9tYFwMqoPAclrUh905xWaSwoWEVeHlv5g4WpLzH8tKSipoQTtQKokcPP86pnlTBqEjo1UphYn1jXXELa477Qz28uromZS3FJgp4M7MzAqt5RhTPUKMQk1Gom5nFinnWoDd9j896Wqson7/znW9JAcwzNuGhJ7vnZ8+eWj1bSCvsDzwbCBjq1jAISW/U1qFJvKNX7PGJzgdAWcCm7IHn1hu2ikfBa+eAYQG1skWlH7DIFShUHUfwrLgX+hEDdhJ3JLGO9yO24nOYkzwzCoQz0zNx+9aKFA0HB7uxf7CjPykQLi3Ny9oa5S5kRZQo9BanPzLFWeYtqhN6oXc6+7Fy60blCIGSWZ9xfBInZ8fuOTc5JuB+fm5BgBlK724H++7Q3GT+9c6HYmJsPvb3TqTE0lzroSizdS9jzlwQODQ8rH6Bjx89ErEBNfDHH/8i1tbXYnFhSQQBlN+AexCxNnHGOTiM6ZlZFTi3t3ZV5JQtfKvtvtW0c6Cw2sPe9EiuHV96523F2utrL9wfUm0NzmQpTjH/+PRUc1DA7zn9Tt0H+POAv1pkGc/0nVONeDTP/gqIq4vbWQytSLXl+K9i2dyvE2EtP8/z3dhSOeezaN7c44szzSudlkp4aZJV/dWfPua/imr0EoKVPUwdaCUfLE8MCpMAnZAdUWkBug/E+MRw3L9/O+bnp+PkuBPzs7M6NwH4pydnYmRkIg722Z8ORIZBUc9Eu/vWvZifnRfw++TJMwHEAHbMU0gAU9PTAlSZ71VOdnZaKUTTqhR7+LRyV6FbCtl8Lr6R/PdlANgOGc6davDS51kSpKqfCdwvKkc51thlRfb2yhEBFFpWUJV+oJBGyD05oxLcVvsTnC6uAIATKKPYPz4xrnOPtZtxWTpn1ABkAU0FQmQ+kq2LOBhrW14uVkA550Zxx4JcgWo0CVZ28PAcUSsPAOAEzAtRmHup+3UaWODeFf9Vqj07bfB9niEEOqnVpFTyOtdZXxTbfF/QSlFZKxdsxL11PFxTVYeSgFjmu52zlPaFQPbiOEKu9vY7b8cPfvCDuP+l+wIgBMAURX0z1n4J0LhM3q8s2ssCqZZZgRASQM6Uuthli0go9T4KtF4MYsHdov97Nz768MPY2FjTmGCVz7qBAAFJAut0QEX+TsxC3ItVsPN+wEpaSGCVTrzZ1XNkjz45wTr2MM4vjmJr+2ns7L+IweGT6MVhXAy6VcnpCbHOSAwPzsXv/vafxr/5638fd+7cF9Crlh1t9mL3V1abrO091QAmp2f0HPf3qJvsxOLCbMxMTSpHBZh6+vRxfPzxB1LNHh0d6MxCcTkQvRhtD8f5KX2+9+Q6MTLCGYwdNOsNZw+TLlEgn59dqI0FQCkAL6po91AeVpzOGdXt0G6FXscGPtOFY2gYUBxyPQSqybh+fUkOF3v72/q8JIugvOV8YMzZdzhTILc5lCb2t7MKMRvzmHyD2Ifzm/hGPWJlE+ycE+cQbIDJRyBDAdIRX01OoawdK20mjmJ9jT7BHe0nkGDu3bujvYP9ZGd7M549e6zaDwQt4l8Uvp0j2tsMRfTaMTI6oZoPpLX19a04OsRmm+cGWYZcx5boeR+uHThmF0nbqbcBYCnRsQi20AGlZ7rYcO9SzLIHSwGsjjci8hgQ9WcYAK6V+87z/HP9vZAgWKrmANc9zAujp1ys8wJicc5/9z+1GrfdGozlpdlYnIcgeKrxZW/leWFdzF5FrAy5mzmLSwgAGWsEpbDy4OIyxrPjmnxWDijvIZ6iZnft2jXV2CCdSU1fCM+MUeeI3BFipp2VeL1JPulcBElgRAp5zhDAX+JZ9lmcAFHyM36IBrg/Wpi88879ODntxvb2psedfOQUa36U3RYo8Hm0KVlamqVCFZ0jBCq7imtxWYFESdzIBOLs5DnzeyJsM3/VT74l9wjIJMTjkCUZj8mJKe0xPD8+jzjW85lWdnO63x+//+N49MBEh3zOeQZlvuxzwxMi09oML9oTrRgdb8f5xakBYLVjgElQVLIVAOwYSHOn9LHWMYDSt80ca4K7hdiXBmkJqGaHsNSYlDlI718RtU4iese1AKWK2zKma2hT+gKpZkx1SQHso6rZbiOV8DkedYHI45drsz5H/PuOQ+SIUZV9Suuw4eEYJx8cGdGZTM1BuVlxLXwdGJ/X96r7efP9X/8IvAGAf/1j+pv6jq9AvX5TL/fNdf2qIzD4Syygffq94t2zcPqrfnh9vr7yHV710f2/UAdmOhgss6yK/VdhGZ/7kjNxe/XJWeHA9Tg1bJX0+68DgLO4UQ7IS4phF6gNFCejmcAb+xQxgs/OXHzDzhjfsggpfbe3dhR05cErAKFYfyVgZfA2AeYCADdsUAkmZVUJCFzsOlDkrW9sKjEhmHUCnxa1dfKew+VCx5H6hKCGWZifVzBEMZKCLmCjetteKvxn8JEF8csBSZVMl96QLj6kFW+NzfN7vZIIjIyPu4dIUf3dub0i0Ax7PxIfAsj6y72ECWz5c2iwLbtdgmBZwcFmhMkq9WIhHTQKMxnt6NldYqnVgVX2Pquoc32LTe+aCuBqHdboqACrogDWx1AcVP/inoC9tKhUIFWsUt2XDJZ7k23v3jEGnCg4GYytWIeKXF+1B3hevupLFIUi0az64KYFtALCLFoXO+VL/ZKr9y0fUQGMWuA1e7WkZeU6i4olV01ROHtTaF5r9nhhfGynWhVPcj4KjSnFKM2lVIcX4LyoH0pJtaGG8XPnPVWEauyVl0HSJA+It1mYzsn0ZK7K/riof9O+W+pfwCT1McPi12pkbLr+xb/4frz75a/GIIzzGI7T88E4xsaXRK30Sk1gVr3D1B+2TnCbvJYEVF91DlSgvRdoNX7V+mxYAFdjW+z59SgGSVr9HMQWVTHuTHsYFppZrAR417WWQga/K/CNuS6VBUQCrwErltINoLbcTkVm7iVa31ozqEwaKoqKDe1iAnucAVafM6x9vkwGqXvYeom+zLbN9Z6fm4VYkuyZidGYmUJdWdvwqnhY/s27sd84ifT0JqkSqaPYPwMEyQIPS9lS1GjLPpQCD8/dKgT3rkUhWewXe+exvbkWuxtrKmahvlxYnBPAIxVNUWRMTc/G7t5BbO9glY+VcZKaikVWBQCUu78MApdF7JVXK8UNahZVUtnfqnlYfiefK78r6+eytWc/dBEy9LupiupXsFVcoKs2qPKoagC4vr48c60qLVc+OKDiZBbxZSdeEltbhxtgtdtFrcbKIk0y7NmX1ZJgYCCWb1wLFPx2x3DBD6ASMFe28yqA0BfMRBPbQyd5xhaXUg7STqHtdgoUk0imWZsq0sqKmiScNWR2P0UUAcRDFNhMGuJnsn7rdgSGwm0HrMSK/cXaqmIBQCuUouxDFHcBgLGvo8CPQpS5hgMJoOC15WvRalHsO1XfXdQuAJKsKcBX7AS5XilkhobE4KdwyReKScA1LMgplvEnz5Kxo7gzPYMqb0CqGf5jPXAdXNfxCfbDFNJsOaqevYO2REfBQPEP1Q1gJ89zcWGuKGh2VOAEsKZg5rUWsXIL68N5F6h2dqRuBbQGFMXaGgUw4J8UnTdvqICFwpnnwbi+WFsTmMjzRUnLuGxsbsiiD/UxwN6N69fjS196RzvI2SnKe5MeqDqhAAAgAElEQVTx2BspPFPEIu5DHYxNtQp5Us/bJlFWtBFSt2BxCCmQax4bGRMYjf0087JLEU7KfsekKqAWNj43y/OgwAiA6zHFynw4pmemBXqkoo9Vxvtxn3zPynYUGwaIjjuMOQXkeRWuT8+6sbHxItY3V2NxcTZu37oZp6fH2msATNnz9/YP5PjAPUCGoRf0+BiWhOey5aZwCymIvtHsTXx2a3QoRsax5/U+DRmA3sBc/+HBvuJk3mftxUacHp/H9NRSXPSGI3qDmgtbWxsx3BqS6vzmzZsCfkVgGB6WbSH9E2/duq2C5KOHD8vnW6XDc91irrdoAjcotTVz8+zkXAoz1ibzX+dT6RnN2cR7+yDrxcrN6zHSHo7VF6sGPLSnD2peYB/O67BRpR8mBXL287SV1LkikKzed2toMzdQFxn7tuSKLNvcFH0WKk8oVpFZgOsDlGoUtd53q+Awd/haEVLz8krhMPfqPBMawFJ9Ljeu69K1NkE0XiVnwbJQ67i6zgF91opadKVQWcACVuanx7KWpffv4tK0emxiY4ltqRRvF4MCYicnZgTk0E+aAjvWzzt7u9rX7t67J+B+fX1T/9GbkLWNVT0x2uzcrNadeqAXsuvJ2aldTdRjFoXwgOzFtUcVB59UF/l51EBwDUSYMJRgiIiW1bnVT3K6XORmjdYgpeck+3GrjTMCzkwoLrHxxS2KovtQjNMrchACGQVbyHAmd2aOmdeiXKK4UrAnYjEvi+sj25LyZRDGuYYeI4q0QrR1vlCK3IpjTPRhfnJeiAg2PhpTtFAo+4HiotLP3g4e6bBlAFx7ZmkxRLzks7MARcVpJeeM78N7sO/Pcy2fl/4usgjrnFhxQEQbzi277BiYqtdkg8haxcp1rYDnYAWwyZ6ygJbi33kSOZ1Bb6Ndf/RHfxg/+OEPYgRrbVw9yr3m3pwEZpNs6zVV/7XEb5fTt4yLcmmlW1AVY3kMudYRSOY4U4hEEWoP8ODBJ0GbAu6Bs8dWshDRe1ICo2bkGR0c0kqqJzK1ycoGdSAZ8Bw5E9jzD+UAgdsMbgg78WLzYRx0NmJoGAV9VyR4+Jn0/p2euBFLC/difm4lvvXN78V3vvtbUgNySyJ5DobIAoBtG5vujQvBy04pZ/Fi9bn6yN9euRFHh3vx/Pnj+Oijn8f6+osYHWnF8WlHThQi82BJzqefM38g5PVid29b6l+I5dyTchaRAGlps1e1LqCeQN94ze/SDktrqQC/Aj51lp0op2i1sYRvx/j4iPqrzsxMKj7DHePk9Fh7B2ePgMLDI9kwZ+1HFulnp4XMRbzlXAF1MzbDyq2GWwboSk5l14u2YhkseCE9ApC/ePFcxFFARQhhgNb7e/QhhnRBLhcisy0uzcsCmxgLxTS/h1MaMQmkOXpBv1jdjNPuUIyPzsXY6KSIUih/19Y3YncHm+0zK3OV99QqWx8hCSgVByLtHwDtPm8hQModQOOf9Q/ncScngMvUOEyucA53qYZY1IvOfzO/yGvJXJn3xYKmZCWpUtalFSC2WFObvOt2PBDtuCPU0HMz4zE9hdX/qWIL5gzrQ9bNEAin6ZFNbEw7jwM5wwCYEd9JJWlWis6mXOTq401NTfOdGGxB84P6luK3ARN7+KIGx/Pj9RCQfAaRR7pFgXpBDw/rWfMnBB7Gj48l/oL4ZmIBbgkXivfuvXVXgO6Tp4/UaghiSD6zrD8w54nh5+dnYmiQNgl2okGZnveXZFVICyYwOUemruk2RjiwQBQ51twVqF4Ium69A5mamMotV6iTQubjs1H0/+yDj2JrzcppwOZikFcR/3XN2ny9dzrecjuB4XHA8qE4UY5GnyLrVtTTFyBYW7T7+Oo+1Pu7JPCcJy0r+yEv5gng86WSNtQHh9ZAYSA363CaegPR67qXcH71A8Cvqd83w79SS8wx15iUulddEytVtrL2XFdM4p3uuK+O2wSAazDXayVjNbUOKor1JGHV1//66n8zLr10K2/++U8wAm8A4H+CQf0Nfcs3APBv6IP5dV/W4FDr9btsgxV35Wf/Y+2gf8kNNdnmr/p8Rxd18f0lALiib/mQet3XSz/9ZfdXgB2/Z53M5Wek0vPqz1RZuwRHaRXjHovJmpISs/IJuYjW8IgVXC0Cq5aSHw5hgnkVUY9ItsymzWJdBoNKoAH3pB7LaDUL3NmzwQloAi8q+o5aSZrAAxZC6l+VA3/p5hKozsSmd44Vj207KciR5Mmi6GC/2NIwBqVQ4Q8qAcLlBLqBQ2agVHpnkH0mtucg04xOg5ou5JrdaHUz47swN6fP3VhfVyJDEcifkEEZia6L7R4TrITaKmTwXiSwh/sEwATa5R7K55YBq8gIdWDXZNaV/mNF1Zh317cgSxEi+9JWPWmS3VeetRjpxaqNa9ZTHXQvUBUwCkOfYJjnYSth24uT/CU4lkWSBG0NFKYl9xXBZN/8f3mW1wUQUri637B6MAqkMwiufsqVDXQFufiZpvyusXy9xmtwpiyi+tk1KqH5uTUIW6/yytywqLHTIimLbTnvBVLy7qUfbT5f2NuAsQlMMl6uFPn6+DngQylv+dfKHNeOccU6RJWSVSP3NJUHUOmbbBunwaLEk6q9DWN3KAYusN+aii+9+268/faXYvnGinr0dE9RucKglkzRQKFsZik+2r7PRS6v+1z7Lk4YPCpbbPWAX7WL9oHbDeXrJWFOGR8X01ygthqcz6OPFD0bAYDZMxgLErgEiE24cPEwi3mey+U6kzTTUCizB2qPTIZ05lOFNCF3hAKscZMU9aSiLcWZei+1SkvFBX6moqTtippF9irhKYBgdR4Ua0V+B5Xi/Mx4zExhXVgAFxJzqWuwQesogWevMXPclsCyA6UwdmirUKsMrMAwKNmzcqWoHjNp1liVYi33h3zwcG8nDne3YmJsVL0oKfACdPH+fA4W43zmzu5+7Ozsx2EHq1IUiiMCS1wsNVCZg+B7r4udTXwg500+q+xHaBC3nKD5j0qRbYJCPuMsfCfYmklrtZ4a25BqM5e/yvdq4k5efmb6zf2nnlfMBc5cfo+Cg+asCFO2bzbA29LY26rc54z7GNqWn+IGxQyK4BS3UP9Oz86ooMOnqrhd2Ph6XjxDiEeFRc7ZzmfnvecaTetPrgkAGFWNAF/s4pC2CWwvIG8Pq71dgYkAczrjVMAciJnpKfVoxcpRCueT49jb3REojAqEQiIgsPs5nkSnc6B5jOUf30PZQ2wAwDoC+AuZA7UrikwAsolJKWR51hQV6c/G+3LdgMSAqcQHLgZ2Yv/ARWLONxTGqNQhvcgaFFu4IyyduU6Kw1gbD8TE+GjMzk3jpqYYSMSB3kWgrNva3JFaA/vgkVZbfepQvWNLzLoG6Ab0Ux9c+qxNT8Wt27dUPCJe4T1QqfAzVBGyIT46lmKDZ2zF66CUxjw7gHjAV4plvJ7rp5iWbTro1QcAik0zxUFAdXomA0SPT4wJeFQRdnREf6KaFUA9NqZJy57Ofrl/eFSp6wBurl9HPWulOW07ACQ4GxgrQFYVP8v8Ymy1zxZyBr/HWABmcLZkD3WeGWMpq2m5CLQ0LwC3KXCirli+di2mJiZLz7deTE9NqniNReb6xvPoHh9Ee2QwFuZRUrbixep6HB52VbRmTCicjo+Pxp27d2QneHJyFHt72+rnDAitHaKHsuNMKiRUGPtH7hsGoM5YUDgXKK6+6KcqSlLco5fa/Ny1mJ6aj6ODjlSaz54+lQPE3bv34s6d27bPxI5UvT7pc34Sy0vLeqZqR0Ac0OuJCCA3DQrKsoB1ewCsNCEkPHjwUAV0CpJSmKL6Ke9pnhcAz6nAhqWFea173l+9wnsXOnuIyzgcOeewOXScVBTAajfhs1nkyUZRvNruyv5keX8dXycUm3Fxs3BXAcAVAe6K/bPxLX92c5NNpWNRvmTrjFfkXf3mz0l2rT8gC8Z14NR/PVX4VOauYpk6yCpW+OWOK9CgvKDcI3vJICSDpel46/5KLCxMx8QE7gIALIeKlejL3BoaicEYFtDB/GEvBnjb2d+PUewqx8YF8gAQo/wF0CG+Zu0xF9j3mD92ELAVuMAY9U93exSuBXcA96WFrGqFqc7GjPnLP1JxW+DuCkxKC0++b2vcdA6qzyPOBuYPQIBchOQOgRIem95OrKzciFsrK7G5taE8h3nt/I+9nYL+oMA9VPBSAJc2KWlPLsJRUemxV7JvYIHNF+smFey0AKliZxFFHdM3Y9BU4RIryDZbYCcxCG0zxkVIIg4jL2X96FyWUtVzJW0oGbYkPnKval0hEnUhEiZxSwC6Y2K3MDK4kuvF42vrcM4byFqys8Z2nrYQ2EKz5isF86UgJGNCpUN1hiQyb+k9XAHAZwDUxFdDMcxerDxuIHb3D+Kb3/ha/M//9n+KG7duGtwsMZgBZJPrEkS/chVroVxyXCmBbBWnlYWXOFgSsu1schqnjPfJqYG+Tid+8v5PYn1t3THOoduEiChZrLzVp1TkdQg8h4pJeC/FP6Xnbdo/8xxxPwDkjMGTOD3dj+3957G58ziOuhsxMIT2DgIn6jvA3+tx6+a7MdKejW7nImbnFuMb3/hmvPPulwXyEs8AznMOWsVeeifzrGJABLJHjx5Kxfv2vduxvv48PvzgJ/Hw0SfqbTyPo0j0Yv9wR7kY6mDOGCyOibdocwA4So2DZ8FaWl6+rjNl7cW6lOkQsM5OeVZJmLAzDKpFvudeplaYan8pJCw5BI3RW3UipqYB/051TnVL/9/ZuTnFF6wt3EhYn4yj5mkh9bDW6Q3bPe6I7ASxhf2NhcL+BABpdzcT8BYXlqXSZD5RG+H+6F/P+K2srOge19c2ZO3NfseZC4h4c+V6TE2NiogHkMi1Wzm9qxgO0H1jYyc+e/AkjvZ6MdqaFQAMeYzYD9twWlvI9aJYnwsALmdI7mdaPcUCOmsH7pfcUOuLUOEcCeCS/cFtY1hSbqljpXEN7iZ5OHteF6ZT2UdzzWS1z05xWns6hEtNotHWQLW80pKF2HlkFHemgRgfHYlxVOPtYa0DiHsCYUfHpLQlppqkl3K7ZdLh0ZHj79FRvY4R4dnwHLNdF9duII1961x7AIQd8hJce07PAfZxyvHZwp7Z7ZyIdMHriP0YC9lkd9wuhS/IBcwJEUvDbUyIeYnr+UoAmNhteXlJz50+waq76fPa2q/t0mSSK3s3JKuxsbbWFTknxEqeJXkSxAPqJyIS8fxYOzq3PLe5V+JA4m5iPogQqWTWmSOBypnOb2J3xhUFut0SfA598uBhfPLgSZx1a1It1+z9u1lPqJXCSTpHxYsgwGre0k4LABglNnW7AvLq+k9qYHhwGGDYpBzbupdyT6rLC9GorifU4G+SkDTovO7MALDavpWjJM+96jWvD+GqnyYom+src8p8QX6/BnOzzNWopzWEPPl+dc39Mhmt3ESJa/Js7iMcNooqlwHf3L8/5+29edk/cgTeAMD/yAH8Z/Trr6rv/jO6hTeX+nlG4H9EADgLWSqYlITm84xFo3JQlys+BwD8OgS9BqquugJxqn1OA/IomIXthnWOLVgE5qmo4SI4BUcVC2SnWxLvZOoODPx/7L1nd2TpcecZQCITJuE9ypuu6mpL0crMSCPKr6iRdPbsfoHRfr3ZOftmd8+ZF3s0MiRFiRLJdtVd3gAF74FEIoHc8/tHxL0XqOomh2xpyZ0CT7OqAGTmvc99TET8TYgh6NbNDS/EhuVMWkGfqJ9U9J2KwkIyspR4h6ogWdz0fCGhITCkZx3FAAInAUhhO1Xa08r3ROc9fdC4BgLf7IPCa7wfWj1shtwKDFuo89D5y+N21qIzQTS9ToI0L3acAa/C0prg3y3VvFcdAbDYkepN0pKVjXq5xv14L6pkpqdS1lnZtRpJGFbWTSWU62tL3itLvW69N6m/vqJCj8Cs5PY5kzCfqwOcOYteJhEIECeRyf+Ujftr2lj/nHRUMOe5C5w6CdtXFTKwro4ikJKcZNuXPXQTAPbiYhkIO3MxAeAMUr8AUXnlFA/b3QAT+XyuT0BpAY6xTkubOyVnMX5ue+lJbKEmLn4eCuAq+JSVsgDxvRyZYJQfa4ViuQAMy58747dUCieL0beRGL8KyJ+9eBMkTfKBPkUKhrQx98E5Ezzn1bgUNpLIBLUz+YA5ypwKkIYeQgICvX8MSRWFLKxPx8fGZNVOIf69975ib9x+y3rrA3baA0DV8OIRFsAwT6XC9URFNoABZMkKNIr73nvUe+WWX+U/yu/HuEbltVBURoIetxkAXjyBHPtirHPtAm627YMPPrbH6jXp/c1PwnI4i5oCy0LNkWPqxQAf81xS+Tusfd4rCRHqkRcWgtkvKvvDJeEjQVfeS334Yl1XCxACSmSXWI5Q9Rn77UVBLkgPTrI4scH+hs1MDtvkeFNWkxTLGG+AB5L9dFnwvuoA2P2FGpgCMiCTnAhizXpPvWAfx/iqb7GKSccqxPE+Dkw6IHiwu23Hh3sCgLFKpfCQPVO5Fvq1Ucjd2t6z3T2KEC2DbCxb4iB0ZKJcHrXn94jzwGqMFXNPfe7C0jSH8JzqS+paPSt3IiiA/pi/1UJNdY/N2irEiOAdFw+pSix7mUkcAHayvov+siWQkvNKbRNUgMGiD2s22jEMuJo2GOsCcFpuZU6xmsIexcAjHDp6emx6lkLbVEHCkXoo5jIPSlcTayutQ/2afVw5e1KB5OBvzFWRFNyxQr2BcWvsdGThhsqMvruHLQfk6CPH+M7Nzkj1S49ZVDzEHxT9UVTykRSuAO64R+KCQVkJo/QYUuFu//DABgeGFK9QzEH1y72jaGNOA6bNzMzq/JdqpTkgEIz5+fjJU9vfP9T9UFAUsHtMfz/vV8u5C1hL4RUFLXMdEJLiB+c4/6Fiv3BhTspRCo6oOFkSgIP0RCPWaB9hIwcBoyEwG2XP5OS4lKCPnzzWe7MHArqiGEC5xxrgfpZeLOvz5ufm9bxRZ1KEAuTmaczNz+qaUbaqeJaA/OmJXbl6WQpgYhHGYmdrRxbZqAZxb+H3USbJdrV7IpCeGI5Yg7EGyMxefIC8FC4ZLwABAEL17W61dc2MLUASBAh+jwKiAONQeSYpwRVtNSmyKeIxr3m2fA7ALmPsAPqpgPcsuqjoGGQh77/Wkl3kzPSM1Ks8O8DqkeaQ9TV6Bf5uba3ZULNu9Qbgf58NDvTb7s6Bra+71beKsfQs72/Y2+/csZHhIXvy5IGK3AsX5gUMc0/Y77LuZG04PGj7h9u2tLRkT589E0CHAri/Pih19sryksDwubl5FRBnpuZsfGxKQB1kg+XlZRXFmZMUxbn3tMBMq1fuk+IkCmdiWkB69sjZuXk2QltaWbVtQHXsB4dHFALTE9pJOf1OXYlzm/fm2fteCVHvVHbYnNusS9YL632wf0AFcEQj7tDhJD63Qay053D2y0sOOnp/kQAzljmvgH21IrYo8jkb55XvW40GSgD4bMlAu1OAgAnIZX5V/c3AoEqiZCX283i6bBHgkUOxGQYol8B2NcbLe/viexZIqbE8tbm5SXvzznWbnZugM7rbt3baUger1cMJv4vNLLbuE2YnPVKA72MnetyWjSxxy872nuzCWZeozom/Uf8JrBwZ1piQN6j/d+tQABbrXW4dXXqyHwkIKAvYTpT0sD3A9oodtM57PWJ34smia/aCr4L7HuN5POoxjvejZL1RHCe+Yc1iMY+TAXb0rA32ARTyKK5c2eqFd1TO+1inY2P7BQBwXhNuS3ymt6UAd6qe/W537PPG484Efj0v9nyYz5frB+BdtJ+QwDVcbOTUElbIUowptiV+yFYzlQI9ayMAYNYVn8OzJlbkniC/AC5A0NE5LCDCAWu5K4WyFvcBzXW1CnFSosepvm/KyjlIEgU5PdX7uU5DZVsAwOHYxfsdtbGOr6nlyymaU8CLo7bOpX//737Dfv23flMqVwAu5YiFhTT7CyTUdCCrsGJ9B1K+XirQKr2+K8r8zG3OrD1iwq1NW36+KBB4YW5Bc+vuJ5/Y3o4790j9S9wQGwaxS63eZyOjwyI/EB8NyXrYe9IDDjNuqFdZS8I3WIPdY6vVT2x3f9VerD609e2n1u7sGMYojEXriNYck3Zx/k0bG12w9lGPHXecXDzYHLKZ2Rm5j9Ub/v4AXfRRxu6/DjEH1wXVVnrt8cMH1t+o2c0bl21jfdnufvITe/L0odVq9A6G4LZj27tb1ukcqX898RS97lnDECd53mpP0nEiJi1UIHJwLsvlYhsgFHW0E4k6J21ZOo+PT/pr1JfWyQbZh1uAGETB0WEbatIjuWvbO1u2sbkmdS1g9twsjgWjtrW9ozNNYzs0XBASRWjr67V79+7J9eK9997VWYZTB+NObPTo8UPtaTi5TE1Oq50BhD2e2w5E0f09OaMAokHmwGFjY4OxII8EyHTi3fz8tED0lbUl297etNGREcWNXPNA/6CNj0/Z1uae3f/siW2tHVndRmxgwNuaQabEVtjHi7MOwLCrOFljFjl0thfL2B31aebnAJWc4wkoac85PnLr5za9hYmvfc+Q/bNAyfKsK/PIst9w7plFHaAgPYUCNOoMcjDwDSmese/ZqnBgQ6640oUIAL99IucTwzvIh/qX31lfWxfBAmIFawPXCIH1kUNAJgJYzePdVd3en5155o5EXg/KLwjfrFEAaDn9HB6IhMHriFuI2Tirsj5HzA6xkvOKZ4u9eCrEOS/Yb/ZbuPuFBT5kmEafyIzEziJo8nOBwK7ilaMZ1un9A8qVAIBRtfN8AGkTcGaesafxoACjvd/vkfIS4lB+nip5Od91OpqfCe4ztyFeMObsL3v7u1Kfo4YmruYZj09MWrt9ah9+dNc++vGnUlEzT6ukqUy+lOMGwipVcCWTVN9egbqlQMLVvxEDEXOrjYPnT711d2FyZbq3NUiCnqzEI1styG35cWnEFwCxfq3dYydHp64Ajo02zf2qcdr5v78KZC0BYNYCLhu4zLn9drU24jWGENxkah8lzKJGFklrFQT215Wv1f1FLe1szcTjmIxFq2dmWSL4oqr7F93565/9vCPwGgD+eUfuV+91rwHgX71n9nNd8c8CAGdi9soP+GkA6c91VdXjtezL8XmfX+QyWYWvKM/KAoWXD36miZ1ARn7gF9lAl2K9z7m887azfh3FWwcALFte2VwC8GJ757ZBafnq/VjdaisVYahrpJoL609er0KtlEoc3BZBtdvTucUcyiVXFctWKsxlC2is0veBayDQQoWC1RZFCwpwKBxUmOl6wqsx1kEe9sLA2jW3pyWQcEa0M/+4DwJTLJROT9zeyIMEB/o8MHGw9bxqNgHqBHkZD3q3CJhV0u6KVwcEqkUxDxY8sS/taAg290jaurB4Xe1HwOiq31DJCqDGss/tMVEyw74kSCbY3N7CDvvY1RqUkqJ3Vj7iIml2JkI89ijUqGdkJgt5v68AT1S8d0WfCgRxnxRISODa8cx9HSSj++xnJUM2r0cBV3jeQDggMXDGKMUZPs9V6A4YOwju73h+PZ5XgLy8DFzZ6b3weP3xEX0WXUGeK9IBmVInm0AsY+8gahQqioJX2GcL8IvP1FtEL5/igosmn5WxL9eg2y6XhTWB7b7QCmthV+uE3VJ+VNhYO1vY7bOLgmcmmFJKlG7bxXwuZSueKBbzwJPcErQO5YfmpIP6qAHdUgnAhsKQKaEjGURtlb03/+f/5X+1b3zr121nr2VrG9vW1+i36Zk5V8/JUtrXw9lZWdmaKrWictcMYKyyiaY67HyQXi0WVffcElrzZ8C/pUxW4c+TZvKrB/cf28cffaJklqII+1cVmGUduEoNNa7vqKnayKQji3Iq7oWFcCqdvc+RvwcFXH4ni80luAfY1e9OC1GIzv5wSWCQfTTgcLG2K0rWUJ9oXxHxwZO07HuH0nJ2esSmxoa07lAncJ+oahgLqUXDplDqUywhoyju1rYUNY6sFZZcRfE3QPUck3yNlKmFwtstw1dXlqy1t2uzU5NSfzoA7Gxp9hmug15t+wct9f7lPwoz2BcXCptzPRrP7Nv+YGOtn98bvIdfKqjL7SV2mniw2YvPe+J5QdeVeFlc8fevPoPqSX9GBVzZK3JHKwDlKoofl+rF1LSBi772cUtuScbZQzHHVbEUxpgzUlTFF/dHoYW34exAtco5SjGlt69uI1ihTU+K7c9YaTzCXpKl4cB3LMgkFETBKvcLnXvYmElt7L2encTlI8OeQaEa8AmgEKvlvb0dqzd61OsSwhPnIT1/IX1BLnC1l5OkeB1nBP1bUbHK/rGBwpH+dd5ji7nIHk/sQZFzZWXVbZ8b/QIPiBUAuvg5QBhA5UB/n2wVKUYByDmYjXUyRR0Hf7yg5z1rGRtUpxRxUingamBsJBs2NztttHagIEtBk0Iaaxu7375aw0ZGxgUgHh91vFdYc1D9P2dmpxTr3L//WaHEqPf3FT1xG+pbd2wPHz0WCY+Cq8Dto7aKpADBrronBjvyXmlS/VKoq8vqnoIz85ZxBox88WLZhgaaKooC/PJ9YjvGiD9RzaA05XkC+F66dNEV0AMDulds8lHKDAw0VQwDoGbeqPhJgX5zS+sXO0RZzqJAPaIIWAvShRBCXTefl7aq6mfZW9M4s8/wM+4Byz4AIxTIzGHOPK4LYJQvQBP+LqvXo7YtLi7a4eG+jYx44XxnZ8Nm58ZtaJjYtGO1nh5bW92y589fCFyjqKlezfWavXn7porsP/rRD2xmbsZu3bolhfDTp49VHJ6cmBEhoNM9Nuulpy7WnLtW6wUV6LXBfmwVT2XpeeXKFdlSLi+v2PjomM3Nzov0x7/XVtdEhkBdDYDtql0/Y3l/QCCKr14wdHv8H/3Lv2iM3373PZ2ry2vrtrK6qrkJ+YrnydxgjSm+CGIehXO+nj9/7k4NUjKe2sTkqE1PTTg+e6wAACAASURBVIokwTyF7CCXnO1dFcABD73glgrOiMekaCytm6vxUxFFOqJWtC/IAtzLRLSze7MXrfP9kwR5bv+uODaUUav/LcFIqVQFiAVxJ3KpYs9lj6/YLFY/gc9XqFQ9W+MXSgJMbuhZMPRCa5WkVSWwlWG43x9x08TEqF25smDT06N21MbdaM8GB3Eh8BizD3Jnt1fziq25UR9UDkS/anqlj4yP2eWr1wT68szYV5iLKytrRe7APCL2koXkKWonSCCcCRCH6AMKAOzzmPUl0o6IF0Uq9DMAwP6sRdSJuZLPRSBe2ClXe1tq3WrNuTrLAbeOCElzc7MitrCXQepgXfB+kPGw3WSPV2/7cEphzNNVIMGrtBPntZwtaePJ8yvP/lKFKvAlnGDYg1yZDHEJsMzBV+9z6Z8FmMD7QMLLPrwZCxBvRbk5iIyezxQtQnrSPcUJkJyZFL05B+SCINChLcvPtPJlD2Vtsh8qr+1yPvWV/YUr4K+sd0MRXOaD4SiS53glOGbMSgDY7ao5u1AAd8mNafdA/gwhwXpsb//Qbt26KRXwjZv0um0XQDRjxL95Joz9539VYosyACt+nctjT05iKwRuno/IArt79uL5c9va2BCRis/Z2twOd462CAKc88QHSc7uH4RQ7nEm93v92lXb296VEhGVLsQCt0ePViUDAPEYLR/ZxvaSffbgJ/Zs6VPr9uyrfcWR2oGO2oX52zY5ccmsi9Wt2bFsWLuGxfqRetw37PLlK3btylV9Dufy3PyMjQwNuY3z6YlikSePH5h1j+361Yu2vPzMHj64a9tba+iM7bhzaNu7m7a7i6PHrhSVgJsQQlIRzXrwGg1tO5xsQc2ASYxtPMSgvT23neXsxOWDKc4cdqta378gheE+wnkE0Abpjh7aTH2R8jq4BzjRD5Kn2oR0zTa3tuWkwnVAcGM98VwgzvFZtI/Y291R7CWXH1xOmqM6z1dWlxXnzc0tiDzFeQNhkX2D+I54z3OhE9vcXBPgPdDf1H7YaAwoPujrow82qtGOtY9RrLaVSwAMUj8CzGs0Bq2vNmjPHq/Ys0frNlAbkypYbRcOj9wVrKcm1yGNp1q/BPibzZCKnD0OiSCQM3HVGmkABwePpbU/dNqKY4m5C1vfaKvjRJGyXnQeAE6wOc+i4uxULcJzuqDf6Jk7GcfrOsoXJTZwwovOnAZkXgdEdaBoD4GEM6Ccj/MO4iLCBdnUK//FihmleFNkAAFzyoGYAyeqqYi8ohpLj+IZxoE9wGMNFyZQK+Bcw9lHZ41yTScAytHkiFYIDe15Im62IWF2NJeI7bhl3ot7ZF0zrvRY5trZG7iu8fFRm5ic0JpijgB0soe48MQVr6jtuY+x0WHZIDMvia3Udm5wUPEV8RdzDQIS+zDxKNdDLsHacKcaJ4e7XfVhKGGdMCSSTi+kLa7zWLXQsdExd9eCqDo0bMMj47a5uWM//NGP7MUTFMs9VmvgjtV10rnqCk7gS0Jcbo6KQZTmEeN4moi1s8DgnJa8KGIwL/WkUMX/LhLUKxHbyGnVtiuqJnGYO47KhDLrts1OWlFbyAv7Amy0IOdX8mDN74jPMi5zoUBNY8b3GH+1X6jEcl6jS/e2ErD1GlwStUtSWgHoRn29rBuXVSEPU+LeC+eSdOEqXR6r8d0XHG6vf/QljsBrAPhLHMxf8req1mx/yS/19eX9IiPQ2/tTLKCr1ryv+qDYzH+Ra/hpk+18caH4rCqacKZQEOXfkIFVz8NXfdZZUCJBkEoJOe7xldf5RQBw1mwLlZuXRhxDS0vL6C3EaS7WMMW3ABOpimXhJNtHZGAjO64AP+Ig9iTEWb+eJJtUIyQ7FCcosMoiq7CUJXh1gFNWtgCzMAZTfYTVy5D3G5b1JYrTACnUf5OEPwAQD3S5Xu4Dm1mCUX+NA4sUc3kN15fKSFc2OujmAXMCwQVQkUWgsGvygMNZ3AV4LDadJ88UJR0EjaGWgiVA56I3lDO4uZfDgx2NE4plAVKyIiaodlBHVyZFthf0KeS4JaP30kEtdNSCsQ9ITHEHhXWlb0g8v2rhyYt5YX8sMKPSxy0sl1Nt6GxSRZDeTxbwFyCbPpEUHlR4J/Dlc6MfqhJ2+oKUSmAfE7e+ySAwi4p6T/rmUNA4oYiA3ZhbAQkQLsCHWAFngJJXAMDnFpzPR7cs5769d6uD/7kWyhpfCTI6oOUK4qpiz4tc2bvad4PzRa0Iy32eRA/iDMSragAF168CzUNhnyCiK6HLPivMcydncC1uAav5owCZdeVqS59THrAnyK1r82zSH0Ykjfmcc37476UK29d1TUm4U03VI9ROrdFPoE7y2LCd7R27dfuW/dV/+iv7rX//O/b46TP767/5e/UD/u3f+Q82v7AgW1af8yiLKllDOUlDSfrTyTdlIF4B+SpnQrFnRmDv+4D3cGMey+kghyLIIdz/06eL9uEHH8tSjWEnAWaPKFRZNZ+vqPkozhZEgiAIJBicqgwpRoJVypCzdhJcdZttLwyqiFmoUt02HkZ23mfaaqXlngqi6mOX2VkUrHOPD0JNqldUCAjkdKQ5aONjgzbSrMuuFmWo+p5SdMQGVM/ae6R6X6fsBezEG4AhfheA1pMxt9L1ue95Z/4/38ljCBDH+8C2bXlp0Vr7+/bW7VtS+WA/i7UcX+5mAHv+2Pb2W9ZqdwR4UZDUfhj2cnrvYAR7cdXB/GK+VwhUegZxgVyP9yd2ElHlov05RLLp1+v3xv9cGeRFYL/d2NQqgETxsyyG5zkaa89f5kXCIHaXQ1UZQM7jYr1qLQeTW64Kfv3sJxQrUGhk/9/snUpPz0MBqC23fZNN8qHsXnktRQzGBDvbubkZPW+NRfRsT+KPCumh1FdxP2wyZWOpW/HrAOTN+8r9RXND6rKWAEV6rFGIo3iFAndkeLBQoEupyNw4QSXL3u/EG+YaxUCAT6wIk4S1ubVpuzs74URA38hRFfAAsog5ki0uy3P6gTVQKBwLJAQQbbdb6n8KAEo8Q/EUJQvsfYA+hkIkDHoi03OzRUH5WEQ3Yh3UA66kNMU5qEZHhpt2dHwkVejWxqbWztERhT/imRE76aB+pwcbSgKKhXW7dOmCirmLi8+kbPI93K3tKPajvmdmr61thN0cFow7Ukvz7KVQaLflkEKMJaWEeriNqlhFHEXRj37Kel6n3hMQtTQq2I31DSna9Ayl9s9ezvTYBKDosQsL83bjxnX1TuY5L714YYtLK64KQ+UfNvay+IsWIah7KK4DbDBuWDaqp1psBvl8XHHo9s7qPUkcKfthCr/92otQIkNyoFAHiYCCNAUit8LuE1jkeyF7S8fbfOzs2sBg3fr7ee77Nr9APIrtX009Be9+8qkd7LN/9apoODw8ZP0DdVtYmLOd7Q376KMf2Ru3btm1a1cFri0+eyZge37+ots1721YT505MmD99aYNNydUU93d3pf1NSqlixcviXjBdfOMmXuA8yLPHBwKsMdWmrU2OuJKa9ZyKrJ5jsPh+sKYf/zRxzY2PmmXL1+TjTv2v1K7HB7qOhhn77uMlT7EBH8GFN1RoDAv6b3Hc631obiuae4CUjDpGn0NgQQCUwQg9LkNLH+X1Wy55/HcIUv42ZUSkQRb/WyvhmNnzqkKqeTMLyWpV33HE2grz7eMrXK/Ph+fVfOpAgBOlWoSTINUo3gggL0ELyOiKyKTV/2lPNs8NvYirI+D7/1h6XmmuFlwkbQ2ATQuXMSRYNJ6eyGA0R9732p9XYHCxFn0XdzZ3lbvX8gj2JzSmxISCWANz3xsYsIuX74q96XNzW0RpNZW19UXk/OD9cCaSwCVvZM5wl7BfuvuDQ4csC/zPiUQ6FbKeWieASMK++2wIK2OcSXvSAtmjUw4H3me5MAFm2xheUlf094ekVBYA8xb1grrnr2BmIm1jWJQYEo4CHiPXCdfJhEt9yQAmOYQe8dAKBz9d0S6Q4msWKGomOtnyv/IQ1BGq52Rx0TEAiIuZq7LbSh2CocTgUW+FwLQ8qX3CoJmkhr4t0DcDj1BHShV/i3XKCd0egzkNrR8bsaMnOE8S8ATkaRwTgjL1VT7AhLXIN+06WXr16Gvyvz3HNA/J2Moz1W9mE5uLecuEQfJAx0Ig3DKv3FleevOm/YXf/7ndvnqJVc+99UEKLC9A844ANwvoEEf79FZkGoz/qnsELle8nKz/29sJOlKMzM1LeXvw3uf2tryC4EsrKm0see+Zcnf9rZK7G8irvZ0pWIFpOS9bt68qfOUfdJJCF27eOGi3bhxTS2aAD5pA/DoyWd299Of2D/+y3ft4ZO7ZrVj2zsEBB61ublb1hyatm4XEtOQnXb7ZAutXtAiCTjOhjL/a1/9NXvj1hs6y+jZW+vtWo0/e06tOTxgz589tI31FzYxPmSLzx7ZyvJzAcL09d3c3JANMrbUxMb0op8cnxDASGwFSMaf7NHT07OaR4oH5GTiPe7JVbhHcjC1kurnd7b0zAGSV1Y40xdtfm7B5ucXvN2CiJjUFlgvAcQ2+hSfMddRcNILdX/vUIpcSE2sF+YSMRtkjvGJMcWfx21AUAh7Pu8529VOAqeQTkeKbcDnAjhGhRmtBIiXIK3w7J4vPdN9TE3MSrBAjHPx4rxA36UXTxXXibRH6506fW2xuO5RXMh5NTI6ZXs7RwKAT9p1Gx4aCbWnW8rzO5tbO+EUFmrazGtC7Z9z2tceLY08xsx4UWMWIgXvZd7Setf9FDW5ICFX8j+PrWONRJ4t8m58OfnXLeSlPM78J9ZVQSKPXCNzIj+TyH19P9Kaj1ZCvjW4Ww/fJwZPkJVYlzMC8t/ExJhU69oXBGY7AMy+jkLX8wnPR/gcwFO1a6OlAIDesAN69OglD/F9nNe7OxAxNmIG6lnMIfY4rocYxgk2bo3PfGEsIaHzxc/5fIGs45wdTa3bw6N95Qvsn573c++ueCYeHh6mtcqOPXzwUDHPyOi4QFq5UgyhpCeW2naramJ+KYghTzS9pUJPzfZ3DwToRjnJd1Pdb184/nmbA7Y+uRKeQsjdU7yO4KbW1y/ixIOHD219CWKpn4EF0B/5a8YUgef6HOoLYoKsWrpW6+8VAFzUlMI1Cce2SrrsYLGOYFxevHe2akQRt3jNjPPHcxVP7729hRtmkTybnR5gL0199Wx89sqYKYoxCbDmkasz+9z5xD8Zv+YwrYm8/pJCHs3VIJKfjS7LFgtZZ3RhgAO3ScwrsOdqm5FKcf3zAGB3MPFagDsYuVvh669/mxF4DQD/24zzL8On/DRM7pfhGl9fw5cwArXeetRQ/z/aSF+lIP682XfuEs+AQj/nWBTvkSBv9Xpeuo7yG1VgI3Kjs1dQOY8VMETPIBVLAoxz29dMAKssp7QxDfXRS322qh8VFpFx0Hrg4WpbAsOpqXm7fv2aAqjHj54qwJMiIFWFAQDXFeDVxNLk9X69DpTyH8USlEEq2p+cRp8RL0oRYIr5LUZ9PQK3jvrqen/K7MlLkO4JYW8vhW63WfZ+Sgn+9gEDhZovexlFP18l8gT1abPs46BgQ4XrBEs9mJZ6K5KX7EklQAgATAGYW9LQv6fsQRuU+6iIeTHDQQC+SKYBxBcW5hWgPX321DbW1gLYLnu9KEiKIpfeIwtxUWhwJWJdik5XfXnBVUpDWPhV8F9FDKycHSymCKPCNP1C4doet8USJknJYocApzb3ha1NH5IAO+U5Fb13e9W7liRVYD29VwHUWih76K1FAE+hfb+0DA+A3pUmPG9XpRcAsT+Nl5V4ZwD+tFVy9n5awLy0fDNY1UCeX4gJ97l1NF9JYkgSQBYlSVJdcelzlSI7yQhf5ffzmnODCYC5Mp90z0Iq47qj0OiX50Cmz8X4HNn20sMPVXhuBlF+rQatYvbHOj8/CFqnXpjKXl4ZHPv8xg6a5As7Te8TSnL+ta9+1f7TX/1v9u5779mDR0/sH//xn6ynr2G//Tu/a5cuX3UAONjPVQA4C7ca7fOs0HRYrFxjCeZ9/tlRsj59TQscabcLFZsUMVHgVDGR4uhR2z69d9/ufXZftlBin2LPFAkA85XCjtZxtybbT16rYnLX+4IVNngiVATOns4AgHaRYLv4OArI560VIykvEpJKhlkCrWdB8mohs4RiS8DfCw++r46PjNjExLAN9FM87ahQlJb5ACysYQorfJF8cU+p5iD5VsGbPlna4xwcpljI8xXTOiw4HTBV9Vdrmb9SjGNNrC6vWKd9ZO+/967AkSePH2nMeUb850SZjm3LshiljUa34tjg1mY5yOqnGMmhK3Tcyi7nFuuzsG+DqCJSjrtJFIBCAPX+PMvn5wVaZ2MngJX7bG4RKpzGWk1rc5J/T559H/F+XA6oesE6sN8ozlaXoZ9NcXuhKODf6qEc5AzeFes2epSmbbgrzHtVQJFStN3WdfNzCjfYqsk2WkUVEwD51ltvyZ7QOWIUMHmO/ll+X0B9XgjkXtT7W3uE97lSUnzshXAvdPh+w/OgVxcWuZvbrkyk6CCwTe0Q6K9FkRIWPcDqsQonXD/fo3APyEdRqX18JLZ+kqpQTzKAk1NTUr4BYrkVKnZuR65ioJAQ6hUKgxSEKGYxZwB+AUIBPVj3FMvpN4naMpXhilm6EIewIvT9gOTf35f7bAvgQ1HDOcq5SJETsJV+eBS5UOFgx8s1QvbiGnkeKGMaAzVbmKM37LC9eLFo62srRSsHCmrMAZQxKCAodu4fHNra+roKXlMT494L/IQ14paXWBg6WcHnG4VQ7CMpOqMcamNjJ8ASwK9mi4v0/N0rSETqV06PNhVkD32vsq7dvHHd7ty5LfUGADVg/qMnz6zd6QqgZtZk3zaUjSj4AB0hBTEGjB/rWPP5lFiGPnAo61izDkRxvzwXFc9RV0iBXRcAD+CK2hmQamNzM/ph+x5Fb7jFF0uak6wtxoxCMp/D8YbN9kmnZZNTTZuYGLKZmVHrnh7bwwePbX+3pfhkdGxEisyuUbhvy3Zybe2FXb9+065du27H2Fyvb9rm+oaNjoxLzbLf2rYDFJtDTWsOjdnJSa/tbqMm35LdJqDCLPaYwxSgOSsB4ures5O+u4C0B21ZsrPPAdDSC53C7rNnjzXPFhYuWHN4RO+FReazZ89tcGjMxkandK8QZ1gjKGjW1tbs+eKSzhSexcmpF08hgFDYnJ6ZVhEcu+fB5oDshvcONvW5KJPpDwnwu7ezJ6KCYr2+ht6H91fxWXaESXpz4pkDVb6XVkG4arGveo4VhJvY7HJ/yT24VJCGOrOq9i1IRiXYp72wosrKvKoAppP0GCpUD40zXvaT0gurcW8ZOyf5ryhRJmkwAuoUMPrBe4bQJoKOYj8/7xUvBRDIc52enrRLl+as2wOR6lBFa7Z1chQInlRYtzY3bXtr04aaFLUnpHbjeRwcYBPt5wIK4dGRMRXEFaucdrWnsdacJNR1ALjuqlKeKYA+e5/6xvc5MTIB4APUXuoFW549fgaVKrWSPOkEnRw7Pxszp/SCLPs/+QKDA1glImECopzVeg7ZJ9jPG/K4EnjK89KJXvyu95n0s15gp8hpGQb4vsfPE1xl73NySThGxbPx2CwJwSUJTPcf5zZxHuPmbTsiH4hznhs/6bJfeGyu8axDmHBCBl9SSAIuhtsU18GezPcB6Nh7ZdUcavqCOhcqXa6PmJP819s7+NmvXFJqOJ+LnM/EaQALGhNAjyA8+llcEuWUx2XLkqgJ+JqOIn8Q4zR/PcFVjOehshOmAUxuvXHbfvt3ftuazRHr9pza7PyMNUeadnxy7G0MhlCdhxJRhX7PNbg2f6/sHVyCAGV2FWsyCH0CH4ib4hkeHR7a2tKiHe5syM6W/Z4z6dmzZ2Hh6/nn5SsX7fabt9W2Zmd7U4DPxsaqLFiHmsNyKBocRLHYMCx0v/WNr9tX3n9bscn+7rZtba7Zw8f37J//5Qf2vR/8nX382UfW6rSs0+21C5fu2MjIgu3vM0eYuzwfWk/1ChQlznFnL1fVYmv+1a/8mr1555YIHt1TYlz2TPoZ79vDh3ft/r0Prcdw9CBebltvD9boe/bkyRN7/vyZ9fcP2cULV605xFm4Z1vbm+p3S/zMM2aOLCwsKC548uyZPX36RHNmenpOVs/sEezxxCr1Os/1VAA5DhSQ4RaXntvE+KSsliGb81r2CjmeRHsRtbHq0qv1wA72aR1Tt9Zhx1ZXNmx1bVN7wMTkuE1PTdjc/LTafKxvoHD0/vKAf/wO51YDp4OIuYmXiGMAhufmFxSL7ezu2ubGRpB26/ZiadEePnpgU5MzdunidZ09Q82GXbo0Y+3jfVtZXdIaqPcNWH9j0Bp9/er9y76ytrYuEHxh/rKdHPfa/XuLtrG2Z/X6gOakt9oxOQ3t7wPYAkoCMpZOeiKF9Hhez1xNpT57m9p6DNDqxwmjUtnq/XCZoQcuOSPnqhNu3N48z6F0D3PAysnJHodnWxbtayJ9AmDSh7bcU70WENeZCU+RGpeihMg2tVn6/gnA7z27RRbpZpsmBzL5Ym2MNIfVA7o/YixIF8TquM4xH3DqGxsb0/XmeSEl8bEr8Ilfib2JjXH4QQF8gINcm32atkPEmjWREgGAIfhob4TkNkAcXG2x5oFDElZw0INcSf7COQrBr9XesdNu24ZHhpSrZj7A/UG2QCkM2e/Zs6f26d1PraenYRMT07oH8gXiNBxkcH4hfiI+Ix+B2NJoeLw4ONC07a09Ad3pYqMcL+LWVBKjnOY+GGtqEBBXJYbRWdgve31cfB4+fGSLjyCn+L5YxE+xx6ebSdrie8vnHutp9Jj39k2uFjXUbMEBedv7xfNTLNP5kgI4Yha19FId0Al9+jngsjg65PeR+yoHZa5gX2HW2T2x0+O0CTlXiqsmsnFsVsHVMq/1eZvE4yQxM/6cH4wltVy1V6C/ccyDorVA8q/jTMzaiJdWSvA3a0oFaHuGsH3uYjMuzTZPUfthbpCjQAogD2Hveak8+Oq3ev3dX3AEXgPAv+AA/gq9/PMguF+hW3h9qT/LCAAA6yDI0+BnedGX+Ts/KwD8EvgbV/0L4tbFfX8eAFxgQhVVcQABmdBlBnjmUir/8GQv1IAF4zp6+6a9bXh9ef8jilRu80JADKv0875KLKlM+p0B7wrFhYXLdv36Vdva2rGHD59EgA2YFSAB6laSZlkA9qpQKOUoB7eKExT+6D8zogAekIIip4ONZeEpg1kUL/Nzs7Ixffb0mQJLZ2pRzHfbZweAvQBHsS8BNIBWqSkpSUSCTADufUPMagLLnEmnnilhp0qw5gUNB1AJZjwwDUvpKBYk6CMr7I4DKj5OySQ7a5+cgUUJ0nuxg+L41auXVIDE5nB1bU3MWsZbAC4RWsH0ztwlttRAo2C3A7T2Dw5Y5/TE2odu+8qYqxjXCYvkAF1RfvJcCPZrjX4F8z7+XvhXTyWeSV8UlPiZgHrvtZQWc/Q7EsAvq5uG9xQNmzuCYWeLutKZ64AQcHpCoJyFmrIf788CACsGTBagAOO0XA5Fbaq1XzXBK8DMyz8OUF1zKCzvpJ73wlHWC5Nw4cqkUANEUqhnVQBBCfzHFUdRKpXFKr6d6aHsymFHlcXX1PsXlu16voA7rmDQV1hcl/fCnChJC6+6R7IInl0WCdPOSWxhnnWdhA1FF+r8Iyme3n77bfvT73xHyikxzUdGbWJiyoZHx2V7BONXoLNY5dIyh3qoLMRmgdZj+BKN97/F/1f2zM87Qzyx8MeeyhfZifWjrHXbwXwOaeFOokjiCWi1uEjvyK1CNZtDnq9x04Ecfy+Cp6WRF7U9SfUkn18Om8Jqz5oC3C7DHr/lBIb9yXhCmOORv1v2GSwTkdKqqHxdFgZ4Tq4OBIwAGGqQ6J2eOjs9BhKVgSfKwxo3KSyiSKvCaw/21AMOfKvHr6uHyUCleiiUNZXiuop9/qxPjo91d4ztQL0uZQRj9+mnd1XUkh0dPatqJMzHtnfQEviLssItu1HtRC9hxlxFQR8yJ954AVi9x6IA6fuyF7WzUIIKKIv0WaDVz9j3i/VZckCS2OOkmhIsyOelMmvYjkrVBOEj2gLkPC7mji64ZPa7ijmeXbx/SezwAnwqfqVCioS3XqtJOYjKs655TR/SY/3J/eG8gfogiQl8j/2a11HkpBf01776FfvGN79hI4DIdRQs2Nb5M0iShKt8A8QOYKOLyue0o56hJOisFxL4bFHAuc77ffTRx/ajDz7QHGEeZe9wzox6zX+fAhnqbz4XRbLs/5iDzSGbmkQl50Ayfb0AJ7Fx5BydnZu1melZPXxUmru7+5rjgMkAuwCzly9fkrX4yuoLm5+fFWC7sb6mQhP9xQB5KeJIVTsxIcDZleEWpDRY6BRutnSu8X2pPRq9Kj4CwskRgzkHwNJu+x6yvq6YBdtBzkzsebGNQ13MPY+OD9ve/o7W4nBzyHa2t4SvSUV81JJSgA9jn5Sto6G+8HkAiMv5yp6L0kmq954e25VlsMcwSUigaHfx4kXR95cWn2tNXL50WcXQu3fvCyxytTd9t/qllGYNMr7EOuxh169dsdu3bqqH3+6uO5esb+7YidwlHICQvXT7SCAmYC3nuPov73txD8t8ngmgCqCx1L4as159LgVUxo/r9jjJx5OCMCAO4DTFF3reinDXi1pyTEViekqjygDcIm5VfBB7FmcURJeJCYgFHZudHbOLF+Z1Xc+eLcoifWLKFcCsybX1FVtbW7HNzXW7fOmKXblyTXEhRADsKus1AJ0T29pdFwDMPCeO3EMFtb5JRKOxRY05OzuvHr8JBFIYZy1hI459KWQF1FMUPnkm42OjGuPVtWW7fOmSjYx6b0We6crahrVa2GIP2e7eoRTgVy5fVozM/H348KGszx0kc+tRxp1nwHwDRGedMo4Dg/12cLhl7ZN9u3r1qi3MX1Df2KdPnltdQRMYpQAAIABJREFUyil6Y59Eb0zUPHvaD1SUBvTKvn999Cr1Qnn2eNYeF+43rio6m9KXyokqYcZjGu2BFSCx+N0iDCjfK/fbKgAcjOJCHFKNf87HOOnUUUFui18pybkJSQWRqgBDXTUjK8SX3sA/VesvYrzy7HYS6/z8jM1fmJa9K1bcOKgA9mDcgitA6xDyzrpiYvIxemoOD6PU7teeTvEcwP64day9gGdKgMB6Yl4z9wDtUGQyD1hD7XBYYm6wDgcakGqjnUkogFnDrEcnKRTBYwUAdmAg401X0RLnuDom/8v715kcan6tSwhofQHwilzirQ1EHAhniXSwYC4I6OywF0Xv3fhekWsBsMo23sHLVLUyP/PzUIaxRjRPlYNk3OxtcBykc8IJn+m2tklw9RzH8z2PbfL1IvGG/6afF27JnKpbgAvimlRYM6/p9w5Y4M9g33Z3KCRnf2E/W3y5OHjEumfv53xnD2R/ZT2LHETeGcQw9t8EUhxkJ/6P3sFn2jh4MV+ERsXhZeE+x877w5b9hDlXdL6I6Ohr9PCwbdevXbevfu2rPucOD2xuYc7GJsZF1BobH7fLVy9b/8CA7xvEQ6GszhXlsHQQCCK2z1tX6wzNrYg5Tk+tEcA2QOXG6ppZ58iO93dEouaZ8QxobQBgydijPv3GN79m77zzlnrsAkY9fvLINjbX7Y2bN21tfdO++w8/VH5CD3bG7/qVS/bGjasCmtdWl21rkx7r6/bZvU/sBz/8B/veP37ftvd3bOHSdZuZvWGdzoAdHGKLTE0C5zHAqrriVAiRTgTx8eSL9gJ/+Ae/J/vp0y71jG1bXVu0p08e2KNHd+3J47sGD2phfkrAdvvoUCSqpcVFOYBcunTdLl+6JhIZ5zCELmJm1ThOT0SAB4xjPnAmss7HRsdtampGtRMcIDjvOJ/pmcteg6sHawSXCuIq3oufE/9vrK/re5C5IKxBtmLOMP+wTMZtgG2F9GF1ZUvkJ8hp165eEdBG/2K4yOsbKzpb5+bmVcfwDdJzAh4x59fjx0917l++fNkuXrisOcyzpBc45xi9gekx/NEnH9nC3AW7c+dd5VT1etcmp5t22NoRGK56VxciyYAIuuyPxFK8D7HYxQtX7OSkZvfuPrWtzUNr9NPb2MnSEKfZOw9b6XDkSnbH2iA9k1Mn+QJAzNddgn7qqR4Kfq/xAD4CALuClK8kOFV21yBbZwrmJ0oqyIn3fY9yQJgfigQaYGORF1eJ0rlPpnq44qzhu0s6wUV+qftDFZz5judq7HFYQztxxck2zt7w2hixOMQ5SGTEX/ybON9VrBCljzVXxsfGNIbe5mdPam71b655mwtid1mPj0Bk9bgRggzjCiHIa2qe1/HFPktfacYGEJW2bzgYAeyOjRMb71lv/dSGBvtFfIQ0SX7BNc8vzNmFC3N6/YsXS4p7GnUUzEOa94DGzFVyDUgOhwfeu9mJR5A3iYsQMEDGaiuel2uGYtdQrzZdEc26Iv6G9MDP2b85Y9nLySlkg92LJbX3OH708Kk9e75knUNiLc+5sLlWThtga7SPV7xPWFobqFlvI+oFcgB0FycAYWzRCwAYF8XjBJdR3fvv1WQbjYMj1tPl9zxXdgMIah06a3AwolRwYnZyEP1/f0odvKxlVmK3IN7Htl/k5V5b8l7V1BPJVY8OIRv4c/eYLazOI1aMYORMjFIEgNpnytitiEvKxXc+LDwTA2bdgD8hxBCbULfIvsRFfepz3+X1D76MEXgNAH8Zo/ir8R6vAeBfjef0C19lAsCxR38xhegX/rRXvEFRaD9XoqjOwMrhVv71p9iT/ndca1k8iAJ/iR4VZ1jBBkvrySiyC/yJaKC8Ng8EAjWT4gSwzxPXAIIERngY6CCkA1DOhkatkvaf3t+uyqqqnvX+fUFb8W4+cF48ObXRMXo5zbgSaWPbP082IlhLAayG8mOQANz0e/wMIFKBQK0mtQ7/EfhRoE32KJ9Bodt70XSlaCHhu3z5onrdfPrpfdnVOIjrlh2y/lUPYu6bzycYcgWlinYAwIBnAaA6g95/31/jzDr6qBCIeJHUFY2pAC4Sheij5QGCjy1/unXXUcA7ZVGjnDJnRrjoTezAqdsxXbhIUXFKlqkvllcCAHaFnVsTlUWrgrXukY//TCy6hg02hwQAt/Z39fE1bAABsjtu6yplX4C6FOZR8fbCch0ccIXfKcxnt+ukmM9zExMSe10FlPRUcjA5C7tu8+3/ljowGOFYSfEclSjHEKBU6xw7k96fQSjfgpnnqzZAlGqxKt8gv5ds+lB0aN5WFCOfu1zPJU3l7wUAHJ/jYFCo/FKKcOZNc9xDWZAqQ4FMrmBMNXGkZnq/DHbzWl0FHIrhfE1U6bS+U/cldjGEBQelz34VyHbR//bV9w/ZgSQLi+7shRY9UzXfAQHrUv8yDw72sSLvVfHh+o3r9pu/+Zt2841bUufNzV+w/oEhzSf6Yzm4FoU/34b8+caFVAu7gbMV+1Xx7wTzyyrl2REP8DXtgFVMDPVAKrUdVPf/shjstpNeQCcJ9Z85KOGApyeCDgRh4+Z7VdqA+XPwRPU41N+RmhV95/Iz83f9GAqWbTJ/WSNpP1ys3bLYzLVkIS8WSFlmP2MbVVqOUdijILS77aARMKp2ZE2rsleiFzO851bu8fzJmAAm8nfAGv/3kZ4nY8J8yf51jCGv16Vj53wKmMM9mmzipEY8PLDZ6Un7ta/+mnrCfnqXnmdbRT8yLJ9Jkslka9hRn5p11JcoLZDZ12O/iLXqRVEvuvF3ii0qFqdyV0lkzmdn17PH53jmeZr9AkuiVVk0Kedrgu0lWzufbSqAc35kEly8bzZYzFmbpJ3oQ5iJpxcQ87z2xZKFcp4/ZySuEK5y9X7PbrvrPec5MynIuDWjW1+ylwPyNAfpVXZqb9950956522bnZux2bk5Afpt+rwp64/9Is56rVOuifOg07aBRl29bykSbaxt2FG7o2cLKMcXANcHH35gL1ZWrINN4/5+gNOnssClsA3BC6WylLWhCKEo6UoTV4GqmCSQiV6V++rvRVH3woUFkaIgma2veY875gT3wBrlfVCjskdBAuOzOifHtvj8uexu6TnHXEYdgm1vqsUgHvBZrk524pKU02Gb6WrfXrt27bIAYGIRB+lP1EONwigFVZ735OSUisxcz/bWrizjsDAeGRu2jc01gT0UyFDDsK/ydwqtFKzcltt7+WEVzBHQ3z+oz0INvbO7rfUHSEAvPrXJwH40ioTMHdRBVy5f0v63uPhcReOb12+oUP3jH31kOzv7AjEVORT2c27lSYGtOTQgYt0bN69LAfzkySM9X+KFBjbSsjR2wJ05CeDO+x3sH2gvpKcf/X+drJYOAb1+DgAoYMkHQDlIK4EBFc4BWpnnqQymGMznMJ94HqxBzp6LlxakqHj05KnUG4ByFGSluOzt0bk0Mz1uMzNjAn87nX2bn/c4keL2Z/fu6/dR2vL52AryLLHiXlp6bpcuXbFbb9zSXryyDCCwpV6+PP9Ot20TMxMCqDY2NzTfuWd64RHPcK0joxO2MHfR+ymiaB8AMDiwtbVVEQU4pxkTCoPTUzM2Pzdv9+/dt/39Hfvq176iObT0Ylm2e2vrWzY4NGI9vQ3Z4QMQL8zNay48evTYnj59Wlh8UiRDdc7ccXtzB/UYOCxxUent7K7b3MKk3XzjpgBuXHpYR8NDOEMMiMCFKkTEjWgDwLmBrTxgAu8F6CEXhUp/Nice+NmYpJsyLyiP8jx/s1erCu0VADgBVCe5JXEn9+GoQxfnV8BJivnK/Ox8zuY/9jOauQ3JKGOnIh7I8/YcQThfmz9mPZYAcBRdM4aJ6yhzJD9jnZBqKkDPLUzbULNfBLq9XaxYuzY6AlhZt739XdvdgRDSK7Uiz5JzD7UaiiQK5murG9aosYfN60wTAQNgcf8gLCbZNyFUOrECl51a3e3YdYY3+oPg4iQPVFgokxzEzWjMoxdvHXFWBex5nq/ftHrOMzdtTD1vctVuKnLVEz6UxzlXHGSJPrRxdjGUBWGqmF8BqImw5vtDdY4lkY/XKk4LsgwKWuIft472frsCfaIlRoKw6Uag3si9Na1t3//JI31PjBlWEM5YazzXVAXyOyOjTmKC2ORrh/3O1XK5Xng2gAeof93xgDipkskrZ6Qgjl0pKmb6anKOsd+76w5fCdYyvoD/fJ7GIeJWH0N/fp5H+fN1J5NI4Yk7QpmYzkVuKR0ZvogcqHl9XQMA33nzTfvWt77puTB9bAcH7Ji+mXu71hwZsWvXr9nE1GRBAOY+2O88JnTAXcGE7GgLGMvHNQZZ8RP3GO2lmGeAhWurq9aPsq3bUSsR4kbighdLy1LuvffuO/bVr/+aXbq4YDPTk3puxJ/EADjNEKcetU/t77/3A8WVczNzyrkY5/FRWjVgyY61K0S4tm1urdk//OP37b/+P//VmqOjduvNd623hlU/VtsQKyH5Qph1C1uMl3xG+xfjzlwi/vjm13/N3nnnjnV7j+3JswdS/q6uLdnR0Y4d7NPTuNemJkfUhx4HAKzgAaEAaK5fvy0HCkggezseS7D+IHjwTCHcMU8gMO0dcPbN2cTkpA0MDKktwqNHjwSEEucQt8wvzIr0Rp0H5x+cL5jHExO8ZsCWlhalPscam/mh2oXIlH2KzV8srdjGxraAoZ1tiCenNjM9rfeG3LKzu6Y2DAODDfoJ2eTUtLdP2N62zY01EV+wxyZmvHeP5zJgt954Q2pl9rGM6bh+5jAA9tLyko2PTth7775nwyNN6+ltW6O/KzCdDRkgr7enboP9tEXBNp64Z9E+++xTGxoctevXUIQP2NrKju3tetspEfhlpctaZp/AGpzYD6vrSn6qfrpOCPHcwtvn+J7iDgAOAHtOyffVz5Y8KeL4ggx6pm2Cx/aqBASBSu5KATr72W3a19NenjpLEl/KCmbUGnSd4RxWzEHPMysrLfacE2/90fA9Ublg5CfEUHJhwbmE+4q1Ket8XD/I63pdzQ3Yqf1IoG/DHYfofztI/9tRjQVrlBxSRGKBpnWdZaxb3nxMam16Nh9KFQtBR21FGn7/2WsckiKcJ+8RTl7j8Q09vicmh21wqGaDQ31a71ink18c0NLJTpQzXLgwr70Hl43d3UPrnpLjO8jHvt05Aah14B5VrFzwBMpTczySEASiQPvI621ZG6CegyMCNUtiPrU76hyrVsezZN3JsWkUot+GPl/uKsT1A0Pu4LG9bS9erNjq6padHHn9ERAYta2fk47S9w70Wk8jnPBUgkoCcuyp2g9YqyWBvGi3wL0EAKz52PWzUOU3uaF5Cw7fvOJ77GHHZqdHXevS+uPY/3zVV5bBCkLPOals1lPytUmQUxuEvprU2eSs7Zafq0n4Kkh7msouUGARepzlQO/Z/zIgK07ts5f76suPM95/KPvxAJ09DkgnkS948StH5fU3f94ReA0A/7wj96v3utcA8K/eM/u5rrgKAPv2/Apg9Ytmw5e1/8Yp9dMm3iuv7+e68/JFXoqIoKxacMjELIPPM4pSt68tAeBi9II+7OPIAVmrDyiAU68SHdap0C0Tep3xBRheJv4eqFYu5Ny9+kEbgGPxuxlewpZsqDjrhRwHNLz3Zo+KDVIiNRqhbvGEXUlhxUZlYtx7coj9GAVgEh4sG9WLUgAkLMS6TU6M29Wrl5U03H/w0LBecQY59i3eD4kADvs/V0tSvCBYB/gGXCXZ9GQgbT6dwR+WpkqgKZzUFYSpyBwgngL1sEkmERATlAQ8iiYZwGMjSX+SBC8TeNEcOBMk8XwSoMYyNXrq9vTalStXbW4Oy6ZlJTadY1SyAQ4GOz9RVGd6xr+qAHBPnzWGhvS69iH9EqOnrPpOOmDdq2Qmk4xqD0q3w06Gp0gC9OZE8Rb2bWkFxzM+QY0iZmytUFY5u9uTKPpVpZUb4S0gBc/MLUFdgX4WAI5xOROmVfeOMhiMhVAogQswtcpA/Lw1XGXUVokZ8fsO/BaDWz6DfL8zAHSCsoynq8kdbMxgMv0EM0lzAD4Bh9x7MtB1dROAfwDIWfiM5+2AIuQPV4bkV2lf62DC5+CnXtwFAOb1GUOfC66lIh2C5c0zc1Unydvk+Lj9/h/8vn39G9+wjc0tqfJu3rplb7/znpRfFDBZu14/jWt7aQ8uE9lz9JxCCXsGQK08w1QBFWN37iYzmE/r36Kop/zfbbp5Rl4U9ATME4G6fk6C64A1QKiTMvz3vBjgALf3T1OBpod+WIPFvuY2wJlIVNS9MZ+8Lhe92MLKuJrU+B7ubNhqL+XzO/XZ1/jvs2YFoMCcp9+WuDq+x2UBMq0aM9nR+gu1jvo/qed39CzmQrj/2LfF3sYe7OREqgwxl3EKkGU2xcMee/rkid2/f88Odrft6uULAoApdN395GMV9wByUEwCoqFoo/8vBRkKdX11rEtdXYFCLYudOgF9ysR547bOWSQp1WVlz/MsQmZCl0Qff6/SftRJB9FHu7L2NS+CvFDYllbWiBL3Cls5z0tXynlxtai/xv5fVVF5H28SdQeA8zzmWjIpxZUBZQbnpPby9rH6P3qBH2VtywHg2GdSod1fr9sQ5I2TY3v/vbftnXffUa/Rufl5F7ZxrsvG25VNqZICRAQ04VkeHexZc3DA3rhx3SbHhqzdMXv85Jmtrqxqr6f4DTD1ox//WPZ3PLfni4tirnN9WHtRyOb6mZPqed3nr5MNm1Rx3hMY1QBxAM8KwA8i0eTkmOyrAaOePn2mIinFNu5Z/XxHR6QeRhUDC5/9CmY5BToAPmII+r9RsOW6AIBRAGA3zZMBTEaJ64U7QAzs470Hcat1YM2RIbty9VLR15U9jbGhcMkcp+jE/nn1ylXZ0zGfUTsAAtJztn+oIbXn1taGCmT0UhfpbXzcwYq2Kw+ytycxCqANxVB3N4F0EWeQiF0UaDvq/+oKdLePnhgbk4Uz70nhHODx+rVrskj8hx/8UNaNgxTvZMzgc5qCm/ayzrFNTY7bwsKszc5MCTx+9vSpAMypmTkbGR9XX2dshbFvJN67cfOmCuxLS8sqZt24fl0qm0cPH8udRSQ/kb9Cpcy1ohxv1FUs5OvwoFUUzIhfITVgX5z22/wOe+qtWzdEgvvJBx/Lajmt4Zxs0hWBbH6evrrEwZAJUFgPyJ4SQJp4jII0ABsEBa5Xap1jiAx7Njo2bm/evm3jI2Oy4Pzss0/0vCnkHbRcOQyQ32gQN3YFyDM/UB+xDukTPzU5Z5OTM9qf1Ef66Ejjx7NALQVJgf6Ve7u7duniFXv+bEnqk9/6rW9JTYft89YWKpYdq/XRA3RQ1zU7M632KIzN0yfP9LxYI3m+qv8rakv1CXWlFUVJxnhtfc3aJ4d25603VKzn85+jPGl31Et7pDkilSl22zwr7pf7QpWzvYfFekvFSu+V6jbCcggJEKuqBC2yk3P5WhX8y/Mk9+AkIlQBMd8EA5Eq8iKPvwoQtwIAn7GA9g3Uo42oTsqhIUGyyGWqIHASQSvMNKf8xUEj7l4Aa0X4kaFW4SicbXGSYOU3gXJ9ahpy66iKrbs7kEWwLu3R2pNirntqV6/Qd3tSr6Gv+d7+of5kS1pdXrfB/iG7cf2mcpu1jQ0nUdKv/LDlZM5uV6oq7VntIxWeIdGyf/i62i9UseydIrXR5iLiGY8ZKudhgsDKnZK0nO42QVoMMpPUWTG+cpUI6+YkN4mUJ7AjC9sOACuuKfrLh/Iuvs/9ieQCES2BzlCZ+/xO++gEih2gkGWqCthOQHHbaAc0nUTshLo8s9mLvAUFwLWDXgme5jRMVw2+L7vYiKsgNQEAyEUL0L0P0P1IyiEBKBBeGgDSZvsHWKs78dXbTiTk6nba/Is1lkSpjEs4/zOOS6IybhOQlNz6Pud2CaIHK9wdcc7l9qzxBM8FQokYF3Gh1obXAvgszjjm4fvvvm1/9Id/qBweQtZgc1hzjlYPAMJDw8M2Mzuj9hRcjzslOFncW4QE8byIz33xuMFWjLeGI0iMIo878RLAcHt93Q53t219bdW2NtelbIU0Aaj4W7/5LTnLDA0xzk5AxMKW3p8f/OTH2vexRX78dFH9XlHJK26o4RThfe5xnyK/uXr1op3aif2X/+O/2P/1f/+fdufdd+3mzTdtZW3X9vYgip7oOUIaAwRm/fgW4QQ9j9scVCNnm5wYswsLs9bptuzRs3u2f7hjgwPkWifWOty2gQFsimes1dq3tdUV1UoG+5s2NjZlzeaYXCBQA+NigjqYmAV1LHEOdvLkHFhdM3/nFy5E+4g+kQ1waUFBDbgF4e8r778v4B5C3Nb2htYW6xbnChE/Tk5temZG1w94JwCKPEdEk0MR5zbWt6SYbR+d2PjYpNxG2u2W7e5t2cBgnw0PD4YaGHLbhOY07YJwL2kO0id4RuuQfQlHFshyxCb0LeZcAuDDHY5zkHOLtTI5PmlvvXXHhkcGbXdv3Wr1EymBAcFQANOSoTk4IpIMLRa4XupC3W6vzc9dluJze+vADg7IW2MfgF1qtNRAKUlvZScAuwKXfNDdc07t1F0HVM8I9b4U7v68FZMFMYbX8z4Zy2Uuobi+UlvKuEtnYqw9xWOheFSep72dWpaDYuQ2uCkUpOhKDux/LQsYWr0FudjPQT6fWIT7kuUuFt/RGod56iSReF20MRCRNtrhaC+it24QhkQ6DftrCKEi3SDOUMwK2dRd3tSrGucf1fVc+LG3y9xysE1xktrBdQUqZ97qbSa4b1wRiGsAp2tBPnDi51Bz0KamRm1uftKaw6jUd217x8ml3BNqV/ZmVL7E8+QazNvdXZyFcJSZ0HsfdyBcuPMEdUG5BfX3i6hP/Q5CKSQYAGB+zu8C8jPGWKjTboO/s0+xbojzuQbcmhYuXLDJiQntW7s7O4qHITd2ZGc+oljUY68t5Tob69vWbhEzmwDXbEnVGK1ZT90lEE5eiLoXcxFwvEb852c0RD63gfbwRVuS63T0DEj68kxwQpK7s6jOdMJzFn9DoG/moQKks8XYS3MvZmCWdyo1qPPgb4ZkmeNm+wV3NSjB3aJGWs25Y11EYBYuNF5fyVrZ59b1KyXDV/5Ozv2Xrv3LAh4+Z9Bef/ulEXgNAP+PMyl+Gg73P85I/P/8Tl8GgDO5jhs/x8A+PxxfKiD7BSBwud1/ecrfvJdXAsCVIoIORVknKRqMJCIORY/q/K0Ki9fyxQQmFItIvASWHrtaqlT9Vkc0VY16s6QFF8rVIqAM8CE+NA7ZAH2lgvTrJGAmoHRlkqscOJQJrggsUCbJjpWgExAleqFwnRR3nbmOFR3KL7fRonBaMCFRhwYYQYGcIB1LvOvXr9jK8qrdvfupimse6LpSTMWGE2fwycMkn3lYHQsEzuu3Xrenlc9rAsWeyMXLgpXmQHsWoLgPCtmyNAQojoCaIgCv474PD/eKcXU77BzzDJo82dY1Wq8KvowlBRSCyfkFFMDTtr29qQSMniowHf25xrMLdKHar1I/K1QW9OHt19gL6JKqEWDL+z1pzqlPr1tx5/UXLHVyHI0rqhrUYG5vJNBS/bMcEPe+ol4YT4VaBmvcoYCTALOkYqpjKUgByxPZkxO3pi2KL9G7w1XbZTWwGMNKbCZVbUS7VcvoUmH6snnfSysiA1i/irNbUE6EBN8/NwiOvr5KyMK+JtTPaRFYsm7jcxR8euJZgL7n3l/Pm/kTz72gksRlpgq44KEH85+xdB5p9Hl55XU7AC0ruQCxXLEVdtY99PXpd+vCXopCFEy8mAaAQp9q+h+yRgECFi5etD/9zp/Z17/2dVnACiQEAI9+YF4MqhR+suAWwGMVxK4+hVeNTRH4x95Y/Z0qyJesU/952OXJ0p2e105E8DlLUu4saZJvQBVXB0JOwGKxJsUUfYGkhmBN0Fc71Ar8m6ISBedMmikc+LyO3nJn5pZfjwrq0Wvq/NTjtefXdgFaFsdo5eRKdBQOtAAtVAOw8kMZHWtMqmLZbQF0e/+7XH/ZT7ccz7IwJ7VD2DCqmOkmzb6+Yx8VKGA9dvfuJ/bd7/6dba4t251bN+ydd97WPrO5uSG295tv3rH5+XmBMfcfPLIHDx7b4uIL29hC/Xdi2zv7tkVhiIIBLGtZyQfALQa6E3P4phclSutn349Ly/U8Q5JhfB4ELlDa8sAuLD+LImUF6PWjONX4WTROB4m0BHWFXPEVYYX3P/KiebYR4HdSXVcUx3vDohKr3IMDFUlgvnO+UoQAZKMo4z2nvPgEAJvKAt4fIHRooG6d45a9+/Yd+/0//APZNvLc0npe875wB3G7b74gW+3v7tqLxWfWX6/ZV957zy5dmBMocf/+Qz3HqSl6mfYKvPxvf/O3dv/+A60jbJzTKYIiB9MS+ziulXXFF4XzdCXh3AP8RWEJeMH+AnOen09MjNrFiwtSoy4+X/SCfudUxZRmc1iFSC9quUJ/c2tDoCEKVT54fW3dWgf0vKyrIOwW0JM2NTmleYvVsPd6goBAj2D6+aISaErBW2/U7PDoUMAdwwSwRr9WWhcsLb4QWMZ8RtXJ3MfOENUz14YVMMVKQERUNhTaKApNT03GfO1Kqcnz29jYEhi9t3sg14bhYdRBHpeMTdCzbFiFf4BAgDmUExQGmdvMD+ylb1y7prhk5cULxQs3b95Uz7Pvf/+f1Au3OdzUuqe1BIU75hpK1d3dbQHAN25ctUsXFqSieP70qQrIzdEx6x9sCnCm0EVBmL2f/n0Uw1+8eKExvHr1ms3MzurfxCuKB7BZlesHPcZdiQ+gIwvqep8rL05PpYYmJgCcp8DPok5LRBTAt94AAF61Dz+6ayMj2AymU8upjY0NWn8/ThWcVTUbG8XGkL3gRMAAhXWAefaQtZUNFfFXUZHv7mseQTAh/rx9+7bduHZdcdsnn3yotYXqvnV0KNB8dKx9K8cGAAAgAElEQVRpE5MjdnIKYI9FM+fEqQp33dNeGx2dskZ9SMoiCC64HRDHOTHIlVgUW9dX1+XYQ1Gf53Hnzpvaw9gvHzx8Yq0W8R1qnEEVKhkXYmXeE8Cc9csLklwJeMXcwJrR+2L73GP9Qx7s9nTsrbdv6WzinukdC4iECov+i4z35ta2nilxOmsAlTc2jigpsSYWWBiK+7TBFXmsopg4Q14ratJOqDmjAs52DeF+4lFxOlSkwjdeE33sRPI6DwAHoOSAdNlPz8G92JMrB2pxHZHb5DmaBKsz0XkSg6QezeJpxNyvqFw40OXnOMBAumpwLdh9z8ygtAOgB2g8lOKQeY3VJEQD9jyPwWrqTYkyiDU10D9kezv0/py0N27e0khhc8nzke26YmdXtKFqSvtuFIiA+oC9o6NjcVa6Wg1yCgSFJLz5c/S4qCzaZj9JBzxSKVwCpCWRNUkA+X5yRUkQONrsVJ9vlTBVVSDzPgnCJACMEp15l04XOd8yV8m4P0l85B86+4XaZ96crljRl1PEMs9jILKwX6Lodxtub2eQ98JzLQAc1L3Y/B4fi8TShHAE0QgL7iBFqD9zvDfnNWsKgsjG5o6TAcMmuQBpwxrb1bru5gHJK52Usp+kF8VN61G91juQmz2OFlEr3FDOFtK9bJAkwyJOqmOn7YCSx/Ie67MPQrjznMvt+rH/fevNW/aXf/EfrTkyrHMfAg2uN4svlu2o01HdgTZDOCawz2K9OgUwEvuDVncRX2Y0VDqhZQ9V5ayR64k8QH7a7drTR4/s4YN7dkjbkA4AZEugIo4Pf/ad/8l+41tfl8OJ468AOV3FJt//3nflQjPUHLW1NWyPD2x0YlIg8PDYmH3lK++LmMjv486B0wh7/X/+3/+zfe8H37c333pblq0PHj6zgwPmNO0PjmSvqv7zobjXXFTMT9uUrsFpgOBBPLK9s2FLK09te39dfUs5j05OWtZq0U+0Ry0KUDJDFOKQmZqkl/y4tVooGnGFeGHH7RMb7B+0yfEpkd1ZS5tb67J+5tlNTU9LcasYUj2xO7a+sW5bW9sC4XBne/fdd3QG0QsVpeRB60DxC/E3ew/3gP0z82p9DUvpfakzPS50whm2z6g4WVoX5i/ajZs39P47u5s2OEQthLXnds/044UwBGGCuPz4qK1cEIcQ9gas7ul3TkzAfgaxjDORmIYzClIW5KrLV67Y7OyUHRzu2Moa7h9DNjU9Zo1+ziNASWLbri0vrWpdDA4MyxYasB4VMHWx7a19OzzwlgiycT6BNAf5xXul4qbAfKOOIxGFHJT25SDDOmctuPo+e5jn+VKUlrRvpvtBtbergN4AtxL81YOKVi/KtVNVHC2xuEY/R6IeGEvGuRzl4ZN/SwAv92ZX3JYOd5znPGvqJMT0rGs52YUroLc645xzEmjuzwUxKq6X55iCB16S+7LiSDmR+HvzRS7icT522072kY025IkAgF05fFqoijmTUME74ZF6WL+7d9TNmrTt6Pba0uKK4mOIMmMTIzY3N2nNEfapPTs6Yg1Tk3InBqnRBeS6Ox1OHoC5PDVieAGmOMEcUyckfhwMJXJd4DO1Nuzk6XvdavmZRo7CnIdMCOGK/Z3xYi2ixif2Iq+hxqUcY2rSOq1Dq6vFSs1W1tYU2xNT4+7i1tCsG5w9jnStLmLpiDgLqH0MsZpxrHtQxbxnvybdZc+iXKz+vsohu1ZvuDsWzgeUxvgZ87y1f2qndHDiWho8k2ivx/uFSoC1cYplt/Xa4ETD+nrrtr9+YCfUlM+V7cvEtpyWeW6+Cvwtfj9iQ8V0QeT22oO3e0pifzW+rJIcXFBRtlarXocLol4O0MpaRunWcOZ6gqzsxBePa6tn6ave88znvv7HlzICrwHgL2UYfyXe5DUA/CvxmH7xizwPABeJdjJC/y0BYJ00/n9nAAY/3lJQWdx0qnd+0VH4fAD4rH2QW8ymktMPen2dA4ur3CQAoEa/J7IEs7D7/bB29aAnj6mI8lf6geY9bR1YqtpPnjnaQ01cfi8BKwJqkjQCQIoPKu7ue0GPIIiAhiSEhBwlDEVakgBs/yhk8pXscWeDu2WnCgphpaxiQthu5VMDdLp964YtL6/axx/f9eBbfWWjIK97otjYCmDQn62zkgFi4r8AgROU4/sk9AKvoz8i90TSfXS077ZWMY4kEIy3W+Yk+9cLWSTVsFw7WDQWxS2Ca5IINRSNZ8D4U6h0dfXwMJYxXvSl+I3dzvTMpAIR7LYYy5MOTHJnR2eyXMzRQvkQAJsKN/Rf9r6/BOIq4rWwWw4YUcxTrFe9h47AK/UX8eedhZVkZQpUCdBFSgsBScyDAL1eBYrEugriooqMMEe5T8aJ4vWrAWDuMcf2DD3jzFpNW2UHf+PCK9bJwsPLlfTSUvbt4OXEqrroSsGJ9wnKe0/A2VXCDla76i+eT/RpFPFBz01ykrBxDgJApddo+Zllj1fH82G3Zx/p+PzyKfo8Kt4ngGhVf1z5/vlcRr8GgTV1V0+w5mTFRp+0Ov2oKQCjNPCemAIMSdLEfN3TGqZ4gPUgCfz7779vf/Zn37FvfvObNtQcNgwJ6Nbo0rNKgJ4XFYltMa5ntp/SNeELbqLcr+NMqQbs/mi9EJ0KT+axuwJ44TMLzPwm949S8NO7n8l+Na3cufcLCwt25607KuZzL+xNJFQUVRkL+poODYYKGGarCmpkNa6IKJ5DTCivUZbF1Oo2f3aeBV2nKExXyUDxHrHnl4VYJ4rI2ruwBfSkzxOdGJdCmVFVAPmZ49cTFmUqcoW9f+wB6vsthRg99RzkhiRCMeb+g/v2Lz/8R2vt79g7b92WHSsKyAQ4L1y4qATaE/2GgJnFxRXZvGLtDyD8fOmFvs/5xlijCKLgSWEK1Q2vZ34CTjEvma9ikseeo8IDBctIrFP1nP3fueAqoJ5HrT+ectfI3/dit6+Z6uuKZxiHd2Fp+YpxlmMHxV7tyX696WDB+8jmTwWcXhscGtB1UKBWETyK09w7ABD/5vtqkxDF5SSKUKREDTs0iK1w2775za/Zn/zJH8ul4Qg3h3i2RT/r3Kd1BjvYvrqyYkvPnmoHuXnzht24ftWVQTt7OivoY8v1Ac79zd/+vX3wwYcCRE+8Oq1k3o8TB6opDAFcA/5RkGRtQQJCHZzPDtCaQvrW9pasfVEAU0hBzat7Vo/YXT3z+bk5FTHpZ814UpxZW1+12VlsdmdVTNnc2LD9nX1XSTJ3TruyHgQAY80C2AKu8Vq2BPU8b1LAGdfcOjpuqd0EBa3s8cv0T3KHetx2OoXaiWIqBWrABQDgozbWbx31tUPxeeXSJVktur12R0Vz9u+tzW1Xsqjwk+SxHvVblNViFH8AsQGsUXlyf8RTXCfEuZHmsMBCVAd8D1tj7vUHP/gX++yz+2GN7XsWiiDmMCpnCmGTE6NS/95646ZUVE8fP9KzqQ8M6DQDdFJxUn06sZ1rSJWNioZnx14P6QfrSZ7TuFxd+lX0o78X/QxdPQcQE73twiIQ+2ruhRhHcyZVaZ2O1Fl33rxlK6sb9tHHn9lwc0SEFtQbo2OD9sYt+uP22O7uujWbfTY5gSUkex8uDd63lh67XOfqCgoy+iligdtvnTbP7lTKQfZ2is24sDx+dN92d7dsdGRYzxxwtdHfa3TP6BoAMACqAyQAwD2GAg1yg/eKU+G3i+XzoU1MUaCf0t7HM9rf3RcoRJzOeEFwmJufs0ePn9j3vvsPdtSmPywkCNaOKzYgWKJkp5CL1SexE8+DNSzFyeioeloDoLNuhgboQ30iELevUbOLF+d0dmPTTZzH70EiaQ42VYhEhSUlfm/NwYE2bjNelNN+1FNTzM5r/LysxhgZjsXpVkmayuzG7YVzz9R+WekBXMbJL9v7nSfrlMQ+P/aTQCU3lAR+C3efyrVlehfnXe7xeS1n078ApB1TCvXMqwFgtSGgVTUF1XBRYA9IUuSg8qMhxU+4EjH1Bwf7bHxsRM4G/Bxbb4hQKL6bzVE9j431DbWsaR91bXpi1sbGJ7VHQZpg3fEs3PXBVZysKfZV1l1jYECuGoD7nJHaW0MJi9oO4DiLnQku+pFXKmqcS5bPmmDA46ck1KXKM4Mv2bFHf0QK2Vl4T8vhjL1yThRgcmUeVJ91mXu4M0U1ppNdaZz1ed1pH8zvMUcU04WzRhKxXBHssThfal8RijsH9PxzRGQNdTL3wRzjd/kZ68qtT/2MxGZdFs/RH1gKsiA5cL6j5CQvV1uIIOfmmMuSNvsiZ0ukPlRoDeXLfqZhze7tLTjn1Y4jetfzTM8DwOl4k2lNOd6+73IOi2Ad/Y5DFq19UGc19rjHqAUbAhumJsfsz//jn9qv//pvCCR++vy5fXz3M3uxsmoDQ0PW6XZtc3vbLWT7+mxmdtqu37ihM5v56DzzklCd8+VMATDWpJyi4lm7m5nb5p+ICNCxoxb911HUbUo9C/h788ZV67QhQ0E8pBZAS6G2ffDBB3LoAPRZW6MPetdm5hZsem7eBptNe+ONW/bm7atW7zXb2NoT0Zox/u73v2f/9MMf2sVLl7X/Lq+sW1/fgJzOpDyv9yt2GFDNxR1HFPsC05x2rHUACWdfZI+lpWd2996H1jo5kOV7+5jzkrYHkE5PRVTj2WovHiL/n5DNND2jUf8uvnhhI80xmxqftsEBiE6cOQcCnNY31nQ9iqNHAaKclEo8g6KQs4KYeXZ2Wj3kcR5ZW6Pv/KrATVTEgFScG9zH3OysYjNiPogXgF3ETDgIuXIXq+od/f3a1et6vvTi5Zw8ah9IbclY4MKi9lHhKsD8a4Vri7t9najWgQqYz8MeFyAsHS0A15icM9OzNj+/YHt727a2vqjev3Pz03bx0pyIjaybdov4bsf2dg5kI3t6CrESG/1eGxudEkCsZ9/y1jV+XkCOjVY/9HCW+hPCg5Pi+CIubLVbRV0DYoSv2UqdIAsasW9WbeQzt3IXqCDsB4GpyAOJEZweFcmWnx9OXPW1KqA23r8oDGZeFvl+OisIsA1HACeWOqDGGeGq1XAMCLKszqx4L4GHIponqbXsw1pjP43e3gMQZtgH1WeWmpvXBHjGrPW0h4b4xjxlPrLnMj9FjtzeEbhJbApIyj0S+1E/pMaFxTvXqd7sIT5AzTsyAmBbs+UXqOGJVfxMnZmdtPGJYVa9HR+3rK/OPUNqAUQ/FinLba9xGYIo6y0KVM9QPnuqec6Hjo1NeDuAY79mPtfj1T47buNktG9b25saS0Qnef64w8aOLS8vaQwhljIOkPBGR5rWX+u1C3Ozuq979+/b7v6B8tlDyJz7+zobaOsyPj4llTznBCRV8pYHD+/Zxvau9daZD+HyF3mpWz5D1HUwl/7kfMmp7QQbbtwm+Dn30bXjXWJdr18pj2WsiFmwtSem64vc/pi/12xselhg8M7anmL+VwE2ec5Vz+1qHFEpLeS27zVeDyKK2rKTzMp6TNYn8nu6L84S1q/qT9m7/mxlq1rVPwtGV3/vHAh87saqr/OYsCTAlzfx+m//GiPwGgD+1xjVX873fA0A/3I+ly/9ql4FAFeDIC80f/50+FIVwJXso/qZr/qMLP9+0bX9rIP1eQCwA0dnji1/yzPodFfFv+LrHE5N0tTox0rRe8PBqvQXEHw6kEPwVFUEO9vKgdBXA8BnD0wveAejWIpFT8AJrqSUib4gFMQImvi+rJr2tq05PGbz83NKqCle7u7ty5JGABM9mEIt6b0A6UXm/ZsK9mSwJPXvzrFdu35dBcGlpRd27/5DgbUkhiV7q2ZYZnZOKHIEAJOA5xkVsPc7EvNcCX+PkhjUOWlDSYEdBdODhw/t8GDLCyAE2XUUz7AG+xXMZvEo2e+ZtIdHlOAn+g2hHkFR6/EPKloPnik6NhqwW6c0LgSA9EkkeeMesEUkOKbwKCvXChqW7LYszuT8UZBHr6K+miL9ojjTaml8crxSBcy9ZHHEgQ4HjspgK1XlwaiPMRWIX8Me50TJN18UUzwBDLAp2OqMh1TT2Hx2YCsfq8js9tbnFcAUDZyk4F/nQOAiuozvF2rh+O0AYs8DPOfX7HkAuLJFnGFeVEEhnwclsUJLNvteyU41esWFuleFnnMAsC/zysJ2im98JwNkHxNfC9iaV3vQlXa1uY8k2aNQTstRIDKFV25WntzpWgKM4hllDxnvDezKDAqV/Kne3tgjywraATHuzZnHsHo7Aov+5I//2L79+79vE9OzdsCedK6Il4/zLMmlAvi+dCq8GsbXWEsEkzbd+fxLIkPQSgugXyNdsd7OTZd9i/6PP/7JB/bw4UPbwWYVO6rolTc5OSnF1u03b0u9pf5zAlEORdpg/L3wBZM8WLP09NQYn9vEKxl9lbRasmeDpFHYEr48c8ViDqVrOhRkEdznpCdZFBXy+0lSqbJ0UwGUr3F2LnMj+ldH3+kYak/OQ53F90jomCfMCwgdjNu9z+7ZzvaWDQ/123tv37aLFy7Y3bt3NT8AsAAh6Js6Nj4hgtDgYNN29w5tdXVDNm4bm9u2vLJmG9vbAkqw76JIzt6RoNuVK5dkJf3gwSMl8rI+1VnkKlmKDBRmKJpjBQaTP9duUVRO5VNliykUS04pjn7qfla4S0cAxJVjslocOgsA+z4h5nKAJ5w3rmryHoT8PnPJCyrey5HP9bPF7eVOcc04pfhMgaurAotszEOZdCZAiAKSCpQNrrljv/u7v23f/r1vS+WhXsFR/UnFcJ5VuV8yJ1SApT9z9GcSGYDTjPUehXJe98ndT724sbsny11ZV9dqthegKfs4ACjPhOIgQBj3RhGJ+0AdTGsHCpM8Y744SwFdUaSinJE6dB9lCipY7xF7/fp1Ab0AJgC3rDnUPwB/XD+xCVXtvW16FXtPO8ac/l0AagDJKLYAVgCjcSOZmBwV6Mx70aOT85OiJIV3ei9iE0chiXXH/GJ/kKJDxJm2xnV3Z1vFINR/jYGGdU7aKhLxewvzc3Zh4YLcOLh3nndzaETK2sXFZYGDW9u7QXwYsBs3sVauy9Yx7UyZzwAEOkNVkBqyyfEJ7VMryytad5cvXbA3b7+p/rT//M8/tnv3Hqo4D1gOAMRzYM6i6kW5NNwckBLq/ffftW9842v2Yum5rdCDcWAwyD1u14fCiB6yxGmDQ039XGdhb02gJPsg1wMpiPW2tbljrf2jwh2GOC/PNFkE1mkhgpUybTOwpoQo0NZ6QRWC/Ti9HpeX1+yDDz618XF6GXp7j0uXZ+zajQXrdPbsqL1j83MT1mwO2OH+TljhsTm5rT82uBsbO+q5trMDObBh3RMAGO8Jh7oeXAQlEwqt7c1VAeb0q0PdbD0ntrO3an11P4tZh8zBvb1j299t2/OnKJ83VDBHsT06Cqmh1wabQzY9OyvQgH7E9NBWEfrYlY08k/mFBSnaP/zwri2/QPmOEhEnHBBn77fIvglAPjMzo/vHOtBBHJTOrjZk7fAfoC1xHfss/fBYCxTNb964KUAbQon3QN7WM+Ns5k9i9l4KirK49IIcazcJUlnMLmKqtM87E8fkaernXbWgVrUBTgBYQF+clUWYF0SajGUzKtLnhj1xxg/eA9Gt7Ms40V/hMWVEVfFznf1FAdJbI+h8rr68EmG/BAB74FZ8lMBXiunRlz4vQ4Sck1ORSiHKAFAdHuxqTty4fsWmpyekAmaPBrR//OiRlHFXrl7T+lpZoZf2qXXaXZuemld8LaWcXBQOvS0O+zKgQbfr6yhsiSm4k0NAsGQ9oRxn32TsOEt01pxxnchY3UFgHYWKYXNcvHCcz6xU/brqyEkB5FFO4nVLZVde+VgnSS2KvpUhTDcMza0otmZrmap6zhVb3vKB+EpF/SBPJVlLOU3E5lK60aLg4EBnnoO/MaNDfSRHgiBpuXqYM5dWApCQPCfh5+6mUsbimTvhusA6Y80BbmUfYL8uj9/YX8SbPRcrVEHt6LCke+OeyT9RufGseVbk1CVRzPOLbIsB6CpHrVDzngWAPS4rFNxBtBb5MVSIArzJEWXPTw7YKzvd5PkO9tftO3/6R/bt3/s99a+kFcA//+gn9vT5og2PjRug0P7hgQMZgEDNIZ3nFy7Oe9snkRCrCzr3h0qcHrGXnGnOq7H4ntTETqBAMXt60rY7t27a5YvzTqro6Vp/vc8BLWcQ2U9+/GN78vixzj8cLPYPjmwX++e+htqNsEZuv/mGjY0MK24BwFlZXRFw/OTZc5uembWZ2XkbHsYBY0gxKDUW1NOu2A7FOuOnNgQtW3z+2B4/vGdPnzyQawq2yC/WFu3o5FCk4K2tdVtZX1L7B/pHMy4JPAFQ4XxDnAtpgJiG9hLYQo8MOWBKLWBrZ1P5BnsBxKDLl6/a8OiI5jcxMO2iULCmihxi0/T0lGKNF8tLindwF2m3W5pnEPE4/yDhoTgGJKY9AOtHjgTEznJ2c9cVWjBcvXpVxLa1tWURsdjbxifGpdSkXQ77Bp/H+YiKsHVIy5IdzdtGvV8uHozf8jK9hddFslcLlC41oX71OyeuJ7ba2MTxYEcK6uERSOqnGlfcMdibtzf3bH11W3EGmCR9Ynt7GzY7s6D2SJzJrI/sI945RhWKIxt0Ac/NuBaR2IYGtV8yfvznZxOAYvbV9o0/nWuyJsF9+RpMknbkXdGfV+v1nNWtTiidG4CNXvtK22ffa3xvTeD2fPYnwpPWLjGtE+r82qrrCqCWWNX3D+2TrEeUtarbqA+Mvp+EGcZcbnzx3k4gdpcnKYhpj9KDKrzt7llx7rHPEJMyJgDo7FtZI5vEKchMdSzOBcaZ/Zsxg2hJ7LK+jmodNfmg5jV7bvsYoh1k0UERCVGh7++1ZJ9MX+ixsWHNiZ5enP5OrN5wu2jicOafnLtwPMBBimtWWyMXUGR7M2IkrhUyBHE4f2d/VKwroUqfYVAHWYEYnjgMEh1nVT5v7pc8U9c+2LTm8LDua2ig30aG+u2tW7e1Bh8/eWKf3P3EVtfWrY0AotVSjoQdM65Cg0PDiutWltflHkP8y9ne18C1wp8dLjf8iSp5qNln05PTyk0475kv9CrvtE7tpBXuWCiH09pZZ7WfgUUMFOd8xmnpAMUcwfo5HSVzfiUBLP99npyVsUPGiE56KmevYoggNlSJ6dWgKudw4RACMVrzrkfnbO5HGYpVqyt+H1UBhZ+VlSs4izaECjlB7Ix/quf9S2vv9Tf+VUbgNQD8rzKsv5Rv+hoA/qV8LF/+RfX21s/SdM58RP7oZ5kOP681cwJExRGmv5zJ9z10Kq/s/BVXK/T/vUMUjC0HafyT4w//2xkAON68+LwycYq0PKK78vtYiGB1w4GtADJUFg7swmDjdx1Ey8/1v+V/wWyv3Fd5CGYRJ3voOoM48C0BfRQ5KUARKKPy4Bo4TAH2pASZnFDwQ7CHaidZoHwGibYKTQpMnYXI73mC61a0shyNAgIHOax5ir5Pnjyz5RfLuh5XpTjLmGCawKzTARR2a6gEgh0YI9n1PsB8UdAVE7zHrH+gbuPjWLsMK5hFWdHutO3up/dseWlRgLoHLRSbYZX229AwqjYsbjzJIEim8IICmi8xM2VZ2lbiijJEjGglkd67lb5gtdqA+obwXmvrbpNKEZdrX1pcUpFBttZnrIDTOtztnPmCecw4esEmLJ4pyEsZx3Uc26kKqGXRS0UAGJkK9oMhqOcSCovsYVv0QnO1RRHIBVjUiaJPn4ozHqjmLBOLXVY7/UqmPdE4lR2hFNwBoNKExFW0bkUjq+rszVkBfb0YmJbCoS6tzOksFJaW2a9euOW69J+XO1EhgQxlb7B1czvxSmKhFFQAWb1OAXdJtHC2qat/z+81ybrNT66Av6He12+EDbQHtwH+xrrxC899xUFz/xfv5bZ49OT0j67suV5Vi7kQgLbWm7NDRQjALjnAKBJGPUdF3G61pJ5I9CmCEBIqBpI7LFj/4i//0r79h39k3VpD1nFZ4KJSk3tfFYgsmKSVfTKT52Rj5g7qv5ta9uijFE8vn73K15GgZjFPRUUpKsKmu7D8oQ9U3RafL9nf/d3fakzm5uaUAFFsAdTk7QG3v/a1r6poQuHLFUidsC/dtYWFBdlEu4oaK+LzCci5eVgo1EuGb/kbZSLjjzj34/JP73tUJvDV33EShlt25+t9aF9WsFYTn/z8BIBlJJ72TFHQ1XyLOackEOsvgEr27K7Zp599Zo/u37PtjTV76/YbAs5//OMfyzoLReVf//V/ExhBP/FarS67N0Cwp0+XxLAm4QUMo/KHahXiEMm6ClPBdkfpCXiE/fhRy3u7TU1O6JlTQNe+XhS9UekEuz6KonnmnO1BGUSDYpmEXXZhAc0+W+mNrDPEC4Jee4w2BNHX2YutPt6MV/5u9uPjDEgFML/jBR1XBrOeEhwWG109f1EpuOUc75fFZi9KBXOf/VyWbNz/sdX7uvbtb/8H+3f//rfc6txL284Az2J/7H2+PaQVlqsQZIVJgSuAA/UtDBCYgs53v/t9+/DDj7TnS8VJbYtnoH67Te9Hurams1/OGfW67KNh6G9ubtrFixdkA4wFNEVM70/Z0XyamZ6Swkbqgc6xgCvmCQWXK1ev2liAHexDrDvOSawO2Zv4GYQr1DC+H1KkGtSZD9gFUOHnJDbjWNzVbG5u2kZGm7JFRgkDUMrCxxUAi116f7GVYdcsEltfXYVcxp/CLEUsro33Y27SA7S3r9eO2w6g0sJibnZOlpb8PnMdNdFRq6PxWt/YFliJ8p1xu3r9qgpB9FlGySqV5sGhXDTUA7TbVY89wG6e1eY6/fC2NW5v3bljc/MX7cOPPrFPUQCPjToAfHAg8h3PQoqpTltSx52dTfvK++/ZH/zB70kh9Nm9z1T48h513muYNUmcx9ixNlnPKKqIBTe3tsK9hEKqtwD4f9l70ydJzuPM07Oyrqz7Prq6+nrUBPMAACAASURBVMZBABQJHiOKHFEyUrOiVpRGI2ltP4ztmO2fuLb7YVa70kim1YiUSAIkQaCBbjT6qvu+s+613+PuEZHV1QAokiBp0yWB3V2VlRnxxnu4+3M44C8KnPNwXWB+s4XIQUb97Rx4QQHNeMplImz5mQvc51e+/CVbXlq1t956R4AsD218YsgmJ4et0YuN9zKmd3bjxhXr6mxXrNbT6A5b3BPFhFJWb+7Z4tK6raxsW+2cfnV8lpPSiOfo+6a+cj0AQHsCcScAAsYnbWeXublhHV1pD0hRe8/6e8eso73H5p4u2dyTORGDxidG7fjkQITCnv4+Kf25p4cffSRlJku1q6NTSjnOGOJiqdo3dmx758Da2phzqBM9BkMlzPojrpuZuSoCBMV61jLrhGK/HICkVjxzFWinW2pTtKRYz/p65ZVXNKfYS9hHKLoC8vcPDmh/XVpe0nPkuWoX1KbfZvUgaWZc7rFXqmTDFSXym4ynWshtcaAkAKw9Tmr8M6lZKSZnXJPnektuVKY7ET2VuWAS83zXKsmJ5T5WIe1EfJDnluLlIJiWZ27lvR1L8pDJ/yfIP9VX50HBfupnAV9urQsw22GDkAHU93zH+vsadm12xnoa7OOA9w0NM8Vx3n5wcETPYnNrWwAGAHB3V69Ucuz57OuQJSjMAwKjJAKYor+3ivCNbp2X7BF6Xqj39lHesde5pXG6CGWuViVrRnjgvxs2oconWLO4BQEeRMsQjZ/iWo9N5ARUUWX72CbIekFBF7GySEwV144iBoxzKdW6eY08wiQ+cT+KR6MPazoLMF1Yh7jaQBqCLML+yOshv+S+n3MnbVj5jASOOav4cocS7OppV8PaLJ2znJDj9qDldft8cEDbCSbiCEXcnmd2xky+lkKpHnGc961u81wWa2YcJtJuPUhYPBCB1pzwRc7PfuCkPd5TxLxUEhZEQo8dnaTmMYD6Arfj4uBjxh7PnOH3h4f6pLR95dXP2ekZ49e0tY1N29rZJdn2ayTGPDuTywE57ODQgOah5oOejy8bVztXSAH6V9FI28EZrinJG2Ej7bEG7wFpuGmHzT175aVb9rlXblu9Rn4C8Hcs8JdchbW6G4DjwOCwQKMPPnxgHz2Zs/nFZV1/T1+/3X7ptlweID5x1gC6zC8sCvCDiEFPexzWuUdUcaw9B8T8S89I/VLPbO7JR/bjt39gSwuPbXNt2Qb6GgKoVtYX7bx+JnCIGGFlddFjk8Eh7Q+cn+yxWL5y7pMHQwYHlF5cXFJPzsH+IRvoHxQgRnzDPsOcAzi7OnNVY82ZwP4NAYs1CoBKrEEbA84C4qzFpXlZzuNUpB6t7XWD1Mp5gZPIRw8hUu7Z2Oi4Po95xeeJtLm/J1LEzZu37MqVaVvfWLXt7U1ZoQP8sk6I51TnOKe3LlbXh9Y8gLzIM6kpjmG+j49PaD4/ePDAVtZWNBeHBgbU5xzwDFCatUbbDMZ7YGBIfYB3dzdsa2fNpqcn5f7CHN3fO7S9nUOBwPt7WKQzV7psZIRzuVPnKtfP+Sgbdh6onIycnKEyCP3Dw+2K1+E0RJzE/qr1FAAwayr3Ts8B2Nu8vpRgsfarQKRS6ch65L0SFEsiNy9j7bFXAVJyz4Ds2ZaoEKFkohtvnPWw3K94vr6m3WZesXrkuZAhfa/weoxbVDOnvZevam/R41fvkQAwoLjszTmrPR9JpTTPhLmQ+5JI4uFQxHtxHwyCXGkG+vQn7jdbmz6XINZBtMEthnvH1Y/e6bQtYW5yZvIexDaQP7sbXSIx0Wpmh/ioVtfc76XvdG+XdTVwTSDnqbElSf1LbO3EHeoU1PgcZGftuNjBScKyMd9GqNJv42OThUsQcQlr4mD/yHZ3D/Ra4ivGgH7c2eZh/2BPpNO0faYWyllD3sN19Ha221e/+Ka99vprym9wSXr09LHabqxtbNj27q4dHp+IUImTwvLirp0enll7V7t19XpOiQJdvXixeG7gLnJuR9snNjjRbWNjI1L8b28Rw5/b2WG6rfgeVVR6o3aQ8UzWB/XtjOdiX/N82NdGa24c75mErjhfsKK+qPZVu4ToeV9smIr7g1AYIdVFR62sT+g8De0H5yFzUQS2A3o2R/unoibiZ+6zMaefJJcqkcsQzv/2Qu17cUQ+83+/AIA/8yH/tX1gWWf/tV3Ciw/+LEagrdb+MQDwJ19BFrR9j64m/s/b9C/Z2S/Mtpb3/BSnQ/X1n3zFra/IuoHXR+JCKgBHy/fzyG653tIuI1U6OpyjiAvbkcQkmezeb8vtZrOo78kpDGgHcvPEK1XBzwPi/QBNtTCKBIDRtPgiAaWoCFDKNVFUJWmQLSUKlyYqrE6xggkg3boMizwPnNUvg2uPwrknr85o17WngpRAQyrEbiU0/AgQQSxtGJoBAGeg6wV1AFiF7ALCSzAOKxFHjpxx7koHZzxip92hAJUgjnvlmp/MA/6eqVjDF3YwhweoK8y6e0hYenRf/A7Xxzhk/2OpIyP5hoGI7aOrOY8DtPOxr3fQV6RP3yNxou/q5MS4AlUsnyiAHx3SH9ABLE/wPZjCnsp7EdecMY6FX4DMAmqiL4zGVUGZA9kqaQU7Tj3IlOC6HbfAv1CmqSdsgMAKtML6mXknQJleqBQjEhBVoO3vo8Dt7FzFe1erew/gVE0xX0jGSIT4HNiMZxSk9UEOkif7PUEOnxfME7emSfVtufISZi1tB5+3bqvFQP/MjzmaolJTbGiR6BWgWwU+zvcqgNi8gBZyB8Pg9uDPBK/JZExQk9dl8UfrP62lyu+W20cJJtewAa850aD4UtbrFtHe/wW2aPT2VrHfgV0BzWqC54G7/9v7aruFrTOJURfx83YSaVT96vlzYt/4/X9v//m//O92/fZLSnC0vgtLnQQhS+qNxvFCsVf7fotK06+96FFUAN/+PT8nSqA7e9Y6iB57S1hd5f6YhVLWAP0rv/e976lQeGXqivYzgU9H2Ewd2ZUrV+zr3/g9FT1Y56kEB/xgnaLuw0o0FSE+N3yPaU1Gsjedr0O/9ATxE/iNMUo5hvatLAvEPV4yX6sz2F9d6UVb8haeWRI5j4tzQx/hxIWiBsFviW/h55LAAe0jUVCMfX1hbt5+9IMf2sLcEwE4s1dn7Mc/+YlUvwAe//iP/5+UCABLOEfcunVbxZq5uQXZv2FJuLi0bJ2NLusf7Le5+UUBGuy1riJss8nJCRWLKJTB+OZ7KLD54jly9nBPJIzel9CBcClso3Ca6p5cO+UE8kcmW8LYD714W9po5zilrSKFHrdj9oKowFNA3CBqqBibLQMoLKK0o4cg51UUcbOXVto08vmct+qpBUAc+yy/m8Cx9upoCwCw54V6iGHY/jdtfHzQ/qc//ra9+rnPaX/VOs4iaxTtc256PaD4aRS2vdCtwlT2/qSXV71Nhcof/OCHAoApyHEm0xOQe1pZXhH4AUBJT8pULXNv01emBDLOzc3b7LVZASQU3QCqKMCpL+/pmfX39uo/SBiyWK21+do6P1cRkHtB9cJYcPZS6KQHHvNgeJh+im22r961+xrrRjexiKumKDJx1tLnnAIjNomAbWA4W9sbrkxUSwn6Cm6pD3B/H+pg030TH1DokRqCuXV+pmIQhWQKsIC/Q8ODdma0dViVi8fI8IhdnZmxg30UqRSOOm10ZMxOT85tYWHZtncApjkHj6XknJyasP3mgRTUECa4FkCfRhdxmBdDsPylQM5/KMUppI0MDapYO3v9hj18/NTeeeddt1EPVQHPh7PZizfemuDo8MC+/OU37S/+4s8Ve7x39679y7/+q0BCvtjDpc49979TQB0aHhb4BHAI8Y21yD7PGpV7CD3GTpzYp60jLNTTMpb5zutRUSQ4wuuIpYihUNl94+vfsNWVNfvhD9/WvKYfL3aQ7e0oPM6sf6DTOtrP1GeVve7+B3c1dtevXddexb7OuK6tbduTJ4u2sLBh7fUe62hvCJzhhiDm1dvPbHQUO+VeESeIBa9euarnjBUlShNiSeYxZwK9BqenrttA/5jNzy0J3EWB3NVdt7X1BZuYgkwAiRC7z36be7pgTx4/0ligeL99+yUVfu/du6++r4xnvd5lXd391lbrtPMzd+jx/upnNjY+ZiMjw5oLkASdyAPBx3vU+36CZaLHkbhZOBFzT4opAGAK9hArGBMA4Kdzc1IpM5fWN7FBrYuslfEbc917vIcCM4CPPJdd2eQEoQTBPKYKoCnO7lT2sW7lAhNESZ57gngFiBa50mV5VwLErUonP8oyTqgebB73R1xQEOY+JiW9wDP24y/3w+IYL2IxuWegBgpnH3fTcKCAz8WiEQUwPaOh20yMsy/RdxPVGXt7U3Pfi60AAijie2VZzj6AtSk9ph1nReFDQRpShsf6h/RpZjxxIzg/FxDDwwAQyjynIAvV3YlGRGGuN5QyCWLwZ9p782mAFiI0BbmIvRSAUA4PVXvSiCmqfTJ5FkUv4Eqbi+LZVJ6x3usSJ7Bqvt8ampcRjvKrUJ8plwwSFGuA9cBZwdogd+Oa2LdZE9UYR2d12CMLuK8oyok3mK+A7u4qkmCL57D8D3sSr+P+neDs8QaWyd41h/O5jCWImxMQdQSq0gaksnaYPwJ0sMoP9xHGhBiAcx5gCgItl8FezmvkxHTibiIZs5fF/lwHDsayd8hyWTkk6r5uEZKY75x3nOdjo4P27776pt2+fUdzsgnxh1pCW125LwpggaNBKPIemDiEeU/rqlqSa8s9insjTrlI0PUrzN0j4QvG2cFFO8exY9+mJsbslZduWE93h9Vjf1STJ4EF/owgJEOsePzoqS3TU3d51e5/9Mi2d/fs2o2b9vKrL2vcIHb7/nQm5xmUuJxrOvsZSNZ0kA59L3HiHUcZccv56ZE9+uievfvTtwQAnx7v20AvDhtntrG1ZlY/F7CFCwSuJ0fhlAVww5k+OjohABjg3QHKtrBH3tS+PNA3aEODw24XfeSEGcYWIErEf7lD0D7CHUsAdbF0lgNKzaSCX12DDLQVdQ32i06dJdRmmNeME7bznCVqFdDtKkyAOcBf1gtEflx3mFwbG2sCaHjWxyfR9gDA9Ixn7PmjSBN7R+rHC2i3DanusCkVMZ+7sLBgaxtrssOH2DQuC9xTgYX0g2WfwhK/t6dPBJbmEa0vzCYmx+VIBakQu+zDgzNr7rNX1oyhhUyPmpOzlTiS2DlrS+5oAZhEb1+3PWcN4CzE/sHexvpx9aWDbr4dOHkGVxzfD/m+r03fSzy/y88BtPJ9EgIIQLKvYV6bpF2tW+pjPT16T65VwoEKWTsJO77/5bwrWyhoHkZMFadgpd+45+pq6RJ5cl6q7wmxzoKkkzYFfDy/o3Hp9J627rQBocnrZxBu/d9O/C4U1li1006FFjYN6nV9GldiJuYD7w0ZgvddXVnWPAAAxoGEWpI7qxzr/GJMIPJxpjFm7N2Q7lBxu9tTtw0O9dnQcK/19LLn8IyONB9ZIx7fN3XvvJYzoKe3ofoe5yjzmtfRg5u9aHp6RtbNtLIjn+dPyKb8ybilcwaxvebkKde0LfII9zo5Oa04y2PfEzvG8ahu9oXXX7Mvf/nLymvu3b9vq+vrtr61aY+fPLW5hQX9fX0T159TtjerdTAfye/O7fgwwN8TH3+d1THbBsa6zdrObXeNel/smxGHKR7S2ZMELf+5x0k+U3T+iwMQ8ZvmRBKZmfuXA8DVs5jnjh03D1Z1QpGYqP8eyTY+Lc01D0VsqltNdtat9ai8N723ak9+jexnzEOvnXqsmy6IOjrjYi6r2pXrshoRXvL3ajj4MeW/T3iXFz/+BUfgBQD8Cw7gb9Gvv1hmv0UP6xe51F8UAFZyFBfQCgDnIfYJV1fp1ZGvrB4+mQh+3LtcVoj4tGPyPAC4CgZfDv4UVxsBoQOiyekqAGAp/Oi108okduAzT7ZqD9xy6ZXJ2fPvhn5vZdLTqQSC9xWLGmsO9eOA7YaChETBkwIOdIrNKkR3deq6Caz5vWSKq0ASgJHUgVHMyuKJA38eZPPV39enfngU1UlWsEgi0EqgmNfod6TKg8GdhRtX3DqQ3QoApwUnv4simcQaO0B6kxCILC0v28rKgvUMDKngzGsIVrE0IhjJAgGBJsEQDFsKoRQMCFq4hAyas1+ZQNpDLIZQvnqvXtlBR9RDUkBASZGIN8CKhoRIVskZrIdCQ0lBzfv4ksSKHXd6HKCSNJD+Geor6cmIGOJlBc0TWgETDlgI3AvGKMmhevQG+Onxlls+auxkD+osU/VJppgTPbbEmKbXihJ0L3SQnBP8s6gpRGqMMrmJPmVuARnvCYAJ6EIlJQpRvF4AaABjusfiqwR/9bogEjx3hj+jwC+Vv5f+zgUQuAxALx5pYX1XcDAr79YS/KYCV6NQvKi6J7iyxa1Gc9dLlWuqL55X0nQAvcufC59bUED9GSrwlgVj2G1HQcjt/tx+zUseziwFdNdzlL1sp1SGPGMSchR35KIkstinzszO2l/85f9i/+FPviu7UJ6rEsmKfXAWaFU0rfSgSwUyc8oBrgopJAqOVbWRXqN5HQqDUBy0zPXshVsQcUrVLXsO+xJA0Q9++CNbWVmWUg+7IYr9JLS8F8z93/3av7PRsRGpS5IFDVN+eXlZiq7JyXElhz7/+C+ea6UPVAJuzzt/EhC+rKhdzOvqlPJVVJ1C8dPs93txNpfM2IvXkPtQCROmysu7C0BK8ZvzBFEFZkgcsjP2xq/sVz9++217+OAj+/1vfF1qBKy1Kayx5t9++8dSk2gPsZrNzMyol97S4rINDAxq3FD2YqE7ODJkayTN6xs6bygIyDoX5WF73ZZX1gT8cd0Af+zLgCTsYYA3Xow+KnpbC3QN5Q6z0dU4rbB5DiQ/S8A5b9rPIy/GeMLrILEDssehNPCCD+dfqmy991Q4GqjY7lb7Yu5rH/ReWhQK9ZmhvmW8BIiqgOrrlPvnLIB4lOALY5aFbFfaAjAc2O2bM/bH3/kPNn1lWmOe/ZS8ZhBPOff3VKTHI1afZ4teaZFwS414eip1Jufcj370Iz1PlJ4UdBhz7M0WFxa1b2DPyPVT+EzwgFYLgJGco2Pjo7ovgIyJ8TEBaYtLS3oiXQAioXblTOT5M8ZS8qpHIv3qKJyhAG/TmcJ5hRqYQg+TFEC0KfWWA8Ccr2yDUrccH0uxNDCIDWKPgJrd3W1bXF6QM0VfP3aIDSmbcRwBwKXIAyDJtfAZ2CgDslGIo6cugA5WvRAUuhudUu5QnGWfpUc4scWRlAfYQhMfoEZts/19eiLT2/NExXfmDgoKAAzUvigDFTuomEhhxK16B/r6dQK60+a5ra6sWqOr027fuWN3Xn7Fns4t2ttv/0SkFsVk0avTe5a6Ugwwn7jhjTdekwL4i1/4gubgf/2bv7H//s//LGUKRTy3OQ1bQFqAaIzjLBFQTh83LyKpEIg+irUWwLEDNsR9zF8HnLiH3F+Zz6wvbEQ53yGJvPa5z0mBjQqa8ca+z9qwsuy0/n4cRSi8Yg2HNeaObayt2tjohMg6DmKduZJj79CWVzZtaXFThWIsdgHcmJOAyqNjg9bdjRUqvdP4s12qNva4fdmBYxHrPT4PDzkX9u3slHjJ5wexzcTkqFkNC89VG5sAHO+VWq7ZPLGN9S17+uSJelvfuHnDpqemFY9iU8mzpR8vPStR/56fEQ/Sg5G/49gCOD2iucAZxRwgnla7knBS4e8i3XX4/ua2ipu6f0CBO3fuiKzJ3owqXj2z19dF1OT3jgCOagDA51L1sTfQB5Q5yjpJxZFILWGlmOdTgr46OyrgXhbRqzmUALBaTffB+q3a8yYY1gL0FnFPS4hUOV/LPKf6Ut/egrjWcvY+NxosiKFFNBYKYKfZVaNMz8Xc9piiPmPnp0bGKsQTnE8UwVlfqJnu3LqhfYb4lrWHBery0qIdyVqyRzbQxGIQoOBM7O3Q9xyCQ4f3sz92e1jiDuYA35M9bdj3Ko5vqynP0roLhxABcvQJPQWcTCcjzy8U1ylm9zwxwV310Ea5FmtWBCYVZMkPwikmnVjCtSnXNO/Js1VcpX6LSSxqJQoUwO8zBOmILxRkBEiaA1yGwZqXzEHOg2yfQE4GMQewjXnOucHzAwiCaMWvJ/Dp5I9SmZoAcj5/7teBVe8nTpygtjrks3J1cnVnkqC9tc2R9kvWs+zeAwBmblRJYFW7ZufTOXGiWCsK1x2Eqk4+4m61fDpE8RjtlAS4hiI5cuIirqn0XSxWSiXWls0oeVkXIEmPLE4BI9fXN+3WzVn74+/8kb35pS+Hq8OJHct6vObuLQK5vM1QNYPJ/CRBZs5A5mTh4BIWszn/HD7LoLIILz3zCJKqWlpBpzrBGrbD7tyctYnRIeuo1wyn07JOZLa7vave2h9++EBuMGxjGzt7du/BQzuzun3hi1+02euzUTvw3MpJjgDBQsCcgFwPsr0HWUG6CTBOwHub1c45C9bs4Yd37emj+3bc3DU7JS47tdPzYzs4OlB85+TnLjmLAIZDiuOqAT9xopBt+x4W0A7o+BaMupJWWdF+5xSb6B2dWTjgcAagLKQnMN+7cfO69nrOAp6/A2GoLzcErEJcHRkeFhGT2gukVa6D9YrbEfkOOWN7B4BolyyEd3e2RYa6fm3WGj2d9nTukch7o2PeokqECqlPz7TWIOpTZwDgPj46teGBcd3n1tZm2Pp2Rt9iB+y5HmpExHFbm+tSZNJe6Mo05Kt+nZtcZ08vhLgxEWggri0tLdrqyroUwAd7oF3UTPqsq7NXrkLsC6x5xpT7YF0xluS9x8fEzm73C5iont6xl2mfBdTODCp6Y3ubj7ARVou1+HfknNVczffKbJHkCuBcj+kOwZj4Wdgmt5QEGJVXROset3COXCLU/FxnflYZO4UbWvRU5+eA8Uxl5dbRizhdAZIs7YuGF1RI02qX4i4E6gMd/dZ5T77Pl/ZR2bv7WYCrDteluCRiBcBbCKDdXR0uGjk+0nlI/sZ/EDU5l8iZVTMQEcoJZany5DlTX/Q2QMR2m3puzFH1vB/uV9zW6KHOyN7prQu4BgjDEBUYT85c6npDw+7wx3irPcDxkWIkxmFq8ooU+RCssBTnv9VVHH2iJ/opJMNum5q6ousnfmdOE/vzvK9enbWpqSmNCWu8Rnx9emxXJyfsi198012RsH8+PrKl1VV76ydv249/+mPb3j20oxPOIXfkdrV1zY6bp3Z25IivnJtEDvEYaGCsYTduXBfhdP4hDji5+134M+pfZe28PF/cpcKss6vdpq6MaA27iOfUDved8Ntqn/xs3KTajwi01H6oL3qt1s9AP2/1RZ4RcwVHJJ2rqtk4uVFnnuas1wpdn1Dm2LRMqYK/5ZW0njvPVDmeVxirvvAFAPwxAfFn96MXAPBnN9a/7k96AQD/up/AZ/T5vzgA3JpWFFFZ9fqrkf/F+/o1A8CZv1aB7Na/OxOr5atF1fXxCmAH+Jyhn+CwW9zkqZZAcFrSOpxTqtESJH3ehOC1biWKOoFEl0NfFoDnWGR1y4KIwIGiJcoLElsPZmsK7PkdCkqwijPI1VWEhQgBZvaGo2BBgcL7h3hxSzZeJ6c2ODRk169dVZJKTzwAggxsE+gTECTGJQCwK9eysEGx7VkAGGsYV0zTZ6fR0y1bqOGRISUNDx89sr29bRsYGpGqh89JOxgCNaxs+NPtYei11q17dItJZ8ZmPx1nVnoxgWD29AgVMQVRVJNuUaNrbXNGteqc6n1EsuK9e91GOMkA/swckHWVoRSlaT9a2LR6gZagS0FUFEX1AAMA9aKDs8EB92CZ8+VWPG6V6a/N+eizNgFpJ0aXQKxeqSKRf9t7PQOAtHtRkz4m2AhRwNEjciY9wbMUCsEqBhhXwVHsQre2djgyQFGHYiqTVz8p/121Sb5sisfSq0KvxVIqXn8RHHr2jZ6/hqts9k+56VZUAM+Av8FA97Ev77MsnuTdu9UV5BCsymsUagJIDUqzkjuptFir+kxF6YWqlSmFpZrbmPuYq2hVrFtUhq7mplcPIDCFUGzRsq/Yq298wf7TX/+v9uWvfLWYTw5ghCo2pKVpUe1JuM/nTIR8XgcAnPP9gqVdkis0zyr9gFvWSvEYW7OCLLLRr49EFJsmigb0taLAhrUnhVoSGFjwX//61+3mzetS5knZjvXqxqYtLi4KHELdmOQVnkHZA7i8B1/qLTO1ILLkevCdKxPzLKxX5lAkTZ9yVj3zsvz1lnnUUkHPwmj+WR4xejNH7X0FUtDfwUpvz3a2d+xg70C22VsbW/bFL35BKsX37r7vKsQj71m0t3+gte32iK5Gp/CYPQBxX6BgxX8k7HzJUaKnR/tuJpvJGGc/Ye/mOdGLlkIaezVACJaYed6QrDNP02r2IoO+OgQOALuqnXFK1W1+P8fO2wAAAHvCWxRt6JutvcqZ0QLPoiqTKjsv6PjZwDnon8frUGF5kUnKzUiUWYuytDs9VaEhnSCcye0qfMbI+5nu251bs/ad//k7Njk1KSC0pp5/0Vu8wgjPe/Gz1KcL6zL144AdRBok4/SHQj3z9OlTqbnfffeu/g1wx2dvYUm4uKyzhnIWBcM8C1mGgK4AbOz/Dlazl0AUOxfpam11zWML7vMEGz534EiFAOPNXOKM5e+MjRTfhj3zruIHwGgKQrImF8jhz4BxLs/wmo2MDKlnFwU7rnN3b1vj7T3y+qXgggSCUgDFDmDLOgXJRo8IacwlCrAA3Oq73NUlW0XFBvWaHR4d6GeN7oYKYDxXbCcpzHIWMk8plHZ2dltHZ0NxB7ESiqwssFA89j7I3lvPi60NEc6kfBNByhVJO9vbUj1fnZ211974vC2vbtrd998PBcVOFD3pU+790Lww6v9he/y5V1+xP/iDbwpAfeutt+ydd9+1re1tKZadBDOg6QGgzPpVv884pxaU2wAAIABJREFU2wGw5eahmOXISWnHx9pPM1ZgDajHn/rrnWisIIagKgGUR5mBuol+v4ARjDkg+87ejvrB0RPw7PzQbt+5prYY77//jgCB4cEhgWkUeacnr4SajTVyJLD3+PjcVte2bXVl0w6apwJliXN4ZtdvztrY+LDZOfvMsdXqEIIgBXYJ5MPam2eIVeDgwJDseR9+9NS2tvak0KSv4MTEmE1MjFjfQLc1D3ess6tN4O9HD4khm9bR3u0EBezLr12TRTWxHwXHtfUNAaIAwKdnxIh1a2/rtv7+XvWKZb5wrlF4FPjW1ma7KFiIMaNY7ErHHs1HlCmpwGQseWasTe6VwqWIg21tckrY2NrWfoCynD6fbVhm7+0FeHVqJ4CJ9Knr6dG57qqn2B8KUt4Fi984n3PP9L3JX5MqWeZNEqiqoHG+zo+Y8sxs+fclOZ/HSsWp6cSEjFdLztLzj8siLKjGj9FnQrFyNcyMc++CAtgBLV+LjBXkl96ebrn+TIyP2p3bNwViEf40Gp22iApubU37dv/AkKxL19c2bWt7V8STA+ZNB+1ZAHO86I5TBnsEV6AiP1aiHZ0qwuvKQ81I8ZXzQUSorm5dP2Oe+VUqND12cgDYSUlhYy2Aw1vKJCk0iXle+HfFeeaTRf/ACnlU5yFAJj1qE4Roc/WngP9sB9IS1pQDrT2jAr5XiQT8CmPNWPB+AL/qh93XJ5IPezh5KgACr2PcNA+rbW4uxNHcO/tpgvju+OHKo4wx2d9YR3neJzECEBp1I2O+vLQioB6glJxTvRDjc7V+NQuezeOq6yBWmBfFw/2Cz3LL5rqdqp+px0VJrEqVYrHeYlydmOHPKsGASqYQlvx+dvX29AaxrG5f+eqb9rWvf82mJqekEibcOxVo7v1LPQQ8K1rMlCF2rNtwC2JP57zjzPIWF+76pLwixkZrXWMS6z5WsD9nd6lgap4ek1efWD9APzFBZ7t10fKik/yR8+ZEbhs4g6yurIhcc3R6bls7+7axvWu9/QN24+YtgZCy0PfmwRoejw94Xv58pIgvUhWvtWiJQW3SvdWso262t71uH9z9qS3OP7Kz4wPb3lhRz++uBiB5TaRxkTOszbZ3dsKC2PT9qclp2Rxjibu9uaX7Z892YoKTQSCV833yDUhOjOHExIQdHh/K+nlvb8dGRkfs5o0b7gIQClXGfX8fNS1nV69NjI9LjUyvUkhpT5480hppw5L/1N3HIDfxSJgHzGmsnglHr1+ftebhrr3zsx9pTV2dmVV8Sjstxi1rIMQ81Co4d89Ozq2/b0ixmSsy90XcZP34edorkhW/i600SmaufXJqyoYGR+zstE2tGwC6xsZH7Nr1Ge2bKD3n5h7b+uqm2VmH7W4fW3MfxwXO51E9Ie4PRx7vSe6gOu02AHwBpyDcsU9kfF/sg7UkOgeBKEj0gPhOqPG4SYBwWDt7Pu5LLON8wEt6l/Ja8iJ3iWhtaSaFr37RTyve00kz3k+d6/cxzjpPK0kkCSV63pGfiMxQ9Pt2UDbdYpi72RdcOUfEAVqDcsYK63j9vhNUOceyR3qVoOI5Dec5eYG3q1B+RH6P6raBqx15CCQ2xoqaoFtDo8QlRuH3IUuyDpPI6fuBXzffxw2PcWT+QLQTSQFCxPm5SFXjItrhcoYbBm4MvSLHUCOEOEBcPzY6bL19XdbRxVno5ymft72zLSBYSuSpK7oXiC+7O6h/D9X2hfWXfecnxidtQq2hjkVSZd2luxREDvZJHpZyU8475nhHu7322mvWD7FZE6RmP7v7rv39P/6D/ey9B3YskpA7Dejsjp695FgOzPsZpPNVlvRtdufVG2qdg2374w/nCtKQfvciYSrOXT87Y7+NCdvd22kvvcR7zUjJ/NFHD21zc9ea+yd2cuRz8ZO+mB8QbnNc2dc5k3FpVJ24EvcB/roC2PdROWxFDKA1hZsjLhchFGFfaO678KUYAw9x/HQIgsOFCnpxyRcJgZfeywsA+JMe8Wfy8xcA8GcyzL8RH/K89fobcXEvLuKXNwK/MAB82aW0zJ6qQjiS/5YN/VkKUDWJbC0YXP5hLXjsMy9p7dN48cdS2FUSmYLxnC98RoHYkgl7cq0LuFwB7K/OQkf06pVMy7+fwWoCeFWmWIkfVMfo2dMwD9H29m4V69ziwxmVJHQAvPTLIMEmoPXCjheJAIAHhwYVONMDhCSIoJVgumq9RZCnwmFY5PDL7djN1Gq2vbujAgIqsrGREX0mijBUOArao99JJr1nJ7Amyx7AnvsSeAMAO3s78kzv06n+qhRgG94DuK9XQA+KiA8fPFAwMzwyrOsmEUsQ2xWQ9BOhsOLjQdGaQAXmKfYxXqD2or7be7pyCzsb2UiH0jUDoqysSWELUy4AYIqGSoKLeRD2xlEcyTldFsx8XmbiL5Vwu4O6WGnJ3rICppXT0fvJyVYcdq/sk9wiS9dYKCo8CfIgzpW/UuQGQOgqoPi3fi3AXymdnameSt+ccSTeXCPzhn6TKBCUTLUDAnjilfNaHxyAeTmnqyWNuKNPCQD7ailGIZdVsbpa1nUE0q3XUH3FZUrMixBxZRO7sMGUILsD7IUCItD0TNpEdlDS12qZnuMSGKMr37HeCRAr0CYF2bKsSgA4n2/YP+tz6PUbdm0kKBRFlIhIVU7PtE7rUt/GIwE9ABBi6tdYv102eWXW/uRP/6P9/jf/QAPMWqDwzbWlXa6Szrg+t2z2sakG71VQNAP/LGID7m1ubapYD2ibffgyiU7WbGyJFTKDaDBFAQqWO/burHkKs7IL3G9q34IlTGER5e9XvvIVe/311+zgsBmWZ3W9BtCRAiT2qexd3tvagfWLteUsVrsSJe+3YlmeSszY3UuAvwT+M1m/rIhazMaiUH/ZOZgK5fJnuY/kkaMMNC2idJlepPN9hv5k7paAEvThhw8F4Oxu79vO1raUrIBetAmgKIe98/rmuqzXsA6koIg9fZJqUADDpobpDJjIV1ejS4QUFJ6ubutQn7CB/gHtw3wP1YGDWaZ+UZwVXA+g0aNHjwQ8Q8hJpRkFIO7Pmfh+euZXyZSOLYBCZfQ85DpTBcB7OWDpY+LqGy8K8ZVKR9YI5KcEeGWBFUUgfseL4F5053NU3EUVzGeFnaN638pmWM0EfRzUH9DJUsmU5j4AUlnXrjSmp2SP/e7vfkWqdchNWPfq9VFgUsGYQkOxXbZ6oFLsdUvYmvqWNvebUlWh9qYIcv/eh/b97/+LLS8t6zlQNOS9s5jDact5Q6/ZLJzz3Pr6ewU2AvJLmRXKiixkMR6AsnzO2vKKCgUAWDqD9wGnUNR06nxSQfX83F0z1EvN34/nQzFUCgvcJlDPnkQRjv3nxMcU4IBr4bOxWGTP9X2NQipWhhRFsV30/Y7rpbCMkkCOJG01fW9nd1vgAbECgAtzrHm4LyUMwKX2PSwSdVZiaQmxCtb9gQgkKBsmJqelel1b21BPRsaJwjb3sL6xqf8AuCmO0QeNootAncMj7608Mqz3Xl9bU6Ht6vWbtra+bffufyilJ2uMNedFT7cS5NzmWihmw+afnppUz25+Hys8QEzWkhdRz1SMo6hNgRV3Esa+uwHYTj/eHalGW8gQxC7YFHe063op/vJsNOc7HLjhiz1WxAn2hCh4oUqS3V9vw5rNXTs4pIDfbZNTozY1NW7b22v2wfvvaV70NvpEFsAyE/USc4YYjWe+uUkvXOKupi0urkhdaTXvscke98qrd6x/gN6LPCuUtKiHdnQ99H1mPvGMR0fHrd7WaVubu7a5uWPNA9amF8oYu8HBXpu5Oim7ypPTI1tdW7N33n3P4O5Njk9L7cUaYZ16DHRsW5vb6v980ISowCzssNMTgB7WE4BWQ3Oe2ArbTsafycX4A3JQhCZmZe9GMZ6uLRRWNYchHDSbNjQ0pLHmPtgj+BOyBWAvAPY+rUd6ekF2RDRIsIPzX7aqEed67J8RU7UtT2t4xivUWiSdaVJlF4VixaC+ARfKxyJmjeKexzZhtxvnToJpfgVlrFUSV3I/S3CyjO4uw3jLyO2SM1JkWt/j9S5RcMx/K8YK9ayro1AvucOOAODOugAiCI13bt+ymStTtr21LgUbtpQb6xvalyA5oEojVuNPzshGAzvKA5EG5GSBqxIF0ab3I+Q1nB2uGgrXnqIXpJOR+I+5xjnM2YZlcJLWEgAWCbAAZ1215nhAAsBu/ZnqL8YhgcgMbFLl68/cYzgBDzhvHIdamT0+fzfywILkF0fwxSjZAeCS+Omhd/kqKaVoQwMYACGGPbOvT3ssABT7Nnsx+Yxedxrk5JhzKnBHj0ydq7Iv9tcqd3NbhSLPZG9jTnse53GQq6vrimmwUKaQzv5N7OgCen9GDKoDJl789mylBEoLcCXV0JVrFAiv2MDV1FnM997g7sogkprO80r7p5i5Bamioh5M4DUtoCEAsy8wjlz7+MS4/el3/9Reef1V7efEMs7mjXg28iAfw4iXdGNZr/B75J4ZE0h/nNGMkbfHcIDJ11TmMOXfSyDDAWBXL6bVaAAs57SlcOwElb3PPe9lCnmBGImYR89BuSRuSF5X8DnrFvuJjxPrCHatQ6ZwmJ4cSGsfFDRaaeV4treRH53Z6dGBPbj/nn34/s/scH/LdrbWdV6Njg9Zewdn94aeC3NS/ZXr7Vq/nHmAvwBHEEE21tftyvS0jY2MKpbGDQQSNPEsJCQnFtKP2PuocwZgLYvrA7EIJD8R9A+bImhBZmMOA9AQP3F+cGZDUiBGe/r0iXW0c24Ny7IVS2WAUa6xr7dfLTn2m7tSOo+ODdneAXnOvA0PDSpO8Z6yzH9aPZnaeECiyzicM7i/b0A1G1kJ4+h2dqo8C2CatUosIBLnLiSzVf189uqs3BAAgCFYeZ/Wht28ec2GRwbs8GjPtrfXbX+XPsNntjS/aWsr+zbYP2Gzs7e0RgCNiRMREJCf8T2uheuAYLO37y3K0r7Y40P2KFGqovQWc1QOdm7tnkQ2iPHscUlYYOJly5hsyUBOyXviiMWzk8NCAGKK8QNgcyW9Cwl4nVrAEDvr/X1tFCSStIIOS13fryMvDxcHfX6oi1WTk/V43J+Uu55zsFr8DPNzNvf2/LmTZp2Y6kCvnzW8f+bn7IcskaxDJFGV+HGgH1JOt9YnMSTW2lKM9qHSdgW09lI5BmJvDpnH1cRO3AOkb1ccz3izDlx84jE3ceiVmUnr6+uww+M9AcBDg0Oaw/NzixJaQMoZnxiRQvj4FHtqXHeckICCl89kbUxOTokovLKybodNYmKIq05+43kon4XUSZu2w6aelYjeAVRPTbsFdJ6l1KwOd3etu60uC/3h0RHr7e8Tcfzv/uEf7B//+z/Z9s4Rju+lAJt44xQVbHRuij7V2b5KJM9Gh33utTsiT3z44ENbW9j0vZ/neFp1tHDScubv2pqDXMN+193bbq+/8bKUxKyBjfVNe/+De7Ywt2qHB7g8fTL4mzFRnuOcQzjVUBdlL9ht7mtz9n0+YrWcq9nznjMp2/8FuTBFI0eHiHlKN7UyVmv92wsA+Hkj89vz/RcA8G/Ps/pFr/QFAPyLjuBvye//0gHgqlXUc8agmrBnol596UUW8S8ylNUCxGXvUxy4RYZUSXE/DvzNNxMo8wkAsIoooeCLfpNVQNDHoLT8zOTxIujYWv7wyowHhQ7+dXQ0ZKPCJxEMJ/vQVQdYQBP8UywFfCXYJSnFWqpLzDeKlCR9JCG8OwCLWITq0eEWXgS5CrKxGiSApZdM9FUiaERJRkAN4IydJcFXAmHZu4nACwA4e1e6ErgKAAeOWijPCPph+bn6l0I5QDeFkidzc0pIUKzwObqWsDVJRRLfz2CQwId7IjiVDXTzUAVXGPoeRDpgTJGaQjq9jTwww+rLkw/6OmPT6aG5J6hux+LWbf4LruzOJL7AMEJVqAQ1ojOPuyi2OjAgNRmJRYv6198WELazu0vXSiJCr0ICwbQELujQwcxPYNl7xETAGFWy7C2YfASUJRQS1dvkyEF3bscDQ7e9cQtqJwKQxIppDTFAvXfSLtptVDUMyr78cy/oKWOcynl/6Tq/cBL5P6vgbAUgKtjfScpIgPZCoPzxjJG4jIoy+FIAuNgACuVMy/WHMperU2IYz73oV6d/py1y9PiVU4Bfu9bDMxbQLjn3n7mqExW6GJphFVswlkke292KljXj1mzH1tfbUHGAggT9D6dnrtvk9KwAAubTrdu37c6dl0IFTj0l97cstEaVNa4153HOr2QH6/vqr3RqT588tQcffSTwlT6HFEK0NqIYlizWYpirdnFiSzuYnepLmMP/8v3v2927H9juzp4rR1H/jo7YxOSEvfHG63b7zu2wcjtR0YxCDgUbVMQw2rFEctWCKkfl3Kxsss6gLhXLKjxET+6yOMdzqCrcfZ6nIrtEli8/xdw+L5fCZSDwhX48LW9zbrUK+OvnhhdHvOBwJqvFvp5eW5xfsh/86w/s/gf3rXaOnW1TLGxAB/ZB1LkUvQBDcYzg7+xHbj0fin6sn0JNzD7FHtXR5aoU9fJCvRqggo8VihAvIPIezAUKSswD1IoLi0tSTWLHyHulnWPuZ6iatHSK3tqVvSJz1WAp5zW6AthBvATRtLtGb+AsfmRRlH39uOg9zP7nhZ4kLzio7CrM/B7nZs5dAXRBfPE57cUI/o4yL+dQ7uVSAsnG05/VrdvX7bvf/Y69/MrLOptVUJJqzddZxid+BsUu6uFCoVISgA0sRY9sbNXW16UIO24e2drqus3Nzdnaylph6Y/aE+WJeiPzuqOmkngKQuwXrhgV1CtQkedGEYjnxhioN21Hh4o+HfU229ve0ZhxJjMX+AIQ596915TPiyy8eIsBJ8VRtGEuYhHuBTgnrannLYDA2ZnOQ1cgOyjqtXofa9j/FJwAzlBRcu1rqysqHE1PT0uhyT3wfRWkoh+lW4+fOUh6fKi+4PwbBTZOCdhDQ5zguujVir30ysqaTU7PyGIO4AIF8PDQgCz0KGKiEt3EJnJ/X3GI1GqdnRpb9uzhoWH1TMOtYG93Rwrlyakrtraxbe+9d09FJlnFBhGIe5SdKYQr9Y2kv6SXBNnzIVrwHAB1KXiNj4/IKpue7yiKKNjyyzwnitgACAAfFJEBFJnDALwoQBgPAHsAAEBytwOEZHYqBRP7J/OFOYIqh16j7BnYP/KF0qNWP7X2znObvT5t169flaqSvoYUelFqbK1vW3dXr83OXBcYnH3qANA++OCeiv/djT578mTBjgWwNfRsef4oiyhwm53IVnBvb8uWluYEIFM0RgkOUYJC92ETBxfs/71QRwEUdQskKPpOc207e1sCPbCBffRkTla+qEdmr17TfaJQQ30ixxycD3Z2VbSk72sNx45ahyuram3W03DSIHMUC2xZ3ba3qZc6qnTOHAqygMSMM0qwocEBzXdUNqjKWPs3btzU2UiRkzmDEpi1c3AIUL3pPREB7lDLa0/zwmtfD32z29SHW/0UA/DMop4rXpMYFGdNMCyzr6LUG97IVvG0LIqDWJLnW+6B/qfHYWWMm0Q3V8IU52PEARFEt5DG/Eoylst4sQyhq7nhs8BwCSJ7pFY9Oy9EmqHgYs1wXbmvsJb6euh37EDSS7dvWV9ft+YspLnmwZ7WI4AY47G7sy/AB8cBwF96cQKaMX9ZO+x96YgEuVREVDlFCMLSui7Ilcdufc44Mm+YF3zJ+UDEEy/kJ6mpdAPIs8P302O1f3EwO4FLzxOcvJRnJ2eh8rAWtZGTrNy2npysAjAI/PNz8CLoWyVJJ4E5EoUW8p6eboCePB32XtYie3X2Focgxb0DgBNDcv+yKI3e7joT2iBOdWhfSvcjXsf+o3gjzlK3qwRs5XxqD7CiLkUlz0Bj0IZikd7b9KmHZMR8cJCWe6ie+4qkCoJnKwkiWBG5mAJw93jF24tED91YCx5Hli4lcoGKvEBkzXDVqZ5tDrB6HKC5YP5MUX0CAEMC+u5//HObmJ6Wa0va9UPc82v3+ynWYqy30CjGqvH4mr0Qq3v2Eyx/3bEq4l/FtxcA4IJwUal9qCVNDEnYkruVrZNUfY3iFuLEB6mmA3wQcIstcK1up6GoKwjKAQJzwaludickADJGxePSFgBYRFWG79RqZyfW3dFmWxtL9sPv/ZNsoM9Oj6zRcIva3YMt2TQzn4iFie9Y36h/de51dNjgwKAdNuk3umvXrs4q1kAR3GxSMwGwxG4WAB0iWb/mXhI5AA85kx1c7xZxmj1mb39HedjYmPeOR5nr69H7EBOzEHtwLYMDIyKsQ5QCdAWVEqHx7MTaO2itMmQ9vbTOOLLzGrUfj1chaEkxfAZZ3a1+cSvjWrCc5vwcHxsr5gprlNdw74we4gGIstwfcxYnFc4s1Jj9/eSRuGac2JMnDwWkv/LKS3Z1dtra6jznIzmlPHm4YIvzm3Zy1GVjo1dtcmJG6yVdfjizyAP4XHq8Mv4AewdNJ+0LAA53NAgDUiJGn1/PhV0CLkKNiOlp/+zxN1Ov6n6Q4G/G7lIxUsuIGN8BOc/DtYeKjOo5QLZMYJZn3urgXmn/W1QO1Fc1W3v5+erkcK+b6T0K8NjzFpFgQmHcGblC5tYJMHMdcnyQDbpfK3EcOXB7W7ueKXugn818pu9Lub9HUqU5ST2A1lDEeQvz88qZ+wd6RYgknuds4vkwRqkgJw/Awpt/M4fcBrphNfrd7gAiA76e2PrqutXq5Diz6gN8fOyAcKPRa9ubezY/v6TnTO1ufHzYunuINyH2EO9znhL/+VpI9whqkhvrtHeri9xH/I9qnD2XOJG57aSqDtlFJ3mB5ziG+xG94IPEeHp8YrsbmzY6MGjXrl1XPD80MmRzC/P2f/yf/5fdvffEjO59eo6cndFzVw5RtDv3+DJFRLnPDk/02a2bN7WWHz5+aLvrTe/lm68NBXURtoQy3Z+X75+d3e1249ak3bl9W26H7MvEnz975117792Hof5tJQNXSwNFLcXLxMX7Mlcg0wICM7+PaDlxxvkXcZsINtlOw+tTEgIQr4il4xeYxL8kdleJgUWEGfdZktVbihcZEj77zYvfqYZ2L5CpTx6vX9ErXgDAv6KB/Q182xfL7DfwofwqLumXAQCXBdqSLe65RuXkec7FJ8u29fD6ZU6/T1AAJ+MqmOpFsvspgOziHiNB8sPR047W+8p3Da+ieE1LgUO/m0BV9m8KJnJVavcxkwBFAokJh7xsxOhPQ9Gup+H9I4KtToBGcU6K2+jjS/KUVjuoaylkwcAj4KL44Yl3FCQoXFBkwNoRFerhoQBfLJuuXrkiVh/2ks6+8z4WyZJMIOD0+DASQgJ6L5CWCuCMM3wsvV8yrEtUP243Q4AKyL1O35pm0zobDQHDAgACAOaaUXPAkCThJ2CWOsO8DyqK6DPGqb3Dba8I+NU/ygvY6ilVC3anQOvDYIl3WBtJiYA3B/ekmD6l6M3YeLJbFA8ulKc8p68CO9F/F2Vve7s19w8U0PrrCPL9oQvoUjLZHWzUYyWlAkwSNKxEfiq61B1U9ntxWy8P4FwhTCnRlctY17hVFCx6AF3/UJ+LKi4JaPM5xd+lrOH5CiSBFABozY9CRReW1+pL+7yvn0MBnG/RAgIX67Tshe3XrIvXNQnILr4uUf+WtcRLrrJ1L0qAtriWGJsCgBLjP9TbGowqOJjvVX5gAjzaQ/UM2wWoK6mEtYtaJXoAOzAchUQV58w6pIB0lRhFc4rESnqxhQq7UxQD2TtzcnzU/vzP/1TFI8CXnb2m/fSd9+3J3Lzsx9544/NSu6CWuHXzlo2Oj8Ye4VZyCvyL+Zz2iy2jGwC2jz9J0N27d+2f//l7+vs3vvENfbarIzNB9/fx9495KUa191crODYxbx89fiTAANY4FtDYs0LAACDC3hkAGAtPkuzsD4TSi8KFrHe76X1Enyq3yywIPAXIpg0rVKGlHZLfZSthoaoYuTAKnnipGOEknWe+3NmuOAZy6Va3+9wnCiLJhTdJdUSSAPSGMXY8K4rTsHfpufbez96z9+++bwdhncW+DrN6bn7Rjo5PrKO7S8+EghcFNpTBOjtkEexWhgJIsTHu6FDRhGSawjcKNopnUmF2dnoftI4OMcn5HNmUtbfbzPS0wcQGBHv06IkUeCIJCSxzMBngAyCN96kWMPPWs7wvkL2wLi0BUimvYq9iDkjFHY4H2hNxOIh5BqRS2MTJ7sqL3rnX8SeK5xLoKMkWUgxFzy3t1aHM4j3Yb0ma+X3GSr2GA+Dk5wBonE/0Tfv93/89+8M//AMBa4fHDr46LyBS8QukhALr4PsRUmhMRNw51p5B+ZO9GRB6dW3V5p/MO5i5uWlLS8sqVrqyok0sfoosRbHqzMEsQDN9P3o3A04RV6ASYP1KMUqxKeacQAf1jnL7tv2DPa236ekpKf9Rt1FMkuKtQRGpXcVDLFVRzqrwz3uIVIYluJ9/Up0DVqo/WbcUdhAIGChiAm6d9SzQbXNDSobOjrrNXptVcYqeqhQ0KU7xWreAHlLBCBY8xTOAU/Xj298TIPrySy+pYASAhwoQy1Bs4FDi9PWxd+DCAeBHn2uA1TXN/+2dPZHDWA+Mu1uldahvNuoDxprroAjOGHV20wvz3J48mRfpore/X08dUJw4RuduuM+pF5cK6N5ygvXk/ZJRqjgwOn1l0oaG+m3/AIX9tve5q7UpPqMQ3NHeaacn53Yc/cP6+nqsp5cenGeaOwBZTvBC2dsuu+rF5UXFCig1vLh3qPvhdUuLK7puev8NjfTY9MyodTco4vOsd3QPAKVLC8u2sbZl46NXbHJsWkXJleUV69T1nNrPfvau9fUP2sDgsM0vLGk/Yj6i+GYAeno6bWxs2EbHh3V/qIt2d7ekJgGoHRkes9GRcfvww0ciOg70YwNd1zxyUhv7/LmUVtwzJEgUPTBFAAAgAElEQVSpRKTmrNnq8opIb5x5FBQXFhak5IZEyFhDZgSDx/753BgfnosDNyjAARNRE6mfaYCtKLxkyT00YFvbm9rXWEPXr13TM/7owQP1fgTMAmimJzRAwPraupa4LKjrdRELHj56KvDRwV8nh7FHo8BXRwW+H+dlAeaKQBnAakFG9PMr97NUivo88xiE9ykUrBfUnCUI7Od7wjoiHF34/CS/FIpKZ/M8c4JFoBmna/y4iAv9F54FgP27njeUcdXFt081l7+Dk6IAWLlXCuAjQ/RArBNo2ZUrU4Y70e7OporfPFP2SHKH8zOACFpomJ6DAJV6e9GCBTcA1gc5CcA/wAeBC0c/ay1VoTw3b8FTqpCTUMNdSNkqNwkHx/jS8wwr0nT64ZYB6mUxnUBaQQwM4DbAP84ozht+x9XEktcXZ2vOlyS3JQiaZ28WhIN/FNinx9E+j9wCteUr5k353PzUTkCHs11ASBBf2ZOV+zTpfX2ocdd0CfVq9lN3oM/j3ewNnM84HTi0h8V7AQCMDI+Ga8G55jWOFG7dylzwuNnjWic7e4uStMQuyaMeFyQQnCGdj6PI1jr3s5+oAzKOK5f26nqeQX4swPgAyh0UClJF3l+QwLTW272HOPsaY/fNb/57+/1vfcu6w45Y84B4BBtmkRsDWaiAt04xDYIbMVEQSDkHl5dXtN8BSHIdmRe2PFd1rilXmcYkwDgF6hWurZ/l0f4KoErPP9t0uFLTXYzYcxhYwDYcWUIJx/pWPu1ECc0g/kJdQRdVszbeIwG7gIL1SVh7iwhxbh1tZp0s8aN9e/uH37d33v6BnRwf2OjogPX2d9nq5pJt7WyJiMi509nhTiyogtlfJyanvM0AxK29bZscn7ShwX4RxA8Oj21ze882BMye6Yzv7ia28WektdNmUknyaHA1wWb5oLmn/Wh8gp65vtdwzuzt7wbIT3uJdgFc9DyG1ITTydHhqTW6AUnbFZds72wqdpmZmZSFbq2N1gm7UNJFXiE3AjhCLQnhkzgIkJq+roDZOGoQ76DMJyZj/fGf+ixbm6yuWSvsaey1xCw88/HxySBpeBuq+YWnIi3duXPTbt0m96IdFjEOyuvHtvB00zrqQ9boAszq1zhxVqbbBfMPxzjPGdlTaCHiPU4LMksFLCXe8VoD88vVlcTcaffLtWTNI9u/iFBX9/qFWrhwknd4TQvCf5JAEizm+8TofAbkAL64FrnaQVgNVT/XUZ4zvhNqb5Y1dDgKxAapNZ+ug9rDfZ/JvVY/J8+SC4zXavR6ne++7vSecmgIADgU8lwPpMKeroaTR4ve8b6evE5UWkFDcurt7baeRpcIhpAmec90/wF4BKTf3KDPro8t19Dops1Kp866wybW6efKY7JlDPMBRydcc3BquX7jqo2MQdCDFMl+Wbf1NfpGYxftrWGwDx8Z6VdbDogRDALrSC50eg4OaEOOO9g/tto5iljIloc2OjKmWJx8w3tpNxVzZ52M8eLvOB2mAESEK+pWB0d2fWZWCn95C9Tb7Mc/fdv+5m//b9vFZhlCD2tQSVlYGfBMVDaoCQTO55yEzet3rohUwZqZm3tqzV1vDeHbZNRPgtvjHJ8qQflctvR3Xp6xyYkxOcb09Xtbm7XVDXvrrZ/Y3CNavWScdPHgLf9d1S1kTcEJZx2KgzknqRMh/hGJOFy63MnB8waJeWjVcHBoJ7KeL4UtVcDaY4as14ZgpgoAtwRx5TV+qtL2CwD4+Q/5M/zJCwD4MxzsX/NH/TIRuF/zrbz4+I8bgV8ZAFwkgM9nKUVIfwEe84P1l/XVCrQ9+65urRLAbRX0/RQAcCa0DvI8zwK6yqCuHpB+LX6voSLKfkoBhoq5p+TtWauPAgSLBBH1Zb3NC5sUYcXgPz3zHr/9/Qp4UUVIXVAw/CnOBUgVTEuYdhRrUQ1S7JUV8qGrgFI9VSR2FI3aKIgcCYyhT9yrr77kViXv31PhTUFSBLXJKGbMjxVQc28wHg8DNHQrRY96Vd4JQDWIBeqf6Mk9jDiC962dbdvb3bQ2bJJGhr03rpJaD/B5PUGMevy0odag7x9qDCyg98Wky/5ZpWrBCxserDpLHrXK6fGBCqNu54bNIn96oik26xGs8gBjlegnYy77OkVP31DEVYtz/B1lL4EXNp7ZqzKLQEp2AfsEkmBfSVJ4aEfNw+K5pMos0M9IWAD5HQzg/gn+1Nsp1AAU+bmnotiTdn4qvoSSNqI0V/+G0iAU7RSqKFidJQCsYgYAsIPAqKZ/IQA4l+yFLeEZokYqFQKwThCHQrtsvIv3ufBGFyPQi3tPa9WrBchzjLkEyMW6xyInlOI+lwMkDUC6vG5PsKU+VXLgYBHzOO03GVtU+RRiWpXBznrmUtuZ65AUlHTSkzR60ci+qV3zxUE5bPOaNjM9Zf/lf/vP9q1v/aES/h+9/VP7x3/6vvocwsSlMIAyk/n3zW9+0770pTelDsZ6Tcxq3r/SGzeLSSVA5nua7Kv4r1azJ0/n1KuSwsIbb7xhN29cL9jOJK0+HwPAy70uiBclg5vPd8IBBX+Ue+wj9FlDcJF20ijURkZGlDj5mHixk/6/FOBRNwBKAUymSqRavcw9INWWqVS8WOH0x1lqY4rXZ15Wybiqc9UT+Op01Ahectx5ob6VyVu+rjgjvcIYNnhehM/iB8AKak/2fNi7ndiK7h3Y2vKalAF8UWyj8EWxhfmD4kxWXwJMfA4l2MvY9Mpiy+cseyrvz7UACHJWpH0sACMkIpjGfJ9iGb9Db2aAjbn5eRXWuXaKLChM2bt5NoAvP3v3bqGeTaZ9HgwXwfAke/hy9MKHjpAoDKa1NIUdrx9ig+5EA9kMau6lS4Hv915M9sKuF4taiWQZMiRAV+0DpiUfPV8ZGzlLhHsGD1VEJJwmNP4n9rXf+6p95zvfkaUyYLSuBPWG9hK/pyK8iPuKG3S1t3pWhjUZYGGQClQA4rlyPyrWNG1nb9cW5hZVmKBQk2APahWvr/o9A7ayb/M8e3sa6q3K2gHUp1hGTMDP6SEst4tCdeF2og7OeMHMlWR5pvtYszeqJ+YZRCIHnJxQEL3bQvGa+wqgY7ZrAABeXV0VaEYhMZ8T+ws96iiyovyFJMa5zOfJTo4WFypeTtj42LiKrYB0FDgYQ+bgANbX/X1yE2Av53MpviwuLGq+dnVjI9one3TG6erMtBTA9+/dC/C+LuUPxeNl2VD3F204KDrtq3cr5Dyzh48e2erqptU7GnZ4dCoCHQoY7pP9WDEIiiiNsaIhPUuKg178YxaEEuj8xCYnUTgQQ9DDGathYhwIfEeKdbCXbq+j3qU/NwBYwwaH+81qqISamh/cq0CYY0AYegV7EdbtOE+lHAd0TUXhyfGZNXp67dqNGRsYpLf0ks0tPBBZDrs/+gs6ALxqPV0Ddn32lmwhUarv7e5bo6tH/Q4pbkP6IJbYb6KYqGvvhrSjHnXnpzYyOmjXb8waHL2NzRUBeCizGGv6EY6NTtr9+w9seWlVKm3ON+aJxruNvty+z3jrCorZKOGb1tc3LOIA+9zNm7ehiNjm+qaePYSADWzxsc0+g/CI+h+nhExbzq2rg96+zIuG1jbz+DTseYmnUY+gwmcfmJgYV/sS5uSDBx+G8h2L6D579dVXBb5gD869U5Rnnq2t0y9z0U7OagKsdkQQxPXF1UWy7cSWMkGHiOEKhVK4g+Raqv7JDJJ1bfTpzn3O+1h73BHQXRAygoQW8Za3N6iAWuE8kYC03A6CJJNgWIT3nv84LNRy/jlO3Np/tQjDildGMVwxRqE7fOYczfwvC5dJMiMeYp339XYadfbhoX6p+SkgQ36kJyF7B2uBsRgZwa67YaurG7a1vaee0VgXU5hGbc/40yOcL6zC2SvUiufkVNbuxHm6zgSsA5xNEMHBsZrGPPufZ8yv4n0oc9I9Qt9j/w2Vl6vLnIDjyjAPqHg/KcMixqqCCMotgzjQirBXiAMVZVsLeJ+PLD6/JGX52ZVxjrvf+PPku7IcV39Zt5nnDIDEIteMM/bppl7rBfpSZZeuN74XOvnYwR9NvoJ8IKt5esu3eX5EzgIwj8sVQBa5KqQ4/zsg8LnWcgLAjvEy57OnofdeLuKtUL/n85Idfsw6tUiCiCnyNeco8rGscuS68bjE1cpJDgwASc8twJootPNMU+WISxVrnhiOuOrP/uy79jtf+rKdAgin2ltKs1PtP27TGW4i4TSjakTMxSRm8LsQVFaWVyNmo0erA2pxA+USDRC8SKd0gx47uerQe2RmbOzrL4kCDuSKiCF3Kc+xnRyuKFYAMO/hykioLoy9xxL6PR15Mb95b/JavS7dkbCB9rxL/0eMVwMEPrPO+rktPH1ob//g+7Yw98ga3e3W1dtmu80t29rFheFI+y2qRHqTMhcnxqcUL9A6hzNifW3Zhgdx/egU8Ah5a35xWeR6xpUz1W266cfeYfsCyNxBDYL4weG+yLicQyBK2O1CHIJAzdyu2h07CM/AtFkTAHiffYa7qku1jjoYItPU9IRNT49ZRxdjh4OAk+z4/ASA9/fcNpq4HLBr+soVW1tbsdXVBblqzFy5qvsUcW//wEm1uNnUabtDHLGnVk984XyA+tfjCnqw4vJCvHKi+P76jRmoLCIm48Kxurxl25vH+g8+V0/PgF29elX3ur6+obYTgHaLi0t22GQcyDFxsfMWMNU9UoTMIL5ke5YEVKW6Rq0Y5yH7d+aXjG2CycS2SXSSMxCEnKMjr4EQk8vNzFe1zsb2doGdygkuONlIFFGQgnMn8PdMcnyCY0lC1f3Ffi6gthLTJ+lRMXN8P2uUynsgnakuFb1Zhed6zMy94u6F6IF8LwFgz1WcyJqtZ7gf5jRuN2ocdXaiOcm+Qh7S3WBPdmtvWqSwV8mynzYU3Q2Bs4wpvZ5rNfaaM9XkcDsh1ua5sn8Qh4+OY0feZWfntHlh/z0xn48oS931hni1p7dDanbIC3wecT4kPMbCe1KjOD60jvZu6+7qt/W1HZEux0bHlU8xB4l3iWV5hk4q9lYmXAt5p8bm7FTEZuLYsYERu371muKvvYN9ezL31P7uH/7O3v7JXat3+rMR6e6YXCrqtcrvUrabLowO1PcOdttrr7+ifO/xk8e2uLTmzwK1cMypSNn9uZ/5Hq1WRKdnIr/eennWbt++bl1dnoPxPQhl73/woS3NUffIWskz4c5zv3GRXM7nsQ46e7pE/E5nP28jEQQr1L8Q0g6PRCQ+Vc9hzweyLpMHQ+7z/u+yBVWksuV1XWDovQCAP/0z/HW/8gUA/Ot+Ap/d5//yELjP7ppffNK/YQTa2tozd/s3/Lb/SsCn/o8ETi/OoKIgHi/KTwu2fOuHVwrdF17+816kAycf81uVBK34qKKw7794KQGpqMy3gmTFIJRlk/LDCxvotE6LPiZhJpy2wX6YAtxQ+HKGdTnSUfhQYujJjieSKHrr1j84JJs+klsObrG9UMfU61JGuG1WzUHdEwoTbn+sz2yr6Xd5PUm0LIYPDqTiyKJ4gt4CTdspfPUo4IbtR/BIAkCw8sG9+wqSAI2SiekFgFDYHjmwJbAsrIO9+OQMZQXGwfj08fBejLKBrDuQi5KDfh1bKHtqpn5ssoqN4kIyrCniUOQlEKSwwCeQcKiHo3oD09+x7gV3senT7hh2shchVJSBWav+qRS1AVZJvKPvkeyHSjC2AFRj9njwnkC2J8VVEEf3BijQVhOom+rIvBaeP4FiRxdBNvdAoamp1yoYuxBp+Zh58cAnsQes3ufRmeQsfO9d6ergVBnod2XDlYGcKxjFOo3k29XS9GFyAsDpUd57Jv+hulNy4bYyhQ9NsSICFfi4BVrmVC2LuGVJF+Bvzp0SIFXvkmcUyElKuRCNtlxXsUEVNnolGpcFrriKGGsvZLha3R91C9RXKYxVlcFhKyWwigIeysBOzWMSCtawq7GjUFpRAIuIEaRUgURicrplreabrIvcnsqBHOw92+3Pvvsn9u0/+raS2vfff2AffvRExXeu/frsrC0uL9u9e/cF/v7RH/2R3bp1S4WRoFx7X+OwAdKIJ4id9uZ5DgSYxD/TNl6s0/hdL0CVz6AE9srvJXjEz1ifzmKOXVbqAS8YSfEYdtFS9spe2lngzM+FxQX1vUXZQ2GdHrUkp17HzyOQwlxJS3rm4PBFFrt1pbAVgOPzThnfCy6eJP7qBMmzznrxPYrEqjinSqWrDx0gkWeSsmuSihJrXbe6B/RCLdncP5QVNBb96ocu4Iji9JEdSbWCKtDBOxRS9HUHaKcYxBlCQUN9W0XqKXuEY+0ngFjKAWwI3aqbM4GetJwP2d+Ka0Nlzr6BfR5zgcJYW7sTBrgN9pWlxUV7//0PAvBzsLbcL/1p+a370xPom8x4OVpU55S/Z1RTnJSjX/U/3c3AC5TVSEYF61zXvvvpc/Lp5zWoqH/OZ2Yv5uz3lb3B+fxwUKA/VOy/rnA6t96+Hnv9jdelioe8hToDFrqOizwyiuw95mreXlF8d9KR12IjPgjGP3PCexdj2S0Ku8YVYA27N/8qC9H6Z6inVainl3JXl0AEPoI1lqAq1+9AudvbMe6uVnNLMa091JPqYUox3gkhFBZl4wc4DcVeFnWol70fpdd6eW/OVC/YbzKPV9cKJQM96pjj9Pzu6PQCoqyV93YLu2juC1ATZxCs0CliEs9gGQwBBFICJxMWxSjWUfNS/BqFAIcDyv6e1tbE5KTmJAVKCl8jozDzB3V/sPSJO96/e1f2cjNXZ215ednev/eBYi0U9oyJSAQ1rDb3dN+omnm/3b2merGzv6YaM+MNAeVSsHPuuhUia4s5yHjqvSgaUXDu6ZKK4uAAUHvHxsZGpMAFsGWvA1iG9IH9s/eUrqtHMn37vDDH+e3rAfWGE2xcUYaKmGeBfR/jPTU1KfCcsR0cGtZ7Hx4BSh7a1taK7R9sqScwc6Onu9d6ewbs/LRmg/3DAp83N7Zk3Q+Q0XbeaQO9w5q/jx4/VE9miHAMPPOT/Sv3QBSa165fsVqNYu6h9WLXu71ru/sHUv9iL/30ybw9/OiR+gxShOdZJAHD7bT9fOZrcXHBNrZ2bXRswgZEfprQWbK/d6RCqzvgbEfvY2YKa4j9yPuGq5DMHqK40nsnE2tQSGXOuZUzscB59FmlR96WjY4O28jIkK1gVb6xoflBvP3G669LIbyzvSVbctaEXDr0PA7M2jp0vQuLa7KFZr6IcBggii/dErwrC9DPtijwWCViwgDliriBIjhnbcXa3uPyUEAGaVUEj3CoaQGXE5ALYKe8pjIeKs763HYrB9/zzsrLzldt7aGUfbaYGDlEHL0ucnaVp0gtPd1Wbzu1gf4uETkAmpaXFmWpzXPASj/7DwIAkz89fPhUbgUo8ujhzP4t5d4u/Q27oncha3O/UP4qdqrR9/M4op2wFg3CTfaIzJyBeIW9iTM0QTqRc6LthyxPo+ckewT/504p7nahtg0Z1wT5NhVqScjxLdb366LXcwywx+oem1S/8vv5PQcuyvXk0VGVGJeK2fJdEsxR+wHtea7G48xgP2WvI7djnyNOwY1IxMjoSVsQkYMU5TG23wd/533Ze/ycOfNckLYE5+QphxonAFqAjCRL+nmU66F08hAQFEQ4tzLOwJOx8aI9z5bfdwIA+7P3S+Xai/MurLXdfcl7UGv8WSfhClIAtUE61rOJHtK8ZwTzen/6f9+6ddP+8j/9pd24fccOaDURv+drzWMAlLqFQ02oCAtgNIgI6k/c3i6QBxeL4aEh/afcPEhHmUsoxqjsL3y/aD+juew5S4L++XoHeslDHExXxBEEPP+3A+KyyAbyTUBYcV/0/43JpUxSayGIZRUFsAPlST72nED9ROsohU/s5HDfjg627fHD+/bww3u2ubliZ7VDs/qpPX76SOS28bEJgVc4f6Cav3JlxttiHAN27kYbnR47ONgTYIyCcXubGLlL8wlCJO+D6pyxWl5ZUksVlL6cx9u77i7AfywvSFLUMSAqQ8RkzJifnO0+T6hN4PJh1hQ4CjDvSkhvaVGz8bERxS4AaB2djN9xtIIGOG6q/cL6+qa3RTg+tZmZayIaQVSifzLANC1xsMzdVgsLaiXEGdSMdhSncDZghc8YcyYRQ3GtJyesI2K0pohnN67PqhXF8cmhwDY7Q3rdad2dQ7awsG5PHuM2dGpXZ2YUf6ytreuc5V5wZJNDwbmvXZT5fCnHK+LxrEvQvsJjoXRIcNcKn7euBD4N9x13emLe5J7Gv+X8E2CjYi8IbxDaqU2FdbTvlwBxvsbz3EolsROPw/En+7THfuUgWTotsE+WNR/ei9Yz2rPrXF9o2ou6Tcbzvrf7V7TgiT7lKbjMe3EAeEhgpsf6ToZNZ4Ssf/FOjLnuud6muhV1AeIf6ncjw0OKB4npiIshVYqYBzHg+ESEP0Bb7f1n1PGIRTyXgcwLUWJtY03kx8mpcc3JtjbItjW58zAfmwfE9sSbuPn1WaOBGxJxE7VIXPywd+a/tMU+V4wP6birq1cq+L09anLHspTmy8kL+95+RrGsEzGynQbnCiIVrhsSxtWZq3br2k0bGST+NNvd37Mf/fgt+3//7m9tbWPXah3Y+Ydi9wwHgVLMVKSL+uQ8g2h/MmWvv/6KSLL379+z1dUdP2dPsgd08Si97zzHG2YuQQSYuTZhr7x8x4aGB9VSjbFfWli0jz5asv3tY/+0wlizrEEURfiLJa3yyMrLzLKBHylxrpJz1nEpUH02Wtqlw19LPl1t71Gc+JeEZs+rrVVeqpeULQoueZOc9uWPXiBTzx2mX/UPXgDAv+oR/s15/xfL7DfnWfxKr6Te1hH59qfYsD/NlTyjnA2vi/jdi4BsWfRPsumz11EAZZ/m8z/hNZe9V15D/sz/rBQrKu9Zgjqtr3nux1aoV56glOpLBz9doVagGnEoygq2jcSPwKG02PJA2JMt7H3JItRPR0q3c+vu6fO+Lcew1w9V/KUnDUE01lde/DcFuQT+1WtKqzCsedTPF3D39NT7elCQoHdGqPoEPtW9vxJ/UqjDMnR29qpYew8+eqS+aQJ/ucMoWsgOs04xxC2Wi/6wKiBTICFZdJBB9r0KeHzcKLhx8yTaFGop0vJ6glPei3FS4h2JqgCLKLSrx2XYk/J3Z+hTDMe62DROUl/BmG93ANgLHtH7hfcWy5UkIHoBZ19c2fU6izJVZjmXvEji1fwSyww1WSQHzsqmj4srpvVsTtxuR+zAKMToNZ1dAWJ7vzBZQCtRz/kaUIiSBA/ostAjFVE8tyzEEBwn2JyFf2eLhjV0AJMl+OnP0i1dmX/ee4cEUGrbXO5pz1QoXL3P1kWgJe+99eovrKYANzIabNkhElgrxjIZ887yVdpUjH8+h7InXiprMyp+HhumeF0wy6vjER8SJTcH41qKZVk8LQpIFSApMwmt93bvRy1FjiutxWpuHhV0Eg+Z25C4+7NkH1D/rLDgCcJCKl5Qw1HIp/hNwg1w8LXf/ap9+9vfUpFyc3vf9g6P7f79DwXA3Lh+TZ/5+MkTm5yYsG9/61v21a9+1TqknGL+kAx7Klo+zwDEkzhTkGNKdmvxLC72B6zurZXfy2dd7sWt1pV+f16Io+gpMOrk1IsC9TbZaGIfCuuX19L3TdaCKGEMe6luEVZgAqvwrYJZ9EmKJNz3Hrfczq9KJ+QyOSkUS+XNFPNIU+7jz9bnn2+xljUurdbT+eFcGX2gVQiOnsbsj6g1+ZqbmxeYurK0oj0OUk4qKZlvgAsAKN09veopin0t4A+FGe21XfRA9N6vvjcdGxb1SbKB6cz8YnzZVyng9vZhJ9fwZH97WzU+CgPqfzkyov2CfswoHimOUYRBySCgEJXqNtbe++obl/dVFPl9AfhyTe4VtoKBlrprRqyR2DdUBA2QF/WfM/nL4kyCp+WRH4BxAv4BIOceqwJlPGrfY+kHWtmBC6Z3pdh5dq65lz2G5WLRaKjoNjQ8Iqt1io+cu7lnJyGqJRa5MJd8yVycH3F1qWwKvzCfh+WeqLM2FTpRvKrGQnKOiD7dBeBQqK2itUPQITQmAf5KqR+qYP6egLEAqwAcijUrskqAEah/OccpfGqTgQBzaDtbW7a4sGCLcwuyMgYkPqD4Wa/bxPSk9dLn9/hIfeQgLQBa5xpXv9z2uta6zilUX8e0TnCADbCR99ra3pKqB1UE6j+KaP7YsQ0eEMADYIjKr29gQBbIfMjoyKjxaRvra/bKq6/a+MSEvf3jt+3DDz9UMdJ7y7XpObM+VOQ8PdP6ImbiDOVWGReuE0UQ444iCBAEFXNa2Sn+CWUW9tVYJrJ34dhCEZmiFsDhxsaq7e9D9nOrbpQ9Y+Pj6o+L+oK+t/QD5P5OTpvW0e4qfGIXrk09S9UfE+eUXdvd27b29prdun1DaiPitPXNVVmE37h+Q9fws3ff0fXSgsTbbtRteXlJPelGRydUGO/r7beBvgGdO8Sm9A/u6x6xwd5R7QcPPvrAjk8PrH+wT8+Fwh5AMcAbe0Oj0Wk3bly1yalhGx3tl+Lp6dOntrm1a4ODY1ItPX74xJ48nrMbN16Semtrc1u215p7UgKzDt25hVYCT+fnbfbGLbtx84aeJ7+LC/vAwLDIWNiHA4zIiVa9vzlrsJBHDuJxFzEme673XkfV1a39j2IlxU6NSW+vrawsq/fj4FC/TUyM6RkzByAhYg3+yssv2czMlIp+qKpQhrHPogBmSbS1d9vThWVbW8exIQhRAao8c3TGjpQkyCQSVmOiBICJIdJRJOOlLKrLGjD2jWKvaSkqtu57vg1HnCWVqqtMBeJFXF6NybSRhsHRc2OvZ28udl8PNtWmJfhAHg6mqqokkaatoQA3M2t0006mwwb7u2xyAuJNl+3ubCvunpqcFKljW2fUgJxRKEQvLq3Y07l5KdzmajYAACAASURBVAS9d+GQ1j99EJm/ao3QiTtPm0hnchg6ObPJqSkBOcsrq8o1+JnOxA4nfTih1M15+X/iL3qKq+di5AbKt0Ld67lJArglUJ9nNH+6SszPBfahzN1Yoy2EvaJdhJOAUlXL/i3ST7pPVFU9lTPISaORn1bOy4znq4BzFpwFUkOejf8g8vBZ7OHEKLiMCNSghUKcYVL8RhzmTpqhQooYLeerQGDUj0FQxsK20dPjfY6jPyggAfu/QB1UhkV/Tz83nTRp3is62lNk/O+5hBOZ2ymYd3QqFhZYDzjW3RXEadxNvMCecRk/I69KO1nGiP3ZCWJOyIVQ7KTjsBYVKdSVtbW6xwyQQT7/+dftr//6r9STHgDY49SKFW3BkoweyY6ztiiZuRWp+jRX9+T6MDQwKAKEiBLRW9lj7WgtE8Ar9+a5boUAmjFqEX5EjJUxR+4LnjCFcjJIs/6t+EklKcjPjbURh3IRbXGJwX3VGkvSs64rAOBGV7vt7WzaOz95y/Z3Nmywr2F7O1v26NE9Ozjcsc5Guz15+lh79tjomEhDEM+wcWX+AKJ6j+CmiELsB4DBy0tLAlXbjP6+fU6c3NoRQDo2Nq7XLy0vKs6lDQD20ccnTRtWfNGr9uCAZsR8e7s7tryyLJKI2lqYO1QAMmNJTZsFXEFwH6Hf/foa9s/EOjX1k6cNQaOnQ/1b4RkI2AzHDogs2HvjsjE2NmkzV64pfmFPg+Qm4gUg5Nm5zmUIYrhnQBJ7+uSJLS2v6BziNfzHGOC+QjyiXsL7O7KdnpoYFwBMTYL1NTY2ZW3WZbXzLhsaHLetzX2pGInhbt+5pXyUscYqF5cg7o/YhBgExynHnYJQWTirBdGXuC5c3rLXtWpKqkGQ47jzC2RqlOklidTJq3I5Oj4WqU1xVexprGNATq3d2GdF7qwIEpyo5/l5zrfj2GPVpkO1HAennbSDnbXXWdIRI63mk87qZHu/X9X2pNJ34NoFFD7PM991Hn6cF7SGYB+pt8ntT60jgO+jd5JqY6codL1FHONF3JEW77Xzc/WFnZ2dsddff81GhgdteXlRcQjzY219TTU97gGiAAIEuRzIbenQmvvbWrzMCz4SO/XD46YNDQ/YwFC/SAJmpyIm7e3sSblOOxCIDMRZtNzo6Krb1NSYjY0NRUs4zh/AaYgR+2r1RG0ENS7PlmuhzzDEwrZah85VronrhDzF2NFX3h1tDrS/ddRp2TIggh4kIUgIN2avaS5TF6Gd3D9975/sB2+9pZDk6AQSa7aw8zhFvOHgsbjVfJxFuOS0tdnvfOFlu3njmi0uztsH9z6w7R0n74scm/WvTB6D5BstrK1vqMve/OIXbHp6WtfIOfXee+/ZB+89suNDJzBEqldJgCsbZ2Xb/Ln+WqaFrb9WQYHKv7Y6Yf1cn/PMi59tIVYl/xVx52Uf8gKh+sWG/t/w2y8A4H/DoP2W/sqL5fVb+uB+3ssGAC6PkJLh9PO+T/H6CwBwJvXPzeGrsf6lhfJf5oFTSYCe+dzyc4qCcCpzW1ZDtdT7KZbJRQBYql0vbDsAXLF3VsHae5o4wBQq3+LUDzURybA7XykqVDxCIfXs1Dq6GwJGVTw9dqUXVmUElRSk1BMybW4Ahwp7K2czZ/FKPZmCDUYwTwEUa0OC6Qx+XQXqQJvUX/W6XbkyrUSdQglBpljCofol2SUIpQguhiZszyjGS1UIsKp+wM7i9S+KGaiUnSkOMzQBYIpqFOFS4SmbyyNXPad1CWAEBSisTQnQ+HyAIIIrxoG+b00ANgJ3seFaA6rkAriVsI+xgOqzZOPFvIngrpjvmbBWC2LFHV0CAKPyUeYGe/XQrYQjCakSEyhKSsUMeI0q+dAB4ASYvQaTdmOesPH72Z8tlcDVwkz2pFLSE+pnMe2xW0swTGB8qFQ1B9xamvnHdVJkOsEWNGyS9D4qIDl791x90Er7mMz23Y4sAukc+hTtp/I7+3eG5V0uXS9v5SxJ5YGra9N+2Z9fBupZaeSKSntuf4dCV3jp1udlzmDAx7xsBYF970zSQGsxM/eM4sYKJWEB7MWc9znoySX/yXZZfYBL5qWvitLyTD3BQkVZFm28sAL44laQ5ypOYZs5e3XGvvylN2322nUbGB6zvYND+9cf/NDWV1eVlKN6Qmnw0kt37Pe+9jV78803BQSSnEM4kT0n+03sbVJcxpwreiEFGFyqyuOa46EVc1pFmtKlIRWW+WSr910FUvO5w4CXjVeyr8PmfH5u3lZXl9X3J1WEzH0KBBTssR1D5UPSiluCP1633VV/xSAucL+tShi3Yi2+5B9czqDqjzSrLnW4uGSKXcSIY5yy0FnM+QQjY3xV/AqwLRVC7IPsgdwv4C/9lwFCxgCr6u22uLCkGYR97tP5RXv8ZN7GJibs5VdestGxMQEj799/INBi5sq0ACTtlxQMsWpbWhZANjoyYn2NHgG2j5/MeS/Lri7ZkFFooHCAmiL3lMmJcZudnZXahIIUij7mmwpVu9u2jf3m8ZF11mvW19ttnbJUxJ7egQQ5Dbj8Q2ceQL/2n+wrF6z3eJiFglfF0WKNOzmj2BayMFoUzMtXFmBGQdxofW4JNHNWOTGqNDlIgpTmgIhTddmCyaoxwD6Ki/2DKCix/sWyuE+Jvwr8hXqg7HFZDY+KtVCJt/J75etaSRPFyVYBqD0OyQJv7oO5HEpiWrHXFr8b+6rmuJOl/H38PHZbvhhckbq8rxTrLwuOUgXFvqYiXpKH+IzY95h0KH/v/uxde/pkzrY3t6SePdijpUPNbty+YT19Pba1vS2imuzOo10FfYFltVijd++gF/zqTgBB0YvSlTnEdaCIYC/p6elWEQ0wuLfRIwCWvskAMlIycZ7KraNbz4v1UZNTw6F9/gu/o3P27//b39vK2qqKVADLrDMstClyAmZSaEXRzN+ZmcRVjANklEZPl8BcPpf/sD8GGOH6AA5Yf4whhUQAIopXKuYCJm5vutL77NgWFuYFME5Nu4UlseT+7r6KwGzXWDt67+AD62l0xPi4jbsD0g4cAW6dnR/b7LWrdmVmUoAxKuPV9aUoGuL4smmbW5uyhqRgzTVRQJ6fm1PhcWIMIHZTBJORoRHb3fFiIvb9E6MzsobGeveD++/a0sqc9Q30qO/i1PSMnZ3W1C9ueWnZDvZ3bXJyxO7cuWbjEwDwp7a4vGSbWzs2NXXVmgdHdv/eh5on12Zv28svfU4Kc49fGWv6PwPWuuXx/MK8vfv+XZu6csXe+PznpSC/e/eeNZtn1l7nrPRed646ZM9olwJLQHCN8TlSMZAiI4AyRU7GH8IM8ZEK29s7Uk55v9g9KX8HBumLjpqG1idtdnJEH+xVu37tqt28ec2aB/RZ9HiY+cxcafQOWntnj71/7yPb3MayHPcVt6oVGF05eBwg9HMJ20cnuzDPU42Uys0qCSZs2rPgHiSO1nYP1Rgr9sLW7DHIdhFNhSpQ11MtgAZFR/tyIrcXj8TqmZq0lUsIYrrJtrSQ9cgowmE6h6oQ7nupfwB92RkdSAD08ZwcH7LeBi1zmiLAYdE9OjKss4z2G0NDwyK58gzIafb2D6y3d6AgrRAnse5Y/8x51iWOBIAT9AUFxMFulRAMG28uhDVCETtzIa7ZQVF3meBnFLJF1g0wN8+TBHkzLnBFZFU9lrG/P2/mKfGA26B7HpXnSxIjnZSDZSmxjzsOePqSJNgScNWZl8oh9ThGSZcOVRUAsgxYChJrxrR5D57buVUyakscQSjSKz88RAUNSSfIMbSu6Yi4jNxXCj7vIeuEGQe59ayj9yyfR6EfIICvdN1gTyZflcsEzIqiH2MQCrh/8mc5ojiptQRPy7MZwm5Xo7vFIlb901EvnpRgTw6FLKIFPnm+qTpAtIpwQm17WIHyvNLpJmyAa3Xr7O4WmL29u29vvvlF+6u//ivt7Ucx/lUiYUnkKmPTtEp3HobXEAAyaY+CzS9gDa0R1J4iFNTuXpHxdam8TeAjc4vimSrXqiiqfUlGbuQsDd8y4s9KP+EW0mwMWsb1ZV6bb+jzMIGxzD/E4sx4TQpls0Znh60tL9jf/j//1bY2Vuz61Wk7akLoemonZ4fWjeqwDTJcm85XwKCBPoC0Xu0JnP9zC/N62+krMzqncXLAxYb6QaOrX+cp5zPrHUALNxcUvRtb6zr/1cPUIJebtXfWlYcRJzHXiVEgJ/AMnETZrpyEzwXkIj5EBYxLEwDw5MSUPgfnEghNfb0AXe2yz0UJ3N3AXYbc3V1YeMYQ3iGnjAxP6D0AeQGraZHAI+AMQyCAupyzY1DAXI8tLi0JUIOohqqRGOrq7KxARkjfqDU31nFGabfXPveajQwN2cL8nMbjytSsHDPa6702NjJlG5s79sH79wWI/w6x0tmJPXjwkc7IldU1W13bUHwC+CtqlRwuyoPBzzUnXfH3zG1Z18xZznlsgIk5sl8txDZ+7u4W2Ws32rzQCgIHtzZU1wDGTrqgD3TmDEk8zdyevYDYwQkX6dTje06SJUXcJ0YkB4svuQ5ovMKCnb7s9Bembbb23yoATE7svb5LIog7PXGtnvMGOTkU4wKAId+qvVGf1+7UPzkI5e3+MxeHHNni4rLiaF7H91H9XpmZts9//jXlxU8eP7T5uae2vb1pqysrin8Hh4fs2vXr2neXlha9hU7t1PZ2cDE5td7+Ps3pnb1t62p02fjkqIBd4iRiUdTntDfb30OVDlDrZAfeh5j39u2bNjExojnV1dWutUjrDOYpMtmBwWGRZdmXec6QCnkfylQd9U7VL5nnimFP6JXdo7WI88PhASr9TuWtkI5HRobtyvS0QGBssLEyv/vBXfvbv/9v9nRxydo6atbEBj2Vu64FIcQL0Lf8M0lBA8Pd9qUvft4mxsZsfv6pvfPOXdvb8xqaaiUJFseBUuZUkPva7NqtKXv9tdcUc3AWsDa//71/teX5zaw4eRYbe1wlU62Gf62R1KcoUV9SjWj5VmvYFbn0L+F9SyZ3+XGfCgD+pXz2J931i58/E5L7xHvx9T/ACLx40P8DPGRuMQHgvF2Pty4AwTkbLhapLxujSwHgy6rb/sutb/3sB5TJ4uUPpHpgfPIj+3nA5LyyEpzI9y/AoOLqP+6TK3dY6U/qihlXknoylIEtNlFpg0Tx262gkx3uLExXnNIjRWBR9CEimQVEVH9LMToB8byPHCNNQUG9+1SoJYnGvsWBTNQh9Q7UXhQdIwFEWRw2YSQoPAvvIRK2HVEI4PcJsglCCa6wfoHtDtMvAV1spilE8PsExrIrpU8xlsrB3KUfoltZ85wYBx87gti0xSWQx25P6r1GtxJ0VI58Zf9AEgzvTwNjtqHP4d8wJGH5ck8kNSRbFBlgpGKHzTi3daCYlQ+sW34StwGsdwKON5QM83nq5XdEX0siwlRJxDzIolgoP8tnnHO+AgBrEbhal3tU8YAeJqH6ljIjXqPUtu7gFc+cZ0LhiTFMVZoDGyVooL8HAJ+F/gSBXUXuAHFV+cXHuaI6e0SXfU7cppg56Uxct0GDoQ5j/sjOUDdwDRRRQj3gPSLTHrl1rNTjSvPdv59kxCJRYu7Tn05FWPpU5mtS4VA9qlr3D1e4uVV37mn5LHyXK9fe8yPocm0/owKO5+KveB4A7AWJQifz/7P35k+SXdd956lcKmvf96Wrqxc0NgIgAEKkSMoeUZtlzViU5qexPfb/NhFSSOGYmImYmQjPhMa27KHEBSBIbI0Guru6uvZ9yarMrHXi8z33vHxVXY1N5mZ1MZrorsrKfO++e88993yXk6mBM4jTi5YqVYbFmhNA4pAZNu/nsFEv9AP3wySHIw4QERu8EJRsVpOVox8aC+rtw9x96cUX7Pt//mc2MXnNFpZW7e133rHH84+lhIG4wboCCHnzzTfsn//Jn9js7KwO49570A/mAn6yFsdNe7iI2akWlMU3L/glwF/rKvaZrNqbDXawmy8UIWNfygpKoTRqWtjyemzs6aO4vLJkDgSvaw2h6GF9ETc4ANKPeOb6TBIgOawrIKqYDt4JxPLCQ8CK6VmnK/VCWjPGez27eT8+FulZp7iQq5lnSparil/N6ZXeP+2tzWIboBn2Us4Q53MBOmTdmlTRyysrdv+T+5onsPjZD1C0EROx8lpeXrW1jS0d3nnGo6Njdv/Bfbv34IFAIQAuHCRWV9ecSX9yqh7RWOpiNzZMj1/Ue3Nzep4UcYcGBmR9i6IB4JjDLODt2CgKgVnb2FwX8398fMyVymcndtyo6b+VUou1l4s20NdtPZ0oURywZa+r0wf25EyKlwbkIYgtjHfBCSherPRYxNMKRwVXeHsV1y0Rm5bQEWf0VK/IbxwAST/wQPyURCRifxNUiWfAT7zPvBd4eQftg3JzwE6tTW0Y1N8+2bEG+zmK5g5qNAurF/Oe5jVdnkeXCQRRfL0Q/zICUW4dNocoRxJLd59zrhAIlQOFg1iTER8SsUtWtQKCQknkv6dnEyCw/p6UaMQ5WPUAJrW63f3wrs09fKjesXu7O9oPyIMoVlFA3ZdlIootfw++ANwB/CC+8FrANEBd5iO26KjTKSYxTygSASZgC18hP8G+uKNdLgjY4KGkB0ShAAWwXFDhtk0/72hvs8Nq1foGAHo77b333lPBWD3naFfR0alisNs21qVoUEuJhisZoq86IACg7+QUa65DRT6K0Tt7O5l6TXkfCohUsPRiUVnFYFT0xDbumTUGEfD2c7eloiAOYL1MgZU9EUWyAPmTuvX2dmodkh8CcAFQsEewfwMuolgdGu5XsRwrv0IRG9O61m9ra7vtH5A/nQpQpSXF0CBWygBei9bW2m7jYxP6bOLk4MCQlEcoMvr7+m1q/JrVDmq2urpsq2uLtrK2YKNjI3Z99paVy222v1+zx/NLytPcEeDIbt2+bpOTw3Z61lDfNq4ZEJxi4P37DwQEX79+S8AzCmLun3yPfI49DWUtilssBVfX1qzYWrGbt27a5taW3f/0gdXrqG5MBXCsmQHsuGaK8KiiAnilkMoYAngTf/k7+yeKccZjdXVV9xlKR4qjY2PDNjDQa6trS1Jps96ZByCEkxNj+nN6dizgAjW33GBEsCrb1k7VHswtmF6O7rwFUMF7gKdsJgHBbAZJOSUAOFnWhtQkqTmbVq3NYrLHwWTlfiH2eYyJXDT+no8vTcJMxCq3FJeFJur+BDKGYisA4FivVwVWL/Znm+2la2iSTLyPe8rEIjdJQAEEHOWCKZcupb7F3d0d1tvVZi3nnA9wC+m0WzdvKm4wj1mjfFFQp6i8IVeMggMypVY/Y9BH/PBAsRvluywy2zlDtev1zB2ID/QMBkR2AtB5pgJl7vie4AFXarGkAPb9LLWjSeB9nsokUD0Ppgc5LN13aoWacmd3bwoybhCMAvQIoh7zSJbz0dsyI+i4xb/voViHukuNg51OQAhgJn9m916a/p5uiexEg9hq9X05M1UUO+lvDhjMfNnd3hNhmXVLjC4JMPHcjPOJ7F4TeiuCa2qFE/cpFx31OiwJ5NBZ8PjEtnd2FIt9/jXdkzzHS8ATVtEnbiMbBBDPXcl9HazhzEt8gAQNoEyM8L7pDrxxLoo9L85x/jNXbUuJne5FjiBpn4pcJs5lAoOLJau0dyhnAzN+/euv2e//4R9obh1hz5+ebZAVfV16i6n4cqvxAE5bZF1PoNvf2VK+3NbRYYPDoxprIgqqRm/nm4C4c1cV+j2Rv7v9uPuY5mJDnNEiT88cU3IuNhkAzAf4M8hylwtFoUvON7n6khMRElc+zUAHFVKsOj831nq5YFY/2LOf/PAHVt3dUu/f+598bOvrywJkO7s71NqAZ4ADAM4AkJm4V5SiONmwf1YPqzY4OCRSKepbHB0gkdGTtLOjSyQPYkZruSKiBa4AO7vb1tXTKUAY9wxIS7hn0CtVfVXrdQ1fuUiP02OR9gGAyRfY51H+Qvpub+tMbazK1t83oNiztb0p9W2hhGMFzm/YQLdJAWwtJwIYRdBHoZ7af0BigvAOCIeLgRTHcqUrCNDe3dtXbBMA3NaRVN7uaMC5AdD31q3bAhL39nfs9KSudgwzM1M2OT4uItfiwmMb6B+ykeEJ290+tP7eYZuYmLHV1Q2RvwCQb9+5LQDvZz/7uUiiSyurtrK8pr2OMyaAmch57o+b9jCPk+oSe3amswVrc2hwULkONtdb29tOfD72Pr4i2VCbOkUxSr3rXP/21i/ezoS6RbS7YJyIv7EP8mnkl5xrwkHGz2V+Pg+CFEC+zo8ipiQ7+6SYDtcZJ3Z78BNpJbW2gdgSpDtfn37f7prnZC1GIFMAZ2p/3y8ArINUybXS85z2O3IXQLEte28nmXLv5L0Aq5CMGJ+e7i7Z7kPIffXVl6VOn5+fs8WFeZ3TIDuwB964ddPGxyc0N+fm5qSsbcNy/AwiG4rZY62Rg8M96+hqt/HJMWttQ+xRV80M96mzsxarHTRsY438223OidM3b9ywW7dnrVzi6bqjIetrfv6RnF36+oasr3/Q+vsH5EZ2dHKk+9jc2FK+V2ltd7C34cQJanr8m72adbS/t6d7HBsbt67uThGUR4ZHbHR4SCRkcuf/8oP/bP/33/x7qzFPWswaJ2d2RO9e1V2SAjhMC1OyETbO5H6ztybt5vUZ6+/rEQHzJ++8b426GIOJBJOIsum8xXkjyAI370zZ0NCgXG9wyWIefvLJJ/bhzz7VGAW5OMhIF4oKTy+BXX1cjWLG1SfZJ757GQBu5oFf8A2e+rKvoAB+hkz9Qwf9K//+MwXwVx6637hffLbMfuMe2Ve74MsAcLxLBgRfKG8rLfpsrOQJALgJ+MQh98tc6ecBwMHM+yLvmWfIfpHXZyX/K1aDVLpfCADOfVKmaEzWZE8AwByuvPcKxSJ6awAAFwsUmMKmzRNg/zkHr2SNlYo7sjfpaNcBnUMmDFWsVvTkzlBRodJM7GOY4WcO2KkXUxGWNfZZfnCNw746daYeUzpgJpY1RQ+KJUqyW519x5CQZK5tbNq2rPO8N3GplX5bvuEr8YE5fuyqUO6IQsBJumeSHIpGoQJ20NETbBJ+GPnjY6Mq2MCqrB5UlVAzHtg1DfQPqBjA90kuYYaSbHNIpjjDocgBYrcXPKE3V1JcqaSiay5YqQK7GxuaYyWNfb29zk5X8unqjuNGNVl85fu9pD5F6ZDgYFxTE+ogbfiXejZWhMXaWnGlW90PNnpdDgD2g4f3ZBTATx8Zit4Ca3PKtmQnF0o3AMJ8AcKS7bgOGhToLjFrNc4qTCcFsIr8sY5dTQJI5uSD1HMsqbk4iFAoz/xqchZeeZWY34sXXLxYieVTii0qhFGIgQXLQY1nm+zSlQF7kYaf+XU1FQgXlbc+Xj6PcuhODulx20YvUl34yqN0qbqRET+yGNdUyKUT4xUKYH4r10vtCQDYPzUDgOMiUtZdKLV6YQJLbimBvU9182UJAE7Pw62jozeMF6L4UhHr5MjKbSgMzW7fumnfeOstFdmPT850qIIpzqEcdu/6xoYKlteuTdu/+pf/0n73e78n9UEtWedFIU5AdRYv/Kry9ZsERaceqW6vFxaEKjqqMJGKcJlSMwDTpMhI79jck3x6OVFDAcWBUOLh2bks7Cg0YMP0zttvi8FM/Jp79EixihgHaPPSyy/aK6++KntUFb2icJWU6w54uxK/eV+5nmSpOJZVqHMAb4BieaV9EyhuzjStiRxg3HywzddEcSwrtsfncOuhZk191FgnqA12t3dsaXnFLd1kje3gbwBuKAtUZN3bk/KAOIC9IGDv2saazS8sKlYCAvNf4ipAJXa58/ML1tXZYYP9/bLJqx9WZSFO8Ut9UCcmVCgDlJIlF/3WTwE/RtV7TPOsVhOQBvsa9eJx/dAqpYIN9nWrKD/Y221dbRXFd2JcAztGxZ2yHdAjkaIHykt6diVrR1fWoiBypS0qTVdEnqlnpxScSWUVBAkv+HpRPpwQFGFC0Z4K1wpTV8QE7ynqc4I9S+qA1JcsisfxuVHsjskEIFwsYk9blmKC4rEDJk4AyywWc0qDUMQEIPzEgkvT5qICKAgEoc7xiNP8ukjKad5ns2AR8I9vW4nUkogRF1LCC7HUP0NENOU6SiQyoEa9glU79l7gKo6r95dXWQD8+Akjury0bD9/92d27+OPnZBVLkvxe3Z6rDmEkp89g7kmQOmcmEcR1MeUYiHvixqH5+A99o7tWEVsU6GXPmgUaluLRRV9KSIBqDI3AIFrh3XZ3/UPDlhfb5/iofrodrQLMK3Va8pNWFMUFbHLS7Uee7ywIBCJPAtLX65ThXX1GHPlCfst4OTNW7PK4bALRunAtVDMJdcivjPfuR+IelhWknfRa5D7QdGCuojX09NNSqQEYBMTIe0AgqACQhnX1d0utT2fw/1ReKWIyWdojbScqXCNdeXK2mO7dm1CvXcHh/pteHDIDutH6k3IXvFo7qF1d/daR1uHit8U5QBzNjc2VTDs6+23F55/WX3ZeD3XPzo0bDtbW7a4+EhKLFRLAKjdvX22srJhS4trtrWxp72e+6df3fS1MZudnbZyK3lTwQ7rNfUqhBzwaG7Ors3csOduP28b61u2vrZu3Z3dAuEppPGZsvfdc/tteulWDw9tcmpSPeAePJizw0NacEAkoqDeIVINY4wqmFyCHoWMiwhyLS0q3mPFST9H5hdzhvff3d1Tsd0tHJ38MDDUJ5XL9s6m7e1ta3yYX9zb4ECf7DyRmTBvyygeU4RfWVm3x4srVq1BfsGeW2zAlPe5WvAiQcRXrOZXsnMNMNGXIfGuuRa5PncPcRJUWOp6LIz/S/la2gz9nvx99BUOKAlEZu5nQGFScmbvm3I9dyC4lHvlIpP3tL3Yi7Z5FZ63OQkt3A7iUsgpfccNlSJ7gXppQygtF6Xyr5Sx2zzVWkMRefoeRwAAIABJREFUBAkKtRC/B2mAeQy5oIwDCur7kzOrHtRUaGZctOYKpr0TpyXOFfQDZZ5BpGDfxdp0Z2dPOavyONnq+31zhhIAnKx0Wd8AEOrBnRsWTwcDDPe5xJkmv1dFj/ognQlQFujnzyiUn9ob0l6oZ50UpN4aoZmj5cHEeG4B3gfgGKo3XV3mPOQF79gH9XlPkNf8505aLCleEY84X3V1dFqlFRKf5w/qFZzOGgy2wJJEKNBzTw4gWX4korLnmWGbzVmR3IZnuL29rbxIjimXgMc413OfAcTm3WUYE3dOONcZjPflmpkrgGRqbZAItGF5LkA6KQTjHBjgvizBUX0W3f7fcwAnbDuQdCrXE0i3AHMF9XvvtH/63/0T+9Zvf9vPvWjdBQD7PftSDGW4rwvZSkdLoRZ6mJ+yQVoFkKzlXHvMLupPwP1Km1UAQCG2FEv6fBcsAwCjjnaHCEeT/Y+fo5xFF/hCdubMMTMC5I1zmrDaND8uH8Gelgvnc57oEXwhNTt3Nb3nDufWQtuPo5rd++h9++j9n9nm+optb+IogSVzIyM/sleS8QBy8sV5nHyEcTs4PBChkec3PDKsmMPcZK/nzNTT3Wtt7ViNe6wnDqCY3a/uqj3PxOSELHapt/A9QD+RkKp1a9SOrOXcHdrqtZqUjjx/tzEGWMO1yPuL00aBe2MO7x/s20Ft3+qNA+3jo6PD1tffbZUKSnkIH07AYWwg4xOzigX2UFzGXN1YKbdba6lV+xuKw4MDPr9P5CdeD8kNZwPWDbGQuTk5Oanx2dxcs0Lh1Lq72+3mzetat3NzD6QcnZm+aX09A/b40ZL19Azatekb1qgfKU+bnpqykbExOU396Mc/sYXFZVtb21B7DI6DzDdvNZTmUnJHECklkSsAeFk3zH/OG95iYd02ILeGhbMc37CqBoQ8sRrE+tOzRAxkL4eI41bQ4WQQea5mNFbUpycix3EOYsxpayZXGciLiaDDmUPjTL1NYOypcl6I+tSpAEyXFpYMtwB/ndeKZEt/ytnMAWC5G2nxpPmr3se+PrQ/pJYtInNHjYT3OQnAuaC8GACYz8ZZhLkC2ZlzFzklY7axsSmgPFoiEceIVePjI/bySy8q93g090AtPLDzZgxHx0blJkP+y1yB7EfLhEorjifeqo71sb27acenDevq7rCx8VFr68CNj+dEDGLOn9r66pYtLa1ao+bzm3l9/fqMTU9NiFwII4IWQF6f29e8wXVD5znqZG3u6sN+xRyFVBlCF5TtajFCrl6BiOXXy1mB8+bExIRydJ4pZ9c+wHGU/qdH9rf/+T/Z3/zH/8dqkAcA6O3cGsdnAq6Vo3CsQIOQiOvxuHhInX1t9vorX7PR4UGdRyCf/+Sdd+3wgLpVtMtKuUlGVHJCzvj0kH3zm99QTF1eXlYOTWz5+c8/sOo254SUW11Ik3KMt8v16fzrrkJyPu/nufzL9/X8N76MiOrSGz3xzy8BAD9DpD5vMH/hP38GAP/Ch/jX5gOeLbdfm0fxi72QpwHAn/Wp+UL8E0n7FQDwP+wO/mttOFe9zwWq6cXLzKr+l0CeC6eSKOl/keXCGyZb3ASoYfGWfekQpM4d+qMEVH19KcyUk5Ixelo1ewerpzAKT6k53e7ZmcRFMbNJnkiKoiBMghp9jWDGAzJnn5FTirLrx4FS6gYsbVpbpd6V5U6b94Yk2UG5SmK+vLqmQwtsQ6yDtrfWBWjDYs1Up1Kdu12OCjO5Q6kDwGGt3ASAwxJXhdKTU+vo6hSYQOIGQLBXxbK2rISWohuqIIoJHNr4cuYmYDpFvXa3WcNiDMumKmBrKlRjvcx4tHgf4rbOTt2fCsk5tjdFH4qqHJqPahShvXDiiuGkiNLzdL6qgw1xLE+0ggsAsInlS9GIlzVqDgAHqzoKK36wpujpzyHY+zqkJhWwF4lyqvXU94lnwGFARSMAWl2vM/39yhx0jaKPwAspwANc9SJ9KLt0IOG58t9SUQUwFIaM8+EBFjwnApVCfex9LR1YPsfyMh1qdJOZOjhXPMiTJVIxIxj+0RPae/s4uJBOSjlVr68sH7uwE3+SstEE4NKCv1BJyIWElAU7iSUBINnf88s4rKW9sO/P/2oAWNZA2eddTSgplAGA3cIqgP7oMew1QbeJFyAfAJS+l1MAJ6WEdMaynsJmtNOuXZvSM6Tg8Nprr0rNQLH+o7t3bW19XYdV1vz3vvc9+9Pvf1+g3j597VDfiThQsHMpkP2gGsXcOLRmxeNU/PVCYIDTblufgb+XN4kAg/MWtwlpigJTIM3qfwzoxmEa279Kuz1+NG9v/+TH9vDBfalKYAo/nJtToQBAsVwp2wsv3LG3vvlb9uJLL6vQr55v6QzOuHgRwu25NNRps/No32x2HY8wr76MAtdl0Lf5Gn+FCujRo/UKSlHE7fy0zB/IZMOv3sUoFjust6fL9qt7slabn18US5srZw5RbHQrOI/dHI75HsUU1j2KD9R0G5sUY7xgDbGHeRA2axQ693erij8oJXq6O1WMWF1ZFqhLDFCxtbs7i/EcviluAbyg8gH0UB+uek3XSowhhh03Dm1saMBefP62PX9z1lpLRankKKYw7wDrypV2q2GXByCD1WxHhzVSMYg1wnxlD3SVXgI0ziiiJoJMBmCGmtYByAA1nyxU52LpJaKMZkHWFMpjTSjcm3HUe9pGoVuqgdSrGdUvBAyRr1o8Fru9XACisW8/Pb+4Klzli6xPzL8L5JeI/Lm4mBUbUo/Fi6f/LKZeXK7ZisjisJegk0pICgZfL253Fz0jQ60T8dEXn55cygsAgelD9uD+fXv/vfdsaWFR5A3W5eb6hvaa/l4KO+NO+trfF9sf1j9zTPlJueRKylOKld0JoNsXYMucQmkiBVaoJ1pxSagavfPIHSgEE+8oMqEaJR+hKMqzJBfAJpl9jfsDcMAFZXh4WBbRgAIMOfaxAm3bOmxzc9sOD2ppLJr2rawjilsz169JxQuISB9zt3QPYoAlIOrYRkZGBTii5sDlgLzlsHYgdQO93PnCOlpr+9htRSmoAb6GTSWqIez5UMWRLwLYoXYhR9vd2xbZ7dbtG1Yoce/71t5esvbOsk1NTQpcQuW4tLSpIjg2yFiS8t60DEH9i/X83bt3db83Zm9JDax9W+u/Lhveo/qhbW6uqmBIP2fmx+5e1dbXt62637DqHkXaMxWqgTuGhvptamrM2toBJ46trd3tKz/95BMVzl577Q3rHxiw937+nlX39m1ifEq2mW6r6kVSFMn0cqYYurmzYy+8+KJyyU8+fWA72/uye+7p6VNOhsW1W3PS59fjCvsreaFIJwlQBMC5fv2anv/yEj30XGlITuwg0qlbfHfjJHOuYnpvT6/GYnd32wb6INtUdI/0CCZGM0ZYXK+tbdrm9q7A38MGKiO/DhGU1P89iCgJ8JNCz0ktjt82LaA9bkXf9LS35VxjnHzivV3101wMCBJtvlCeAb+XAGCt5Yy4GvljigHJscH31ad/RUy9+hWKMLm8tNlKxG3pw3bR4w1riPhKawFiCISPlvMTO6pX5aRDy4vR0VGjxz2vhwCyubFhvX3Ydvfa9s6uLFlRqNH7U7abbA8FU+6EKg7FL3fEvAEIRqFJywT+sO9yfiGfCFKXWqmwh6uvpLsAcTbBpviCPX4GAHtEJ4+X5XGC2wLA9/FOUV9k3NSuRQp1zlS4CtCPEjWcx57YL6RIyw30BTJSAuoF9qfELiMdRH50SYHspCkHUvi9TEEcPY+DINvS4gpgFGrqAYwl6YBi1/YWir5gizZdWhhDvZ+QEJ9TMW/zgDOxTGNsJrIOa3VL1roO1ur3or1K6lMtCAKyXCLVan4n0rMUwIlsx/fJgdg3iNHsOZ4HN/dOnku0TNLZO/UIzQBg2mqgNNcYQPBBYd6uZwV5xG2ocfoCBMdJ5dRu3rxpf/Zn37eXv/ayHZ+eYALfdCm5sFCS65KsYP2soXyxQG3g2FYWH1t1bdW6S7gQ1G1ta9u29/atpbVis7fu2NSNWevo6pbMFpDJSQpuj62WSSLPBZWs6U4SLYniUi7msCkvSHkI4H1GgMyuvUkE9uiQZfwpFEWSItqYnyGSw5HqJ+ncTQ5RO9i3zbVVuXVtrS3bz975kc3P3beTo5q1t5W1X/KmL774otxvcN9iL8X6GUU/+STrHKeI9fVVuXxMTE0qttPihFyAsy91BfY1vtRXmTZTWC83DgU4oa7s6e2yg1pVikileDicWNl2NvcTQIuK/MQGBobd6htwmZYWaqOFQrxdf8jhyQ1QQdaPDu2sBWcS+srjLtFtHZ2QKhtWrx+40tVa5HgiEorRVx4XtBZr1I+tUmqT2hlCBM5PxDUAOY9VZ9ZBD+32DlfCJ6U/sY2vw8N9kbAGBnttaHBA5BrOj8uLi3Zj9jm7fu2mzc8tSPE5Ngrw1iuVI3ESkhdE47ffeddW2du2dlWHkZtAATvrsvfNRf2Y+p+7Yr7ZroRrgswLsEdOzf0BGpKjsea8XoU1sJPldb6DuKH+vdQjTrV+OHsABDtRClJecqtBi3p8YlNTE9qL5x8vKG7gMBUkKWIIMVv27ucAlw4oM+Z9fb0iWgO2fvD+B1ZqRZzRoRkt5xftsb5/iWThgc7PyHJGiHqfrwJy4fjjynd3UwBwDgUw90ucC/ICSwdiA24tzENIgOsb6w6SQpZU6xWvVdD64OaN69bW2mrbWxtqy8P5b2h4UOCxziYi4Jxp/gPgY9XMGRCnmsWlRRESmH8of+lH3ddPix/2Kq/B7e5UbXmJ2uC+nZ86iZ/cms9m/uLKAQCteXBu6nW9vLwi8jHkbXIrAHNspb2dQdFqhw09W8aBnsCy2641tP8Wi+5MyFhD5GIM2lorNjI8JEFHX0+3HKsgTv7g7/8/+7/+/f9pW3t1K7S22HmJs7ETW/yYhxqYukVye0scGK5zbHrIXn/1Fevv7bZyuWALCwv29k/fteq+txAIsDhEGcrJmDsdBfv6ay/biy+8pNz10aN5zfnNjW179OlC5mqRtupE9Mvxd78swBt17fw+8Tnl618lABz55mekiM9+9EsagWcA8C9poH8NPuaLIFq/Bpf57BL+oSNQLHoP4KeyLz/nA/JFb68ONvnZ2eHyq775F7i5L7pBXPW6y9/LDiJZL89Ixq5aDvG9APmefrHpyJMKzd4DmIwietc2i7Shd3FQxdM+/28UhUla1d/FIbsEqHCd/r6oQynAAwJzUADgPD8Ly2YHSeIQqoNqsvmF6StAKvW51aFKB3W36KJYwgGd5BJFGKxnMerVp9ETZlicJNskmw/nHtni4wVrbe+QJQr3AIMScNOxT2cS84XVEl8AwLKM1sHSD1MBFDog44dYPn9oaEDXQiIM0EsCSHIL21K9Pbt7lNSr+IBdUCqEkryjztHBiiLKiRcFeV96zJ2ecH0tVmrttJ7ebiW9FCK4WKx02jvaBFxgh9Q43NPBQweHABYScJXlWalCfxkAdiCsOa/EVi97/8cTWRU5AJyW1IUiHICBlAMFeio6eBLK0PjcUNt73ShZaAMAU1A4cStlP2S42oyv/EErmP281i2ILtrXxPXDSMeajQMj4KKA9YMD7w+jggbzypnIPG+xXhv09nLltz/jxBwPNCMD/9IA5AqLmhs6ILltld93rgCSU1pfNXbNtRZj74efiyHqKVnyBeVvinPJAjhjtOukkLd1zwG7eRA5HfR87NNa9lJt/qELRHeg2xXATpq4qADWWlIvS3+e/uXFH1RlUkvr+15sEUjWVhGBgjmAyvfGzRs6SLOeP/roI1meATBQ4Lh165b98z/572129obWGQcU1nmaNQKB/dFFcceLfb52k2IwPUPdbxpeB/Sv0sV6wS/VPBNBxcG1sDePpeNubwk44r3Pzq22f2Cf3rtnb//4R7aztS0WNoUJVDUAQKtYE9drduv2TXvjzTftxZdftv6Bft0XlyYLsig6irSTeyapoB4AcCqfRxk1XUpz/jRVoPFUYsKnf6fiYrYOsm0kbcuxJtL38yqbmC1cnmwFsZRr1O3T+/ft008/UQGJ9cbaA9ipHtYE7AI80uuNIiuFq46K940iiK2srtjdj+/Jks1VKe16FuwpKP4oYEN+AUypVQ9toL/bxkeHpB6gYArznAJRR2dnVpDFepv4S/ykkM4ehBpSKon6YXKGwA6vZtcmx+35O8/Z8GCf1nYnhfpKReo8+oQtLmPFd6DPGh0bt2vXrwu036seSIWJ/f/Q4LDmPLHRi+Re5JbiLfX+dhvHJkGD+OvqYLdozhdy4/fjUegQ79VvLz5moLJ/jnbtRMjyPdaJF1GY5AUOFBetXKpIsezPtdmHMxaJc6TS52WElov5yOUCag7jvaK46u8XX0FSCfVYM3akAntarNk0zOHhzTmbj6URy/0zHDDw/CDij6vI4p4oxKUoAPFK9ncU9HEsoDh3JFb8z376U/WURXnemdo4UHSq7u1aZ6WiYhuFHvZqKTaZ6zs7AnuxI/fiHupYV2FIlY4yCMeN4yPvTSz1HnaLbSqC0S+M4hlxEBDvwYMHKtBIjQ4YXKu5teDxkVS3kOIYTwqmff2oaDwHo58f852cA8UCRVZGhxjJe1Cwkv13qWADgxTr+DyUo1yP51nhWMJ1sK7Jxa7NXFMehvoeMhqFMfrYAobTz9uVq57nEAfIG7iO7e1dgQBD6vdYturBfgYqs/9QZGPvoP9bd0+HvfDiHVlK7uxuWEvh1EbHBq2vr1u9T/f2D+z+g8cCfLF4n5iYkkppe3Nbn4VLCi4rE6NTNjE+qR6DcmQ5cdATi/m2Ssm2tzdsembaOrsAyLfsUIVUE/i7vr5l1f26dgry0Js3Zm1sbNAOa1Wju8Pg8ICK8R988J6e7SuvvKb7+/STe8q5IS51d3oOKoVItabC9sTEpH308cf2YO6RTU5Pad0CaFOktPOilBisCwBz5mi0uuB9mJ/MPwAVAYuFFs212RszAgNRrK+uruv5OwDvRIG2trINDvbayOiw3GW4ztrBgc0/mrPJyQkbHRkSoW2wH4U5KvB9vc/G1rbt7h0IAD61sqzwT0TsdJVn5MpOsAg1XlIASzl0dQ9gP1s01ZtPvE8OWoqcUnlV5DLZRpwjOWb5WhDcIle6eJ0OQDaVx7kdspkjZPtels1lsUuxN0iJWd7nyt9IM0TIJEc885yF3r/YYwICh6Tn7KSu3pUz16/r++SwqKiYo1hgUjgGtPjk/gNbX98QuSAsoCF18D48c4Ag2bbKaajDKgmwgVzBM4zdJq8cEgFTodFBHgBLPp9cJZ5NuC/l94hQXquXdgIsBIIFOVFkJCeksCYAKlFvcZ5RgRzLYnLDpEQjhsUe6I4NrnANMmk+S3PyQBM4DcA1m0teBPAzQ05Nnu25SW0epCvlpCjXuntcnVdulT08+S7KxaNjehOnvbnoILC2FanfcAcJEnP0P45ckXjvZGjiJuuEmA6Zg9jE/WXKZs6wKU8WUTWdk/N5rFrg6ezhxAJyLvaJznZXhwP+O0jqOWNGBpOCHWDCreQjV/Zzp4Ne4RJATCAn43dRkIdLE3MHdWZbe6f98R//kf3hP/sjGxwaFBgdLkYBPEfuotZECRiXEj+dAbhGCHkPPv7Yqmtr1lsuiwABwWRlc8uOz82mb9ywG3ees7HJKWvraBcQ7e0zvO+zHKoS0CogPs69CchyYN0V6nHIi/tOGXuWM18mS8a/0zEmi0D5+JMFAeURUXfy84HmMXEFYuLyov38p+9YSab5J7a+smibq8u2vroksiRrABvn27dvSx24tbFhiwsLes+JcZxsBlVfuPvRXdvYXFMP1JHRUVtdX7WdPQfIRNpI7Zh8j3GHksYRvdohLA16S4cSSkBc19w9gGdSLrTZ9sa+CKp8qY8roGtHu0hZALciGlDX6e6REpjrIe4c1A6sflyz7r5O7Sd9vV3W2gbwybwiL/G9n2uiFQIkFPa1tkqn1WpHAoCHBkasr6dPOQWxDRAYYhzxjR6qrEn+S0wgF8MiG+CN+ChyRau3FYJAwLhD3lhZWrXpyWv20ouv2KOH87a2uiHiF+81MDggNS2krflHj+yn7/7cqgcNkZw4f6FMVlTX2sbG2YkrxBP166adSrK1jrMssc1zP8QAEPMPlOcRkyGkRp0EEDJiEDGT/E+iAtqIqUUYuaiDvjxPciAA22+8+bpi5g9/+GPdO+/tLnZniq3RRot/B9jI70N4RagAgQxAEAUrxCO+iEHa0ajJqBbInzBO81gnADiRKEX8h8STQGA5pKU/nFfJL7gObI45y3HfCDwYOHLFsbERnX0ByHH3oi7IHoMFuWo1hYL19fWIeNarM9SAhAIAowCzxAcIgeShfDFmnLdwrKFtCnMGFxr6UA+PDFj1YNeOT2s2PDwgZxT2RXI/gM2tzV2rHUK8osaFK0dRpMWx0REbGYb8QI2toX1taWnFlheXtcZ4Fjjx8X5kQTw/5gv3z32SX9MqBGdBlMbsvzhJ8DPGBvJECFiofTBv+rq71PaBNfqDH/7A/vrf/bVt7BxYqa3FTiEWJbt/kYRkB30JAE7B7MbtaXvu9qxVykU5kDEWb//0Z7a/5wCwOFJRzuI82NJinYOtsk2/du2adXV22e4OVvPL6oW9vbZnR3Xfs5gETp6KWOrv5eINd/V64iteHofZJ1/x9O9cKnf/ugLAUZP8Mrf27LVffQSeAcBffex+037zGQD8m/bEvuL1ZgBwfnP5Eu/1eQBwFMqf9pZNBdwVe1jaxK4QoeRe/EUUwle/5mkAcAbWZQz2fwgAnHrbKK1N6p4nAGC3cdWuLkTDAS5ZPiVw0g+kAL8JYMpyAXpWusr2lEN8qWzDQ4NKqNS3amPLAeCUf8QhUXlLgBmpmN0sDDf7tVI05PDBwZzCqJL+IgxNT4QpekVSvrS8KsBgcmpCiRuqFxIdVBEk4XMPH+lAE6CzQECK4MWy9wcTkEexOBiaYU3palP1VCpQBCzr/kho6XkD6IH1D/dLAs736QkTbM44YLs6jKJsTYoRxpQiPK+DFQ9j9+S46krhrj7r7+9Tf6+dzVV9r39oRMkwxdbFx49kR+gAAKzqplI8DsZuT+wZ4tMA4CjYeL8mL4T7muJ9mRNpDDLAwe26AUXUB1hFclfUYu2cL7L4AcFBegeMW1I/ZABYB77zgCMFKJ6rq3XdGk6sdWymwwKaz8mY+85CxTKMojGfp96GWIHz/mJE+yIGdIpi09kxn5/rvRViygtcb5/g+TxW37ikxG1aU2d3EtWA9Aa5HlIZeHEZxbgce3LJdv5Hlz7bL+diD2VXBD4dAL4AQEsBHMm7kz9iDqSqbFaUUiEKMCtUCR4lkgIYa9wAeaPI2iz+UFSK9e6KE1eGiGxwciLW78zMNT0jfo56aXN7y0bHxmSPPDU1bS+88KK9+upr6n9FzyHeRIxlmNRJG9sk0DRLOKEqD4BJ8Sc9VQfRmgDXk/E4PwM02hfANhV3E7AHi1lEkrNzO9zbt9OjY/vZ2+/YRx9+IHAIZjTrhaL98akzvgGBh0ZG7I1vvGnP3bmjwrGK56HMTuvjQkEqm5EJ/Mv6KsZ8vUgmuGp/THeSCoEOGuZnb3pY2TPLF9EubNM5tSQFA4o3jx4/so21dbkiAL5w4I8iLooSVL6A/h1t7SpSt1J0LjmjX/bzRw3b2NoSkcZBqZIO2ABvfT29OmDDyCaGorYcHuy3G9en1PN9oL/Ppq9dk8UzTPjunh4bTP2MmL/sHbwnYDwKBv5O4YVYgbU0TxNQhnjMe/N99he3SDtXT6i5R3P6veGRIfWDGh0f1+dwjUtLy4pTU9NTbvUPcULzwwOMZl4qtlwgXSQA0okl0aM6CAhpPWUpgJ+om3M1HyuacT4ernr6Fr3XH/9zYNhjhvrVSpVTTD2CfS+Kwo7P9yaIcnnv9n8318glrsCVKVe+CJvlAOH8kCsWROG+SVBpkiD8b5dAaH+zBLwkVU8GNPu9XwSqo3sl8SNkRMlKW/sLygTUroe2vLRkcw8fqNc01q0U7tVqAPvV83OriODA99w+mkIcBSuU7BRisb8TiY2eeOohCXhH/9aiik3bezu28Hje52wqnpHrYHWILSxK+b3dPamAVlZWZTnH5+xg8XvUEOkA5S4WxBRK+Rz6eKEmRCmBbSz7KP22IWAAFGDpSUGLnryAfIrH1mIjo4PWP9Bn1epeIuq0ak4DsJI7qZ/cyYmAad6f+1haWtJ6JJ86Om4ISJyenvIi3eGhVQ8O9PuuFKFNRkOkA4hyfK7ssVUEPdb65/fkclLdscnJMXvzza/b6fmRbW5R4MPuFqvsbrf/tBbb3N6xdYCy3j4bHBi22sGhgHLUt/QRHB2ZkP0zoDngq7uEHAigZ4zHsNSkUD4yqII6gPTe/qFtbfK+W7a/d2hHRxSgUUcN2FtvvqGC+qNH99W7EWDr7bd/on6sN27M6t6ZDzz/Ywhp9YYKgj09/SJcrKys6XrGxifswaM5AXvkiONjqMhbbH2N1iW+t1KQjxUWTiIqElNcxZEgqUoBGFHvTk6OC9gFNOZ+GXOeNzERK0Ty1Y6OivX19+ieS4WiAL+lpQWbuTatP4cH++pJR5xj/QOg02d5v1qzrd0DOwXKOEX966BVrONQQargmBSSsitMvWW9NUSoikId7ABsk3zi+7HyceXkoVJKIHGOoJaBXWkfbhLAms4FDlRGKuZ/cWKXx1dlS3nGSha1/LUXYloQ8LI4ldRLKYfyfuROzJHngMCDgvIm5jRxWNbPqMKwgi4VrKONgm1FNpmcG07ow9k4EvBzenxqj+cXBFyg/OM8A0iCOo/iMvfGc5VLQMWfFcVY1FLY9LLP8vwhM1CcDmDeY2vKi4tYtDpJiNybZ04ODYjB+7kdcGovkADK7BnaueY2YELsGdl/ExipI4kOAAAgAElEQVRMCsMYhItH9O0V4AyBt4jLRk0AJu/T1dmp1+MUELmiQLWikxUuOAQxrgLXm3tgtnflAeBEIM1yl/zzTpbzOJQw5gKdz71XN4DPwf6BKyABWgB+Um9iWWizPzQaillqE6R2NMk+NfXr1RxNBAn1Y+6kt3pB+Y3GUT1HHUTn+2qdlL6XubMoFDhYzFcoPRVHi0Xr7HCb0bByDlcln+YOPsTZJ9SBsebibCgF2+mJztjsWbG/6tyUyHvsIW+88Yb9D3/6L0TGPE4kYXXiTUpmDUoGsCeyocgF4XJCP2Z6v5/Y0vxj21xcMkNp3DiSuvhMyGTZWkol6xsaspt3nrOevh4pJUVYKRJ36JvKGU8zU/WFuN7m0mwWbyJX8jNqPpvOGhI/kas0KWXNH0XciBii3Qdr2ZQ+eBhwEoT+mNnu1pa99+7btr+zae3loh3Vqra88EhAcF8ivLL/Av4S/1eWltQyhvxxcBCSeY+snBcWFuVG09ndZYNDQ1Yse1ulWqNhK2vs67uqFbC3sa/zhztlf8BlA8CzWMLWuW511MftOL8U7PTI7Kh2LhWj9mAIm+VWgaTsy6iRebbYl+OugTIWq2MI6LRtaO1oVTsG1JbtHa3WUqANillrqytcVeOg5UX1ULHLW4yVRUKDDDU8NCLrZuzWFxeXlCvwnFgH7HH0AsYql+tiTyJHh1TR29NnHV0dshJX39dq1Qb6Bm2gb8D2d/dsauKaXZu+buuQoA7rIpuhOuV3r89eV4wEFH3/vQ9FbBLh64S8zB0WjgQGH6vNixMusK0+TuIAr5MAdlLnEem8BjmiTX2Al1ZWBKBTIwKEdTIFOQDv57bqyhNxNxN5FpDO6ywB3qMOxd6bnOMP/uB7yp/+w3/6W61NiR/KTmgXySMjWLsTAeNGTOUe6U/MnNjc2lJc8VjkQgzOYk469bO01nDsjWp303QoYFk2FcBubx5k+JNE8CPOAP6SwxKrneTPnofCdkA/I86rVra3rxZp5LysIcBQWplAsKN1yMsvvygCJv8mn4IMSF/b3d2dVDtqsVNIhYoJBdvd35XifGR0SDns6vqiXF1Qpveiim1t1Rzf3toTma/ROLVGnbhrIiMxL2TJjA17cuhDwYtTC+da6l3cB+sGwgEW56xH1N6ofCFuMr9YM+fn3lqFmiHkBXWGIleTjX5RMZa9nkfR3lq2F5+/Y9evX7e/++Hf2V/81V/Y5u6BlLmnBZTZgN2+PwsAliV04o6lYzux4IWXb9nM1IS1tZYUVyCO/ejtn9jWZl31EYG0OdZ6qb1o45ODNjzo/X5Rr1Orre1BLqV2k7KfLHfK/Xpy9fN+8+SYOSfJy5H0KaWsKw+HTx7rPF+7cNRr/sPj8VPf6Qv84PMtoC/XhOJN89+/On/8Ah//7CVfagSeAcBfarh+o1/8D1rWv9F3/o/s4q+ygM7vGU9NxNM4XV3gvvhbnwng5tR9X2Xon7ZBXH6vL/q67PcyNl5i/F55RImDz9OXS6ZyzPpcNhVGoQJ2Bj5MxdbEmIb51aakn+Sd5IXD5tGRF8npCwqT3dnIsM0dmCUBIrmFvccBgkMJ1nE6dyVFXgYEczaUzbCzei9voigHoxcuNpV8horxVAC5hkJBwDBJtqyrSkUpgDn40C8EliEFT1isqDwobDx+vKCEkwOoioxibjvQmQFnCXTxIkeyRyy4BalsZzmkq4dnu9Qist86oxi7a1tb20omsReC0SfwQr1snanptmwlJY2wMimaillZwFqLoiRWjlgZttrQ6LBUbxQqXblctfauHrumZHjXFh8/SGOWFF8psVdOJAs2xrTZW7G5ThLcEz0mk/o5iguecYUiI9ltCRxuoqFS7qa+LYKh4mAttZlbAvpz9vlBckxhlbmEAphCBbaP8cydXe9AcdgjOd7MocuVUbKY5jCWFnMGRoiJWLIO2MkAOihdUB3p2TaLe4VyWZ+BFVcweZ3deBWc8MTqfTLRvDJINYsLWQR6soIYQ5w+5ClrN//tSyi0r+l03bJATi9OisCsdOky0nigCbCNN24+0DSDEiDvtrLRZ1k2yYniHr0t80m3yhyhjsjsx5vECV8zrmgIBr+U3iqUoYjotNlZ+u9M6XPKrRUBGXPzj/W86Ptz/fqs3X7uOfvud75rA4ODfhDncCrQkMNrs6Dr19oE3fPqIic3NBWwGSicFLzNcQsMPykucs+iGU/9gCQLTPVicnus08axbayu21GtZo8ePLTdnW070qF3Q4V4iicUceiTy+e/+vrX7a1vftMGBgaT5Z+zz1VHk92V291dmAICPuKxNN0Z/IqyjTG/QzrQHT9Nc9IL1s3x8F+4OPEuTN/LRn8UuBMxhHiAhdTH9z6WbSVFur19DttVL36oyIFQnMJVUr4QF7EftoIzrgVolFVUoejn/Qm90OGApYMwxEQs/leWVmx4qN9euHNboA2A7K1bN+3TTz5VMWloeMgGBwYd+EVZ2YFVXocKUfPzj9y2jLmYgJYorHKt6itfLoulTgGOi4Dowx8KCrg/oP5RYWx0NAHE65rXo1jJdnYp3nPKV2xNZ80AgEVA0Vz1AmYW11IBJxRAQVhQgSaKNEk9HD00XWnvc0T9tAQ6eFGW+wughD0yCA++BilG0IO1UwXHABE8Lkfhmuqmr6eYi2Edp2tLNq9ZrM3m1mdnU0E08j2iSUu5TMhr1uovVhKaIHWyvEyTPwN6MzcATfALe0EA8X6F7JNxj9G30G30BRCdnqg/JwVKLOko9FFo5Q97WYtaGngMEBlKVoX0wvXxDZJbKCbC0SKAbcgFAJn04+NZYZ3nNpne8gI1GqCrEykKUnEQI7EgpcjH9uV90WrJhtnbHGA1R9GN/IdiFP3tFuYXZOtJvATg6O7tFXAAKMz9AqYwVhSKKd76fHA1tJPUKHQ2VAyjgMUXxWuKrxSPpZqWaqVNRDVyHpQ9qDP4PR8L70PKE+FeWUfcl8buxG2zHeQ5s62dDbtxY8be/MbX7eBgx7Z31u3wcNe2dlbtznPPSYF2wPOo1aU8HhoascmJKRFE5uceee+2DgqAfcqxzk4oVnkhbm11VYV2Cu8U/gByseGvH9dVmFx4vKh89qhxItCYJUx8uzF7w956802rHuzZJ/fuygIbsO1nP/+5wJ1bt2dlIeg9lPcEjhNv6ocNGxufsunpWRWksZRmHFbX12U3TRV0fHxCjjDr654zO9GuTXGRPCjAr1DNM7/E+xMQR6+8VpucGhfQy7omHvJespCu16y7p8t6+7ptf29XFp30ySMukhMf7O+plyEg8uLCvAgQAGKoTylAAv6ub+7Y4sqanRquKkX1L/Y4cRUI7OCW4liytoxY5Oli6gurfNVJL/ncTi0ncsqkbL/LhZUsdiQiV7bDZWs/ceEyHCr2zaZ6KWKq+ojmNrsrMeGsGBn5lo8923FEGc9LQwGcmgCoEO7KsVAAt8vunZYJbUYtH5cixnptdU3PQ9bcJ2eya+cZtXV0SGXOOgaEARgiDrO+3FaU3o4OCMgus1Ty/oS1uuJHAPWhyIv7EwlTAF1R651cHTWuv++ZgBjiM3uj4lJq2eKxwgFQV7e6w0ukV9pfSgC/Dtrqd9PfI3fnebPHks8R3wAGcN8g7n187xOdsfKkpXyLAp0NINwkW+OYFvl9wbcEv6ZQxfJPrt2tsM90P/pZC7ko/Uvb1MYDki82nsQlzpy69pRzaj0eudsD7xVz1+1ufW67UjWcD+j57D/j3iD9HDUAtFyF560/POeGjMUVyykr7fO672Tx6nmD9KVuKwv4rJjdvI8gUESOEf2SuW6RdVMbJKkalSd4EZ/P48xJjsb8ENgEcNI4tuPTM3vjzTfsu9/9HZuZnRUBgSjO3ADU0vUKFHd1GfkgJIeUjmfnQsbV2yGZrSyv2jtv/9S2NnZseWnNavUjkYoAXmr1ho1Pjtnv/u4/FQBEj8zD+oEdHOyLwIJNtZOWyWncQSv2/nwtIX8OCxJxdnbMJo3/Jb4fRJYA2GLtpFf561LeQy/26D+sU7fmkjzBlTsc12s2/+CB3b93V45dJTu1jdUl291atw65gUDAOZYKD2VvdW/PTlMPWfZDd+lwYIkzNPeI0h/HIP59CPlchMkDEcPJS4j7PEfAtlqtagOD/Wq3ozFfXUpj6DHi/LRojRr1HQD4I1lSM5bEfsYBwI3772h3hwHiAN97vPBYcYh2EcVWnD121T+1s7Mi1w5AMmos6vNapqUFrmVbAtwKLShmve7S240zhskWGLBNxDrFHe/JTX4NaV7rQ/scjnKnyut7+nrVh/jR43nVna5NXrPJ8SmrlCty3OA1tINgT2WdLi8uKU/BbhvCDc4u9+8/tO3tPRFe6g3viQvoi2sKRGO3Sk5xLWfzzpqkrkSOtbqyaqurazY7ixvQmWIXqtrIbxgnYgXPIwh0As0SZ1+5U2q5xXqEMPziC8+L7Hf37j37rbfeFNjO+0pZC+mw4s4CecJ9ALjMTZ1N5JjXrWeA4CBIoDHPlVNADmENyxkgtWtIltdcn1ypAOQToSUo+5yZnADu4DHvFT3JyYeIOUH4Yh1RK0NlSo5IKwN3VvCcEECbnMkdAs5s9vqMrKt3tretv6/Xvva1l+XOdO/jj2TbTc6s3ebcrLWtVfnaw7n7IrW98cbr1tPbadvba7a6tmgnp3UphHkG5HKHB0eGAd3REWRAiFFYldc070Kg4TVJzkYdmrfkrowjxEocayptAJ+4Rx1ofmCPz7pA+ct+xJmC+EWc6+7p01xWrn5+pvhAzkuLlnaELcWi7nf62rT98Md/b3/x139pa5u7Vu4o2lnhXHPRyffpD/YIYcKW8o7B8V57/bVX1P+3LbUEoM7w47ffsflHG3Jnc+M2b1kA+Ftpd1cOxDDV3YYdHyLw8ZpC9HEPZa/vN82vqItKHBTtCHI/f+KvF49un/VK/9kVJbHsW0/87MkXXw0MX35d5CotziNNXxfoQTnnq8+/6Gev+EWPwDMA+Bc9wr8+7/8MAP71eRa/0CsptJS+3PZwlcXzZ71DPro/cSc5VOsL3eXT1L6f/z5hHxTs6ThwXP7YKKaQNEVPjswC9MKLE7CTAKynU6EuWv02d1gGkuQCGxoOsWUrljv045MjDhvO+OR6AS4oFNZrsNu8v0ilvT1Z9Z3roE6CRNEAZrNbFdN/bdd2dvazon/06OQzVHg5wYqoKAtfCqjRu8dto04TW5ekqawCNQAwxY1Q1pK8kkzB3oNVh30eSRygEYX7ldV1m5ub10EWoElJmA4XBbfZUW80gInoSRt2tw5iqryjgzmHfwoh3pMSVicF1r7eHiuVCypeUGTDIpTePpX2TvX34LUOeHjhxK1Qi0qWKcxSYKQQoaJDqSSWZ6O+b22dXTr0wn50OzQKQRsCSegdsr2zZRsrC8kaNqkSY24kZUNWTEvgVpbgpKKCktxUdPODs/dnCoAMkMa/AkTMT75gJ6Q+vqnwkSpoiQ3OuCYgoVR265tWZ5ZThMD6B5BI+Z4KBUUrpH5hYqVmHU+9jyOKqrP0ehUPVUR22zoOsihBec4q0pymQocY6t7PJoozjUOUSBeZvA5VP+2rqdZtAq85OC7LNgM8cFWyA/BeEI9xydbepQ97AoIO9UI2/hevLbuO9NlXX31SumaXigogHdqiMCagPkDOZvGK61ZPUPpPYZctBYj3cgr1tZ5tWK95Q6CkaHDlrz9XJ0s4wcOVybILLHi/MQ5UgwN9UgBjWQp5A/vc+YUFe/fd9+2gDju4oCL9n//Zn9sf/OEfuOqcfpKhDKIAlD5fn3mJ7eNDFGvkKSeLrHiUVIQZIJxU4tk4N1dEFDt1OJPex2TfuLGybv/xb/5fjdut2RvW09Nlj+fnBUryxWEc8BrWOjHk9/7w9+3V115zUId5izVYskfPVl/unmK6CdhWt0YvpD/tKyt25ffI3GkqDwBfuY1m37yoQ44563PPi34UclHIAq5SmKSgxH4gK1hZ3jroEQAAhRmO8hS4+SOSDXGSOIC1XT4eZEV+74W0tblpa2vrsmq+c+c5gS0UqV588QVbXFq2uYdzPtaJpKR+XfQxS/3EAKmxhW6vtDupSMVtV6UH+Fosl1REYQ5SgKOg5cp17+NF0RVAMIqnqImHRobtzvPPCdCnN7lcJZJq3kECH0cn5DgBBcVR7ImMG/sCewFjhm1j9AJkrlHYkX2cVJJug5gpCvKWcKnoHQp49mgU11LjUdxob5NlcE93l4ph7NmsR1m4Jus2Vz48qQBukrlScUJrIM8+aM7GKMjni7Lx9wBBHWC+aPkcvxeK5CAoJYFRTqUc4EvqixUxM0CmNPYRFy6TAQFrojjie30CfgWqU9SmOEchEMvCmqydKRiphyUFeJ5R6u8rxcjJkdYB+xWFPQfcEyEmKeYZLX9+3uO+pSWRSKTuKqggVsxIab6fkBtRYAL49T0vqbTYOwU2uGWq7KUBZRp1kRgoPKIGRUFM7zNyub6+fqmNyH+wZRS4nJQa6l98ciQgEbs7lPEBAJO3AIJ6gblbhWCKzg6SONDDmqNgTfGP+2cu8xVkA4rB8QyZh6x59mP/u+8VjAG5KYqf67PXbHp6zB4/nrOFhQd2dt5QD96vvfI1xV1s/do7u6QcYv13dXQJSNpY25CDTW93bwJc2dNwKfA4IVVstSqiIvnI9PS0DQ4P2uLygmzo19ZWVTwG7KZYCdDNfT5/53mBVMSbuQf3BSjfunlHMXhpaV6gF2uLNiSsr08+uSdAGqvAwYERu/PcSwanCoea7a0d297d1zba0dFlnZ1erN3d29d4MM7Epl1UiOrDmdor5AAmYguqUggEAHjj4yP+/CYn1Vvxo4/uSk1J7oXFIn8g39Ub9Frk9xx0l5qpq1NzHDU6YDHqc8Bz8s7FpTXb2t2zja1dOzFXzQMKeTx3MkvY2QaxRfvZsaubmF8BAEd0iHw/1rr/nqutBNJliqTc7pa1x0nfy50HY4cKcomDnK7Weur+mMXkZk/2LC5dVgBffpPoaZr2YcX16LcXOUWyqsWqUgAwaljA1taydXe22+AA54h2Ff0hKSw8XlCMOW5g4YkFfL/OLdwCoAT9HFnrnLcYH4rTDmq6got1huUmX1j2YuNLPHClV5Iqpu4BzDHt3li8tlV0dmLt8cy8fQPtOxzUkvo1VNMAxgIJ6fmNDT2Ws6xd73UZBF23f/ZzhArLiYykvS617WHOcj98HusWdT3X+f4HH+qcFdaicS4m/yM++r7nfR0dsEsbUK59SxbzU3sZn6MOdgJyyy5b7xegSpt1d3bp3IUyPvqORh9p1h95Jx8lB4adXQF9rJ1ouRD3qHN+2q8DSFR/9kpF52bO08RSyH7EDsX05ObSnEc+owVSJzJgVBo4X0gFaOe6l1DLC4RUz1wnjPCeAaILkE4OFZG/Sl1GKn/KNTipWs8xkRohoKytb9qt27fsX//P/8Zeee01O8b+nX2INixp7sU50QGEqJO4ixMv0tkyWb2yP7D/ASzfffDY5pbX7d337try8rqNDQ1ZV1u7HVYPbXigz/7kj37fnrt9Q+d0SDfr68vW298lkjk9aKW4zxE7VVeQW1m4iKVCv6aHk+i0vhNJJAN70xnY82WPaTr3JDttTyvS7wv8deD8VJbKToZQnEm5XIHYoIl+arX9XdvdXJcKeHV5wRbnH1qtumutUrV7/YD+v7PXZ7UXybUDJS7uOK2sD1ejthRb3Da34SQsQK0yRMVKq54rhHvmlJzJOjpkmbu+tmoz12fsrbe+oVzj47sf2dbWhmomALpmJTs4JE/3Z+IKcW9zxd+5FtqpEIdwGwjyX6iUb96+rRixtr5s1nJmY2NY6OJyduBOKMqNyANqtreLrTyxj5y7onwUoiSW0qtr9D1222OA17ZKm9S8zBuIpIwT+ypjwamHvBySKC5K9x8+EMltavKajQ2P2WD/kPYlnN1mrs3ouZH/QKAhnxkeGRbZC1tqgFGAQdSPgMAwdVC0EjdRAUfdgD0w5gozjjU5c+2a8uZHjx5Jof3KKy/Lqv+99z/UM+X8QHyTewC5UZD89Tw9/wv2kOyhteYKEjVQ/9lY3xTRlRZJ7iiDitfPeuTq3kfYV54sspNFNT/nfcjtIwfkLMH8REkPQdDPmuQUbm/N36XyTWpiEROJc4lgw54lBwbGh30hE274mZvPJ446kbSSHIXctSHWRxAiyUk5T5Ej8jvcS+Tl2KK/9NILsjFeWV62a9OT9vXXXlXO/c7bP7HV1WWrSHnqe057Z6ctr67ap/fv2WuvvWLf+97v2skJAot15Tg7u+uq73k7upqdnXJNWOaf2sbGtghVMW7MY+YduS1OL+RPtE5gL8blCekt54NCgWdwYuVWzoAQWpyoAVmGOpZqgWvecmFoeFR5HOsS4rKEK20VuQL10wO4u8cmxsZsdGzEfvz2j+0v//ovbHF1y1oqLXYmblYimyT7Z5JFZTNx5G9psdfefNm+/trXjEdGTRVhD5/34Ucf2Uf3HrsbSartSXSOK0fFXaHUV/j43E6PmzUErwk0T/jNCuBV/dIvJkVXEue+XIX/S6l6fd58NlwUr7mgkwiRwGdcW+S1T00en/3glzoCzwDgX+pw/0o/7BkA/Csd/l/eh38VADgP2DyhAL586U8FgP2Qki9MfvZdP93quclcT4fQK97oFwsAf9Zy+SwA2IuTnk20WKGEjW7BTo8bViy1W29fvw4hccimiMThrbq/acVC2Sod9Fk0Wbd0dXeLfUqiFX3uSIIPqzWBR27n5WxBFdiT7Q3gnAoTySrOC6beM8sfkDOjKcZ1dnV6obrSmh3++SwVtzvavc/V+bldvzGjhAzG6fzjBSX2zl734iqfoX5I9HtR318Hp7C99oJk8/OlaE0gKEw/+hGR5HIAGRjoE9MVkIMelCiAsfwrpz7IgJ5hc4ZNEPfOwYsvijwUT1CpwHTlQIctTr22Y+1dvWLskjyHsoYCpAoG5+dWP9iz46NDsfnchifTgzpGl6w7/czqcIO/olnk0u+kPpB+gCZNTGpSHYChAwZgeIEXlw7Pnjm5wjL16opvZIfopKQqFHV/MGL5Lcae8aAQmU7OPv9QGVB8SX17pUBg3liL2LOe3HqhKw5CUheESiEBSCrcUHikyESBR2BSWfOuJuttAP9gpyc1yFMWfw7qdSAxaLupsMj7qwB3ChOfe3DbWgH3KrY0lc7ZzT4Fh8wS2S+w+zVB4KsLnAEzOTKTgFs931DF+LNxcLdsLeVWO4O9mogPIgjAMI4CDn1Cw44yqVKzN9M8iLnjilV9alKJS+GdlGRcbfSFQz1fwbKor8dmr1+z28/dkS0mRX3IG4ATKKTGxibs+9//U3vzG99whnhSN6olGodgn4RpKsViSCfjPHibvSb3sGOswzk5LOLSSeaz9ofm2cGLRqj11pZX7f/43/53wxL6d777bWvU6uofevfux5qDvf19UsStrq3oUPn888/b9MyMQGAsr1HsKBqnvsYqnCfVTcxZ0TTSbboK+ukAsINrOfXvhXkeN5/+e8Vh6OL+2owDzSkavWj9YAmxY3Fp0RYXF21nZ1sgZsQuigcUo6sHqTcYD/DUQXb1iEsqG82PsDpLxRMvFlBkdsDUrTXdopn58+mnnwrUeeH5F1QM++ijj+X4gJ0YPZgBniigcDgnDvBabhe1yXkC0Hg+3Bd20771nHqP4s52V3aendnYxHiyta2KtMDzbRweitDAL9NjbHpmSkUEKbFSkdbP7M3xCwA4ioYpOqu4gj24qwUAE92SzguOXrTJFzKJvVI4pMKu+tumAhX7D8C6AHXFQfY3B9q5XsYY5j37N8o/itBe/AwXCS+Ye1G0qZDJ7yMO2FwMWHklnXIjFcO9YCqAWeoYJzZJNap4cbFNQWxZ7IECBAPGyX9UbGtB8Eg9jPOAUh6ADjKEkwKcAMXS8T7HnrtR4ImSgpTV4Wih63Q1hBPZ/I/nEfQlP/Y+jEeAr6gKcJpwZQcxi6ItBVXUwQCe3n+a16CCOFGhWOpb2a6WVBhjvsc4EQ9QYwj0F6GJopn0h2kvc4tpCsayOD480LPHCo7chLW3t+NgI/bDWg/rG14ATUo68irWF78/MzNlU9MTmn84jrhrx6lyKXraMm8pqEKAYK8TCS8V/7hPFPlYRuOIwvPj2dMDTXtj6osdyjvGOwqaTZcIps2ZVKqFwrktLz+2SlvRbszO2Nj4iHoObm1v2ObWthVLnldQ+CavoPiGkhI76OmpaVtf25AKlyIxOdTE2KTNzMz4M1Bf8h3ZUQN4371317Z3IRJ6UZLYSw5GH3HWE8qN0ZFhjS1F8MXHSzYzc0sWfo8ePbB641A97Pr6e6XaWVxacjveFlqWdNroyLhIkXNzj5V/HtYhytAnHfANB5MTFbUZX3o/E1QpUjoxhbzF5x+An5NaCiIekUsBtqGCoc/f0PCI3h8rbC+2FqTCGRsdkk3n5tZGslE9l2oKsA2iA8DkQXVfcUFF5J4eqZXf/dl7Vj2smxVbrXZ0IvCXHsAOFLmCspmXeU4lospJ04WmuS4TKSuBjx4imnbzfn8px9P0zi36bH/2PS3OVVq0uf0rSI1fCABO58DIlfPx7jPPhMRJ/UlxPSNQKpJkZEqeEcoh2cWy58iJ4dz6errs5s1JG+jrlJKbeLCztSsnoJ2tHRsYGBIhjj2L+E+85qzBWgQ4EcGuyDwtqv0MMYe4AClW1s+HDs6iRuIr8ojoTR9tKRh7xRtAhRZf//67nicHiUj5YOq/2pMUyFtScnn/xzjjsYY1L+To4ntMEKv8iODPU4RN9l4sS2tuzS615/GxSBPEMmKncvzkEsXvBiDKcwrXhVCbR9E2XhNARcwvPpff4TPIEyDa6Mx7dqY1jx0tz6fMWYT7EEhDLuxWqSKxMT/JIehfea6NpWgAACAASURBVHomS+8gGfg9+dzn/bh/SL7uDJHUdKWSk4QA9fSe3pdXPVmTU1FWSM/1/I3jVfOc4HMsux7OVALInHwTY+V8xjg3NYmq8T6MHePV1lpJ95ocWlD+lVttfWPLZmdnRVa8cfM56+3rs87uXu0hnpvkiZNpESph8I3VgS1vU4SSEDCHmFQ7ObOl3bot7R3Z/NKqLTxatMO9qiEJ2N/etesTI/anf/z7Nj42ZPVaVf09Gw3cJo70dz/W+N7SVLR7HGlaXKdTVw4oiDwgfzb2+ZGyjOhvmojqGYEva3nhILcWLWs67RPK2bkW9dgsyJ67RIp7XLcWQNDdbfvJj35gH/z8p3Z+0pBLFdcpYmKlTe4SgFqLjxekfiQfow0UgCCAJSNLj07sfOXygqOOagxlV66KEOFAJTk0a3VzY92uzVyz3/72txTX73181210o75SKNMIQHOROcnvsu74on4D+Do1PS0S7sLjxyKgkEt6j9pzAVnMB/INyjhT0+P63I2NNVnVs6a3RF7nXgG06V8L0b6sGMag76l+sqnaETGJ91UvYsiaJ6ciW5FDoGpGdQupFqKSOne0nIuwhWsCrR5QgwP8dnf1KJeG2EVvV/Z99mtI+gCQxEcp+wtOyBeRhrkESTeJAwCCcVdhbshCX+QWPtbbgI2Pc64o2/z8giyxIX1BvkG5qx7VRQd9eVbUi5inAPjuPoA9tq8L5fUZMQMyWLtqWgJtW1oyG2fGXm4OyfWs6Qji8ZRxU+2DZ5iclLg+Vx/7HuBOKw42c39MXsU2P6C7M1dqKRax2UlckF6doAtA33SdcPKXzmc4VbS1CfRmjmisFN/PvGXPwYH2KH++7Ine1o3cMXItnDBwIsGdD7D+1VdeFrC7vbVpH37wnruXNBqab5DtIKg8XlpU+7Rvf+fb9uabr9vh4b7snyFWHp9Aoq3r2c/PP7Z6DbIhZGue6ZFVq5CrPOcmSkJ2gPTW19snBTAuGtQeIQ1C7jw6ggS6LzfEzk5ItG0i7PFcdObr7JLrC3kXwg6Ifbwf98t6Yh9nfeFONT46ZkP9/dbb3W39gwP24d0P7S/+6i/t04cLAoDPC+ncxbmJTkVZy6X0d4hbHWX79nd+y27dmlXdtuUcdwqU/zV7NP/IPrw3Z4eoe9nHy25NfXZ0ZsU2f+anNd+T8vtyEOf0TUJ4BrFedEm5nBtdCf5eyss+M5/KpXkXwdqn/9YvEgD+zGt99sNf+gg8A4B/6UP+K/vAL1AC/5Vd27MP/q84Al8aANZO1YSAvxoA3ARzvwgAHAfWq2/7SWA4XwCN3/l1BYCjoERaW2x1APjkiCSN3JD+gW41Q5JI4atQbFEvuloVi7BjJc3FYsVaZZnpKkIVbUuuLiAx4r1JGFXLUcJ77gfrACVTYTWY1hSiBPwWvHCATQk942DJA/SSrJFUklACAGDDQ4+bhYVlXev12Rkd7ikOriyvSAFBkkdhjOcNSKtkPqlz+CwVkwAqZSMMeOgAtAPEniAVShWB0CTnHEYcAK4I4KDAqJ4tJ6jEONx47xeeu4qyKhSjlPExouBB0YZeoeUK/XiKOtScndat3NYhC2nGk4SZwws/4yB5egbrOafAjeKZp3AZMBRgpRfCEmswFAqph6RUnvQmpQCSmPscOnWIOEU1QHHJlawBFmbzJRXMPXEMlWXTFshf72Ag9wbbmHHg4ENRmMJ5WMnoWim4SGXgYKEOFYl9rUNLUiNI9ajCeiiMmwWlAmAxtpuJYKBnBvBB7+iy20PXD6p+OAulQBq3p2042W3mQfY01JrrkCYAtY9Qx7s6i3Hze8dWrVkA9V9rKorz8STgy+x7X2AHDDDau001vzLwl28FOBPgdSheEsjPtbZ3dasAjVqLooQrzvyZi6DBkTf1+eYtKdjFmnCw11VoGggpglI/6UTu8GKcKyv5olDNZ1AU5ch9WKvaSy++YH/+5/+jffs7v2P1oyOxqO9+fE8HvFdefc1eeukl6+ntVTwJRZEDINxi+uw8FzQr+FxCNS8ViT22N0c/v5/4s38SFc1/310afD0C2NB/+p2fvGNbGxvW09khW9bVlRWBMN5fq2zbu7uy6aRYgPL3xo0b9r3f/z3ZXANMUlRz5bqTG0L5FXPWDz3NQ1uGv2WXmiNsXAZ/r/z35wHAeQJIfrSahfsA1GCOUxh9/4P37N1335Uq4eDwUAx84j4ADYUN2bkLPPSYkT2GxCyHNa/+lrKbx6aZQzoEnrKKiPS2kmoKF4iuLtvapre7SfnGZ37wwUe2uLgsYOf6zIxY2Kurq7awuKw5SPyhl+o5BCfVKc+ss71NAN3QQJ+enforHh/Lapa4wrycmJpW37Xd/ar1DwzYcb1uB3t71pr2SFl90nett8du3b4pwCh6JPlM8Yck8kL2v2SXRq8mqSYcQKR4RqEqikVSH+VsqaLGioonTulSA9MbiwKkLPW9kB39v6LozjUCAmOPhqU1CjWphaItXrJ1FdkClVDaRzJCQRAkosemJmG6t9zekAeO8+BvADwZ4Jxbr/47SYWTK05E7IwCrscnL2CFm4WDu/zbC/ZhP5rlYVHcDctZKZxTn+a0Z0VEcMtrJ4hlQLDiuquMAN3IMwDmeEYO2Du4K2A0FdoENvC9RtgARv6BQpK9kH6GFO5dgYG9HqCR+qgRUvVZCUDXNYYTg98nhVVZASenEdYYcZn9dnFhQeuBIpaUhcenUrwoziRwg9yEAqcIcmVvWzExMSpAVCQ+evQClkDMMuyjsQX2+3W3S/oOJ2JBpSL1EaDxg4cPtNdLBVNkLjq5jvHKVG1JCcg8DRtaB4lxCeF6HSCv1as2Nj5st27dUN7V0+uEw3WsuQ/rKkq6C8GJ3AGwnr8+c0PXSvzFdpmpxLPo7Oi06zOzAoxdNbWrQh657fLKom3vbGo9gO5hhTk2Nirrd1S2PCMs6iGJrK6s2e521cbHrgnkrR1WrbVSsrPzEznO0BvT1ZEVV5Icn1lv74Dt7VRte3vX2to7rSoAGhUKYGokFl5og0zSaKA03Eukx2Pc/ERSwCWCOYFSsaT2HxRVTdaoXDNgPEV1+g2Hwtp7Q/eofx1qOhTWEFzuPPe87WxvqdUGDgrsqpB3KOL39varj/Innz603eqBnWP9LJIKCj4n0QBACwBOYI+vNSz7m6p+rdm0CB1QDNJg7GOe9wnIC/WvVzxzu3qOQOOspgtnwSa5rRmH8oS9C0lS+odHtgRgJXVgBgDHFV9OAdJ2qVGXNWOzTUZcr34l2SmitIboRqsYNilsGnnrnu5Om50Zswpqn5NjJ+eUWrVmNje21OuP/Ez9cesN2V1CpCTmxHppMRRc7LkUp72vOOuYntO8LohLKvKn/UWKfSmFu7SOpS5saZEyif2V/VmEyyDyZbljc/zp58j972BZq4nrQKZsIc/PnVBwfqoe5ai5AoAEmAhLXWINcSiskAEP6HuKGhjybpA2eT8Bo2pXc7FYnZGKAmRNFvI+Dk376bAZ57dFylFMheh7cVag0IUQpV7A5k4fcjcoOQgtG+UcEagFsI/8OIGD3uvWx4D7IxbKvhnnm6SCJQ7GPsyeDiHQxwGwws81SZzlanhiLYBb9NNOgDgkEMgjDdrd5FophTKa74Wij7HI1zFiD9X4JQcAQCrek3nD8xRhoIDV+7G1lMpqvzI+MSmyy/Q1z6nKAHoijvmeHXtn8Da8/bF/BnkI6mr6sm5ubJqV22znvGLr9Rar1o7tHGcobPcPDmxxfsH6OtvsX/yz37XpyTE7PsaKdd/2q7vW0dVqnV3UAVAlCgXMyB8B9AdpQPdNXpP1FL/YUsWTsZgDObLb5bUfx7a0FppnXoYqUBKPa5AKBBADqHHeKZxb0c5s4dFD+y9/+x/swb0P7ah+YNsba2o/wHhCvkUFTE5Lb/rlpWXb3tpSHQBHMwBg1gmELkgg7aovOFESYhjqeR4Cz351ZVn7GvsA5EU+46WXX5L1M9aw5Ic4d2zvbKu3e0sRcq+fIQEnXdmN3TKEkpK98NKLihXvv/+ezjGsU/5EfAAEZp6j0qb1A8ReVL2c+VEQLy0uaQ53d/dJHQrYqnNysaRrL5TKUtPTrkC2xqdYUtdcWQ+ZQTa7TiCYnp5UHQohAnbQWIMfHEKKObbWcpt4dC3nBRsbHRPhnHiCTTXzgmth/DgDVKuHUnjyfVceO+EZZTvXpL0VcF3je5z1KZci9vTMBvr7bGx0VADvEs9qe1v9YwcH+1XXcaCV/sSH2gdY74wpNauIt+RMzOEgQrKG+D3GlvgKkZCcDrINORpjFLGySaZyZwfPe92FiWsHWOV8STzid/zc7H2Moy2DXBjUyi02QzHZVU3gGTL2TgDHChoFOvGUMXLnMHduc2Iu9xfExbgvJ5a4GwHjE+PiYHJJNTLuU7G2QH3OXSh4P3LnUrHFvv7qKwJ1yZM3N9bUUunx3EPb2lzXZx+dMve3bHho2N76rbdsempCxLbq/o5UuoQwcsmd3W21Bdrfw+Kc9dlqO7sHUlnTHowclTyJsQDI1Z/ObpElEcJ0tLUrbz082LeTY9wQq3Z84g5TqNuJ3V3dPTY4NKxYzpygnsJ4k4uxRngO9aO69fb12sjIiN28cUsAMH3CqSuurK/a//KXf2XvvvehlToLdiKiaeQYHqe0z6SObPx7fHLIvvHW64Zy+qhxKIcRreQWs8XlZfvpex/YXvWUXk2ejx37+UW5i/K1cOcIB7dwSWiqjD+rRU9+9/xKAPAVoK9OxlGSyJFursrfngHAV43Kf5vfewYA/7f5XK9c1/94bvUf951+EQC4yUBKY5WKAl72COnWU8bxCgXwxYPQhRPAFW/ydOWv9tk8O/3Cbuj/iCPzrwYAvkr9GwWVplJOKkUVHysCXR3c8YNV1u+h0Co7PopfKD+WFhftqLEjZQO9g+kL7DfsqstQqJAsR4E6rHBIQEl0VQAveAHWEWc/hFAMoegnW2CuJ7M2o49Ip0BgDngAoxRJOTRxQFpeWVUCiWVOAKyoctXjrsULVd6D5VhFGxUAqLKgzVIxmSIlvWscZOKXQh0sJnzJi5skriRxWEDDboclC2Mdhubp8bHssTl4RBGa3+HL1YveMwqLIQodDDxJWP2wnkDXglVQjsG0pKBcx5oJxRwnGx/iy9hg1MiyOZYBwT62qWTsjycV59VvqlBKALADac7Y90S4flh1Za9shkIiFQfknJYtFekuHEhSXzEv+jjYShGR4pVsMwVseA8cgSIcRMSm9uJJ2M6JoQjj/sjpjwC5jIsXxE8FVsZz0rikXsIq2mc2xFiMuypXBbH6YdYvM2N8Z/z9p2xFlwc8l+kWy1xTSQd6Z9+H1Z1br2VgRRa6rgaAm881nxF//t4QdtPNV2YlzQhAqUraVAr7dTlQ6wBwjw52B1JHczh3lbrmPIC6S1IdDE5qPreBpeDTokMkv6+1y5pKvb39eTgIE8U7EUGSDS2AXmuZA/CRffc737b/6V/9a7t587Zt7+7Zhx99bAv0cR0asa+/8YZY7MwFKdGkgkt9aZLFXfP+Y5GkInBSMGaxOrMIjDvMKjvNddXEsrK+p/H+l0HhUGZqjtMz89xsh17gtbrt0Str/pFb4+/vyfJzr7qf7BWd/U+PoN/+1rfsm9/6pnVy6D/yHlgURVSAiF7rOYWCz1vfXWKMn5gpqagV6z+vjrpwL/42TTLO5TfKA8b5QngMs/Y/Z3TL9hVrxO1t++lP37Ef/uhHKrpQzEFpCAAl2+ekrvFeQ9LN+x4Q75n6p8rSVnaMroKWdWa5bG2trXb9+oxUKRQLAEpQF/IGFBQ46GN9ShGZd5+YmFSB4uHDOZF0AIAoTEiJjLIyFSr6u7u8EI9VY2vJarKLP7Hx8XHr6eu3Y+xW6clJzEYVUKvb5joWYUcC7Cj0y5ax5Uy9QV9+6QXr6x9Qr6sMWc3VG5U76LYTUJksOmXnBqiYyBQBasZ+5CCakzAIcwHSyiY4qZv4PMYrLBHDYlc9CHHN6KAvFgA79p9eAHFViedTkdeoQJz25zyY60QgLxhqf4/7ys0R3V5+Hl4AWML2OfWLv0RQkd1eUgtzTUGm0p6RvY8rKEIdFqQU3+eCgOTzKkhpqG3yVqQxBzOr/sgXVQvzPMUJLR63otCtoh02zknJzGe6rTP2ug1v59Cop76IrmbUPZFrSL0JqYlcpG7HjboUDwIJtA/7Ru0kObdLJW+RfafWSerrLItPB/kDKOBXZblHD8diydW/rE1rsQf359TTzJ1PXLVxpJ57fp8AFlJltLdZ/0CfisSAqcQg1DnYHaOEUG6T+niTCzWO6D+8qfsdGhq2ocEh9TxfWVnR7wIqqRVGsgr0fYd4wd5ypnnnRcPULgCLbMCABqobt9VmDY2MDNrU5IT19HY50Mp4lSjQnkl1Q3GbMQNs535mr9+QEogiX5DIIKLw9+eff0H2kEvLi/rDgFHAZRurHu65KqVoNjjUL7If6qnq/q7iCAV19rn9/QOrlDqsXPS+4sViixRQKG15Pwq55KEQJskPAYx7egastbXD7S+7euRysb6+ZadngEtpT0o5MQB1XSqVQz0TAET6LEbTMl5foi+0wHMnyJBrohrjmdK3mqIrxXHmLu+BPee5+dhuba3LCpyx+PTePY351197Tbn04sJjW15estu3n7P29i4VzTe2tm0LG89iyepHJwLetTYJIjl7Vd8jm/3lPU41lYeypk29V+N8FOs75iJ7oMeUprovT0MKkDbrM3hFquRkFs5AFwly+Zd+VnzK4kiO0OLEymZ8VK91xT9sFoMNGUHP/62+vxV3VyCZIudhvFBbT00OWV9Pu/4uJerpmR3Vj+UGdNwAMCaP9DwY62D2e9kXQ4jUvsH7OvAUhXR+JvJttMpIVV63GPbY6CBDp4BFYgvrBsWez/UDAUhhAR3EsyDtiDjU0628kH0dwpqU8iee2xNH6OEICHTvk0+laGNtE1uIF9wj4JL/jp+J+AwAC16rz9/fz4rUxFg+k7WXn2eRMPj+5+e56NcpAqn2hhwInBKn/HwMNxk/D3ku0w0w0dmhNUVO571XkysGazPlz5xtAPtQHGoPUisEnqsDGW5/e+rq2vY29XXm/iCb8KzkSJTAdsYBxwDIyrLVTnauxHv16IaEo17BqHLpDU6O3uJqvDTPWTva37DxTntHEGpjz9O6SUCyW7o60RYgCqBCVqmHNQESlVbPdSBYngFzk3u1dwnoAGAbHRu3vt4BkTSl8AV8SGQ9XyVnAiySCYi7FZTL6q9OmxBcR6vnFds9Kdlh/dhJfgCmzKvdHaSz9p1vvWUvvXhHa2Z5ddEWlxZscnpcdv1YATOnS6mdUcxtEc1O3LEjcpf4WZanpIzX92W/xnxeHP8M6/oAlDkPCdxN+U6ioGYuYZpHidgngtr5mZULnO/37Z0f/729/aO/Vy/gYsupHVb3bXhwwKYmUK6eKydjnnNPEMiWFxe1ZlAHCqg8PlatYXd/T/UV4jSErr39quxyyT0AWCFfEWuuX58V0ARxCVcAvlD/quWJoZxd1TortbrdczOn9HoI8xeS47VrM6r54LLDePEZ7PPk2uQxEAjVazYBxhB1eS9iGK2ulPcnq3TOOPxbZDBU9Mcn1tnZozjC/qh8S8/vRDUWxpJ2FswvAGzaQLE2tT8XsD+vq+WBahmFViu2lER+Qb0JcWtycsIGhwccKE+xbml51VaW17VuGL+YA7JDF5HZyR7tHZ0GqZw4hpiA/ZTcAtLVjRvX5Y5B3kOrM9YsZFO+R47BWub+iKGyeCdHw8a/3lB+SEwgRmj/kmLfc3o+lxiMIhw3GRFzWiuK+YynyLM5UExk6gQAM29i3yTH5znx5T2GPT66ctvnvP7H7yRHmwLvi0vByal1tLXK2YB4RfDbYT9AsVwu6Xe8ROjEy2jVo1NkUtOqd3yqhchBRSpZ7/0debp67ioW+tioFzBE1BS729sq9tytm/b8nVvWIlfAE5EC5x8+sPW1Fc0T2kSRH924edvefOMNGxkBaK3Z9vaGFMBm/oe4RO7L8y4V6SldsAcP5uzDD+8q7+ro6vCaiJ2qvznzp7Vc0dkRNxX2031Zsx9ZVxeW/6jr11SDlI22tVhPT6/19g/oWXr7u12RJ1mnEIFZK9jW03IHYh3E5MmJSXs890jr8aBRs7/6d/+r/d2P37FCRxDqUk7ImfOIeJKq4VhOl0r2+psv2507t6zQArn6UGRA9izW19LKiv34nXft+KzFOru7bWV93Wp77jrhfYSdQBt/TrUWmuQ5P5s2SXZRO3yiRHCZIHdFDeGK9CzdWPpPfFB6YZw/gyD8tN9vxu3LRbrmbwRIfFFVnPLKz7v2p174sx/8skfgGQD8yx7xX93nPX01/+qu6dkn/wJG4IsBwEktlP/8pKD58gDwZwO6X/wWv9j7RLLzywWA49qetoyy6n1KBlHpUsgBWC1L7ScWM4wxKS2p+bSKfdnV1aHC+tr6mp0cVTObYAcZSSY4gHpvEilr9V8SQ/o6+uFGh/44oCY2s7PMvNDhALD33vW8AJskP8iTHA8PDWbFNdh2sLaxBVpaXlECc+PmrH4HVQv2aSh0lRjDgEwA8AlFD/r/is2drH1QHKugEt9TRScVkFqs1FrR53KYokCq/pAtbusDWLW9uSYwq7Wtz6anJnVQ5yBK8YMDi9itMMYLLbJShLWr+2oBRK7aUb1mxdaSVFkUAPZ2Nu30xPt/pTzMfVa5vjwQHCBselWwk/2UmhKdBBpFvuMFEpjosH8dKGZ83QIbS6RD3bcKvbJsTH2TkmV2JIMB3Oj9QlUVBTcV/pLqk7GrtPmBhENeKqjIvuzIVc0OwsO2h5Ua6LD3iuZnUiuXkk0pxXQAkmQf6tMEPy7GJ74fSB4K47Dn8gOf36/PuRz29MTy1/TNFNRPgrdYoTOvBYRg66V52yReRFEo3vhpCuALP78U5z4rJl0GgL1ImstqswfufYm90hHPEmCjaG0cdIslq6EAPvW+3GKEJ0AqDpgBBKvYybrBZg4AQgdZB4/0bPV8U8xORUfZFYrt7M+ZeVZWv8RWAQff+c637d/8239rU9PXZDUJq3d+flHP/Lnn7+hgzViirBSQEDbQHlyeZEXEoOWUR1k0zCNTKb7kf5ZnlV7oTa71lCf1xGHWx1yKlRMvvHNQBUBZW11VQYb+PxwGWfcU805VtMCWs9te+dqr9vrrr+ugSDFVa0CKUpwUPBYnTkdWTPMb9jks1c1VCG8AYaGWumoi5RTQ2Y9zBe/mX5/yCWHpj7K/0RDgu7W9aZvr2LNuiKnP9wPgEgs5nBcC/A1VT7DKk5qcS1PPPNR52gNKrjazc7HiZW9Zq2nOqNdVAiQobH3yyX2BHxSVsYElBqMABgxRnzvY43IV8B7SgMo4RGAvJuY9KrsT+rAVbWR01Lp7e62BkpNCirchtoMavXoPE5u9U8tF/dpOGjY+NqZeVm4B6WQXj8ceyRX/Mg5W3n7wwssyaoqK1jn1b1QsXcHkNmvea8vtlkNlwD5Ksd2dKFyFIPV9W0VgOort1rayUWyJ/UnKjjiQ57CMvPrX8xqATHKEKBrkigfNkmiOJNcEc3wovBjt15SVXPWTAIzUBzT1EIw9IStgqWDj1+pq8ijON/fLIBPpNdkelRQT6Xu8Opwa8kUCnqUK8QKQPaZH778ghnm9JN13Aq2lwKJ3swAJV5M46BntBvy+BdYfNWTZxlzjGTrbxsEyFbDTHiflmRR9bgeeB+PJZVhfqNpD2esW1eey0aMvLiDC3Q8/1s95vMdHgImukmMPJj5RfBsbG9H6IAdC9QF5xcl67hLCc6GAhb2dlCbtFSlwAJqJf6w1/ou9tMAN7MxrKJz9eQuISECLesKm3sOsU34mG23WX1JDo/zxNhynKrBiAb2ysmSbm1hbzmjvqgKyrq4q5jBerHXm+ujImMBoCIDEYVTBxAsK17dv37apqSlbWFyw5aVFXRNFbBxdFBKK5AzYSqP8OLbdXewX6wJMsQfEpheyTv3g2HY29xUHOrs77ebN69Y/2K9edRQ4uedPP71vS8vLtrmBre+wjY9PidjEs8Q+cmuH3ogoh30N+Bykx2bJGnXsak8VBxmD8xYKygBmrHlXjHdUcO5h/ynKLpT8lMIkPdId3EgAYRm7eNSCqLxMhXUcE6Ymp+zB/ftqm4HCGpBmbu6hlGivvfZ15ZxrG9u2ubVjaxtb1trRqcJ9rdawY80Jt5SMs07wOTMRXY74IVLZJVIY15fZEycCC/NdZDPu2j1mm9tThto6KOckjovMyOa5K8hnT8micnE5YkBWYL9w3en3c7mdvuPL1fe0FODjTBoxUsr2NmIvBI8zAcLM6c6ONrt9c9oG+roE9OztVa26V7XaYUNnr+6ubtvf83nGXGjvbNf6RQEom04prypay8yH/5+993yuNL/uOw9wAVzk3EA3OmdyAofDGTOISZRctqrWWttbqq2VS7u1+8b7d3nfqWqDq/zCW3Z5JcqiyCFHHJLDCT09ndABDTRyxkXa+nzPOc/z3AugOaSGZO+qwWp2D4D7xF8453zDITfiPQDiibyi3uWotUvAQWpIOdUASpOPOWkJ1wCK/ZAgOD426pyrINdEPMceAyAxOjai+U+RG8WcnIN4d3t7Os7ly5fkoHHvwQONJycg9IigwN5ELMR1yM0p+s5D5JWqq+E/Zy1gLclWMOmeVOQKUtRCQvK1zvu7BrgRvXqbWggU7g/lWPCewK5OleW+QNR2OzU+KpUfpIqASnyvkdWC2xprjtI2qEYs6/aoaYnOPbNuohBkLQaA4v4BS5IMmYBUAjSpqGNd8P7xTvBLjnvG1yjwRIgTqTXso+ljHA0BkiiWIE9OnXSScZANAIEWETiqdGgAsx+gUGT9Bfjj2e7s7lu9p9e6unvVsR2WNgAAIABJREFUb5M+5fRch9Bb53s9vSIN+ziChODtJtgvZY0crRY8nYCw1GYzMzN27+5dxWKHHXXbOaiJTCfFIJaxex6/8Of1V1+1L335S4rNyO9v3b5tp8+etqmzUwI8O+jJSQuFYrEpAn+fnkG8UnxRuH5ELFsh8rYmEJkDpPtZtX5TXUncLjditjTmiqVK9Ebe4cGeLczP2Pvv/dQ+vf2RrndkqF8kw76eutVxS8OdamvLrXsHBkWafDQ9re9jF0t8y3wnNyaf4Is59/DRI7l0yBrYTEpDKSvV/7XHnycx6Y7HBzwPlNwAk/fu3ZVlbW9/v+bx+tqachPmLSQMjnntxg0pie/cuWsLC/M2NDyqdYmxClhNywNai9AzFXBzeWlZ52WMkwvwjvmSZW+tJiAsLar1Sto7pLbERpdxwTqEZS5rGbE+cQm1CBZaFL+oQllfmEvEK+zNOOaIfAJxZmVD+zzkBZTTp6ewaca2uCG3pXq9xza3UUnP29LSqtuXYwO9B1jL/uptNbS2dtU1n1nTUPJCiqHmgLvBjetXdV8QzxhGvCcJEXp7Fe8sryyr/sThuTa1oepy0Ju1TaSQbqyInRjoxD2f18NDQ/pdnkXGtlw/ilJ3ZkgCN8piJ8153BCKXIgadQBy1vqiWawIJKxH2ldzb2PsEec2dq1GnE06vbencTkxOqZ7BfxF3ABRtp0cgr6+nE/EryAsigDprV0U06HOj32Zc7lTjteC3CXBryEJWhkTKKdtM813XFQmT9Erd9AFCYfsPTXbJ87d3tR8gayCE8nZs+ft9ddfFzmPubO8ROyDfTOthfw5sF7QZqOnF8ezuj2dmbNffvixzS8u+trViSOe1xwBUBkr589dsFOnJtRS5MnDRxp/4+Oj1t9LH+FNW5if1/tHIX/2/HmBxRARIT+SjxJby6lApC9f10eGh0TggYh88fxFr7vwjA737T/83//J/u6dd629h1qo51aKlzWQvKbifNQ2u37tkr355us2NNyn54MFNCC5twPpVHuRew+m7QBSxMGh3Z9+ZDtb5Lxtii/07jqdjCfnhy0nu+a7OVJSKEKwIMBUcp8ToqtYGJ/z07IU3RTAlXlYc87YeqTfCwBcBY1fIlXPffWf5w9fAsCf59N8sY/1clq92O/nc7u6zwoAR4mvPG/BGPp1FMCfDbR9/s0dd4wEmo5+8vcBADcXU4+7m1YAmECTQIDAvSYAmFxXVsxhL4vC98KFs1IPAVyiaJPCZc97ixDwYyFN8oF1jyygVSSiANhw1Z7Ygm4Vo4BHtlYHDgYBlqLw20bh58oXvg6xmbY2FRw5B8EUChSCZH6fYJrPYwP66PFjBYRY/gAYESyjAKaQocA5CrFKzDnPPspSCldeOAcQTYBMylWBlHCS/f0CAMPeHgQAHhlRkEoxDgsv1MdLCgb3rbtvwKbOnFERMi08VfzA0oh+ePv0YFu0pcWlsMDpFOBFcbKnF2Z+r5KHlaU5O9h3S14P5j2ALlTZAeYlozvKh4Uls/9uZKUVirPuC3C3hjVjrQDreI7Jyte7CWQ0i/QJjGfyUMi7Kj3cXC3gzysLaZya8UPCqCJ6oe4o+1fFjRW8apILV58e2r76GuU7ShDTmYu6x1DDpVKuUKdWLOMY36nAqBaQfhUA7EUlj/hKq1q/Q/9ygkBaZWdhqACwW6C5Xw0A+zFj9BfnqJywaUJXAeAj4K8PAC/dxTUKXEzr5CgwMaYpJPq7OSxspgQ67GA9iH133ZUi0bdI/cz296wjADqxmCk0oL6KeZ3v1Av/bjcel6RCB4l5d3enwFJs0P783/y5ffu7f6iC0/oGNsIfyeLu0pXLNjs7p3XnC1/8gl2+dMnVj9FLUvddiRiagN48YT7Jgr1f7htVUkQqfPLvBN5yrB+N/QO8EsCDys205iwuLqgA0kDpwloIsKieX2HbquIYPYx6vAh/7pz6xYogUvP1MdV+1RfuoKEXIblPqRGK7ecoSOvzP0fTcXtl+eCq91bcb/R+bRp05dCPwgVA2a73+11dKfqCAphsrK0LjKD4hFomi73cg6sz0rY+rHzDSplrcfcAU29lCoxZVECNxxpOQWZ5ZdVGRsd1rPl51tBtFUq87/CmilEXL16QXRtFNBXQ19a1BvMzCtpcN8Vf1Ak8DQd3dmQb71Z77QKySeb7Bvr1+ygb1MPM2m1peUVkIIg7kHMgFt24cd1ef/1VFfpV4KmoRhIE1msTWSV6OkdMo/Wpkn1nwdhBY39fqUhRD1u12/O3x/c5X/ZzU/Fl13unC+BFjRCtDjgUxf/e3m7veZoqpuwDHutbAbxGJbpY//Xf2Ye2mXeSQ8TvpbqcVYAc7e/l+lol8xVgUszfMqYpFQT6UXZWFkaUAFrLmC76hpbnbiLphAMIL78kMTmQnqoYLyBHQTn3g0qbAinTYl9zADvsMAPESuWaI7flcYmxXLGLlazbI1PAyX7DrKUNWiYEMIaCQ4SKUN2lKgLSAp+V1XTEUCiAKSKifCDWeDY7H5avbn0qJRDKIgEVW1KIQvKTMm1rQ8r69fVVAVNSdIQyhliM4jPn4vkTt6BWIa6jEMzcpijNcQBf+Xk6d2TxV8Q3Vc6dxAIYxaNhXmsNpLAebiDcV3dPl6wfx0ZHZKtPj2GU+Sg3cFVA9Q9gmWCRbJCxQex1UAyAmiInazBAL32MUcpyPgrexJFS23R32d4BgNqh7R3Qv+9Q8xqQnviFvrysLYvzi1IWb683rKOtWwVklL9Xr19RD+CnszOKU3HD+cX77+v6iK3Pn7ss8Lent1/7xOMnM7YNyLsn90XtFd6H2i2eUV2ji9P326n8uUqF539wQINJLIWxTYQs1K5rBQDmGtkzte/WOrWeuUK9YV1d7TZ+akT3zxhX8Xxnxwb7+3XNkAloncK6/eqrr+lcM7PPZBe6urFpe4c42KB0b6h/NMdNp5eM79wVwAuX1SJ0zruqKiMVwcxacgaK1FKFhjrFt7Cm3Sm2p5YewJV1xlWaEec+RwHs+3z02mt1KND61NLCoxJHczpXUTqxzffsUu2f7FfGOe0uuAvfz8gpsBEdsvNTE0ROXhyWAgfhIy5BNRsdGZcVtKxRAYBlpWwaw4rbVXx31TDnB4DgWUJAY53gZNgDq+g8gpV3d+xtjWKv0HHDzhXV59DgoPZHyAPM6dxPpGSNdgwQGyAacE72WJ0rAjDmE3vJ1NQZKefogc28kdtJf7/uIx2AtBbQWmGbtaOm8ci/OSfHgXwi1W/kMWnpnHtDqm5ZCwUABzBSAiTpTOJFfc8PorVMgCX53lwhm/jugQ0ND4jEizJ7b39XhBByPWzd2WZEelDewfHcASe5lQXoGKTHJGU5mFs6avBeBIKI8BYksFCsM37V7z2Ib2UTnwiZ4vpxP/CY0VXlHCftjmMGaszIgjnUq96PGMt83AO6rN6BuhrSTN17MQM6jo+LIEeri/7BYREVIdv09g3Y4OCI9fT3u+ocpxr9cRtYLJ4FAIcVqYAdLQLeX5SfoUK9f++eyNlJKmLOOzkp5tH+odwpbly/qZi/p6dPQBTEPkAWyD/EwE66i7ZITqtzgkkQxp20VgK+jlnEkylQhlS5lVlXmUsn2BExWSxDvo4FwJ2eqwXhMnqDBwBMv9+tjVV7/PC+ffrJh7Yw99TaD5nj+/q7E7JRvCOAT/ZaepYuLbmDzfDIsBT3AKXduIlp/KEyXFYdgdsB8COnkqISZ5eag8rkGJA6ert7ZclMDYJaBDEyeyLEBG7JifK4FC3pvP4cnfw4OjYuS2pUwMPDKL7rOrcU7gcN6+3v0boBiDw3+0yKcFoveDspXJsaApTZezrrToRBXQ8oTI45eRob/LpANkDosbFT1qdrRDW64441tPoaGxHwPzoyojUmaynsXQCUd2/ftUfTj6y73msXL15UbEB7jc2tDVtZXVYvdGoeXfU+m59ftidPnknZDgCM9bP3bSeP9XVDFuvq060RrDnDexodHlGvcvI7FMAA0oxjnjPPXf2tt1x8wH7GPYpw2d2lfFYuCXJEAAB2AoesylVvatf9SsVPUBBhNZ8h7vPYL9uXuUW9PhtjOYFlWeaHLT/vkrnnx3DnKZ8C9IXtsB2U2Ftb1sYaQVx5cGhTE6fs4vmzAifpnQvx1bBmZksnj1AvimgZU+n1nfbSTozwe8o5V66LSfjyugCXXnC6cKeod+p96w/ORG2H1tPVYUODfdbT3WWd7A+7O7KDxtFp/xDnE3rtDilXpCwEudwO96yG/XoHzlQN7c/EQl1d1Ce7bHfv0BaWVqSUhcQom/HOqCvRX7fe7bFavVd27GvLqyI/np4YFxDNng7ZACcYxgvj+OKlyyJRQGYAoGbPZl/FwYaYWkS9rk7tbZAbxkfHbWR4zPto7+7Yf/zP/8V+8KN3raPfx6G6RgD8iizRbm0HbXawe2CTE2NSPJ87O2kHhw3b2VrH5VlxKsA06nWe6cyzZ7ayvmmPZ+bs6ZMla2OtSUD5wKy7r1PzQdbkm17zS+Jd5pTFICyKADF+iv9ujs2O1Ap+xY+bajdl8aZIGpt4Oi0Hbw7HjoeNqrFmWQ6q9I0P4vCxNY7jvvkSAP7Mj+rz/MWXAPDn+TRf7GMdP5Nf7Gt+eXW/wRP47ADwEQj4KE5y3PkLC+jfFvhbsQM7hhH1uweAq/d50jRqRkvcXhhgAoDGbcUINmSxF9ausr47NaZAh8K7io17u7aztaHPdPX0iC1IERH2KUUCgn6UrTvbbjPG8brqKK2w64QVijXQvhISigQEqLDPsaJLVAMWH4EsjL20fYU5yXlIXohyKOgRhE8/fKQA9/qNayomzD2bVxGMzxOQq6gEkW6XQhgqZBJH7/Hnxc2uYkypv7GKk11hJQV7sMe6e/0+KbYAdlMABQife/bMlheWFFQDGsBE9P5PbvXFVwKgJAgAvgTJw1iLNnbt0aMntksRVkl2j4owWxvY2CRb0hnnAhplI1k2rwrcIOKoivo7eqoVasx47Z5okDhQdHU2qffpRWnXrgSD46uwkwEhTOpQRuszYSFUnDvZ9U5ZLZXHcc2cj8A3rSB5HgTkUgBHTy2QDN0XhZiaFz3pSyfrs7hfLwK53TDFVbEZASOz72wB9PqzUpITSRIgnPeXTovQfN1VQLd5EakWH7MoUA1YqwB7NdlxYDiKB1UwJ5/Pc9bKE8LYVpK6PwPGRygKqyqZPHwCgK7i5ZlilZUguvdIrkURB0CM+Y1KlcSSr6WFRTH/SfDFtt12dZaPaWz73I6L8SAggaJwo1GotjOzk6tAqv3DJE09XZVwUfBvlw0yAPClK1ft1AQFxC17OvdMYAfsbFjVzJc333xDBUgBWxpHQYyIm/YxWT7Fak5REhSUCoQaNQE4Jy8U4FABtmaCWiCplb0ngTe3opXNVqOh9YZ1krWB82CPJiAE0FeKCSfD0IcKMEI99aLo4OV/Z4Q72Fu5l4pqUeWKJkVSlS1bXqv/K/5fB2/NYHzklkBdC0hXUVz5oCsHb6r5VPjWve9IbcB9A5pio0whZHVlxdUYUaz1gmsUVkIpyVkZj1nASmybZ1aoVVCprK3a9INpPU8A9O1drOR8jYAxTdGJNZU1lj1mcnLSvnjzpp05M6UCJ+AG72lsfFzA9JOnM1KyAsQPDAz5Wr6yqiIoxcadxrY9fvxY4+wcPaYaO/b06YyUUAd7OEBsCPRhLgCEA8a8/qVXZYPJ7xauADlP8/FGvJBq0nyuxTpTBXqTzBMgpA9xT8QpQifInOQOlzbEOhes7nzmfE4s/FBco+BIFUHJys+XHOMv18wWVZyvcalSOko2SKVqOSWbV7dCiXDMcatgUZKJMp7K45XK3VQA+9jUHhcqA7c1K59HOWeYsz7y3WrMf6f8XLg5RA9lqZFl41x5thVQXq0MouRVAMfsT5CYAMo0Pn1v5VxuqRp9OikUso+JLODnETgsG2q3lVYxMVR9XAEALwUlYhjv1Ya6kH7Abba5Tty1I8CHoij2iiqw7yWo6CoX1lb1JpUtf5tNTp4SGECMQsFybXVVoIwrSdsF7FCIZk67feueWy8rtmpTDMEXhcoEj7hXkf60jgOmAIgl4Yj2I76OuWrd+xA7wcjJgXJK6CO2pEcpvUu9p6jULx3t6quG28CzORxYHIBjPZ0YP6XiefaUY7LI2nbP+7LxOyPDIyJ0PH7yWPEJ38e5oW8A5cuCzc09sfMXztvQQL9+n+sG+F1f27DlpRXbXN2x/cahLA4BX1//8utyh2HtA4RmT8T++f6DaQElV69cF8gncGVlzRaXVm1PVrpb1mjsu9tBOAn4eKOQ2iGaA2B0GBYoRnckih6k3h+xs6smJxwKoRQYiX0FzmDZjHWk0ReawnOHTZ09bSOjQ/b0yYwAQ57zWazuBwekBGa9wwL67be/agODQ3b//rT67bHWzi8uS7EHxuuWzYxtt6/kPbL+enzgalMf09HnXPGsb0GpNpFqEIvMADcZ697mgbg/3Egq8VJ195LyWLFoEfGEIjfnshOuTvoqYrRj7Ok9toiYtDLPq8diX0IBCljgvdq9Z3uSTfldgHndh5bSQ1lc8h7o29ff02W7jU3tDNiVDw4MW1dXtzW2UY6aehYuLqxIbSUFYLhj5NrusaxfEcVpnhkOTbJ0JYanr6GZrFCdvLsoYJ/3wrHkTtTj/VTJV7gf7FiV4wmALFvXpOoUq1piPpEFUesqt/K1kv0U8u35c+dkVzv98KH2GkgJfJ91AZJWEgW4DlwCBsnh+npFHHFHE9O/3abSe7hyjcxlLkpuCZU9EBWw2/F7awSPvz0OTLAu97vsi+ukTd8a8hxSqkKMqrXLDaG3FxXgXvT2Bvx1y3onuHINfgy97xgYJUHKgZ1CoedUg7IdAASjfHkFGBk0zthKq/ud783uoBCjO+y/vQe3lIadDsT6Hu+9XAMXLr6Xqmv1eDXaauBgRAsAbHKxdt+UepKaAKr/UxOnbezURLQlqYu8AkmTvIoe4limql1H9OQVmKl56Xa+elb7e743tbcJGHn4cFquDLXDA6t31kTUId8E5GVtUW/jnV07MzXlVv6DgyKpriytKX6mtYZecGcNl3S9NCdvle8844AYKE1LQDUGKAiSARS3kj4CV/axlESCWMdQ9Csvj4AkveqSBt0mp6qGWgQ9fHDX7nzykT2bnbG9xra1He7Zwd627p96Bs+Hcafcm1w1CBK5f5IPK96Jsec21+TlbkGQZDp3YyAGdrUn+xCWzcw/zS2RJdj3vRUDexRxAnMmPzswMChLahEJDw/1TsgFVRfS9UHS2TO2oa5uennvaN1hb6RlAK0DUNDS75c91QljENl2NJ/499zcrM3MPFKcjdXu+sa6AGjGIy4brBvsZ5OnJ214cMjGxkdtZGRIpAzPocr5y/47OzMn1SXETDkCbW/a8vKira4t2/rmusg0O7sH1j8wbBvrDbt7b9rmF1dtD3cTiDd6JmyrToTG3UJvNmyLRfDZ27OzU1MCo588ps/rhuICniP9j6nbsO6RS9NvmHVJyl7aAHTXFcc5EOn5T6ritU/Uau7I1mbRqsz7MfM7yquw9g9lfJJCuTjvU+77J78LGSCVwd7CxOMvCSEiLsvfrdW7rIG1MmsyVvtt7XZqeNimJidsqK/flhYX7PHDx4hP7ZB+vnwQAhPxnOa5ggCNswSW08bbAeBw5YmYN4UFDly3K9fL9THXc+pkxHrdvGccimrtdmbylE2MjwjQZU6BjJJjrkPW1T5Vk2iFMQEZF1IrbeQ0z9S+5UAxG0Dn4aFb2nfWe9TSZ2FpSa5VEJZdAu3tV6iL9PcNygqa8Q6BcJT+vafG5eRREMdEwvUYZ3B4SGsVMQ3vWURiSBkd5K0rigWID+aezaqtSL2jLqeacxcu2urWhv2H//if7Ec/ec+6BtrtoNZm+3uHtr8drbYYl7sH1tfXbV/50pft8sWL1t5Or+41gd3YdgOMQ6xgDvTS/mRp2e7cu2cPHj+25aUQ64AUs4FgfT2A403dVhfXw0Eqc6eM0So1j2IF/TUA4Gqw1hqEFQWz+EFzWbogtj/3EE3p5AmVsyhSVrbY2L/9vO4edZRkeGLQ2Fo+OfEXX/7g83wCLwHgz/NpvtjHOn4mv9jX/PLqfoMn8FkA4N/gsOVHKgBwkRAcGV0nbTGtv3i8+reozx8RWPk3PB1tLpx73pfn9Z0wi/3JJE6iqj5dpToVSSMBVrW4ccy0iaSmFRSJbV7PyQFCQCEHfSguiV2ttrzObiegJOjli2DbwRPvyUlw46Bsj4pzBLoUGbBsojBAUBsNslRgQHHIsWGhkkQACPN5gBMCtAMsudRXI3qKho1wPgMScNiBaSlGsgCwPDMzq+Le1atX9DNUFxTB0hJTCqjoP+XH9gIsBVQpmNXHOHoTSv0MIOE2QwSTtY4SAAbkxqIGFiBMeVcowsbNHjljAs24Lu/5572geJawRimgUrAhUZmfw45oXkzmjg6KMSg2sEjzgqhfE9fjxQwvVlPoKMdQAWwlaBUzoFBVtXzfCwkkDVlKaBOg7vbdrsBJNQ5DT6z6sMt2IDhshCMhVvItRW4lqmuxy+VZkrhl8k390vtdRlE8/tZzB6ikT9AOPX7cDo1Dq1ioXsIBFEcfQS/GlGpCL2iTrPr9MWb2SVo1lirz7nnRZevCk4BN9ft5jzHJEwAoAGA9juo8b14HjgNtK4tXZd2oAponbY/x/aa1Intsej9tFRELYDreedi2U9zm+a5hBwo42dsrJQhzmgLC0tKSWN7l2kAh39UDGpdZEMTej3eWTFOSw5jPUi5iX6kxZlIjdXc5kI+9GAqrM+fO29e/8QfqB7y8ui6bLQplFH1OT522C+fPa34z111BEQBm5V0W8FXYrh7ZQyrvsnw7+fwiKZAiJCxLizyoecDo/Ko/uVUgiSOFLNi93v9qQ98n8cUmlL8ptHV3d4lIMjQ4rIK97AG7IKB4PyjN7EI92UJQSOvgwkK4dUzl3XqlvUk91bRHVQDk6v1Vk6HWPa2FjqveqbG3qbAvRdmukmUULpBtKJJQ3JHyZ9ftB7MA4mpVB5KcPV6qZTksv5fKErHb63Ul+X//7t/bBx99bPWePmuroV51Jjz7C8UOjkXBg8IVnx/HzqyvX1PRi2uHAqu4XimU9/dNRa++PtvYcGsxCtKwt3kP3AMFNd4bRWb6mHG/qCt5O6cnT2kOAHRTzHv7n7xlFy+eLwgAWTzM95oPzUFuf0flep5WwaFaSsV+xAhFT958zar/+ZqdOwLXlGrWVDdpVMeczJ59ae9ejLfCls0t2oo9JwKZanG7uIdWYLsy2UqAtzmEKS49e4eGEtjvLY4cxdxWFY8/yyjMRbGzOggLl4WK2irvs7pyemHcCz7V+xImEICQbIoFagHseLG1vKfcc+K5R79DFzzluus7YgH+pkVpHEsW0VK9OpDlqiIHy3JPdRv67JvrTha+Njh6of2YYm4uA/v7dv/uXZEkKAzPPZ0LwgQ2m66yJN6TvarQjwK6sMnJCYGAAIiMZSnfA2zBppmegqxP9LxlX+DZoGRlbifZiBv2/naQCGN/rxDJeBeyR1bLANSMbkMnq3L1vPOWCsw3+gAC4m5vbtny8pKdmTotBwhXCK7YdmPLurq7pOJ9+PChwFyUwwBKFy9cEPDF/KbYxjOlPzn3OzY6qv0NYhJ72uOZJyL1TU1NSQmytrZi04/uqRclSmNs/1hbsOdkXaGYODc7b4vPlqztsCbrS2xTr924KuCcwi3vCbALZR2xKM/+0qUrtrlJf/g1W1paUR/M3oEhW1xeVU9y1jfWz1wHKaL2DwwIWKOvIKQpOT6q12S7rACJlwGAe/u8r2sCwOybcnXBsvFgz/oH+BnEqW0pfYk/AXpXl1f1DiDK9PX06p1hjc07/drXvyGVy/u//MC2thuKy1D+bmDrjRJnf8+2AGwDAE7Q363To7AW5IECDAulbM4jgaiMRUAL9Wl0JWDGcOrN2mK9XMSQiq0r4FsAsU4YdFJWlbFUhkaRc8VaImCl2u88OGRcY6ns93muYnf8SYCdz7NGqEAf89nX1LTr9YK3Wguop22HlNuysG07EKhxanzCRkfHFP8TK6wsr9r25o72MOI29iLmBaQmzielpVqi+D6efT6l5lFPT7eM54t5TazGXIXcwfsCcAKkQdGX/Ri5QwBA9SBuOAk2FWfsq5wHIEn2wwAS+/sqwmv9QXHcaEjpe+bMaRW/6Z3J/dK6g/gSspT3Fvaxw1inEj08NKhr4PNux7qnojvPMvc1yB8oTJWbKGZwJXxHLccO9+t5m/a5SKQz//YcqXTPUGxXyZ99/3WlKusy8QEAMK5MA4N9An/JF7VeFqE2gJrHbA6ql72vc4xqrISKkLEEoTVbG/gW6/tZxmmZs4gQSEwk151sW1ACUnLzIXZv87ZLnId8k1yanJq8nDHNc9V6HC19+F2OCVi1t7Or9QNVroNMAK8NAa9cG+1Yrl+/aaenzskBqx3XCFkRAzR3KJfHKYU9Swrx2Lc87yxb9LgqeV9ESN4xijrApXq7iQSBQr2zq1vXxLoIIEmOivJ1fGJS69rY6CkRI1aW10SUxse+rd5lBwEAe6qVrRY8Isi5m+B/EScUMYY/V4+bIqct9vhqzFJtq1XGaunWkHGS3jnvKrZVOcBA4Npat7mnT2x+bsa2NtessU0usG2H+xBqIc+4+0iqTLVuyeWINTFclbJtEf2Wg1DjLhH08HZVKPMy50uE5dpbe3p79J685QT715pcIiDWsg9izcw+w/NSfoJSGGeoji6N1eVlb6PASRhbkKWw2l1dW7HVDfayRamCAXzPn79kX/7KWyKP0Qri8pUr6iNMXAHIhtKYvXxxYcH2Gjs2NDJsoyOjGuvszwgATk1MaD9iXQBgBRhXjSziZeashDBVAAAgAElEQVRo1im6OrCJpz+qxzS8Awicz+ZmbX5h3mbnZqXwZO1hrcIC2No67MH0Y5t+PGc7mr9OynLnClf/CiCXa06SPfz8ly9f0Fp29+5diRxwo8PB6dy5s2rpgAqafG529pkNj3jNbJG8mRpEjC3WX7VFko2y55C8O9Z+7kEtQioOV6zF2l8QXahFTWn7rJ7gckrwGiKgqY5Fj3W5c3hbDJwjIFb4utQuAj0KYCzlGaedbW128cyUfe2trxiNdu7d+dTWVlZtZWnFtna2bYex6IPM+wBH+yzOq7Ul2mxJpYwThMh7NYHmmV+kgpn9rqPL15Bs7+Z26+70pN7r6id+aP29PXb2zKQNDfSqn3YPPW5xZFCOB6mAeqETX3gvxI/U5TiO5t7OtuYIv7uuHuvb1tihPlGzrp5ua+zvqY0b45kXwb4JuRhnB3LC/r5+keIgroiA2Nuj50WOz33KASR6ZssFZ2zcJqemtOcxnnHCYC2GGEDuiaMEsRzXjysWRGJaDAEA//i99+zT+zPW1kOxC9cJs8PdQ/2BbMye/eYbr9nNq9fUwoc4dWV5UU6BiGBQR1OPZKD2DgyqPcqtO5/Yo6cL1tjyugIqYOUaqrPVRGB0t4lyvfM6Y+ksVUnpin96/nS09tL0u79Ofa0gt/v66i1zfJ6XMVjzlVTjuSQWZozmP/N1u7neXinJBbG5qW553M1Wv/cSAP5VT+i38vOXAPBv5bG+kAc9qcL9Ql7sy4v6zZ/A8wDgAjj9FYcvFI7H/V5R3Cp/WBQII+w/efE/fhhmwgComcFUkUBUuOgFq+gE4Mh34wAbqtde+V4BTijgyx53aS8ISOogsP+eFwSb9qpUtRxRHjpY58VEwDRPhmUBnXax2E91UmBwdiIqJzZiVLpsyiQdBFZKOPt6g8XtfY6WV1fs0eMZT17TPrDN7eiknDpsU5Gdfh5i+/XUwzJ6ywEC9XoMS8AATwGW1ePp8MDOn5tSEQ91CgE7lkAofikAXr50UUnNkyczAmZJeFAgU5hXkQKLxFCjEew5ABwsSgGfqMmwAfRngRpYhZyObql7KXxSDPXkpFcKsadP52TH5BZoXSquUYR0BYszSlFqUbjA9g9rxPGxURVOXEEDoAA4xvMmaHfr57IaHu+2BdDx91cCBT42A4RtAWuyIJeoYs4DlKEJggusj2IbyajXJ4IZDAAcIHBRBA/1jgN70btXnwFQ9yIoCYDUHgTp0fOLzzOmOJeDHw6ekaAmYxXLMRUEt7cKdRbnwZJY508r6QCjfdx7v1+OnTZYrigPYD8UXAJIsr9WybTIQxRTyGPIWAeOsTONqX3yCpUg3ZH5lx95ToScAXYV0E3GYtM1tfRIL8YAt+2Mcd6xikVhF5WqGUB5CkkUqSkQksBI/dVVF6OZAh4DjGSc4iFW58z3VLtyFyR5JEbZPxrVP+o15n2OE42PVADHtfPmO2qH1tXZprkCQDc4PGpT5y7YlStXrdZZt8dPngoYJUE6e+68fe3rXxWjHZBVYBH3lkW3AkTLtbBU87Y8whwpRSHv5PdYBeaOec1Sj7hdmgo2ADqAmtHHjmIaz4DEnX6cWWDhnkiQKdoKiIjsK4uG1T3K7/Polxe8nPmfBcnYUpqK3lUAOErYZQGz/ECAxbGTOQrmu0nl/OVzih0n1qN8t/y6K3FdDeXgrhdHU53nYFcoF0I9EStWFOHy/WWxFoWb73HOaD+we/ce2LvvvmtPZuetrQPGeK8KEHKLQAXTkQVPH3fYa1J45AvAIZ+3egRCIqnagFYAQGe2exKa6i4poWB47+9JBUifN/oF8pwoqlEI+uY3v2EjoyNKxjOxribYBeRWVei0rhG5rgdom2Se6t8FaayIJcqCcnURK5XtrnZKcLiqUCo40BmvHDPsWseDRy+55zRFHh6RVI7lgHKCq+U4KwHVXKNDkRt7T0ZhTZcTzy2vuRqpFfFZy6SIekBcbxDfKkWP8rlWxnxupZUxkffgW0N5AI9XK1FrQdQriyRlMcOBbinW1JrimFYD8QBd5exAjhwGdrdV2NOx2F+j2M7+CcmJmfLxBx/aB+//0kYGh6QQffDggS0uLGmdYi4wKGsRm/je6Me/eOG8CleoVinQ0ieWcxLT0IuQcwJ2UsCU5V53j+Y18QwkCYpvcpkQkcztHymmOThS7gGpTiM2owDo7TJQ2nVpTSRGW5xf0DnHT43aw4eP1AvwzTe/rEIyqlViN8Dfeg8A62O7f+++1oGR4WGpQNgnsIx+/PiRLS7MC2TD0poWHiiZuc75hSVZG69trOn7r7z6igrOP//FT+32Jx8JgLh6+ZriPNYywC+Ii7gILMwvWM2IZ3sUh0IKpP8vgJE/E3fKOTUxqcL4zlbDzk6dE7iGpSY9CLv6Bqx/ZNRmns4prmYPlbUmJKA27BDrAqUpGC4sLISVsK+x2HqylmHTyPNlP+mqRz/GnW23+Axl0O5ew8mZ9S4pRFArq9/ravQv7uuzK1eu6PcpdGKpSTH62vVr9uD+tN2+/WnRD5F1NPtHbzYatrmzo/XTY0AHw1IBnGQxhqiAfq21ZW9Oxh6xB2OAAi1F6gzHck4wx3ydKpUnApxEKnPFcRJtmU/E+lxDSTbzfKlQg1bWWQdLiG9dTefn9JDPi6C+bznhwle7JCykG022YfD9jlzDi+4cg7hfSqdQPyZxlnnSS19PqSN39e4gV7iNMzaiWwLBuBaU4sxz2hgwzshpuuvdAnXSqQciKeA+zy/HXa63PAveNedA3et28Q5wkscwh6vxB+OccQHpQorVANgBWhSLDfTrmfOcKb5LVRUEFPZg1JwDg/yOg8OM5zquT204Me0IPGT8cF2NnS21AUEN7X3O9wWSENLwDKQW1jp4oJ6gAMBtqPMYg22o3bw1kJS0qJWzRzqkntiOvPVLJabI8RTuOak4VvwWhML9ILmSl7L+AAAfHJIPuQW7+gHrCwDHydICdcgrsD8mdwtr1FS45dhy9WU6QQAYEjuGikw5eVx5VK6TFCVQh/sPInBHR5d1CNh19Z8rpH2eJLDCPGFsyBq4o0uf5bkDXAG0bm2Qg+/L9h1FHes944/YBXAQh5UvvvKaTZw+a/XePmtTz9BDq3XVBOAQB2EhrWJ9S3xfyKvjTagXLb1u5YazrfYotrcjJaz3/Aa0qcvmlLIN+XodAL7frYsBCRfml2xpYcUGh8dsn9wc0En23E5QFoAPSSZUm1WnLH9foX7Lvbu61VeCiKatO8H5cC3I96h9M5BekQkqdRNHT7w9Ec/WrVk3bGdr03Z2NqVMpAUVeX5jd1O/I6J4ONnwXLkHuZXp8/Tw9T6/rJWKzSuOIkl4EXlMPZjDOSwcMRgPUhDvQ8hcE5j7dOaJCCb0OIXkxJ7gxEBcy4jbD6SAhGAB+Zf9uacbsgjEEQDgTZuZnbW5+Xm3J1YrlU7laZcvXwkb5EXljlgysx9zDBw2AGYhiQ6h/O9GAODtsTbW1kSu5N0Th6Q4gLHtZDn+7LpyVvOszbo6ICI7EcFrWk7YhLgEWWl2dlb21bghAPLSigiiweyzBVtc27aVjV0jJGJtauxAQHIgWPM0iOasIbSG6O/vsRs3rwpsk83v5oZcRN740hs2dWbKph88khABkj9gMMRp8uBHT54IaKXNj2oeEIHUE/7QOpIAQoxUczU898IQkqsWBABiO5Flo51Z5FCINliT5TAhpW+7dTEn64DJNb2T9U1c+g7dMU+uaA606g/1PdXEtm2gp8f++LvfsW99/Ws2Pztrf/NXf23T9x9oz4bos0N9hr2AepA2SBS83ns8c1DluiIOmTvgoV6Wtbs7syQ4TBwCmVaCgLDf59+scazxXdyPHcgC+vSpcZucGLfhwX4b6O2W0rVdCnfiBSBpz/kYu9k7nb0wldk4v4kUJfttdxZgjOmz7WYY+5OnMZ6IH/k9SIO8A+zIuS4cdTbWVxUbcV5IPL6W7ThpiZgD1XDNCXunp6ZEWE/HHvZAFO/EZKyz1Aw4fr2zrrm8ubNti6tL9mDmsS1v79ousUOAtYr7t3FP7LCvvPKaXbt8xQZ6+vSeAa1nn87YyiptiPplnc65Nra3bHNnyxbXVm1u+ZmtrG1bYytrQbkxyuKkmt5XErggxVQIudXsrvx35ffimwm8el5xpCR9/GFiaU4HK95lTx+Coj7VozbWvHZSkHWKunbGdX7Yct32vD373rvYp3QNyXqQC1ueU4OrXG2xLxcZZN7wybf0+/5JXnNBmKzkmUX9swUz+H1f80nnfwkAv6hv5vO/rpcA8Of/TF/II34eCuBfFwDWXlMgAs9b/D8DAEzw0qTCbVVcVXvcaYsq30OR57WcJ5lLVa3icwBg79N7/E5b3QCaN+0EgL04n1bDHKsEgT2RTJCboJyk3pW7fM4TLortFBNg6boCuMs2t7fUk5GAG+DTiykU8mE4Yh8G03zLDulJVnfLFzZoAnb+zqI7FsB8Yb1M0QS1Cwz1M2cm7NKli7ZLMEdRob0mVQpB2IUL51QcoXD1dGbW+9ru7rptkHqhePCmgCCKqwUADMgg1mQJABc20e2w8OnFw3322ejosPUP9IYlKEnGkoOXBIH9/W5t3e12PKoFHBzqWp/Ozjkrvr9ffWTWVhf0/mTrp+IYgLODzl6ICqUuyWYUaotRlIWpZHUWdnfJZk6FXoKYVdJBKitgiqcNJOCIK5A8qc6ivT+r0ga6jLY8F/AE2Bl3DqarTw9B+Z6zTvmSbW8U1UlAKErxvGURXvSTc8uiXvXYRGW3VjDmVYCTfZCDOGlZlXV3XbvsyLwITbGL5NvxLJ+LRTEw42DdYmUOtv5ThZhy7pbPPlnjz1laf1sAcBYxq8tXE1IS7y1Y7ZrTUvZTfGPNCr4wdu9tbs+sZBtGLD2KOjvt3Nmzmmv0ZgIM5t2h6ndFAQUALyQmYK/5SV9u+oiliieqqc0AcBIWcHBzAHh8bExWk2emztlXv/YNmzp7zh4+mrFP79y1U5OT9uZX3rLJ02dUFKDwJMtBKWqiYNZcsWlSThdM0Opr+k0ijGO2CldyuEWT1tpQDTN3qtblJCBuuZZroZNqKFal+qME6QKmTavM5wTozWSmz7bFHyVAxdg+zgapYMj671THvk+KvNaK5XmoHFNVVYCoUkhDGnLwKtd4L9z5V6nCyHXK/3ZLrQN79OiRxhgF7U8/vWM/+el7Nr+Ego31wIEFjs+HKFxRaABgyARIPehFSHKnC4obVXeNBAnjYoo1xhU+/g7zIWxvbdvm+qYXXgRGHAqc+tLrX7Jr16+4QytAXSoXQuVRqpNi3Un8PlRlWUh1YKGybpdPqHhe2sWTPJDfDaVT9ZeqY8vfR0mOqKqLCgKCjpkuGWW7geoI89gi18bjJlRJnnCOThUAzn8f/X6CLYnEHAGAi+PE42m938pF5v0k0a6M+2LMO7pwzMQJfW3sgU3Xro/k+lrdGpqPU/2vVpA7/zsVwG71XIJQekdReI4Si8Y16gGPXZyxr8evxfxAfcZ3KaofHNjtj27ZJx99JDB0cmLCHk0/tFsffxIgrNv3CQRG7SbrVLcpvHnzhmK4e/fuKZ7CwYAvxgjH4jMUx1AHAXi6+pJ+fpv6Q+GNuMfnIWpF78dNHKF9JwgVAoAPsMhraAVhP0mQmTkEyEyxbXhkSPPuyePHKqa9+tqrmmuAobT+AKho7DXs09u3BcpSbKaYjWIDotLEqVP27Nmczc7iRtPQfBQ5b9DdAJ7NL9rS8qpikNGxEbtx/bru/5PbH9uD+3d1n1euXLMLF867sgh12uamPXnyRCD0xMQZAcDqddjYFhESteUKCuLpabUsuHDuvJSKhMtYzK8sLdmjh49tZXXdegaG7KDWYU9wuYhiM8+Er3Q/4DkDoqPQo/DMXkLBkl6IA/0DrtDZ3NJnUL5wfxCOeO58pcpSLTUgN+7vK35FsUyRHAUghCuAZt4t1pUAhbg2oAQTaLRHX2hvY8D1eQG53bZRDGqNcwUb45qYn7GasZjCVvWrjd6cxG1BluJ31BqlvU33QOyQLgUJKifYm6onH4+MXWywAd5ipgUI5wDwXgEAlzmQr7e+XvqUL9aWCtkpY0V3HnBgLpeIcvwG0BKgjxfBHdjTPAWokILLVTvZp9HXHwf2eZfG+9jF+adDMZacQDo79RxQifOetrcbimP5Oe05UHZjm8o84b8BO/g9xi3ABmpOxc8Qy9oBUjcF2sqZiZY8odBiPIyMjNrE5GnlTwBz/Ix9TSAdBF3UzAEAc13kPqisUCh7xtkm8ofWDwro9bqU5sxnvkfLEF4PSiPiRQEwELDkhnSgNjwD/T0iTWDfqhgplHB8lvthfAL6oGzj+FKUHRyIgMIezjyikCu3JWuzhhybDqV08qW6BPZ5od6f0nOcWDyLkaB1OR0yD/cVa46MDdvI8KDs1wF++Zs8SO/3wPPaykgq1LpSo6ZbRdoLhwV0sR+oyu8nlMtDtK0pi82AiA4MuULQxxLvwG16+9WjUkr/woKZ3wcY87ieMQcwx2AAUOQ9QKj59PYdAaqDEC8HB2xm5rF6gbKuAh6hsj195pxduXrdxk6dFgDcTk6H8ren7va0gEBBKlUcEeeLB18Qi3xOO4mO9QNVHkDKPgQ5kVTJu6Gz+/9QsgEQ0TMWEBj1O/GcepOvblnfwLBZR6dhYdvRXddIJLaE00t/WeoS3qO5ZW9vyfUyF8zY3clsx3/lO3OyiR/3QABwWOACrDUpysXw0hxinOMkRm7v//Y+8/sHO1IDu3K5PQDjaG0jYgvKVt8nAYEFaIeyWi5YoU6VUjxcD2KJKUjSAnPD+Yo8H2tk1LkAsVyvgNMAD7mmJMPw/ADkqe/wGL0WxDruvZfZg7Yh10s96ICsxqVqH726HgBLOfhA8hEh3MkbOHYI5Af41Wfd6hgAXNbSAfDKHYLWUUHMZw/M+hB7s/qp0wasnzE85KDc1pb3td8FlPNWRWoXJRD5UCIB2hvgurGxc2irm7vQBgIYZFxSj3B1qX/e91vm/htvvmZfFwl5VM8PgJ/IHwtrLLNxc+M1EBtgEQ2JBfXvrU9u2yqWvz09WgsZJrtqR3VgHXIr8DCUddjBbFzy2Eu9RYbiKbmpMH9xRSMOpE4F8YO6lgPArJHMm956XQQC1Keqe3XWRHbj9+lLq3kqUlJNQDT3+rW3v2L/+k//VHWphw/u2w//69/aOz/8kZyq5NgAQYF9m7mmdQuSf6c+z3VpFWRdDZKUHK1kj+/qdMYg70dAabu7h1ErzBweEJfxAyEA1S99fE+NDtuli+dtbHjIero7BQh3tKOG3fWqZxDOPMbxsQuJRcehbQggdFu71jy2cd6/3GV2g6B8sGfbKPHtMFq0tdvOtjtP0NpB7UOoT6n/8rZtb23IFUcOV8U+7+4f3gede6rb0AhEwF69lwTJAX8f3L8vAp47bvR4b+563Xb2du3R0yf23gfv2+P5ZWurt1vDgyYv+e0f2huv3rQvv/olq7HnNPZEmocAhcqY9ifEAPw3fZGpv65srNndRw9sdmFZamLvKYwlvcc1qu1F7lmueuW/quTdExfFjKKSkButZD7rZ6vE/CifWGe9yyZPT0hZz7oCoQ1CahILfE/POl7W8nlOvo+k+MPr2n7lylMSNK64yaQd/vPvz3/avJe07BS/ST3ps5z0H/g7TfdcCMhK57cj++M/8Hy/zY+/BIB/m0/3xTr2CzqdXqyH9P+Hq/mHAsBZhjsxcD9GAZypv9QaJ460k37Q3GP3uPMeKQM2Yb5N/1GpQhxzpIzkVbQ4WQFcRI/HDYg8XdPteMLqoAWbJhEGatf4fjCj2T1RARDY8yUlFRanUmmmla73DCY5IKihqNHT50Cx2N8CgPm0s/fb2yjAA/odKDimPw4sZoJ5MbgJaiNh975S9M6texKgoiE2ODAxe2WxCbN5Y31LShMKlgRfZ6fO6HoBgAkcABm5HhJ+iv9inuseSmY4AJkKSljAFBZ8CWqiMvTkhWtF+Stb3LFRGxweEOseiz/OL1s2rEphXWNTTZJSh3ntx4LNT79fEmJsbiieNLbXCVHE5OY8sIL39713qAPzDi44J7Cq5yuHT/F7endVIKXsj1sdHkla0LiSfa8Xq3QcWYUGMBLqB2fzpfV02GBG2cOL7MnE8+sl6BWjM+zU0paVAmOCgTwnijYwRElApBYOZjwFj+5uD6ApOmIVWQR4YvZ5b8AE8T0OjZ46BOKykKbvEIzZLS9yx/vOay2eRysA7MM1Q9v4j+pEqgJhJzEo4+j/QAA4gQtdUGUOF6tFzlVPfwo0Iq+wGgAy91BhZ7Lta4r3w9nbO1DBnN7ZvCsUAhApSN7v3L2vccz3SS547rKqjGIOc4+5RdLFBZCYZi/gAsSJwn/a+ijBp1jTjpXhoeYLTPSps+ft6tVr9vobb9qFi5dsbWPTFpdW7PLlq3b2/DklNlIXpS1kzAwv5Piq5kqf8iVW/lm8cn+Uzc9UxZT8jcrrbgaNWjg8rcrWBDbTvj6SjkxAVHSMr3wPDnhFMtZidfmcepSvyUH8KOd2y/pwHLYVNcfmzxzpX6Af53W1/lv/XbELrv48v8/3SlVVCfj5WhKfiB5xTd+rXLMsBQOsJHl/MvNEexA9BinO/PRnP7f3fvELt6GkyBDqM0AAJYPRh4pCB0Vpxqgrx9y2m4Hi7gwVh4Amm99QgAnA8nU4LXEpwPE2O4pegodSDF66eMEuXkLxQJ86txRLRZnWSp22Cu7GbA5gVqrkKK76Y3JJmi+xCWCE8rYFyMjfK4d3jPSiF2JFFS9Aumot2XKOeMdVBXrUqUqqdYA7rYFUUwG7AvzmuMn3X11lXYUdypnWwm05WI8m4rH3VH6lMrR9MBUkkKbFIO2PSzD3JK5FFQDOeyju5cRrC9JRvEOOkXaCCYi7TasDRt5TNwklMT5T5atCJHGIzxsPDVH/cnOHdigLyEPbAsB7+tTu3P7EVhYWpTLEnpCiD7bpkNRYx1UM0trlxQCUI8yLV175ogpTH330oUBWii6pogLwAwTmPhifqN5pe4GtIPuEtwPpkHqHY1F0cxWfs/erRAPmYyqEKUqx9/T1O3jK+MdNBccZvv909qksQ1kHrl65rMIa5BpAAebz0vKSCmt8D1ATJwnsKAGrWCcAyObn6Q+4YfsHuyI6sVfye8RBPBPUlszdGzeuq4D66NFDe/rksQp/2Fdev3Fd64cIe2u0JXiqwvjI6LjsBOmtxzEhHnLNM0+f6rpv3rhhw0Mjerf9fQN+b/MLNjsza+vrm9bV22+7qDxX130tAsjf2w2wh2fkBS0virdJWQlAxz0NDg1Zp3qir4etfk1FT+6bd0TBknfi4IDHv772ORh/duqsRi4F0QvnL+h9YWs5+3Q27CfdXUPW+dbmBbgg3TH8sH9t76xJGUQMnOM3yQw+7zye1HobCsHqPE3lOeOBIjvjxTeetIB2RaOAL9k5e4jjtrr+fHL9zv0GRQ7zydVw3p/8xH00fubLgl+pIu1QLDWvU+X6m+piCt7N+ZeriQFsGDt8ZZ/DBI+Zu8Q7WEkC/h7s7uh+h4aGA8jt13WjwgUA4b0A9BKbCVBYXJL7EfboxMa0k0mAWW0W9hlrfa7UPYAwu+F5WXe3lFCo6xlnPCPUShAcFPNtbAhcgDgAaCUgeGu7UN7wrmi3Q47FNRDjkx/SJ9bbI2A9jG1yj+YK97m2tqE8SJ9ZXhGgQX6QlCJU+X097uxE6wWRBuQmg41n3VZW1mUZCwAkFTBkWorttZoIC8SZM7iAiODo7zu6pJZthPiOlD4BqFX2Ub13vWSNKs9BURpFb3gA4LPnztjU1KTWSAg4tU63iFYLkgNzgF7gXEn+TrWRwNGmwZd5lAO+GSuJWBZuOsW8iX7aArexWY7ckrxK7UOGhq23B7CtX4X/DvplAgTX/Iy+3vroVO9WqRoP9f7nFxYEUM08fqpC+9kzp+1nP3tPLgvsFxA/eQeTp8/a6TNnrbtvwLq6e9V+p97nrZBQR3Nd1Zg+nUUybkmls0+sVFU6ECT3rWiv5OV88nuzjkPawngtgXtCLQm55uH0Y1ucX7R6vU+AHXkL4G/fYL/U8zwT8kTZdFdcLRzcjbfQmutpXJ0QJFfXhArhq4n81RY9gIlRBX3FGuULU4AsgE0JAjsJCQIB+Tx5t9b2omezA9c8DQfOPB6SzfOuA4YO+mYfX3+O3nM8oqkg4qS7m9x4FFu42xnrA8Asc1Z9hAVwMc+5Lq/vKLbV8byNEsf2sUy8wH973CIA0COs6HPuZIO0H1c7GBEyg0wDUSR6j6s3vGpCTkwSiBdkHimYtbbGyIi8KdvHcEbITsQa7Pv8JvNCe49qTj7WYXOgwJWjHNbF6jO/q7oLueXaJu0MXOnOdXhs745BzGs/zr4cOHr7e+zP/uxf2x/98fdErtnCVnplxRafPRMAzTqNbf/p02cUT6AmJkemNvTDd94RYbWGal6tN1DSOgnWY9NwmABUVT0NMvWhyDvsc1JvRyuQ3Gv5Obg+a5+c26QOJw+n7UObHBzYe7773e/I3ePHP3lXrRycMOWKfe62sbenveVf/ov/xr7y5hv29PETW11eth/+4Af2/b/6a7mekO+z1ss5Ty1NIocDtC/W09jZw7rc10B3ekvHF+VZ+Y7V3qfDTRSiT3E6Y7j9eLsN9PXY1OkJG8SBZXtT1QoUwIDmWCBTj6MeyB8RRjppnwAhCNcaWi05oYrxnO0C+Jt3jRpbawv7LyTjjk63YcfqukFfZO+nK9WvSJcegzEHtzY2ZBvNcdmnALs5F/spe7vuV24Lbn9NmwX2Mdz+iKkA+flcTxf32Wl7hwc2tzBvP37vXfvRuz+1tZ19a6u3WXtHmzW2Dq3eXbPvfOPrdnpswlYXlqy7s8uGZE/d524zyytuuV2rqZN8RpQAACAASURBVH2LFNsHe3br7m27fe+RAGDeGT2EyxoHa1SsGccFSEF0ed7yWN2rMtcvltSIrbLm0Xyco2uuYl2IpuMjUtNTNyW+gYxI3A3Z2gUHZT4XS3QR4DGfcOsgRxApFaKacp10SiwBY8266IdejUlP+vdRsPTFB4Gr9b/W+yrEE5/l5l+A33kJAL8AL+F3dAknoW+/o9O/PM3v6gm0t3ccRbQ+48krZbtWU4byCCcCwBksH3eyk4dfqZ5KCKFSyNWOUr0qD+yqRcXWnxY/K0553KbyqwDgz/jAIlAPmMRB2SJRyl44qeQq7a0JQNnUCYy8Z64H2NXNP/+toKavx5W22H8S5IdFtdd0sCfqkHUYDHPATtRbBE1K3iNpUiCP9WBnp4JTrpPEFYZ84jaTk6cUiFM4oNC1sLAoVcq5s2d0fVjxoLRIqyQKngCDKo6hCg3lntPg/LqyYJ+WyOpBEYm5ygQHByp8DQ0P2sSpcamASeYePnxsc8+eKQnhHAR8Cf5KdabePDWbm5uXNRBfYrzuNZzl2+aBMoEhidDW1rKSNcB1L5KpLHWkPl0UrmRX7SB+buwOaqRSuzpGAjyIAp0A4MJm0vtBp51VMT4EUpXJZxEMBehWAMCVz6LQBAB2SzJAf/qmrOk5ePHIGe1iN8N0VbJFkkt7lrKvFWNof9eZv1n8E4O1Sfnu89CZ8qjMATr92Qlg3t4s+nRVi31lZbBlzjeBrc3PrhorJ3D0vBl4LNhYfOA5xYeiOJkX0wJY6v25TbkvPcEOz1FSqFqicBkKYJ6L+tEJ5K9ZY5c+VfvWWa9LCcC4xY5ySr0Px9TLiCA8AXhni0NWaCts22UTKospVwE5UQQiQ/YBC3ZwMLs9GSP5x0GARGnXzp27YJevXEUuYq+++rp9+zvfseHhUWMF6YIV3d1t26gGwgrInR+iB3pYNiYZIcksLW+u+TWdtMwnOFkF3GIpP/KeC6u5ioVr0E6ziFwWk9Ne0pV3suCJ+VMCwFpJS+D1uBYBlYsoyBfNuHRlz2khKBSAYRU5TBSv3IpLoM9P1pr8NDFLs0d4i71QrkN5/75HVJXCaePuWWi12J7/TrUqxY60AGWtyH8/eDRtf/XX37dP795TwQTgl+ea7H0HDsKRINjZYsQz9mX96S0FClVHMJmb789757p62EGHAvyWzZ8XnwCWOBCkFgou129cU+Fbha4q4JsFn1TFis0c+230PWpS/2Z6m0XMGF+OewbhwR9uuTQVZIjKbp8gcPaXpejY4XbWOf4KwDnH0wnZfwmI5i+Wk+noWPHJUwVRy3ddEuryuebw9sJtef3HjcNfFflU76dKColRHct/uQa3Xnt+punay8HavIq3xn5FASWB7ZJo4PsqxP592xPpKX/mh/Qeo94fLvsn+gTxWADgj/UeEEKXE0XkhWfz6t22+Gze2rDc296y3p5e9cN9+Oix/fSn79k6RUUp8OgzBzDr5AhGD64q7AEAgYuLiwJYABIpUlFInpg8Fb38vFXDs2cL2qsBHaWIV58071fqALAXbQQAB+FC4ETEehwfYAJrST5D0V99KBXrdUuVS7/AmSdPtGaePn1aIDSfpygJuLywMK/z6By1mtwBIDBxPZcuXZJSdnFpwebmnkaZ1eMM1LkAWhtrG1KWMVcvX7ms+AuFFAXz5cUlnefGzevqRQxIRjGKoiC93vr6BgXk0kPYnWxQA+/Z/OK8lAs3btyQpSOFLNYcwFoUu5vrG3puAyOj1tg/tKXlFW9p0GZaw6S00hrlxS7GCM8GFSjFa4h0FP+4DilyAfFrHQIFWYvYf1FZ8UxwowEUxeZRMWS03xgdHZUtJ2otAKQHD6btww8/dMtGYmMK9aHekjIzeogydlkHAZt5Zrv09gzQVe867fZS/SgAyq9PMW/0pVXxNxTKXC/KrLz3Mq7yvZLxJ/A6gCT+kfbS7sLh84b7FQhKb76wiW4lcFVjtvxc9mnVnlUFgCPm9F25SnQsiTShRSmdc+Ia9LzbUM7RnzH3DL9O5Unddauh/BMQxHsakPqSPtOo2Hlm888Yt8/cFrW3x/tPr29oboyNj2lu8XMK4BTPKUTzvLAz5z3xu8wnnjVjk3/znEOQqYL1xYuXXN29uan3uryy4oCM2lhAvkRp5mrK05MTyrkAnQFSsEult6aTSGo20N+rcen9jts0VyBCDQwO2qMnMyJKeE7lsXovlrLqJwxRs+FEWynIYh5vbDrAjVUn9wF5ZXfXBgf69IyWltdk5epgEa09HQgG3GaNYH/T+Kj8KeMQ+V0V4JQI0bKR5rNu09rb32tffOWmnTk94apfgWRJfvaYhecJKYSYo0p4E7gTO3ISwPwivfDsfbMzX/N1uJwfZe9CV7o7OYR3iOUsxX8Uup2d3dZdhyiLyxR9RX3vSPcAtzh35W0qvnhfvG+B/JvbIliPDA3bJ7c+khMXVuPTDx8KvB8YHLFTk2ess7vXBoZGBACjAEZR2NvfZ4P9A25LHQRPxXeV2EHOKdHvNJ609pEEgAmeXKFKjNShnpgo9vpl+TxsXd2dciJYWl60X/7yA3vy+KkN9A/bdmPPVte3pD4dnxi3t99+W2NzEzVtvD+fyxXXJ03C5qC/Gh/8qlii9ecO9weJLPZrJ9V7nSBJB7oKqR9RlEIUABTKuDPa90ScI/VtxXZYMR5xKuvqXpC5C1t6SM2e3ydJr5r3JLkG8oScCXZdeUw7AOa3emzTL1TXBtjJe4C8u63fZf8UAewwXZbS0Yb11gFlAGBUmFKCy+nMiZJYkXvM5IBfgoEJALJW8BknUTppRvMnSP8ZI4gkG8+G35d1cL2u8ewxeYf2NVnCp2q45n3vs38o5GYuZTfaPzFXIHlsbmKPvGO7++5apjkWwCbYpecc2LsfiETDOvY//Pl/b6+//prGJLHV9uamzT5+bN1dda2Vq6trduniZa2lAsU7u0Ra/cm778pVRYpOkUu8N7zcEGLP8XxWd675zJxYWvS2HQgOfKzhxuHPXvmj6i1OeC9qOCL37IkER/zxb//Xf2vf/va37Ic/fMf+9//j/7Tp6YeuHkaNzfNub7e3337L/uV/+6d67w/u3dP9fPzRh/bRhx9okVNsBzmrDUKat4VTvUZjC6KY57Ia90VdLaNsbyOQJECtScQgxBddnQ4A88AVw9QU2zr2f2B93XUbHx2y7s4O293Z1Fhlj8H2G0KEzhvnpu7DPIPoB1kHtz5vS+WqcFnad+AIBUDrtae2jna9D61frDt9/SLWoFjfa2SP+pzPTpZQmwe1evC4S3trNy4W1D3dap3j4WCxurIc7RZoE0L/c1xcsMb2+QEBQ46E1DsPD+3hzCP7mx/8rd26+8g6e2tW62q31eV9Gx7qse99+5tWb++wR/fuW39vv0hgfT29et5yXInNBatz5uT2/r7dunPbbt+fth2RBaoE21iks457AkOuNSc7bo3kOXb3dstO3kmCHrM6UBut1iJnyvW4Na2sEnQZ7924PvT1OaEjYjmcJ3F89HHk+6ZIHhVHmKERXDF6tZasrq7Y7raP84yjc33MGDDzriNre/GZk/Na/8yLDwKftK9przqJ8fzrboa/g99/CQD/Dh7yC3KKlwDwC/IiftuXUWvvLMtmz8FCqtdxBEQ9ugyXv/6ZAOAiZXkOVby62DsQU6jNWjZPL6ZWrrJlt2tadFvv2dGp5iMWKq/jewCf+I7y2E2zqQT/CqChOECmGwk05XNxAFqJRlgJZRLt+3qwYGXl06VACJBUybSUK0FkhY0pRUBNrEOCZJIhBWNiLnvBK+1ipNpta1dfLAoeqLwosqfaBPAVdiJFEQArbAPZ/KemsDRrl/r3yeMnRQIim5boO9sAAA7rUX/kBJ0OADvIHbZG7QSooTQl0IheXpznzJlJGx0ZVPHl8ZMntry84n1U435IVAQIdxJsdopVivp3aRHGuvfdZZzA3hSr9uDAra46amLY7+6itnSgwsHfFivOQoEXtt1KepoB4LyXyoQoAkV/h6FgiMKaK7tjfCspcsa6M1TDVroI5nwEZXTlBTJX1ZXW2hT/PNFJyzcVizphj7ttGWNEBQEx6v25A/gRpBFsR2bhRcmM5HJOVQoOAq4rVmm8a4JTzkvhln5jybTP45Qz7Zgtp/Kt4p8F+OLfkWq5Mr9P3riOgrfFYD9pAh8BgH1tqC4OBQBcqEgj6S5A4Dh4YRHuCmAHcH3MU28gjpaNXK2mueYFvQ4F4QTJFNgp8nJ/bifmil9+j2froFySSCI5lAXYnmHjrluR+tH74XEuGL5tbczxAxWuv/zml+2VV1+zWkeXnTt3UbaUHV1YCg4afYXXNjZsbHxc6gMxcqOQnA+kKLK1KIDjqRVPOR5rjNsTHn6AN17Qes5bLZjpnsBmsdnJDLD5PfHN7+e/nSHsCX8CwSVun++wFdU95lp/BUCsRCcOnAli01H0TT9fCYLmMKsA0bECHJcv6AwVFW21GJjPgWJNlgbLqeu2Tb6n5FepDuY72Z9PRYUozpJ4U1imLxm9j27fuaO+6u4eETbQu7uudA/3iq5OGOwADm7/mGNd/ZvZk1DHSZXun0mFlwBS5ooS/U6BOfwtADhAW5ZMVyoDpKFc6RURCbtyLFSziFQ8o9jkBDSoZ6HbUh4Pjgew26IAbgJ+Y02srlH57+ox898+D73AzF7FPVbffRZFq39XZ0ATSBxDJ+egJ9bHzamTAeCjv/2ctLTJkjxW0BNA6qOAeJ4p7yYVwD4Hisuu/CO4IP6zVIbHv8t9L/gWxwDACXzrMSVBIuakAGDt6vLTayJtKGyNQjJXi6KDPTWMD6LA7DZ2arOA5f7+vq0uLdvjh9MqVO3t7NjD6Ye67mvXrml9eucnP7H796cFVroDHKo2L1YzBolpUOFiM4vKVcDc1pZvEIdmE5PjUhbyPf4sr6yKbQ/IKHBpC3AJpeqACmSoGAEBHAAuyZJevPEewShpiRmJe0Sg6OoUCYn44OLFC7a6tmrv/+J9HR/i3cjwkApnqAchmDV2tzXXIQACeJ05M6W9anF+SVZyN27cVEz3ye1PtFcBuksdUq/b6PCINbZ37PGjRwJDAZWIvVDCMXdRcQK+XblyWeD306cztrqyYp2dNTs1MWGnJs7Y5nbD3nvvZw4Y9fbI3hSAdnmFAux1Oz15WoogLCMBgDdRYW7t2ODgsA2OOMGJ54jqjmHA34wV7xvrwBYFLfoho3rEShAQmHvgHQDkdGAd2V3Xe+Cz/D57dmEFXJCSQmmOQobne+mSTZ05q3X01q1P7M6du1qTcNzx/ZzCvls5igKodd6L11rnWV91if5uGUf+vj2Oy5iAvz32hvTIzyJ+aHelG2OF+xbY6FVHL/CF1Z/3B/RzZlFSa6CsJSsAsOyxHQBWr14RL8vVK6+/SmBxwmP0jKNAn3M1gAtXyZfkpSoZhAnpMW8qLr0oSdzK2OZLajifzAVJR200cE2q0bOxXe8PC1MAYJ4VY5F3h3qMvY4YWcp9FYwbir1GRD491FjgXbMvQVIAgAWcR3GEil9ARAf2mtGiY3MrXJ1Q8nfZxPgp7+u9T2uFIZ+zisVp5+HvhIfO9Z4+c1qfnX82L+B3W04b/nwp3I+ODIVNuTsKMX9wwwAUunXrtvpwat8MgIa9sqerS2QRtfKR2t3jS4i/FMcBpAGJ+/t61bMWYsNrr72iHPPjW7dtLVRyclfgPQHaSMXrNt3eiiIAuVijfb/1TFvv0wNUvUfGr7g3bYdyJbh+85oNDw8aOWM7gAErdgDiPp4gQqLE9HUuW1AUY6bSGzfXQMVFAruYLx47ywUrelpL3ae40cEgrk9K4C4naaI47OsbsL5eLPczJsle8d532mNOX9cVZynP2tP6Ro9v1nQAEcDkU6fG7fYnt6yzs11g00cffmwbG9sCfem3i/p3ZPyUDQ6PWP8QauC6dfPuepzs7QBKxr++l+Z+p6pCXIu3FcIy1ftkF3bDIu90WCckkUOTO1a9i/G+a409XAz2RJK5++k9Y3j09Q/bxta2raytqwbwxVe+qLErG23Fmv4+3eEsrU6LbLWI6P3VVwKWpuSgKdXKRKolb0gQuHQ7yJgX21bF+HrXgHbkLLsFaMt64O5eQWIV5pUKcSc7x5B0hW+scwV4IQcQ7PfD6rpyGxrzYXuaYz3HLQpfKYAhXR/4NTUakPEZvw5wcT7mLmsNX2o7IIt4ehe7Uthtq7M+kW5lTlzSmIjrz+eRsb6reCHcQ84oa2WAuMTwGS+zt3jPaz8/n2PPZm9KQqhiH65XFvS+1vM/9rYOtdTi064mRnTg5A5fYyCc7ND/es+JcF7ecIBVx5crnPesZ+6/8sor9md/9t+pHcTC4rx6APOOV5eWBKbjnADx7Pq1G1pL2Zv5LG4gn3zysf5GbYoqVOMi3CPcQj6GlfYS9k2vixDTUB8i7sk1LVXVmZc4mFlTHMCzhvxDbMBnifv+4n/8C3v7rbftB3/3d/bv/t3/Znfv3neyfHvNVtc3berslP3FX/yFffWrb9utW7dEsLlx7aqeK7HG/Nyc/ehHP7L3f/GLIhf2ccoa2W4HldA119Qy7wj1pdYfFxBktJ0OcOyh1H7cRrmmuE41s/Y2Gx7ot7GRIavjBCCbabfMxgJa5AXfeL3vddhg01YJMpTIP1hmbzqJaHXF62nkgrwfqXPbcPVzMQJjjHwIZ5Xe3oGCsIazRX9vn46JYIOWIxDS5GyB8hdSQo/XQphTvA8EIGl5nX251cOb2lZXp1thY8e/RayIM82hddS7bG1r09559x37/t/+ja1ubltHV7stLu7ZlUtT9sd/+G3raq/Z7Y9vyXVqfHTMBvr7NB94ZztBwFSv5oMDW1xZtruPpu3Z8rrtaC1y/svhboDBWptyOTu+xuGvK97ZsXmdz3ecGog9eN6L84hX/JdLImOF/Jo5Yp47wNwiV4rcJ/NU1oN6d6cTFnYYJ2UdMM/DuIGsRVwk8uP6RjgB5BqaOa/fp2qRMedb888qCTjrNp7yHfcA/r8HAFdrVK33/kL+dzx2j+5efv1jeAIvX/Q/hreswlZnc7nthE2m+jiOKw+eXKR/ns1zs5XEsY88r8czihI8e07hPUOc44rlle3UT1cRCJcF3OqVlErcBGydYefqP2yTTrruovBfFED0qQqcUSZEGQYcPZZnRH6uVACXgIYXNTJ4BVByNW9vX596dMISd5aW91tKZSmMty1sO0l+Cdwo1kTBydljYZd4cKiElIIIp1Jhnt5j2zsKfuh3xmZOgEcgRbBGEYWiEpbMBMEJYrLhZ0FKSc7BbhGQZo9UvZJgeXsv2y6dz/vzuWUaRTbOOTExbsMjgwr8Uf9yTWlVx2ewx1KQiO1oW7utr2/ZgwcPbXtr3Tq6etTLCiatztFG0WhHCT6FGmfurwYo4M++GQAuixYebIcCOEA4BSuyPnEw+2iYly/NEzWSb96R96wMq7RUljZZC+egLQP5YpxH/1OvnjjDOdmg6gFVXAXnI8jv9L5d6stDIdNVwICSjCEVMmF0Vwalim0BSnuC3HxcKbnFrHWgk0IbSaIKTKiElIBHcKrjFlDJ8fOoshNlUSGJH5qPMLCzB92vWkCO3dWes+AVxYjW1a0EgctrqZy8ErSX3425D9hFoYXCqHqhMvco9qbNOIVZii9hrUTPtujPxJjP3tkq4Koo26GC986OqzI9effiLV9uBQ3LPJ45DN+wi3cFECzbHbt85ZL90fe+Z3/wzW+55Vw3fYdq6s/Idd69f88++OBDu/GFL9pX3vqK5pUKrFklaXn2+a6qb1ivumkwnbDJJvib4+OkaIStJaQ0aaWa4zydDHy2RM+VUJzyvSYAOEBKL0B4MTuLVvn3CVcadfeWC6zcYxUAbtlV4j8j2yr+q9mxovW8rUlQWYwqT1oFGnX/lfHQ+nl/JRXw2T/QBFoXhcS2NgEbWG9hEbsePS6VGEZCTYFzbX1VTGTWXa336m/dq4IAn5ciqsPtoFWEievT3lIt1kZhIdd0ilHYDFKQ8QIma5X3fdNTPDiINY2+751FP7wsSGf+6Na7TuZpLpzG00iLv5aEs1x/ypVU06xJ+VtZKwp3Bh8f+V6q/X+rAHH8UhPd4XnjT2+8aI9ZWikeTZSr9xUzolpYKPaF6jg+JsrLRLDyXI6cq/osTpo0RezmY//omY6C2PrNAKaqRZE8hd9OEfnlyqG/82fVucL3NA4C/tUvyqY0rgnQKYkBGlv7UpwAItKnkdhBAL7sUjulWKXQRe/ERw+nbXlxUb8DsMmYvXj5kgDNBw8e2L37D0SUkkPLvtnungOxgMznzp0VCEwf2NnZOV0W4CXzBqLEhfPnbHBoQOAmBU6UbwBXUt1ubKjwwoURs1GIWVtdL/eMphjAVUkAPMwniEbcD8cghjtzelIOFCgLuObpBw/0fCHIAQBTjAZIxfbv1PioXbhwwe7euyfS34ULl0TKW1p0UOvCpQsiY9y9e0fxICEEqjeucaCvzzbW1mz+2TM7MzUlMIFrphjI9UM4ZL0AADp7dkr9hHf3dmSZSYx74dJV29xq2I/e+bGtb6wJ+Bb42d4m1RAg1sULFwUaA/5yzqWFRVtdXlHPe95B38CgwBSeN8oi1jDAIIGXkA8PD/X98fFT6nnMPaCG4EvtSg4Aw7t07UmOTOUmc50iPkVJgCMcZvgegCEPHOtUYlriZ8gCAEMqhALGS91zIMVMrhNuR+0ArggzWFMCQxDLhgWunIJCBeTAqisbHbD1fIbrYf9XD+zom4uqRitFWPkzX/gZv08sTczCc00AOCeXA0me53l/ZKxNARK8MCm1TSgBXXlZ9oPz+CEBrLDMLYAs7CCdZFGsk5mbpKqNmCcAsIx5HATkc0n+ShKl93Xm+gVO0zO3s9MGe3t1fyIOodYOJRzPlriVZ4slZeZEPDPiY9S+AsTbsCHGGWVffQEZgxxrc2Pdns7O6jER0wHWAZCgUtPYCbV2Z2ddSjNAExTmHJ+CsjsRbYc6cF+9xCE0sAZNP5i25dUVW1nF4rlX75fC/ejwkJ45hW2+zp8/aze/cFNj6xfv/1KgrUiBAfKiuEI9RRsfuQeElTygMoAec49rY31gns/NPtM4/trXvyqHgv/6tz+Qo0GSiDk+uSTPnvsTKKAx48Ajzz6BWc980lW3UiAXkCy6g4515sxE9NVuCACWLbFIsVkU9vNlX+pUswmUguwImUJjLEDCClGQ3cFJribipefaPkYSKGdM+/0wLz2vYc0ckFptxIYG6Tfp79Y5ET7e3HZ4T/NGzlkiJuzazJMZu337tt5RvbNu585Mqff7nTufKN/i/j745Udui1vrsq0dGG4dNjYxaddv3rQLly9Zb3+/rLoBM5riidgQc74xv5xs5ihRXpvHx9mbOXsDM9427WB3Vwo/1MGMRfUj7sEhrMMe3EeZvGmjYxMGnrQSBCPmD+Mewk/fQJ+eRRJJyoCmJVdsinSKSPSkqKEAlT3n8l/znDzznRhP4nrkeHP1r/JqER39ngBaXYHlPaQLq/yQzil3juBKIzMIlhE9xRroALDICJHYZPSX+UehyAxVeFs77kyuXpQl9AHzHKB3M4BUHzPM/3Tt4F4AZ92py1XMe/sohp2gUORUlbhW6nvWOrnyuOLY13ZfE6XQFbG+tIbWPCg47t5+wPcZrKd9rgnkVRzhuabWqiBQ0LNVOShK4U56FwMelw5ZgLxS3avW4bmp/qDAbHC/HqyxJzPnHMhOQorZV7/6T+w73/m2CC4Qph4+eCAHBKyemVeQaCDPjI2Na39m3aa+wZgmriFv2dzaEAjMM07ClItffV/T/hjAMIpVyD3MbWpaPEOeq9tc0yaidAjhWfBz4o1v/sE37ZVXX1Esxl5y9tw5m5yYtO9///v2f/37f2/ra05u60S1vL1tr7z2mv2bP/9z7T0fffSRDQ0N2quvfEEtzngOn96+bX/5l39pP/zB32leQTZ0sB3vijZZQGu/r6g9vY7jtToBoJH7lrUoL71oPUu1eJv34U1inwDgwQEbGR5wxwrcblgTiHkAjKNlCgAwggHtiZ1e2/Bp5C+U50WsSBxLvYPrBnyl5gSY6/bUiATWRcwTgItKOHpTc1xIVVyXj0knO0CI4nwQ7+RgKMcH015FTOXkHdqcQRj29YLfhQCHTTO/j4LXLb475K6w1di2jz65Zf/5v/wX+/G7P7XtHdqKdNg3vv51e+P1121vp2HzT2et3tEpIibn573x7KlvUYvcRHm8sWG3Pr1tH9+dtm3ikXQ22TfvAxytX3JenVQ/b811WjFQH7N+bxcun1cM+snHtzXnCzJAxGwO8FaA1Khvad8q4rog82U5IdZZJxl5bSldNrzE5G4h9R53MNrZ9nWr+pVxWf6+Vu0EgFsq4rlH5ed/bQDYL+mF+yoB+VKk0HqvL9xF5wVl3v8SAH5hX9HnfWEv4BT6vG/x5fF4As0AcFlEO+npNJfYyt96HgB8AkagD1cX+GPPWdS1U/UbK3xL0dWL1tWvkwvpTffQ8mvFwK/8w4sPz+sB3HLlBavVd9jyHlvVbJGw+JOIgzQDAv6M3GbGgym3CnJA15MUetcqJ2ojOHfr3Z6+XgW4bjEYKtNQAAtQhV2+salADruteBmVArxfE9dOcDU0CCvPrVMIrF2N2KZiQF9fj+yqYIorUKvXXYGxvKLAW0rB6Onl1sGuTPZ7SXCU4j/3AYMfIJKiDwkAAKIH17xhbP9On57U93p7u1XQoxhKLzyCcj3rKI4R7FF85W/2rs2NbalvVlcWrLPeq0oXiSEBqReGXDXhRQF68nhhwL9OAoCjUBBWwLL1zTfZYgHtcyRRsAQF/N14Mak9rJjDtqsYc0eVx+Vod2VDGWA4e9XJCgSazvTWVYb1qAMWbQIiKbCSqGPb41UPLyrCxCRw//Q22gAAIABJREFUJ+HM6NmVFvGc4j6a5lxYzkh5EozQtN+m6EeS1tjels1VARw0T9qj0VtlJyoBmLRdpcgQ7OsTF6zKCSpgdfnrRy7g6I/ic02bYsuxmpTMERjHDNLxynjayQL0v5G1u1jSnowr2QZQkFLSBJIBoPvnHZxApZO9HlOhRCIGu9qLmj4/s2CK5R/FA2ejB8s/erEqeapzbldOXb9+zf7ZP/vn9p3v/KHVu3vUL/sn7/691gqKUT9+912tAX/yJ39iV65d9X5y0bctiTQJ0uRDzPnYDC01x+gCaFuw4dal/PjX69VEJSVSc0QxOMCdHC9pnZ3guNR2FfvncuktbWBPYqGeNMxO+r6rX46OsWoylPef7/kIcal4OOVxMhE8jhXbCgC3Hjc/k8Cwih8FE6pkCvs9+R5WLbhKXRWKx3zfWVRmzQDMACCChS2rbRLEICtoDQi7OMaf720VcDTUwNkb1wsYDoYIcAsbUyWhYeMfTaxizPta7gqn3LdDOVe8pJJ4xTjAoq8KMB73LgsQUY8knlEkr0k6KNcnP4KP/QptLXoMuzKvOcQuYoTj4poENovXXx1PvpYfR44uvxcRT6EOLlXehfiq9aar4UjlZ9XxlnFUy53oPZV74DFPs2KiEGX/pg+ctCI7gBujOXiFXtDO75WRXeyuxbW0gr/53wcCGsJiDpa++lT6+qR+ZHu79mxuzuZmZmxtbUXKu7m5WYG9FKQoAqlX5vKyrSwtWQ+khzazemeHba6t2cL8vI2PjyseYy1eooft+rrs/lmzNzYp/gLCuSXfqVNjUoPRR43fYz5JAcw2v38gFSzgJL3M1EdU/fasIMVRUAVsovBJUTUJQGLtq4pXzmlXzOGA0ql1nTm+tESvX0CXM7oOVIxPUNocHkjZ4vZu3gOXE+81tu36jav2lTfftNmnc3ICAEzlvPTj29jc0mfOnj8rQPbho0cBoKAyxvp0SIVvVJZuVelFZiyRUVScmpyQspFzXrx0Qf01u3tQUu6r4Ds+eUYKIvYpev5ihY0iGoISBUXWG8AVlMoAVoBsszNP9Tf3eO/+tFTYk6dP2/TDaSmvKR4S7wKSQTpJlSfFNZxyALYDfpLVJnaHHA8rZ9YlYt8EDlUY3NpSoRWQXkCjwHkHNon7AN6kRNnwdy4XhIgHBN5KRekgh+yMw2XBBzeAKtah9K30eJ39X4BwFOyJI/L7jGzAKAB4xXcBYAtoLaz9PN5mTc9CMmMqj1POJd8eUHRnQZPr4N27Mh7r6FJFzXhNZWUZJ5SuNQnsZDzuKiy/jgLECiBCoFyoTNPykZGtHonqU5cK5ujtGgphVwPH+kxBuFazPkBLI89B3TkooA+7SAf6sLDc11xCsZQOIiIYESvT9zXIerxn5SV9WHrXHZRYpj9wWKdyHgHA2Jt7zN7V0SlwGUIVuRO2u7xWCAtYmLPXch39A732+muv2s2bN2129qk9efLYHj+esbv3pmW1qXY3XTjItGv9YW+FKMK8xLb9Jz951z69c9cmJycFjrAO9aKqUssbcxAFS1l6h9M7GSXb4IB+F/LG9atXlQey/167flXHuXfvrr3zzjt2/8F9d1Fqr9km1sbR35z54xaypRVw7otcowAMCsF7uT8HGQiFmdSVrh4dHhlSux/WNOUwtex36uonVwADjjkph2txhx1XMMoaNxS8nD8deFwF6fmeA+LUQ7hez+EgAxPfSl0cMRz3zztMMHhgYFA29upnHoAKaZL6fzd2RCJibWA9Y28hFsdO/4NffiiACMXtqbFxe+ON12xxcd62tzak+n7nR+/YtWs3rLt3wG7dvm+bO3v2+htv2Df+4Js2Njmh3puMPW+14y2iqsCoY5ah+KvEV/k7CQB7HYH0HCvzWXv29Kly4uWleVteRL3uwDcAMM8Vouni0qqtrm1au6zVUZ6NShGNCu/8+fN28fJFEYVE2o72HkfCC0AcBUcOLLR+HUd8a8olCucp0LtAMpJQUAGAMzcWCEzeKRC4fC6UJnj1rddQ5pUtzimx/mgNVOzhFtAeFwGKeo7v7kNuJ+2OTQ6IoUJWzUPjn++xR2/YbmPL9gAmpVJ2AFhODcR2QRxQ2yyOdbgvVba7dbnjQSpvy1ZSDszw/FHHAjar3iFikP++u/V49pHX6fbApXqcf6fbhMfcvq4mEcIt2T124VqZ06xpdXpmt3t87y3MUArvy2pXNYFO1r1dgbL0ynVbZV8HRNzZ9/P4/CY/7TNajrFGs4ZvbKzZo4ePrLEL2ckJGSKh7uGsURfJhmchQliQ6pmHCew3qGso7vO8Wk5H2hi4NyfFA0TTs51YAgIrROsEfQWop9NVEO3Z82iP8dZbb9lX3npLFsFcD8dA/frpp5+qXQD3IvBd7hmHNnX2nN34wk3lRXI36SIe61FvcEbTw+lpe/cnP9Hf2PDzvV7WYpyQWJ94XrmrxVzml8i5RkZG9PuQTlZkh8z7chIAc1524apF4AzmRA8UtZQE4UUTnw0O9Er96+Nyx/bVb93jF54Rc5g6Uh9rgIQDvL+yjQbvL1Xtnkv6c2edg8yUuaXU7geH2pNq7dhJ05qk262dRQwOwRBxZxCk0pXHBQfuOAKxD2ITX66Yj30o9iK1EVkiFuyykbFx2eiTq3Z048pzaEurK/bJ7VsiN31we9a+cG3K/tW/+hd249oN24DwsrtrPV20P9mytdUVjUnqjHyWeLdBzN5o2Ls//5n9zQ/etc1dGqvHfFOO4RFIOqM42ej4r2PJrsckSPwe84o1eHNjy+Oval5bOXw1P8u8M+OlYk5ULyeWV//dcHMI5xWvWfk+u7Plzi+6t3DkSgew0lmhzNXSPrqonbW6QbTgA8fVOsrsuuX5vWAI1nEA8PH3c8JA+H1+O8bbSwXw7/Ml/G7P/YJNn9/tzf9jOlt7RQHs9/18BdLRQD0+c6JR5/MVwAq5ckfKOL7pJMlcjU2yRVXjICUKoADCso9HMDk9vHXQpejVkpXR56IOcRGFNWQJfiXD2FmjacFTXrQv7BXIp9hxq9OqtcJa/rc24wrL1fuMeKJatRTOxAPVrwfaWKl0uX2dgKM22z+kx6f/XAmKAD5XTG1sbdo+SaoOnbt8aSOrzV0qThLYHgXB3d09el9ZyCc4I1AlqMLaCgYk9psU51AAEySRnyVzLN83yc3ePoWGACdV+M/k2vv0qMDS0e2g8P6udXR1Sx1DQRXw1xVmsJBXoyeW2yp5H8o2sTa5Nlmv7ZNYHEoB/HTmoXV09pa2n8HYTiY1QbJ6BQmcjr67/N1WWuiUo97fuwMZbrFXfbNFD+BqhV7Ja75TH4TY/ClhU0/MQ1cnx1w8Yj2tk2exO/rOVoI0ChiuGGe8uEJFPw6bsAIAhqkL6/3QZLmowE39ab0AIismJaxxj2Ej60lgAt0JLmRSXarMnYEKmOwADteh/naVYx6X6B+7/lYKHEq8BDyWCuBW+kcxf44JKluPfwLWkdhXrGwtFtJFIb1cJzQOnIlR6Y0bAE0UAFICAWkDO3Mf895vWc+/vV0Jhc8XbCi9p7J65KEaa+yo52EyrQtl9yG2bL0FSEyCTiJNAqRCbown3i/BOnOHeTE02Cf2JsxVkobvfe979q1vfdsGhoZU1FpcWrG5Z/O6p2fzCypYf/Ob37JLl13lxbh3RbcrEBNIU0G4sBZqBXzLtfzIuz4J/TlhU5ZOJOwF/fkFuBeX5BbGbnOWfeqUgJ3gINE0jqrqiTx/y/UVxfBirpb752ce2/7UfPet9PHNpMwJPBXmbuVZtCYRuZdWwcdmgNc/fFzyUQWG/Xqif1uC7Nn7mQRcBQEvDqrQVWH0umrLSUok5bF6FP92QkoVRC0BYAd640/MBwH3QQ3xolDa3Jfvu/pOnajihbjmr/J7+cS912szAFwUGjOGKADY4wdnEb/kyVrGVvlO8j4d9PYioF/ryQWAsgBZWfbjTGXPsqb7rFxmdTw3A6g53k6YWJVF8bhxXIyfYlnMTeL4Ozny3Yi9CiJExZY515FKvSEHbRFVVcdq3uORMV15rg50N5MbNL/C0zmLtSLKhF0yCoQH9+7b+7/4mRSjDDtUwE8eP7a52Vmrd3baqclT7sKwtWlLC0u2srRoVy5ftFe+8AV7NvtURTesgwF95hcW1K+S/mC04EC9QocOesBLwdbWpj53rOMCmgx1sBduGd/0UQOUYQ99Nv9MwFP2MKPgTmzGPcnKNFSJ3ItcYMJ6MTdzB//2BOhQtGPPAbBAmcpxKQLyGb7HHObfuL1QZELVTNEOpQoqkbGxYbt88ZJaBTydnRPJDgBUKpVah8gi/VJF9tiz+Xm36UNxgW0cBV3WiMNDFW35g6IZVeL66rr1D/TpeaDswfrx/IUpKXrolQlo2jcwZD29A/bBhx/Zw4fTAnJQ6XIunjnXf/XKFSmrKSKuLC/Z/NwzWVufPXvOPv30jhTZUuEuL6s/HwCyk/H2ZKsHsIUNNs9pb/dAca3HU2a9faiD+rTvp1op7wOilsDBXVcycywAJgrAxNSAldsNwHRXAxNDQ57xdTOt733tEylBNvlOFuM9e+9OwAQK8B53CbwEfJIitQSfnETpgAHXApiWQHEqOtSnNNa6tNP1vMJtE7OXboKg3DP7ACByAsD8rFAA6x5CAZYE3XAW8k3I5ySxnJOzyn2JOZVWjVwL8UrpgOKrtywEg/ApoCmO6YtpAgjeIxDAW+BopQUGJ6QXNAVtnivKIXIGvmQXCSjc0+3qO1mjOhij4no9VPPxLshByH+4zvHxMT1jn08b+l0R80LNrHYdeld71nbYZstLK1IPcW7eI9c7NjqiczMvUb7zh+Py3iClEK9hF3737gN7+OiJgAOs4wGQIciyjgwNDdjVq1c1Ln7+85/r91FsonRnTUBxT+y5uLjiSshYXbUW1SDY9ogQ8Yff/Y79L//z/yQgFlBhCNLG3oGO89HHH9ndO3cUO965c8/e+fG7Ws+6EqAIdxARrRTjCqEonFZSBZ3rswM0JmVYWw0r+0EbGaUFUY/IBAUIrJjAyT+MsQSueWfqi6335bbsACo8A9ZeYhap8NXXukMggGLtUMwByKr/KMCtAGCPNxSDB8il3u1hU0vBHQUYv+tAf13HJu4mVmcoqhVOe7ve0aPpaSmqAX+59+7OLhsdHrZrVy/b+saq9pHl5UX7f/7qr+3s2fM2OXnW7tx7ZGubDfvu9/7Q/uif/lPr6R+QxWgBAEd8WIQfsXEW5Kpq2JJgcNYXQnXJe1lfXbH9vR3rrLXZz977e3vnhz+0WRGf1qTwA+D54s0v2tr6lv3gnXfVtqm7p8+++a0/kOpRji61NhsdG9V6zzNMokNzlBGW7nyTXDX7R7eEIr7uZVzhuVUVBFZcm70a9NmKO0Gh2A1yqQAr791ayFzlcCAXYRHEE4jK+Lg5roj/qqAnzBjWX2oyvvb4HBLJhTginBgSbHOSwk70sBZMbAeHDWvsYJdKT2iIlYwbV/2rutRe8zYl+rOr/sEQ50WeF2EnFMBVF53oOZzAMPtDAtJeuwrgUzOt3Qkb+bx0nPJeXNXu8aqDxQ4e+95O7hdEzACOeUcCgLvY1906PS3+Ibw5UOXrobsJrbrqXG4Nbo2bqmQnQQEu9qnmA+hKCwjWwv7eXnvnxz+293/5sVlbl42OOzis53WAZTRr9q56hwNqEteIdNJumjdSIgcIzzV6DuDjh7nOdbDmQwRi38PZAIeM3EPynYpsB7CsdkgeX3INAM+QQziWr3vu+iExxdCw1nrujXPQjivbJnTWAfGibY3gXScnovqV1fbevghxat8FoMm1hk29kw+y5zZAat0mT09qDn1y65Y9mJ62xcUF9WblWojpvI8zdUM/Jo4u7LvEdexFg/191t/Xo7G319jxPtYiZe1qfHv/YWKaXu2fPA9XmaOwd6K1HKJoVRCOA+JY0td4G/vlNf2uq8kPDBV5TzeijR7bo5/toYmUxTXxh3oh40UEiehvzn27mwkEm/+Xvfdsjiw7sgQ9IAJa6wQyK2VlZimKqiJLkD3dJFvQOMb9Mr2/YG0+7/yr+bAzaz02a7uz01pNVTfJIkuk1olMaK0CCIi1c477fTcCAWQW2W1bHBZoYCGBiBfvXeHX3c/x41WeFZDKx+/mZtGGbtq6u3rY5grrEwQ9qFfhmXHPvH471Ki0QA7skORMjNeNL25ZR2eb/eTf/sTe++57PLe5J46Mqji4Nv1AKFw1t9gWWoIgn3ZwYP/083+2v/jbj2yzcijpZzdnKScd9u6UnIdSyUUOPcwhf5WCqqyNQh6D+t+TCc2CsDxmjb/Tv8krhBO5Nj5LF4gYvPb1WncEdd1XDRKj7GmhNlEQdgubXpt70EPUx9WNchY1r6kfx68oipWD7idE31+tX/u4fg0Af7Wm5V/zbr6iW+df85F/N6/dVGr5kin34+NUD77kr+BC+hKrqd7o08lnQCa5m2C6pqS2gy554jyq6ejsMoksJmL00C2SlwWjKS9BiwHRvXsyOqoqyXYP+ciozK19wHrWVvFM9YhzbdBRO7KqeIokSfG3AigoEvRgLQO4ayPzFsk1JYLAWlevMfwugGUAwJDWggO2V9kpAiKe1Dl2jSpRZxmjsrhJPUnhYDEBdXhIpjuqLhBcg+WIxAPk+paWVuz58xkmohhYZdJvcAwoo7OPzzZrLrWq8tT7vSAQOjyqMjhBBbACO0ixdNn4xBjvAa9FD+LWcgurVCCVhmtCupn9lcx4L2BkRvILwCh6AD9/9oRjlZJsLgMW/ZUF2obMtli+CRBxyan6XZDYzA4AipjgvZ+OAKIWfdLkQKlam2ODoMtlgSWHI9kczJ0Yvwq8Gn2hGlzJN2cx1zCqkThWr6B8TQtgUeDNymNnSkaPGwQt+FKSQ1UgaS/4cwXIEuCMAGskraO/mILhSKCEg48gjuPsHmy+bxs/oOxHzV6MoDTGmgmc6MNUPKnHpAUXgx9QO5Jx3ciy1oyyo04iegjY1SW8T1TsF7dx2ucCc4JwIYZ73ltKbHAAvyBsNLWgqkH2KdajgnpPJBwhkPMkVdY/SQGo+qzh8/De8bFRBr1IUKtyRZVATPYzmMI6U38ozDGS6N3dHdbervlGUAr7gaT94NCQfetb37YPv/c9Vh3/8lef2czsHKcNv3vrrbeY+N1HtOP3zvUe8rkMLlXpWM9wDTCviGBqEKuTD+Is4IkfRZhIOrjpvY1AOZ/+mlUQRIGcMKAJ8kvVHAYN7HEWMNUkrDx40l7zJXhsCxe/CJA6v0YAwMeepcEINQLpAlzLweD6tzbafzofA3gsqqJzkNq3gUBgVnr4emVCrJDfIwmkLkFZ7EJPNiWgrk7lIwOAdT+5HdAkiWmsydIYaA+KHKK9nsOrsmRRARwAasx1IZ3eiCCQ1m3dIMoXcWPQIAjNPz/WQ1wCpI68R+aL5ifnESWGyku05smD7mJuw3DVrvWG5AAnONTeXyRnT3chi/Vb9zoqkvg56dWBmrOMAJeCzywZnBEY2NMw3VSj+4ikmK+QjGARm5yfqKy/ejWSPd9kpcMj++gf/9G++Pxz9taEIwrG/+zz57ayvEzlk74BtcCgBDQqAlZXWa321puv097u7Gzx/IUaCrJ5OIlx1qOf4uLiMhPglYr6aqEiFgAv7BlAJ66VOAsOINtYYvITCazZmVmqRaA/riq0QM4DSKbetXgmVQerHy0SngI7RNqQ/6ZqnJD2pTy79zeV4wlJQFSZIFm3w+ou/Dw3O8PKNbymibb30C5cvGjnz5+31dV1u3HjJp8L/hoIgACLUOUKaVCcU5tQGzH1IWQfRqhdtLYQCAVwg+oN+Q2Q5pOMISQE0ZMSrQoAkOB9eD8qgLp7MQdHBNsA4uIMA3iFeUE1I36+eP68TYyPUzoazwJ5ayRiUXmJ3rvop4rPe/b8uW1XdljNAN9oeGSEUo0A8+DvQulmYX7RK3LN5SG7vAeiQFtIWM/NzdnW1g59VXyxj113DxPAWDcAoeB/01ctlehDB5ERCwXzw57p7nNE0k0xUCTqMI/qlxqVUiA/Qn46ZIzxDPDRowoL72XiOCShsSJD0cAr7PVv/Z5Vkv56gbQ6D+L9Anwhyb2n8x5tAihXWiXwFWTCgs9aa+O5xv1/8Hcx/1gbHK+uLvozOF9ANMW+3KnsSuIb5FZXgeD79rziyEFngglHAI5bKcuMmIV2CMCek9/gNy8vLtvGqqp4QKBArBQVQ5BABslh3XtLAnzEF4E77/eM50fsMzszTwWkvl70cx3yKm9V4Ad4jqQ5qsEwRtyr3NNNtrW+SR8eakYALsptLfajH/3APvzwA44BgGAQWbGO8X6cNgAjpqef2S9+8Sv7i7/4K9qDP/qjH9nv/8Hv27mpSYIlqEqCvYD/hjXx5Ok0+1D+xV/+ld28dZu9ulta221xaZVkEOxtgvyoNHcAHp/xk5/82P79v//fbGpqnH2CQcYAkAzpVqhILS0s2Prahv3s55/Yx//0c1Xy+dnNfsx7IHwIjMW8Yc2Kd6NzGxX0+CJgCNtHv3KfIMrw6LD3HJVfgfcAIMFb2YKkhL2F6tRWgTxNzQSoYW+wDiETj3EAIRqkFLwB6wHVcwJRWli1hTUNOVCQIw/21c9UoK4kzIu9WCKwhXiapKEjVJcVhA22U3Kya1Rj4nV2eMBz45e/+ITvu3D+POXvASQA6OjqbGMcDgAY1Y2fff65TT+ftdHRSevtHbTmcoddevWqvf7mN2xwdIQKEngGgt91aiJBgCjOcfeC3BetTZr77oMdh5RvCT0+j2x5acGePnpot764YTe+uGHLK6u2t3/InqboW/3w0bQdHjVRNvWd77xr7733ng2PjkgKG3YdVdyRSghOZA0xviYi1Ql+AhEunkO+k4MQHvfInQsVEAdCwjl18ERKWEFUVGwfXoMf+/LeMpJK+CERBxQ5I/lM4XH6bWtde69c9bYMX1JgsPrG4pwH6Us/o5pyr7pj1b1tOziADcWaRTsf2O8dVtHim+oDHjfjPfgGGd2L1/lZjFAzwq3AmFxqX+e5VOMKog2rgL0iUy2j5GflyjwxnOlZnRREOWRvNRWqFc2lZgLA3COU+1XbgfgMxbnyT3BGQaVja0cqcfEa2A/MF/btwMCgjY9NkDQFNZWn00/s4oUL9vrrr7El0Se//Nw2t3ZtF4QPVx4jCA1b7aRo5IAANKLCHeCl4mkpZik2U64H5zziYoB5nZ2qIMUZDpuMsSGB5OiAtpE9f0FMKpetsx2KHrL1OAMxFvA7kIuC3e3q7GIuKtQpYKMkGa++8+jvfffefarYTZwZs/EzE7SX7JcstJ6gL0lDUE/CvaLFGXI3GMsSSOPttFGwXwLCBahSuaO1hX7dysoKVVKWlhZta2OTQCpsLQgy8BH43V4m+AubDLvS2VG29jLIgJAmV2sHrmMWBwgoRS4J/gtA4JZW+Aix/uVz47nj9WwBsX9I/6Cyu0NCRPgZXMelZmtr6yAoi0rWmWfTJANSRaeznfOH1gp4P/wA9gL2VkNBeMc49PX3c25mZ2bs4cP71t8/YFOTZ+l3URJ8c5Pjh97O7O8Mf3m/ykIM+AcgMEERY2F+lr4+yFJXrlxlW4QWzO/Oji0vLNraxlpSH8N9Yz72j47s6bNp+6u/+wf79NYjg0ezT/JEbbFTyjnkub36EMnzCxHLy/8qcrRBJE5xYV2QqrzgixLwRbKjNr70mFbG2V3RIGjLZCfiiMdgyT77ZzbO73m0DOKFk6pyH1R2prjnRvFohHy1Z1kKBE/+4UVD8RKX+Mq/5PRw/Ne+/a8B4F976H7r3vi7sE1+6yblX+OGv3IAcB1aHMnVYJhHYjYqYuNwiHMvQBi6de6EMwXIao+il0kkViQNJFZkStTW/azDT1WMhcSOmOtWQp+TlwGA6xEFzWYk22vnNpeNdsBJr85e5glxVjYjiYZEGfpYdRO8gTO0sLBEJzL6Y+gcL8BEBtq7lQzgLD7C66YdABfLFEAVgmI6m5TvlJwcpAGR3EDlA2QDUQU8CznAZ88kCeKSJwqYxSDF/e0fVBhsUObZAUnJ04AtSF2m1FsXt96MipuRYSb4MGfjYyPs7wFpv2DEIVmzvLRCh45gdF8fE4iQWUP1BiR4FhfmxUr1ygY8HNmVqTJNsk7FGvsNAGBKwEp2Jw9klZADQ1beHNYmJX2ZFJXTHJV1NR5fnREIsLrYF15xEaAIe+464CrPygFKB4Ap4wXGrID6CNDwOzEsQ67ZE3eRsIvKNXfUNHZYI0oC0jn0uY4EYiSlWV3tybtU3lK3uutt3TEA2EGe6G/HZCCknhLQnu+VfH82AIBz9keD+xDz3GXUEylDoGMC3pKjXQ8AZzaDixTjI3k6GR3MgySxKMWEBJI/vKr1sefKDEKRMI5KCqwl9gPmGKtCZ2R4mEl9AMBF8K/PV+/gAuBSVQ96qqIXY4dXUaif8Or6ug0NDtmrr75qf/DDH9o7737HVlZX7Fe/+swePn5ir1551X7wwx+wIgABMoIeVmZ4jxgmH1hNpApNR+/9qYrEj+a0xqQV45m/Oo9KTqjcrZvCZM9p7RJtVjY0rYwIQFwaNeYyvSef35MOX79/T0vpVXXF4rLzcYEEFdahwqL01jteSuQE0PaluFRpDAoAOAbcxyCk3urAvRwA1n0HeSXeFwk35DUV0OsZY2yV8YuAV0n+/LljMGp7t8k81Y5AnvRz81WDzjPpFUXGHhzLZ/AUXZINLhZb/K12Sp25HJ+f5rXuLD5pHdSs7hy1PM6ezh/xJIA8rZZs7dcTy9K6eiEAXA+C5n5Hve9yPHrUeNY+k+7PMxEvihZO+rtXXuDPAmwKufT6eeen+1jkPxMAjt/X7bEiTRsJh+NkhkIK0yXZkBCFsgH+d3Rod27dtls3btja6jKloFHVi+QPql5Zjbtj0ShxAAAgAElEQVS/T4BoZ2vb+gBYDA5ab08XQWAkoFAxDJ8LQOjyyjL9sf6hIf4Xcsirq5u2tVWhT4X+n0jSLS6CwAMZZKg0tJFYhy/03j177ixlmudn56ynr9cW5hZIfkPyDX4O5QydVECi3eGBgA9WtJU9Sa2KSlV0wr5ImUM/H7IiV6SNo9TPDSDUmTNnKO0OKWfM2RaqYlHd2FSy8bFxO/vKK0yC/vKXn1KWFaM+8xySyt0i6B0eEBhD78qiXYEk4VGtiwrYkZERJn0B+OKZUMGCMwQJxJnnz1gBBZ8Ez4Kz8fmzWfq9Q8PDBH4AqqPPHxKsqhpV/8Sh4SGbGBvlubS1ucFnBzgLgHRmbl69iUtNrHaT9HOZ30gY4jVIOG5sQbJwi5XbQWxCv04kUEVGkfw8EsWQ/oXPic+JPny45/jGALJvLOQJ0ae0pYXvw/hJ+lhVMVEZGweDEvPyHZT8I+zAeUeFL+4ToGnES1EdKb8j5Ja98sKrfNT+JG9/UIDC6sOoXpEEXh2ECaUa3Dfei3vHFxLPAHHV9xg9gBEfZYdicfzztwQKsE73UW2+J6IaAPOOduuBn+/VQyFzGxLSyb9xclXcF0wBricSiVpboEJT0p0iCwXJEnuisl2hWtFuZY/+NyuzXTISyV68P/rWC9hTb9fwd3k6Us4SQE6VyXesO5H5BLTjC+sRgDhUAOCLgeQAAitAQNgb2BL4xKiQHxwYsB//+I/tO+++Q9uCCtvFJVX8C8Bv4rgB8ISi0ZMn01xnf/zHf0QFl729CuXMpSgwpB7akOnt6bUHDx/Zf/o//7P9j//xsfX29VtrW4ft7GrM8QU/GuMH2yNZcWPf4W+/8w7jSnwm+mKChILrVnertjAza0+ePCMozLPVK9Gj32MkoTGXkP3EPoc9xJ6D5G13DyreJPuM59vZrXBPTU5N0MckIWYfdqxCoBqACuwle4XCXvncQtEK65Wk35YWrkNKdXuvU4wfqg8BRGNN4DqswvN9SnvgFcHyqSHnL4UOkVV04mHssVZwX6woLYXEr/tFXPAiJgbwiLNkcX7Obt+8aZWtbfrqqNYGkaajXLazU2dsZ3fb/vnjj2xm5jnXEyq7BwZG7fKVa9bW2WNHTa2sbHv1+mt25uxU6t8JADoAgjiXdS4WrYOiz2PsxSAcEqU9AAkbPe+rtrI4b4f7FXvzjWskEjx9/MT+2//93+zjj35ms3MLaDhlXT2QTG1XzFput3JHpw0OD9m586/Y2XPnbGRsjJV0jP1dvSWP84o8BoA+xYkv+5UDDOHXJl+pcJqSayJ/34ldLnub51zowSTXJvxW5Y5oQ4LAGfbRK2WDJEMbjbjHAZ7kJlG1Q5W7oYgju4EciIi57OW7X+G3HYGoi164qAAGAFzh3gPYhLOPRKoqzj7s1QNraXZZdd+jOhO80s7jPJ6bUB2AzEiWf0jgtq9nnNUicNbmKGpBmMLjS/KuCeSXBDR7vjephVELCM4ZAMz2DszHiRSEe4BdBRkM/gQrSUHq8ftFfgi5m4mxCTt79hwBQKhz3Lp5kzb59ddeI8GsqRnEj1178vSZzczOclx7e3qphgAQcWlpiecA7g+y+asrK+whGyQAxN2lFihrgajTrnxWbx/7COOrwp60zba3X7XpZ9P0U/Ca7m6BvtXdPdoDvB/PA9Wszq5ulzjesc2NTRKrJycnmRfDGMO3Qc7q6dNp6+8ftOGRUfv08y/szt0H9s6737Zr169RKhskMrQ3A7mnt7ubPiUUaQBe9vX02OjICO3hwtIKbRqILahyBRgLnwdEPbyWEvqjo5TOx/3jb1iHsKd4BilklCW33I5cnBRFWltwDqDCWWtQPc1VeUtA1+W6YQcwJiCU431BHhMxTWcmZfSxDuGP7R/wHGH178E+fUL4WZC3xj0hpmxv7+TeWVqY5/VGR8fU5sSr+JUbO2CvaagewoeScprxHMbn4rzF9UAMhC2XTH+JbciwTvD6HiigtYMsjyKNI64pkIboOx6hFcSOy2WLzoLnBHEIr2WblvU1SazvH1oHqokHBinJ/emNL+zv/vEjm1mpyMSeAgBn0VVtitdDrOQyib9WAOaUbodP5ubuBDt6Mv4bgZkntWo5tsqVROohxXCN4uHi/UWYWMSLecYttylJ0YE+lGzPywHIxWlRb6NeFIqGK/qy581X+nUBeuQ3+fJH6Us/WnHJFyYaXvqaX7/wqz0CL7WPvtqP8PXdvcwI/KYAcJbWbfhxx5L8L7ypuiS4A05ybuWUk+mHHhE8oODcys1Xotmlkt3h1e+iklfgmgA3AbfqNytWZHbG+b+ybIVfOwVOQkRPkID2kzt71pNYWMcB4NMTzgUbKu44qoiR3EDvozYmzlQRsUO5QYAzARzBGUD/E1Z34rnRS4Y9hXPwN24cIyTgm6xQa7FScyt7QsHZZJ8xMwLACLLBBmcPtg5JhwGIYo4KFa9+yPOgj58PdjlvLU1iXhIgJHAkwJUOAZmtYIzqOl093WTZwykfHR0mY3FpeSnJE+Ee0EcN94vEI4IIJAuQjNvc2mb1Bqp1mBDzvicI1MBuLIAPB4C5bhRURUQpbnuDJLknPsTq41N7pYb3Ccr73lJ2FMCf1iOuxmCJbG5J/jF4dGlbJbMafWoE+V4BSeBJ/S+ZMGtC3x1ILu/V3HE4XgE60ylGXxeA3g6Mk+wA6ejo++N7SEPiMuHK7KQImvNMVq2k8hAo4GckAQl40xFWtQYkhQRs5TuvsTXJE4g1+zkfE6EC2dWEwnFOa6arFgD2KT5mlWpnOCRpldxKm4XOuAfNJwHAEZRjDWWEBo4R5x7rsGwt5TYmHyPRKfBXPejwjQBqa3Nb0lWeVETCl0l6VgIoAMKzIhmrpIP3kKJcooguGA5WDntPvLZys3V1tjOgxd/Qd+6IUt9mlb09++lPf2o//en/wmQd+juiOnhgcNDeeeddGx0bs53Knh25JG/O4lTPl6LCs36AT8GEioxMo0VfDwBn0uDHPyNDYo9t2Vgr9a8pwNE4c9Q3K+64WD9Z2NRoc8qknlS9n99P3WDk/0xjWoeV1/j8JwDkkRQ/6exJ95cAtLipCPxycC32alE9QJBHBYDFnmgA4uaHSyJMpAfw8ffYoqhabuwoHH8WrLGwG9l5HRbbCx+Kq9WE27UfkmS1fAZ8baXPbGyEa65RY11qgme3YnWMbNrMBhXSL3STIlhPcbbfc52ty0vZ8yrgYh5q13usiZrpSSXs9XeFAfvNIs54e4C/OUkqgTr1BAXdZLG/ssqd2jss9my4N9xPLmXI1yapSAFH8gkPrElOCiU7f/nLT+yLzz63Z0+fMlF7/vxZmxgfo2zrxtYmPYKBvn4mHUeHh+zo4MDW11aZ4EVCTDLAezY/P29rG+tMFKGvOgDgtdUNsyP0oB2zixcv2IMHD+z+vfs2Ogbpwg6r7u4SoIKMIZJ86CMref8DyuCBZIcqCCTRYNeZrHQgDZWZUGAhmOZVkNG7D//FuYEzfntzw/Yqu0yw4bVIfiHJCqAJYHf0+0UiEUk0VJUgeQdJ0/HRUcrdIiEI2T5UB0JSGaDp7Mwcq8fQo7S3v0+JwP0qZZPlF7SyUmangh64qAbZs3PnXrGpySlKPSKpd+3qVVVMQdlicZ5jjntDtST8EBANrQnVeJKlx7OjShRjh7GQ0sw+75l+qpltrCFpV2GyD3OHCkCROyG5rf6Mzc3oF6i4AWcerrm+scXfwZ+kigAIDKhedD9DqhyqJAGQq1hFEosCWR2OIJh66OQu9fTFugzQF0lyyirTHgF8FXFSS172Ivx5vBmJWSSCCcihgpbKIPAB1dsvKsNQmSQyXiHrWVSI1Nr8Yh/qs3AP7Onqn42fRRZwPxM9jQFquN+BZ2L/VbS54G0XcZj/U1XeANe8GhmfGX4KPlN9drWH45kDyMqpUPLjRUiFvwq/KZ4zqpbDF01nkdvyg+qBbW9sM1HP6zixFaTJ6CVM0L6tjddG5S3HmxKUICK0WVu5nS6m5IwLn5eAcisq5dWfD/eFdQ6Anr10L1+00uGhzT1/ZmfOTPCad+/csdfeeN2+9+EHTMpj70Fu/smTx7wObACS2hjrluZWVjZdvHTZps6epQ1B1RyqykESQd9ZyvEC7AQoUSrZ02fP7YsvbhKs6Ontt6YgOnh/YvSnxUK7eOkipdfxYGura7a8CuCkSW1LAGgD6OjspH7uzsYWq9fQmoQAcjMIjahQBeFBvWMxjdgXO9ubtB0AQNAT89GjR7ZTQfW9JM7Z5qSK6vsWmzx7hv9GlSGq8sRoE3kYtgHrhxKq7DOtOcf4MNbwXqzwkVEdiPdq38pVAyCPf3e0dVpPN2TkO0XWcNWFAHnjfJY6lfaIqt8hi++qRzwsFMeQsFDF/ge5w4muuP+2NhJPHt1/YCtLi5R0Zc/Ncru9evmSvfXWG/bwwT377//v/0PgBsB3ZQ/72ay3b8haO7ptdWPHBgaH7Q9++AO7eOUKYy2SS1CtF1X97ruTOBjKTeGHerVmxka0o/0jKwFwaW2y3cqG3brxmR0dVOzHf/xDu3zhvD15+MT+5i//xv75n37BSvGB4REbn5wkoWdtbcOOmltsbnHZ2rs6Kas/PDpmb7z1lnXg/nd3aV9Fdk1lwMlXxDoS8etkH6LId2QeXFQBJ7Je4TGH/1XvljDGpx0t2jjl7lz4Q5pjB43j54gtgzDpMTHjG6+eBQCkuEr3gp+ZH6HebcSJUX3ssT1zV8jD7FEOmgBwtUI56D2M3YGqWtkvdQuS4VVrojwtyDaK/WAHanwhl6gPZRXYI5yLBIDd78nHNAAl9QN24o/3JxXArvie1bnhz5J06SQxH3oSulj92iKCBBTjmB9T8UAB8KinPe6hsrvHNmSKV0U+p4+wC7njfRufmLCpM1M20D9A9RGoezx9/JQ2FmQN9Lc9c2aSoPLjJ08Zn1JWn4oa3QSN52bnaG9AtMD+q+7tWmsLZKLV3mJwZMy6+vptfRMy3Opn3NpSpr2BXwL1EvpcrS32dPopCTrwxWBrEUmsLi+rH29zM19PBYL+AZ4LyEOtra7zvAU57bXXXrPvvPs2Y22Av7/4+Sf2bAb3fMQWFo8eP7X33v+uvfb66ySa3X3wQEDpxgZ7bI+Njtj9+/dtbWXNurs6qWIC8BwkIPhbA4P9duniBdpbtCkBWD795K719A7Zq1cvK8b3talKcOWVYDvKsEXt6HUsJQJYOwC/ykk0kVxPAoMr08U5LVK57C5fSzK1JP4x9SCnYOHAP4F8NW4Acw1CA9Y05gG+K9Rp4P+RWLS3zzOVvdy9MAL3AKAaldDqZ11Uj8LuSrEBPpuUb/BcJO8wT6t7gG8CAiN7C3d2Ut2mtYwzX7kuXAPgL+YXZyuegUoq+BvUWJif3Oc6x/oCYW1meto2N7Z4vnb39lp7Vw9JDf/w8cf2ya9u2V7pyLZ2JZUtf06KC5GTkg1yaasGZrDYq/I38WqcPxcuvcJ7uH3rDkkKQUisj99qiUFx+oUtDbvpd9EoR1L3u1owWXkx9c9u7D/WR4z1AG/8PRWQZPGwbFNBYnpRTKyxOk6iP/a+k5JPL/qAr9Lfa1MdxZ39ZuH4sSeMzIr/4X+GkfsqzeJX9l6+nuiv7NT8y97YbwIA1xmHhjem4P/L3LMnShPlPaqCCnlRvEIAih+eWbATTmskzlPywRMQ8Z4I9AC84Sp5YCAAL5LfGSAbwF56ILoZx23jiZK9wdTN7LUD0vpNPZM3Bq8+8yxvvLD1uo/mZlU9MEFwAKcA7GfIzIqVCQcJLEA4jVVW/iI4qSKMSAFa7TVxPwi0o+JAVatgGeIbYCuCPCQ+4ZAiAQDHDpJjSBrAEYz+pZSk8QQPg1OyY1F1YtbaLDkrMb1VxcknTqCZHAyCb+7cI4k4jD5X/T3uqCshhd5KAQAjQQFmPZI3YOmtr2/a/PySVbY3JMHMBBmb2zC4iiCessoBivMOI8DHmH85AJjzxMDbgW35KHSaUQnqKUHv4ez3E58YjNxIdqd7yR246FGsmYsKEVUTg4WNYEoVQIXPEL2UisQZEqwC3qNKxIkF2VouKuTdia2v1ks96sT6hCOOryQj6D3AkJRRxXXINtfbh0ZeTEgH5nsoQFR/dg1AUXESznUdKFJ/9ePmqQAFA0AO6cVUCexzwXmNnrLJPmgecvBFP+uT0kxwTaMauGzNTJahQkGybqpsFpAeTjP2GgKvJJvjpJdgVLMnlPdcZnUCkrKp705If2YsbzLMzTo72xhcIlmIKn4EMKjEQiD07bfftvfe/4ABKgLsy5dftevXr9u5V85zP1d2963ssm8IllQxUYCEDZdsZjEV05wcAJ0kCxcKDhjNhi5/o0rh7HcxBynRzU2ZrHD84ESM2hWTwLNklrMK2JpAyC9TIwFdd636s6tGasnjxPwt6R517bj/4//VSssrTE8nITW+Xo5sFwQZX8VsbIQ9GGd2PG9GvsgrsBsQZ5QXdHuSmbUgqaT1Ufc3v9vsnM4iIqpc0BgUyy+RV2sJIDTH2fgeD5jrtnGdqZK/EZ9VTzYpXlwLbBdrLRJ19Raw9t+5hapfPxiCWguWXhFnjW+xlOQ8BvifNPexUQuSz7H7rOnBd/pT1LIk/J5rKmoy78P7zad9Xpckrk8MH1snfhb4Jkk3Folxz8YoP+QW2YX+JXEL//Lg0L747FP7+c9+ZutrKxDmta5OyNENsEoWvRwBqsBmw1Z2AXQEEW5znYnBnS1Uye0ysYZ1Aru6s7vL6i5UdqC6D7Jxk1Nn7fKlS3bulXP26OEj+/yzz5k83lzfsI3NDSbVAHhiLwMYPn/+AgFNJInxO4C7qg4UgAVZaABNUHPAGQzFFJwb8AuRzER1C5JoIPugBUh3J1RcegiKQGoR94v3YGM8evjQHj14wCQqACmcSwBdQBqaOjtlly9eZMIWgA7ARxCFAFohyQcw+9n0M+vp67fJqUkCI0srSwJmXcYXSbkAbpHgGxsbs+7OrgR4QVYaLT4gF4j7QqKRJDkndq2srltrud22dyDDO0MZx/UNjPs+ASpWf0LWd3/fOtrKrMLZXF+nrB+IjDt7e7a8umatregVWmZSGiAyntMIJCFh3cIEHip2QdhConCfCjZSiUHfS3xJvSaIe0j6QaYTcooAJ/2Yo7spcICgYJOS4fQRPQmOtSyCpjYwq05TdVZUGossyIQn5UVRUQYA0hO7Xiks30uAFatSUXHr/9Y94ewqWoSkM8VtR41CQSJauP1306gKH/UjDhA8nhv3yK3o7SAore5JviB4sKchkrHeeoQtK1hppApLEt1cuhkAJ+MYXM/VUnLgBRsaQCt+hx7RABNZfeZVSHheVJfiGqyarh5YdVfEgQApKKUJsNZjJPSzDMKeuDAC3fE73DOBUVS94jORYD5CBROqqdoJzqGKCM+Ae0aSO6rh33z9Ndvd3rLVxQU7d26KMdPMzIy98dab9goAj5Vlrh3sbxAfQooUhJCVxSX+bXR8wi5cvGRjkDeHrKaTKXAmARwGkIjkNYAMkBiw3rF2EUvhnrCuoUKDEA82D1L1AEjefedtmzgzwX198+ZN+8UvPmFlE+SX8Zw9rJIbIgHk/NQ59jmfm1uye/fv2/Z2hX4tYz9KxctDIxjgUpv4LwCAO/fu2L17dznfcZZWD6oM9UZGhxm7AcAFmA3bROllVv2K1CzJcOwxtTkiSaGlmeO/yxZIh7QDmCPZGsiitlH2kz76EWxrD3uWskfrfpVgRCgIYK9jz8A2iVQroAsAs/YryBbFOYktu49+s9E+hxrDIEqUbHlxwZ49ecJ+wABc8PzoQd1CYuiRLS3NU90AJGqsMZBbnj9fsPbOXuvsHbCtnX179dp1++Ef/qGNjo/x7IGNxr3A7iPGz9WWwkZ6MO1xqOcOvG3K0cERWx20Nh3ZzNNHduPzXxjUc//wR79v58+etQd3H9iNT2/Y0yfPbPrZnHX19tm5CxfYt5oV3OipWalaP3pWu9T2O9/9LquAAWDjHpN1iVxHAqbli9Ue7RHn5b6T+3H+wlo/1kHKOr84PLJw0QUAB/Cae4cRj2XAL904+fR5VWzmUiZFm+Rg0g+W3HPeT5cgPUkLaufEqki3u+pJDEIJbB0UntDbVOAuYnaQv7h3jkyAMPuqApTaZn4CfgukoqXupGfDl/rB68kZA6be7iEfWxCldbZIrSnI+XKdRM6J+eHf3f5LdUc2TyGvKmxJMPJv7Bnm1jx1opyPwMIAgAGgwSbhzAXxihWiOoD48/vvf2jf/973Cd7C1uFcX1laZgUrzmL4GdjLGNRn08+5/9HzHL8jCa66b4uQp19fJ/DHdmdHh3wuXAM3PzwxaV19A7a2sUWwFl9o1YA9CHuKVh3IJwVRCuQd+CtnpyZZfLC5vmqd2DClEl8HWXyAv8xxHByob3AT+ql32Ruvv2Y/+ckf2cXzU1atHtq9ew/so4/+mXLvUGSAYt8H3/vQXr16lXH43MIi5yVUPGDvqFBCApFkn5Fv29jY5FzDBrxy7iyf7/HjxyTR4fmRoxgeHhRprqT+9lh7JJExZ9NESWkA2Z2d7WaQ6D86JHkJCifqQhJ9qPVcJKWxrZvkwtXmAGoeseOkqhhrUWs9roHckPcRJoHdiWJO7imhNQyLI5Q7YrsR4sraQ6hC5pkbKmosEvEzOIjvoXTnoGvsZVbWl0rW093Dz2U1fSvOj+aUycVn4rzB+GKuIcvP/QDJc2+bAvUM+NxLi0uq8u7rZ+U3zrv5xUX767/7e/v85n07ai3Zxg7GrCCcR7wZUdvxkoTC9iX1r5TzlmN24eIrVDiE0sfSwkqNkmQBxgr7DntZ2NksVs5Ctlo7rNfUpaePh38JAHafMFNkqn/xSfmH5HM60U8t1zwzesr16q//0gBwvPFL4RLHHv3/v180yAc1Sq287A02yrbWvje94rd1xF52KL5+XbiyX4/E78YI/DoAsB8NLzVAKTf6Mq+OROaxKq8sAemZFOGBYH61skqVDrv3LmEw6JJNTCQcwkF22S7RsHg3kYwQQKfAKJISdBi8go3BvyepCwm2SM4XwE56xBMBYA+FMzMaSfXG4C/vMh3g/MQAvdOHBdCESpNOa2/rkAycS5qErC+SYG3o79HSZFvbm7ZXQRABhxvJFa+41Rleg9hTpphgJYBkVRjC8UGlSPTdPXd2is4lHG045gCCUH1MCSjvZYYkD56VTEAmsxCwiKlXAMCqgpBkcQRhBWgGIBrOEmVaOjsomdjT00kWaQTlYE7iPuA44Z6iBzCBrY1t9qir7GxwXMUUh7OBqiDvzcoEHe5RgHDhtCiS+dIAsIM0CNiK3rcB1IY8ngOXnhwTQuyYfICkcseyXZRHvKQhO0iu/sKs9EGfGsgUQd7Z94cuEPKBSKIhUCsC1Ph7LWmjHoBoJFHu/X6dic5gG/PvDEwmIMnUV39broMDSRU2Ynk3NBcJN8mqNmtXazFuMVbHvJs6d7vOF5a9yuo9a6RsndHsNye2+AsA4OhXjKQ1c0GyRQFAoPq3VCqziom9eMikLSeZLOxl7AmsQ+wbVsbU9QaMAD8qwAppT+0nMtFJvihkdpAExryXWxD8qecbeq7h+6gEudBW9khEtS8SiagceT4za2++8Zb94Ic/5N8ePZ622cVFViO8+dabSoB4EoLTHtUIxzhACTnVLOWRRx2poC47lGx3rZWq3xa1kHCQgfRRJ7i7fubUsuN9/9ecR0qi4HVxqwWgX79Hs70Wa6bu8xkUe0V2nD1BYtJTFESkYv/nVcv1gKD2oefvE9lAygTHd1XO8o+5yP8rILZIkiUiiX8sOeQEgnPPMYVvbm1iXBp5DkrC5l85CJvPXZpzT2754qnPIBaW0p0Pnd9hPn3+jltS3Wudw1L/+eltPpxBDGlor/LPyK6bL3GdL/X2tXhjo6A5mOB6UJe7fmEUV6zbk/ZB/fzHXZx4afpSnuE7YQCO7e/61+UqCmkNFb2Bj+0on8hiucX6lB2JdZ9NZlEh47YmrzhKlTIhQcbKzkNWr+B7Y2PV1ldXRGZrxlpF/7IKQRIlH0u2urxKkBIVO6vLS7a2smKba6s2PzfL6lpMseRLq9bB9hU4/+CXHhKgmZo6SzAFNhWycvfu3LXHjx4xwUlJPVRjuM81Pj5h45BFLpUIbKBvKZ4bP7PPaVOJCT74wJBAxPvQ8+zOnTv29MlTGxyE5OAIJSaXF5esp6vDrl19laoqeG7cDxJjACfYKw79etmmQ9XAAHQhAXv+wivs+zgxOkYgGUkwjD1AN4CxuHdUcxAs7u4mELu8vGRLSwvW2Y3+epLQgy8H0Bb3iPHs7+tlX8CVpSVvidBEIB1nHKuWy2VWHs/NznKKAUqVmgXcYh+hgmP66TQTypC9RaWQZImrfMahwUHb3kSP3hlWmByWSra0tsb7boIKDeWMdwUOlZpV+QRpSgA7TKarbobVSl4ZxdYyrAr0RKlLvwKYZYzC8kav/oCv5T1OCZCxClY+vhKkIm3x21tyYGCjAhifkaphKbOKvrnqh1ckC0WOVT9okT8FukZlrPdmpO1RH+GTSLqqdvSq41JJ/gR7ZAeJUL4jK56z3sB4D6qiggym/owCz4LcpgQ05IyhdCKgDa/HGMA/BAiANUWpTSbWy5Lt9ipdVuySVOhWgmZU5x8S4wAzKRMJuVqq3KjfoOIggMRqXyCMTgQ5JKZ5DmAfoQ93U4m9uVlJzASlFAJIxKM0cAsiCa9GlYQlAWBU0ZO0gXtBrIXPlTx0VBm/cnbKWiG12QRiSRf3DPblxMSEnTt3jv/G/SARjbHAXoy2MOur2nMAYlFpiz0JZaOe3l5W5INcIln4Zla3YU9Scaip2dpA8ujsYiwE/xLPBZlMPC+ILFOTkzY5dYZLAvON2AmJZkhAn794keoFeG5IpYI4Av6AujgAACAASURBVDATY726tm5zc4u2sLgEGIoJcUwoQAJIiaLiCjaArYGqe/R1kVBHexEpEGE/V62yV6HNg+JAG5PwAPVV5Y/nwRpABZcdYj2iqlP+GJ6J1Vsg5HR1WrUq0B1jC0lVKVaJsIPfoZoZBAAANlDJwvNjXuH7sqINFWieS2BVOSuUBXRFfAbgVjhEENJFdghbINnTAzuAAsTsc5t+/IS9XgEC43dQXoAkNAC/crnJBgf7SFrG3N+4ccsWFletu2/Q2jp7bWRs0t76xrfswqUrbIdUwr20qtoZ6znUHUDypi/p3lf44QkIYHDtfiUAnMNDKzcdWWVr1TbWFq1cPrKLr0xRdnZuesZmp+dsYX7Zbt26Z6ub2zY6McF1w/FtabVDnJWoeAQg19lp733woQ2PjTEHgfYwUlLQiZ015yiIuvU+f43fJNtTT3DUSwobVMS0hSlLXlW0VHJFLZ3/4UGEf11I4IfPzVfFOAFoT59Z3GDIfCffiWSTFDSS9BD7SH1Qld8QOA87LyloyD5vrKNtwA5JBdW9ColVHmzQBmLsQCRA3ExX5OjAKns7BKmoGOakKI6x+6fRSorPkpfx+vPrvFEMG7LX8oNFtpd/qWdKALDbfvm+UuCRkgPAQoCAkoJWZaBjwEkCWjkHPD/WEBSkdkHAAbDqJBncGp79+9//Pfs3v/d77AW7vLRkKytYnxsi+W9s0OZhr0F5ZGtrm2SRb37zm/bNb32LcvcgdOB18M9AptlYW6XyxwHyY7u73EOdvf1mre22vrFNIBW2AD4SbBu+0JID9gz+DxTl8EAgBlHprr2N/bJ3tjf4OpyLkNMXUQyV+72plUYn7eqUvf/dd+36tcs8y2Zm5uyv/vKv7R//x0d24+Yt2miQq1HVvLWzS7IKSESh4nGAz/ZWC+p7C4U3KRjivANJDwQ/2LCHDx/a5tZGym0hF4YeulR0gU/HtdRszZg3EpmarbO9TRXA8DscAJZt84p4JxkE2QDEDvkcIrnBP6aNdEKMbKP8c5HeBN6KlJArpznQ2+pKhVDHQ607bJPvP9ouzxkyM5ipx2Fdqk+7FENS6zSPrKIKnwoTBLvRoxrFLKRIWFsbCENtdlDd59rC+zHumGOcOyF7rVEQyR4qPiANYq6xPnEetnd0Gubo0ePH9rNPPrG55VWrlszWN+EzZQBw7q54VvGE8ElkEonH+f0aSWdjE2M2Mjxk25Ute/ToCVsxeHiTbFukuvMYsiZ2zJy+42kRj9UbBX91v0u5hWO56QJ8TrFk3Qfl95bn3vPXv2x+sHhdWOqTRjU/YF7iNV+1l7ww1n/5G26UkTnl3V8DwC8/tL/Vr/x6on+rp+/lb/7XA4C/nAU6xb+vvdFGAHDqwaLDpLkJ/bbkYSCIg1Om6gfEWQJIAE4ieCMLfHeXThJkZpbBHtyHTAv6XIDNhcSJ2JNxeERyRQ5zyLbKiVUyHAGXZL08jjo+2KcAwB621CRcBCY03nKqJMxkZ9MH+8fifljF7IkVVpUiYSWQVYEGWMJN1lIGk7nZdvcqtr9XcaC16hqeGTCWpteT0yVUDnRae2eXrg0JLu83h8B48swZBs3Lyyscf1SngN2J3nVwqCQxg0BQ/djEOBV4hjFtZQUkKiGVTAp56lrAo0iUlxmct9rk5BkGzKiSwWMycbm9Q6kg9YLpMfTxwhdY6XA8kfRYWlzgvEuGOUDYqH7FOkJvVfXEKwB4/KzqilogVvMgJ8hriDypn4MrAP1SP106cwie4Ohm857enyULkyR2LLjwav1zfd3AMVXltCSz4QwjKcAAkz3hkEwLHaesmpZBm6SX0mv4EZG0jLXn6Iivp6ICM4LkANC9Rx2To+ohllHkXT5NYCbHpJ7hV29a8uFpZNZyiXdlWR0ICAe2tirvGNsyOaTFmCSszGWaNbvRey+2vldepwRBoVTAlRp9+lhBpEBY7HDJwmnRwJ7AdqFSv5kBKRKEklKS5JyqYLxPuVdTI3jB06nPXIvLFBV9+ySJh89E0KWK9VSl4xXEkrsza0FiBknSdvQPhwxeC20HKkn6+vsZtC0tr7BKDclz3Prb77xjV6+9xt6JN+7ctSvXrtmPf/xjAthK5MmeRS/ofK3UWznOf5iyBvMbiZXjfyoIEMctZ1ElXg/WpiiqhkzhazjAVk8oaooyid4Ct04AcKzfBBymgtBiZxOA1IMce4z69X/8ZTp56r8UvJ6Yt08jWnt/DTeQqpviXElJL91vPL/mqZDPK66ktZ0yov6HsDUFA9mrvOtB+CMk1jNJrLpzMCcV1IOzvL/G5lhyjT5/9QGwiBu1YxEjXH8OnwgA+yMHeNNoZI/PWTGPL+0T+elSXKvu3h2gyqav4a2kBCWnNSPd5GQX/9uxlZrGqnbQirPwdH/wxCCTxIFQMynsNBMBSNZkPcXjoY4fD/lez/9aawOCwhDPHq8UcQxgnvtKTLigDyZ8KiTCjghcoC9aVCDAb5FctPquApxCQlE94Sq2vLBgz6efsuKrsr3lSiaQF67SHw1wD0S5qDDDGUHZZVTY7u4yOYrrw24DuFJVYqv19EB6tUOvgYTiFgBaIygCoAjrCsQ8+MS9fX08BwC0opIPSUJVVKIa44DA4JnxURseGmD/Nfytu6eXYA0AbQBX6K0LqUX1enWyiq99Jny93QMSVQD2VGmM+9+j7UDFIABeAm44j6pVa+to5xjj+ki0Qj6PPQ4p1YzevJB47lI/3R2AI0puQV4aPiQqoxcWFwjeoKIaAARUZ7CUunv7bGF+gYAwKnk0nnuUUuztRpVzu+3ubBPwpUoGtkNTM8EL+I7IK4oYiApQvK9ia+uq7FFXWQFaIYcLoKsAf9Tz84AJfp3bOGOjCkzngGSwASIikZdXTsVZH9W/UfVL4I5jLmCpSJQJkBUALFutOZFNRkIaX0rChnS0/L0AcLXPMoAm+a76SKxPVhX6noxKYyrnuHwzYgDYSfjXBCOit7f3Dg9/IHwC+r78XBHPQA7l/nSJ0gCLCRB7ohZjwyFI4IMWIaujorrYq48CXMAahK+EhG0ic0KCMvM7BQKjkkkJ6ugtGNVw8Iei+j7kVNk7sVpV72ZUh1PRxquw0Xe2XOa8IIEMsgYqdQAo4gvgAvYvqnqxl4/292yov5evxV5YXlwkoeL6tesidLh8NO4PIC1bgzQ12/379+zhw0c2ODjM6rL5uXnaFlTlw1ZMT09b38AA73FpaYVreR9V7Hv7VtmtslozKsYltY0kvZ4fVfLw/1CRjHsAOINnnjx7lvLDIHVgbV28eNF6ujtZvfjnf/7n9qtPP7eVlTVbWIQaACptIbPcQfl3Vsy1tdvt27fszp1blDGF7QJYS0UAV13A+oFSAjT4Yb+gSoN+swCioocowB34yZKCVj4A84iqXRBNgtgbhBHYH+yd8ItFpig5kaHJ5Z8BPrjcLcE0gccCVQPRKCqq4vzmWg33Jchc4Zo6mQFO8yFk4Xe2bXlx3mafP7et9XXb39ulHdrd3iYJu7+v2yYnx21oeID28Pbtuza3sGyH1moHRy02duasXbv+up2ZeoU2Fcpe7V3t1tyq+4zKdQFxHs/4flEe4NjJrk1+sG9tzWavTI7YUH+nTU8/sOmnj21jdcUWns/ZzNNZ21zbsfWtim2hV3Zbuyoc9/atvbPbuvr6SCxApfaFSxftm++8w1wBrE8T+8yHU6xYRFhw3tbo5HRjAVoXRNEaQCD1RC/AhgA/FQq62ljeUinwWfcSlSfRPcnfi59F6BGxrACK5SaFV6NezwFKgaRAO+Y9P3UOSDpXxHKBYKgMBUCJs125gQPb3tqwnZ1NtqPaRTXwwT7tC6YShAkAbCDsKm6GvVGbAdjfNE6UnNZJFWFD+LAJAM78PxU/FLFjiseCjE7ykQhI2jdeChGD7Kcil5tLQDejz286h9xLdGBcihoi36D3NhSkKhW1LoCtFnFcPsSrl6/Y97/3PZ7nH3/8T7QtkOyHH7CyvEqi1h7OhaYWyiGDEAF7c+nyJdrZbvRyLZc5F1D8APFrZGjIBpATilZkIB21lg2XoT0BQQZ+lMu5c5pBZvIzDmPK4hKMO+ajuWSV7U3b3tmizwCCGBReMBad3V2pBy78AoCKk2cm7MzEuAEQXltbtS8+/8Kmn0yz3RLsN9RMACxizNnbFmA5zmHmcg7p7yAOQ44N5x5IBajUxfoCsAt7DdsB5RaopigXAVlr+DTG9Qbpa7aXwtnoMuYg8cDvg0oKqsyxftADWAQxQr3aSyS3uWZI2kfur/uZDnMZ/IHEI/CWYFCkgV8kArz8kIiL1bpBleMgEJAuQkln5WgJLnsaMIpLmJVz4hntOwFgqbNQuhl2330YERnxnPBHZS9bW5EvBvDdQd9tdwcS0QeqOvdiBuzDnZ0tVU5j//LbAe0DrBssobL3qze7fe+e/eJXn9jaVtV2SRgIBZeCmCMbqGc/qQI4chccKn95R1ebXb92jZLoODvv3b1nn336hZPIi7GM+LYgAsnUFxFSkT04CfxNMVej8O70kC/eWpPXPgnIDZKh/GO3q9lNfXkAOD7+JYDg3zak6yXHPc1dmonTfnjpi/62jdZLPf3XLzo+Al9P9O/IqviyAPCJybxTx+s0A5NJujYAgJEoKLequoG9hTwgozRqk/r6wOkjcOFACZiA5ZbWFLjC4YZzBYByZ2fDyq0dSRZPcnWVJH+DwCmkeXHQK+ngRSTeuxXSykr6qK+KvrIt8wIAWNcMQPN040uQ0BOhjYYYf5ej2Awcx1mULexNRjllPgPuFXJ1cCRb7BDOnAcdRwCkWAWcuwYRLArURPVvS7mLsilxSMsJVjUC+uziumBowvnEXCFpAvAXiUe8B4CtkpliWSvYgqPZZC2QqWYvIyQJ1UOJVZLB8PWxJaBYaubcYR0MjwwRAEYiFU4Cfofrr66tMQkKQKuvF1IvrXQKkcRbmF+ypcX5VH0MxqrGV3J9+EyAdEhqMAGcAkyMT1QAHz9eTwKAA/zBeKvftLy5IBMINM6+oo+1J+1QRXuYyVFnLh69OVUwa37TtRGAtUBSD6A7HFUHgLP+R6pyheOu6hX2+k0gsa/PkNlJTro7aHUeo/ZBfH7RL5e1Mj5+6iXsvVQpveaBc82683GozeOfVJwihzaSCZ5U1DwUigFFcC/399huy6vGIrkY+zlNDK4alSZ+nQiaCap7jiOSpxkADLYzxhc2KADvYv87uaMEue4y5yzkniLpGk57VP9GggJrFcku9AbCegfTuWDKozJFSSu8Hr+PKp1IXCqAlHZCuaXEajFUT62urkp2tKWZlQhI/iN5iCTcBx98YOfPX7Tunj6bmpqy1rYO++LWbSt3ddm33/62bANloVTBjz2dTVJKBMWwKicVpISXOXBPqvxOBdXJFhcAmwdZKbETI+pWO72wHhTMevbUeUP58hcQm62BIk+VYaKnn3+KA4vkU4wJTYUToIrRqbuZNJjZ+o4EViKmxOmUVw7HUBXXU6BVG4AFGBfJseLvsc38HEvxZDxr8cwa4mJ888/R2aQq4AB4c3D0OADrwLpHxJFMrN/Y6dNPmLsUdhd5Mu36BgD0sZWZDWNB8nnx+s2vXfuMp733OFidTh9P6oYEd2P/IAuq3WDmYyoptbrXpC0SFfBZhXdOFeACPT7f+X1oKZ6y/kP9PflMXv2bAcBJVSBWZ5G7OPVsSOOUPU8kMeNvIWeYEuQuna/8psBgsl7A/G9SYhcEsaiKpb0jcARgtUo5TST252dnbPbZNHsB41pBjkGfOPgrIMhFb3H2LCuht2ybSHC4HlQB/CZxb5F0BPAB247evmEziorQkAWW1B69FZd/BCAcfVKROCJItlsxO9xnG4B2yjt7v1n3o0MqN+6Fto7giCpVcQ32R22BBKJ6FQa4jAQuQCMAwN09PUqW4rUga+IZHWwqQ3q5pVVgFH1VJDdb+R6QFQlqQrLYSvQn4dcBSIKPSd8UAFK5zfb29+l/IpG8ubVlz6efsS8pxqG7q5vVOBg7APQgIVIuFaA2qloN8o2qWIY/iAQw+gID6IIE5IMHj6yCXvfU78R+gQ9Na8EKN9xHXtGSeuC5BCLPQV/fkfBk4p5ymZIyZOsET7SrF2H0E8baEElBlYUi5sXZzsosrzhTnzwAapKcJoBMcmta7c63KPYjKtQkpZiDWxGbSH6SiiPpuPDPd78JnylgzaWqk9yoblKkgeJc0S8L8lIokXBdkXAL2Uj4rwE6F35M2K0AgVVBXNgXSVvr3kPRB9eJLySCMe5RMY3PQq8/xBSq7haxA79nL18HlvF8AHFE8tj3/q4C8FFxChMIEgj2Nb5QWY5kPNpooJL3+mvXSGhAFRuqgvH8I1AvghrA/q5du3LRxkfHrK2jw27euGGPHjxkH0jsFYwJ1AEwcdPPnnGdtLW22d07d+mrQREAPjzABNwb1vTCwoLNzc3byOgo1/f2zi7X7V4VRD9UKWn8KWVeFYEA5IiJM+NMtqPn5OraCgFg7BmAKbAZiKvf/MZbtlvdYxXf2akpOzjctVLTof3q018RsNza2rGdCuINAKwiIIKkffXVV62vr9fu3btjMzPP7enTp3bn9l3bQ+USibiqTkeMUNnbtXJbq/UP9NvZc2dteGRUkqD0FUq8DxC8VYWP9aJ7AyAahAWSE1Bhz2pdETi16hNDTza2CfLjZVZlF/2lHejC+gjVIi4r+aoh9c4zgPF5sPEUe6Q4zNsLoZqO7VkQaVf3bGFuxp4/nbaF+TnbXNvg79vKAJoh293DtkaYl8XFJVtZ3bTqQcn2D2HrOm3y7Cv2zW9920YgAY2oBBKt3MOwk2odU/QEdkA7DIDQrDhV9CPPtwMrHezacH+3DfS22ccf/a19/I9/Z6uLS7Y4u2DPHk7b6sq2tZQ7rQW9mAmowMY0EwyemJyy3v4Ba21rt2+/+4698Y1v2CH2EcgbzBNgXIqq1IQdeuCU7FOgHDV36apnSX6+XjFK8q/KFbhNTuosin8kvyw7JLDTHYnwuxPw65+VfFXvmxtk+pwg6kYMFKIEoLotFuis+yRhhn3DRbCCn6Ce7eprD59BPU2h5ADiFAAoVEkqZhfBSgQCAHn4HfoEo8UXVMUibxKyqSlUzwoAwgcrfJzjgHb458k3jLjdiTkBAidgybcS0UBC/fLbuP7wneWtONwck2gFoDwP8jF7e4e2WwGJbp/2lKTl6r5Vtis2PjZu/+uf/in75/7X//Jf7cnjp7SjILs8ejSta8D/siYbGxtXUcIR+qS3W1dnN3sH41rr62tUBUGri/e/+x1WuaKSmERnSDSjh28ZthwgIGS1q7R7eA6RY0Fka+MzwMbTVgRZZH9PvWQpP6+WZyBy85zYU4sOSgezZ3sTwVrF9rIlBET3ddZgjGEPV9c26G80068qMY8Hu44iCcjLizTg7SYODqyvp9uGhgaYY1O7s4o9e/6cahJYL1BUwfmA3BzXkOfe8AhtLS3WjvZTrS20Qfgv7BHuD75BkB6ZM3SlxJTy9Pxf+A8CdaWIIDelqAAOpTfet1f/4uXMdyDvhz2ANcSxgRyzSD0iUEi2W3LSun/lEBXbc/95rKstLSl25vSoRCJ1kSDBSZ0DKoLoPdxCKW+0sAPoe0RbgUYfkpzGPIIAtbEBKXAQEA8pWCUlQzyfCEhY91DigM+I3s2Pp6dtaX3d5hY3ed7CF4t8JiPYFHcWAHCj3FTYazwT2t69/fa3SMqE9PT09DObfvKM90ebmtnP8OfC3zoWk2X08RcBwPmZUfPa01PX+Uee+rP8uEItJgqyEqnltPgxu/LJQHGtIlzNzfw2IV1fcrw9k/PS8/ASL/xtGq2XeJyvX3LSCHw90b8ja+NFAHDYnPoF8bLGpSY/3aACSsMcSV2X9PEPJXhSarKOji7r7+t3OSZVt5FBuVcl8woOX8icRa8rXAJJMjh/qIBABcD+wY4z99oJUAI0xjXI6EbVJ2V/IQ2tpIGkiHVSF8l4VW569OR9TKPir3iWBGykBkG11lsVllGtKKBRMYVAs8jaoJqTICWBSVUWaMjg7JJjay0tqnjG9cBAJYsyA6fl8OFZ/HPSZMJJguMVfW1z9mtESQ4Atwa7WnJMATYJeFVFInoC498I9AFOQVJnaWmJhztB2AQASxpY8tRwzgSoy6lW5UIAwLo3VV7ToWtu4fXhrPf0dqsXXhXVJgrWERSAIbq9s01yACRxwLaM/nTPns3YXkUS0ApEkVhTJW7BGAZQK7C2qLbIV3zIQQWk6H1ICeZqXsN5UfWBscKG1Z8JAPZkVR3gUKwgT6BFZW9cO2DMHPCtS4Orz476mPGzg4GMuc5zAAzalCBJ7GcHgVWtoT7CuGWsPUr3NataWP2vlHyLPrhcuw6iJIKDM4nTuo30g8uA5zmJWizLK/hqPNnc28PPhfOsPmzygiWBG5VlxxG50/wo+dCFPSrsk5JUSppoP4VUecGrjCriSNQioEEfHfW3w+eil9vBPoJ3r6bEXDV1UEqNPe187UiuUYnhgK2VoNe+QRCJfnhIKEIKcG19XZUPLrckO+h9mhzgUV+kKn/PXsPNJetoa6UENJmxHZ22gT7ZCwscWwS66O89ODDAJNnb77xrP/jRH1Jy69nMvA2PjlhLW4ftHxl7UzKJ7X2zhMNrRpP7nR0iWnEBfDY4bAOYz/aSpqbBSZQllLX3fNY8GVcfGBT/DtA1XxF5j+nIF9Z+Zn69AGjrga54TRAUXuROnBSE6brZuz25FduYezN7QREDatT5uqwKhDYtjWOaBQcoIqTOquZTti7bT347encu/5x+E9FokrpLj9DggWorgLViIiFVBLX1u9bnJI6pXEshpqtuqeRjnKggDS6bv62YP1/LdUG2L3CNyAsCtIYAcD7U9XCmV7DUrN9UyJMDw6e463G//vDFutTNFudb7QplIjD+fsLilb2vQ9DrXnscwK9ZPHpiHzddr7ZyKc6a/LINh7mR/Fg2nkwKea/VNJ4uqy8JfVQY6ExmBSakESlDi0pc2Mfwv5DIRMJSCiGUoPUhIAgM+4oq3K1Nez79hDLQSO5SqaECcGSH/ube/p50JSgJLKIhSTnuL+i5BQSHxD/VbdADFwlFT3ABSIa/BP83VD9CZlcyt7pOnPEAp0iWdMC1vdxKOdIALXW24HzQvfA8yXo24rwX4KAzjuQ5JsI0dtEDEWNEsh+Sm56cUvLbe9g7gZLqNpCZZIIMvqsS5AQeeW6qAg/n1s7WDhOmSHIigYeEWzPAGwBCbUjQGoF1+P1zs3M2OzfH+UOFJKowCTAdHvk4y49Fsndjc5vVRBgryAXjhtHPD6txeXXV5ubn6adC+jZ8gJCerQL0TtVesq0ac/i4Aaq6bLOTLfD7aMtAGUaXF5bLkrVJwbVZRYw+w8V4KymtEIHVxZ6oJhjgPgS3VQCvDlDxrPAq7qi25VkQ/bbjXIgq45Tg9Qpd+v2qLox9zQpIEieLljo1/hATtMXZUbT8cIKVh0EBmOh+AhRXZZFIZV7Z5vK68tclCymwROpPWpO1vTuDIFFjpP0ZCVZkZFbsDfpGLS2uLCXfiECSy7ZTpcgrftvLbdbbg36ykp3GfyE/jr0IABbEugsXLnBNrK+uch0CxBgbn7D2tlYbGeqzC+fPUiFpZ3fPPvnkl5QTvXr1GkEIAA6ohEXyGwSHo/0j263s2e1bt21zY4tECVQo4X4B1EIdaRkS9JtbrGwFAIx7QmJ6aXk1yUBDspvJ7b192rLOjk76ehg7SKzDZrBSrFkKT4ixEVNhL2EP4POQCF9bB8EX/YV3WEW/s12x9fVNjgHGFuRBxGrjY2M2MNDH9jyQJ71584Y9evRY68kBYBIHKbPcTEnmgcEBGxwapm85NjrOPQ6QBRX46m0NwAh4JPpPoorPFQqcUAH7gOurctjXqM+3FHpig+ocjGrxkC3N4z/1/xXpOwg68lQ8bvVe3Uxmt0otQYCbAx4OAAPwW1tdZo/4bUjbV6vst4ktBNn99fVVri2pO+wQBOru7bdyW6c1tbbbyNi4XX/tDRuBv411y36s2sNJjSQO1VTpGUTckEyOmEjqP01HB3awu21WrRAIfnT3pt341S9s/vlzs70D29ncsYOjJqvsHdri6rr1DY9aV28ve7KubmxbW0enDY2O2sTUWXv7O9+1q2+8TpCYmQqvROaY0ia5SpX7NmkOUg7I44Vw77x/d7F363ydFGP4XKb/hP8rEpeIMgLic3skv829Qf+v5i08RP/ZQab8tXgrYkAqCvC6saRcDhxVgu5HBEGMsXj0Ssd7SRzbI0i8B2B3X/LOqMIE+ZvtAkAWo8wz/AsHfpu0tlgz4faO3njEB7TzdQUMyfUSWSfANZzZEa/RzqV/F+Qb9XuFDY6cR8RJIn/rsxVvhkqBSBtqRRDnjeIz5XJgI3b3UBRwaPu7gHEFHh/uQ+1ghzm/733wgb3z9tv25OEj+7u/+TvmlNAb99HTaTtqarKO7m4bddtQ2dllFSak58dGRkmcQR9t9sOdmbXLly/Yh++/x964D+4/oALBs7k56+7vZQ9rSN/jd8+fz9qZM2doa8I/hpIcgMr5+QX6NSgoQUUvyHPjoyNsL7G4uMz5ht2GJwCQv6uzgyQhXDfWFefSfSoQrKGAgrwdvqC2BcLZ9PRz2jYUO0BeH+SWyalJqovMzKj9Bewy8pjKxUDavsXGx0cJdj56/IhrEuDm/Py8PZ2ept8JwBP2orq/R5BzdGjABvvQKkR9ztELmOA0Jc9xTwH85v/1heR5QPgd3NvOrMAahEtJ9RMvqgh7KCKAJKBh70UMbI0KGz+/RdjxFI7yjZ6TUbgnYmPY9JBUx9+oy5MrOrqqHltNwJdswrne6uT5HmvvKJMQ0AWlGhTRuAqIqo3VTgXfq+urNr8w77L2av8BcgtyZHKvgckisgAAIABJREFU5YctLi/b/QcP7LDUbOtb23bn/jTPK8nOFySVgpV3Qv1vLSuGe+jKqxcpcQ6CF3pGww+QiQ1SU/4ZOp0ijs7jpxpbmsWf9QFsDdmjPrx9Qax7/POK39TGwX5uuQ+p9RGKnFl+QgdFPNGJlz8NBG70pgbp19Nu/df6W8pH/lrvzt70Jce8ePnJbzyeT2uwUorEySmJht/04b5+/1dpBL6e6K/SbPwr3stpAHCqbMoTAw6u6KyPChBP/J5mTRsk6MJYRzDPwN8BD8g09/b1e1DdZAMDg2JykZGLxJacCIArTjejtEdHRycPY7IId3dtY33NVldWbWtrlQAcewYTPAV7Eoy3spUgBwUptX1UAkfCSs5rkr0ssulKK3rlZjqsIhAJtjEAugBzk3PkjkIC3aJyEw6ckgxIFpaaxIRU4hG9k9oZ8LLn7uF+AqgPCN4iAI1eRZIzLqpclECKZJTm0wFkfzr6DqkCKAKfQjo6ll5TE8YWwb/GSo4HZLQl8wunCgECEneQXgb4yqrrpRU6L0iqIHEC55nVIwnYRIJPgTyHtQa0gTMA0BIBioNjTQKAIZkG2ZbePjhxbZT4RhUknpdAF8gBra3W19/H12M8Z2fm7PGTp1bdRQ+UcCcEgkYVMIMqBF+HSPxibHxeEhBNbqC+vedbNOkImWBVaSgRhfWKL1QP1APACWj0uahxBePMZqJKvXXkaEsmW9LlqrTEfSgJWFQ74L4h+4MvSk6yGhxsew/AHOhNALAYDgwyJakTnwmnGEErWKhlJmEwf2Ch6ssDzczHUMLXk8McT09AEGj35Jx/TjbxOTfdq5scgGtkVxxIKkDnAlBPbqPbnNzO5KY0QDTNY1aJmlUCu0vNPUl2KpPlAtUVaChxnQgfnphUZTXmrNk6OxGkDjNJtbi4yESe+kHBgcd9w4YJtPdISqQEl5sSw1YJKgY/7BkbSdjiZylL645TVZEn34OwgftWtQB6CTdZZ0cZXFsG47CdYLRCfrS7E3b0iFVRCATRB/jNt96yd7/7vg2OjtraxraNTZxhPzAk+SiHCKnUaAAUQLBLUPoST8CgbKhLI+cmKfZCZg8CBHyhs55YsA4U5wBaVm2cn2vHAKqUQNFKCfnMY+Bh7lOHt1TjZ7+ct65lfPJrGwNote5ZaqHrYF8+TnkSk4AAc+YeUDOB7rbMKxq0grL78QBRv9H/B0hXsJMLjnDaXxGwR2XnSY+Y3eyx4C2rgPbtnqqtEz0kVXaL+BGJrOKyJ7myLzk/cX1Xbcjtx5f9uXYdR4YzrlKQhnxraMTdz8qDOZmq4jeyBT5zdY9VAOi170k28YRNVTMXaZ0cf2LYiHrcusbGZhL5WjvF/8cyqxUgr800BJHtRYH9Sfsznj98IgHbxSAhwQoABJ8j6UypJYSfgvsNcBNASySePLWic4p+jwhIkE5l5UPJKAP97OkTq6Ji46BKGbnK9jYrM0A4FOCM6hDZ8JCl03yiek5gaNj74u+ybyQEYS2U5H9R1h/gTHOztaGvZRmkI92fKhn2VGUJ0KS5ia8hScyJhUqUCyxmf3jvjQnQAv4LvphEQ9aTx4xmE762VEC8itP/FjuPyTtWu6j9R4Bu4atGD09WO3mVlWSMBYwEwEhfimevEtvw/1H5C5BLZ0lR7ZqSkRgjbysSksK4SFQqHx3gvkSMBGhHaT+c7YYKxn3b2tlh8hVnM+6zjJ6kaSyPDABwksgM0N6Tm0HW0n5W8ir8H1ao+DnOs9mVM4rKnkgaapyLGCkOOX9mbBeMUSKaOgAdkqc1cp8F4Sn2kz7PrXsdSSTt1CSokkukyp6o/enJ6QIRCYseyMVYRFVgVPBF9V1xzui1AoNrQWVZGH4q17PIiPXnkgDiILLo75wHJytoD4v8gd8jxsIeAviIuBCkPRAQkpKJGzaCJEwMw5eCD9WhalQSAUokIUxMnGHMijgAifoHDx7a44ePCDKgom10dJRSoG+8/qqNjw9zTT95Om0///kntrG1zcQ/YihWtSLeJXGi2dpb0Q/4yOZm5knWYzx2CFJE2SYnJ21gcJAAMnoAw+bBJ8Psbmygb+YmK9vxeySl4fuDSBEiDrAF7F/Jyn7Ik6vHrkB4tQVRX9wWJsXxtKhI29mtEOSAhDVsDCrvQQZGpf7s7CzHFuAyvhE3UM51dcWreL1iC/YBsSQrqVp5X339AwSxoSIwPDRivf393GuovgplHS3Z6HktXxzjpPVdInBNsDojKKjyF9V4epbo6ytQWTFT8q9py4Os7Wdo1oe7eC0qFwH8N2vM3R6KH+eVpGGHoQABJQLYw+quHeztSeZ3r8p+pVQAODikKgHI0SAxt7Z3WEu5zfoHh2xkfJwgF6vkqQwQ8u6+V1Jc6r6dBzp5HRRXKuwrBKZLR1bZWEPjVdtYXLC5p49sb2Pd5qef2uGuSDx9Q0O2vr1rH//sEyu1tVtn/4Atr23YGnq/l5qto7vXrly/bu9+8IG99tY3ra2ry6pUfRKQFPKtBKswF5D7pay7E97r7YibFBGK6uXfM1/JlTpO88XkL2kOaggwNSCvrqDzpwCFk2nLweEsn4N8TZCbwwcJX0zmSWcq/Q+Xjw1SF2JqVAaLhI8zSSpRIJBhzFAtTqU2VAzvoZWZvgEOw+bx9R5fsziAn+OS05SJ1jpn8YATEmQjdd7gPijljTM0I/XDrkVcHdaYOYeo3IzWMLiOVyXjdeEnKW8lYoc4EAHoFEQEfB4A1r3qoVWrRxAiMds3a0Xu61A+GPrhDg0M2n5ll+fMvdt3SE4G8Lu5t2fbVZC7Ou3MxKQB/J2dnWOMPTQ0YqMjI4xpnz+fSbmaq1ev2Lvvvmv37t6223duk4wyM79gPX191t3bQ1UryO8/fPTIymVINK9TqQEknuGhIc4hyCvPZ+bs+cysnRkfs/7ebnv18iWq4N25e49+EmwOKuRhCycmxm2gv5/2HzZTRKFtb9PRat/6xrfslVcueOuzKu/39u07dvvOPc7x2PioPX78hMS/b3zzLdvc2rR//tknrFh9/733rK+vn3ktjAv8ySuvXiIA/eDBA64P9hPf3uI1UAQj/1Yt8dpam+3iK5M2MowWHyD9IReHvRX7Mlw8kfzVK9pVDxPxQlW+0e5Jpka/gy2kT+cxJiuIndCoHNYByYR6XUFk45pzuy6GQ+FjROwTdoGnO19SIJkqrpZPw+tiPToAjBwyyOwgYYG41dUJNZky+x+LfFBlvpSlHK6Igzzm6vqaLa8sSYLbS5xpJkh4UBEFqrexPu49eAiLxz7Oy6vbbG+gwDRsjNsXz7k18p6CIJCnpQaGem1ifMJm52ZtZWktmbxfP9aNuNEt30kh8cuFyqeZ4Jq/5f5ikPNiviLfkf87Xp+/L8+L1P/+pW+k/sz5TZ+zwUTW+8Y1cexv+nkv8aB53qbRy78GgF9iEH8HX3JyRPc7OBj/Mz/yvwwAHCNUVz2VDVzuFNeMZxz0nnRCMNPcBPbvIHtQLiwsMiidGD9D5y4CPBgu9r1CwIbEG/pntLZQphiJKyTVAAiilxlk+La31tX31SW+BLQiWVZmnwg4JNUDJOokx1eAaQqiUmDgVSrsZcKDX5UEAg4dRErJKJe8jaCCiRqvJEzsrOirqIQXnR30GGbfXjHMIHENp4UA8P5hqqbF5zHYdc8iGMAp6edyQwmkypP94WUl0KSo/i1YY+648KDEWKGXksAvJczEdEaiYmRkmPcOxrr6mJZZXYH5Q0Chnk2QUZMEdMgaA3CSjEoBhCj+iqSU5BeV3APLH33weil9i+pHsMpb21qZ8Nja2k5s2GC1ohIZMtAI8iGp9ejRE/ZcErAvCepwMNP4M2BCta4+jyH8oZ6ZQY1XL0sSLIJcJasE/MZ3UT0AeSeB2S4BnSXsUjI5NkYk8yNxCHCQAKEzan38JNksvzKkwiMpywpQJHddVjAknnmPTIqiamLfgUa8TuONecHYQ1ZN/bUc7DwC2QJkhDY68buVilegh5Sz33yS39IYRHVwSrwFgcSD4hNta8roF47zsdfGa/y0SlUhAQQlsop7WpEsSsFCSJyeDgATUC2BOesAMMbJq8aCIBKJa9wj9yGq9plQamEvwrGxMVZCrK2vMbCMBBUk8jY3thnsN3klPIDhRCZoQbUFZB1Vtav5UAKclWokrCjIUh9AAeGSr8J9KIgTQUDSSQzYmtB/r8SeUjCJqABBn99Lly6zCgo2ET3n7t+7S7m+jvYOmzp3zq5ef82++73v2dTZ82S5ovqX/cVbg5wTFTgCHoQFFO5EAL9pLhVFHZ/aYjl5AvyElZLmPlt/BKW8EjxPgLt9TgGpr4OYi/QJ2pCeOHBgUQYqN1Mn3FD+mkYefvas6XOKaycTkN6aVXo23Aq6HseZpiyr/M3uMBI87Bvl64fMVCa/456zcCElx4qLeLyaXdWhu7rHPDXo4btr51t5+vqx1b91rWKg6oHOCJCLINHHIH3ESa7sy0VfkXDIgdRjj/Ayl8oA5Pxauc1qFIzF7/LAsXas8nO70Thq/6fkZJYoOcn2ngy2NniHSzuedK2gE9TNeLaoitWQEzPyFxT33uBT3KbzfHE7Q1vIhKt8t7AFIvooGRzVwEqcFglmnfWFTF3YAdlXVeNizqQ4A7USJwI5GQhJN4DBkAVcXJi3mefTtlepkNi3tblOKT4m/71XeiRVBQADxG3R59M3KSo2YfsBhKCnHfwAgLxUlgDo6/eC0SGIHdL70WfRZRWj8gnXZ9Vpag8RCjAih7DC0asKUZWMxCXuGUld+HWh5hKJ+RgbvKays8OzkVLETgZqdn8Y1RVBHpS0sFRr4BfSJjmwgioNnE8krdEX0ZkSVXiRYNZ7DwkcAaRAxU1YCrwPEtKRxMNZiHvH7/E8Ic1ohwC3dB3MCQmTDkJTllFGSPfJ6mdVf6iiQwlA+N/FegulWIGlWl9qV6O97rlKX5+SnZXij4C5ANLj/cUOSgQS4u/aUUnW1H3mtHf93MuJD0VVm04MPEJa6+Fzh7/osUIOEB8HYV0iPaod3TAmf5a+QVSL+/OncdBh5lZeT5OBuInMkyVO63c/3gM/JaqD8r83sptBmghbQb8ICW+XkQ5iCOuPUq/hwnIlNQIfmwC38Qyo4Ar/H4S4V86ft/PnL1Cqsb2902aez9itGzcJFKAi69Kli/an/+7f2dWrl6y56YiAKGITgAtPnjy1h48e224VpIsjqas0NbGdDuLVMxNT1t8/qJig1MTqWyTn8RqAFaj2un37Nsd2aHiIZBbEPsDb1FuyhQAwANoJEPi8ZzdiNIAE2LvYI6heQzwHMBgALyrRJgB69PeTYIvnh4zqxvamjY2q1zGACMTdeP/Q4ACfCYD0hYsXbHRkmITuTz/7lHsN94prbG1vEsDuB8kb9qy5xTq7uyndzr1RQkVwGxVqIK+KambuP+4dyc3iC3sHcxp+MiRmYQ9JWvUK8QCHgwwCv1pV8wIgtKkjFtIuY19K2kt9JqRWSTz3PZQqsFIlacTxXh2fiIjeRxPV1bu7Ih7t79lhdc862gDsH9jO9o61NouEiYo9nAkd7Z2UV25ta7O2zg5rh3pZWS1jGBNG3iDvj03/N3aX/AK5tE7icAC4pXRk5Saz/e0t62xtts3lRbv/xafW0VSyrdUVe3LvPqXLW9rbbWN7127cuW+l9k7rHRmxrd2qbVd2OS9tnT3WPTBkF69etbff+4DVwIpSikpCkICY1/DYNFX91xFI8uR+7Gnt2ZodnvxD/b4gouUvS/6iV+FFFXD+GTEufpVEGsmJmWnsYgzjI+n/ZOQVqFmkOCEIM95D1c/1aH+g4gGMEmK4aNcA/+KQ4DwBXawPtJwgWKufdby7HDRUCTwOJEh3gJ66UBlRD2HlyYJMBrBaeQraR7ReoWqHn8suNx096OP58R6czwEA0lS7PH6ymU5Ik00M0o8beHfDEjnTzy2ctdUq8m5HdrRfstIhvpsoB43ijz/5kz9hduY//cf/aE/uP7De7l4bHR+3s+fPW1t3j80uLdr6+pb19/YR7IVkffTOxTPC7qytbdjFixdYKHDu3JRdf+26LSzO2+rKCu0mQDr0r4bNQD5pfX3DlldWqaCAn1GhCzIKQFyMAWT4QeKGygEKC1B0cu7sJNW4nj6dlhoLYuHmFqvsVmx0ZJS2886du2xNwUITqJmwlUWbffjBB3bl0hWuGcTbqEyG/V9aXuZ1oF5349Zt6+vrsXfe+TYB4r//23+w8TPj9sH771lXZw/bVMCeYMd3d3ey2hjqCvh8+G8trc2pTRrWR7QhQTXw+Oig9fd1UY0CVcBU9yipqIMKYqzMdOAWqmdedKB1JBtTSD3LT9LZqcpUL+z0a4Sks9YS82Fs+eCKH65konxGuO6eS9Picf9dVepRxS5fLHI87hml9ysugJ8An52kLgDAnZ3MFQMABgm+Ay0E6HNWKQNNHwBtLQ7Qd7liq2urBN/34aPxG+cNJFhwfuA8PSSxH+fuvfvo6YwzQL5i5BfyNEeyP6E256atCPszlcEsvowYPAhvWcTuV5D1Cxt4/O+1XlTRPujkVkNuxuvdr1/73zX5ILcbGo/wS2tl/msBYPcufVxfnGs4/TZr3v8ycfxpl2uQaqi/fj25/tcexGLFv8QlTn+wF4HAWT7gpGTKS9zD1y/5bRqBryf6t2m2foN7/ZcFgBuzwRsnFENyVzef2NlMhLXb2Pg4QeC5uTkGnpNnptSzaH8/9UZC79vO7i4ygtEHE4Fcdyf6w5bJbFxbXbXt7U32NNrb21QwwmjBe7uCpYj/ueRy9QAONnriBqO+kNYIMEMBjHqdABxEgBYgG/62z6o+T9qwcjV6tObVgvHMRUolYVkO9hFYYnUg+iOg8lKVBwiaQuYtgB74IWTTEjTWuMrpR8WHqnWLT4r7iAhGjkZxROSaIPiLA6QJmJbskcYAMrKqyJ06O8WkJKTz8IVxAZMZCQ0E/Z2dHfw3khGspDmEbHOLtbV1cl7xxWSe9y1OB6UDpnIQ1AO4t7ffe5Z2kOGIJA7kxyhvm5xIxfEh6Yb/IqBGBfDq0nL2xEVQqrECqI5EIe4RPVyQ6BXQrfUTMrdi2Cb57BR8o8q1kIFWf10Ed6gykgQz12Cela/x1mpdNsIfXqGsBJMH88E85sLxygbem67N/9GB1zeTkQeSDsbns8IJVc64Nl14rR/2qWUiGUmOshjTrPhGNUG7gPzDAyaNWMGaKmADhQpA2gFgZyUrKJDctpIQYkWnryxBkbMlTzdt9Y6Nc9zTXEQPWgGREScE0ECWM4errrdxXQWwxtcJH57UJmjgMtwau9hPDB28t7IAYFQNDQ4OWB8rJKqU2EPAAPZya2ubra9t2vLKGu+Ffd8QGKPKgQkpOcNRnYJPiYowklYoLS4yQwT3uJD6C0ruCd8x75Trcokm9CQCCAzJJ4C+IyOjdvnyFRvoHyQoArDi0cMHNjMzY1euXLE33nrTzl+8bNdef9P6B0fssNRkVdgd2hxVItQkXmN6Mm/imLPJiYk1W1iqhg5Ifp0MRBRb3as/MRHcJsWmiqlJIL0nzOrPpWNucryxPpxKv9fJVft1fP++6HjOt0FuibmilHM84Suv6Qi7UntHAV/HmuFa94ovJVGxPhQt50BbBGT5Z0eAxvtKw5v3h/WkQGTzA1Q44e6LZ6s9gfTcLhGaJf6KADHOs0gINBojD4RPGLvivD15DmP8cS81ALBfM931iwLHE8Bf7kOXzAsbfmyo6oamZs3WKRzUj0+xrnRGNAKRG03NlwOAj5Xv11zyRcB5zfTUjWOxrzMEu+EA1c5hzXP66/MzN0AtAcFuD/1c55keuWRPjhL0daDuyKtgAkANQg2eU70GD9jrDfYYlR6bmxus3gHZCgAw+rEhWQdZR1QK4jWw9fLz1Kcyqn6RvNPZjQpj+EptJNsRJGFFgypTMU4AP3G+B8GR1RWejItqH/hAAkQFZu9sb7FiJXqn4j3wmzmajlQGgMr+qKwsVsuVAFKRfA5fBs8BYhieF/coAJiIIpPURc9DrRmpVER1EqqVdG6xkshtAEBjkVRc7tj9CDw7q6cdsOb14TvifV7FK6KTkt0gKKX+rl4FrZYhqHJUnzmczertdkBgS2tGLTB0TAnozU0+pTEd1OBD+YvltxVSyfIz9FwpoRU/0xd0MDer3FVlcVQ1uyXPbKsGUWtf8ree4NcE+u24X0D/vZDbi3sRJiP7kL0tHUN5z+wEQGdJS+2XiCEc8Eg9f+NMzk61pMQRvwv/Vc+RgB73YfNXyW+U7dc06NznqGaHaI0ZyQ/XDNSNYVSc5e1MUhzqc+XZ6wA1CKZERaI/M3w0JP0xDIh58Nmosp2cnLL33nufMs1YI1j7t27eYhL67u07duXyJfvf/8N/sI7OMuWQP/roI9va3LHr116ztfUN+/TTz+zBg/s2Oz9r3/v+h9bT22O37txmD9+JM1O2vgZy85Z1tnWw2hZ+IyrYUCX26NFD+8UnnzAWA1k24p6DgyP2D2R7ns0tJsFBTHz48DEBD6gqATyAahKIHP19vSQrIr5DxRT6Sl65cpkVzYgfENcBHEY8h6Q67Ata/tBWldso4QzyIPzHq1evsucxrvHZZ58T/JyYGCOQNDM7Q3nTa9dfIwiDMxGJdqjKIJYH8Ak/GhLZ2I+wP6zUh+0hiVuy3bShUEliBfAh7avIIqjGgyKUetdijnB/WPdUxOH7nDDJ/EPRExq2BPcB24trEWT2dQqbIQBZpDraGVddIsmG5E1Jpqsy0+X1oWTg/dQB9BnINq7yswtAisrMINmChKx1Ve5oZxzBsYAdpxIDnjn1p0pSoJ4iTzFJ2NKCGOU5gKNDgr8tuLfdHesut9hhZdM+/tu/tmf37ljTftVmp5/a0tKi7R8aK4D3m1ptaPKsdQ8M2jaAeCsxHrfmNtus7Flbd5995/0P7bVvfINtbeTj0CgLkA7Zeiczk9gddjP5faFE5uCQvzaO/vx8j1C61unI/hX2LSfEeEXqMT/BbUUNWO73FjalBpymby61D8WUAbkXRLwAqVJ87dLMCVBFDAk1rFAXoS1CrA755z1W/6I8lqR7dLvlupHkcnyzp/DerstJA1zctp3dbb4O64OELpyP3p9dtt+/PT8B/4GPehg90murrhHzg6AQ61znqiS+I+4TaOb5tPC74rCkmYcSiEy1JLEB/rrPgR7XpWZWUYIEAYWEH/3wR6yO/7P//H/Y/LPnNjV5zs5MTln/4LCVO7psdn7RNrd3bOrsOaotwM6i2ADgKmwwfq7sVKynp9sBxwMbHB6QX4TWVlQwwLkLsjxyPHp/AJAibqHKGe052vhEbN/Bfu/IFcpn6evtpv0BeSbadVBh5PCQNhbjDglq2Evl8KCmsMu9cf3qNXvl7BTvCRXJd+/eI9EH+wL3hNffu3efqnqXr1yk/O+9ew9sZGTILl68aO1tHfSB4tzEM6DlHVrfUVLfVSCo7rC7w4IM2G7Y9F60UCsDrDYHgEEowVOKsIC1VrQB8Up27p0iMCVZgQ4ziHpSUJCKgrd4S56FlEaiChh5JthE5dsin1q0wIpcjXKgRX4r/JUAgEmYiyZIvn9FNCncNOZJHQAWybKVhPfuri7r6uqgBHQ7iJUgdFbVkzt8CxA6AaRjbrcrFT4tWoEQBAYJ/0AqabNzC/b8+ZzNzS/a9jYq88MlcYJZRmQLGxJuV0HV8U2T+SzulWWxm6z7aQBwHlPVZiPq7GL6p58YJ8WxL4pvj8Vkp/8izwHF3IYtrv9vxCLJZ065Ore5dR9VH7vW5KMa3FZ+L7V5GL34xNRLo0ds8OLIS8m41t3zrzmuxdt+zQucMD3HcnNpOabP+VLD8SWXxdcv/wqNwNcT/RWajH/NW/mXBoAVxBd3nCeNw6TW/z1neyvR1mz9/UPsMYlAd2Vljf08wN7CwQ9nDE4Y2HnDI8O2ub1lC4tLDK5RqVapILkGR3KLgSyYdftVSfPBUSGQGP2iyCIHUNJEyZSDg13J36QEhCx3HqTo0FIvYEjFwKmIpBX6JrESzxNcZFsfQCYLziEAsyJRz8PKcy8aJ4GqctolxRWfpUwPPhdJPFQEthR9VbySqzZRrf6+8TsdjPEdwKVmJCVaw+BnjkFUIgYIxtcT+ALjHKzBDhseHrKzU1OUvlKVshJReO6n08/JCEcCgb2N6GCp3zKA1s6ObiYP8JzhsB9Er1yXYxYAiqAeAU0L1wKY9GCNd/d00QFc39zkHICdXaSzxHYPGVc43XNz8+yRhQQsK2jZG1lzEhLNLS0d7qgKAIYMtyTeXO6XQZz381W9SErspSpgB2I90ldlbV5p5IF7LrXkPkJttiyBkUpGBuSTV55q5WR/9w3G5AeTKFqDCCYCEA6gXfcb8ol4LhEGWAGMsSR4rSSvJCHbXA6uYvv7SFaEBHIOAIfMHsbM5aW4rws5PUkgSiadib0Ai8KJTyB5Y0cvVq4cRHeuIsjEaDgoKRfOGdou/xn77ssBwNHf2UFlXlMAAvcYb6SWrYpfqbcvElRl6+2BbFsLZfBgI5DM72jvYhIaPY8A/HawZ1AH5xOJNQQXqGwPW4CgOUCHSMKLlRvEDWfhOgAcFS4KzLSGgzEfgZ/kPsvch+gJh15yE2Pj1t5WZt/K6elpBuT/9qc/tXe/+561tnVYpYp+ba2UQ4oqqdhnYT4isZznrF8IAKe1WySxU3I3A9I079Hr2T+Rj56BdXWRULHWfM05AhkvS26uJ5mL50g7M/z4moTzb3I+5+dKcZ26O8oOzHrHjIBCXZhS/xrMO5KJkBzEOkTCFHuCfYyosRoJrIKfevzc1muEHcd5GJYnQtgAEWrvwIc5PV4OTDYMOmoCpcKfOB4kuhU4VkGeB0YvcGXr1lRuV3TWKZmXgEy/XM0MnRaHNQJ/UyUQtGw9AAAgAElEQVS3pMlE9Dhp7CKEz2xY3frM11+eoJRJKAhd9RW2jYDeLwX+cvpfBACfpuDgZKHwO+rGsTgbT5tD7QDNVcEcj8SCzras+il7nQghRf87EaCiytf9NAfhIunPz3FpS17Xz3QCmV5NjP3G6p3DffqeG+vrtluB9POuyzyqyhP+JnqxIbGEvYkzkX32WM12wL6gUWnGJBZkm9sg2ywAAWc5gQ+XqkOikT4s++6WKBuI6Y9KWiqaeM9iqZt45Wn0JPRnx+fjMwi6Yn3i3PB+xASBAYaw16l8GskKqpJa/ZPVCoTnX/gWh6iwVT81/B3PKxIaqi18HhJB08F0ktbUkgX7hLKSruATvWSjgjqqnMKhDjWXeA/GjokzB4QFKjcxAbxbRYJdY4/xS7K3+boEUQM94rx6PMDdkE+uWaGefKRVTNWxsmNqcxPxQ23iTcB8JEm5OhV38CvWeX16T/+O/qexfwviRVGBEklD2twAcTO5xLB3yQH1v/GabsfSe9OhXtsuJr92AE4FOOu2vK7qJRJjumTeU75uTzdIx3FUMruRJwp1uWK8jp+13uvQ+xVGZVwQBySrHXNS+Klx5qqvqZSoAvMGURcVqlBt+va33rauzi7ad1QC/9NHH7PqC/70mfEJ+/0f/AGT8A8ePrA/+7P/wor41197g4owUEq6e/eO3bh1077/ex9aZ3enzczNsNfq0MioTT+bsbXVDevvHbCN1Q0CE9evX7P33vuO3bx9k0ACfgdgB/HOZ59+QUIn/j48PMI4iNLKw0N26+Ztxm2dXR0ErFHJi30JP3R5ecWGh4dJVlxZW7WhwcFE5sVeBxABP3FreztJ9bIHplfaf/HFF/bZZzfs+vVXeZ3FhQXKQk+cmbDLly7a2sa6/eqzz0ggfu3110VwaVGVL2WaITfc0817BxgNsEN9j+UHtzB2FEkDexzPhDmh3L0DNDCpuNeQyMeaAOERiX7YZ9m0dgHJZaiMCYAlIQVKC4wh9Rlhb6LvNuwQ7XgVYLOpMhd24hBVviA5u2oAAGG3nYhbWSUIFQQA1gC7AR43SVqbPeEhdb2HWPmQMReAX8QRLWUBv0eo1HPfT4pD8iWSXQoJ6mSDXdkiJImdNNqKfb1ftY7WJpscHbKjyqb99//rz+xnf/831lYy29tGJeSa7R+VbHN3z6rWYl0DI9bc0cHftbS2Ma7b2Ny1g+Y26x0csXfee9++8e13rMmJStqCLv0cigdBZE4Vwg0S5KxCdEWLOjuVEifc5Mpr1HoJhU8gMKqwJbLJcu4Knz+DSuqrpU8BhmVjojduCjUTSSUAL/eekyqEJHAVb6OqlzkRnqE4U7G2JQcdlcDVvYqVQJo+OLDKDuJBtFJQfC2iP/qS79GfUO9fnSNBeiXgTACYWSYnBBpzarC5IIKF/ySFNifGZ+clY0/Kr4dcr44l+Qgikkv6WXEmVdhCgj/OMFeYoK/j7S243p3Kw2rkatV6u7vtve9817o72u3uzZskobe2QpZ50+YXltmTerd6aM3lNrYhgnqAWhg5gcxbOnDlHR3a/NycfXHzBkHYUcg69/Vwrx4ZciMCIHEPmhMvEKGCGcA+J3j7mZd6bbvCGH0Y73HNM9RVujCeOOtxNsPXiTYPsO1SKylZf2+vdXWAUKfXoIoZf1O7J10NfiNzW7R1Gm/5V34SlWRvAgSOY5S2xwsAkHNYWFqwafRORu9fjAHsKiWftZZwTUhAW5OrEpLc4AUlTlyA0kUeI2DtU5KcPtr/x96bNkl2HVeCHmvua+0ACisBQeIiiZREGSVK6tG0Wbek6Tbr+TDWM/MvZ+YXjKnJJjWSWgAXgERhqX3JfYnIWMfOOe733vciMrMKJNVgWyUsUZkZEW+5716/7ue4H5etDP80sCT15RVOEutBrRdyAn5+biJ7A67MsaJ8Jj5PT2Ckz+MJJDm2cfLX2dVIgsT87HgLQcx5VGVjb4bKBfokoxoaJ1VrLhHA+Cz2DVRMY970YY+xr2Edwf8dj21nb98+/ewL++ST+9brKYki56O5zxe+UhTEl36VY1bJzauzkG6gIoYO+55865QMV7KVUQgRMEU1sJpHdM77W+l5arOZjcNeOF6s+WQpTiti/vNI3CpZW52Hca3nffZ5Xp9/LxfjB5VX57z1PAL4ovFOc6FGQOeneBHgUH76y/1cx2SKcbkETPly53v5qa/eCLx80F+9Z/IbuaJfmQAuU638CuuGumLQKmB2yOXk7HYFcwiaOra9fY1OEyqAQQCiig6yUQgQEVzh5+s3rxtI18ePn6beDk+e7JBQAUGDjGaQGOMRHFw4xKjCVJ8zh1xZYQvHFYSLiFeXbi5WQfqRn4tKS2QSLzGjWsGlO76eYQpHCIQkSE8Er8jMxNhIytoYpEoCSCBlwyBXpeqKwaCXyDg5PhoXSlU1VDEb24ACmpDxKzcH/RwBWBDAlera8Fgq95qDS41TSBq75LX3m0Hgt719xW6xWnuLY4igVZUY6h+F3iOQ4kHGnSR/1LsWziEIZMijEdRstThOeG4IfnSDAFZUHSMCGPLXi5QhQwYjHuDCoqpUIQGO45DsOENAhYoVAaQYNzjRp70e5wMy7AcuA81sQQaaXVsCIbe8RAcTvWBAcIIAhnOoPlgCEAVeotIZg5YrqjPo7FmLXj2talfv11s4QCW8lx3A/GQjwC8rL/Qw42EV3mFae5JEj/EDAYnECGakjlCdrgSLlEVM+bQ8Z0DMY9wpzY0kA3faMQuU5a++gqzkRmUT529BCHlFbVT7yvEHSAwiPQfzdN69YipXZuYREeDuVzZHjtZvMM3vlN8Q1c9OnOex8NnvwVyQgQIsPWM7vLJ5FcBO6JdkGzEED2wE7ubq7xj/BioY2KdclQgMshAkMUsWfX0hPbXKQBzPCPMYgR4kzgEwolIDBAJ7NXlvSgTMIfOZ5DOjOsYDHyZNEDQXOKTqhwgUcXWQAW1Q/gizBaAUAmicD9e5vbllayvLBPcgAbeyumr//u/+1v7q3/y1LSyv2jGqAaae/0s1AGVVh+3PBGIQeMXIpekb81RGKkgW4dNeJe92INnrSwi7yLvQMgkLH0Rxlr8TMJETfWZc6pqHXg8Ozgt86se5zJEKUDo+N//9syRa+b76Z8KmRe4D5hx6saMX1NUrV2knAxCbUC7bqYYUhOlZpXtMgatLn6aEDcE2vnv7WrzsjqtuzDwCeCaIc6BFU8FhkcpAB9hXXHNh0y7L450T12ZzXCeAuaHqZY5RuRFXb63Ye30exrz2TRl/JfDhEpZhi8rDBNGV73tWHqsEBeoEcJWsL8cntogirHzeqLTcrEr2Zc79B3E076V4RP70yiK+YvzL+/V1UFynfINIyil3hXxGzXVVIKjqwO0NbbZsV8ytSJQSMZkrJklmsWehQ7kgCIplKQI42nnk6oezQd9OTo5YiTIYnhFoTRU5qMqZDO20J2lAnCMqSHAe7AO08y49DBuNfSPL+pZVOlJQYSUQqpC9bQAqllXhBr9IrxEsB0FMsiRaCWRfAvsG9gteJ+SSW7q3IFlwbSRiQRRDDhX+xVB+HyqA8VxFIDcohR1S0Lh3+A2e7UU/kH0wvfehgGeXGxw5QI6kP5e2DqlA7tcE/yTzDXuXQNbplGMUxC99CFdRYLKL+yq4NtzTYDSxMypuSD5T1ZwibXIVreYHQETOA+8hKp9d5HSs07zjaM4lS+EXQUCSfTtFBIuHkKeXSO1IMKgsGlc7SPamSl4EKBpkh6Z41RanfdUrGGXDUJXl41IhSaqJeUEecx/mYTPIKAImjhGyp+nO3V46GJr8KH2ER3EjOs/G8W8VoiZWoI7POUEZ7vlWPqS3AyAO+xijBzdMILmSBgPcDwloHJjJBdGL2/sJRmW55y9yjqGSHJW/iOE+/fQzu3H9pr355pvWbXfss08/Iwl8dXubQDT8KpxzY3uLEuY//OGPbHN90xa7S5STvnH9OuVA0e9v68omRDitd9az7uKSLa2u2slpnz1yFzrLdueXd2xv98DeeOM1+5/++q8oV/mP//iPjGXQSxhVuQD+EUejUg4JfpAwxRpFDP3gwQM+U/yMxwG5U9hUVdU26Bd2FiSfLhl1ESTwHwWcqz8o5U3dBkAmlbHWwSFjumvXrzJhGwmNOzu79s47b7Fn8f2HD/i9dWWb0tK4EMSESKaEn8yYA6RsE1LXZ6qGXVhQ9W+jyR7BWJeo9oX9SJW6kGLtKjkmKjMjSRvnwL6LmAyqVLhHvIaqYBD3ah+khB4ck3L2LfnPkUBCYhiVxSBzBlBRyP3jg+QAAT9m6yCtDfn/hZIDVAw4hzGOIs6GZ0OXNG8waQ9VxPC9mXgrw2tt7+sMm0cFM8QdrvzlnpuIEVd6CV8u9xmXbQU+gnroxmhgG8uLdmV9xR7d/9T++Yd/byd7T+zmlW1rNxucTweHh/b42Z7tHZ9aY2HFpq2uDcZTGw7GnIt7+6c2aS3aK2+8bX/+l//G3vu9r1ujBblV4CJY+6qUpa8CgoyJs14dHORt+FWBzUQcphLbylfYCtmiiwDxQtkmEsRqCWHheFR88QtIX5qkjL6IpKUhiArgfM6oANYnnADDHhd7HeJyJ3tVBQwCGFWiUqLAz2gPhN6kUGpCvIlWC0FUAScCAZx6AlMKXrGYkldEtKqtg5QKoqc1xhAqUZzrSLRyjEMqGCLsw8nF2GCPp8qaJ9ULj0JsifWhns74nYpuTtJpnmVbr5i58ONZWaxEMn6WvbAHtrW6an/xvT+zt15/zR4/eEjbdXTcs49/ccc+v/vAhqMGCeA22mKsrFinK5UAXAewpuXlFVtYWiTWhjGD/DKUBmB/oBqHquCFxSVrtZDMhl7gKi7B2CLWpmqD2zMlmyjRiWGlJ22GDzSg/zLmWgXWEl8RY3W6kh7GWDDBw5NBuPa5ONE/XG0pcIyIK5hc6MQq/Da1F5GSCf0k6BC73HaChcLZidZkVAOc2mnv1HZ3ZZORGIiEF1XkY77A15QfJ1iCT8n9RO3nQYzn/ZMei7eYyn4Qj0F1lmgvpD0+ii0iwS2OL3cgK9Uln8UraAPXUWzETOXkI/KacG1lopwWZ0rQZozlc5LS/ZSBhrT2EtUmUDCEPUw+HOZiJODIv8czACF/xjYoAxugGAIYIPpLP3psv7jzmX1x95lNRhNrwE/mPNHplXyPBzCVYpYDWlLk8biGa8MN37xg0o+V1lC4dIUyWMIOkruXsRaPlitzsmpJL89lD5+2/jnFTJfZ39lPlX5pwkxLvGHOifJnsp/J6Vuz/ZcRwLrmvF9cxFXMu985d5PQ2PxDfldJAJfnPQ8/mnf8/LeL9rnnu9pf8V3VgOJXPNjLj391R+Dlg/7qPptf65X9Jghgbvmxp1VAxfz3cqPPmUXqH0Gnmdm0yyRnz86O6WBdv37bXn31FTqQvX6fgeHW9iYdqvsPHtIRRfD65PEO+3fAET5F3wb2UlK/FVTFwsGRc6vAAoQqHEBVEfRF1gXEUcfeC0IU71laWrHtrW06ULgnAGIw7lFtqT65U1Yig9xhrzN3YiipwwxDBFIjOuOQ4cJxCJT5VTCjzhqUjUGVLMG2cY+vYnwwVqq0DPk+fVIVs+EphFOXnaPKRCrIkjpxUq8Cln+FjOaOXbt2za5sX2HwjOuG84zgA9njCK7vAPjYQR8sBdasGnHZODh0IMCQ9Y3xw71BakUZlQG2gQzOANNCd9lu3rzh0s+QA0MfOZDpQx93VZUCBMR1ICuRPewGAzq/6NNxenzs8kje18mmtra6bq++csu2r2yxbwyIa0mcKVsb14xABVKCuI/jk4M05lGpFAC+iCzX3nW5YzrOPuXCPUtZi+HxuzNT3+ZjrYQzkSSm3eNIlUw8vgPiTnDhGeEeKAFFmSeBHalqNDnqLp2GAJTzxq/fj4k5QWCVAQqqU5VxjEroBNBFoBcVLsiqjQopB2UjyMwZyV69el4YXziYs+7PzEh5JbQDi0Wlnd4pNLiSLVraqTkEsNzbCsWVAM1YYwoMQ+7Q5b/5e5NSbQAE1UcsSyQLIFciCVQEEJDgOaP/ENYA5Ik412iTIntbdgVfEQgi4xtqCJJE8r6XQQIDHEKP3xayhxH8gADOVezACJaXsW5V2YDrZVsbVAQjkHPganV52d565y37i7/8K/uz7/+VCODeGQEeaEYRiHfHuu5c5+QFH//67uWPMAKBqMIpSeBwRuaRheXhFATnaiUFl3p2Qfinf/1Zx3nznJi/veaZ5pWYEXi8qE+eUBXHVoqqxXTmIoFD8+98CpOnL7w1BuW+ZuLP2Bcf3H9AScjXb79OCUXOFRNxEj2AdS6/oaJ6FMGr9hiBIAFs4AfYIvbAi/UVP5XXdAHDOu+Znhsc+TVVg04+9BSIputTdKirmvFmq394HgJ4LpFZBOPzZ02cuyBN/PnHOWcI4NqBAnyRrfFwviDBM6kTFS7+FOt2s5in9UD0+YPReYsX4Mb5i6BMmMmfznNM93Xe6Mme8fqKNVF9e+43p7Ue+I9Aq1g/8il97vrEcPdP/qCrCXD+UPXCFSr8ZFEBG88BxxOhoMWhc2M9iUjEmjhDohh6s7GXmP4OnwLf8EkgyQdy+KR3IqDPE3SwNkUUaN+GBB3VbbhHoKJX1R74GiJZzgni8DvxEsAukVdRXSOfTb3XkEiHxLauKo5DlcafBe3/QpfXHX3mcR/06xaXYhtNOyNBOJeXxPtxZQA8Razp2YLkwD4F3zUSfXBiVDYBhMQ1w+ellLVXIodcIjA0+nOswlWSEaV4QUSlydPgsfG3TPQ4+UvyNnrTe196CGpCJhaJVfC/Cc5mhZ6oAsKFhU2JMY9nTy8jehT72AVAStuYEj6yRDHJpuI+yuQF7qFBbLtdT4BrAkQj2a66hrIPFklO5cJKDqYSrUqDR53pkojV8wpf9WLbEMlDxcpOzyPvWhft2+rfm68v7S2+VmeZn7i+8OguUBhIu5LWilvPdLH4KyV820qSKyu7EorrdleEjY4QJL5+bnL8sBOiOhWSyxhNVOB2O4v2tbffZgzy5PET29rYoHLRs8dPBDojGbDbttO+pDlv3XzVbNywfu+MaxM2Aq1z4AcC5kZ3alTGomId0pPrG1skRe7efWCnJyKC/vKv/py9dn/4X39kIB5QoYtnDn/yzp1P7Ysv7tnNGzdpS5Csi9k08upDkCPwDZDQyzXGqlrEYSblmuHARsMxrwnEHuKh/b1dEmCrK8v6zGRC2eenT3fYe/P1128raZtKBQ2OA64DsTvW6dHJsa1urJGUhsJQk7LJ8o0nDtzD/wDgDtJidRUtf+THjqA00BUhHIQNbCOVBaYTEqeSbpXCDf6lnXJbH/sFYyIkY5IAUbyIr/C7cQzFgSCKlLhJxQCSdYo1FfsqtsWaoQqWy5vivlUZJ4wA35GQKalRzUNc26A/oK3H2AAToMoVCWDF+bh2SEDTsHo/1+x/5TUfcx0JQNlv8+QaVp/CT5xYE/vV2altLC/YjaubNjjet8f3PrXTgx1baou4gYIX+lp/fu++3X34xJoLy9YbTuy4h/mAykWQi03rj5t29eZt++6ffd9uv/UOezcz2bWD6jvE4/KDuEciSQmEDNQyUvJ6GbfNSXpMGEW2UbQf1fyvqjNRSR52YrbSbijyT7J1oM0LH6s8mvvqEevIRNMz5kGiBjnZTPYKlXRuvIo5AXxJRJETwUwukfQsldX4GIHzKLkApBSbNBXVvaiIBa6Fbx1nZGdnsAEiCTG/MO+UbKaE+FICmkkzRcJPSPdGxSOwG9q32MCZ9D3k2oI9gs3GvEJcu7CI/qlIjIcvgr0a/bElJ532Qx/HTOgpgST8IiaJo/gUuNJ4bO/cfs2+9TvvW7fZtMcPHtiDRw9t5+DIHj7dsd1DYHQd2z88tQGUUlaWudZhG5Cssra2ZmtIZnElANw7rg3jsri0yPPKTwMBjuIPxOfCn1ip6/6mEiZgZzxhIm8iaS+gV+lrHnZJ4+oVxN6CQoS77+2eSCdCVeonzG/wY8iGRq/m3O7JaS+OIp6D8DdVBQM/UKszJMxI4lh+hGI7PFMkcdy/d4+KDth3tNfBR1bP6cDgtJagfqDkKrynJIDDlsSywN6JdS25aCUaSgraiyC8MprJDZ7c52XoFeIsJ/d5vB4V/xHght+SKsiVLAjsNGkQxbotiUHHM9RCS+Qvfl5aXGCSABQ50HOdvY8pS65K/OirjnOEnDekn7Hn4Jnfvf/Q/tu//Is9enQizIRJfTB5ha9H+5m8KV8TcHcVm8RaKGObivEqyV/3B0tooIAS+LHq72WMW6AXc2Kt8+MvXc1FBPA8ErZqgGd/q/uDl+E6vAbPcGDMJgOc1A2qJroWHc4J7n/dBHCcfx6OELhgnSj/8jH3ZaP7G339JS/4Gx3er87BXz7or86z+I1eyW+GAM7Z5xk8yX/LWTEZjGC2qvfEE38RMmkgVCWJs7V1027evMngBdUMCPxQeQpn7t79B3TwQMaenPTs4cPHdgZgzVRBoGxIBHbe28tlS5CahQoc9OJUhh4qb9UXLgFV3HVc6swdEZDGAG8hI7J95UqqzIDUMZwBZv+OvQ+b97Bh0OqVEuxd4cAdbh3XjDGIzweBLGkWVGMiMB0x0D88Ql+5PqWXFhcW6Yz2+7huSE4JyIDEimSK5cylr+R1BLGQK+0yiRV/C8LMyQpWjniVI6sGl+hsb6xvUr4MMmBwtOGEY8iOj45tbx+VtJAeXeQlqMecwCHef7NFQAFBNgAJkLR4npLkQVWLnpmSCpCVvmAbG8jgXLe1tRXKloH87Z31+QxIuOM/75WMY7DyZTymFNrjhw8rvW8JwE2ndAYhQ3bt6hV79mzHPvvsC2W8L3QJxOKa0UsazuPi0oIdn5xa//TAr897SzsALSKY9UPqT+IJDZF0wNfppEbv2Hg6BUQVfkxUSbhFTs/I+/h4mqJXt9cIYD77FgNtVohA2oaOPwJDBBGqcqKDhQpd9MRjZW70jfbsTJd34txyxz7AZgSlTKzQEtO6KQngAM1cwhGvEzwhWFLKJxdbTiKfZr3V6l9ydUgiEJWjO99mctwLMNTtgoiBHPQHSBqOb/0qRMA7WBHEJxNMHJTkGlSfLigZEPzi3G0zYAvyO6TraIOcIGfW8XDEACqC7zguZehYhd5IIBFAOWSmqo+hAwuRdY2nS9Ie0qEAr3Iva/WInNoSKoApAYbe50pgkWwSNQf4M/oPIVv2z/78+/Y3f/cfbfPKNRsANHYCmORzECcxBuUTCNIrRxMzz0d2K0tj6nnGXEqTP9Jyap/XxJMDXvQALj9fzKmSDA7QN6284mEHCJ4JZJ1Wc93fWIm6Mul47qZdn5oR6J7zAe6fxWv1sC6pH/u9O/+dACf8Gc/+4YPH7PMH6UX2mfaKRoKUXmWYrFBJNNaqf1OVmq8XZm/PrLd8lSVBOe8WY90WG9QcQrBaxZGvMyaUwyMFOa01EwYpH31uMHuRtxuV9SkIPffJzn1Bc7IqfZoD3iAdcuU8311EkpkAKoP4ekBffa0ebMbuneeuE/0FAPhid5X3K0/9eIGP13K2L5j/sc4yQBHkV3G6tORmH2KF6C5rdqgsIpuPCi2MBnvC+SYWPgH6VIZcH94LYIt7p5Oo3OEDiHe5SpIkI9jvViJ74YMBWOKeOUbFFFRp+qwqhG902ju2IfpAtqWggmNCjQR3C/IXoCSmBKX/mEikvSFkluEfhVxtgHW8J4KJkKxTf1yAXyCG4fKEAkUQwJSDJ1ECf1szRYSInEeS2jxnbifhM9urikH6opJCKhPw36I/KKuLgtx08kHzGiCmyGGA3SEJjX1sMIBcNpI1dd9MRnKiWj0148HnilMCp26bJaWd92P1bBZoFP4XKi8HAMZdQjmSLkk+AQT0ypRUSVcokmhNSQsI15+S+moJPcnbSNer9U0ZTUq3CjgMVp3PL/Yq74+sahFPAIk1SwfS/Z/U7y7bwagwEUHiEVCRqJbm+sTHNS/p+e5TLfkm2Rjfdyqr2lG60h9yh4lnCRust6mC+1yf7RLLUicYku10uxuEeulLRIyEfyF5GdW8qarXZZ+RvMjriwiy/myDvMYm7IQpEkyPj9F/c2oL3UUDAYfqf/TOXgKJ2G7b8f4B92Qkmw7HZ7az+9TW1zbtnbffRTtYu/vFffb3BVkB0hFELvwyJLuias2sZf3+0J7t7NnhSc8W0V5nPLb9vQO7efOqbayv2+eff07Fgc0t9Hpcpz1B/0ioI7326qu2sb6R+juiGhOKR//0T/9MqedvfesbJHbG8Cl9zYD4ffT4ie0827XXXnvFbt66Sfv285/+1DbWlu1b3/ymraB/b7Npn3xyh7HWm2++QcIbSb+owFMvxR5lpjGkVH5CT/GlRfY4JgHs1fEDVt+N1YYGiS6jUarQBUlN1QGudygZLFrX43ck+sYeSj/ZJZ1BqE/R7xsJKOjZ61KvsNOo0Jb9lMkAIa65q0phtr7pivzl3HE56Eh2oU1EIgnIN5Ka6iEMO6VqOCfSfL6HkgReg41Ef0rM0/DfIykCV4D5AkIHpBvl+2FrEOeyn7tiZEWaEbPnpCnub95bNuxt2AXe32RibSQ/jc7stZvX7Ju/+651GmPbfXTXntz73M56R3Z4uGd3v7jL6msQwB//8lPrT8x2D05IACPJodtZsu7SmjW7K3b9ldftza+9b2sbVxn7sEIR9htj0WlSbrWzoFZAeDZINPWUrTT+RRQ8U60VcYLia+8L7/atbipoDWfUoyKBs0aWF4TvTCxY+PylT6LEb/wl+rQXyWwpKTbiQvmjkaytCm1VYfPzxIZQxY5KX7xVe+CYyQh67fTkiGQwSHOSxdGrlNiUKoOx5vHFPTLJAoeCRwEqpEpKnyNegYt9Ve2hItlT+yueoWLToZTWmEw85XwH9jXg82cAACAASURBVCPfZkT/BLORKlXup4SqCSvqR6pMx3NUYYNISBLkuI/Bma11Ovatd9+z169fs/0nT+yLz+7YJ59+ap8/fGgH/aH1J21rdlZtNGnawcmxnfR71up27NatW5S3X9/YsK3NLT4ZyPfCJwl1gKvXrlAVAedWEgTIP9hlJMOJKI7kjiDmlAjiRKBXApPA897Psfszpgpcz5UpqC4TRS1eMa0euSJ3mfjnRHH4WaEGE8eiVHxHifxM3geu2GrKBnAPk+qbxlHtMzAX9D2gzP3+/r7t7D6zw4NDl7hWSxF8Yz7h+J1OKAmoL6/slktAu72Uio7WEF9vxR7qJKirgQXZiucsRQSR6NE+Ja9j94d8rigpJ5RRlGAVqgvhtzFB0K+Hz4DxUk7uKAPI8EFgY6MfeyTgIOke+wYJYCYVIkERRQ25TRYLJ5C8ybhMUuc7e7v2//3jf7NPPnksk5MA1in3Fsn+N6zZlv/tLqkwPyz50RwC2H3uiidUhLBxjJJk1Njm2K8CRRSeVkp9K4GEwlj+KgRwef5LXLX0coXwLcj6eURwzIfAFdNYOmZXP3/993nHLEnreqz9vPcw731zz+Wx/0sC+FcZ2Zef/dcegYsgsX/ta3l5vt/gCDSb7eq2UAPAE4gixiN/lVlWCaKuTpuSasmbU1VCTEZTgI7e4+FMU5Wz6Pkqp2Zg7fayXbly1Ssah3zvtevX6Azdu/eAGzWqUREYPXr0xE6OIB1N5Mk34SATWfuUgAhVAHfpvauHSu7lQMKMZKXIKu2rAdy2SQBfuaprwhelW1tN653KAcOXMgO9t4U7fnKGpuzpAwcHoAEkn9TnQ9nEOhV6+4AkRUVgx44Oj+zZzi5fR1CP7EuQP5DaGo16koNiFmL0M/b7DPXEeFZRCRnVjYXsEs8bAWXIw2nXzPffBCCxRPL36pVrlN0BAQypHnz1Tnu2t/9UUihNZV/HMUtyF5mXm5sbzMRD8K4eKAA8JU2symZlVKr3Mfo1dW1jY8OuXNkieYxKG1wupG2QFICToopS5KipF9ZwaI8eP7a9nWe6B1xYqj4wW1xatdu3X7WbN65TouyXn9zh80aws7GOfjEdVjLjgJAQYjXxzhOXiY614VBRGkuRy1kKMOb3PBIpRZkVwqdc+iVBz3Xja0fZcJItLyt3E8VfZKXC0afUOWWjMAZO37hzy4AZ4GeSSowelcWVuGwP1pWylp0wLrzXqFKOSYNnroBPYA6c7YrzWnq2ATZ6BVfKkJyxgzUC2OfsrN0J5HbetuaBLudEzO8i67E8WFiMGHeOgyoCphNl5cYhIHmN/lgg1UOOOQK5AOkRHCALWb/r3wCYYu0HgUQwySsNmGGLLF4PyqEMQIlofCNzO4HNTWu0FeSp4kBEkyRPFY00myIKJG+pZ4MgLeT9likNvch58sd/8l3793/3H+zmq6/bFP2c2f8LQEBlW0jbBOOXuJa0RGb3iJxsUxC+pQxcoSgho5jJd1/M8Ufv857fE8Cvx1cVsCnIgPMCkmwHZyZe9bQxdyt7Zy3amvl1ZqOde5I6wF1/U1SzhLkGmC5MXuAUpQmtQbuMR4FqEo9JU7/R6I8Z6yzmp2yM91wKsoGHDlArEircupdkZ2ku5qTGxpgzwKu9Xr1nGZWwFfXxAKgbBGeQJJX3lHPFp14QEOc81cqfBSBmEmDu/JsTWBemxJPZYowyGYxjKQEhZ2jNCyLnBbnnBb5loFkP7NMY+l4e43RZEF9dOzMz0P9QI3Zrb6uCE7FPyj6EgkD6SEXydZYwjmfAae6qB6zaTQSfKvri9RI8YMVG2WfVMybYe859LtpZa7AiFEozTCYr2nvEVsGZh/kL6Ucm82kuw49hH1nsdUMktR2T/AjgCnJ8SEqDDQbg1Ds7NUhFB+AHW63kn9yTGD+rrYUnuU2ntrIMCbsFniMIZlybjjMhGEtZY1TlomcZ229MSDrEOaA6E60FsAesLIFgkqIK5yeTjVDRAcA0+rYJ2FJrhyzfJ/JXPgEIl+6CKlHkU3jFkwN3Ijsgmwj/Fv0uAX6jclpVviDSkdSoSlpP+49qW+9LGOci8Op2L/ac6M2ct2rZsvDDWRU0GtkAwLvvv/CLlIga9sary30hBTCpvVNbCXtvFvYrbCZeo9x4GAJfRGnOcN0jiUr3K5MdRG94X34aJx5D5jnZN93sTAm91oJXdhfgcnL9dTYRXEg+SwRnqAxk0DL8jwwiRjKOv4ebZGKgU8WXfJlISAwnymOgNJ66fsyNPIRZJUr2oO6zFYBqGIwKMZ+35rQWPGlOYKLHbySlfO5GUq//Hs9CvrvOF3Y5KRK4jUpznqrBTSUxUBp3yLmEOAgxG6Sfl9DHFeotrZbt7+7ZWf/EIGBkkwHjqCtXb9p4ilZEZsur69x1IL2L3ruIi7Am0Sao1e5aq9mxXm9gPSQLok/uCtbt1FZXlmxzY53rB+sJyap41Lt7u4xJI4kD18CEEBCQ7RZjKMhEI6H3nXfeVpsir8BFzIC5h2Teo6Nj297aso3NDa7PTz/5xLrtJit9RWKq7RLUrpR4OqZyldSvJqwwVqUekn676ARJHxkVfJSQh11kn28kI+oa0GtRPXklC41qNfkxqtBDZTDJUU/CAWELn4aStOzHrgRFkbxSN8BjResoJFCvLK96JeKY8TclbDVNEgkc5K9soisRhLIA8AlU/FL6Xn55zBsm1JJAA8EQqhSyabm/MOIHTwh3MpgqA1BiwPUghohzYq6CuHHJaMQWIDdKoFy5IbIBOq6whhlwHHL5DXRBndjm6pK98cp1W1/p2nR4atOzE2s1JjY4O7VPPvnEfvKzn9uHP/mp/eLO53Y6mNhxf0gVoKZhHi1as71k1l5iBfDrb79rq+vb1ubfQVLJTna7bVtehfTqEnEPJTMpuT6tWreXhXWJVZ6qp8NnjFgm+a8J0QmzUSg+ucmTGS59ioIQTqoD+T1hL8rPpHGkbVAclcx88gVz0mLaLEoCOAgxthuTkgUVL5ikLdwDZC+TcJsNJvxDzS5eRwIZ4nQk8TKWhkSwVzBGTSSeffQzT6Rd7J1j9TvFSMBWgGwWbqRkMrYt8sQoXD+TWdCabKgK9dgjsVYwB1XROklkMPZzrC2s90h45v2BAPbkpViTrLIE8W0Ta0/Gttxs2o31NdvodGx4cmK7z57avYcP7f7OM9s56tne6dAmjUXrLq7ZpDmlND6uC8krGxublIXHeeWLKfmf6wmVn7Q7kHpfUJsMyj9DgQ42QzaEvhfJz+gnrPhYOKDH6wk/Cl8A/lmuthe5GskN2sOCWBRxB//A903fHvE6CFtcswpF5K/BV8P9xPURIWWCuPcspoIg/CUkAEh1BthjJA/iNfo2yR4oiTxUxIStCReAP6ZewPI/A/aNMQwfRb4s/FEk2WgdhxIB7CaOkY8vElj4SOC82lMjoVGy2m7HiphQymme6OJOQo6RmKUub6ZY0+EviniWMhqGWK1IPOEAthWkehttVUSky1fWvi3oMCf1wy1EH3aMw4c/+Zn9+B8/sLNTtRLM3cfdV0CeTseVCWge5GsFFD0ZucqQJ/ZVIKZaLCl/scg3L94c40Dfdx60pTP6+CQzOueHwIMCl/S3pNqgWQn+OMhlsePsyer+3fzrKv2unJiXn3V5/svI1fnE7EXjMXuey959/jniwcwBCWLXu4yBv+zkv+bXU8HDvIf3az7Xy8N9NUdgrjn5al7qy6v6VUag1eyULmsGLMI4OVBw0YS4CPoL0gqHi0zqzCULlEnASkJNsUmAyJT0MTPykd2GSs2VTVtfX3W54B77I3UXF0j4QhoFwSlALUipopcIpXMmfTobSWoIgIX3ARbAhMoF9SyL/rT5vX7nCfSOzVGEZre7bFevKusa5GMQwZSzQ8BOAjcHhOE4sxp4NFLlH+S1BkPr9ZS9CedJUjyQ/uvY2uoaA3KBeCP2McFrcFwkEzimtDH6wYB4kpMD5xHyQE7O5UJfJyVLcENelDax6MtckMDJH3BgjCQSJGU7trmxbVe2r7ISG/eOXpMAQAEwPH7ylFnpeKySClalKbItGdgP+wQ0rlzZZgY4xmxnZ4/AguYEnDdV6AQBjHOKAF5nT+ilZVTKQC5cQQnGmtU3/b6qOHjuKeVPv/jirp0egaCWQ4YvPeemLS6tEcR49ZWbBFx+/vOPbXDWY2+Zq1ev8PkCjAEojOABEuP7u485zhUJrgCZEoEuAiF91Tf7RMynBVdhIhUspQfgJLpffQk88nzRq7nqSMOZgnPbwth1IakOwhAke0k+RCAcgKKf1BMgOFYMkCVhDuJPQAfAhVwxXNxovmhOLgWV6hWkTFuswQBs43PJXXJQtgTv59u50rGqUzuqflFgm8niePxye2eBkfP8nmQDi3Fnr2QA3wiwAgyIHmmdRfUFRn8xgH9OIgT4w8QXksDK/lfvIYE2yaH0YEgScpJ5ip85lqMx5zrsAuXhB0qMQXoyA0WXgNY9oYcb5oBAPyQBYD5LSkoS7li7CBgB+i8vL9oyeo9NJgTc3v+9r9t3v/d9e/Nr71m7u2Qr65suv1fdNsq9IgKz2f3Dbb/b/ww0B/CmHSPNi+IAeWzyk8rPBp/P67tKFueANg5d7k9aakVvHk7bTFBW3puSZC7ZfSNRKgFbxXq+9KP5vSUJmWxCRIceIRK8EfPA+YjnutjtMusb1b9InkIvP0gLUu7bZcLCVJEQgBSWJ2nE5YVctE+hSh9V9j0rqqTiOSZO3ImPvL9kkr9CENQq6is97JIMa67245PiscOOR/Bak52rJQtUArWIe2s2uXxPEMAai+TB6LeUgHOOZfJpGMRDCVwGUZRlR2s2Pm0H1flSJ8LjmLPEeLaLESDPI8jrn6vfScU+V5L+YkSCf5/vBSopKaHpGaINtyoRwBn5LW1yAE66z8rWnQgzzvcAY91/4Tj5B+bF1wSHHMDH6wDNYAtFXAkoYt832EzsW07uAEgLAI/HgM0GsO899EAunJz2CMbhcwITp7SrPRC/g7NEroL8FckJMhKgHUBYSGRO+H5Vd6jyRtUimgshuQwwE4lzqrZpUD4ZACAqOrAnSVIaRHDLFjpdngtJepCfxWjj+FBrAQGcK+cEftKPwv5O30tznSS39wcG8aV1H0kMWTIV71ElsUhI3ENUuIUqDu4RP7dbAAFld0jCeyU0XkP1ThDFBLMb6NMpHwLfAI1BilGi0fsPMiHNSTZcs6q1HSBzqW/MySCAKf0ccnyJTw2ixtd7TM0iUpJP5j3kPakq2YNE5mZyVrk0Puk98RB/I5CL8SmAusQrFFsgewD6fYY9DuV1HtVJH9mHkqT1/aueNBX7blEBPAPmFdto2AX5UdlWQf69aiMj6SsrOvHygsjHPEqEnCqoVRYz34aGnSysTeWN6dznBKil/YjrwL+sSsQ8AvBMG6VKxRJsDNuYwMhQg0jVfVIwItk2RgIIjqdqrLP+GRN6sXb3dnat3Wza9uaW9ufp1A72dm1rY93euHXFRqf7Nuif2djaZq2udZZW+T2cmPWZIOLg/mBoZ/2hDfpI8iM1ZP3ByI7OepznSvpokgC+enWbMRKlmlFRT2JBvh0r8rxHJ+cKKpaYMKMxYAUrVXoc4Gb8oCRcPKboh8m1iYRpB86lIiM1JUove2JTPAMcE74w/VdXw0EV79LKCiWgcWwmzkABYXnZ1jfWeR1Y44gXqIzTkRQ+qpoRM6NKWJXHql6DRH1U98GHQPsVxB0iuBCvL9Dm4QtkC8hktC+ifXUCmXEKZMGdWI19U367K/N4b2gs6SBvQ5EB4xP+QaUtS5nU6PsZ51yKJ0r/QusYMb4UhJxQYIKMxzWInlvosd5K66f0XcLvkD2YXWAgHZuI50YDazfGtrbUsbaNbHx2bK3p0Lrsjz1lNffPP/rYPvr4l3YXSjJnI+sNsGdgHmI9k7qz4bRj126+bn/03e/Zq7ffBLXvykZSOcBlMgmVjHCQGl4Wl01KJeej9JmSOayNo1SKZazmxWjJYBQSziWhm2gSHyOZdo1X+XP19wjcVcGrN0cPYLfHvtZl25WkjeNKCjdiPeFajPn8fagCZtuyIM2Ifak/KZOuR0Pu5Yy9UeENohhK9IzFvRct918QgyJAtQajqjOruIHwwp4bCWdI1sC1Se5ciRCRNII1wkQ2tPJighgSTL3KO5IQvE8r93mXVY/jZFus2APrGVMfo4fKZdxLpzG1xYbZarNhqyBkh2jddWS9s6GdjMZ2dDa2k+HURlO0HwLmg8/L9mmuaC+lb8ZqfiXAlX6u/AcRi8D9kEyDOD32TalmKHnfhQnlS2oTr0QB8AvxHf6ixhrEOwhQJVVHAUBO8tb0YvsdkJ64T1ZQSykmrjdhlg0pAQR+gHPwuSBp23HEqM6mnRwp+Uf+muTmMS4hMR6+BolPHkP2nUoyIHRTsrh8e51DksvhZ0RFNKr5kSAOIli2R/4BfRvYeuIV6mvsi8TnuX6T4oMIZxWvBOOpFRMYVaiDiViXXYE/CA+da8n9EvW/juIRKc1xvEBKE7NyiW3MXX/+sf/rjGHP5furAtr96XbHHj15bD/44Y/s3hdPrdFpIHdLFchun1PnNPqafsduHvAryV98c//Auq+4MzO/lFBG+SIPXYIe2VrNPWDd/MfvGXeJCurSEHusrt2ssoe8OPGr41bi79rvc/eoIjlPZrmWlBeJlv5ammXz9ru5LHmVkC6v4UXusX5fca91cnrew3mR81w8W1781TqmddH4zcnGfPETvvzEb8UInBNO/VZc+8uLfIERuJwAns3BPu/wBeSY3iIAsETvfSOogCHhaMfmg88os1BOQlc9f0YnrAJeXd2gU4W+NJBzQbB2eHRMZwIVuZCZgcyUqkAmNh6eJgBLDa9KAtiz1CnrGmCystVIEidgxok8xhkKNBQQLtrm5pZd2UY16nJyHJNRd2lTggQE8TQeALuYFQ0nkCCf+jsBkACICCcbvXeQkf3KK7cY+KMylU7gdEpAXxmX6knLKpO+Vxy7k4PxkgyQTHdyGtwplbvjVaOpzV4VZZUzHb6vMqhVZQpnrcXM9RvXb1AGG4G45Ap1j3fufM5eUMz0HgnUpBShA6P9/gmrljvtFdva3ua94zmil402ewRKINHhuCnQxWcBLqytrdr21W2SVHQ2QWh54A2HkwAjnT/1SkEF3C/vfGrD/nHax/wpkgBudZbslVs37NXXbpHo/fjjX0hiqdVixa+kxyd2eIhK6yEz4U+Pdkh+CjzJX3m+x1iW2cC11VN+tCBLYpVcRgBrfQl04rNJ0kMigfn8HGyFgw1ACFWi6h0UMocCEBKEn6rDa2vVA6vsmGMOeIWzX3u+XrcGRZU1HP3IaBcodcaAVc/ZgWbvq6gA2Qm7uY5bclXKkS8CDb/2AHECFE2OYQRzNasVmaQlXuLnnwcuKEBRFXAK2Ckzr4p1ERFN6y4ueSCWwUbZBLVJJijgRDD7lHnmPp+vBzyUgXI5uOhlg3GEHVRABukn78nMiiusC/QFklwXbgPJC5KDhkzXyAZnkJJH0CeygtJKCN6bDVvoog+w7MbXv/4Ne/Ptd2zzynV79/2v281Xb7NKRRXAYUmy/U4PZW52Y4x9PCONbPUxZ6WITNYW+0PlVOX+or6E1WSjeF0PNewhf64fPK3B2T2rssaTQa3TgnFh+jcA87y2/O8F4h3XMEOhOQCfAKpiysd7Y38FmEcAGP2tINV21ndw3Wx3Z4e299rV67a8spokyRG4AiCBRGwkWsT6ZW/6kBJPgWzsYU4IaRcsyAfNuSoJXH22dUCvzPpOt1dIqZV/i/HMwLyeYCaBM/lbB+7iOFVfpNrioGaZiylcA0/r1emehl7wIvmzcYUOHkUFovbRLJtWmVvFQqjY/yLIjTEQQeL3EaBlseZK8hfnkFR7KKL4Hnse+1ILuCs3lQc0Ax1zg25VF5T7SwCBybcqgNa43zQPC2A+nh3XA6u/1MJAQHdOXiAx4dcSxKUIElW0ar5oooZsH/cbSP15JVZUPFB+s932ij5VBES1aQB0rHAhcSE72uv16Z9hPcLW4m/wzfYP9wmcSk607YQzqmXb9DUBrkKKFdKqIHJB1q6gB2irpYo6lwIkIAfCGQQnkggbLbbDiAo6SvmhgtnBL5Cx+D2IZBxPFRkAcNveN1dkGAFTErMCfwVmapxIJLMdRvR7g/Qpev56JcoEveTQc1P9fAVAikiO/vPY85m4BEJzBMnIpnU7Le5r+BsqV3Bf7LvmlTuSu1SVaIcVR5p82DOHkG2kTJ+UL2J+q6JEvTpDGjE8nCBj4c8NRmNWGObkiAJkclAx+fJBBGtg+M0EoahciWShGhkb+0xpF0s7mKrVfU2VywinVKWj5pikD0tiOUjUfN1pDRUHSkBfxAERl4EUYLJYVP9mS1TuMbxlv+9M5sYep3gpyNqyb3eZHJk+76fwaKvo4zxrgc8DqIqtMLiac8x3YZV92RPYdUnIqJ6Mvr4CpKt7mmQc1Ss59iD/QYCx9xlkIqATgyRMYZMaTe6/u8+eUe4WCZhY68+ePLU//aPv2F9/74+st/fIPv/kjt1/9MQOewMbWtv604b14dOhjyX+ZTKKAOTxECdBUiP6WE8pY350LHlYxCNI/L31ym1773feo88JNaQA7CMGVQUwWgthbYqUDRIc0rx4hkxiHoxINsHHVLiItan1QkUAJsRkgh9rgZVuBPXVUgbeGKvpmJACaXnFITjG2WhIkvbVV19l+yPaViRMLi7Y5sYmk6MjYRQ2ENcGyWgcW+2EjNVx+MJxF+Fnt1G9KPsHImtpeUnJ1qyilYyzKrd1LUEYc516ZS7XdUom0nMXOa4ektx/aJ+kZCBbWki7pgmaFlyKi+OlOBcJ3Fhg+e1+Tpcod9sSCYklMaGWBZVFldaC/I2cIBLzl2sYtC0SjvqnNuifWLc1tUHv2PaePrCz00ORw9iX+j22PILk+NO9AxtOGjZptG2IeHvq8U+za432sl29/qp9/Zvftldee92s0VbHHc1cEaCpClb2mz5QfeVWXO8SoC/iBgcz9E/cfJkwqYNmEtzP7LY5iKrAcuIq5xG/yfury0nzhYIADl+4uJ/YZ0UuagwixiI2kxR7NDao/Dw5UaI5VJgUH6snKdXQYAuGZ0zkoL/B9i1YB1HpLXwrCF2pg2BvLIk1xSyUeff1G62JmFDFPd0kZw4S2KuTsZ5KtRESqAVJrERojRbmNMhnYA3R79ufiEg9T8zHD7BhUjBBJfTYFpoN215ZtpvbW7bYblm/d8okmNPh2PqjqZ2NGobcg8FQpDl4YMXZSlzDNSPxGfesXr9ZQUDErqukePwXKn9SFJGdTXidv0cqIx5TO8nIohHYfk+AJcXP+DkqXb2YwltX4HX6iW5jeG2s5vV9w/s0I6FGfqi3IGB/XdlPjptXtoZfQjsVyQ2eNMC57zYDz1gJNKoEVt9fKCyo8CUS0LEWQeTmueoVyhVFAamVRaCHRHLsH4GBya/xqIw+mOZCDmm0l8a1x9oqewDzXjxJDM8G81Sk/WyCFlXPnBCP5882ZZFykSrtc691jaXsOwpQYhOnmovbdvXNVjsWFIGgeGJnd9c++OBf7Gc//5x9fEkAnyGBKghg+YPCHxxz9WQXXg/NKZJGzXuAF+IHdRs435ynd2Usyk+UNpD5B7qYAPZ8l9JVKk7gEfxvhACeMf1F7BvxnmyZb5EFARxxXJpLlbi3FrPPIZ9jf6hfQ52QfR6Cdh4BnJmT2Wspz/k8xz9nelz454h9571p/vXmMX7B6fhlLu/lZ77CI1C4YF/hq3x5ab/yCFxGAH+ZE1S4k7rhLR13WeAUaOUgpkoAo+cRvkYjELktW+iu0Tkde2AOsBpODZxRVIhio0VmMAkZOM3sjRsAB5waJ3f5x5IEYMjOa1Jl4zBywhQXeACgWxBo0motkAC+dvWqra6t5cxRB7ED6MFZAoiKQBGgfB9OMrOckakoCSpk1GFTODk5JdEJghVgIGSu4Xzh8wrqx+xfFEAggEM4e8qIbtjBwa6NxmfqKVMLLEtCQsANHOMslRVV161Wl1W7IGr1BVADVRjq+7K+vkFyFGMAOWZlLMup/MUvPrH79x+yDxSeDXoC4z4kv9MmiTocgpDFPaGvkzKxQfqWGZ2qBhfxjH8BaKL6d3MTcj8LBBNAokfwBicf14bgA8CrSPOJPbj/0J7t7toUAAbmRcoahmPZtRs3r1MGGtW9H338MT029KACsf/GG7dtdWWFTiCIebznaP8J5ZfC4Q0vNxwm304zvF5fGLG4PEDPUXx+gc5wSJBG9mkJ4kGK16vXs5RPZK8ry5QgjAealBPzPjEI0AIMmyV/I5guWahc7SHAPYjnqOCIJIlMZXHqhcSpS8ph7eJ6QD4iwNV6c3LO55iIa/9bbTequlPVQa2+1cmBpCDp11XckoKkyP51yZ9EAscb81Fj7Zd2ETaD/a4YJHo/I4c1BGi1rLOw5D18dCysYwQuyDOJea3ASMEp5blIwLlUOQA79unJJHBUeCGTWgkyysxmtu5QnycQ7pKisANYKwC9IMcGcAiBDu1YSNc56I8LA0CEdQKFg7/927+zd9/7XTs+7dvm1Rt2/cZrtrSyqszpMsMkoyVuLoqsfLebsiJzvop5nVZATSK4Si4WGaWxhihHeTEBXLGFfiEpUcmr3YJUCmmzdLW1C78MoE7El9Dvii0o1zWPX4sTlGih/bHy6XKMJwLQQF4dkTw6sel4yN5hAE4O9w+td3rCtbq4uGzd7iKraxaXlvn8ltaWrbPYtbZXDIRMWQDZURmD6wg7EmMhUKT6NBPRkG4oE/nxWpkwI9BZG1ROWCmI3FpQVyV/w+T7+CQQJNZ53Q7FODpAwQQZR/DzhJudm/HMi+eTAyj3XypmqDbnY+f0uRwgzdSu3wAAIABJREFUCffSUqK12A/SM69F7mWwm4iYGjEcQ18mFGSCq0qSC9SaST1I0z3Ge95y1XKW9NvMOJbjGQR1zOKopKsdtE7+BhCXzYaPiiPa4ZMFcUH8tVgb0Zuc88v3GIBucd1hh1URJ1srX0gJerCrWqMB2OjgsTel83r/O7wPIF0QsbDF8kOGdswEvR4T1XAEVK/1+6esnuuyNyIScxbs2bNnal9hU/pK8DlAjkLlIXq/4/zsXQmJxIFUZqDQAFsPEghgGvwe9BqONRvyzySg/IvVWLDyDnrCf8NQ4Vz4CsBNErAitLB/AIiW0o0qHVmNS4JFBLiqUQbeT17qPSCOMRZRGQ0fMXxi9P4D2B2ygiWwGZVSGCephugZcVwBZmL+stJ3wgrorKChTSbkWFWxVE0yog8Cv9urG9nH02Woae+c2HGK1YFLnwFuz7mXeJVI9vVFnOs+AhCt2sFk14OgceBrBqhzwJcKIZEgViGAPX4piI1Yi5H8EbYq2awygcVdDE3smh0orl93XdrKTMao2ioqsKLnX66Olg+IJIJI9HNbT6OEeXWOP1DYw/Psj1oAXPKVVHnyPVQrgKMi2Ks7Az72RFlVFxWVz3P2pHj2SujTvYOIxDeSGk6PT9Rzta1qeLSi+e63v23/9nt/bPv3P7UP//mf7JPPvrCD0zPrTZp2PBxbDz4diBTus5JEbjW8N+8IJ8r7ZlR9ITbC2kMMeePWLa5hqA4wngP4nABUkaCo/sUzwLpV/ICEDMm/xt4PqdkgkOEr454iyRZyz/AnkKiMYcFxQBTBFsHHiKFD3AH7hh7EIKW3tra4GM9YwT+x1bVVW11ZVT6ZEyQgc9kn2K8HigD4DM4RspsiZZW8SGA/wGLvfw6/B2SyyCop5sAWxHuT3+v7RsSZkbhAW18kE4VSWMjaKnFAG48So6uJFNqjND+1t1T9PIxLloot3udTOnp4x/wi8Uu51VB5UlJ2/pL/G1M0qbMn/zjeqRYhsMLDs571Tg6tAdWwYd+O95/ZyeGeTUZnNoJixeDMTvtntrd/yL6/DRDsbeAvisnZPguYQHfZrt+8bW++855tbFxhTKRYHEGO+t3SXkfcnaqfy9ivvujT4GkM08seZXv+m0xTqfIUe7V/oIjpsr/jcUKQDqX9m2sLCxc92QCcxysj4+rmfBZxoVoooK+2kp/GwzHbB7B60isZERPjGzgO5hhgjQ5sBsaQSVMi8qh4weAChOOQ+z5tsNgsjTGvQ4nBWL+YM0mBC/21vfIy4pCo1GUFqiuE4DX8Hgld3HsnIpj5bOmL+M9OdJLwo1+hRDyMN5ONIY8/gQS+VKxwLPgv6PetWSESHJLyGysrdmVzzVYWFpjMetoDTja1AQjgIeYRSFMkl2XSEp8NHwT+Bc4r4hNkHhL0vHUSq2E1LlhfqpAN/8NjflyNP+Pwb9Oa4p4P6XVV7orEL0nYwmYwKT9wiPwvBhjxP9tP+M9RPSwiWsS1cDC1cUo+z0TXLYJeyX0kjJksKdJWfrtwUZG+Xn1OQlQ+sJ4x4nftDUw0KOaPKpfla5JUbzbpE0PZAscD0Uoss0jAiBYekXgS8WTGIIuEDo8dwBKnOMP9u5CElkqHJ8jEUg5fhT6gxklxNm49++i6dldYQZWzqwmyxYs/b2SoYAxk7yN48NYreL/3qu4PhvaTn/7M/vmff2qTwdiaHeHEk6Hb2uTHFQnm8D87avVBE+jHH4M09kQJJhxcUAV8nncjHKpiEWcBhHJXqGMLlVi2PI7bYsdbaUvKPsbJnNYOeJkP5q/nuLnYsYr9Nfa50meNn3PsXz338xHA1UrftB97gkc9Ai5J2eclaOfd2/MMy/Mev36s5zlfxAD5s7PjUD/uBdfzHM7289zxy/d81Ufg5YP+qj+hX9P1/UoEcH2WzNsTapIpsWmVjnxk2mYCWFmlqb+mgy2SA0awjoBvwYFLOTM06Az+sOFL3gWOY5C/ekc4SC47lPZ87dBRzUdpEa8+jX4qdKbnEMDNVtc2N7ZIkqAnW8izRrYkzhpZiczkj0zkJvqcDa0PSS5m+Cs7EI4rAtzIegawt7W5aScnPfvi7j1W+JE8PTxK0qx0UJklLrnkra1NOsKPHj22szP15A3HMEHT/gBEDCKIlcMMJ0myVAL61jeuEFx8TIntIzpOqMIWeDe0jY2rdu3aNUpyra5K+gtOH+QM7917aF98cY89nwAAQroaDiR6F+PrbADHXL1JcH2R7ZdiVQdu2DOWlcACPLqdBbv1yk3e58Kies1FFQbuIUgb/AySHc4txhVSqOgDDGIdBAlBYZdLbaMC+JVb9uZbr9vhwZF9+OFPbAzyvNmmxPg7b79lt27dJEC7T0nVY3v66B6lrcOx85A0RalzeIMygpxl5QsGqMCxEwids5Uz+MbKaJfUpvMdFSkOPIbUoqqAtX4QsIe0pP7mZ0uVv7nCJByjnA2fsz8FQjitFXGTO1SFe5dodi1SZR7jCzLU7LcS2fYetKRshbTeiuyFAF7TrM5Gp0q7FHJNKSCaBTAFHGnuK9u6kDR0ANStS5FEka8nSBgkRNDFT3LYnkRCu9SxFnsionebqgcEkiszO+S0oxqynMOUMcca9SCslIFmFQP7MAtsRj9hAsXeC1h9F8f8LIAuERZyALEeIacZsqKqjojemZIQhrwfgHkkt/yn//S/2v/8b/8ds//R+6vRWrD2whIzYyOpYO6WVBC42eYX76zvGbX9ogTVffq4HQijX3doa/1wKsfLAZ7mYpH8U7/4GlCXN5nqG+dTfQVSVamsn62yiuuYGbs5oGFlLTog3ZhMrYsKwV7PPvzgA3v04L51CBBOSQqjUgDfIJVGyKA/G3L9A5xdXF623/nm79nX3n83SUXiOlTJJLBee14GRTQ3s411y53kM0tytwRMEhFSkKDlPZfBTKzBAKC5ezlpGMBGxuDVTyuTHnmfziionlIZSOo+Z2pPZh5Dff75Tppjb+Iq2RGqB2UleFwJat3mCcwVMDRvPOrBWBnszr6mq6sHfTFWfHYlSZ6AyvMJ4PKaqgTQ7GqfFzgKQM/vnQksKuSMHmQmgr3SPNRT4hnigNFaAwClE3WyDzmhkMCFE+zlHiObKVA0/k4QyRUnZEujQlWEhxJsCjlBTUonSUrgyI/r1Si4tmdPn9r+/p5Wkauz4HiQhD4+PqStXVzo0n9C5TAqgZGgAznTxaVF+oWHR4fqR8x7R0++Baq/gDzBPgwp6CAdI4GQezskmKEC0W6TgIb/KKlYySirukdtBAgqMhGowSRCjCUkIfl+9gvVOXDdkE4NQBD9fgN8hQ8K4hr+Bq4Re14eN/UMRqVf+LgAI+m/UtpS+6++8qQBQIt9sIekx9GIErAgoCkNi0qNeDYOmuMa4HNH3hmOGWR8uT5irySfGjaGahY+D5M0tDaDWFfl+oruj6WSQR2oijkZlcfcd3yeyr7U77iarZnmIwngSOjzMao4inmtxT2kPc73uhnQKIjjOaRFculK21S8L9tUXVPYyvBf6iBe+OVRvRjSuTXTVzMsvwYoorCvoX6ARA3IMqtCXTGanqF82piCaRxrdjXNhaj4IvnisSeT9bqco/SbKV+Oc7jUOdr7nPbs/a+9bd95/x07enjXfvnxR/b42S4J4OPBxAaYvGjL0enaBDYDtUokTQTWQ1GJAj5MIPQEShC5XcTGqrekPLUTmEw4xPpK+2BZWaq9MKrTkAiiKlrJYYZEJsgarJnoo0liaDi27pJ6btL/nZqUqGCfaZ9Y48YqKqx72ZGuK5G0GfdSjpXVsyJL8BlcD3r7Srlh6pLSSGgNcB7vETmgam6RwClhj2MNckIJlhVy2B8v67888ZH+AJ49fYIyWUOTIQiUSGZVFacIfdjS+IqQoUzgUgX5/K+ojK5j+ZFYGAli9N0dlE8xXiQH1pZIuZvzpcrps31F3Iorn6CiFKpbE8iLn1rveN8GvRMb4ufTYzs9VeuAvYMj66Oic2HJ2otLhgJgVGUTq2l2rLu4aq+/+TUSwCsrUgdS+ysRUYhF4CqJCHflBLc/8xIpPW+sIOC5wxe8h8u2o2qx8GtKWx0+bEpuKXCcimNSS3CZ5+uUprYki9QD2K1l6Yt6GEDcZ4zkJEnR4rOM/1ytCXYhKi/RtozvdfIPah58P0hf4iBqQYHPIH5Emyq8hm+8D3EdYnslhET1K6pOVf1O4jEpo8kHCKUNtiPwNmMR14L8x3pmFbGPEZ4A1jDmISTcQ30DhCRj+yiq8Kp4rCkSvZSjli+x0EFVZZsJZCxccGJciSOLtr62auury1QHmeJ6mRANZZExv6cNJb5HCwHgdBwXKhqowhP3ANKZFc1u23F9VDhgMtoZHwfi4JIADh+EtiQqtH3Opn3B5y1Jdd8wIomYsXTRz1YVqVqkTLRpNpIkP7A/cLN6Jko4DDKScRb3FdlF+QEic/Hc9KzbHBdda/S8dXnxolJYdsSVVehzRbKk5I3l32qOxq0iaQHnxLmkEIYKb0l3hzoUGqnoZ113kmhmKyGR0ExCKQxR6RdEIkHcK+dO0R9de9uMEUtGLRJsQvlF6j+Sq9YcLvqyR/9f3xNFHOP5aZ/AxFXCJPbJnAyKgzx58tR+8KMf2+N7u9YGqeuVvVDkCGUQPuDSFmPPX4CiIxKPlLKEn0+Ph9Zd1JgePJU6R9VG571invcT/klODE+7T2WTYajg11TGYLzThC+4TfU35gR77YGSqVble97jzt/Pzt3oYs+tOXtlzKg9TmMbvuQ88veimPi8a5xHlpbzUGNSva8y1r7svjiKFzuy5x5iXtx80fkuP085a6rtH8rPJt6lONkl1/JrcMafZyRfvue/9wi8fND/vZ/Av9L5vxQBXCD5VVNTbNRhS1+YAFY1qghgBWNK7HTyluGoehGR3PCATYGeHFzKR0NWhTK3QRzi2s4jgLUjBgHMPiJ0IJSBJ3kdD6scfNR+iQ0LQN0Ke9jCKUaQC8KUFSSU5wOopoxHAW295MDFFaF6FRXLAOfg0EW1BBwUOAmoQEXm9KOHjxlw4VpODg85Q1bX1nntCN4RLAAIXFtf5XtAAB8f76asvnBQMH7KVgY4gSpnZFFKVgt9QTH+ynRWf14Ak5BQfvbsiUsCihzGMba3rtnGxgb7NaHnFEBLAJhHRyf27NkuezMvLy2RgA3ZaowJstJB1ivIE4gJxxzZ5wgAQKYDzABxgeOc9U/lHLNnS4vVuvgGUAlnDwEqnMmoLg4AFxseq0MGQx4L/YxUeazqHNw8iBIQ+TdvXre3336T1/kvH/yE8mbyXs3eeedt9gh++vQZq4BBIu88+SJVMAhoi69auXW5luvO7EzwXu7GWk95KVVJTbzKIAjyWyEnGlnVhdS4iBTIRSJLGMBJ7icjeSmdQWeKzOE5Tl4C5+XRByCRvNciEMqOWFTC6HgABVDJwECTMpEhR1o4mQmA86D63N2oyPiuE8/pWoIcchKpGF4cVsSnCGBJOJcEcPngMumuv+p3Bhms/HKwL4EBLo1NMAkASds6RY9wkrTsTcSnWAkY4xpSxWUQHiSBFbQTOPKgUPYxSDLvccOEe1VJSc3AqTp+FgE8gDgR8fhS4Ny2VkdVFIAcjdVpLa6VP/mTP7X//L//n/bWO+/Z6QC2DZUasrMMrgucqRIDRdWDn2ceYSpSQ9BOBCBuXisR1exr/iT8HLLJtXl7EQGcHmMEq8p2LQH8IMb11uLOKj+e7y5lALlIlCinlV+DL8D6K5m0dBUAZevreeNf2K4WpM6GQ/v0zi9t79kzW0Cw7oBz//TE9nb3mfyChBsQRujbxcqNbtf+6Ht/au9/4/coOcusbk/VxhhQWksiGaoeopyjxojACMcdfZgi0MxEZo6FvAIuEb8+kpVgyavcfXyDQMjPIYKzeDbhD+C5FXKdNGLVCtcATjWfas9pHvE68wTmx+alrdezKCeE/1wLKMugNoifUG2Yd30J2C+uqQxKnydgLUmrcl7rZxEFF9G/cc3aH8oEmhiXXBk3L3hMvZxjHdaIKM0h33aCeEv/FgQwKzhkJ+M+ROB7r15/7iGlT5+mjb7zDlR630ucS33XBW7J1qGvpexxAP1hRQDuwzcJEpMgWar4kFx+yKUCuEBLClT34nhYS7CdIEyRoDEYCuxEchyIB4z+s51nbHkB3xHXjvfCDi8udkna4vphu097Pb6ualv5LgK4oIizkGSVRa4BIMa9d1L2PghmVCLv7O0RiF1dXqW8NIZfe9FQPXYXF5igh4o8VBoh0Y0VJmjZAJ8JxO5Ch9UnuDf0/QQBDKUa7DMAi/Fe+KmwH0hexADjOLi2kMSOFh0kcFpN+WBexcfP9/vck6LVAY4NsBj/wsfFOEjiWlXAKaEK88FlHyOxQv6PfBsmE/pcIuhJwFB9TYOYBNhMEoqV7SLw6uRvLG0Cj/QjQqFGizWIKKUjOOEbPkmpBKAIp3AeBYAl8tVlaEOmkeNGUC58tah8K22kVmsV5Au7O8fA+eJOdiAtaV1FfXcr9zTdd1nxFH5Ilo+MxMXwZ2hTKG/qn/uSwFm6k0vwSAHafAryN5EX4tVLIoGDnK0SwLpv3X/YvvCU5SZ7opxLlbM6tquKVSTCIkki5g2qxAaDPkkcXAoq8V+7ectuX92w3v5T23nyxE77Qzs5G1tvOLUJ5JOx1nFujLFX2UXSEghgdjPCP544Ad9wBUoAjamd9k5V8YdKeyRy9FBFhwSSBv+mHpWKS/E8ER+hUhlfIIChLIX5j7UNmXasU9iwg/0DxmXLS0gAaVmzvWjWhkqU2ruAHJBagQinkH/GWKD3LpLOVHmsRDOML/wRvJeAPCpS3caiqhj3wN7o/rywX0nSdsqElA6SXyntr70hV6Xp2YVfHG1K1P5EstIkhjw+z7FMjhdwBI23q5+4dHiQycIhInm57JGomZP3as3UkshgP1bGQ5F0GSRJYtn4mZAmpx/jcvpBVHNOe0LnvD1cW2tYoJyslPdpVC9ObEJycWCNydiOD/ftaH/HRoO+jVAZfHrCWPek1+P86Q2G1oHMdneJEtCUDAYh1e7a2vq2vf7mO3b7zbfZpkvPN/xVEcBhL8N3zNc3a5fOI4DjnRqTIoEmVbeXY18A4J7MKNLIo93iM4kkDj+yfkkpTvYXgn2KGNbtRXkc+XAgzeBfq00E7gtzfNAfGKrrQf4yAQVyyOORnZ4c21kfPkHHlpYWSH5i7WF9IobH3xeXFuSTYy/jvitFOOAhsAP4XT6LFKEwd6TaYTY4Q+KUEv1DjY59YL0tA/f6wcB9IySBoce4Eh5GYySQdmjbcG+D0YCxA/ykLvp+M7F7xLYCuCesdVUW+/pgP1soWSEZWmoIWN/4xkzpoGUG+nbTx0AlMeLQMaXKm5C85zVIEQE90Cnh77E7SF9VpCKXT/5dVABTOaDdlSpJU+3Cch9jl6T25NbYTpIMcYA7ZSKR93Dl+uRE1R5D++P9yPU34YQB4lAymdLb8nGoVEh/QaRtkJ84Dqdh7JGBzZREFTcm+SiKCdUPVwnh+o6YjcSst/gg7pJ2ttgXHZ+RSWEcLRI1+pmLKMa1Sx1QFdSswCWGpASaDiWhhQlkQjWq1cPRcN+F44X3Yp/IsUXyfdwAyM/N2JegS/dLsJFgDLx4gEkPXuUMcloYj54LiyDQIiFIdR4ffojiyTiHCGS1OVDBQss++/xz+3//y9/byd6Z46ao7kXhDZvQuoGv/CP7DVWclWinggSAhp31xra1vUq89dHd3dS6Tg+8anTqvlcFAwkzlD6SyqAF4/nfw46WR64TwLTThcqiHocwrDBz8fkXJSzL89Zj8PJYsceVcXL4O2VRj44nOxpxUFzveddYP29OOKoVEJQJ+2kMLnEwixu8nJytPt/6dc++WpsPc3zli57H817Pcz7T84Guyy785eu/VSPw8kH/Vj2uL3+xX5YAPrfyqbIp1QCENKuKT89IQJcEsKrl9CVSttXsMtgQgCfJkqkpsxlSHgEIR6budIpgMQNAKWpOu5qAEvUBcWJ0hgyTfFF9swrHDgQcM747HUpbbW1v0Wmgc+6BG+4AwCAAPgRBAADYGwU9fA2ye2ckKFkhsbxCh+Xk+ITBNIG8qanv7GnfQUdJ2qinlBggBAsA7wDiYXweP35ivd5+5KGGO1AQ3XLUcN3LK8t0SCDpBQcRGywCbPS/BZgRve329w7s5PSYY719BT14l5mpvba6aiury+zBxOqW057du//Q7t29z2Mj+ACxCvARX6zo9fHG8wvCH+MIwhnVveirjPt/8OCR7ew8Y7UtKr8xpqyMhgz0xpp1F7t2cHREh3p5aZnXTIBwCIJRPVMoB01i+tgOQIZENQ2jBSUPXLt+zd55500GvB+AAGbPZsyPkd165VV77fartre3b/t7+wQ4D3YfmXF+ZQAvT/HChMq75X1nYC89jvT3yipOPmV2PkRwRQa0jq8qXIE8ISVMpymCFScP1edqQsA2riKSGxSwBqBYEAJ+sZJFl5PMNeCBDeYOKkAJIpFkjAxKJz9TwJ2rhpFYgEAR1ygJ5OjVrEQEBlPJ8U8867yhSZYmSNiMotYI+BTs58A/xpLBARNNZAcqFR/Jm+TA67d06CAu3Maxz41kyCODVG8H2CWYo9Vd9MopAerKTk/8ewEyV7P2IgAKiT6BXYWMYgK61CsIX1jL7WabQAPmPbL5aT9BiHg/nXZbgRODTu+FhmorJGsA9Gt7r/TTkxN7//3ftf/tP/8f9id/+ufe/wsKhOgfWa3wSw+qzrVVxq98MYUpM2Mb7yrekRz/ckLk4LBGAKdHVj/S+Q59rj4sIqj03EuSL+ZE9eqKmeLruiDIyqjMg4uSYCtB+4S6n3OpJIIBsgCkbbftcG/fdp49UW9vkhwjQzXBwe4uyd/eaZ99/JB8ERXAW1eu2iuvv2ZXblwl8BLXEkEX17oHHAQoWCUvwo37Lw2QS2EVxGt5TwHSRcBWBnfznmEYQwV8sQ5inURAmolgp09SwCv7lKuAJaEoMKVumyv2tHox6f1lgDlzvfGuUoZ0jtzovHuPQL4iAT0vWa72/M8lgCuVs77X+L4Tdi0Bn8Wziq58FQNbG4t56zABNsWL84LIyvjVSGANn4NXQrCyDcZrfv1RtZzmlY9JBLcCvgr/LEA3J35UYZr7wWlaF/uMf5ZzDtn4DoaUag0hgQhficDnYMBvJN4BMGMvbe/vi7UCG4p+twcH+/TJUJULAHf/YJ8+IEBSENR7e7v2dO8Zq+pARiExjgBao8FWE1hn8J8AmhL4XViwo5Mj+mzwE4cjyLeqyhb+Dj4H3wSfE+AHyVP144WcNAbiEMmDUyNYvLG+Zu1mi/dCWWmoQnhLAPi8OA6OCWIHpBK+cBzsKwBt/YHxevCcMAa4d1V2gBBfJul9cHjA+4K/GglDePYcb1RpeCUf9iEcF/ez2FW/ehwTctaUlUb7ApDiERf4/oXrPBsAIBfIHuhXSEGS4I6EKa/0ZpImAUO3M07qRR9o2ZYsgccp6f6PKn8zURsVP5HNEJUTYXcEWDqIWSTDxFSNJUdfxOemllZU/oisJrjpih+FW5mIrrSHhE9X3z+KimOds7a6iwq2vJfX9uvimCAbuQUEAO0JcSI+Mi0Vdjkb1jqpOt8CXQxE5OdcWPfKgeIKIrlM9sj7uRKMV/Udpgz9KpfxjfmTbY77xXHvHj8yOSBsDwhXVOmSbFlg71lJWKJqV+sQqjdwqxAvXdvetqubKzY+O7H9vT3r9RGjjGw4RvZWR70xEbu6yi+uD3EYvkheTBhBsZIQcwJ2YmNzk4TM4eE+b4E9OhtNEsBHxyckckTMNZ0MQfKxEinCvmBWgxCGD7i9uc31znXLGPZMVcGstp1abzCx0bRl3cUlxgGwIz3Yn8mUvi76+yLBEjYKcSTjXW9NgvsAmYNnFyQRExwZT4DgRfIOkm+UiIY2FSHfGRKyHAG35zHnSkl2yXd7xOPy0VhfUfUIf4bkm1fp4SlnvyNiA8WQQTSzD7BLooo40H7C9gKu6BM+CJOs05zRdTB5I2KrIHCzqxUukB9LRJqIDMxPJWhynmLdxeJj4mPe98O/4PpJhqJqDPTa2EZ4XlBjGg/tDITvoSqAUVWKxEK2qjo7s5Ne3w6OTkwdZyVBu7i05F1wm7a6vmWvvPqGXb/5iq2sirzHzcNGJAzGl6xoYREwJekxC1h7fFFPsHbTJftQ3lc9Hsm/J99QhlzPwkmO7Jrn+aJD+5iGVUkPM4bVewAnN98TEv2awi6SeEoVwJ6wNECvXcy/BhNDlAiPZI1Tkq54hkjShY+vXtMidCHbzmTdRD4quQRzuou9t9XkOoW/AVsQ7R+EFYAIkxoA1TfQnoikKHwFxA1SRSnVd7Afx+/Cp0AyQwIciVKoBgWJHVK9nhDFqtV4/krEcxeP14c9HMldIG+RmEZ/CMn9wPZg05C43NS8QTJCczKxRZc7RsIB3oN5CFIY3xw7l0fH7OR6ZTKYiF75GVL7IoHJfUrJP7GGcY9qK6dZFYnzkZCVfO+ChI2q3xRHuwy95nE9CUvHjVZOuK7+ac8TUXKSmD6rz6uKW9XXdB98Q+S8LfCDIlQTEUxpcBGZxB6YOC7iVskIKroA7hV9m9ULXkkbmq85eR9FA0H+amw0tqo81sVpD/VkBscnKiSy3xXtAT8ilQZJibtt5H3lRHzOK+/Lm8lo2ULuzdPc/zwIb6kNCJPD2CFpIeNvOlMkP0hZ3TEt32e5B0yR5K62IbjOD3/6E/vhj/7BRv0xe/iqdZdsT7axgR+VOEGDVcCY8+PB2MboW411vdrmcQYnwr3SV81fK/0fxav6X80j848XBLCbrvhMYbZKsxbTKuOFbk/z+8OwuaWtH6i89uf4eR4hmfGtWan0eH8QwHoc2ZeO2E+mOg/eDFZfu7bM10ALAAAgAElEQVQ4bhyrTKDSYWIvrf572S0+L+FaeeQvMKb1419G3BJ/gc3/kvdTH7bL7v/l6/9jjMDFcdf/GPf48i4oT9xJVrPM7D53cOZsQOe9Nw6cJtO8z15IAIP0dRiEVbmqeEAfQ0o8I0AZK5stSCNtjy1rUAYaVY8Av+aRwAEUR2Anx7CykQQ4yQpgJ4HTHoxNSI5LEGRwYFENi++QQmZFBLItWUkipzhksNjPc2GB8jcA5/UVzp9R9g+Vt+op1bRTShf3rb2wIod9OFQ1hJNYq2sr/D0yOPf29613euBAjO5TgIZIQzh1COAAAm6sb9CRf/rkmYOQyg5nD7oF9CVepsO5s7PLClgAAlevXWUgAOAAlc8A++Dow3E6OT61x4+fkoQGOIhjAIQQAZ6rThM475myGNVud4nkLkhgOMmouj042CFp3GwusufTxuaGev82prwOZIyC5A33XY6jwDSMk3qujkiq7+zu2dHBHke71V60CbLpzezK1av27rtvkwD+8F8+lAwMMwdHtry6atevX1NvvROQaVM7Oti1yRjSWd7Eo174mzI/L6qxKpmJ2koqCck4do0AFqgogED/yjFWFb0k3DCnUFWNMZEkkrJNw3lNhGWAWikajkpfkYqRVcoxpmPRYjUBsn9zMJ0JGHwGc58OuUsboRJWckyS3cPnANoiuA0HP5ECxVpLI+POWeHqyVmrkTAzDpaDu8m38/EMuZn68WMtZpvoVuyCSm8mMbBnnwIQyW4teMboxJrInEblBAGoyNJVMJWrlHSeqGgoHVyZuSB++URoH1kV54ErbAqe8+LCIkFI2EiA56fHxySmm14RJ9kxSd1rHSD4FhgAEAGyWAuoBobc6ELXvv6Nb9rf/M3/Yt/41h/aaIqqz7YZCWZkAEcVtxMrhSVL4ze3ErfI6s3RTYUI1ufzTlJPgEwOcXounozh5ysBYF1WBsritwTG+T6S9ytVfyUwxE9+uXM0G55p3s0GKImIqi39iArz/WdgonT6sWOd9fr285/+zH720w8MFb+UkRsMKCu7voI9YZF26+j4VHKI7Q4BupWVNYPFXFxZsu0rV2jHsR4AvLK6pgvbDpkx9fSqJ58QW4Xd9mz1AC4SSBF2wgFM2ozU73cW8CjBDYGwAQT4kytlqROAF4FprIdMFgeRFwRsADv1LOrzgrYEopZzs5jbkQBWjd9iTmeCo1y3iVBIY6P1G1+XBZDnEcDl3+NYQXYEEBVkbJnkILtdNZ/lVJwPNFSsa1pWZQVhfTqna6rCHQnoovlONtrXie9/MfcCkBJp3iLwXyF+ff3Gvq8qBewr6g2H5x993Xg93B8z4ATAjO/3HncBMmlspyRhMScogefS/LTzNNhGwBWygiFDiCQ4VPOwkhV9fAHsnvVICIMUPTo+tOFESYHqsQbytk9/CfNgb3/Pjo6PqaCCdYhkOADCeA0SiZBxhy8zHGo/V6/PBslU+G3YZ45PICnd46hvrm/YytKSevEFUYc+kJD486q4w+MjErBY+6jmKOdryEDidgFE45qWFhYdUB65nKRAYVXadezg6NCe7ezQFqk60ZO8CiCHtqbTYfKhwGRIVrdIbtFvm6B/IEhtVexFxTP3UZfl1hyXRDK+8CxxLCjS4DOosk7PG/fuIDcrgh3ALMlVktMBsvq+kYAhr5yXXUESTnWcaIm8T2+sSwFNilNiTFXUUrYscEnTSE7wRaOKdc1lVbeUCWKBCMPv0DxNiR7JVmXfJdtCfzF8zMqSLkiUmgGo7Ke8fvVvJiHokqNlJXfcP2Ui3f7Lp/GqHpdjPM9eXPr38Pvm9QJO/VjjXJnATxXArQZJYMpXRhV3AUZnf8v9BimwB5ym5+dkAXdoT8BDci8JUO6fqPiCzRiy4g+tRpC8ger4zY0Va7emdnwMlYCh9fog3XAkkRSMQcD1sUpQQD7IDJBymLisZoMPNppQhQoJyLADO7vPmNyA5FzEZEg+hi1R2x0RC6q+kroBzoM1i/gR94fkFZjMlaVle+P2bXv9jdftjduvM1a88+kd+/zTzxiz9kcNOxurGg/rTwknI44Dzg0bgKQz/ExJaJcvVQUhSCetWbU2EUkM20PCIrU4UVsTrFnJzGq/BHAv+y0bBj/lzPujsoKu8JWjeg1PDuPKb1dv4Bou+gfHug9wOORFcTz1TZUCD14n8YT5A6yBUqjqA889lRV9jinIPVEszrdpjwvyOJGYhYPLWUA1ruj3KzBX6j8uVU6DGsersQcRPzkZUvdbtSOC7Ee1b59kMIjIAdQq+qdsoYV5wGrpyZRVwMenpzbAs2i1iAkgcRCVwDC7K2sbdu3mLdvcvMK+0Ey8whi4XRKvFcnELi/qldBa59UrLP205GQklSD/S1LCyP5xjKuSZ5SYHP53xKmJ2E3Jz/583NZnQjjs5JwYPpHHSmJSNWYml7UPOHbE10kt5cpMThK1HiI5jN85n0X6qUUSiDr1a8Z44H0ipjDnEaepAAD7cVQXs+8rKowZ64tcJZEIO4Hn4RgTfRdIrbuPj3nOnqleuR17Dp+h2/hQDlBlqfrAxlMLP0sKelGNKvlpSD5jzka7IlWzEznT/Y90XWg9BsoSiS84A/AdVKg3YMuibzDGBuQejUDD20tHtSoWoOZ1SCJrmNVrVy2nRAQrbtbnMLahrhFzUX+P/rtaY5IqzsoV7H9MO6ZkdsU40UvejxRFIL4fRS9mvIpiC6y5sD+4TuBVVEHAPHAyVL6CG4w0R8vYJ/wKnVOEWVa5kc3Udce4cJTYek6VstEvl+sWhQ+xZ7tNAtagz3uSBOezqniDAA61MSWp6KI5jr68M7rpvpD34w3LlWIUXxtUqYCKReY+kyYHl4vLJ0s2u7hvXy+Y98Phmap+eXL4dRob/Kr+v5oLMtGa1ywa8SRKJG3+4If/1X750efW6KjvLxY65oLWpj+HZDSyHeBcWxB+Nj4L3E1mkG+v9f9N+JSbHb9k/y3byLTmilfSHlL5W9jJ6h8jZs0x7qySgm8b+UqKhL45p3iuP10U32a/eFYCOhK2SP1G0QbtYcZnvjQB7DjtLAmsGTEvtr7oZi+L4eufvYzEjfefe9zq1lc5fBnDVtbWcz2tmTddDn19ueO+/NRXbARePuiv2AP5TV1OSQDL3NW+6tkpRYXLC11THTxPM0zZPNn4ykWIityU/sy9Tw4INmw4BgBvSO5Gahx3LDhf6inEDLjJwHfZQv45oeteqeg9cEPSKcheHiuRwrk3RM7AwmYk4ljVyMjYVNAPYw0HnPJV7EMBWTBUAC7Q4SbgB+DNJalYlddUdjTBkWaToP2znV3r91H52nIJvKndeuUWM7QfP3xoCwAHO5BFbtrVq1dIKKNXGgACEJWHB/vsZRtjnHLHINfSWSRQCKIVPXxBtj55/ISfxT0AlEM1LQJz9jkCKLm3b3u7ewzQUYWL8wHsgJwgCGBcZ8iNgSzexXtdugqBCADOyThXodKNT0EvnCnIqKGKd53XhoABx+j1TxnohHwx7nV1fYVV06ikWVlb5fvZ/w5BrcsV0qEGwegSL8dHJ/b4yVM72NvhvAChrA24QRLka+++TaL9Jx/+jHMLFZMK8pt2ZXubjhvGHhnRR/tPvJL5nMC7JA6KjOPkxtXYrLk0cXnoWgVVPUAO4lfz0yvzJpJZ7nRXCIZiLAgApzTG2rUnMs/BpzLgpqOkv2s5uoCXE8ECKjzAJ8CnSgVWJfpp4pYZKHkWfUj4SKJawUIGTjxILhziRLwEOegZ+BHoRVZuIj7cMa8H525SRJin4xdbH4P2qk0s31lEvvp0JLO4bA6BpfYCk1GoBoD17v2GlNkr+VBnz3WIJGPX9sxXSWrRtIUNTcCW5raAFoGcsDMMuH39SrpT1WoILHHNkRyhSinP2Ia8NPqPE4hDpZkIgPW1FXv1tVft9duv259+78/sG9/4A4T9gH35PUJASKnMIGo9kEjkTXWXiFAp/7UgFksAqBLh1AlgvZgeW+2RVTOlY1ebHzIJuCnWQG1NxviUdzHrHJUeuF+bf4CAUwrisV9Ux0NSyt6DyKtAgvSP+jLtR9oT4l8lN41t0Ovb4f6+ffSzn9k//MOPKdk36Pfslx//gufd2tiw5cUl7kNIflnf3CBwt7Ag0hcAAyo7kJiAZCCRVwBtNQ+gJiHZNIGQIrwU9MPeb1+7ZlduQIp/VT0HMZYk2zSsEaxViR8HPmO+e6sHNy9J1ikAFx4zwNOycoPniGDbwVU/8dygqua7yM7E03Sp6tTR3W2ckzwzvk6R0FDnHtyDqU5xt6Oy0WE3PZHGxyts6uyKyfOzSuom2ETjXZA/Mesj6NOw+DgGfeFrtKZgVq16KcZb21l19ofMbiaV48yyndwjvCIz7G9+R1xP3HGxA+Yl72tdtqpSDVwAL7KPOg7B/UjKinXolaK4Hh1Dcsr4HKqcksRYIQFfkp+sPO12CNjBLxNp0E4Vg6oQFgmLRDSdR1W4ICmPjo/s5ORYBGizYb0e+uoBtJ3aYCSQHWsULULgw3QgiToa2/HpCRMBozcW/Eb4WiBqIL8JUoctBLyCDX6bqvTHInUBGKMKyEFgHJc9PLuqGoZfFXYCvtzBwYEdk7TW/UYSII65d7DP30FeQSkCw409Bf+yHyErHAU2s9rWjMmCu7u7VFfZ3trypC/JuLK3HOQg3Q/A/cMeMQkJwF+rTV+UVcUghCk5qZYuIGIwfqx69uS06FWH1YXxxnNSr+Lcj45VmEOdGz4sepiCwAg7XwJKIomiv2OuMOCaUpSiHqSe4KKpFtJ0DvjH3lI4QFUCOGxhVSq/PE7qe+pSw+wpWqlg02KpAmCxpkrFmLIiKSeecH8q6JeQbY9kiUhcjZUvAFjnBJCqZLKW2Vg+X+yAHEsn3JAkJrnbSDrzygQSH7l6X8mpunbtNdEeoA5+O+nlxjeUn/yTyYQmy5l6HspPCpC+A1LR+yNGH2Bnc0S++jMtgcDsr4H21A1HIgpUmZjk21HP7Kiol2wxmzVyfUJCGWTt5uYa+8j2e5CHH9AuDAdKWkl7U0NVqtH+IxSNUluGacNbBan9ENYhKu5F6i6SgMUaOjw6YryEtSoJWJGZtA1OQAWpRKITLXW6XfvGN75uf/H979s7b79Fo/7Tn35oH37wge3uHdhg0rKzccvOBlr/7FE9ndIf2NzaVuWfy0HDXoIEhp3B+GBmhpJ5yPtn9RGXzywkW0mwFl/hJ4Wtx/WS4EZbjNTKRPY+KhQl+Z7XixInnfwonLPY/bnnkGiXvcf48BojFmIpmBaP5oBI25QsF9iG77URowQEEf6ALIf/vyB7clW6SOYgj9I6YcFpKFBVg8Xk2fAHl2JO68pXCvYHxgZnJGpJPHqsAPL35PiIc5J91qMFSEMVnPALiZEQy4CMd9tW19dsc2PLFpYWqVAT55WfILXUBESHvQyfq85+xIiEPZihiEUusaI8DWDhf4cKQWGD6Y8X9iv9Xp1YGQcrYoPSf9GI0rl3W1hiWGGLs4IN8Rdeq5OxXi0uAklCOuyvymp+KdvJLio5mpWcPi9on1E53BKxis+rZ7BI10gmZtIJSEAnLXMwmwkWJeV4UOKtI3BbJFxCFjc9p2yXqQwC28ln7xLKToDiXdFOI/zV8BNLkp97hychjIeoPlYshHmEGEL+rPaAZiTaoTqV/YLxrx/Nky20/gLni/WoBHiNjfY/2X/t29rJ9X8ljfle5PtFlcwtlYc0FoFh8NypctUnkz8vHoNJtM7xBzlLJRLY9pDJ9t7QA/k1McZ4PaeM6CA5WS2SxbHvyBAFCRtEL+/XVQ9wEbBhsb8qaUvFLSLXmmo34LaQagfwYX1ewX7CDoisd1l6Vg3L7jEJCDgDbSqSZFw9IQ+JfBcnolmoUCjWVYlj3/81cpqF/qMkyUW6V2LDSEzwuANPVvhJaaeFveCDkAUH7hpkp9qJCIeiiuNkYh999Av7Lz/4sY36Q2t0mpJ9ZvKoJ/CVtsPJxJRERF9ASVuqQndPK2xazMnyGPFzTRWiniDjq1FDUwnLyl/OUWiL5xFKgcX5c+KTJ8+k/XLeRb7Y30oMa/aT2QfWs873EUmP4bvptWj/U1XnjLldP74+k+dSzNnq2GUbl/zAwl84/25rUtIvMCy/MgFce3ZpnQRGW+yDmQSeGZ20vi64nmrw/wL3+PKtv10j8PJB/3Y9ry99ta1Wt4waZo/jklnphXqVI63NxaevClY4X1v5UP0A/jsNtqoaKycpQNsMcEYPX1UYygmCvIYyvTKNI4cvf6n8JYhc7Oqq4NPn+HdmN0tOpSQE9LoygZnByawz72nB80u6KslLu9xOZDfD2QF5CsljyT6HI4WgfMzqXwTZyJKmRBYInlabmdggd+988pG1O4vWRj/PTsdu3LhGki9kf05PIb13yAox3pf37VWlaMOWVlbsytaWra+tEYSDs4P3QyIZP0MiECAFKshwzXD4UHGCql44Ryurqvql3NnSEsltPA8Q1qhWwftAFuPa8KXeagBb0cMuSy3qcUY1I0BHyGkv8rrwdXh4pN7J07F1UbE7mdiVq1t289YN9tVD1QquD5UyuAZcNys8IijySg6M9/7+od29d99Oj1ARyRxTks6YZyBH3nrzdfbb++SXd0hU4/lHtcDVq9u2tLzIawW5/ezx507IVJ2KcjWIjJTjHwGNR46xEIoMwvhkwTp6ZJtWSO33RALHknHiV/BkkCOeydoGmZ2DxdQT2wGEMhGDVcEulRgORTiGQfZFvK5+okh8QN8wAXwCFZVFCvAJ1Q8M1D0YYYY+5YIQYGjuKYtWiRRpvXuwG05JkLvpGlyLh8GcB4K63sjoLKplYlgjk7Hs0RNnTJU6cQ01BnieIayRFaW5ITDShoS7V8B41QUDbEhzgrilffNrjt50rMjt0FQNBpJjiixhcUiS5RxSKqzJqnhU2StRBHJg3s+1CPCHlF9v8H0KzDT7I6MXtgjEAJ6j+gNPKesO4O+tt9+2P/z2H9kf/MG3rdVZtOEA4G7TRgjUAep6IF2SqUzWcaBcw5Yj9mzxo4Zm/h6i6V6AOpUKAF93xfYRP0bwUAdtZs5S7xl88VY259UgA3y+lJfk4DSeHcAYBswd2XjtFd5j0kExrtkkpxl9m6NvoQPCU2OlDsAfELoY37XlJSbu3PnkDtfZ3c8/s//7//p/7OmTp0xa2X22Q/Bwc2Od54TtAoH0+7//+9Y7G9jnX9ynigJVK6ZTgrMCcVdEEJ+eEPCj5O14bDdu3iB4srC4aH/4ne/YW++9Z8vLK3zSBJITWew97rimnByIyvv4t2i7wFGJYCtAGVZE+Ig5cEBiONlTBz3K96SnVHNtiiSKeAs/XdrUkuCsJe3MmxqqjEjGN1kuWV/NiThkSSiWJFC4QrFXlJ+J+athKSSS4/fkyziorUFMJkgycRk4zxirUIOohhKBkjIQsgmr4hUaglLmOlVD+Pz3QfIhTat/vpOZs+crY1tspwJoXaXAQbtInsFn2NuLUqJFT18PeHPlfiajAyQlUO/KCdhzSASTYFOFZTwfvD8k+FjtQXDUQeeC2BamPDHI5eNakDwTRDMAdqwdtM6QP2hOxCBB8JSSzkFmBKCNnn/wCddWl1lFCxALla94HyqIcQxKG4YEMnrzdru2trpGAnd3D2StKnvV67NFnww3Cn8uJKtRHQG/jD06Fxc9WUh9BjEGILTXVtb4OwgkjBneF+AIyL/pWL1/8V58YdyxD4HIhi91//59fu7mzRuGvp4ANOHP4W9rKyv0EUBmk6idTHkcSl/Tn1OfYvUfhMyzrpcyir6vwqc87Z3wenEfSGAhmQ7JahL1Sl5hBSZ7saqCCv42JLSxv4rQR29AAPRZBjMUMlKc4XYH96+qUfnFqjLTYgl7kP+mapFAGfPa1zEE7IedyLaEe3OlrYYDp4U6wkwFfKqP8agnFnzN96F1ct9A/qnscxBUZRWvKq9zBVG8x7FOr1Kj7pJ1AFa7FDgnA6QPWVPTQLFWsZerslEVsS5xWdjLuCbnV3NrELdvIuEjgSQivDLBxa2vDyejDb9HJTOhfyTI36YI4KIKNJ3bZ7nMUQCpbsn8/LQIJanlfSAxB5EkgT2VvhrmXBBVkAFtt21zc5MxDqrckJSA9ixMIPG+kKVNxJyi7Kv3yhXB4tL3E1NfXiZmdJVkO5mQoMO1w0bguKiwx7oA4RsJGBgH9faWLCbiSyYRTiFV2rbNjQ1748037Pe/9U17//33KF39+MlD++ijn9u9ew/suA8JaPQvl98vpaUJ7+/ateu2sr7m60lAP31Vvw/aXFcoEiHgwsA+L2l7cR8txLcLrIqDz4tnwerE4YhmKCTnMV7sScsED8nOxkYG8jZIWtn33N831nIiY8PPiL0v1rmreIWfkmISl5ZPW3HyV2PmZNIxCLGURJv8n7z+Y+9UyxdeqGMRqkZkj9EA7j12znOlHozI5y7dmtI9ArnIPuqekMqkGhJQINJHJH+Pjg7t5PSUe0ZUTjLJgdLeC1SiAKmP57kMNZmtbcYYaqeQ5VpzzCZfxp0JJ9PDvyk9hcKxzx6Juzf5fQmwTnFdtg2lzxVeUfhS5botr6gSw9T8qeQjJTukTyaXxZkkXZOTVk5kSqEifAzFuUzsQDLneGSDfiSPeQ5lpXWZjsd1IrqS52RCQkNJZvR3EhlEL1nqWkycd2WwSF4q4sJU0VoYnBhTtU2QbxQHD9ub5PLDbif/PZNOin0ipndSJzYa6gbQYUjJ0HpeIQms8aN7LUcw2eHC23VCUfF1JoFjzcmIRy/dmDXRaspH1dU+UMmek8F0bl88/jzLfQfHDQnjmJ58nVLSIihpU12Vi/bFk8rUskN+CLCrILRCbSBVPBa2MB5PJKnFuEqNAK/mfTCUqwI3CDIz/Jxow8GED7YTcLUC4DckcrVuF7xXs/qyg3hH318Rg+i/rHYlWgNR3R22JifzeNKV743wPZiYSPUVp+Ddj0WhSbRA4Rz0cacKgavz0Ed2sj4qycs4h4/MK2xxfNwjnrP8svChJLeuPUJKMmEPlMg0po+J5MUf/ujH9vAeME9hVgqVInGfG2wlJtJy8H7QXVXDD3tI5Ag8WLGh1l0BixTrr3yexZ9nfqyTdeFLRkyZEo7OOUjyRQuLDJsUsTyTRyJD+KILeY7XMqFbkqW5YCBTAtVq5BL7LwngVOWefO/SgFVSJqqJ3u7P6THV95jyRvJ8Seu7wh3k9847Tv1v5xGrFxCul45qeY7wb8v4opwPEcNIlj0tLT+HK5d57FzugXoDx+Kiwbr0Wl++4bdnBF4+6N+eZ/UrXekLEcBVnLOwfhdfwosTwHE8bATqYVQ1yzE9C0mSlO0iiTzJR8LBKvv/xlGqwQNxiSbIK2XaRf8QnQXnDrlWgYyVEEsW1kmcCDxyhYDspgcC3nND0rDIdGySQIVk9OrKKkE2gFEAunAt+3uH7G2LjLvRaMLeju3ugt1+7TYrPx49+MJara61SNh0GKxDGhlOESQGz/pnrFRF713IOUEum3InHZCsAAyW7Ma1a5TxA/AJhwdAHkjb45NTvn792jVbXUN1lyTeQEo/efqUQSgI4Mh4J1G8uEinFmAnPv/wwSM7PjygkwXnCxu2+tHEc5HjWO7BjQYkvvAs2uznC+cYsoqUjp5AShugRsOuX79qt165wWcFMBGVIRhnnGdjY50ksGTOJI8L4IPk2NnAnj7bIcl9cnTM7Fr0cMZ8aXeW7I03XuP13793P1V1Rw+r9fVVW99YJcn88NEje/zgjgfmBWJdWwryy/MKUBzjpOQMATm7wOprpxKA+L4s+ZtiHvJ8cuJw7XgZclK6lHaR/xAABXoR6ToDbC8J4AxIBKmc0MQU4jabqBZEtU30/VF1CBx9SdSV1b1eFUYAHwGEqp2SQ0YwSMkWqigOvZxi3cpbr1QjczZ5oMgx94ArrdkXIoCLLdDX76yVC/AW16gqzqQe4CoGHH8nSEkWudQc+6g68MZMeSJSCn4RrLEPL5I+ppCv9B5JLnPHxBEH9QmMD4dcjwDccc8AbZC9H3MN1w3QG+tuobukNcF70vNH5jUDRVT/QtJ9QfYEwCSGHtKCv/M779kf//F37Tt//Cd28+ZrNqUMdNNGkFinZJQPfhorDbbPTB8610/M9D5/ijqbebtIff1kciyeT5DK2U2NgEEE63kEvmxPJqXP38OSxa9ha8UVJLovHYXv9XcwCBWAArUCrX+oCkhKEJgD7JjWjgJVkR7ey8jtWpwPdhrP6/jwyDqtpq2vLNvJ8bE9efqEFXw/+eBD+/GP/sFu3LhuW5sb9oO//4G1Gmbvvvc1qil8+skdXua3vvUtOzw6sQcPn9jb77ytvuYHB7a+sU4J/ps3b9rdu/fti7t3qS7x7NkOX/ubv/l3vHaQO3/w7e/Y2uamnYX8PkAYreS0b3MOeKVD4Cm+bTrxIVtVAnMCuTxIdlwrAnSBBgEcOPzmAc285513bBEt6fJ8Cuj69Pf0fzfp/z97b97kV3ZciWXtOwooLIWNQK9kkxTZTYrSiGSLIkVqbEszluXweEIfw3/7T3+dCYUjZsIajUcaySYl7pTIJsWl0Y19q0IBqH0vxzknz733vapCd5Maix2DYjQB1O/93nLfvXkzz8k8WZJ2jpsezDTPD03kFOKgXxkvu8cArfgr3SBUwVu9E+8VDhL7f1ZjXiGxNqAse41XYGPLCCO6MqI+QkGLFVDWTP9yL773AmIY6Kx7XR9M7w9fu5SOC8J5f1ktob2hymESWMwko9aB8E7c3SedHFj7NJJIAdm7o3UpUlf9bi3vSQB8c5NJa6pWVfWXK73cmwykBGfhIFRftljN52Qntp1YW0nzrkoK2FbIRS8uLsTyylMSw+irB7UVgExQcFlhghrIWvW7FVio/nEgRmHzSbhSXWaYPnVNThEAACAASURBVCN65uIecM+uOJKM3QAT9AAKbmxuMaEDYzl3cpZ2CBLRrmQFiYx9HM8BEhl+F5P7xkQOY5zcSgLPAYl5HMs0ukxgxL2ChAb5hXu/fVsE8IUL54t8syuE4GNilbi/MMYYZAOSW3B+9wMlMNj0X8Z54R/CZCIJ0FXZlqzHOOIaIIQAKKrCGuMSKa8oUBwQdCEH0XtwF8lqAm7lT+S6KqRQViVlby36KDk3Wz+JtqvpS+21I+JVa15V3fq713wXj0oCOCuUnVBQKrqOkOSr9kvEZL0HXVd9/9wTO5UlvEknuU3QGgmfkBcG8ErlEFdRZcVb+lfDY0puQ+UaKghHkDDJzUvOLVMsQcCj/QgrTfdJvMo3cENQJQaa2DNYa2CZdqh6EIVIb/fa6hnWd1Y+byogBA5L2YmkKqqvsrJSpLfss967O5XWajSds5tUWF2fA/pBlklVqx9USaLHZ/qzvFH1t2V/3WmoHEGVZ6tIttru+v79b/hm8N1IFmcfR16Qak7w2caK3DS+g+sLvD2Ize0trklX6OMcrkxTn8xdkvFUquJ51Gv7woULcfr0XJw9eyauXPlITE2Ox+raSiwsPKBk9dbeYOzsD8fBgMhp+LtWAoGqCM6HnsAkHijhKnJBwLx8fic+0wdIBQYldErhxoAmpfdTzQnPgf+YtMiEGCW7KvE79yMqT6mnMMYOkwg23TLxJqIRw6qSu0ZbqhLONi5Ni4bDgHvTY68fJzTVVVz/7JfpKkL9qYo3JSDLN6pxB21EVuN5DPBvJzD4UK+T4tjkHC1+TuNPaO6WmaXxyoQmk1LYV0AC49+Il1dXV2N9fa1Idev6uFeQNSMxPg4CeFSqYFNTVO/CfDwK2Pa66g6VbWzrJSg+Kbax58a35+bzt58fYRerrUhvsG/X62KrHKpJER+rDaE1OxXb6Rxrj9N7Q8b86cswySwrh2mDsoCA2EjaCXFVDXmfPZ7t15hMZwLRgXtaK5HN80IYWPd+y+yyD9qpZq8KK/quI8SsgndVZSa80IyX6uLm3TVE/HHksudBqeztrYuyX6aUsMxm791lWyl85Epn/5lbTOd9GSORd10rWVQIoPNb3cL3bX9ST6e9zwoCWl9JVrOlk3G+ulc6VreNc8sR4yLUyMjEAMb92f/crUtsD9pze3+ij2mp5QZXamMGE8BWJTSBhmN4DyBHUc2deAWeB4laJIj2g8Ub2CN3drfZFxgYBcwrZKNZuUz8RhieSWv7gZWgls8h5TFVXhMLZEGIK+I1fiJ0HVBB7bHGwvT3U0Gj+vdpV7NwgAkyVCvMNhxFmSFbg5TkOfkcVKhAAgX6LGdCFcnuJIDv3LkbX//br8fKk80YRPVvLgruqyycru+c/haTNgZiZHQ4pmdR1DMYqyur7PXrxKM+aXcUp/h+CWDb846Jd5SbRPWx8FUuWZOELghADIF3q/1X6nO/yk+71rhkyh7XTY5uP6tzuF5Ze4GkxR2XK+ml4oCtcS5JVo1iXv8a3fs5+ik7NvSYweg/o8906F33L1ESSn+5Ee6f3z6EMIb0+dk6RP7R/q74Ddvtmhteq6+P3qPtTfxy9/n8Wx+uEWjQ7w/XjT+/2w82Ah+UAH7mxDjmw1+eAMZmASLCVVPtswm18EbgIJkVuIUARuYXnJsE+tvdIf8uYwfQD8CFqt6qwYcBzQoaVgX3pCYceRA0RJUrAtiG6KI8NDZSVTYWUCGPH4JzhexmVgFPEwAEebO+vhlnTp/hPT1+ukwydR2SgdtblJQFYczjVp8ISELG9uAgwYYL58/zPADR0IMOxCeqercpWyhyDk4csnYnxsdYIXZiepqbKuQ+ATyimmxtXb3qLl68EOgt7GoZVOM+evSII4pAj32gtrbj0qWLfAZI1yhoXIuFhYV48vhpZpbLeQIRBUlqSWbjHUrayFSRexODYAIAgbEByQWSFwS2gOVgdvnFi+dJqADkM4ECh3JqaoKZ9ZJlFIhtUA9jgPtDJfONG7diZ3M9BgcBVIKQGY3Lly/S6bl/757eG+TDhkcFNIyOxuzJGZLA9+8/iPt33slAmNHDkQtPj1Y3Yx7UBDuVuO0eZwnnljrW/Kt9MTH3DQzU69QewJKG1HpghmP2eiUAw38rkN8/MAFcA1xVvKe0Vr6e4lSYdi2Bdjpmg+4Zqgp8BAyWqVM/mnb9ZBY+Ceoh3g+rA7JaXH2bE/wp/bbcrxE1JTU4rU5cShrnmpZzlIBLvqLE3yoxmKRNiQcLCNRIHTzDA9b4A/ySbBUAKsvSY/2SJMC1QfxkbyB8h9m0mUnLvk85fbSe1YsXoBX6tSEBAgGJSGH1+EWCAyQ1CZivrrJ6xMEd1qrBHKw3AvKrq0ygQMa+SVQGY+hftKtsXMrLDQ+TSJ6enmAQYxIYMoKvvvrRePPNL8WnX/9snJu/QLuzCfKYIEKCMC0BjCsRRKhvS0huS/m+DwK4U/WryVhtRp8APrwJtQRgf5FKYvL4PbMSir3EHz+wTVche4vrn6RmvtgibY49QpnABvIYEKdNkIw6pFWVHc37S0lbrAkABErSWeL6mJ4YjzEk7mysMyno3p278Y1vfCOePnkaX/nKV+L03Kn4xje+Ho8WFmP2xAnOA4DHsPcXLl6M9c2tWFpajnPz85T3B9mLXuevvPIK18hbb/2Yc+LqlStx6/ZtgsD/67/9N5y76DF/6SNX2FcaSUoEfkkKCpiAfeGb5xqpYBiGu/ROapJVbEMJPhSCF+CTAb4qwcYAsSgrGLBvwP9ngYAt4WsiopkD/enwzADY5IltZAbfJmLooSQoZ1ttoNl7WSGOTD/nHqe66Zos5LnYD0hLwFZsXEVDK1CiedlJZkj+hdBIp3rG45gJOElm2b60oFipkKjpDrpQS6h3Wa0CyiXsW7fOduBz2bDal/tArX4iMMEeeZlR736IZfw857KHLPc6SahTMg4ADQBqV55kVQbNNBPVRE5gfWGt4HpsgZHjYGBa1bqSF8XnGFv4HPC74J8hkWZiYoz3CsUW9lwHCYtewJtI0Nsk+YrqVRBuAM/xJ8jP1ZUVJmTgh4Tv3i73AbT7gL2A74Zr8v6SOADh6ipCkDi4Fj6XYsAQ7wkkEJL4kLB3Yf4cyefl5eWYnUFP8CnuOfADl58+jcWlJfpgeO9UYMEah4T02DiJ5okxKL+MB6qV4V9w7eeYwkZJfnonFhcXWZ145vRpjiV8Ou23A5TbQ3IY3g+l6UdHqegCqVr3swf5gDWkJMlRkrR4TktPUrZ+ZFhtP5wskzGAiDJJY3rd4Dj1kZaNAjkJe+vvi0iyP5dV90kIuaqXawFgKcFTyB1CRlCJVAYxPR4mfmwIKkiTRArxzq78nXcRqQYrftH5FY8IIMujXNXV2YtE8rYkNL3QTEAx2SYwW2sC1/CeBECUvVzZMkJzDnMT/hz8bVbvYg8bGYzxyYnYQt/QjQ1VDFFhSDZgB9XDJFaHOIfxfY061qLmAPaXUtWUSR0E8OlDqh+f5SZlqjQG+n2Vqyy7eFHUqEaJ77PYYRDvKV+ZvSgt/8zkKys6lD7ZXQJY53KKUkM+4de5rxvsFhitKnmOb5LeqK5Fe4aZGahyoH/4VpH99NwzGcEYZlC9rxEvYk6jypdSlJw3IuL4OdQ7sppLVV/ylWHPkGzC5MBU8pCyEdQ+0gVCMsmgevei8h724PTcaSZ/YZ1jWFQFqo0XScnbe4OxNwj7oj7DsFlYo/hvDAkasDvrsh2jrM5HP2TZTe1N8hfc57pK2erdMklOrD3nI6u2ssUSpxgrspIAQxJvVl5rb1Xc5apjV56xryrns1QOtI5qYpb3ScWOtZ+n3nvXm5Qd8MaVMUN7TAvw9vZYLZHs7+vEkIaY0npNef8Esd0KwGB4f2s95N/WPDzt/50wNeOpJFbUv1kJ3FIR26UcOZITnIDkpCcnQYHwdw93xAuw8+gzrz7IInDaBK1DY2jw/hiSQTGT31F9utY+p8PRf/TioR99zdZ2Wjmg/k4+zGFiub2IScOO2+J9ItGpdOWqzWJSUMqQy0DzMtyK3LqiyAm3KmnFI040S3NRiV7qZ21b38a9vl8SJR3yJVvT+Hc5kWRb6zznv/O7SvCAD5MtNvJYn7sfAxKfSJ+snNdDjMelPLX2A4+h9zhX8jpmToa22IwOEe97TqUQ2b8kMZt2TNrbjnAyvTGUSu2aSFL8Z62eDj4oP8H/pTeb98I9jzYGsvFZ4dvbj+krYS6kdDWTQUiOVtUZ7tPGCrJHM2w2MYQMjPRM9bm8lxJjMO7T7OHEKoCMcvxT6ZCJOQOU1pZNFbmJvZx+DvsBS9WNe/I+CF3gl9jRUt3JZH0ShyKAqwKLEqyQEJ+9h7PHsXxGJYdxTqfdluR92tT04TzXyljRT4GChWLO0iaBRTOo6k3CK9dl60vhOvAxhY+5Mj8rtyFzPzYW715/N/7yr/4qlh+vs/8v99yh2n++wAfN+lES92AMjmq+7e9I/tn7eTpHiu760LTf5HsZ9tbZOWT5ur94VvxqPw3fmJgYjbNn55m4iWIiVD9fu/bur1wB3K45/73/uxIb563blrXSz04esJ9tm5IoX+eh9cwVH60f1uhVe0hbjdyeon+cPqv7zuFB79qW93opTSz+Hoc+6+P2mvJXauzrfYC+zpjaUhBzBAmcMW7mKxTfuGx6va0w//kMpOxXeIjnX/21G4HnL/rX7pX817mh900A54zoTowWCjzeRDyLALbff+gYP+6ACCJBBX0Drd/IEbPMYVb+cXOVlDMcl8MEnYF5nAGORmYn5/cKWJMBmclAO542vAoHEagJICzHZU8MSUtLIpoOb5If6lMsaWQH7O63C4JydvZknDw5x2qOxUePSQAzW+9ggHJYcFh2tjclBZQOJs5/8fKlOD8/T0ABhAD62T55CgIYRKdkpHE/E5OTlCkEKXD2tAJ8AAgA9a9fv8kKYlTSXrxwgbJODvweLS7FwuIi3wYqgyFVDTcfxCmCPxPAkJ+GBOnjx4/pBFtiWgDEeu0DzHejbGIFw+g3CTBtIIZArA0PSUYYWXnIQEzJ1jOnz1ICGg7f7r4qfQEEEqzNfn2u4nDGoatXkPUHUvzmjduxsrJOkg0BFBy+C+fPcezu3rmdUtV7MTQ0TjADQOrU9ETMTE9xDBbu3yCxka7BkQtUAMTRa7cAjckQlGOTFOk69gn89QkBr4yy8adkegHGDCwquADwBEebsuAZ/NX+QrWPkRIWqnQTl4GJbBMJBh5ZAqesTRCMvEZKi2lNOGB0P71avctePEMjdJDtkAM8QOCys40qVoAI6qum8+ymvHQHV1CCAnE5vQ8ThM6UTn/QcWSPAJYNKKRi4X6PsG+HXqWAYFams98jkhFAqCN7H5Xv2Q8MmfsOBJvglNW3CD4SIOSdoNpsRD244ahtbUIqej9G0G8bBDmTEobjxMy0ekFubStQo+zdSEp5CsjBXAaxB5IYgBfGg/Ym+7giaQRECqqj8AMgD+TyzInJGBlJScz9XUp3njl7Nj762ifiy1/+anzyk59CPWtsAcijvF7jhpfBPui3vCmjV9fNswlgvRn9dB3sZl2V9WXarb6kQjIdvQQzSDj2wzJP+iRyZ0lrC5D9L4BHvXMNDcZCn2KOqA+3pM8MupHYmZgoJBHOQCJnbzeWHi+RGDp75gx7ib79i7f5nqYnJygljp57sNHX3303/vqv/5qgw5e//GVWGN28eZNVhZSBRWLP5DjnCeZDDA7FyuoG187Cw8W4cfNGXLx4KV548WrcvnM37ty9E5cuXSJhBCnAF194Ib72B3/AB3785HHMnTkbw2MguVKCzTaB6zFBWNqNVgLavSIN0ArAaAPVCg5LAtpgG22AgdRCABvYdEDdf1vVy2jfdIFNiBYdnwdwDDYpkMknbBNJklQ2dlFsS1P5253PbSDaJ4IKNNaMgWYafgjG5QB1g9NKXNUkhsNBp0WdynPkSyjjXQbM9+iqnGattRtc8xL5DU6BzOhvz+013V96HdC1yrXhqyaBlDwj4EygAOSWnVzUgEbpW7naVKARqhAEzDDJgucQiYTxI7EMGVECQq4KVuUtJihl6/h7kFN7KU+q1gckE0LVuiAwcY9Ya7hH+EHYE7Genz59EguLD7nW4d9sUL5YFf8Co0D2btBvw70BjFGV4I5sMn2u2u/PezrIU6iwoJp2dW2NI0sSFZXJSY7C7rg3Lnw+VH9AohoVyPguxgr3gH0Df54+fZr3hcQRVRMrSQv+Nq4H3w52Aef1D86D40AGoRfv/fv3SShBkQDPjz1HLQqgVIOepNulZ31/jDHOqEjDsUh4AiENEhv3p7YowWQ/3P+TJ094TZGNOzyGQCbeG+6P1SCaU2pXMRCbVMYQCqfKQM1zzpkkGE24lmqmlJLnfkS7rn53uFePEfZnnN82vgLJ1R+jP5XtRFv/w8tJ4HLav5I02JBnXk9GodvkNae9HisBL+uHa7mq0HEIgFfMf0ktyj+HxDD2Cyv5yO7sxcHAQUxMYR7tx8baGntXg1Ek+MuTS/VELVlUwTM8MES5aMoikwDGfEiCvqnkhK/Hnq1MPBCJLMKuVi8xaQ1xTc/uOMlSa7IyXy24LJA+ieCh2hdY5io3l2xC1CYai4w3aV5JADkp6SdnpaZlwtmXO/vswt9DogXWNSSVqUYAfxlKOdlrkQBotkzBPeMYVLqqL/YW7YvWKnr1qqej2vBM5L6QTTncx5PKMEg2QfIJ+gyjvY36t6J6k9X0SdyjBQ9AYCT0ItEWkr5I1Njd2Saxy5gLiRvwTVE4NYCkkUkRwBsbZLNgd8bGYd+kVkL7zfgMakQipbleYOtQ/bwFiXyoPMGuqAIZ94A1LhIW11TVsqSu9cyqIhOJQaATSZIj6lvpSmSw8owzmsohE74mnAoRm36s7YTUWNQyyUkr3kVbokzkRjM/M4HI09KxheZfCVDSpz16L+UzZcsYA+SH/6x+5lFebI8b6h2SBHD2RZbMviqrqYSQ1dZc69kL3esPJ9LzKjZTRT2S0BW3+MdjUt0IE5l1fRWm9ghfQOPeeNuFXM8kt+oepUdUfcD2dK1/U2KC9Nv1RtrK6KNG8hjwv+u08ovyw3SVzE9IAjgTV5petephinisqg3wXmAHbBOTeDT2obPr/42K0R/y/uVYLOMNrjWcy5LGeXe2MbJbHoXm2U3wNvK8eMfADyw53c7lfhKhTqv3TOIhE4xc4cmEIMr66jMca5KWPlYSiCQkDdeZ7C2JQI5nU0nAWEN+7ipUn5s4Qe4H5T0VZYzEKpL0tj/NZyhTMOdvkkdW0MkXr8FreszXKlm1JNMem7gl/U35cmyJlRWkJq9kX5Qg4/1YigbZOTn7XxO/dKKICWOOX5KgITUI2ziPMfawARZgYESAC0Um8gJLkIoHVwbb8OAdqT0e5zUVFeTjYO6qv61Q2kLM0bew3bX/ni3zfO85rk64JIllAjUrzj22qpoGBprtCvBMXCvoo6ykLvxQTp2FJkpKpKeTlcQmyVRNrORN+t7pF+aAF1t289bN+Ku//pu48c7tGusVk1sDf7+rFhfmtTKxCF8xAez5JLWLw3FnwaGONkNH/PaYCLX5dScC7oAXWp8Yhzc+86n42Guvcf9FsukP/+FHTAB/FoH8Xrfo8fD+WWxC80XvacZrW4LX8tNK4kLsBl9RVePywZy80x2DztrN91/nfdfXfy+uvU/6/sok8K9Y9duOecHECharyam4Qgmmaj0G+XInT0Yc7EpVVElE2cq+uiWHtmTZzB4F814v//nnH9oROIay+NA+z/MbP2YEPggB3J0UNdv10Kl7s+f9EMA+x+FjARU0OYIda00ag3apbAbywNLF9SaR5PChfo+ulDEBrPOQZMrtXpuTKmdNJtXM4iOkwXqDIWBQ1SHMGs8dX0FlAqN5DVYCz8xQkhU9PefnLzCD/ubtO7GxvknSB+cDyQZHcpMBs4Atkqb7e3Hy9GkSwPhBwI+gGgG/5I5R+TBMwB5kJuRd5k6eirlTJ2NyalLg2upKvP32O/H06UrMnz8X8+fOBqS8mPF/EPHw4QLljyU5OxFb29sxPXMirly5TFCDPZiyvwl6TaKaGG9pbFSSUCC0AfqhClhefe2dTMcSBPDQWPZdTocyARdl/aua59SpM5SBplzJMOSoJwUqAKQcTqnIzEg0Acy+V8MgyCYIoIBYX1vdYF9gOIwg087Nn2Flzt07d8tcwBwYHUe/4wkCsMh0RtXM8uOH5f4PJxg4FmgCq1KpkeQVe8cpM9CBVP2zDTqaSdXxcxy0ugdJghWsmJXUjp2r5JiZPQ+HAEkGAF7lXIu8aYN7VLGqH6/Wkh1oehZt1jZvU5V/yljHdes6KokUCZAr6OyuLyRfOCjH95EsgB/KGKMXt1HSUvlRqzkcOAqAzWAwq3O4Yl09IwdGj2sHrAAAaTM85I0UXDvcx22Kem6RoJU4l6oA+20DwBtBL+CC9pZ7wVqnzA4DG8tgD7GqEpn1uD6y8DH3Vd0AcEUZfFhTkObE+0QiByrIANRiLLDm2V94cCAe3H8YT54+JcCP3xuoWYG8PKoqAJhTak8ZyyAGpqbR01nAJNYcZKAnJqfiE5/8VPzRv/of4+OvfTL2IE+NJFtk+3dAGg9yBUltlssY8i8lPHvP/bmOfT+hwmup4xZ3F8wx8ZHuqYI15Uvti26riY64S8HomYSUn9cz6kQEEQFM7O6x2zjA16WlRyR2YT8hEbW5sUliBeoFWJsgL1CJB4AY8u3X370eS48exfn587zgtWvX1EfwxEyM4s/ZWV4L1XbvXLvG93hu/hwDJQfX2A9g33Es5Pt3dgA+DMbK2gZla5H8A6LnypUrcW7+LG01AFaQxqg4Qs/CV15+OX77t36b9/Do8VLMnT4boxMT2c/JEUSC7qh3UmlDyoTJFpZq4BIctwBfHUuB7jU4Mahf+kbVJZ1Baq0Qrq+qVuDW37Wz6Zjfvm8PuIIAnuNZ/6ZnddWdwbCWBE5wrDNzE2xqE4f6xLhsWFpME0M2bB6T9nNfIKO4Xqh8qLNPCSrzOgbPSLykbGd7jE9fgYtW0SBta3PPh5ZRf6xLgFxbEhAcyJ6RBK7SZyKYWKohapKIe4aRPLKsXNoofBe/NymoFhXqYQlSijYvSV4k7vnHpG/pz5YguO/N+yT+zZ6/a2ucAyAk0BsYaxr2GeQubC9bZuxCLWWFxwEQdXUabhXrj/5MSuKBEIGPCCIGNoK9Plltrwpd9RWdpd1feiJ1GPh26rG7nf6Z9nzcI3wgrNTJMdh6+WdUU0mQEkkkqrgVOeWeprAtVGTZ3aMfCWAGC5CtOLbhY0qmDecCWfvgwQOSSZcvXlJSUxKWSELc2twgmQSfzH2J4VtaQhTnNMEj8gnJZQJSDQIhcRJ/x/PAp5WkrSSzUcWI+3m6/IRkNH4PUt3kEhUysv2EgSf2v8x53l1ntfK2EDFJEBq8on/T9A4UgZvfy4nE9ZT+FkKAFvArfpa3UFZ3tYkQmQjYVFC29kBLSZanAt2VmBRQqupb9lHd2+WYYjxM+Ig4yySHst5lx6lMMjKiHqFQJRmF74d1sxWjqEJFr3j4HrgkFFEwlwBup29OKo0s4H7s4z8yg6gwSpUUeNRZ3UtVniTgyMc2+6tJWIj3shdlz75UELqC7d6rNf4ppUviN/9jf9UKJBuczTNoL0rQsc4Lc89qg2H/nf407j0GWCVlgBhrCnMEY3ViekYVSGm7Taw4YQW/proAe+biHcFODdFvx1xX0oWJR7UTQiIYk0Uo210NP3w7SaJvpx1FQsk2GSrEb4j9MMC4X5wH6xV+4YmZWSo9CczOvukkWdALci+2dyMmpk+S7EVyr3pFgnBAOyMlYSCxltW2UKYhcKv7sroCfoe5CP8ENg/rHL3MmSCTyTkgm3F/VEEZGaHKFa4Dfxa+MAnnMSkL4F4xzpTyzwrgCvC3ZID3UVf/VrJR80d9Mb22232rBYFNSLT9QlUlVxNKyrwwGcFlqvlh8q39s6zirAp0fNYSyLZBh/ZT25lqCo45JOVTk2ik/YPke/EZnVSfvZobtkLxpKrP2QYqnwtz1XGn9wF7SMUeabXWBV1ih+Z3jg6aWEzfatRNct3wXR03CHlMXrEkivheqATQ4tpHnMuYVHvtci91iTXndnWu7a6MeVVucLKaiF5V2CLROWOJTP7QGDnZRFEF/7+TdK5F7j3RIRVjEsf1DfnUEr1lX2qTZ/p+Y/6bMazVxJA0hgSpbJUgEjBfZ0NumPSBP2JJY1bEjoC4k/oH/0t/C+fp9AdnwYOwh7qX5bv2PTM+0J7L43LdGcvQGuxWxXEMnTTlteL9OFvAeWxErMq/SUPdIfgph0w5YMW6VhYpa7NJFjOh7zVsGXz6C7lH+Hn1Ttt54tZ0NddJyR2yXVxzbYVzYjQk0HIM/e4tG835uL9DNSZI+O8fAIdxgqdZoYMY4DlUuY65NzA0EAdMulRFrH0ZjJnfsxNibA/8HjoEf5PgpATOqhDHueCEGuI48vdUBINryi5zv86VIZ9QFcGtaojHh2Q9FEmaxLzixzVZd7bt8EOxz16/8W7cvHU71taUJL+2sRZ37t2N7fWdLIqoBHJVWKkS1LQV7FNr/yANM9d2jwB2IvGz7Fnvs7L2jKIdYQy1/xw+qdZMxNyZU/Gl330zXnzxRcYtP/vpz+Pb3/4ulYt+lZ/+HtXGjX1S2J/JZ/Z8rwnHbs1T1XyqKk4ff233Z7//lgBWUloviei4XbLHgP9KBPA/Iflru6btNOdXvujSaioTHzIkyATFxEC9drPHOwqhZCwrptVub88J4F9lJXy4vvu+4a8P12M9v9v+CLwvAthOUufLrZXo7Ti9lJpDk6lPsPjrR25+tbrQxqnuZCZuU+qKBIqboKTTIpe5hYqbp/CFASKomgC7dC9DlQAAIABJREFUIQgPB7yqXsEHWb0oTzM3fqE3tepXW3zdyOQUqrqkOnMGL/H7klGXvY5B+oyOjcfszGzMz5+PtY2NeOfdG7G1uR4jY5OsdkAWFEB5VPWBSNUGJ9JsfGqSAL/7RCKoRkBHOWhWmiDrW1K9OBckoGdnZxj04zvY/EEAo2oQss7nz58jqMZK3IMIkLo3b96m445MbJx7bm4uLlwA6azKCQEYB6zIuHf3Hu8LctK4T5LRa+gnpL5xqs7Wj8g+gB3j1FJznxxXEIkAltN15sw5SpWKAB5kRTOcbwEcAARUee3/FCApExIkKABUkOqoAH74YJHgAz47ffqUZAsXFpqdEEDAUIyOjxLswn2wl9Y2KucgEZnz7r3Mi/fXxnFXFmCtXreT1gIGR522BKXp6DvTkIkFJGFFABfgJYFd9iXL3nxwbvcpv5hzFhFoBkys7mgqgB3g17I3JURIqloBUp3nkuZ08Or5aVkwOOEaR8v9JICXGc0DKVekbM8E4JO84DxpByQBcEmtp1xVSwBnoKfvWCLaoXTxd4qFK2DsEU5QnuGI15FJIu6hnNUhtAOu5s41VPoZ04yI1Njd2eN7MDGuNQoCGL25D9QfOUFjgF8GpFCBhSp+zCH06kaFFeRC8V5AKDLL9eAglp8ux6OlpYB8O+4JPd0QzC8uLLJSDMGU+liqWgfyopNT4zE8gqB/IIZHANztxqm50/Gbn/ut+OKbvxcXLlyO8YnpmDxxElhuIYCLc9wJsOsOUMe3fYvPdjcOf9olgUtQ8Ut5La5KF/jZ/zkEOPXiKEpct5WobVVoOR9qpZXug569SNyBwoAC3GA/crwjHI5KNhDCAHlPzM6SjIe9vHvnTjx88IBJQEhEecL+nBtx6cJ5SkkCGIWNozz048cxMTlB0h7PhIAJlXHLy09p206eOskEnhX0ht/dj60dVB6JNIF9ANGLOeiKpYWFRYK5mF9Xr16Nz33uNwkYLz1ZitlTczEGAjj7yKGimPsaEy8kYch1k32itCZSL6CAIyIXSpyVwUyReM4KYIM2OK7REsi9o2YCd+O1w5UdXfek987zn0fNhaPNe9f3SUi3uCoiG0Q9yBy0VdG9Mx5RIdwHmuteeQzoaQCvHljI8WI72wHK5zXZnjtxQ6irAoHJJEW2vK3WTsnA5vkEcHUTmHTJw8hEAeN8v4lmFLInyV7YKJK6CTqC7HRliCsvMVaUXk21CIPwBPFyHgo8EDjq/pJMHmp6R7ryFwe62tiJFKzWYEKSgEfsUTgPs6yhwJBVklBUYN91VkLq4bbRh3N1hesW5wUBjGs9frzEzwRKyGeEbUDiHSor5S/tkcykjHRWCoNsQTUg9lL4O3huED9IKsF5KOdM0kjS1+4vpwrZPSoJTE1OxPTkFHs8MmmoyBjLNuG7ahGA/vEiZuAnKskPUqE7MY3kQRDF29s8Dr4Vq36QpEgFm0UqSJw7e47PTjszAgULy99ups+o6j/1nxcRB5JKfUv3qVKB+8M9gLAEkQ5/D2P16PEjjhGqFWG3WCnDPqYjJN0x7k+XnwqghHaFSWbIdqP/afpgqko0waz+ZwQMc354P7BfyfeeVS/8HcjMlC2Xv6CX385z2wRLLVZ71KiQ5HqQT+PMfVeQOdFFCW8GwCuaiMkpm2M/DPYY85M9/YZHqNggH2GP85B9pDnO6n9s0Ax2Ht8zIc4ey6jGZJXNduzsbbPaGutgcmxCvVazQoeEH/qIold1Eoi7aGextc2kA5LFGG/umerPjYRX3iuJX1QaOcayHLQsg+UhaWkyvDvKVtq6WxlGexF63CUBTMnnPF+qCBV/IsHZig1XX10EYZNM6LFuN5e05/DFSfDEANcJJbLRcgdSybAXBGGzqnkXNg6JILUirpWTNnjtSk3ZVfmfeI8nTsyWdWOTyvfKfo+Y2zv08SQfv0PJTxCtJKqHkYA2zbWKSmJW4+KdwudEEmy247G0J97rNnpBjowz0RHJxvgd7mVyaooez1b6FCR2hkdIHCkWFmjO/tAkl4aLYo1UbCYE+O/vMc6U7KnWFuI3qFIJ8E958CTvudYoY+rEgNpX2O/elTF1S8rE2aY6VwkQ7tGb/kmzJr1Pln7xmZTia5gM1jw5vO85vpMtaBPBK36geZ7Ejk5cPdQmtm35Ux1QZr1us7g4hYIojod6aqI/tWIiJ9Zov3PCi5QNSryWF9S/VZWld6g1Vf5LX6fj5bQEa0les+/W+AiOldsep3q53dPZb+z7Pc1RXM/96+bnRHf4effcDSTlDJ3uOdKqtz6riajuPVb8yXOhLVbw+IPi5F6SJObeXsraFr9I8ba9vqSC+XJxXiZDZexu+F7xeU2KK2+/sVFlfhaFibq31HlrpYis3kwCGNejHc3x03rqx3U6n+dS6dFKe4/9Jv9LKWwnu+DGawW0V1slbn1vLs6wAkypTE4frbsHm1BvEgkO+aVtha/b9Dih1USLewbrPCUZohdBMvZxG4F8ry3B2/YSLvMt340TEG1PhDMqqYTV+MZOgNkkCWqfpJNIkn5YG5djP1EhALAHKAsiWQhqUGNMZIfiGnzKAfaf2ItB+OC8tgjgfajUyDixlUNJAPA89P6fSQNKrmwSappnrBhd7qWJk2J/L358k6DiJMvifzUeFtYAfFLsMfjBHqe+85o32Pvge2p/17z0Xo8/6fumSgkfjz69lB1xTn53cDAeLDyIv/mbr8f1azeyR3uzxzQYtn3FbmxVw6AeTJ4rvdp4zYnDe0drABVredl1Y13Ny5Z07pjOsjHg/Xz6078Rn/3MZ7nXX3vnWnznO9+Nx0tP+1/4wP8uc7KxQ2VOt0/sODRjM9slfd9972t1uedz3V97+0Jjh+zL1rmmi5kEPmp/bh/0qM+f9Z3iP/ZG67gY+AMPan9vy6QouYIVZ9DzJuxZkg/g7x6wInhiYiROjM9E7B7E8pOnsbaJZJwGjy/fKck9vxTC9qs83/Pv/vOMwPMX/c8z7v+/X/X9EsDdCdGAe0cCe13wT99tznDEJtke0oKvCJuf9TM0OBZDAyOxi6rCrA4t56LFLVBihwgu2wW9YjgxAq61aVuqOcEb9nuSXELZvCyxS8dG8jqCMepzFvKgjcfy2SlrnX2uuImZ/GLviamYP3c+zp2bj43Nrbh+6xYrtFC1hZ5MuI0H9xdiY32l3k9eF1LFIAgEGgyyogXgP/uIgmRKQHVkdJwSzyBvT52cJdgIcAjSzdfeeTcg9Xz5I5fi0qULPJclEFElhopC9bhDf7hBZmOj8kRO6wHJCFZ/oJ/wwwWOm+8JGeHIKlM/3+yBlg6aqoKR0W4CGOWFeD3K5DYBDLLb5PQQ5YYlAQ1QEQEAgCkHGgbcJb8j6Vz2NEG1yxb60z0mAYyqBeyWsyeV7Y4KX1wbxLcksHYolwaH2KQ7DkAFtuZd/ydnhFGiBhSv66ENM48G9A+tnQwB/XvNsaYXcGZkS3pHBLAdcMtAWboR72EHMuINmOAgUn2KavWTHMlGjstzls7ZqGY/3z8qRrOqu1l9ki6CbJCkkER2SorYBHJOZv0uszsV8FSA1oSqVpsAc+EMIlO1luz0dnsCO0C1I1ZMVzFXDQD7vglgAzbJXPSdvrwbELqYqwrkdIfKkAc4D4lKkAU7kgND9fbICBNBXKljhxVAP6Wcs9ehAUT0/kZ/VlRuKNjZJdiOSjOcGxXADx48pCQwgHcA55Ddw59IhECfcbw7XBtVqOh1PT4OyWism90YGRuJz372c/Haxz8ZE5OoSo24ePlKvPaJ34gYwnEO4KpOzBG4lxzSQg4dBqSOsvWHnZFeFXAHGOvFTO/pyZhKPLzSfC/PdPabDF7Xe1RZXTPDqPiB7diP7Y3N2NpYj8dLj1jBDVLjNuz75iYr+AjEo/diBNUgIPO8tblF6UZJZorkQq92BKTnz4H0H5fcaRyw9zokWccnJuLU3CnK9DPJgBVya5RbBKgPwunxk6fs3w4pL6w5VvolkEk5Rsiys1/TPkFiJAmhNcEbb7zOfp3oKYikAFS3o4qO/aNI3KiiC1XhJgIZh2QulUlS2xQF3zna+aehLlULCoDhezDwrh05KwNkDfTx8YHgobnVgKWt9e3YudzXj/NBQD5Ue6OjXKBh8K0Fe8vvMvo32WKfxf5DBSbsO7XB/WFSu72/NmmBI2NwtPHVyu8SCOkeV/euGmB3qyiKH2Q1iOMGyA925OdaPM+CONr32YKIGDfLuNmmVlCwJn4ZHFUylJLkSGAA7EmFCAE/8vn0uutkxP5DKf0kVUFEUKEiCWCTea5IgD3d2q7kLz6HYgiuv/RoKRYWHgoop1y/+ifC1+C+i56pkHlOO4DjsE6hmAJiDUkdsOeQc8cezoQPkKIBkmSCiV1QzbD8M+7J8sm4D1X0jvBZQE7D30N/T5DES4uPYuHRIsk97BGu8gSpBFIWlbywNyChSULtSTqbsqwDkLXfo2IBpOL9rLRZO7uxsLgQU5NT9DdhVzznsRZIQI5B8lWS0bgenl/kj5JS8A5IlsOGbSpRD6Q17CAAv+WVZfYux/kvX7zMMRHoI1IRfU25z21u8Pc4N98L7dYOW4jQRqa8IJamJATR/kNEuOaeiCvPfY8pvmtgEWNMIDL7z5Wqg8Z+FUCK1euOKbxAuiSwEgSrbeNczUQBkWiuNOw7HkJ+ijQ6C23Vb5fJFJzX6OU7xHmF85K4T7lIJ6yA9DPJxSSDBETtY6ysr/AaIDUpGXmgtgWoqneCA2WB9/difXkldrc244WLl+Pk9Ew8XnocTzbXYxMrkRXjIJNRVT7GhE6cEu8HY4vf4z25KpPEA2Uqg8oaAkFtF3Mll6KtLglHsioTJPkKGgKYz8rKXW0ustcG/ut5bBezwCoTe2zLaiuV8la4OQlUxvxWcsJoTE9Ocuzgi7GqOokQ9U1GhVMq+WTfRFY20TdWwiP3wNz3WBmLal6oBJD0FVGgKruUl891i3WMH/b/HRqi/4C5NHviJH0HxEbwOyanpkkq835BANNXVYI0bWlEbG2rzzN+gzWPY0DaTk/PcB2wnzd6Ao9rnmFARVih8i3956xQLmuTsYJGD76GqohrUi/evyXZRT4q8ceEmONpchgZHzkR6/Be6Xuo/kpNzNVnIjezl6fnWlt5aHWibEFjEtTrVTZDe7lB+xp3VYyj7Zkrn8kqKvX79gicFFoJH83Zdj81ANwSoB2XOOelSQpX0SEJhr5gJr6oT3MlnnSfap3QT1DoV/6aCMsl1blJx2sdgrZ5Qfad/GDGWcpDdqpPve7rn6XaURt7Mz4ZpyREVFbsEc6IfbHDcUDam07VcGaFlDDEuFElVpm+mLYF1Zf0RdCLNaWIQcizd2vp9a4YN+nGSgPnWrL/4irLNFjpK+f+kiRh2WUy5i/7ScfvaX3GmuBngt9JAp6HtpXVz6yD+Cx/XHNOvdyPqtT1vfbPW86ZNqjYgaYSupAw7XO6T3L7rBm4tvPQMId9u4696Pm73nOKokeJSRpfMhOOFLtUDNH2mb9J8p/JekW5TFfu++C022w3IdyJWE+bKNJ8h+/X18xKcNhJ7esDsbMD1QYk7A3FwNBYAE9FEQY28qHB/RjCnru7xTZDjNOwVyBZKfbpS8Av5V7kSmvKMCeZ2lT4uqLavZELDpJ9wmuCpuYCbSQgnWyrwb04VTVY9Zs4iirolTDmpEN+P22nxw9rB8kGGLOkTFP2WYSXr6+EjLqGuWcDWxyWSh3G+tad2/EX/+n/jnffvi4CmEnWtXpZ8IaxYycI5Lu0EezhS9Um9wGLZ0VHOSY5Qav/U0OYo3Jw6nzWezo1NxtvfvHNmD83H++88278/d//fSwtPTkycaldC+/n70cTwL0Efgl5d+Z6azekgqL9XwmaigmIu2dldT+KrN/vE6I1NmQck5Xlz3qWw3b/MM7Qfv94AvjZ7/L9jGf/mDb5y3ZE79w+Td5rSd7Whjc2PRzzZ8/F6Zm52N/cZfz3cHEp1okxtaOZ81g+8Huiab/MMzz/zq/fCDx/0b9+7+S/yh0ND40mH1IhUFUTZsRSQNVOWFGB/FK50zNuBZSn5aj+ehqXAoo2xl+bfGqiMSM/o/OjmIQcjZFhSRcD9NmDHHLK1coJSQKLyLMrgtMh5wbs6mJnADsQy6jAGyufUfJ8QgVye3dm6TH3J7xVnr4rNHPg7NmJEOJh6Yggo3YEfWZBzp5mAHj/wQKD+TOnTzOoRk/Qu/fux+b6ar3DBN+RjQ2Qj5JYCNghzQcJz42NSroNoAoU2eIzBAABnBmMBNj5zjvX4+HCYnzk8qWYnz/LW2aW+MBAPHy4GHfu3CVxgEpB/B7fn5kR8YT/APqhagWA5+LCQwbOs7MAEQZJRAN4koMmUtfbv6pgACiCWEZVDpy17M/HdwAAaDdGRsZZcXz+/DxJaEjGqUo4wQ5IPafT1jpm6vFWCTgAGQ8eLMTiw0fs94tzoJcVnEn1wPN8lMNN0AF9yXY2EpzAPYG0q0RpE/pksFkzDUvg38nQ1lprsPlm1nneHF76An0sbV7nl0h1JBc4sx7Ok+YDro/3a/CTEq/Z+9VghBFOkLjsuZyZe+ZKakWLmQ9kLYvYFUAqkM73po1EmZQggAn6ktB11bQCBrEoTSY+giaQ76ha2FFFU95MvmvZFQbJhMFwZyk1mMfmEcWb8XrsEMD5Tb8S32+br6In8JbYtWU58gyY+Aia2QW8cmDEfsCjICBy/g1EViGN8jsga/dYzYVqspEYRoXM2BhtINYUq98ow4kKHlVw4UrjWZGDSv6rV69QCppVW3t7rARFxT7WNkhFgO9wpk08AxDHPMeaXFleJdgKcHh8YizmTp+Is2dPMzv48dMlVnT88R//cXz5y78fDxYfx62bd2J6ZjYuXXkx5s6c4+d1fDPobHsldqZwN0HouI2t64Q0IdJR3klfPaJzzHHhVebUN1Jp/Xtpnf9iz31QggcM/g1I5my0E60eXwcxNTEed27cimu/+Hns7ewwqxr9fAH8LC0tSvqMfe4gRT9OEBY2TMoMCHxE/OIHJBDeKz6fmZoW0ZHkRennPADp2ezHRgID82eXBAoIJ9gB2GFUv23voM/mNivCIAGNZ7YUOJJEMOeQcIPfwY5/7nOfI4CAHsBnzp6jJOMWqujSVkAS7SD79pU1kbkjBiQtu6fs8SbD3oC26x04xgkomAB2gOI2cgVrqVXA5RXlOyrvtZ0XGT3Vuoo0Mc36LSv/0JyrltDOTRv4FRI4g7ECEDVVvqW/YN5HzQg/eq7bzWgJ3s7fGz+kE7RW03UoqC/Vrk3Q1xyeBIjWK4ffVSbp+9RQMQP4XvhY11OxrI3/lOe0f3h4E8ztqPG58j5VMeeWGjWol+GtBLl9Etg89o0EWccKASVNmQwm8Nb0VKtVA0oow2fov4nTt5WSsL8Eh1DtuqXenOpVpuo1+GJjY+qJ+GjxEYlU+GUi46CcMaB+ntkLHFW0SOKBXwVbAOloVK+C/EQPUNgL/A43okpZkC6rvCdItXqP1/PAFwOptst7ZwXx8FAsP33KsYOdgc8lQkzVwyRmcv1j3eM7GLcnyBBP4pkqIiB0xkaZnLWxts7P8AMfFfe5ggS6JFLfffdd/u7yxYu8T5BBIry12IdH0MIDSUU7JMKQDIOxowpBkrAguDH/sF/hnkEwYhzxPE+fPo23r70dFy5cjBeuXo1Hjx7F2voa90KQ3Pg7ifJUgBFwKoIYpBt9yD0RVQJOcF1X/4rcbf3IAhai4jx7i7raHGNXyOc9yRZ67ZcqmESYRaKku5CLrhLMAnEg/8xKyfSvXIlrsE8gloAwxyXZea72B89F6IoWAZbwlUUKIvkTf0oeWy0g8LxUiMnefg5lMC54fvgmAD8ptT1wEGPwSwaHY+BA59mlYsR5KpLcvXuHyaenZmbipStX45WrL8Ty0uP4+U9/GrceLcQK/MwkzkECY26hJQ3WKN4biflDiSKK0QTWZuVcxh96hzIUfFdpt0x24HNLU8J/xCFsG2Mg3QmRaUuQzdQmCHHss3WLEp1E1HEuoB0GwWYlBeM2SG5kP0AkI2Dd2qeEMtL4yJiSBlK2HHER1quTVjAeuGerK5lwU8Jy3StIuud74TzK+IVS3Ln/47qS/IbCi+RYkbyFhLL1jQ0+g/q4KgZD7AYCdmJ8Mntuo3f6Ptcpe+0OD8dmqg5w/0tQdXRMSciYQ6gCRjIAqoupSIS5RoIrByh7MKr6XAkX+DHpjCQZ+r2Qd8eawnfL/qN3DDvQkqdch01M4L1ZUtBKtmG1Jck371Jt8kV94zgO68Lr3nFFaxNqbFcfy3tR9T0Ok7/2ODQftOY9ABXErXhDJZHTM/Fcd4RSpkP+pZULdnDabPAdooJ97S21KgLYdqZUH1rivrRVEEHNarv8T/YvZc/9TEdW4DaY0THYeIkpDjvmZfrY165vsTm4sQU6rseQs+do9z66qdht5JfOaZ7eHo/jSdnI9kFyrrnSMJMETHxqjrrEIdWrkgzGfg/peNyxyNG0d2mJaPPTh2GSA3uHJ25l45fkH143525WobbzkXMYhBkVF3IzatA6vX/LKCthv92jeKh7xaav3SYL4FgnstgumuAz0cpT0J6KfMP/mFCX5Fohh1IWVnsdkmnks1H9CK0+surX9hbPWRKwMnEKx/E9NcprpPCo8gG1LSSwi0BUEodiOy6Zpoo3DXj6xFLHcUGDY3ziIJkQwjXh5G8T99nKyc/ndaNLaZGawC0Ea0toY+/CnmWJah/fkpEN3mr7RduX/q7anWjuHBzAR54I9IAHpjIYOzE6sBMDOxuxs7EVQ8NjMTg+FZvY4zNhAclMIIHLtE/jyKmQSY3cA3PPTJhHVZ3eZ7lk7Lc36weYCt9bYqiubswJ7NiFBLDPVQhoqUOohYsVRVxBKuxMKgdSe3FyA/MxspVYHXOp0eA7T5dX4odv/Sj+7pvfjM01+c740dzNG0sTzkKTTOCrsZ1tvOdgPnr5o4eN5MB21lxjhuRCJobYxLr+a3vdOq+6G8EnPv5avPGZzzA++eY3vxmPH/9qlb9tHMy7yxi4NeHtXHeM1v7Zfk8+qRJPpQiEeEx2yfbiqCQJ++JlX2h6jCvmkfKT50B/3cnn7ib99beh+u/3wKd6XzyKVD7+3M+4qp0RLyFjFyaA0ybgHUDNj/Yb7eOmh+PK5YtxevpUbK5sxtLikmJhJkAOU5Xu6fqa1nURyNg/hIL8Mvf8/Du//iPw/EX/+r+jf5I7NAFMg9TsMtpQMxsts0QL2FcC5ATNGsLF5Eet/LG8Y90d7fDIYbM8jzYlSjGTJFE1GrLRqrHsuuY4fmx0ggQwKlJ391UFpb7AcKiTwIIEV4KLrhsyUUOyzChMOnl18leJEMpCs8pYDuqzFoiDFuMHchZrING+uLIVe6emo4g+nmMxQzmvQWbKj4yNsyJ3YmyC/XkXFh7F5saK5JtSQkoBoww4gDsAOaoSEcmztwPJYhFMI2MTcebs6Zg/dy6mpycLwYBz3L59J5YeP4mLF87HyZMnOD7srxQDcf/+AxLEACrHJyE3fSLOnT0T0zNTxdmBcwkC+Pbtu7Hw4G6Mjk5SWhkbD6pTAI4iWDRRSGID8tAbW7G7C6dK771uwHDiTPTtx+joRMzNnSJ5PTk9SRAC32fl8fY2wTuAlgAaU5+Hr8K9phT/4/jdWHr0JB4tPingCxxBvF8Am2ZmAdjgHgmi7KFvDSTtsiIkQGY38uAG0rmWKiju9aB9Wk5eC7Snt99Z03KWm+A/pd7kcO5JXhLH0OltAIFycgQwwwRPmEE/NJw9syDtNsZn3txYL+CWAAhl8qM3DCVgSz873drR8z6zwZOAVbV87XfdZovXdyoQXiane/8AgVh5M6hKIwDDyhCv5Xa1Sq9W5uBZBW5mNZcBJlzCcX+vSqT7Lo55OicC0JlqMz37a9rv1YE0jhcQyHsjgaBrkBAfGhLJe6D1sru1xnvH8w+j5/QEQFCA0fWaIH8xZuxnjV6G7N12QIl1yEDPnpyljDAlnh89ioWHCwTfAYQb4EevYIB8qM5/8vQJ1y37t+1kP8DxkZiYGI0TJ9AHLmJ1bYXB+J/8yZ/E1/7gv4vx8enY2x+I5dW12N0fiNNnzsXcmdN0pimfaYmqrHDuBgQfdNvqVfs+6+vGvMr6ytSSY8AlnSrX7hH2udjx5podxz2Toxx8GqR20E7fHC9r/yAmxkbjv/znv4wffO97MTE6wh3q3JnTCUQruKTMXgNkYH2yin9EeyBmG4BO2HLIn1K6Ft9hpYbsjeWXGbCyOgdEryqrCOpvbvBd44fEFqvEYHs3aS8xT0iKZD/6a29fo/346MdeJUj82kdfjf/hD/+Q8xaS0idPzTGZCIAurgkJIZPBpeTXVS+5LNqA0OCLh1h+iIC6vgS0bGR+lv9AUmqxo/lZwa9y/Nt3JoyrC+olJJQGzrYo7ZITC5o/+3aw/QanXs43WwEHuwWAacGlEqEfPc/b3oW6wTYgzeqAHqjp53UATBerGbvu+LQVhOlfHbFeDgGnfhkGVQvQ7DepMS7gVpkD1UYKCHWfdj9dmQn5lwqE1f2iJXhZBJh70+HEEu+fBcj2NRt/1+AcA90EYNkPtam0FOk5UuTUQURiX8JTUoUBFclZZQcydWMLvW3Vb0zVoenfknSEOsM6SVfLJON39l1AeIDcxP0AYNve2oyny8s8D9Y6fkjesFIYSXVK5IG/R1nenV2uTwJ7qZChig/YEvkyrJbY24+HDx/wvCRuJ8ZpB9BaBHcrKVhILYvYhh8JWwdSj3LCo6OsOEaiEd4S7IQr81y1C3v2i2vX6D++cOUqn5cyxGxlMMDvowoQagckYdfWY5mEN6oRT9C3g1/HOQ0Z2qzahQ3D2GIvwzP/9Oc/p3T9lY98JB49WmQyE1qcYIyWV1aotICR9TSwAAAgAElEQVTj2es0E2Jc7cY+o9mDmUlW2acQ48ikGRCh7CUtIgh7MFVhUlYXvwdhhmNoOyFhOzFB24tqbdqLkujZrQLC2mT1SrED3c8p/wyAPecX5xxVQ0Ri4fk4b2h/lfTnOEBS1EhcUIzDZEuSNYqxcH9+T96jUb1bEu9QMZOqEOxBm5WlGFvJiavnHogKkp+B97nNhADMoxdfeDHOz8/H7du3SHT85htvxGc//el4uvgofvGTn8Stmzfj9uOl2EIleY6RK8GgOAIfV31uXQkpSo8EA/c8+Bra8/SMAprbaiyZe31PgK/WJN4X3nslgLOKKgFLrpVcJ1YHsK1yVbX2+SR/WSmeRCSTwWT7XK1UZFKhqoHkrEz4YlX+yJjIjAb4d1KZbLiSBf3j6tJBkJIEmcVCc/2l3wz/knMLUvLj45wHSARm3INECygAjCGBYpiV1UwGoxoIKpQVL0xPn6AUtOIlkANoSwKyGufalP8xAP9wlWsM55qZOaH4gcQPyHAlonl+4e+FHMj3qkQoSVArLjQsoPibVetN9a3A4ey3mYmubTxV/c1UFslERG6BjUKQjnN/UcMfteKe/hQSh7KvLdux0P5KGtpJJCR+tMhzE3Mbqpx7LQrfR/LrzlWJ3zxXeY4maYxz2eu8zAiHUCbxfCrvwMc7wFoZVUnANsOguEgWS0HX88jGiBiRDHStBDbp1t5e+/cWa5IPcNyR7/X7477Yjcs6qJF9RA9ZTtY28msJ3e59138dl4TX+meFtM0HBNHsilfHkfhTMtSpQuLqQ6gqALCnSoZkup24gC9UxZJMKD6iUMM4lfceu2zCxlLGmHPt+HFufUn7kNqzUmLdflS+Cs8Xzx8qHiBRK3ufV5WN9OtCfeArkaM12q4n72kYTytxqPJcEsvwD7An2c82xuB9t6z7JJBx77xP+2spMYvrIo7B+UwKUjWGN9NUcDe4gshCrTcRwLnmcjzsT+K3bMuV+xfvlQS/yMNCmpswZF/6PF9vmpsol+qdEmqIbZG8Fo57aCzaBOnGTqF4gksA++keEhbHpTwWu7G/uxrTI7txcmwotte3YmMrYndkJjZiNHbRrg0kMYlc2cI2zvff67vTPJbygyp8Ydep2oB2b1Rhqfft2IC2xwhtGVslmLdFBr6eCbuy1yNmhn+H8Wx9sJwLrArOxCu2lcH7aHovG/vE3gQ/90dv/Si+8c2/jeWltSSFE+MzUd1sA04c6K8h2ly6Hmn7+mFLH4sgaSd/oo11PTBcj0VFK0fLvknuk7LhFNbLd6X9bnxiNL74hTfj1MlT8Z3vfCeuX7/Z4HLvZX8Pf+499WjiWcd7bkpRRO302n2mPUaJu6r+hY+ysyOlEs+rPhHcX/O+Qx/vNWXc71i75N7jjTT+caPRzvsPPmL9pKEPcgY8RQM2pC+hOt2WeHfsmfgJWyUNxpkzkzE7MRND+0MxOjxKNTcUdYA/ePhgId76yT/G2jaKnYSj7R88J4A/yNv5MB/7DJfgw/xYz++9PwIdCWg7GgVIbxxee39NdbCACAFlBFUz0G6voU0QQbtk1tKV4p92HEQYaZcn+ZcEl0hAVG34xg4TwJZuRrVi27O0U4XoCuBW6jmlmwUGu89v3kNLzeVmLAIYZE7eq2xsc2/NWMnjdFJb7npJ0PVeQLoPhWxUViecKkj+zZK8WVvfoPOIildUYK2trsftO/diY02ZWup/6ixROI6QdZuhlB+lYDc3Kee1t7tZJGbRT3ju9CkSwKiuMHiJTXlx8RErPi5evMDqXnzmHmH3HzyMe/fuU6oQwAKIWJC7AAoFigmOxWZ9/959Esb4DGAcXjJlh9lvVGOE/4nUOkjZPVdoD8TYyDgdY2z6XQJ4nH1M0eMSlYe4D2aXUtZui+Q0AFIAVq0ThtiKFQ2ZXQ4QAwTwyvJa7KasmYgTZOOLoMQPzg/HQTKr7sOyzQrlIHTlYKorMVWTDvqk71EEcC8zuQHP9Y7VK4q9nlkZIoJWAFe3R1UJzlk9PUSvj32ch4aLVCEAYhCCkL5WMMswoIAQSHbwu0ycpMxchTidVZ6kdgVASo/fvD86SaXaz5W7jcEp9kWS3wSDEHxl9aszlUslsNcfAzM7t9knLBM1ejeZr6MlOWx0KgV91A7h4E5TtkcA9x6hTwaZ0IJOpt4TnP+hGALZltW7lICGdDmqgHfxPgAQjsXE1AzfN0Bp/Kg/koJXV++gBzAsrHsaYi2fOnky5k7PkeyH7DMzZBOgYXXNJHq+Rdy7/4B9gCnfy2x/gXaQHQYBvHegvsS47eHR4fj93/9qfOrTb8TJk2fiwsVLsbm1G2tb2zF7ci5Ozc2pQqQALLUKQAGQXYpjXItji4KfTQAfjac5aeLQRD1kfTUbuhWGPkhT8jDI1Dr86hlU9NyK3Lq/x/WJc+ztxZ/9u38XP/vJT+PFq5djY20tHj96xP6feIcAUZ8+WeacuHjxIqUUb968xfeItYr3Thu+txcXL10mocJkGoAV6PG+uaHKqYlJ2nuAurAX2wn2ImBmL78EiHEsekLj1rHWVlfXY/7c2Zg/Px9rq2u0pTj+xz/+CYmlj1y+HPfv34833ngj/uW//FpW92yQNGJlD3ttjhLsRQXwLqtJAJSmGoED41IJ7JXSgHWuEukRwCqxqscx+G+Bw0aGuwTb3p7777ABQvhmlUJdTIUC15p007FyR0xdKVR04ENNpzKJHHzVPrT4iD0sDfDk9/unFzZZCaGyZza2sgUX+vPW87c5vAnuK3ChpLj86cgZtr8+vA5yE++sKa2nlmDvJe3Ybh93ut4K1b5Rx6FI4ub759US2GmTrOrjdDO4PZ4GGU3EqDew/BcQJOy7zkQdvd8WoHLSIuSV4QepQgwSpKr+M6GBvQKkKUhAXi+JDpwLJCVJ2/EJrhH39FQ1f5WDhG9koATV+aj+xV5OmVf2Yd2ifySZuhH6PibtUD0pclIgIa4H2z578iTnKGwGzgnSEglEBFmSwGS1HeSdBweLjCueAfejPsciu3ZIhOs4jAOASCqLsA0Hqgcn4u69e/ze+fnzUrpImV8AbhubUhiADLEBWfZ5ds9R+n+7ReKe1YB5nyDPcM/wKd955x2qJly+fIlkL3wdJvMlMEep510Q4+hhO5iENhJh9L4wpngG9RRWtR/GC2PjPsQYQ8vQmhTBu5REXcrT7exyXPB+XNWpxB4pOBjQL3YGdiArvZyk4M9ougAS5v6CPR/3gvt1eIFr4fcmhOlTy7Bl4uwAfWGCxJmQgHcyPDTCRCA+b947jsF8JNhDGUVJaOO+XB1LAD8JaYzvKJ51ZCh2t7Zje3M75k6eijOnzzIBFXLgiEEI4g0PsdXM3IkTce/Wrbj2s5/FjevX49biYmyA5MgqUJwT84tVq1DbyXtuSSXcD3tHZuWz5JKTAM7KchKG6a9ZBtayyCYPmEABv8iERiZNsSovz8lzNASY7a1iXbU5GELfxKz8VZsZJfcJcHWbG1XZe2/geKa6CyuY0WYH7yHl6O0rk7BGxTWVBqD+omQwg6AkFZgwqXeMCzBJAe88Y2/Oa8jYb6GKa4jrGnYJCQCUbEYi9RiSTsaKbPf2NpJoUYk9xepfJGZDwnlsdJznhXoSE0O21mNja1OEyTAqdSa4XuE/oMoY7xEVxDgXbAvvNxMf3S+7ne+wfUouGSsJnyJsvI9CSQjPnCRw0+uzZDnRcjvGSp+7s69onGpM4qRXE3RJSCUIjLGk7D+TCKQMwPmRcuE+dWf/7iPgvX2t/89273JyaxmXrKAyiN3+WSKX4/yWJK+Ou7whDBFZ7n0O3002C38eJoC7MppOSHAFsOd89YKazb6XpPerEsAkUw6xDdUDaYki+U81KY2zRE5Wd3h6x1TfqI17bWfbmF8XMFGj5I2sYsy2E8IpKtnF4/nv/ThAxWImiAxR0lZYAxSw4JMU3yJjwBoLy5f0fiEcrc5x2vNUciC2liSjpW01r43j1bE7kuTOc4v4k+NsQr/1rTxnvDfKhxIB2Ppm8GEoe5/VeXoGPbdbfNAFTP/CPm05HklITMTS/cO+sE3SUO7HOH8jZ844eVQtlDzWNVZLooOVozVRByZGxHVKdzfJWnu7qjQtySBpcw1otkQzSc9UOJAvBVlhxEpVUr8dI/g3aqcjstoYq5M0mKQE0hLVvN6jOIAZz7pvsPt68n3VuY6/IUbj2HIXQPIb1B8gB70TB7vLcXV+Ol44dzLu33oY9x6uxvrATKwPTMYBngMFNkUIrqnobaoPq43NlZGSvcKtMv2EjJWR0DaYS3KcSdFKfHHMwYilX+mcSY2u+tUcyR7rNs7Mx04ML1uWYW1hPtPGN+csyWjDaI23Hj966634u299M54sLReb4zXC+VQSF+owc8935Xj6c96ebI8ObRWl6KPihl5bovxgMzQS/m6XANZncIUUZ8pf9DmYcJj+4cdeezXeeP0zcffO3fi7v/uW7ExJJnmPTav3se1wa4/7ttnr1naBajGpXuYkED1XtkijH5ZJDmUNNrFr4pb2y9pban01n/OoPdTJuyahfayWUpP4ccxwHNp/PtiwHVLl+iBfLz6HodcymfQLvetUoQTuPTgY09NQB4UvuhdnZufi1Rc/FufnLxJ/39rCPjMQyytrLPT6xc13GdNhT3lOAH+QN/PhPvYYlPbD/VDP7/7wCAwPjzWsauevHWC8BRFrthsynQUQOIAx9OeN0eQUNt2SypW3Yefd2V7KjErJLvQHzUrQSuQcJoCr7kY69qVSMB0dB0Ypjav7Mflo6VhtiEZt9QzVKdGZJW/bktE8TSHP6tgW4qBxOp5VAVwDBmd5SVZpbOxknL8wT+ncR48ek7iZn5+Prc0dEjvLT5cp02uy2yQwxm18YiZOzM7wvUCeD2TQPsEbSLYBjB6JmRMn4uLF85QZZQ8aEvUHlBcFOPDC1Y+wqgIgozOwcF3IQ4OMALgDUhryz3YyJFMmhxxE8t3bdzgwuIZ6xukzO4CsHAMJPCKnHL2n1A9niKAkAARkpsNJRr9djBDv+8L5lKEbipGxUc3BBLkAdABwRE86BbiSkSFwlNny2PRR0fbg3iIJD1ZHZF9WVp4WR/CAoAien2PIe4N8HqonKgFcw8pawWYHr2Y3NERjpwI452rxzes8b50YgQ5y+NXTWFKGBMDtqCSwAYcWmVwmHQFi4HesIoog4MlqTco/4XzqOeQfzakqY5eLprNO6jrqJn9oTWS/PIMXJVBnCJoETrUb5p/xwnCfmPMEsZrgVFKHDVlBT606aKyyZUVEBlQd5qNm+nchAD2ZlurR2957EcDdkKq1sbYhSWBx0ouUZ49fSvspQQagHav1AZDvoAp+MEbGIaMn2TsE65IOVaWZgsLMpM0KBMwBJFsgSQTywgiEFx8tlapvrOUzp+ey0vQglh4/jnv37sXGxhYrdtwrDWDgzImpGBtThdnA4EFcuHg+vvSlL8fk9Im4fuO25KJGx+Pc+Qvxwssvs185zo93VpN5JDVJ219s6uE9qI56NzHCb+ZZWFrN1m+J4nybx3gxNQZGsJkE8DOcA1FaR2dqKvjPYJaBlrLUVUGkDHVA0YAY/+a//HW8+/bbcf7c2Vh4cD9+9o8/JXlz4fx8PHjwIH74wx+xd95Xfv8rlGn+87/4T/Hxj3+M7xP2B73Xr117N77whc8zeQdS/Ogvims+efw4rl69Gi+//HKsrK7G9RvX4/HjJ0oWyeQa7B9IKAIQi+o+ECewaajygS3E3vKRj1zmtSnVOjISP/rhW6wU+ugrr/CZoLqA+YpsaNjsmdkTceLkLOfk/PyF+OSnPhUTk1MkgHd2BOYyacU/AymXhsC0WXX9oFNvJe0Dg9UmGNOAm4fTnpwvtZpQ/c0ARBccbiLnJBjL7RXgOA30cWCgfZiS9d+dQJhW7ZwhKEpQL2d1kg5dP8PXfDY7ejjYFejYJrz4GEteVlPYTYApCRDN7ffPVfeE98PaerX4OasTdBSwcGTw3PhNDtjbQLzz9wJ29m1H97q4G34vx8l/qndYyjpnJjrnTQJH8CMAVlBKGf5T9pkzWcNqkV3JqzMBhvuvKu/wHZCs2LNgF+GXUIZ3cJAEMEgZrD2AlqjiBRmHu8YejfPDlpu4MSyLc4GEcFCP71A1AussKxBBuOAYkLuszBoeji1U/m9ucg9BdZ97/ILAxn2CtEGFM+4N38czgCAEoYPnh50QfihwEWQRrgsFEfhHbhECghryYQBlcS1c5+btWwRkL1++zHvSuUSq4/7gR7Lf7+4OE1gMUJl4NUEp2yr/ET9QusAzI0Hy1u3bHDNcgxW6VKPYVb/VTCQjsZQVxE+ePKHqBq41PoZkLIBMIH1TclgThiQ7euPi3RG0zUqmNC58D0oiqPuyFFlUcUISOPsBEwDOBByuBQCb+PeQvitySUkzIjQBUteKRMw1+OW4B8o+OvmhqZLheegjyWbiPOpZbbnzUOXnoCoquL5SIthJZE4gcNW4yVXKaB8csIpaBHHEzPRUjI0MsZJ7cmwivvylL8cXPv8FHkNQFQonA5Ai34ph2vyD2FhbjaWFxbh7/27cuns/3r55K27cvs3WBiQJEzBF+wnFiFXK07ZI/rlIAiTXFflPVlMJ+FJMIClR/Bhc5++T4AWBDcDbCQwmFnUd2VSvWR1TZUFZEU5/XGSv3UfMN5yfldnZgxrvjO+Wvbg1X0S6sYRYqi/sz6zYA9dSvLLHsXTiAd471g3Ui1iti6rckbFCFNDfyB7DPgfeJ5UBDLTmOoLk88raKq8Hnw8xGt45exFDeSeJDbQjQi9gSIMOxBArxDBXNja3VKW9h75xWAdaQ3gm2CXg+vg7yFz8R5Iq43tJcGuOu3qUFT67u2qBMT6evdIh7ZwJ2qUXb5JdlGzFuqkxgXz1hqAkyW5CTAk9JmHq3lN78HqHczzQAtE8Pu1fUX1p/cL8jOsyJ2pnx+wTjY1jK5iiRiHFb2l8Ha3VSrQ4SUAxYL1q+/ciR9J1T+q/2EfcUqsNMZKqMm1llvbP9OTT7ykkS/asdqW2yJ3DIVXx10vI2ydQj7vR/u/t3yURecS1aANTWrhZzoVs8u/wTttQoeA3vUu2v7c/1fGVeJJuwhmwAka8JJuSTM+EO/yesRxk9XO/Ue9fKAco2QD/xv6MdYbfSWVICSC2E4r1RaaVnu/Ffy6WrPrITZKfe4z7Ub12yqPnnOS+32TbFpUF7mNVjrV+r645u6b2SaUIZnusqtVWtcFywawYRXITbUQqNLRrhonwks7HWElpBQknE0rA2t+Prc1NFRZksjxbR4w5uUTPZELe915sLyuE3R+2wRNLklW+v0x09dg5WYn7DTAWPINtP3AY4i3Yp/aYoEuFs2zDQX+gvgz5SfmMuAPem9891SNSfSbxO3xVxDkqyLXnOImqEKiF1IrYgYIGkgTZ9heJfPBR8FwrMTm+FZ9//eW4dHIyvvt334sbt1ciZq7E1uipOEBxjjHdvN+W7DXeqaTHbMHXqgAZi+P2nUm0JJlqEQnG3gkchQDOwcFY0AdIst5wrZMimIyShSUkckvSsJJ7uH6oICIJbOzHUtmwFHvFhKCS89Zbb8UP33orVp7KZ+zHMsa3icXlWqa/MDIU+7u12lwV2t0N4lkEcLFbzvjr5at4riSVrvjGe0/+Veut7kja97RHvvm7X4wXr74Q3/rWd+InP/lJgyW+Xztcj5PNN7BZ9yShYDUeb5P5jGXJvmTMnz6Wj2OhWUkS0HmE6Vr9L8/dYPiOEbV9Gg+qfoF/j3PL91eCrNtwlISaX3MCON0DvQTuDe2MKDOhxC4vvnAhLl04y97fG6trcfXy1fidf/GFmD93Pt7+xdusAEcS/87OPlVGf/yTf4wHTx4p7n1eAfzBF8WH9BvHQKcf0qd5ftvHjsDoyKTcwVJpUhHKQuY6y8YbPTcPbdoKCpoAjJ9BfkqZya7uhBPrzZlkauklZzJWEJc2UG0GuoYyb+3GHoIgSVJZ9jl7j7r3JIFnG38HjUnkCqIpVYktAZx30lwzq2sLS9WSzVmx2oxwblG+5TTOTaVT59gqA9LZAAcAAM7GpcuXYnh0JO7ee0AH5ezZM4Hs7OXlVfVLY0UFwKk2CAbwMkV5ZgBwqPQC6Iaf3R2AODp2cno2XkDf0NkTJcMaIMytW3cIPn7sY6+yrxy+i/cIkHBhYZHSsZD8OnXqZLz04gsM1vF+MW5wNgGY4RroKwo56a1N9B5V9jqdupLNLeALo8keT6xQ3WV2OXsYU3ZaPfsIUkJ6OfZidvZkXL58UZUtcF7H1EOLz8friwBG5RqrI9jnC6CgnD87qqvLq3H3zsNYW13J/VNVWq7IMAmMgAHnIhC4uZFJDynJFACFs59tqWDzDGhA+ZzC/UC/OGzNxO6kObRBN3vSIOAV+KeKd51YskDOUHXG7EgMpnyZpeJ2tjcykxhkooBEfAZpa5HAvvc8X3Eo7WR1TUnjelUns5OEYaerIV14840EFf8tD8ZkK+TtHMBYNqjYmVKoDGczA24Cp4hiDhPAZWiljdJbfbk8cwb0DtBvU95JY364AtjnP5Seko6+AkP3sjYphXmGDF8AtOqniOMoy81kDUm7s28y5a4g5YeewClxTekryBlCJFokhjPwUeV15swZBodYz6j2ANCPatKzZ07z31g7kAS8fedOrK9vxPo6AmX1ViEJMDkWMzOT7F+J53r99U/HH/2rfx3jE1Pxjz/9eaysbMTJU6fjY5/4eMyfv8DqK2RW24Z1qr1zbI+eQd0RrxBYE7M0wFj//VQCON9jLwOyHn9o58iP9gmqaPYd/eOAzgBGTbbQcnEvV4Iazh4/kHwrKp8grwXg++aNG3Hr3XdpQ0AAQwIT6+DSpQtx8+bN+Pa3v0sC+Gtf+ypJ3D/7s/8zXvv4x1iVizUK5/ytt/4xvvzl36Vk6i9+8TaJelwXyUCf+Pgn4mOvfZREz0/+8adx5+49yrXiXYDgpWLCxCTlZGHXKeW4sU7ABGQP1CCuXPkI5x9IHBDBP/3Zz+P8/Ln4zOuvx8nZWVbw/cM//JB7BFoIIBkHva3HJybjzTffjM9/4YskhllVzuQSSWMW8Cxj0VIBW9a+/mKMqV1TjDsURaa/Ya4zj3dQ3Ya/xY1pK0TaOZAEchOcHgWktoGkSbgW2XQw3U4eB+NppAu4Y/xYxIT8G5Fdx/1071f2pxmZtIM8b0MAtyRn6WelL7fwQI51W67cx0aPJpWfccOHPmrBeN9/S+D2AccjUvw6xHZ3DPTclXxpfKwGgW/32AYeSR9TEwt+gqWGDTxw3wGxkRU3fjj2KYWELCtgt7nvMrGKcssicNRTbIBrcXUFfbX1O5BvJHU3lVQH8A+V/LDPOB+S7XA+gBJYq/Bnnj55Sv8G38cegGtQknlzQ0kFSSy6ehiJb/hZXVkh8Tw9M83rgdxUJR6IZsnJ2y8AyNgCM/ChcO+QYQYx5Eph+EKqXMk9PKuCKbM3MMgK5cdPngiIHR/nvd24eYMVoS+9+BLtB+wL/sR9TE9NxsmTszyfr4FTO1lQ+69eJvY1t7HAeOBZ4C/Cn3zw8CGXIOwXwDxW7uI5E2wGAcd2CwPB6+M/jC38SVZJZ2Xlk6dP+X7wjPgdriO5bxFusJVuS+H7UvxR71Pru1b44+84j+WMlSggANOVoyC/tZdURYE0eczLA0hJSWr06cW9sapb9oBjkBVCrsYDYMYEMZKUejcgszEurHBGhdTeflG3wTkMspsopU/Oaku1GuB3KY89UhITJibVXmJzfSNeufpS/Om//dP4rc9+Jvb21FYC8xi+JWIQqIpMjI3F7g7a0Ugee/fgIL75ve/Hv//3/yEWFxfVb5nvBXtpykunsogNgUFGxpGYhhmHMnEzgWX48ExwTNlr9dXNGIB9pwXEI0luDC1eslK37EtJtJEcOlAVdefdFKIRcaV7/cn/xhoHGYrqWiY1jE+qaj39q1FX6zrGxb+zyhfEheMnSTpnZa+TLzLBjEkijJGgTlTloU3Wg0hHFT7GR2SrYi1JxIOwFbiuHs4CtJX0pco5fM+k7dDQKPd3JSNibqulEubQ1PRkrKyvBtQQUClMkjmJCic/AFBEVbeUO7LHIv1MyYCibzHWppRuDvhMMi+qKq5VzpkYAT9rFwR1VqPntuXYqo2xJC8Ku6x1hefD+ymkA9etJUzlBZa1nH07NT7aOQ4Rv/3Es94OWO6ld9yhXb/T6qdJXLNvalL7CALYFcO+9AchgLkXE8JIQD3JJZNwlL1uK+AzKa/u67pXE+t9++VEveqeNIRvjxA/zkM/2t+okaftcDmuGdyO/9ZP5tMm1hZFNpc6fDdtrOG/9zl9zZOMofl3JcoQ90D/6uydKvu/x8QZ9vsdVrLo3rYIKaJg0v/XPAcBTPuV/VoTc7M0vOM27jWZJNbOWZOaNRZWMpWSPGQjXHFa+qm6Kjd9mo5stFdK4oalt3bug5oH2SKOZKeuo/0JMYFaElQp7JrIXciiQK9wqbF0qsuT7MY4g9zFXg6inD7SMOJkJNXJB+Bn9J10zda3c3WkqqMVrHvqiCA0BqLKOY5hND1D0/GUgqB+cIyljQuRDEUE+FdQaaG6iBKjMReU+AdlBJFyPodwsorpSSa3Jss4dnDSkKWx/R60t6Ewwr6pk/fShvn9wJYz6R5zbYdVvQOxG9tbj+LK5Zn4gy98KkZ3VuMv/+NfxY2bKzFx4Tdif/p87MRwDGQSWAnOePddy8bxBmHa9KdmFauJXqhfUMWi4lju0ywbk3xpDg9XVyH/VMVde/WmLfI7yMQ6qZbUogNj3YodNAfp/6YfzUIZ7OMjw/S9v/2tb8e3v/O9ogrkNV7jDu1p4h/1bPDrTpyeZpzweOEJC1scwx6yZ00xiIawixWXeC7xpDLXck9wMl7B40sLBWMoxnW5GJAAACAASURBVMBzf8vK6OkTk/GFz78ZszMn4utf/1tiEO05jra7x/+2H+vpUboFKm28x9g0q7Hr3iWsrFu5rZdf/O3E4FoCuL8HPIsA9n15rcHnYlxBAlhtUfr3XePuw89/aP/5gAP3rHO/16nkX+goSz/rX4mlZusXjPX5+VPx+d/+XMxMT8TCg3uxuvwkXn351fjKV77K5P9vffPb8eO3fhxzp8/F0OAIC72uX78Rv3j77VhDIuwudHqe//y3MALPX/R/C2+ZlYBTSQBnL8Tswzs8pP5ArHzYg3Rw4xCnbLKraVkpaMeXm8tIjA4j6xeSkAooUWEmRxabrqoX+Z0C1FViziilwBtUAVbpjyPc8jxF7a/C4JSyXGMxnI3e5czhPk3cyXAio7mCuHXauwrY/Uy9uaepLc+LXsV9A57ufxe47Pd1yPmlcEGVTnZ8JWsNWbwTceHiBQbG9x4sEIw5MXOC4yH5th0CL3t7EFET8a7NDQTwOKVgQSyhCnB9daVWcKQnMjmlCmAQwHhX+A9VgQD3US328ksvEOA3cAVHCv2IIQMN6di506fjEx//GL8HQI+Zjfv7rCzDd0A+LS48Yhamne/Sh6ORDU+fJ53jIRJScNhRWQwHD+ACgFLNn12CVhcuzMeJEzOs/h1BNQoDWQVLCKrgdKICRWAKQAVULSjIAHCBP1eersaD+wuxurJegn46HpQOrKAugBBcC8+Pvpf7e+qVxU33AGBK9px1IkWJdvONpuOWblgn16CTQawzNiB9Y4TS21TQIuLQP3Ri2e/PUh+q6qAjhfXDrFIBIbh3BYvDMUSATwTjHsdXFe5ao9Vp7q79owxjdc7KPC5EqUndbhaiyQiuHY5PN2uf8nVZ6Szp9e7Kr45kzbhWpSGes1YAHxrffrqlsw7TaTry6Z5FAOuV8Z3qUfI+E1zguuQ7EzmtOVNlsGCjMH8J3BEkENB7YKm5YYGJlJUcEcGqfq/BoFeuXsT+joNfVXJgjeB9gyjAGCNQnKZUr+Y+5BgB8N+796BUxoAERvIFbnN0FOAeAmn0iRln1ekXvvgm+/1ubOzE+sZOXLp8Oa6++EJAQ5FSPin9h3fpDMqS8cphqkFuGedjPI2j1sqxW3InMGqDnbTWxyJLWQHcu4f2n3qNxaJ39kH81hVIQ9mLL0MVZiYPJQmyjqq3jY24f/d2PLx/P3a3IQuLSrknlIKePXmC8srf/c73YnNrO37nd/4FSaEf/eiteOmlF2NicpJyi5DkuXnrdvzel36XkqnIzkSPdswv9IW/evUKCaJ79+8neCCAFesb+wWSh6YmpwKVPyBklEyi/u54FlQFn5iepp2D4//WWz9mEPAbn/x4fPTVV5mUAPIYclHo1Xn6zGlWAA8MD8Urr74Sv//Vr8b8hYusKJdqM9YwZHEFeDjxiKQEK3GsHNB9s7I/CGjUX0tJOxVkYZZ42he5Hd01175uV5AdAilKsa2ku/zjYK6QDCUx7vC8ys0294JuBSpIAwN/tFUFtKokrgGoowLIFqhrp3cBHtPusLcsb82gY/fvBDcy4cqJfnXfOHa3yYXTI5b7aGeeyCb1qI9bQPg4sPVZSVCWfDaR5yRB+Qy5pwHcKSBK48Oh12tWQ/SBKftcekeWl0tQNGVuTewJpJBCisk9JLuQHNzY5DxGH2BXnbraB9/HMVgr25BpBgmVx7H6M6sE19ahQHLAyjf42x5P+FR4rbDzJKfRjiLJkpXVZYKHkGDHs7nHrVU+sIYBnuJeUGGL/QUkC54ViR0gmnEvrKJlD1xIT0uOET/w33B97DlI7oFPBf8A5wKwqKoSTX2RCAJNYLeWlpZ4DuxD+EF1LlQMLl24QIKIyUcbG/Rn8R/uxT3KAdjCNsyemOW94P6d1Ad/dnoa/edRWaNerpBgBNiGtiT4Pa7BTP5dVDZLTcbzy1WUuCcBwkiIBCG2RfAb47u6uiI/KGUzCQYl+IvvYfwZzwBY5lgpeRY2BM+Cf8IH1Y/tHGSad/V7k7wN0Ys+fFKWUV9DrCNXrWjeZhUQEyFBwqJqFf2oVWHkRAUcB4ILCWWqpKl2zb65KtVV8YCxM8EoElmy/9jvKefNObRbkh3wb8Z0jAt3VDnMSwzE5vpW/MbHPh7/5n/+X+Iipb43Y2sDc1ngOsYUlbZIiJocByE4GJvra7zPP/+PfxF//uf/lxL+9g84r0VCoMIT73mwVPpwniWhwjUPvwjtZ7JamxXQB3iOUc4LJM/iPulTQdqZlUHDTFZjr2conOQc1vrMStx8PwSO91K+OxNt6D+nzQCvYVUj+uVM/NB/eGbcq5+L/ZIH0W9NvW5xPHvYo0qb/XXli6MyHesPY+1qNvydPh9bdRwwJkIcyB6QGTuqUlZELuYn4kO8KysYuRJYcxeJDyD2RY7iWBDWSBhjD+j9AyaZTU/P5HwESYQYSrKhIBwQF01OT8XWDpJL8K4HY3llOXb2dpnI5p6+uEfMEcwlqT9ljIXfwnaydYWUELz3Y6xc4ag4xqRRxnBsazNKlSfJM+eW1duE8L2yf7L6eih7YDvsUBV33TXLqfgXVk8lWe49h8fSQanrq+tzNOewHOovQQATjNfyKoC0K4BNrFZspHjMTeakweFe7NTcHlvOZi9KxZFZDVxA9lpp1dqTQwSwk5MpgVt/tG/jN809lEQ+K7zku+sO/TP+1XPojxz8AiyVk3cTq7u+TXuxxtvv3kMvvquJdmX21aS6fF68weofpYLFvip7Vf27HxAoYMUv93l8pmRsfBf2mAlqiAfZfkqtetrEZ7wXPC1asDBGTHLZZI782yTem4Ry/FZqD/JFSLJa+r5JNCDh1pBu9V0q6DWuYhzMc8MEaKkih/3tKObki0uy0wRzS1z7uvT7Mpmprc7D/kelhcQuYGtIlCMpL1UPMB5KZkLS055aX2UrBex/JEAZj0DRUL4F7VSjrOY1aLLQ0ugkdAcgq59VvlkJj/NiLwZBL1U8+SvFV/L+koptWNd8/6nSgPtvk3XwPd4TkrPHrZAAf0NjKDulCnArg1mRRuoilt+WwghVS5DcNTzCPXx/fycGYzcG4ZfuQ6lmLV7/1EfiC6+/FMt3343//Od/Gb/4xWLMXP1MTJx/NXYGhA1jbyzrvYPhaJbofWPfyj7i7TxMhY4qpV/nmW2tcKAS3SRhqLFgJbQrgFPulu0XSCi7/Uf2HS54lPEi9eEl8YwigpS8Jw4DYjLV2FAV+/X/9xuxurwWQ6ODsbctnE2PkZh1YjIttDQxMxaXLl3mcTdu3IrtNWCGx5i0lgDOYzoUsItmKBZS7fzUyUm+/7UnG4npmViXyS1mN4lpK9MoueAgxsZH4vXX32Dbj7//wd/H0tKT922B+weWuLkn/92PbSuJW1UnWvy8JZErxpeoivdiKinIpslf6BK23p879kgAPn/ae1KihGwGjrctcZwnW9oUfRwxQv+sBHAzp5AI2ey8fP9qO6L18uqLV+IPvvp7MXdqNh4vPoydbST4TsfHP/GJOHf2HHtA//ynP49Ll6/G9MxJVgCvrq4Rk0KLsv/wV//PcTP4l543z7/46zkCz1/0r+d7+Se/K1cAt5VtJOvYfxdGERuegIvyw81FlT0KQLBxY0MWcILPkDWMrF8YVvUqQ+WpqtpkoE0a18oUS1XQ+Mrjyp7AJruYs9UZA90D76BkczFrexDSKCMxMqQKNmbQ8TlSHo29fAFOSJK1bqtlB66kLI8TWI2rCXP29STBfGQA0RmzoyuAORYFjPYGhXsSAXz+/PlY39wkEI9nBYgHcl0Z3iBdtmN/b4v3Z6lNkNpjkxNx5vRpZjujYnfl6VKCl6g8BDEP8G8iTsyqwmNmZipOzM6yCuPtt69xU3z55RdjZnqmOJUAHdAb+P79h7H44GGcnT8Xr732UQbUACAJKOyjqmyDgACAxkeLS6o+zjFif6oE29y3jBsoe1EO0xkBiIhroeKMkn1ZzYFKAhDBQ0MDcebMXJw5e1agJiXekPEvwA+ADPY9SB2iShr3hHFgBi6rIuBs78XS0uN4eP8RwVW8Wcq7UTJRGfGas/sxOjIeJ0/N8j6ePHlMcjTfVBzEDnspWNa4kkWunqoztsyxxuHrE5R9MFx+fWagpwMoUL1KBdVMxqzkdy4r5YtURSCpFdyreuyyIpsBiqtRLE+lzGQGoUmk1s3AE7quETlUApCbSDfXo46nI1ccL61W3bOrd3lUOq0mgmv/G0uvH0nsuDKCAcBxBHBDoZREDL0E30MDnxyysXKmWwUBB66q9avwRhJXhQTWdUn+MOtZvbqrVDuAsLEYQqZuBh3sQZOQFYEvVvuMJlBbK04NCvO+kyQgiTA+zooqVI9hDWENCqwD4DlC4A/rAwkNOB4EMYA6VYNuxC5BYayFiKERPRlkiL/6ta/F6TNnY2HxcSwuPo6HC4/jxRdfii9+6U3K1Kv6RhUwAiiyd6bKC44mf9sNRVPg8NgXebv+R3mwAY0jPZYeCNRcgJ9Y/rnpAeurlG86qaJxrovDnz0v8cY4PwwMA5DBGAAo3dmJ1ZVlqiC89cMfxcb6Kqvenj5B79+R2NrayEq5iG9+89vxgx/8A3uvAwgan5yIl156iXb1ydPlWFhY4HuCzDMA7LevXSMAOjGlCt65uTnuc1BdQG/2ubnTDIZhb/E+INENe+qMeDwr3rVImB0macl2b8XCwwWSwLD3IH1gizEmSKoBKD09NRVTM9ME2GFsP/366/E7n/+85IMQ7HPeY/4K5G6DKIyfZB+zP2Lzah20ZXjHzdFzSmvH1kNfEqBS7Z6WXoXw9J7bJr/tNKvS+TU+TEvQBladqVmrkb1344zFNuXHtgsEu7Pfb7E3qUKhALeL1zYZcY2/VX0HE8D59GkrWiD6cNWuhsQBcz2t/JiaQHN49ZnfyvE8hgA+YtGWX3UBv96RNC9dAl4vtR7nedMngL0GSYLR7+waEL/34teWrcvSZPoG1pPINyVMMYmMviKAWRAsAg1FBA6k6oISXJAxDnvtHqJYZyAeLduMPzHH8cO+ZLmP4HeolIU8tBOuSGYfCPQTeLVP4phESKqbsNoBvbyzh13tCyi5WZwDCXv4E4St5dVYGby3RyIXMwk2H/9BThg+IOSc3ZMLzwvbg73D/hDunxWEKcfoClGSWAmeWi4YiS44N0Ay2Brc17V33mGyyKWLl+hrwd8kuU256+3Y2FLCH34w9rgWlQsSfDE5DPKVZFICGqokgh0ZppIFrnVhfp7H4FgRwCCIRaCaHCTYnQDs3u52bG6ul163Bl15bAI/eK+4P4LMKclochT3wr6q7ls8NkYwFucxmKvqnf3s1yfLYMlubZX6N9slMDFAPpBBUwDMBISzbyv8ZCTtsNdqXpfrxP1fs1+p5ovUYVjBlPKSsNGYR7s7AtJ8nMg49IJVdburrfk+piazj6QIO1Ugow3ERExMTsfu9l7Mnz4XL7/4MrTiYmNtU9VtB3ucr/uxH9s7SJaIGB8fjenpyZhFYkLsx/e/8+24/u47VPbh2FHBR5VSSJ6yLCpXeJJHXDcAbnHPUOfZ2WZyEtYkKr9Jzg8MsPodhC+SLDDfSfyOqhJcgCjAMfXXpFw2+kdSMrv2X7YEtI61ohCkAyWljXFEvMMxgzx2xjogKDFOJFlAvLPvrzYWjK2IUeyRIifqeq3gNSvzksRFrIO92YS/qqpSKjptBKv6sgqX8ap7g9rOZtI1yFipHogAYqIFk0wkCUpyd2KSPYApvzgwGFNT0+nD6t/cDtirGUm6qixGUiHOgUQNtAjB82PeqRpYkqoghzFWsDH4KbYn+3YyYTFB2XQmRQ6DfM7nxNgjUcHV2zL/Nc7Q/pD/gWRP/82gcgGH009pMoj0hvL4lgAu32V1YIL/JoOP3DxzN1eGwTFHeOvKPb73DPxWEsCM8TPxwPeopCRfRwfr1h2jad+vPz1HmQSwjrAv0P6ppGFVhDMppdxuXof3pBjPiQ/tgzr2a39XidOMj5oP32OU8sjG39GNd8e2ef5uBPAe32vP7nO2w3UEAdxeWXOq60/l9q/k65SBhn2iYsj+PhNiiIcw5tZeD+JyG32199TCgLZhH/LoOyXG2jvQccCAMCe4HsbH1caBFXTAMbSnKrELyd29YUrboPvShySAUzEA/zbBYpKX2Fo6rY57296dPEnxtdK/cxsgve6UP86K4PSB5UM3VcA5/q0qBbGLfB8mhpFQgx+PJ/e4XsUyfTcmukoZRcnKGEvdKFXkSnslyElnP2STP6mIoH1ZY6jESiQjaazrehPpabuB/co2Gd/jfSe5TB+gaefgBB36m+mX490x4ci9gOH/Qfkh75dtP9ImsK0ASCxIYu9K0QN21EUX9jX5zJlcAtOOdj2YH/BjR4DD7e/EzORBvPHpK/HS+cm4/pPvxzf/+m/j7bcX4uRLn4u5V16P7cFhzUcmOgs741pPv8p4Spv84DiECQUe05yrxLgymY5zLqeRChl0Nu73Oe5OnvCf8qnUSksJjVbFqyRhaYdTWkMg4QvvQDZM82uACiRoqXT9+vX4+x/8IG5cu1WerU2iLbFqJixrXJGIMRJzZ08xiREJUQ/vLDDZjokGqIY+QnWgw91pVhZr1DdvbJsyNxVzp+ZibWU1Ht1f4vrVOClpWkvUK9QYnDGvJIAnRuOFq1djbwcJ37dK/9+ulXjvf/X3Vs+v/p8tUeo9pq8c4D3W35VyhwqL/KMkmDYm7e7FBdM7ghD1OZzg7aRLJkSknwLf3ddr98LjRqJ9rvcercNHtAT4B/1+ecTc86rpzYR0chZSUzl/5mT8T//6j+Izb3wqhtk/HPN+j9j/1PRU3Lx+K27dvhMTE9NxYuZkLD1+StzyFObZ+mr8b//7/9FzHj7o3T4//sMyAs9f9IflTf2K98kewPJoEjttvDdnDjWyzK1hJsifG5WI4toPWIYbzi0IWAA7yFJKSUgGrbUS1xlVdKRSGqYQwKzQfQYBjJC6SCCmpEdKQouEaO7RDgb/FBFD4D7JnQqzOnhy4CaiuNunJHukZg/e/mvoE3sCmI9YVtyp7VTWCs4YQMXGiTg1NxfbO5ABRHYWssXl4LNig9npCODVGxekPbPcB1G9Nx3n5+cpXbywuMgewiCLD/Z3A5W/k1PKuAawA3KUWdiTEwQyrl17hw7ny6+8RODfPVNADi8uLsXtO3djeelhXLh0JV55+SX1PyPpKgk29ZXbjadPQRY/iM0N9dhVcgAk19QPSsCtAkf0OoNjC/IK/4bUNJw7yP4RnKB8HUA1AIgiuVi5PDbO+2eVG6RzU7YR94Jn4uYKkA6bO6WR1OsX4Afu7eGDB3T8lPAAQhRyb6rGBKmN+x4bm+C1QGSvrCxzvhHQ1cyWBHo+X3FiM9NRdIV+7BQ3yWjp9NbZcxwBbCCEYCHnLBEqU4XNedp1PBCjY5DmHYv1tVUCXSJfAKSqv64loNXDREgCnHpkhwkYawkTU5ONG+WMv5IMomQMra8MsIjD8Go6mSWiS8DXBPEF5ADoWqUSC3GqKCIHNCWCnAV7FAGc17LDV1ahg4pSNX28ITU5IDPZlYCWTVDgVQOY9q3ripbqrGOSvYAp8YcqBVVRMYkmSXpUqmONggAGSSeJvFq9xKCd8zszsVFlMzpKchcEID57tKQEDKxPvHNUfuIeGARTIlHBJYJ4AHSqAkLVCCpO9mNldSU+89k34k//9E/jypWr8dZPfhbf+tb34p13b7H/7x/+0X8fn//i73DNOJuc0r+ZEKDnzQDOgNxRQ2372DORxVHvfKce1AZkBsXqGOd18x66QZYjvg6E07szjWtdwd2PHaRyFWZyEHv8ZcXS9Wvvxve/+x1W/IJEhQT0qVn03l2NH7/1Vly+fImAzaWLF5jo8/3v/yC+8+3vxeKjRyR88R5fefnlmD15MoGDfdp1yHuDhEX/KPYGw1qmvKHIEfx+FLLi6F0Ou5dVYngPIHpBLCF4h1IDZGIBhkByGnJXqD7CPIBNR0Xw5MQ45wv2BhDIM1PTJLVg46nMEAdx8fKl+NLv/V68+upHKSmHeQtSmKlWaatMbtAOphynyLFeJU2vUkbLvSFq01QADMAPA8isgFCw1tiH5nW1b7mCp2lJPEebuSeT1U7GDKh658xk8E7yAudsgrImf0tFfJJKDtBNAndnVg3ctXEcRwBnIl0H2euPQZVR05bUEsSq3mgroA8tTRMuxwHdfZemBzIazOk+b4GHqt1sLlygj+ba7X2178WVGN5hy+3kmBWCuwCN9UwGCtkmIgm0AkC4yjz7WcKvgB/kTHHsm1g3AGGRLIXrVpBOvqWA2RGSIyBFJf33/7H3Zk+WnVd235fznFlZMwpAYSrMBAmyySYITt1skg5JLbVsh2QrbD/a8qv+AT/5P9CLH+0nSfaTIxyhsMQW2U2C7CabA0hiahJVqELNQ2ZWznM6fmvtfc53bt6sArvbVkBGdoOVw73nnvNNe1hrr21lkZQaQ4IdgNOVu638mPrkRkKJ11hm2kk99iX3SVCuc109Ry2zZ2LFcFthpJ6oSTryswPksBJgeHM9fCnIKFLcgMC3zvngnsaSPK4qbhMA5V9skhJtqiZsk0uMCSoD7re7W37zm9+U02fOlGcvXNB5g5/mfn2uzOFshMiytrqm8yfBMMYTeyUZ4ehjCnDGepVMc0jn4lf89uL78heffvJJ+YNUU+MzkggVy59r7OwKdOfMZEdJ/lYJRSomNxx7qBfxruYuKxYTgM9KaRL4lh30PhUJMXpJZ/UR822youV3E/Bt+0C254sqVWnCF3tMydHYl+r5rDPOVVo68+Kc09qjf2RUL/C+lMrMc9Hur8Fnvmc8sAuMuwE193pVIlltJuxPJ2CdwHNe1+Cz/ff19a0yIAWTqTI6NFamxyfLELGaSoqKwdjdnTIzO11Gxy2JvLlFL2qPzfDAQZkYKmV8qJTBg30RmI7NHdMzqo+z1FC2Lc0oIpN759qFNOC9A6HtYK9soqoRcp/sN/oVr657PW2m7DGkNtZsEFBJ/Jq45irxBHqzOpyjjOS2gNsgZahKK5SsuCeAUoPArp53Yt1xHGOlXpSKOYpIDcTDu7vbej3XHySeC5WMVGvgGfHjmLCUHk+CBQCwkpNRzarkaMi4KqaKeMfgskE71nELOrjKT6PHNOHrq5WIbYyr46wOgJSqeiVLKWBKfYAlAx0VozzXDioIO/TI3nYlLuM0QKX8eIABBpQcw0FEJM6cdPW4pG8BuLK/Z9uvV1Lz4c9wD0rQRoVwAjopp9qCuR0rYdPpk9mATJBseH1r3/VdmNkgdDYxjQFXgzYhpx5ElaaFVX5k7Sv0+DAJUPaYxjg9wnKlje8FgJvYKV6X0uRpz4IgV99GHet06XKHrLvkzUUi6AMAi2gTwGWbCK/Bhfb7Rjq9B8lweqPXX+9S9GoXoneMund8+K/GXDMe7PN8TexRvfeQH9TnU7pBu1+QObLq+050UMWA8QYDhuFL1CCwpOnjOpBEBdgJDB6UX5GqQeTJsH+MGOeaY2uDYZyhtPHhjMJOShUi5JZzPlK62PmCAMPicePW7P/1rLsa1Em7pP1UAf066yqFnA7YF4QTt6Vq8wZ8rzgRWxXywLkX22sZeDYZyuc9PpL2bSXjzPM0LawYw6oPru/V90vMwxe2jS8Ts3yGimAXoGr6dgaYTJ4SeSsqb5OwKn+IKsTIJekeqDqtqx+b/WTwhXiLectWAtj3VBBBMQHSk3oVx3OmYkuCy1IX6alGVMxHpbFUnryLdN5Hz2O1sUgiTeOt+MyXbwTQTE5OdnBY62OYPNz+fpka3y9PPH6szE/slCvvvFl++/ZvytLyQZl+7MUy8chTZXtwqEBCYG8PD7h3fROnZEuGuCfnnHzG5z3Kx2mQzcMEWvs4kd+qc6QqNgoyRRAi83xpctFJwmhAUOYgCIAa32zbRC7FvgaTs7i4KOB3mbzl9RuSRL53Z6Hs7bRrL/087YmIpZq4M66L9DPgLPv1zu27ZWfD7T1yPebrtSUz1OuJPWtCgXOYsWmRpp4cKWfOndZ4Lt5bKGuLGyYj9AGAY9s39i0vBHH7pZdeKOcfO18uf3BFamPY87/J14MAYK7ngpVWCjrnvrEpIZ+dBCKRV8Jvtj99ELnYFvRtz4oa/O3m52ryW0uM6j5hnifsk8wXZ8uXGvx9EEj7/z4A3C4Ofdf8WNm0+ENkXP2SgBYUmhAbDg6Wv/dHXyvf/qM/LKdPnyjTU+S1p8rkpIv1UJm7cuVDqcnNzs6XxcX7QlIotCI/9N/983/RG+3/TZbLJ+/5GIzAJxP9MZikv4tbHBoa1ZkRIZAvWTntNSAldnB4Vk31bwOkJOjT7e2pfqVKrDjgbQ7LjjNts5QyJjpsG/CZBIqBTQG2cYMNR6x5bV1ZHBQof2Bbqdw4wSHdls9S9fDoO6ZNcJbBTDrSIZVLBWgdMHRijW5FTp3MzbE2AO1Edjq5VAAPj5AYG5eDSmUF3sLI2ERI+7rHyd4uPeMMQroqFFBvVPLJAAwnThwXmHr16nVXZuztlEfOGXi4v7zipGb0p1JVw86uEjcnTxwv5x45q+QNATvGlGrCW7dul2vXbqii+LHzT5ZnnnoiWGcO7nGmqEbjtXfv3lP18e6OJUoMAMOYJOlh0Ew9bFRVQZXuWJmbm1GyYen+kqrPqAgeExg1IOAE4wyoPav7wnhNqrKFMaLPXX7p2kpQ2vHgeVWNDus9WJWA4teu3hSAnoQFgim9b2CgbG3jWO2WqcmZMn98XklCnMSU8HUAhHNn5nwNZrSJ9i581OyzXiPeEDDiCeLvnYO46kmlV2XgFpX62QM49w6fPDIyoXHdXKeayLJ9g4OMp4EXKhaY/yZQi+oa1kktn9jcRzqsAcOypSTPFpXEDR0dKaV9KwckizPXp/ARObXZZ6cNnx5EvQAAIABJREFUoxMsJaDCCczKIPVP43r5lZ5t3Jic+gCbLBndOswdUL0CGjMAbpy76tkSws31U1F/E4uvnCzfRA2uJA6Vn91K2FohwT9HtfOge8BZot7nhZiJI+4LzB7JxHI6rHyeFShDjlCs5wOtcwd+JO/pgb0roI+k/rH5+fLI2TO6Fj28Yaeq/VGwd6kAVf9sGKZTSIMOCAA+feZ0+Wf/7L8uX/7yV8q1G7fLv/2//3356U/fLOefeKK89uUvlVc+80o5cfyEzhzujzNEfemq3mnGxLIS81C00xINDiWQqoq9DopXL0Sv5ZSB5/kAUXn56VOnmt7Y3YDAtqhO4ORPUtVt7qObdEpmtufb9oVxEoN9/0CWRIoI65vlO//u35d/86/+9zI8OFBOnToujvvjjz1arn54pVz+4AMRbGZnZtTPHCDnnXfeVWUca4A5w+l2sGoVDeaSs3Hu2FwDjEgWjjA+exwpmDJJJPu/EuiToGUP0T+epBFJYQPBezpDAXqomkvW+PTMlFoIUMVkVYVd26AwWpyFJIhf/vTL5fe/9JrIAXw0yWFsFiAwzPIUCOsN2ASIZDI/5ZyaQQ2HJACZFqB0iN8kK9NmRgVLS2LLC/nV/XJ5GR11Hd0q0GoirajokA/QVr3Ehm/Z3D1LuklKNAmr9LKceNfyqqpnqoOtCdx8hvSv0M2/pfJEHaDm93J/Kp+r85omeRFncXNcdhOlvoXuHuiCyK3r0/Gd6kLpOk6N586x7CQ3DpHkMuCPSpSq/6AJM0m68Sf33mU4nLFmPBq9CWkTy0JKP21uJtNUBerewCRzWK9UXliK0JJhgLMAwKqyrwA89svQsEE1QCyxyqOfLMk+fAyqOLNajzOD77NHLuQz9/mEMOe+wZDPOCeozOPJ+d3ktGX9ucdMJJsUFIkyEsYQLqjCjD6yVCaoF/jSknwmqvx8n5BC1gwGUtWq3ntuxUCCIOedcWDcDDTY/kAkzDOChChtPxgzkj1UAB+fny8vvfSSVAboESxZxL3dMofs/OysziODwq7UoX0I74V0Qh9irolPmdWUAMzuiTyunqFI9fH6CxeeESjPuOWy9ZlmwhvgLUoyrB3ZOsn+DkuSX8liyDArKz43MuEcFUXcX4L4+JGW5fUJ5ypGJ6s4Gw2qGaxlbrHFELl4PYle1gTPrLHlOpG8a5KkJGlTJjQAN1XFqkrS/XjdbzV7K9qH9j1bM1GVZXHW8Nl6HwAwoGUAwoA/AHye0z0lkwVqaj17bnlArbXxcfWLY5zwz9fWN8v+AT1+keMdF/C7vblVhlAgGnUF9uUrH5bBkaHy2OOPuiItQFgS78tLC2Vl4U6ZGRsuUxPjsj+MqRP/PkGzEkM+UFQxEwe6X7dt3y5+4QD+fsh8RsUZa2Rp+b7lN6MnN8lj7eNxkyBlP/FVFcM5mQjwCHlBPsBBCYlhk+aSpMFedyXWmGQwTc4w2Ol411WsWUXNe6dlZyc99xDwVAk26P66ApMh4o7pTOHv+L+ZLFW/8awkVwsbKyZpTW/TR3RfRLBMZOb8qvKWsyGq2lgfVjmyWk5W1rIv+NlEQ1es6xgZGJCdHxeRdNSxuM4WS19LLp21E/uBZ3Z8ZeOTc2JywYTGhHvlHpKIADnDKiW1/XVVmYF5A8CuBHIiPysWE7hu8wW2s5lw1k1EBXCGDG2MncFDJkAq+2ADbR9RlfmtRHuCaXUsknfe2uWwST2gYf2Mtb1sn8PrXmsv9t6hBHtKrYYv1jF8VUVl6yG3lrFru+3TyHdNMm4ST7LFRuwlm5RIL1dkKscjoY6W91w9mKe09rJ68iHVa7v2O//Q89tDP1bX6zpzMTpVbNZzyTZG63guOXFtTFJ5EGHkWzwmzqA2Pq6qvZN8HBLHCRqaPO4vkchU1W9y19iYKzaxn2urK1Kn4NrEGM7PWFkC3wH/YnN9U6/Hf5f9kgKC7WjuCRG1og99qmLk/pBKT7aICuWC3B8tgNj2rdX5kTK0mVuT1GhLYmr2v5T3EjxzusL712ew1AHIR8RYSOI4zgBJsYZqBjapIbJgG6rexAku2R6YzOzxsmqG5Y8txc/5JVIR9gCbLXttMNHEuaiYTsUXqmOllIB/h2KDSVqqvI4+6lwTUk9LzDepSkBuAthJPIkq63YurNrCfSexJ5U33IrM+SvZ8Ggho7M3qiFtn1zcIGJc2HcrQ0RlMzYxfJ8ETlWRDAEpcmQi2kQOcnC/lCEIY4O7ZWZqqMxNDpWN+wtl8d5i2SvjZWBsruyMTKB7pzND64g+vlFEk/eW/ozzkfaNRKxKmeqGWOJzRcUsumfncWxjXJmuE0qVszXAF3FUVK3bNkBid/GJcsUh622fyu0kpJoTPeFZxlTZk+9Y31grb/7izfLW27+WCuLOmgF7V+weji7S18+zzbEIPsFwOff4WZ3d5Ep31q1C0zl64gzLGNB50fbwasOtjODy822fRiZHytyxGZ0ZK0vrZXeTdm2Wmg/XP8DmyHHEQefP8OccPzlXPve5z0uV5+1fv11+/OOfhK9okurDv1rr0pwlPbkbrcG0VQ1O4LgtVVLatdz2B0/iHCQ07pezAJ86lTbbXEKdp4kYsYqXM8ec99HvmfL+8I/dJtB7N32mjDGPAoBbstXDR6zzijRbQWQ/Yok1eMuDr95ZUBV3IBRDVBVuUunzTz1evvmNr5aXX35JOanZ2YkyNTlWJscnysTYRLlx40a5ce1GmZicKosLS5J/JsaEyPnf/4v/qY+F/R2f+5OXfyxG4JOJ/lhM09/+JocGDQDbWXRS8tBXGJCGaJlJvAAcbZ6yqjaTcm2iszVunTApAo+jn8FJwhZcMgAcgZH6F7unmeRfFLC4CjnlhsMLahIifVOVlYx1F6qTuxHgiOU9u3+P+87PrB6jNxiUwQo3og1M68RqBQSpStJ9lMdGJ8r07IyC9Tt3F8r2xloZGpqUI6uEABLQ2xtVBarB7uHhMUmfnT//WDlz+nS5fv2GEjEAszzHE0+el0G4eeNWMASH1Xc3HXActdOnT0qKdGpqwuzroSElB+kZev3GjbK2ulwefezx8uyzrgAmOcdzAgJxHeSVb926We7du9dUKOf4p6yHwWAnIjLxR0IPpjwOH4ky9YObm9Po3rt7r9y/vyzngYo0EofIxqmnHD2vkGELCSBmjySOmJlI2CF1ODYmEJy+Btzr6up6uX79VtnZdg9lkuncT8or7+4DOu6Uyam5Mj8/J0fk3r27ZZ8eKYNm2B8cwMrtrrluEuDwqvH6CAfqUKK8ZxXWQXeT2PBi43NUDT6ITCWMzlYuiMBOCS0lliYsQ7Sz6X0OYBySlADEkh8MKUwDwcmA9b3kudAJ46vEhnquDFFtbRKI2aSwXiEnRA89yQPBkqXcI/aTHHw75M1XgFcOTFt26yaJ9pTqDMeyC2gEOaMBl5PV7HG20xijVoM5NZMz/lzPQAMAP/CozaxE9+x0wOK/NVXbSroxVsyXA3UqaExOCKl9VVe50l/VIyGZ6/5fSXQxq4+zIuUsCVbc08+OMfKezC0Jbdh99JM9ffqUwOCbt28rGT4ze0zzRQAKILC6vKK1RJX9KPKnJFj39srXv/718tqXXi8ra7z3rnou3l9ZVTXN+Mhoef6F58qXv/a18uSTT1XyTiHfK0Q71ryGI5MybeKt7/BWDN7ev7cJFweFfAFYkAggkfrrt95SQPh7v/dZjRPj6HGKau1qPSBTzC1JbiuSzxrnIK3kZzsh2rUiCqIl8c0esqIBJJLV5dXyp9/5Tvn+n/+gDOg6TjKMDg+VBc7E3W1J9KNwQELh3ff+uly5/GF59dVPl+eff05nFiCwKmfoPU7lHJV5IWtKWGxWM8x3VxBoj4ecoyu6vH8ggCQBxmetK2IIzJHvnJyaaSobGSfAp5QtA5DKXprcC0oIZ86cVdXeE08+Idnnx84/rqQKwcKu+iVGJZD2KX21PP+1hJrPzmrba1lUtSIRzGZAlkdmXU3C77LSrVlTdcK190MyEdnr4tRJxVaQo5MYtcvTk1jW0dKtqvBjxOvymarnqu1/Jui8ompp4tYotIoD/W/aZ1XLps8jzo/eJmzbn7sZ1DwT22Ro9fda8rDegD2Vud0rHn1QZlKyfkXGv3WiOAP8fqC2xq9KhjWvqaukE9wOwLghfjS/j3kLgCllRTNhkEk2VWuG5Cj3J7nd6E3vqY8qhZRPjXXeMMgj8OYaJMDGxwwALi0uiXzDF728s3UGSVzIGSJXjI3r3F5cXNB72cOWgzYJUix5erFCDFGC8wCtnDIi+TsnaTn7qfFY39oQTKjnI6k6RGuU4bIrmWInZPH/UioY+VauzZkiOWvAv8lJ30eot3BvnEfsbXrSQUrha211Va/xeejqGnqJU1X6qZdf1mskjR3tQlK+OxUq2N+cN1Rw8j1AHSAbSUxX7JK4BSzf0XmeyjLvvPeugPIXX3xRSXDGK09qbGmuE0vcb7ryENs1NqakHUA4QBrjwJgzVrwG5RS+p1cy/i9zi7/paiOvI94n2eIR95VN0DerHGXjBQYOuXULvVlJUEvGuEgCOIFtE1ajWqtJGLsye2vbRMME7LHfqkpG+lDV5QdlV21hTGhgDTFeCSLyGQatUQ/yycFZjYoOP3M9kTiRQqZXdajcTFMxTl/d4ZEywXgxLuvrqgY9deZcWVvfKrdu3S2LCwvl7u27ZWZqppx79FwZHx0rl69clRLQiRMnBFDi54xExfTB3l5ZWrhdRgZLmT82V+7euVtu376l52d+k5jG+pYaz/5BmZkl8bkn24V8Kj6mq3hcPUrMwHqFuMTYslZy7UJIZGg19yNux7Gzt6NYytVfJlIZIKYPcvjQkaSn9Yx66+r6I7ou4wWRil7ggLtKtkc1tSSyR6isMJlDFcABZkgGdntHBEyA0QSAiVGIZUy2so3OijO+b0ktTkxnr0LOBSSRWRtpYzhX2NuSxA71GO238Cel1FHsY2rNUt09OqrzRNKhg24NMRHAtUkCbb89fErWzdQ0igQpW+1kNqB2KhMY2HLfSj6b5+ZfiL0p7+hz1WpQCXrwfKle0gJWkcQOG9S+pyVVNUQtxi96B0d0YB8j/H+HYDXBq/bt2mR52qs6P1In7Bt71qOilnFgj3vRN8fie2p9INvKOAuafEuvX2FfuoXQfCfdFE7rNzS2suN4hS8e45CAWNsL2GSiJsLpIWll1VYDYvTkj9Lt72FndZyEHo/kaAciXuh/un7KkW86ogI5Xx98276pIQFcdaxSjVuOiKtFvae8Rj0nmS8SmBqqDSIuRAWs50KHsyRYUaZAGWA0VAPw7Tc21kQG8Vlo/5n4BiU3Ygk+W9LzIqZB6jHhR2Qw8lKhnKbwKxQqrIph9bL0IbDVnE+ca3zVPTGx5bLnjCM2Mc4jt9myohdnEOdsVtAZHDVxI9ccZ0oS721bAQWxiY5p/Twt6cpAN6ortJyZ1Nnsc9RnePp0KeGaQLNk+dVaxipvCcQyX5L2l/oboJzVUvh80yBCCQt1rEoxgc/lGg1AHPNn4p5JR9jBlGZnArJqvjk3mj1hopCkvgOp47pcJ0kBzld5T7rFBTF0VlpbdSSfKeMlt0uAhOMckAgdQWZKQlD+PYFVzmDWB36S8wzMYcyF8gjYyVImxse0RvFLaQ+1d4DKhNWdMjfENVkXGvMA2/FLmhxX5K2yQjrPToO+nnMB9VHFKj+V62s9BKktckYCDFV0kK2B9hVfm1xwUHaDIKR1p4IA99eWrxhEZv5N3813eVAufXCxvPHGG+XmhzflT/mIiZOmPi/rg0bnYs6NB2Rydrw89dSTIqDfuXHP6ogC30yo8gHt10r5YnSw7G4lAdXJhSTpeGz8llwTAqXJI0wB+B+UnTWTtY46XztnUsQs8kfHhsuzF55Vn+IrH1wR+VxDVrVUO/ogPvyXzLt62Np9bHsUrZ5iH6Tsc/ql+XyyJVHE4ZyXSXgmpDm3mSopuQa8P/IzbRfyOfJefH2fCb1AbvoVuU/4LF5bVwE3T1tzjXrD8d9hsDrLqQaAe8yaxy4XTHOa9HxSLJAmVxZ7P95rMqjBX54dn/lTzz1R/uAPv1o+/elXyvH52TIxNiwSztTEZNnb3im3b94uy/eXy41bN8sSyqPEmiOj5X/+l//b3+Kpf4cB+uSl/9FH4JOJ/o8+Bf/f3EAXAK6yn5WxckBWVVt0quiid0PebhrNyta1T5LLqr14v+Rhm+RNAJjAN5OcUQk8OFxmpufkdKp3oaTdSBDJnbIDpEMwmMV1ZrQeWgVedsK6X3bQm6Cv5/3N6+PzOpeMH5pApYc9m3loGaMwKk46zKhSgE+1JPJoeeTcOTlpFy9eLov3bgk8GhqacEUHTtPOVlORmkAIoB7yoY89eq6cOnWy3Lx1u1y8+IHYpKOj4+WJJx6XgaOSF/my7N+BQyJnbmRYlcNnzpxSckwOx+iYWKm3bt8uH175sKytr5fTp06WJ588L/YpnwHYCyjLdajWBRReXl5y79mUZWkcgpDnVoBukDblwVTVO+4qBAIcwFvm4dr1GzJMJEJ4LWCz+xyPRXWb++EkbMk9Z0KOQIL3uBrSkilIXSADraqAARwqqnw8Hna+SIy4mlHySqoG8nj77zBW7ZDWpIMM/L0MuivLO6DaB/2IF+HQ1nsuQb10ptJX8M8GXO0kZcWt+3eTABmfnFLQtw3QDUt22H3qCDj5e0q0tdJHZu3WAEKH6ZagR0QATgJYflaBX8q+72w4YS3nxJVEdvCC8xvjexgAjn0vZqsDC5KsNXM6g4jcQw0okOusc34FMzI3W6MuUM1QOnc9oEedTPKrw3vvHBa1Z5/XjH8bANiV+ciJs55I8O3t0TcbqV73O8zKhpTfY87Yp5lkaYGlYMOG369APhzcTG7yWkvrOWnJ+CPXfubsGfWfvHzlSllYXCqT0zNleHRcyXqS3SRxtzc3laycnBgjP1i2dnbLMxeeKV/+ylfKU89ckPQzwO+ly1fK+795v3xw8VLZHxgof/iNb5RvfvOb2iskui072Yc2I92jiFmCqX54BB9k/2IXNc6zz+mscuHzf/rTnyux+dprX3AQQVWyCCc+47QURFJwv0sACpKfktTM9VlB1Xl/kbapbi7AlgxE9pz4AFC4fPmDcuv6zXJv4W65+uGH6gVMcmRpcUHjPDoypLOTc9Ug/aYq5ZB45kwikZMKDQrYYWaT+B71vXI+AgCL1RzM8KyMSVKN14GTM+xF2M18jve31zMABIlcVyTRI3RD909/PSr7+I/7JOlNkimBsgsXLpRXP/fZMj0zo4QviRqS71yL9eHQ2lY0yce2yT3uZSTO6nHPsycTkodWQ15DH1AlObWwqhRhP7sf7+31RtqTub1ePz7c4ZVZPU91nudvc9/q+nWS8FCy9vDYtOdwP5fco5tJlMbaZKK0LwDc3n0bDGeio8dadXKsnR86gXQ/H67f7nVSu/0L39r3CCD/qGrnAFY9P21li6e6T4X0oUri6kyO8yhvw+BKLZ/mhLclB90WISucGrZ6JFNVoUC1B/J+ED8AXAHqonUEz8t5QlKBwFtVwyTTNjbK/eUlkXIsA+jnQNqZPc/fqXrlb1T9kgRmD+NbYbfVE7UMCCRdWFp0Io++rIMDAujGJN08XoZHh8v27nZZWVuVHK7sBAlcEnn04yylzM7OldHxCYObtNCgd+/oiJVgNgwKq73H0JD6euJX5hnKOdJI0gJmT0zoOQAHGTfk6vn557/4hezT888/3zDrpTYwDPC6Kb8g+/u6ihh7ZfCOe8xqG/w8pC4ZV8syDpTVVap198tbb7+tMXj5pZc0fk72JkEu7cWAJKg5I/EpXamzm1IaOjZ4H74rfiNn7+ICBMY9PZvUNNZNHkz5SvldAJTqfepKKCUdo99urnbGnvlknCWvz1xGH2mUErLqMgkvrHNVhKpq2PsDZZ49kR/dFoWzljFwL2hsw3DZx88TKDBcjtEiZWRUcyQST1RIYdSzV9/YxKT8D6SDldSO9g2qCOf65aDM0/8d4G5r2+t0akrjBNnrxOkzal3w61+/owTr9qbB/Weeebq88PzzZWNjq/zyzV+KfApAqQpQKUXsy3/H59jaXBehaGFhoVy6dElzw+u5Z+acZ2XcmAfk6AAxzp9/XNLlVz+8rF5mJ07My6/nfQCoCSwyXgCYxDGACiMj9om4BmRh9pPuK4BZfsZ/kGR4jEfuT/aUe0lbHt2vHRURgjVLHzX7ccQTtJzZ05zgCxF/8FpV9gKsIvceksiuzjYIgKpRgsqq5HODVUsxQ/RsWgg4ocl7VC2HZDu9r8fH7QdVPnqrpmNAhvFhTTDHqv4OKXXuPStxDe4YlOFcgmjLvRELOtnudjq0l5mdPWYVqS0rHUD0ZI2iPGCSou2afBTkwTkrR/hsA1YGK1rwk99Z9rytdjNY5TPU4E8FmMZh3msh/Umuhk9UtPWh/Tv7gq0EbmvLdEMdM5Z+S+YEOpFAb6Vv+LeHEs52Avq4M/0B4By7FrgOH6EhPEUV71HAazjazXP1ghm1jG+o6OQak23tAS6afEg8QVONGc/V/j0CqprU18cpqDy1ykj3vDAGup2bB1f99vM9mt/1OCu1e3ikH9MA+42HFcELnlfbj1Kf0X8RNvtFfr3OFecXBOzsm4C1s7PlM0X7wqQXxb1B7laVsGJobCKy6+4Hjq1KiV0+XjLutCmIuRaxK0BRPUFIyCdIx1O4ym5L+xTVNdYbMQlnB3Y/1Sg4X/xZkGZMTEqSKv/qb2H7GltWVbkKfKL9QN5bKKxwXzqPVC2afdht5/OL6yUxi/sT6RXAJlsg0KYjZJ6xXc5ltWpzNUDNdbAJimkAWhOIjD7NbTrQtl7nXvT+zvii6SGc/dDjRvPZEqS2/Q5fMoHSkKGWP3bgMzz9ilxDui/Fom1PeJ/50X841YUqiWx9ZvivaoNGZeM4AL4BYp1qAfiLiBbqH00bD0BtKaa4GjrPbYhAzqny+S15l7/X8u9uJRZxTvrJKQNeS3jH30QgyArgXJd1tWj4xjXRVme47oMqa/vp2cpGtkmxcPYZtm0x0cAtPpS307m/jyekoo4f/+Vflnffe89/34n3qoCi/2mSc5zmI3i4ZXp+qpx79JFy8+bNsrGyWWZP0PJpvWytkjf0tdwuZaBMUn05NVkW7i6WnS23Hem1F72frmsEGcQ5jAz2+t9nxi4NsBw+Me9i35w9c7qsra6rYOdhn/2gc7UlAlX3FOunIXUFOOv58n9pDh2b2KfqKH5pb7mFTRvr+ZnbHGAbB9bmrQazEwDW+Vch8alwI2JinEucP0nay3s8+tlr4vYDLY/+2Gt+I5xts8Q9RqgDANu4du0kObBmXdUkPL+SM3pqFL/QJJ49/M7d3fLyy87nvfTiC+XkiWNlhPw7Z2EZLMuL98t7771X3n377bK1t6Mc4e7+Qflf/tX/1S8J8fCH/uQVH7sR+GSiP3ZT9je7YfUADi+4cYY7Scy0gK3ssU8yn0W9AUHvXZhbVxupChCIwKy3qqf2oi0XTOALY43EV3ywDJgZxHYComoxJNF8TVc7mdaUN334Dg8HZE6sJqDVvqMOV45Oex6OASowzRFdwxBtnhVpj9EpJflg7pNAwN0iUUSQfu3azbK0cI/Q2X2AlcgjkAi5H4H0HgN6vJKoQ24UJv7K8nJ56+13y9LSnTI1eaw89fSTStJdvXqtjAwDDJi1TdKDZ6ZfF8DxsWOAuQYP+I/E2q1bt8qVK1cVmJCAocKYwBy5Z4IYyWjs7SlRZsm0TQPATRU0T+XkQoKXgK9cAwNM8ocAhGQKCReCkmRVUnUI217VFOpnOimJQPU1FdvVwQKJCUmwReUHDhiJFJJ4We3D8y4t3i+3b90tu/sAx1SnmoWeDv/AgPvu7O5uGsYI2V6qN/mvscSAwFGF2KyyxtI/HABuzXomt+s16tVkVmC15poqVt4TYEvcQ3OfrA0qycfHzKSXw7wvoIaE2/LyStna3DBY07AtA/xtPq9H9jST7iG/KfqE2PsRMAhQMtN2T3PfOnnei9HDLZ+KNRsSsOkNZpJGc9IJmCzT17wug4CoZMmE2CGnWAmEisVu77Ha1tW+rgHgqm9Leybl++r9355Jh06ZBBzUs21CFRpao9GvKHs3ErSrl9uBq38JtHmOrHpSItAPHhVCCWq3gbP2cMg/Z5CQ4AoOIElTKnEIBGH2Xb9+syxQUV8I+se0hhfuLZStjXX9jBwZzvjQyIiIKK99+fXyj/7kH5cLzz1X7i0sNv1er12/Lvkkqjy+9rWvl/n5Y9o3qqqpWKzNgAuw81rXKNYHZk/CyFhtNy1X7w6k0RQ0ROWrAdKR8oMf/FBB9Ve+8mUFXCkDlglIs01LWV9fK3fv3tE5Qt9kV6cEASTBfq2V1tHuzLyCYgeZrOxcysxdrvS1ldVy6dLFcvH998uNG9fKX//1X4ssM39sthybnXHyeQ/5102dy640c4KH/aPk+w4s2D2tC/fFtNw+95W9e5rEZILRALEhzyfAYNO9Oblf9zN14ggJ/amZ2ZDThzQz0lQAZ3KHdShgeNtJJ/YsfYvPP/G4pMWfufBseerpZ1ydp4oi47Kc9UoiKCtQ7aKsbsm92APM5RkgS5wgWS6VsJ/NfujTwsHmPvZ1j2PTk9bNyzTLqv37YcCyvWx9DtUrslrQ8fZeANjjUH3KIW+7/dwmQd37EY31sa/SJCTqdVoBwMkq72efPCsmBHSsVY+LU/txzfXqoLTvPXZp072572z7oYRAJI80gtHrXkF/VJN47LNiy1UA8v+y0jZsWOubJnExn7A+ncOuJlEwqmMz+WBAzvaS4Ul530xIuvdwgMWquPRgEXADLpl0g5yxQR/AMysMuLqOa+MjLd2/b2JUgLOqut2iZzh9eg1+cn6JiBdqN2wu9iBBEKo1AAAgAElEQVTv17km8g9StUNlZnq6jA0PldXlZQHEVHUA4HD9e3fvav/D6Cahxz3gW7L/kfzKhC2KK9nHF3uCbUolDyVvBPzYJ+S6WT3EmZKvd9WMyTacdyRQn3n6mUZO260GTGbhTOM/+XVUHodso0DL+Czsl5V+/OwQelgvnN88+29++xudXxeefkbEQwHiksRFbaM9B5mXlHpcXVkVeCr/cg9ZzbEyPw+QiNICPYatysF96fwTaWuv7JCUP9jX3CYxFeA+fZ0EUKTokYltzuoAPptKmJj3rPLEXuXnGfhEttAV2pl81voTIc6vhajF+gcIB4DjXsdHXb2awAB+u9YifiDjOTLaJMaHqcycMKjOmhjOKq/4TJJCqFaY/GhyFHPBmnjuuecE0P7izTfL7Vu31QZiempKSj0kFr/42muyJd//8++LgMreyOplKnUAXldWVjWH9P9dWFwsP/vpz1Tlyz3zjMRD7D/1rl/fKHPHZvXZr776mfLouXPll7/8RRkcPChnzpxWBbEqg0csmS5ih6qJfEYq8SrSF36x+0eaNOa1qioQyTo7vlC1VkizZgJfKh7IwEclOwAv64uxUTUXVcgAt2XArXOGBgVMcx+sL0tju7JektiquHOrD/YcPhTKVvgA2E/GV0DG8EiA2JxLTtJzT3yWz9Aif0FPWvXZZPDaat6tkHX3e/miry8ELvaxyB8AJjEWVOCw1ohHRyW1PqbvU+bZstcjlqFXVX5KJzLWBsCt2hMkH0mU+3lHkLqN8bILUFW7hsmQ+ap88LxOJt0le6lqNecoGpJs+shK+Js8UftGNZDb+Anhd3Y9zR5PoSaO9by+jTnqWOIw+fGofIlBjRYET8DXaYzIZjRjVFUCZ54jbe9RjLV+RMx8T5IFwtdqyQNha6uEeS/A2QGA6/uv7qcexUNZk773Vb/Kz15nXnTp8FUSDDrCPWqq6fz33vmoY8DaN2ivlvupH6mwuaeBVJjq5+v47pNopn9VqQkA4srSEc4h5Htp0QKoK0In57wrhLFRrog1kX4o5JwF6EU1pKtKbZshtZqIbZKFY8AWRBERKGTVpf6FikUQUjImwN6tLK9o3DmD2XvbKAMJhLXEP3tPqgG0mEIZQS0rHLuSQ6FIAMKVckhjY3o+V5pChIuqT1Ws+uyiiAPSPjYEu6ZWEltburZUH2TDsG1WCeFedL04u7AZVrgo8o0406YmnEdKO8w9cbamqt0krQdGUQsxgRj/hrMfuyVzERLL/B0b3wKwe6GshH/B39zSggFjTLMq19f0/Mt+RtsKxlP97QUGFj+j5tOqD0no9tmVOUzOO5+lqg6OynKDaYxPSvs7JuRalvF2PsZEG+drEiS2HTCIm3GEU6beG00cFuBvQ6zayyrPbnUlr89nVqsB9bdv29vlOZnX1yAHQK5nzeruzJE2RKZK+jp6CYsIGSQK8k+sVRc6uL2C4xmez+pfGtMo6uES+Dr45T//2c/Kd//0uyJGDo0Plr1NVyO3NqU6XXpipI5a8n4pcydnyyOPnJXKYO6Fq9eultVFt3Pii3EZmRiWX87+X7y3VHa2vLaSEKXPzhuoYuM6lM1z8FD4WN1ugvO+bqvekeuBHFvG+P3O0CQA8Dd8HSlPhq/bzGECvVFxXV8nz+eM0VrgPGNzV967WMH+k9ejSV65Jx33ZYuTXK8ZD/4tAOCm2t4xWBYice7U5NZ+Y5O/q8fhQa+ThTlkANtUZD8Avrl27yQ36Yc2juXez545I7+Yc40zdGZ6qszPzZaxUVQCSllfWyn3lxb0dwq4Hn300fLUU0+Uk8dPlAMIsTu7ZX11rbzzzjvl3XfeKYMjI+XMo4+WO3fvln/5v/4fD1pqD3v0T/7+MRqBTyb6YzRZf5tbTQA4E2vpIqfh9wEePWoDFMqgSbBHncjVCZd3k9+0cob+S3sC6v0RwHSfoU2AOoGcsqfu7euKZIN9rsYkGRh9gkPaNt/jipHDcp7t58Xf63vTKW2Rky543d5/9XQdMOlQcjnAg6bKMROmTSIzGN5iho1KkpPkn0BgWJb0QRgcKMvLa2VxYVl93gxeYSxxcpyUkaxvyGAzJ5OT0+WZp58qZ86eFrvrvfd+K9lmfn/2kTMCGO7cvtP0ZGL+ceQJMgBQqP4FYMVpIuGDU4r8MgDwvXsLmnfkQHH2cQj42fLP+wpilNxcul/29ujLm8FHKxzjYJ7gBBDC7HjLJI7JaZWcGZUOkiT19VK6mekRs2lyUtKDVDo0jND9/bKzvRt9Xgb0L1VvBBwED46nSRrQUw6JxfsRbLk6lb/z/FTBEJSpb/I+zFgHUjbSmXDne6SAHi4B3QEVmsWXVjx+0ZvsiN6vejYFPJZBsV9YSZkFoG7XyQGEEqVU+FLRHImu7OtHZQ5g1+LCYllZWWr6eplliSxPKynaODktVa1JwjcBhWSULLfDOEkCVs64JQtzL7beT+yrqlq/JWi0Mqt6xpRBygA2zo/c1yKFqK9ZSHKr/2/lZXU8rpiFvs5U8mC6BJVD51uTAenjyeXpVv0puSfqDyvAzcEmyVgxDiMQBpxzonqoDAn4dhCZ5Aefde2pgywUX8mYzoqkZIIrWCZBHckJSBWPPnZOJAjWtGQs9/bKvcXlcuvOXSWTyaNBFllfXS8jw4NlYtyJuuHR0XIWAPj118sf//E/LE9duKDqYfrHTs+4P+PNGzfV2/GRs48ITAUA1v0KyKkTLdqBFfDbAsERcnaO5hq4z2RgbSsUP6vSJBnWjPFg+d53/1yJ3j/4g683fRu9vh1YZRB8f3GxrK+viMjC+YfMJmuJiijj1P13bm3L9DQiFDuYziBZVWoETqqE3hfQ/N3v/ofynT/903L3LlKZE+WRM6fLeFQb8VoCTxINfG4mnV05nz2QajKRdzzPlLJKXiMOoLAfBorbyiGekepCqr6cQN5W4iaT0SSrOfdISCBVS6Ja144+RVyP85bzmnk/fuKEqpYfO3++PP/Ci2VmZtZjJ21Tg7+NBFT0dUwCVLOmK9C/N6hsAL8jnRyvJ0/W4T3pLdPz++rzfP3DF2+Zt02kZam4XA69RIU+bo9np6dip0n0Jhj+IAZxyovVB0qPjxVV8A8FgHse8nCw+QAAOIa2FxzO8//Q6NXn6xHqJ81whcxt2rTutdzXW0m1TPpIljmSMw0pxnZPayfulWRo7gWvqdij1b86CyIhpiRikMj06kbqzzbMZ7WTq/zdPaxc4WbJXSev8Ek4j+idzj1zBkO2ub+4JGl4SGV61iBmCMDh2ZDwlUwicu6uOCWpB+jFdTmflYClyiWAVwC/8agSRcoWyz0+PlqQ1qV/IP8i83z+3Lly/rHHy6WLF8utu3fLAL7NwEFZpc/42pr8rLlj82FHh9RyA5UIg1TDqgROoNcSad5zknQleRuVw5mMTRlaxpAk52/fv6hrPvfss2V5+b4BsYEBJZblQQXIyu9ILLsyyVLRAiWDHAhBhqQfviHjDnBItS5fH1y5LL/5+eees9zuJL1WAQ3XJbHLPBi8RSLYks08g6o6AaqQRxagWwScS2pTCUb7xXzxLJx//H51bcVgluSDvXb4ysoBfEg+HyUFJZujD6MS5wOu3uY9M9MzVqlRJbr7EwL24UPxGqp+1TM1kpVTExMCEEl2k1xFOvmVV14RoQgZP+b5qaee0vhQUctzzs7NaQyQYnbv3nVVgeKPHKCKEb3WSNCTDEeGFEnj6YkJ3Rs+AYQw/EYDPkNlfWO9nDlzRmS/Gzev20/eNUGJfcI16CGPPDBjcP369XLjxnXNt8B+1CUmp/V8q+vr5dSpUyJD/NVf/VQAMHOv+5nkHuyrrKyuas2w9+gn/eij58qlS++rPyYxyodXrshuklh1gt1Vz6quir3hnn77TjhGewy1jRgbbeSf8f31pTgDFRpXVigZGlVuCbwn6M7L3QbHZwe2kXsyudGy9cz91JSr6VjXrFGuyXwyzo09pLp/2xW6SER7zyGj7HXIGlOvcNYx/kr07FYf4KxkCSJskmJ5Pw/EOTarPs72GdRDO6Sp7Uuy9kwKgyja9KHUfvSeMLAEQGIZc7V2Celm7o/qXR9yfu4k1mZSV2S9SITrd1Eh3Nj+SAJzifQ9XKkT1a4aKMh2TmgniJK2to2NnFBu7UDkGw7lLI6qAE4LHo8Tz9T8Np2BnurfNgXydw8AGxiO+K/JnfTxUR92b7WhbSpc7VumPK0i3T4KG42fXs1bJ6R6SNVv18b3emf946pOSJebM+x3LyjduX4Pobfz2Cnx3Md17JDdwnfqkujsTwQnPFqRWNLW66PN6/QS1MiRABbiNzBNtNpBwp7zamNtXXYeEwt5C9uyvbkh8pFAq6hkFFFMoK2llXXGBYlOimWQVGRGXcWNn5Gy+iaEBLgSvkjmcDImTQlUzgJAWYgpfA8hn7Nelccjw5avl4xxSOuLsO18ITkmCgWwZToLIUDRpirOVpFbAZED6CVPk2obnHUi8IR/wGdy7pBz0hkYChEpW837UDnhjE0Ze/doT6UkS2ILAF5f0zV4jwDS6LWuuRgdla0bjhYVarMQkv68n/HnfuUTclZCjgolEfWeLZBoXHWLfWZcU93DZL0BATMA4vwenyKVq0RsCxUmfYZ8UM445wKwEWrtFUoNKSeuOQrynKppIYk1pLfoiZytSzJvJLARH9m5MJ5d9xf1KVLFS4KagDmDuOQd5VvXXbuQTI5zwm0HLEucZII8r0RoC8JV43tHZXqCxkmGlC0I4DxPBMZZqjxxtmWLFlxq2jgxToqfdz3XtkWQIiBkBfgdktCy/wOlEP9///t/Xn7+Y6vUDA4PWiK9kkM+fIq3p0iSkfJIGp0cLecePVumQsmDHOiHH1w1+dOpQ/kdY9OjoeSyV9bWNsoefXwjds/8Yo5RElfSvnn/tH2D9b4jjk0TREwg6OTrBgfK6VMn1GbwwyvXlGN90BdrAcUv1MmoDsXfzNgpQqo0+W0hTbSsUOFJBeTLxsT8mPja5vhtYttWXTovlH9oK4aznzSnrMkPbXVwHdcmoM41m0ronjxabz9z9h2+IPs2iScPHJiM7x/2ovx7M1XhF6YzccQUdvhcYWTrUF5k0ngmiAff+qNvqtUOAC8t4KanJkUKPojiuTtqy3hb7R3J43D+UHQ1P3vMSjaQ/De2lZ9aIlaDaHpQypu/+mX5V//nv+vNnH7Up/7kdR+zEfhkoj9mE/Y3vV0BwOGQ2cFtzZ0WQV+At5sszGqWLlhaXycqGztViwaWU96hsR7xIPU1ndwLKWexVFO+C1ZLAL/RfzRlkIM+1TjifbO8/tBKkjYstKxp3n/vyZzDddjRb+egC2DL+ALe6brtgS1jlR6X5OOoqpiQw+2q27EyLhY5ksobZWV5rWxsWsJBFahVxacDfDsYyBZPTEyX559/tszNzpSrV6+rBzByoXy+e2Ihc+EerRhQg56WSCYBcu7cWSWXRsdgnjshAvCL4ZekyZYrJMwCHRHrDYMDqIqTLVnT1dWytUUvqwSA3XvGX1kBTB8YPy/OdEr34ZTivDM+OMokPHDscNIyWAGgptIZ4BnWpiTDDhx4KBG37UocfuZL/blwYCOhhtOzuu5efJYBJ+AgaYuE9nTZ3tkqS0sLGms7JTWQZafE4C/P1XrE6aA9fE9mb9QEA2K/NW9swYGWoNEyA5sqsqaPtZ0n9TSFlbqLhF/eM59laanxcY8bzunWFn2lqf5MUDbmKuepqmCt92Tej3vfxNoL8EtrMXoD4dC7n5wTnAbqGDcvVhE5GhDG+6NOCGnf58LWWzLq9jggn6SEWyPbHWz/VB5o2JNtdfUhXzki0py3DFB9/AWw8PDJbO8yP0DBlIOnZDCTdIWsQsUV+1pgnxxZAiyzLNW7MQJBVVHFupajG737Mjgg8GPvZiW2qyrMqtS+UK/wbTm1SMIDLNBPlj2lio3dg3J/eaUsr65wFwqs6QPM91OT42V8clwr+6WXXy7/5T/5J+X1r3y1jIyNlx317KHfkT+LM4KEhj+b3nzR1yZ6uzXD18j1DrTKvck2fugY91bI214JGo1rqJJlf7/8h//wPc3dH/zh1xXouXdm9pizlBVjf+XyxXJ/4V559tkL5cSJk2VTQfyAnN4D05EDxjMh3/+TELblwYQ/qnrbCUsvYc+p0s0heUSi5xdv/qL863/zr8vNGzfK2bOny/DggCquAWoIVrOyK6vUMshiDzHPClIlSW9ihyX8qSBoZcHE1GUdRS8lrsGYqEKIPjBUHJUBJYXW1lbK+uZ6w2wn0cRr1Lso5Nv1OSSeBgfLsbm58vRTT5Vj88c0CgC+JIFYz489/niZO3Y8rKfHjv9rzs0cuz57qgkmqzXQnnlVsNRYkAD0ZKrbc7kv4PuQddUG3vHCqvC3SYBWvouT2j4X6gRpnhvdoK09gXMcuiC3V1PnPZ0xqIgf1VHenIkfAQBOULROTMfpG2vZF9azHM60NqBq/R4H/W2PvLjQ4ZHOBHxWPfdGFtV1clwy0Wr/KBMYPvtdORPgbpW47R3b/omAw1kS3pd7h/Wt6lMqdCJpgY8j8C4SkfI9BHZYSo9xyH5qDbukIUsghb+tShpVj0QVyS5gLT5ISB4i08znkbxUrzskjCWz6Pvhi/cAnJJQBaTjLICtPTJggGp1c6NsSg2mlP3dHVUxjo+MlLWFpXLh/JP677coD6yulKHpiVJGh8vKOv7klqoyJfsYlRgQZ7jfrOKTFGG0EgAwwubIv8IPlQS2K1tcfbHdVPVyhgHSvvPue1KeAJzFf+RLQN6++/phN/D7UDbgAZw0NnmFL8nKRjVL9ujinlQRFevp7XfeEUD2qZdedtU0iXMByNuWpt5PNZcdVw1VcpMQ1dxr0QlQgObVtTVdWpXBoyO6N+5XEtxIPm+3rRkkzS+i5LgATRLMlm90pZJJdUX+LGclX1pnSAnjK3HeDrvvLOt7AwnxqO4RMQtQb3BYFdzPPnNB6wSgQEBeKeX3Pv95jevbb71Vnnn66XL+/BPyh+7cuaPP+cIXviCw9i/+8i8llY1ffvvOHUuQE3eMjCmpv3z/viTghkmkbu+U0ydPqjqNtQBhkLlaWFwQiMkXbWhGx8cEVLMWNtbWtB+wTTwXa/j69WsCKU6cPKn7WVpclI8OIHDi5KkyMzdXtnfoTTymuOHy5csC5SX/PWiSgStlAB82tbbYF/PH5sv0zLT6ZBKj0FP74sWLmm/WgaS8U66bRKQqq5DVHi4jo5YYZV6IU/gMkvLMu0DS0RGB1pJVpu+1KvadEFclPDKpE+NBOPECdDLfqgGu/Hb1lfzxigiVlWHMD/fJGYC9NknLABxzpr69Ib+bZDqABew64DtVbFmpiY/MPUMaZp1CosXPTKAp95LW0eionlWV0VFJLDJKJPmtkOIozdXHBpxFug3Aw21jOBPsmwoW0HxDdHC1mRL5ig8jJs3+jpmMjs+Qfx093WuyZCbWW3nRJJOF9yXCXdqrVmZa1wsykInitUmqyKW6TJVR7WuATXSJsN0mrvZVA6Tojfc6cUSPRcycSq+h9H1X8V9T7dvzuyQPNQBjyug0bmqTY8h5zEFo45qIs9LaNwCnbaz9AH+fayzvt77/7v16Xhrz/hCf/rAlzk/o+Uv82M0t+bWN//GgbGV1uX7X8KTGZ/d+VjOAbTYo/Z50kxIANqhhArXXS+2TWqK28a+CXGa/AVsU7SPY91I8s2QzNkG9gGWnrdwjsFjKFDtSfNDZu22/PoFE9qDOk0o6VYCxeglHP3pVhVou1zFTVE4GKIktdPXoaBmgBy3E+Ohvb1IoPeG93wXiiLxvkBhSFmch+RmAYy+lzC+06i4MlPq2Kp9lVQP1KI/KPwAJn6G0elh10cGxOeUTeD3xCzYH28P3sg9qf0GbpSwa8XVdXRiKWgGgbgVBLH0sZixBY+4NW45fwNilhD/TCmCMfXdc517IqrINX1c2I+wU42SFlB3dB3aD+yNnlkox8m/iPJRyBdXO4Vt6Zfrsk71IFZh4faqMJECc4JpUHEIaPJcxn2H1GZOMlWMcS6Wx7BMfksnKK3iNJKHf7bxCETILcYKAnXljxZpqQeBK8bR9KW8MwJ0qJpk/bOSaa4no2D+NXHlIA6d8uo5l1pQA5SgMCpI0PxqklhflkdLPni/8ZRECd3bKe++9W374xvfL7at3GgKpiAmRP0oFoN7zuv05bYi3vW3qYBmfCR9kibylK7vzzOJfxRVjoXA3OFC2V7dNCJEtztYE8SnxrBlz6LlVLe24UbHO0QdqQxhSljP2xYlT8+XTn/50Wbm/Wn7y45+Gz3L0U0Lq/+pXv6rc8Y9+9KNyBbJd9taV8pnznwZ0vf6TLJl5h7zvJOc6z5AqBRmD2sba/jvOa8ntJt22ALCVDR4MACfwb3VHx+ueCc9JRaiKwqD6vpOYcPTItD7Bg15T/60Tm/ZhL9VT2ck5N7F+e7XkQLP/v/WNb5T/7NvfLo89+qjauJHRBgienqJ917DimMsfXCpXr31Ynn76qfLk+fOaN8igE2PjZW9nr9xfWiqLC0tScZsiR7y8XH7+y1+WP/3ud8vP3n7/QZb2oz7+J6/7GIzAJxP9MZikv4tbnJ48caA+X2Jtuc+gDvKmqtTG3IzG+MRkVVaHacf+ZHxhz89vIgDPaiAl0JLlw/Wd5KrCh+bR6oSk/46xcRUIhnZ4mL5j3L+d4JolrMMzI9A2+ukZtgjyOua5fpo6guha2eYxO4zXapyiMrkBgDsywcGoSwBYrHGM5qTln9W/ZDQkoIfK8spa2VjfUtLPvV6dZHDfxJSFbcExqiEuXHhGiZbr12+UmzduCdB0simNsyV7EiTieWy8RwQeUQWM4Sc5A1OIBM6iKuY2LB8cVRRiEM0f01STOLGP6P53gMUk9FKeunHIJJDKWBkAxjFNhzANZDrZOBXcI0BuJoAZNpw4Phs5Y0uieX4IPrgPywpRNWLZPDE5QyrGyeS9srG5JhA3gUbuCVbc6bMnlUy6detmjLXcuxjr7LXg6mb7dj1ro19Z2aENW8midsDllnldM4oTjMxESV7O49iVYOZ3VABTNezk6bj2L7+zo0YQZec4SRQZ/CcYrKBEyUucJfdqbhxZeWjJxhQCFnFvVbFPcBSyMZboDQC4vXGNbdtnKscwEzVsXydImy85aQS3ZjZH1BXBbvb9zj3dJjOa6r0YvJrN7Wu3SY/6qMgxryD6OM/aszDnvp8PLmc2+tGYUTuiqnf2toBxnV1mOvMZWcEhNrASkCYtJDs4Ewk+UunxY7lCvxd2sgkx/I0zgOuRIDg2PyfJFyo7cJipVrl9+y6zr/EEAN7e3lRSYWdrS+HPMMzewYGysbVVvvntb5X/4X/85+XCc8+XtY0t94cL51xO+YgTjvwn0DoOx0zudXdIBkN+5ta0dM/O+GuTTOnnlGSX2fYDTRj53p/9uc6Tr339q65si4DVUlm2JATBb7358/Krn/+kvPDCC+WLr3+5DNPrfHdfPY33qDLxZhHIqL5BAr0cJPOzgwoHmyIhpA3Kfj4REDuRP6Aq4D/7s+/pTDxx8kT51Zu/KL959x2BPqrqQWZ0f0+99TLAy+sKXI85TjvHOhoeGlHCNckDmQA1saCt5hfAkQF9JBgVjA34DNP1I1lt0oF9gZRLI1H+xPnzquRjbQEUIVc5M3tMINL8/HH1CiRhsU0SXMndPOe9g9oEapUg641eAyx0INinx2tuvfA/fDyYMZ5fDwWCK+ZsHZB112Mmrtrd7zlxMNm4Q5VEVx4O/fPJ4cHUf2yWfFytZwu0AWud4E1zg/3wM+czdKpUjrBB3edtj1b/vvK42uM4j8ijAeJDtq09H2sb1ife7fh9Od8K/EmEpgpGZ87bec7EuQhGqhDw39pzO9dPJhjyvU4EJNmGPcc5yPuzMkNtJKJPHFMmWbmoWmmSffS7B1xEqlA9+/BRLAeLH8U6IeGVRDsk5yyVuq3kIknIXQiN+/tNtQpJYLfysC9GD1NeD0DH/Y0Oj5QtzmrA25GxMjYyWvaGStkbHigbm+tKGtPTaXtjo6zeWSy/9/Ir5enHHi8/+/FflXtry2Xs+GzZGxkqW3v0P3dV67Fj803/UFfVeHxIXqonKgQfyWKbpOIK4R2BSa4Eptf8RkFWmbGndQnJTp71nXffUaXriy++KJb5xOREmZudE5hIn0HmjTPGUpMDOgdJIgOWmliEQkGAdtkDdXBQPRIZI973q1/9WuP/0gsvCjxL+b2UFeS6gJyAfPiNIint+DllIyWz6Z7rPNv95WWTYpSwBKDEbrs/mWRy1R/VsuUG/UxuVDJdfZA9PpkMsx13mldtFUjQkgTUORTJvLiP+yvLsjm8R3PBPGxta56/9Y1vqsqc383PzpWrV69Kgh//6ub160ouZwIdkJDn/dznPlfOnXu0/OCNHwj45VxG0o3e0NjyyZlZzcPd23fK+MhomZ2cKlNjE+XU8eOyR0iOP/b4o+Xy5Svlg8sflNOnTwmsRi1jBAnN6SklLzVGIhHslVMnTgo0vnH9erl965YAytzbrHtVl6vaAiWUMYG5+DiQEpmXHCP8lZMnT2isaTPD8xGTyDYwd8Pss+Fy5cMPy1tvv6V5UUuYciBgAKIjFeNIkaoNDIS26BuoNb7vSi7iCPHIQtYU0pyTi1lxjz8NYW5HJDleTE9cwOkG9A9ZZhEaBNQYHMFeCNDOGCQUeZJ4orUwjOQ0fT/pC275SkmvQ9hSn15LNRIDCQCfnw9pd6qEqZA20OCYGDIvEq0mYlKNRjUvMVTuYffbg7RhYnKaChE8qHIX8YReyXuuQt83OJI9NS1FmuQu20RX+qaU4pB8x2xxkn3WkxihKtPo/2j+XuvzywpB6hIgwPVa4JY3NTYxfcyMv5o4vPYUDZB2k71tY8fmlQ8EgPODwtAnCcoAACAASURBVA9IcDMB4NrvsDE+Mh+vz+vzWWnH7NcF6Csn8zAoXL82QpeweY3H3LHGtb1vv8/TqEcBpa4GFqDBGRc2Ne+rvnpvtW+fn49yDfr/vjeOrnJItXfSL9j6CB90aGZ6JF1rsL87iI0L1PiZWhWRYqr9FoMXWUzR9hNNsEH7CgCXdjP0I41FiK3h3NlV1WmR+hJkLmKFJJYMqa8rthjAEztJGwhISqONJHLGXOqZLXUKK0s4XnMPYr5EGqFSFbsDmIq/sLomclPGECZu07ubXsPOG6Xsc56jnDceB9ssrsN/+AbEBZw76UswLthfzie+DOi58jYLDZwvo73Dumw5cwJRh2dIsjFnemODwydJaVpVtEYvZM4dztYEgPXcUS3L52i8w68RKUsVo24LkMA04+zWWajdkdNa02scz5vwhF0S6BsyuM6fGmzn36ywzPhHBLQYr8ZfxaehYAH/BcKvxhUf5EDnsCt13f6hjtUYo2w5gs1Rv3hkhiHsQCIMqWzWDX4Zz0y7BfwIbBikX7WaitZUvJdK62yZluQ+cmrkcxwPekyxVdxbVgvn8aZzW8pw9VlcqVdJktmqhSISBkFCNjJsSO4/nXfyo92+IVuG1bGhc1VV/99o7cI+gvjFInPPaPwOt3EA7PrhD75ffvGTX7Rp4qpStYqMDp0sbVo74orIPTa5oyY57Lc6zevy6kYNMpRBhseGy/6O92WuD9u+KMeuSDn6nXJfkTqJnztHcpWNbD63IRn7fj/z6itSjnn7rXfKj//yrx56clL9+9nPflZqRj/5yU/0L1+5r5qcbRArk4THus99qfkKwlieeaxpfA7Wmtt8rGttt7G/c5DO7dpvbgkdbS/h+vyt101eK/Ma/K03/m19D689kwNNFslWMw8aoGbOHjqKYUMqfyHoavpDbZua0LvjK0Ssn3noBLGJBeZmyre//a3yhd/7fEElaAMSztZmmRJhd0jtHB85e0b57N/+9jdSgXviqSfkzzFHnBVjo+Nl5f5KuYMioADg2bKwvFz+9HvfK9/78++XxdWtT3DBjzjHH/eXfTLRH/cZ/Ij3Pztz6sCGFbAIGZlw9iU7CcvNSR8dVMHUbSo0Ugq3OdAymX8YLG6Cmibhn8bNR9/DvvyZBniVHAw2PokcB7AVCyqMbcrS+nQ9+jMe9ulO29gAdb6auLAn4Kx+pNrPkqCAtga68xnangzJmua1waqWvNVwUwG8sQH4i+OXMqMG5ASoRhUkYBrVnKMj43LgHj//mJzfGzduldu3XQ2A04+xxWldvo9k2X45cfJ44/yfe+SsWOI4mYDAgKs4jjiJ9PaSLAb969aQZF6RMzM8MiG2Z/Zk4vVZJQMAS8JE8sWS53Vyw3YNJ9kVkXYsDWImS83Bvpn3OBRy1lU5YTYfDuaEKgSmNTNO6Jk9lrJICaIBkiihIyCSJK+lF8W2p1I2ZMJZ70ODI+o1RmC1vLwkYkQCJDb2JBAIEpxA9O+qtdEbVB65uFsAuHl3rNN0JJvkec1s721pnWzMkFsWyIjDrEomVx4NDVNlTe82mJ5IWhO8uIowb137KPoa5i3n51uOnKClAoEjQYBTLlZnD/il9R1VwSktreUfFf126t3buwvYtH2HVU1cVaZx34Bj6vkccnT6XknDkC3SfLQJ/wREuySWGlhqd3iTvIkJcaLrIeawb8In3hMT6cCGYJtqert988fn5cyS2NzZoVKe14w0Un/aryT/VO0UQXwDevscSYAkKyUy8ajgc5T3ulrt5Mnj6tnN7wBGSS7euXOv3F9eFRhtWUxkKffEqlWies99Dx959NHyT/+rf1r++E/+cZk9Nl+21H9ReeFw1pFgMiifALCrL1pwqoVdvAIaSC1NhQ1Es1PqxFx+38xDbDf/vpX/4e8EuyRJ33jjh1rvX/3q66pSI3FCMKyAQOv2oOxub5Vf//yvyve+82/VK/0f/MN/XE6eOVs26P1HVS3P0OkhH6Bv9BFK8Dm3v8xBVL4kmULs5mDio8CANOyNmzfK4uJCuX71avnlmz8vVy5dEuChYCn7/ippYlC5rSDKHs+eV+af5Dn/uVd2rCzZblcKS2I8+kNxvjatERqG/L6OMzF3YbKnZJoqASxFrYB/0JKWjz/+uADg+eMntC8JpKcmp1UpMDbuhIIk55McEHsxY9lMCHgFRG/g8AkcrMUJEf/W7N5+x2jk2do/dY7hVvbXayX+t1lrUeGS4g0d8LWHmFCf7z3VOk2wFrb9yNOiSo7Wa/lhzrb3UY+CQRqIjwgA1/mIBwPAVSDaebDg2nwEX63XR3ogANzrfPXOX+zVJCE6OeTVI+a/SHY5r7Ge4hq9ie86YdSeRx4ZbBHnrXqAB4ilhKP6/+KfRRJO1S4Gc+TvhAw0IEn6AvhG+CqcxdPTVlsB+MT/IYG4HqQ4/AsWPP1QeQ+PQVUn57N7oG4ZACagRwZybV3PSiUgdnx9bbWMDQ6rZ97Y7FTZGxpQ1eMuwCj3x2sW7pfHTp4uM8Nj5fLFS2WL3qczE2WTSuM9WmXsqPqXCs1MBOe4yjeKZCP+l5J1264iwg8j2ShZPpKjIbmM5DDPK0JfJFLejQrgVz71qXJ/mbYge+X4/HHZopSYT/lB3pOKLyl5y2fwPXNUVwtRWc04nDp5svAZkJhefOEFzV8CwFaOAZwcVQIwq0X4PfMlJRxJ6SZo7F7DVFtToUMlKwlg/F6S7AnIc33f+56uzdoCkGY98FyQJAFVmTeqJgDAue7qGn2Ho6qXqmcqcEJynwqtbc3Jrvu/quJzSESjpYWl8uqnXy1/79vfLgt3F8ocVbEDg5JMRrkCUP39374fPad3RdR0n+eD8uhjj2r8rl2/HjZ6z/2MWdMHpczOzWtO1uhbNzBYpsfGBS6TRr97505ZXrxfzj95Xj7zBx98oL6xsmnsRSpKZ2c136wjXsN6QJ5ZrWxoIxHrmX02NsbYWCHI84zkqdeM+04uq5VESn4mAMx4Xrt+TWsOAJj1piQpVb1jI+X9ixeVmGRe6Gs2NT0VlVQDAoCZQ8gygKHZC1j+olBIgyFZUer2O449uDdXDZH0dkUT12IfQzwAwKYil/2fwBxrLM8Ivk9FjgQh3ddyQ3OTiffs043vYvKLY1xIEEhpU0nHZ1C9jS2mopv2C9h4y1ybwOB4Cbno8aYVzAAVSfTuVVX0us+mqDgG4Cduwn4TSzE+jDmgjiJeHY8+b1W9pVYmTsKmAoJzA62fInKg/A4Ty7IqiP2rcDWjJQipUgTKqsCKMBZtQnJODJ5XfqPsQibBm7DaZ3nHl8xgqe2bq/vo9TX7+vjxusp4pt32R7TSp228dDjBXNvD5n09zszfCgCubHInxsn5q2PK+nMboLKf+2Tfqa2ka4Hrjr/SC/g+zAfqdeJ6/P7eHEtts/XWQ4JsWQVeXbjyIQyi9PMc41oPIBjaZUyg3JfpEOySCNoUYbe5KYMWWcGWvSuDzDA4KGAB++4H8t9ZlrK5UsXYLkMj0bpMIPyezkwex+o8bhextbkhG6i+5Pp92ybK4CN7zFWSe3FPqmqLuAQwlr2c4BMEYM4zgyKoaFhmnnY/nDvEVOSUuLbyLZV/lHaXf/Nc45zB/skmrq3r3ONswacxSARpyGSqBHez6teVsyasJ3DN2cm9ARqlH2hytMFh7yMTqVm7AnejjZhUTUIi39XNJtaI8IctV+UqLT3cQ1agoQgwbj2B7eda+Bn4QSKmRF6SXJSV+6yWp6rig9IAw8wVMTxxthUV3FpCtibAWsY1JfvlU+zvhyqFSe88G8+V17dtGdJ7yLPxfqmmEIdHZaSUviju2duXrZqfm9MzopjBZ2NfsCuqHg/SJdc5Pn9MtkAtBmTzNsvKympDaIMMQD5IvVKDRCj58PCpsgJaWzb2mHMg2FDvkyRstgCffXnmxGMbZ3bTs5je2SYm+f3R/iteq5yECAtW6XAfZa0etyOjH71Ielb/euedt8sPvv/9snLvfhkcJl9W5SsO5YszqOieUI7968rSMC2Z40wbkVmPyMd4TGwbRRpsiI1RMJD9eutjLePABsQMW9dzr2nKnI5zi4TMuebvvvr1L5cnnniy/PgvflzefuvdIw5Iv597Je6ntQjA74cffqh2IsIF4sNqoJVzIg7LJjefOfuMyRJ0ZR/i+7AOWWtU+vssQFrdSkw5NoxTqmMy9yIKPqACOB/KY9Dm8foBwCmTnXk07bEg/GU8dOQgHWlg+nC9enKFmQep/Yf2+15lsD4YRNjEmcmJ8qXXfr+8+Pxz3uM722VtealM0DZkf09x6LlHzqnI44NLF3XmnHv8MXkOm1sQTobL+Oi45mBxaVlxy9DYeLl281b5szd+WC5dvQlB8WGpiqOH6JO/fKxG4JOJ/lhN19/8ZifGjh2oojarf+tgJ13eypi5H3CcOpVxt7MckV3I9rkvrSuI88/tnfYssZQIbOtqqpdmIBY9ViJAbpK6ya6ytxHvq8Do5sb6j1OfPOcRoPRhqY06sRrU3U5o2fQzSEc/HMYGRI8Ae2DQlX7+ygDVSX4DvSQ8ce7VPSkqCZEIgsEdsroHsARJcIyUEyfm1QMYZwpGD8z6ZAkiESZW/OpqWbh3p5w+c0aO6v2l+5LYcX8rO2PcJ/9Kbgc5HAUYBltXV/l5X4x7ZOmUuAoQTkBrBBw4y2a1ExTlM5DsJ6lC4sVschtpy4m5V1e7pNLxJXAhKCBxyXtwuMfp3xVBAq8TkAwIrD47Tt4oAUggsL0lRxzjToKWZ5PEWgRZ7IMcc7PbCJbcB7CNJHmWSva5bojSqaCqe0v1rJ2Qb/FOaoGKxmnp7DKDJfH/neSFl4ud5XBfg5mf0sntFTNRKRnLAKu8ZUKKusmKtxF0SqpL/k1SenWCgzUZEjyJUVAFGf1Y87WtzLtfBLEEwJDghbMHIM7y0JUkdlQENABwyCiqinvE0pDZj81VSe6pVzt7jIkTGK1EUH1Mdab0EPCeO7Ee93h3b9KiSiJkkq8983xKsSeHR8bNyo0g9OzZsyJXvH/xUrl//7Z6YQ8OjDQEEUv9mlVMUGMmJeztlgTCWEoaOAJDSYcGUxiSR8pAzc7Nlrm5GVe/hrQiycSbN++U7W2Yz21wpEBpwFVtJBe+9e1vlX/23/435fkXXhIoikrgrkgU0Yc9U3pah3FmNRLcZuW2FqM+3+oK+K6FOOSANPah5wzX2LcKFTAXSRa/8cM3yvTUdPnKV143e51xCfvAHCHZSW+tqx/8tnzwm3eU/PzUq58t86dOl42dvbJL1TXvUL+nVmZPvbl4zkQeBwARvC8sIRqS6FFJSHDNuQjBanNzvdy5e6dcu3ZN/RD5b3N9lWxBOSDYAYAKObMEkDOw8hryGclXSklKulEVBUHUEmBr8KWW7mpWcwxstgwwCNVW+RIYJHvdCWoqjixdBmv09OnTChxPHD+hc2tsBMKRq40gZiApZlKWz6XsVZ1hc5t6rbjhGjPPfx281qzeo0HL2lT3rrM+bN/GvvosykC8sbt1RW6XxxaPkAddAyc7D9xzKjeBcVrzqgeTh6aS76oWe++6r3KZPQu/u6N6wc58sZ6v952dNh/tnTeEjZYRdOgz+1XQ9Lmxj/yrfN6ch1zvDZiSfcDiDMk9wPvUf1J2zPavsWVNgqS1bbmm8zX5rAI18FlC0SDPkkwq6vqq/iWJRg83Vy5kYsQGsUTPcycuUmpOxItIEgLwYt8AxFaWV8vKyrI+d3pmRmAWCTn2POAW97JFFc0m4KVljpUYpno4JYXj2ZEjJFE3PDFWtsteWVteKTsbG2VqYrzMTk+VYfyl1fVy79rNMjM5VY6fO1PWD/YE/u6SII3kKZU6JPAALfnP6ioG0erqFckQRkIQgDL9MfzHRmJ+2BLR7jk4UP76N78t2J9Pv/KKq4PW19VzGFloPovEdq4rrpntSHivQS1XQTJeAl1RmhCYbplqyIe/fust/f5Tn3q56aPuFgu7Bmajj3qCePizfAGcAjYCTJNcctUL7RGsTKL+ZLGesgoaUNDJaSejh0csf8tX4/PukDTPhKW3A343Z+rq+qqJBjwX9oWK8ejRt0MiMHwf7pXxptKbXs/f+MNvlBeffa6srayWs6fOqK/0z37+C0nzsi7oszs5NVkmJyYF8FKxg2/OWDMGyLkpgco94zdPTkr+eXCESiGA5lL2JSs+WGYmJ8vinbvl8gcflIW798qTTz0pwPPDq1flXzBeE6g+nD5T9tWGB2CCKlVikEHNLR4pz6CeivRKjEqtleX7GnPGmPYHayvLroZHfUQVb5bBZE3mPgWUtN9PtdtYmZ2Z0TMAKIyMjZYrVy6Xn//8Te1VwNEzZ88Y3N+id6bVUaiaz/6/TCqyeNOT07Jhim/W1zU26rE95CSxkoy7BvnTd8u1x1phXa2rzU1b7VWDVqoYRtYVNYHhiFOCiMs+ykpjbDbrK1v/eM0VjUHGVg1QC4GX+VNVL9W/JqGKcBGyqhxKxDvIa5v04OQ4xIb0JaSiQz/SXVcOp91WlR9rQr076dc8FgRb5O+RxGZ8kgjanr1qjaDqO1fBK14Ju+fEqmMSVeXLb0mQuPWv0m7KNkcSlvEEbEgllAQS3HtzTwQ2CH4J1qVChz2KVBtr/YtOVVqSh8Jf6Rqu1lvxu1sQNH9WSvYjggVHXcMuSdtqJj8nwUv/67tuvu8HvObN105EHXb2+gJNtW/3qXt9id4EeGv7Ykw7n9v163qufJjr38RS/T2dhwLAhxDhbiVVAoK9Dkmbf+kqzByOVHolWdorOXXTxqyNbxEtezyOlYy2Lu5PkN1F8lWxnMHilMkVALyL3+3KRVfaWvGKz+Nfyz27jYBAUo2jVc3yP94jcBOye5BXWEo6y2ghESCy43MU1SwHjE1OP0wEMFQSROgyScak6KL8EWch6gmcPQbn2i9sl9eOiXLuPW/ii+0C0vs+w0QsCfAvieZ+RgPDzusgk9+qEgkUFoG8VX7BznA9PpPzhvtMiWHGK2MMK4M4F5FEDhN1ffAq1g71j1R1ydiLsckcE/F4jncNiEnKOnrI8zmO7XYs/TtkkluedfiWfKVfKWBaCif4GbtSeNLvROpG8cktlpzHcY6Ds55cmP1Yjxl/Y53xOkB9niuVILgusR69ajnr83Xp82BvBejG2cvv9R612oplHIQ8bGfOT4L4kg4Pm5Nz1vrOJv6Qg+MeeK/2StMRr2q7ledirGXe57wkuBb7pz3XMw5Ogp0Iz5pO9tq2gDDZoYFSbty4Vr733e+VS+9dLMOjboeQxU+dmDCPpdhffeuIqqOreXmwwjM12JzlmcSrcupuFRWFL9E6LddnKm47bVxHXwGQZ/FTbLuMK30Whb2IvyXwzmte/8qX1EbjRz/8i3Lr5p3e47H5Odcoa+HUqVPyB8gb0Y7EpM3W2DwIaK1jeZs7g7LMPXEG64Uv5c1EpkTBkZweRDifK9zD9LRbxxBHOBfdlYBuTFEPoasmh+Qo9oLR3FOqA/C33H/5+UcO0tGjF2df+g0+c0zmcEynM71uYZVxbGacm+eo7aO/z7XP8xAHvvLCs+Xll14oJ4/NlW386vtLZRQ5euT5x8dUAIKtuXXzVoEUeOrsGStRbVpJiTwOx+vy8mpZJU7b2S0XL18u77x/qWxsE3t9AgD/7mvg4/mOQ/nXj+djfHLXDxuByfH5A6ozkVB2Qq0FPFwtJBPaXqY5kAJ0Svlmgb1mKqbzSCWlD+isfK0uE9+mM2Fyr1mH+qp6hhx+hv4SS53ArrEEAZ49YCDq5G1z5cpZ74YmXSCvYYRGINNsnCpgA8CVM6rAuAXbW2eifW4FrJKJDadICU4C5+yX7KAC8NQ9lF2tl3K+6udaSjl+/Hh5+qknlBwk2XT//nK5dfuOJJkxcjMzUwocAICp/kCujUpEwJPTp09KYkySriER1gYcnl+cYxz63V2kcSY1bxhlDJpYkAOWw8NpFKtLPe8MDnqNWHaZvscHByGxWvVWrANiMf1D1iblFnH8DQDDRIzKvmBIqj9m9Lgy2GsZq6ye1niF5IzYd2LQs/5xxHN8W4nyHON6nNs9kT1te73AFjLOgLkJrBPcDIC9XpqdtdbP26wTFvak7AyEBHT21DWgTh8X+ig7+SNWrKTiLAUO6uKEtxZZs+/ignbIAMQlDUtVsfd4fkaeDVrfKXdHJZUktw3ku+omqt+Dwch1SIYZgKfH31bZCQA392LjTEYFcDqGBthcjZHJENYiAbOqkAPYtsNn+SueuQHPa5m4vgBPL8vbw5LOlq8T6gVxNqZzqwqFQIPatRYSgIME3VQAQ0aAAT2uPUqFvSTab95W0p1EsEBDKq205s38VUWFZPpTScDVwlRxZ6WQx9wscOabxDhVODqP6UFIFdVAUcB+6vRJSThevXqjrK1vGNwYsLzl8LAlpHD0kWb8B3/8D8rvv/ZaefyJp8rkzExZ39hWH+CUT9WzNomcKiBo3d8eEKonQ9Us48NuR/d8reYhrti8IwIk9jLP84M33lCS+Ktf+7J6/ZBo5y1Uxes8IQmzuVlWF2+X9eV7Gq8Tp0+XE2fPlYOh4bJ9MCAAmApgVzsfKEHO/JBsBABW9RvnGJXsJCNEYkgO0oH6a95fXhKDHABoefl+ubtwp9y4cUPyp7CSR4YHy4B6O7s6UJJaYq0THLviPkkWqioSEchyYJpr3htkCCbXcokGivP4aNZQSOQGKdnrAllM9cwi4Q2ZyAki2OEEBiSM+RmW7rHZuTI7N1fOnKb66LiBYVjkY7x/SGtC5426z0SP1KoS3BLa7X6yZxGbsJr6Zq/1EszSZ+g5F3sTsDbd/ROKvW5AO1/e5T5OjzgY6jc353AAufpM/4+D4tqPckIjAUtelWQn+UZ/B9724SR0Hucp5R0f0kPG6OzE5m8xdh9FySKriI7wr+oEQb97FLzW42J27GFVPZCvq6+TSiPySbQXbEF0FCs5lonTSkY0NkD+TdcLm1zfr+6DxNMe/fZcJVFXAMm+ZKW7XufqG1/DvcD4ovIfO6g9OzBQlu+vKPCWZPTOTpmbm1MSjvfgm21tbNqPGhtT/z+T3Yp8t7VVKkh3lIijr7sAF/rvDhyUHchBO7tlAhszwllxUCbGRsvu5lZZW1wup06eKDPHj5eVzXWBvxPjk/r3xu2bGjXuA78I8JYkLPZCrTS2t3Rf3L96CarylXu1D5rVPFSdciF8TqpJVe26s1suffBBmZmdKS8+/4JBHQCwEStd3Lh+zRXBJ07I5vG5VAxlhaIrkCMJXKn9qKongELIjO+/f1Hv+cxnPu2E57r9XJLBAg533A+Y+clKHYO3I0pKA2iqL+u4k9bYQZ7PUo+W6OWs5LqoNUCWBLgmkZ52N+UfnXj1WlC/wnIg35gzFXvKfZBc4nMAQHfowQXpcnDAJMr0NiBBsqb39svrX/xS+fTLn1LV78n5eV0LubZbt2+LjKW1eUDPr0n57lLM2dlRotpjsFM21WfeCjrYKiqf15hfVXcNqs8wtnJg/6CMDg2VlaX75cPLVwRSQlbjbKfygzlkzNC/HJ+aKfsDQ5L8B8R1r0p67VqmVMnfqKpiDy2vrEhWGsIDUtvj9OQdGrKaUDkQwSjbSXCNixcvibz6wosv6Jl4RuTD8WvoUXj33oJef+fObVU4A5YyTyQ32R/uB20ZSOTRcXMNRlMVMVWmxifFp6NyPiuc8I8gwepsbhLTLdlRFWoBKuPLIuGOTGpKIuOP+TPss0m+U0Q9qrNMtqKPsuVZ3Y+RdYXfDJit9c95cGBbjI2n5Q5zzB6FJMIzMw+7OyTmTFo1UdAqBtwf1wIcdgznGCBjKdYfnyk582ICCz429zU1PR2SiwONfDTP57GEVGiFJ/lCIf+aZ3a24Un56TwP0593TJGsKG7blTnsF56/eX/8Xj8nQVVqC1RXmxjJ63ku4r/MF9RJaN6WbX86tr0yME6YVx5HJ3FsO94xzz2JZQMX/fIjjbPS8X177Yvdje7n5+/y3lSxXOUXMu7puZX2qWrXJ28+0xa9vlOPr5S+ky/hKrV8xm6exL9vRye+axMgzbgd7Yn1+UvPr1Tf2w2KtS/y/tpYrL/PkvmsQ+5J+DYZuzV/P+TzHO2ceUryTnrGqyfiSSUgVawFOd5SsM4fOCfhVjKKp5r+vZz/jmtN3rUKEddRFZwqS917XJKlceZmn03lNvR7g4x8DoQlzpUkMQl4bFRV9txLV9XDg8ob8TU/N69zQYQstcEg30MBwJ5UHViTSRRz6y77PwYfAX1bkNZLzjaLz+A8RyGDL+IkziIBiUg3Aw5mdSTqJ6FQxOdxbXKXEHZ4Xu4bFYrJ6amIzZzL4YsYSP5YRZzw+WzSnls8OB+SZDvGVLkb2UwXMDCOjI1zXm53IG9PylMQ2V2V24DFkWvifcT12AX1RQ6fk3Hg/Oe92GSDoDwbPsK27Bmv5/5VpTc+LnUJqUigbhKKdvJlQj2FscZW8vr0i/E5eI0qxQcGdC9cA1szPTvTkLNyH+T1RAhuAHjPs1ukmNzHINQVmtxbK7nt6nPuwe3/vJc0K7GpDYgHYbhuLRjnUn5GKr4lcG4yUah55V4bGNS9YRewEfT6zX2EeiKKZrrlg4Py1lu/Kt/5zr8vm8ubIREduyNjoDxz+pxHzUMcOlQO/yJSXkE28HilBHQqaCgujCOe7xmTsSns/p76spLibSpdU61KZiPIiUaHqzPCdivPNk9TxKSllNljU+Wzr35Oc/gXP/yx/YeP8GVS+VAQR3yeNLazKdjoKuY1cVmcWfkxKeUsRb8gm2kdRQyX1b2Ngtmg4wwqhWlrIqUZXTPy0UEMyXvSvq3zDVUVcP6tNx5lnbO/2Dv4bPinKV/9EYan5yUuycnlY1vu8ZqcHNe+k+oTxI0yWNYhG4qM3EFbGt8gz+52f/Z83EEp24ZUiAAAIABJREFUn3rumfLqKy+XqfHRsrO+WjZW7peB/T0RMPFprX4zWBYXFlTYcfLMGd3T+ua6CYwiKJpcsr61XT648mF59+Klsry5W3ZoSbL5CQD8u6+Dj+c7/g5SUh/PB///212Pjc4eWOaZxHjNGAp3v5OYjR8qEDiBvPHRSTmRdkI3m6qK1uDVjnIXU/ahHQBwxYDpb2j7g7+6Rr9M6lGVYzHRPXdVnbNNCNQ3AKnXSR0YtQBR3JEMz3AZksyxgUqxFvmvlnNW0jwdVoJ5guyRMkgCCUczqmv9jNH3N59XCc0AIxQ4I6sxXU6fOlVm52bkkJE8BABGxhnHAzYQDi0926gMPHHieFm6v6xkC3/jP0uGBrghJrllYvg4HGcM2MrKWlQkD6pChUSL+8q4lwIOGUEESVCAQjsR7mOyt4dTCsBlGaAm4O1JxmYSIZmCei+9bYN1bwcy2VWuAJYzr941rnKRox8MU7EZo2LOwGKAKAKAYdkm+Is1JskQAVoEal0Tna+pPEVH0e0SiYRz4wzUTO5m8efL2/fZf+ntgVnLglRV7gk8hsaaxnLQUkvsSwcADnBURRQV2a7whnTgChYqyn1LXmNISKu/qYAlM/g9HmbXN68N8kbD5ozHMUvPwVMCkQlO46Rz266uCsZt48iG1GcEbE0iQhJYw2WIBFj01uVZDJJ57FSJkMFGR+KrV1KlTb7kWdOM/iGgpJuEiQMrGNohRTpERVSA3wMAYXE/WvckBR1AZVKCJCNS45mwxvnkY+nDlNJVBpLci1DVagIhKhn4cPSdmHOQK6nOXfoZjko+kLsg2LNzO+pqzrlZVazeubtQNjdZG97XYzjjyA8XWJbrqjKhAvgLr71WnnrmAruj3FlYLGfOPFImpuhNCUGgPwDsJZCV6fWJ2YGdYpz6VFp79VcJtsPzJ7MRkyb5rMEBKRP84IdvlOPH5svrr39R7F8F5YAPgJx7B6r2WV+5X65d+k358NJ7+pzHnniyPP3c82X2+MmyPzhStkmeukOjpYx0DMT98G+QWRSIRqAMo1wBBknyjU0BverVtb5WFpcWyt17d8qVq5ZQInEyShKYvtyoKkTVGSOVYEVKXSrwTfmoyJ8K5I0qq+HRYSfGOtkymOdemwaSTYQRmBGBPAE7lV1Mvvok0r9zhmTMoGwDSXSS7UihkowhQfz4Y4+ryopkgmQjR913kqS1eg821ZTduf/dAOBYO30k+g4Bvg8BhOuV1/u9plND1Af8bY7xfinMLsDbHvkVACyg14kPBeO6XgTqqvhzculvCwAfBf7649pezvqgPhJUjeX5XQHgJr/Wb3zyqlnp3AxmZwr6+mzVKzxubaK5TgjXSaUmQRK21Ux/V0OIqFEd8DkPLRPcCbxMmNR22jKB7tln2cQDV+01VcMG8wHkGF6ScpYtRCrVgN6OeuqZPMI+RgqRz+KcVZ9P1gnnQEgzQpjj9RBYIEdxfYJ39/xbly+onqCc85x5fA7Ewr29MkoPK8AaVae6ynGfM3p3v5w7e7YMjY2Wy9euyVdTpd/oiHoBYy8EOI05WdBUkJDwDFlB7oskKz4cZ0ZKNSMBz/0BFnuWrdLCnGAf3nnnXSnOPHvhgqt3Q0UG34Re9Fzv5KmTSkS5asOAEF8CyJAxjP5/AnTCzvF5gOhUSdIDlvd99tVX9V6IjFZJYO7c990tEVq5S+5UNrW6Xz7f0oFhc6NSx7KUbB8nqSRnCeGR582qKlXumKwFoOkErqUSlZQk2UlSNpNVA/T23RLIL/COJHZUcymxdlBkp84/+lj5k3/4JwJmN9fXy4n54zqPAXuVVJbyAq0ARnxOo26xsyMQ3tKTVEHv6DmlirO3J9t9/caN8tfvXyo7SiLvS/IZEFjy4SIh7ar6lfVun8qEIxLVqtQlcb1DCxVXB0EYSslOxkHtXzY3BTKyHhkTbOKxOfs8S4tLZXZmqpw9c0aS1RAGPv+Fz5eZ6elyb2FBQOYvf/Urtap57fXXlPwjEY9PYwnQwXLr7h3tFYBn/CaqrHleKusZb4Dm7Z1N9Ql2JRxEOCrOPB8ogexssb7sowIEWJJwzPLPB/tlmArniHsAXjlDeS/V1ewf1kCqDXF/TphTEQexOgixOost3652KqjA0I5Dieo2qerEu9ep+h2KpDWkcfVZ4Hnnvciy0l4HIh/3z3UE9ivZbYWjoQBy8nxL5RBAFkgJrE+q16kQ4zkY2+npGc/znhV1AFvdgxvf0BKnlnh1tbTsmOQsvfYtUtUmYO3nO45k/ysO4SIC0SOmSFBLqjKtpLQIujoDklgOgO6KOK6VfU6z+lAV+4rfwvsOQl6dAHdoYJJOkuVaa1XHBOmrV/7qQwDUBHMbE9ZR2+iJN+IujgSAFcvYT7Ar3VMFnI9xyKmpftE8a5zMOrDCwtkd6ADYrW3075ufe57Db7NdbtqKxD12xjJe199DOKyo1t55Y7F7MuK1j8trEliK17eOWFyqGzO005ev76kA7pnf3qE99HNTvN4C1fbHutevfYsWUE/n00QTvSZIGn6NiaGZ/8hl4N9n5VsorYWSh6V8rXgl+ylyu3vEWgkrQTnbZqseRPWpSPMGUgFBON9EOltbly0FtMgWDHzPfXFG5nnjClgvygSgLRs9YgUrlOAE+pqMrDNmd0+9aBMUFel0062I8pw0cX3PBQYCc10cIfL6QJEt4LrqOzw5UeZmXCWILW0rhodsiyFUx75izGlVk4oB+Ahcy2oeMR/KibrgwZW+lppW/9rIOQnsxS8MH0rtL+JccyuAIn8rQVP5VvSazz66qKzQWi3UObDZ+C/MG/YCuycVuzErlPD8/A2ACvlWlkoqp6jSmIrcsDFJWBSwKNlrbBnEIRRKdhSzmShkJQjuzeC1942rqMkDGQyXvG9UmmtdRr9l2ylXdIqc34G/urum5Yj0wAy9AHDjy3tdpqIK95EAuwhNaVu0/tx72I6o+zkrxjpg7kwEx9/6ix/9qPz4L/6yVavriZ29h+P+qsOrJoA+9GyIo1XAXyh3NXycIAA4J9eSVCdmxsqzz12Qj3L5ymURv7iN3e39srcVsYxurYqcDgGdXQA4j2XnVwfL2XOnynPPPl9u3rxZ3vrV0fLPH+X5mpytbHZFpmrybyZJ1AQQraMo4PBces1I7SjWQILBqR6X64p5T+U5ZSKruK2xOxlvx7jkPTZVwBVzqgXJfe+SZY/zBP9Z7e0qcPkjjUlDaq4B4Lbq+dy5syLErq2slNnJqXJsakotGi9dvyGfzsutzTf22sQeMxtr/aB88XOfKZ9/9ZUyMrBfNleWy8ri3bK7tVEmx8dEsHELnT21ISOWmz95QmcK/jE+FT2AAYDL0HBZWlktv/jVr8vFq3fVWohobHvjEwD4o8z/fwqv+QQA/k9hFj/CM4wMTxwkOCMme1VJWJnADhMlwpCWlTowpCoggmax2nEK5XxtR/IOg5yOdrBKK4DMPmNUaNQAcGPYuoDBUenGI5OJD1vNhy7YHtxpIOKU7Y5oDFAnuMxnyfBD4JodIlVKhnHaO0Bizmz/ViZTXosZc4ME2wT6ZmrSt9WJUF+PrJMDXRiSrqi1Q+zPQVbjkbNny7H5uaj63FHF7s2bt5Roo8cHY04Shs88fea0Avj1tQ0xqtXbcWpSyRsnN7jXlM1xZQ0O9907C0rCAeRyD4DdOJkGUi29ph4y25v6PPWKHKPHMKxHwGPu1wBwswYigE92WTpjluMjqUoggUlq+1MmkGn5oAAv9zJZ68oafq8E7g4JH5IrjJmvw30D91hit+7rm4GcQeBuNMrCcg/mgKoaY9xZKAEAN79rqkhNWmiq3uMFTeibQWHLI2uxgnQAK2af7yHch1gbSPlIUlJJ6OidglPD+gswy/KIlhnPdeS5ADRy/5h07hK8zPuOELxJ0ivhFM6/+wO6+iD7HHl7RJJG8+QMDf+nnh8BWGWQ5K1rZyiBDmTDJVukJKUT83kND2EV9HcOsX4HYlbzVgkP3W99KPSAv40H5iQS/z80hGSSe2c7iQf5wUFTViMniG2wAtDvoIyOUaU7pT1B4hEwloSnAIEAuBmTTIRbJjsc7QNLKbH/B0MmykGbWaZcg2srgN7fL7OzMwLzLJHkfirLK8iRrmpgRlRZkQFfOL6Dg+Xv//2/V/7Rf/5flNOPnCtXPrxWrt24VZ58+hn1MOZ5BxsZtJZl6pMs5u7QsB8BAOfrmgLM7OnpVZ1rofLf3cMvgjf17Bwe1PO88aMfqjfkF3//C0pS8GxKbJM0HBhQ/91333qrXHzv1+XOjStixVPN9MKnXimf+/0v6vvt/RJy1w4sdQepHKAzw/fH/WSllZK3UW0M831h4V5ZXVspO3u75d7dO+XSB5fK9ZvXlexWr/SyLylqni2ruFKqPSX7WRsK2kUCMrPeCddBJXnHxqnYHXNyR307nfQnaSA56CEDE+63Z/uioDmqF8dIpgdbn7/BopdNOihK1quSH6n/6enyyJmz5ewjZxUk8YXdnxib0JqE5KAeVJI8cwK5TdCZeV1NcTOfmsIeG90Gyr2gdvfnTFDmdXt/7rfj698lnt/4DvXiahbxAzyOhl1d5VWrZ8ngs61sihNKWQF/QO9HPuyeO/cf589R7+kAwPEYPSdb89Y8Xxvv52EVwBxFRw1NfUPNMVmfCA9zytoLNM8QBMX0CxSYB7M6Ewe2qA629bqwtXkNARR1YiDOKVfUZDuDBho2qWbYyQklL8OG4hPhs3ivOxGhAJvefvTUBPQYpL2EKzWUqIo9buWA/TI+6WQeSgEGVJyI5byCfJPJNlXvSGqePk0ASIOq3kuwcH8QfJdedRtlZ2Oz4H2hUiAlFPYi1STrG+X5Z58rc/Pz5c1f/krkPfwhZHynj82q6ob+XiQuAc/0vmipwHVIAvMc/A7wl//u3r1T1lbXy8zMrKWTQ2JRiZlQfOHe33zzTd37hWcuCMRmHEnEkgRxL8RtVzNLGQQbBEDnykZVx2xvyca7D7BVPSw5aCAPH+fSpUsCwl79zGecjCUJGlWYvIYEM8QnjW9I+6oyinmserDZdzTozJri3Ew5fVUbhAShE60QATz3fGW1DGcfZ7daD1DJGVUfqmpWX1lXIic5RMREqeW4R7Bl8SZFElpdXimvv/Z6efWVT6syHNt159ZttTc4ffJUWbi/VG7duVMWFhZ1DXpIY+NI8ACu319e1nWRIZZShXyOsXLi5An12r1y7UbZEXFOMhdl8MC0PtQpdrdd7YWdyqQzQCtrgLXLeKytbcgWMZ8obzBukE+pwoJMeuXDq+XsmdMhfU7V73o5c+a0Pu/2rTuyq08+9YSATKRHv/71r+nZb966paT42++8W1ZW18qXvvRFSaWzVqiAJdHPF+1t2OeAFR6/Ne0NpL11zztbZX1jTfECiXz8G3oGQ3DTuJMwDpKde/VSkTIsYpPWcLTL4LN0jTiWsLvHjs2XqZkp2Tj2fFZGWUoyiLMoEAUoLCIHRBEIeZtbcQ4l0ICP53MnpY11vT1XnAEkpByrgNjo/fj/sPdmUXaWV5bgieFG3JgnhaTQgCSQAIEQSIDBgG3SpjykMytXpzudlVmVmf3ez/3Uq5969eqXXv3aT/1Y/VTdXZ2zoWyDsRkEEgaBhCYkoXmIebw34kb02nuf8/3fvTFJmMyyM4m1QDHc+9///4bznbP3OfuwlQ3a6PCqqm6PiiqsMVaCoRob5MWSYjLsMfVfVCVfVAAKlFV/USbMQhbQSRO0dmByl8dWIqTh65r3OJYtFDHiLSmQbEZ7JVWgUBhjVZ8TihFXkJj2BGnFD8mS87lCrYExH4jtphYRKr4/uf88cUMqU0ps5f6kAlCc8O5FJk61aKuRfJN0IN8bARznCd4fZ1N2qBa+6zoHfZBmCQcpbkTPlJg/v34W+znfVn/8rzrgkzflYU28YHUPY66inPjVLwoiOFHnep1aK3gisAZglSuSCNFVfG8qS84O+9WezGoXo+FCDeFEgd7EGsovX3+1IBKL+aqL5BtuZg2fBZLM2nppDyY/inGJJ5b5a3jBdBlPHqeqk0ggxYZqh8RKYCfelJBVJCDFp5Gwi0S3lAgtJRTaEiZyyAaJKANROsff470htcp4gb5OKxM/cbZRlWJlhRW84pSRWFTlHleSPxKbgCvN8qyLOBPnKmwrWypA5hlnBZSZZmapOhFEq3oZi4jme5x8FMkDRQlVDkfloZK/pGLGxDlvKcZzDddxAhPJeJRF9vibZ7yTuyKTNT7Y3bgefA88J3wgxDJdHYhnRKpSzY65vkrUxD0De8DzRrIT7RFj7MDuZDdow3w/0Ld0gjcwAamgFG00sM9wbbyWvdld2UHxWzNtqSqzdbaEDV4xnCtKAotKWX5G9Av2VhT1eJr2LxLpow+yEmqknid7qoINvA7JR7GGmOjjfo+q0uP1IoATOZst9Toc1fu5F8St/A/+3wOyZKECP/FkhpyMo8/tdh/3pjUM1TvNj0h7JbI1NSGRq4n+0+XLF+2N11+3y+cvSfgu4qJIgG1MAqmT6N0oaWW17ZJJBLbpCTOOBeZ4Bp65VC7Z/gMP2f79+2zb9q30Z987/i5vjj5rFe0yalarukpAXu60AQEcleaKM5UY1dHVzgTu0dFxG7sD/HfzL8yVPsZjuKzCNvAt9eRuiM8Dw2wgY3VmCIeoi+e8hYUwCi0gtX7QZ+cJWwX5mxtXPUu+3mK/JYWerMAorsEd2ywCmMkptZrsoCfhbT5CxSv0PFon6bRxm9/Z2W5Hjz7FPTI/O2t7d+2y/q5uqsIdP/6B3ZmaVcGX43zZYVGPqCX/pRjzb379WXvxuaetZXnJZifGbGZ81Cpz09be2mL9/YPcyyB/kRQJLgBJufDTUUwF/LcdSm4oYmlutas3btoHH56029NVW26BGh4qgJfvPWi/nwH76rW/dSPw1UT/1k3JP80Ntba06cz1Xq8iwsDXuNydf2xaEJmDL6PZaq2UIi0Of1xLwTCADs9oYRARALQf91kcIkIpCyAiQGx47I3wxi+6aLPb0OGhE2TVQZKZ84ySi2ysZJHrSDpVqSCwVu+PyJJGNhrJxibAdXCEBQjogMPr2q2jsyvJzuG1QbxLXksOdltrG8GTalUkTnMzshxLdLqRWb9leMidQkn73Lh5iwBJd1cXnV9Uy8ExD2kdOMuoGsH7u7o7KfdFea41+j3gd5AzBPBDueiaKl+CANThjsNbvRrkgEgCV9UhCz7MDf2kklOQOxRyhHBIixALotbltQnEN6vSzwN/BAAIfnAVghuR2YjKVjjwSwup4ldVwKGv4oCY/5wCWO2MbEXiyiHjVJCvKSKMVxbxd33mXiKCs5Ub6y7eG1LoCRAJr9oBDTqXXgGeKDeXYcF4eMZ+gFB4ltoSEjMyLZnY45H84aRt3s9QAIonafia1ucG9KQ+rOjPG726KP8MidwEKmD/B58bxCvep/ulFL33lU3AR+oLo2oufGF9IxBCZQr2keZnvUqzNap+62xKTgDndqmedNSmjjF3YIjAIdZcOyUSAUKOj08we1eSUlBEUHUJHDr0o2Zwn9YQgts26+3tJoEHcBDvBVhL+UIA4B7YSOYLMt4g9ZTFK8KiqHzHmDEQgvRjSRUqIPBQnYXfIdBD1TGCZ4C6AOBRpQTQlFVWlJ3CnoCMJ+RFmwnW/jd//CP71re/ba3tZbtw6bKdv3DJHjrwsO3Z+4BXfYWMuHvsDbuk3onVOCYbyz2wCrEq3pIFHZq2+oz/IIDZrxYBYKnFJqYm7e133qGc5Ne+9rRV5yskRBAAokKqraXVTn70kf3tf/7PdvqjE1ZqWmTQWKnV7MVvvmw/+tN/Z72DgwTGV0gYIOtb4GhsG0kLNqN7l85Ol16m80/AAFLUczY1OWmT0+q/DpnKy1cus/9nZbFCgBvS5ZGpDAACb2YGekgqAbjoKHMdzc3N+hmijHME65INV2IH1gw+m+QHeoN6T0sAGSGXijUEEF8Z4vocXAPrVX28IB+mLHisjahmQlUQ1hOIX1TcdXd1MjMdYAs+R33b9R9OAEhGRhAT1fgggLmNkg3QfIqxq7esaYuuqmpuJICLKCs/t+/VW1KxRmYD1npjIyCQnwARpXrMxyfKUFklZKhyDs8t8r7wLdQq4Yt6Lg1+1Br3nmdeJ9+m4QQrjpqw5YGIbASGah41dRvdfw6QJnHbe5qePNt+FXjlx2D8Pv97BP8huZ2AJldciT7ouO+QxM1vqJg+TSolAOsqcZoTMEASEoRfBdWvoY5SUyUre/itcN+C8Gn3MyFWOmVVIQ04v8B/sQ6wV2H3ITOM70FkwU5MTUOiWHLtALZgT7DQYAPA2C1UF0geQi6yuxPyhPDB1XOuBvnf2Tn72jPP2O7dD9ivP/rQ7txW3y/1gW21uQVUnIRkMHw0SAhXSRTLV4NcvVpKQIYW63psbMzPI/WKg/2BTZG8sfqm4ponPjjBqkVUAON6kqNcIXErO6PKYRB/Qejj95h/+AMYG55psHflslfUL9OGgRzG517+/HNWlx49coQEkXxi+dTsb8y+xPNKpqyph5gAUAGWSN7C9XFfAe7iM0UwuX/KpBjt1wRWg4hmVY16huUApUCzoi9jtKjA7lIyARaxqklJ6LlUJ4HhtjYbHx1nj74Xnv+6DfT1E0yfnZy2j0+etB07drKFxJ3Ru3b+/AV77/33bXR0zHbv2kWiGOsDWf/w9UdHR9l3emh4iD5U/8CAbdu2nfLRAHogPT28ZZhrdGx0lOsH8QGlmqemKR3Ofs0z03blylWOORJG8QwTYxPW1dHJNYE1hHuAzPXuPQ/YxOSknT//me3evYv+zd27d0lKw6cAUH371l0C3jt27bTxsXFW8H7/B98jAId+xrj3c+cu8Ox65tmjnB9Uh+FeUCWMMxiEMuaCkpzNTWynAYUNzBnWF4iK6elJjvPAYB9/LrVJVhRjHD00uRYgvdimJCZUwuIzcC7G3ID8wOtUnaIKfswxfg+filVznUq4i+Q/yiV770ZcF+cj1iWS/EB4Y56wFkmmelVYrBmuE5c/x75QJbsqnBiXQY69UmUyAN6D67BCjPukg+d1+NE6B3QWRbIFlWdm5/gcSD7ENaPyDIoy+HwRRS2+7/wcY5zpbXZWakySUYW8rg0bgL0I4gh+FfZ1+KYqfHK1K8cSdEZqH4YfpSMScZqUAPC3sOfYqxgH2Fw8N+Y6SAc9pxLPCPhmLSjCqaw/nwsAOs4A7cvwZTc73er9keK9+YlSwP3rHXyMlf1zc6yFBLmTf3J/I1E+j6MarrrKnXbnpDjWizc0KJMkH6Gh+jf/ffIX/OzXOAcOUn8vdVgKL5LTs4GzZDe8DsBT/+sNUKDNktYanCD6CnksvOn7G30dJ6742FEFnP8bPlXDs/PXwjG4xqlEpt8FCcax8h66iQBmcgP6RkYvXp1JkSDByttIYMfaceKMCWhQ6GMrgAX+Pnrlwk+AHQqbpXYJEVdHewHdIpL9ZZ8QizZTXhRxfvQyp6LG8rJaPLjcMO6d9mlhIZ2R+jsk/ZfZfgH2FLYrZI4RA+P3Sk7XeYv3oFoYewAJTohV2SfUCx/CxkTbBpHFNZ4fQdzyTPaEp1CzQMJPxNtKTlPvWMY7rihBO9iiql3YSc4UE6+VsKb/QARLXSl6k0ruO5J8CsJLScMag8I2qlAhfAmMK8YZ+AjuieeHk7p6DinAYNmAJKb/4pBMnQKOJ6gRY/FkAO7ZsC2J3PPESdhiFq5o3HE/hSKZkoh8tfu2l02KBBxt8yDDhe0kQs4rX+O1cZ7m78kTThqtaMRO8ZrAGEn2IjHQq0mFjUTl75I1Ud2j1Spzs/buO+/YsffescWFqi0vxb4r7Hj6jGToij1/3zGm22v2zvYWTUVMpjEbGh60Q4cO2YFH9tPXWmlatrff/pW99fa71t0DRa0mq1YWbR4E8AKI7SKmyslGmeDA6GIOdJQVWGyWAO4KieudSff6+/CFcyI3jzuLexIBnZPJjeQvw/FkC5WAGdij1uJqgjnwhGJtFHFrvi4bPzdfl/g+9ljI48PGKFa5n6/AG1efUXj2ckebPf74QSqp9fX22qFHDlhbU5NduHDB3nnnfbt4/Zb8Lt8n8l+KE7fx9An/ALbghWeP2isvv2gdpWabnbhrS/OzVmX7xUWqSSHWg4+IxMwKeoszsbCZSTwhhd/a1mEL1Zp9evacfXruis1i76OwAARw5SsC+H5Wwu/ya784IvW7/NT/Cu+9pblNLjlbgkLiIyOAc+DTV0QenPDAcRJYPWu9Z5KPI4gaOoveR1QEcICWRVZpfnDVH/h5jxn9pS58CMOYkzP3OYeJX8hXfPbceSZR8en1EZbeWgxQVEkqCJXEBSp6A9SCk8zKSAT3LZDbK9niIrId1ddWhDEy81RNVgfiKopXr7SOTmsvtSnYnoGEl0g4OJYADoeHt9ju3TsJ5gHMgRQz+mQhax/VvZT6a2qxmelZGxsf5/2w6sQr2sodyvKEE8veJWX1EA3wCqMAR31+DgAmMvAkB4v7UN9chh+2soLnAmCADEZVAEuyB+Ci+sAkKNkDb42hO5qeRZsIBoIwQSo7MeMgAdYvJUgpL6Q+JSQlnCQUgCLAAFcH6VitopeKZBnVV1W9boPt0fd0TTJqKxB/HtdOhBaOWSOdEY5OwsqztRvZorHC0xJOAbu+KarU8u/DwS6yWkFK5lXFMRdYT5StxX7kvpX8Gn7ms7sUNNYmJS7T32Nfu3PpZJiqoeqaktCpiPtU1qsydUmPK9Okjh4MBw33w2pj72may3sG6IH3Y9RbWgEyoQIAUnd530UfwYaMSI59Y2Dvt6LlBkItsy759zHuuY1h7xWRv00QTmxqsZGREYJokDJEVVNvXy8DNgBqIO8wH9inAP1YtdReTlLVlBX0jFsE4SGfjqorBNarui0cAAAgAElEQVRRQaQAR4Aagj0QdKwc84zgCKrgtGKPQeZ5YKCPQTqqo1StK7oVBDCIRdgR3B+DPMgyTkyQCO7uQWZgzR45+Kj9xV/9pT3x5FO2WFuxy1ev26nTZ+3BA/vtwIEDzCbHni/MZ9C5+YFR707E9JB3y8jfOju6ph0XkJZIn/D8kSiPCj5ki7e10pa9e+xdG946bM88fdSq6GmJhBkA7bBtTS326aen7R/+5m/s3KmTZkvzfF/f4KB97esv2He++z3r7u+3Bcout9gy5xnBh8ADVZx7IOPS2UVQXBCcC/MVguaQWUOW/MTkhI2O3bWJiXGSQsjExMB1dEg5Q7Jn6puOOQQAEX2cQl4Tf2dVD+SWAfS2IYNc740gD69RNr9AAaxH9hh0METrSGQHqn0JlKAisdyhn1tArFS9l7cSjdBTkfKpi0vW09trW4aGtH4AKJM88R5aGXCamF2fS4JWjoXm60VRYWEXGkxEIkxTGNR4PvOtG4CCG/oEa5Qf++uzuKvxN+mKnPeGqpd8tdNOeQY+5ioAFdpd7hsBc1/0axVYkd9pBjytNzr1bk+Alengqfe3Gm/yCxHAmz9rTvz6cimOxAbbHv5ZTEEABMXvC7k4jVVhQ1LCjFfoBVCh96oiD/sKATLuSRW5Ul0IEjklO6EiNCmT5H6qiJnqQoVJEwAJAaJiH7FKjZJ0FSZl4G/wEdmPneecAEXYV5CXASzC5oPYjbGBrUc18Oz8LO8TPdxDqriro8yEF6st26GDj7HX7pmzZ+3unbsEWEHaNSPxYxlEDvzQRYKrqBDA50EmDnsLz8ze4OUyVSTwBRsBQhakH6pVt23fRp8Uto72p7mF0rInT56kesD+Bx8iAYzzDvYiyB28DrYJdg1jAl8V1Z74GWOnc01tR+CH4vyDzQHphvMHJNNnFy/ycw8/8QRtIwBtyUC3kJzEl8hnkOfzlE+k/CElvltIeOIzBR6jMmqBz8R2Ga66gDMbhGCQVWzLgB5bfh6D3AzVBroV7G0q+WmS0qz0ltw/ExMpKBGqPZAPXxABib7Ecwus9n766DM2snUb7w+f/9n5C3bxwgV75NFHrb+v3z45dYrz8OmnZ+z0qVPW3dlFkhUkMKT6MYafXfiMlbIPP3LAZufnWLl68PGDJHNPnzlnre1ttmfPHlYRnz1zlhW7O3fs4Dq4du267dq1k//hvLp+/Rr9DvSARz/qhdkFe3DvXv6MNQJZaayhgaEhuzs2ateu3bCRHSMcixs3bjFJYWTbNp5v42MTJKO3DG9Vm5jlmn3968/ztSCtcWadOXOOVbCPPX7QgeiabR3e4mRBSeo2lardunWbhDPUP1DZrPMMMqZogbJi27YN25atQ17JhSQrVEt3cx+BkMV1UCGOs42KLOi9yH72AiSxPpGUwR6VULiqeHIEgWVJJHNdMumhyrnEOgLQB3I6emhzD+ctaFxyNSrwGJO4LDmI3jhX6eOxahcxCsD5ZptGhffEJIlqXBfjhTMcvgTWpNa9zif54stUSIFfAVMoeVfZDChGYe9ibcKWMMmQ0tpK0mXcBnlUVt1jH5b4M1V7PKEjiGK8F/Eg5gWuNWJRKUlJQSFkRUOYH/eYkoxTHC2fHL4QiBeqpbjvKjsMtQX5vkEA0wdMhLHI+WhTsxb5G4fKqhMp2rT42G10YgmwLk5XhQmbn3GNR6nuNRyljAxmhV3hY4RdST6wflF/udyByv/W4ATEOauX1/8xflf3fI3JySkmjfvlwxe+UUMyvTy8hp6+6Uxe18Uqzv66p1zHo1mLwM1eGh5O5lDU+Th6xM18yeIZlfbtV424MRuneGWMY2o1EUSHq7cpQJV/ksfJkq91RbJMJppJE55IEYoi9FdCpc1b0mA6sPfDH6LymbejwLlHDSPHV7DXcD6Fb5KTJxgVnJ3Y00Fu4nXIqQd6A5uvhGzhOVEVG4RjJJHFXsGZhdgG5ynOGdgQVrG2tdHuTs/M8OyHPaOCgLdAwt+QxIzkD8TSwJCCvFHCne6F1aFu93DvSlARERl7R20MqrZCZQidJTiDlOADLEzEa9wzFZ+y9+PDJI2vnvCwkZEwRB/BKy5DuUnqDErSxj3Qn/BkFsV/y66YIDUQKHBQhQUoAySgIdfPz/IWFa50gGWjBACtn6TqQJWnkPFXfCZSuSasl21ElDxATIyFE1pXrAT2PuzhZ8peSEZc9qpIkseZFGMVyQj5WMUY8lpeAVxntzwxJNZper3H9amStTGBJGUOFxXEvIYnAqkNsJTo2ttb7faNG/baT35i506dtdbOFraDWl4UhpU+szGWrKsAvo9Ys6HAI86GOMfxmbv27rTnn3/e9u7ZS2WS5ma1CDx27B1759gxK3eotVO1WrPq/DIrgEkA+6TQ8q6Fd7lND3snn9VbNHhsk0N3jefR/fwc+y/FQr6H4hqNVeHFMRe+gNTNBKpEkrT2MZ4N/v2+fXuYODg5OW2fnj5LXxrXzeet8fucmNael++VEkYaKrOJqXiPcdgexA9MItj0Kzvz0rfFGRLTo5yLZntw/x479Pjj1t/XY7u3b7Pezg77/NIl++Wv3rGTZy7aivs5xP3y88zj7fx2qDrE9kHL9syRQ/b7r7xsA90dNjs5ak1LVWuuQQ4evI58Rjhk8BMr1SXKt8OWL1Vl82s1JMSWbXR80t4/8Wu7eHPcaihiwRnCJISvJKA3XQr/Ql5w/x7sv5AH/9f2GC3NJfc3RQCR9GFBofc9TcFBDuincCpRsinwcYOlakHPDJWZLhztzEHWhxeypqsAySwwWu28+2zFQfsFJq/w9xsDIP95VQXSGlbYg56CoKsP5kQCI2sQDllRDYvKwTb0T2xq4YFWqyHY9h5IXo3Z3NJuLZQ0wcFfvBeVlh3t7QTZYLhhwBkQmwJuAEZ9/X02sn0bsxvn55TNf/vOHWZ3AuzQgYjsvpoAGJfMqYKMXgER1c7AG3OHg7GzS864qigUVCBowPXw3pgf9mRdkewO5x2EIzOsOkhKqX/cIkEpyUDjy6sqgwBORAKWR8hbw4nxXrX+O4QfQSCzxzD7twhQAPnI/svox8VACrchRxdOBcYAWYEABMeRMbWEYAJ7oM2vGQFZOAH6ufiKn50ErTus69eTiIKCuE0g9zprN707VQCvARCQuxQYgvEOUoq9eoM851zo/kEeikwUIQlCGJ8jGWXvXdvsEs7uHTKkdGe6cN4Lglm/U3U1iadM3o3AGYFuzV/RaznkUQCqB0GvTNmU2elrQmOmoIGrhMGJngPSluGgJQLOg2S9dnV2f6OTr3lRRWVuC/LZi2SEsHFB/sb+wfrs6hogMI59ASIY4BurjioIilFV2cY9jqqpqNQAcKXgUD30EMCHBDaCY/bYY6WXKiRw7VJrGytgsB8BdKKaNEgNkHrsK9fSyup99VZSJW/gQEEuqppYSR0BynSWy9wLuD8ApyAl9j98wP79X/6FPXH4SbSRtDujE/bRJ6dt5+7d9uijjxBIp9y7Bjzt5TR+CUzTn2KMi5gKpGCKZpIlXduU63XxMRH8MIgDMdtkVmprtbtjY/busWPsK/n0009xDZZQhYOAAQH18ordvX3bzp4+Zdc+/8zG794yJLvsefBBe/jgQRvZsdOaIJvIa2KfAAyVVH8CFMVee1V6A2Dk6w4VVQA3CI6gurq6QNJlnLLQM0lWi5KmLkUWMmoRTFMKzO16ABpBwkQ1eEtU1Dg4QVk1yKExKUuVyCCgmPEOcITEo0CaTvZxrvAMwJrt7e0T2LJUczK4lZ+PSvXowQigBvLakBwL6TeAGwQnqLTgcvLMiynGZnMCOPyEejPbSHLmYAL37Rcmf3XurNKf3sCPqLcL8cKkWR5WK10Bew8kGm5x546RBpxVPlG2bTbHHhvuba1nzwnUqD5Ybz+5VdXeTH5Z5vtsBIbSFdq4QirNaDKum4cW6z5TeAlZRQH9Ig/SI8iPLHN8dlQyrDellEd0sDCdFxkYBUIBvoqSckrqkVdZEEiWkvNEzMBeq/K1JAnCUE1hwpp6dMb7o+KvXAZhukAyJypPqJzhFePMXSJAJ+IGGCeqeFAtQ8lpl+klYFGZs6aWJu5pJFMh8aSttcSesZA1RA/gnq5uu3XzJqst79y9Y3dGR21pxatkvNcewNWtw8MEWcfHxkjeBmkVJDABUkhSd3TYuXPn7frNm/bwwwdscHBIILJXJwJgPXPmLG3L3j17mGA0MDDAcwq2ESAoqopxjsGHhE2BfcFZCrvDcSGJ2+8KG+M8c9iD0FBVpCrDa9euETTetXOnWoCAfPWq4U5WSOqMBYCMClaQeLgGbCnOPADbGF98Ll6L8eSYzkhZB+Ot/nuKaZSAtig1BSfFoPZAGTn2QZeENuS8dc6WCb7CFjMZx/slzlfw/lb6opjLjrYy/XpIa0My+9mjT1upuYVn+ejoXbt+7bpd+uyS7d9/gM/9+s9fpyTy9NQ0x2BibNxu37zFNbJ9+zYm7uD3eM6HH35Y1VCtLSTrb928bVeu32BfaLwW5Omli5eonDG8dQv7kkGabt++vTYyst2uXrtqt27eIlgOP3707igB1CcOHSL4PT4xzopkVaU3283bd2xqeprqKFCVgNIIzumhoUHDmYU1joSEjg7JN+MLvg32F/YHCMqTJz+x6tKiHTjwUNpvUC5h8sZSjZUxqB4G0Tw5PU0yFK0ucJ7D90HSBSp/h7cOMenVmtQ3EnMCgrijs5yICPysHvaWejyTOMXaqVZtCgkT8Heo8CF/VddQP0yA6Exi8PMTzxOSzEVyifazfLmS7sllD9k+wfsJ82Rioi8SQoqqHYH38rWxhudmZj05oJ3jC59D91VOqkcw61TkoiqXS82DfCm10bpLXUYkMO4fSQJB8rJ9kcfx8DekpISxK1t7h6r/4FtgLypRQ8m87MPodlqEtZ803roIf0fyBO6NUrKIU9gf2MkMT7Zj70q/FqWcfe+F7y2SXBX0GFc+S0pIFAYRREaKvuoIU/cp8wPin4kAVnSsrzzGUcWT/Gmum4YewPF3rak6zlUXa/SH1iSI46VBX9YTCTquC1IlDc+qCl7dve43/S89E3+XOU35dYt7bXxBNhnZ+xsRmjXP9HUSfdd1rDKFrWLoGvz5VR9U0LqOEGTDXvSO9SnU3/Cft/SJ/rhURWOc7S2k+CLHw/y+GBt5QlqQYzHlSibxGAQ2Kchcn4YiKU73hD3GeNMJYFZ4co8WrYpEAqvqjcoUXgEqjMF74S5jTyrBgq0xXDkKtkljmFcZSk4e96wqWskKI66JVkT4PdWQvGUCro1zCv4H7i+XiCZB47ZPsvsgOOSLRZIr8C58Jq6Je5TyQr3yDpP1IJ9fUkEAizHc3uJ6apuA1h3FWRHYBs8DxnSLrB0PbCdUCCJJN/VbryC+WiLuxeRaPJe3A4CCH3YPrklpbSfBMY6cBxbmuE11xReq3EVPWdpWEbmROIB/I6FYeInsIxNkfP6D3Me8St0msCRhDTjPcT6FJLRUiqLdhWIWRi/uO+NZpaAiki18eK51ytm6lcj+VSwfyS3eGjA9h/agWlyJxBaOoeTGUD8T2VsocEnRJwoWGLUnfAuFDqc+Pmk//9lPbXZixppLTSJ/HX9I4xcGqwAxcvN3Dwki/nJP0sD8MXHcr8uzyuXCv/ntb9hzzz3H/VSpzHM9ggD+8MMT9sGH77ONUrUC/2PZlit4FhD2un7ONYbJl+srHzXHukSGigBWkons0W8UOmd2MUjeWHv4N9ZYrNXintQ+Sz2pobCC/QZ8YonKYV2d7Vyz42PTfJbHHnvYDh8+TNUa4Ge/+MWbdu7sZ+n6+bzFMyshQYqbcR/hd0VySNxzYNnwfUL2Hskl2Kf3hi2ERc7bOTUiBS5laEaZbyjaNEONp6vDHtq7mwmD779/wl5/4x2bqihJh3sprRqdz/XRs3xOtrCp1ezJQw/bD175lm0b7LOFqXGzpYq1riyzJzr8VGA6sItzFfRZx3iveAFBzRZBCEONtAW9p6/ZG794yy6OTnLPLSGWQQVw9SsCeE2f41/gLzdHaf4FPvS/xkeKCuDcYBe5XZkzlwanADsL8FAHSQpyPYsxDv78AEhlC3695Cy4Y5CInPDGG0mzuI8G+7o5DLkBtroqqyxcdp31dVXHyZ3PVkuwGY1OTvgBJLkQ3MsZYXUl5LJKXVbugBRzG+VhIZm1XKuQkFIlqvf9gDwpei4toBcLMvCarRXZgKxUFchJiVn29kRlMDK1lSkIkKuHPUbbeaChWgPXwrXhMMPwl0rtKfMUh2EV0szoC9CCagT0dJQ8GiqG8S/Amag+jLkFAR2ZgZS5dUk13G9tWfKIra0dNjjYTwAQhzAk4VANB+noAG+TUxjOIbMb1eNYWZVOYq5I4kXOjjIicYCxgp3yuABj8ZwgxNrkSHoFOklgSsUAVAVQ0szqhoUFVGciq1VVxJp8Va96CJdPeqxgZUX6ukjLMktyYFamZ1MWoaOCPQX46COYW59ixYn8bqiEz5Ii6glg/xyS5C4LzWw/XYPZYujVnO4nEjQkc0m55iY4/5IlqlJeSUFIBK0E/N2pCsIZ6ySCnaiqovvilakKApThql7ARUZyVK3qHguvNhwvZZpmYAil1AX2REJE3chlwWcBuhWDq+tmjm+QxKk4Wa/N+QrOXbjcAQ4F8uIJIp2dfZRkxBd64EFyBWuMlRALFYJUiJqQLIGqCzysehQq8JRk/hL36PT0rMuBat9HDzNJa6mylz0XKQUKkhFVKQh2vXd3ZweDTSSCEFBzUiJAQ9wDPh8VUCABAcRh//YjMWOxStAWBPD07Izte3Cf/fl/+As7+syzlEOenJq1X5/82LZu38YqpPm5WZISMUcpoEgsbU4RxU4q3AtWADdksBbzWZcOlJ1A/nuiCurxxsTkVtjLVrt7d5QE8NDwFnvm6SPqkbxiqQcQZFIhCz07M21jd27alcsXeP/7H3nYdj2wmzLmS9g3cMBdkYHJCbRJAkRV/Y5gzO1DA9CFm0X1DBJvSCIBMGC/rBmbm5tRAA8ps+lpm56dFiCM+SAZAOlKEBOS8uTeddA3wJXok4kzFiRKrKE4xxXUSDqRRIX3lKJEmwM1AEpUfb7CRB9UK2Hd4CyhLCv6QQJc8N5QCCLw7DhL8DqsRalYSAaNdpUZqcpaXlpyeezo97NG7lQAANkODVOaLGrKoM2srH7niSS/URS7MQEc/kjyAtbEBov1WKRAyIZgHj744NcEoY4eeUo20IHbsEWq8CmOk/vxQyP4XfP0iMqAdcfHw8xIFvonJ4A3f7KcvI5X58k9dVfw/R/yagHEyaQIEAuiJipm4rzh6nFQFDKrq9y6mFJPYovPpT9D2T3sSdhvgKpQYgDBEn18lZWNz0pVaQ5awc7jkrC3rNYtQZ2lykpZkGLYtCIkKynpCe/B+kGFMCX6V1asv6+Pvh2SW2AjcKZQNrrcZr193UwuwXXgI+L1UEF44IEH7ODDj9jtW7ft8sVLPDvgulZrizYDO45qflcUwH5GJSk+e8fOHXx8tDfA71G1CR9QxGWH/fJXv6L0LioZ0BeeiS8k++SfnTp9mtWqBw8epPIB7AXAWRB9IF3xhWx7AK8gm0FogkSlzLXLQGM8YRNhT0POHvOHRBoAZmMT4xyzbcNb1cMV1bxOwEICmnNRq/H6RfsI2VwQYxgvrCOQqgRkce+ocnZ5avrW7o9HxSPARryXCYfoWbiwwLUh8EkEMStRYZ+dDOOZsDCv/oLt7TYzN8N2AD1dPVLvAdlb7rDFSpXE6o7tI/xdR3vZ7o6Oce4+PX3Gnn/+OZLK7737LitWoxXCmU8/tePvn+D4YiwIcrU021NPHeG8hQQ31itk5y5e/tyGt2+1vfv2Ub3kwoXPSA6jR/DVa9dIAEPCGf9duXLFPvvsItUfkCBAkGyuYsPDwxzHGVYWVG1gaJC2b3ZhgeQ+5xPJqpDP9CopSoCWUDmLSnABxhgrnDXoWxwV3OfOX+A6oWy0rbBljaSylbCIBAdch+umr4+ELtYkxgSS2e1l7/fb2sS+3GgRgfYWSuLD2YneiYi13M90qVSQAyHpjfMbZDQAWq4BynRKnjCqqJBsga8ufC6UmdAaoV2tEagi4Ikq2A9xziNBC/sNfizWH/rshk8YrW6CnI2+wOp9KblU/AtCGnaDVbckLRYS2A/FmegrrPYfnbw+9nXsNaoluW/DihqvPpFfin7gaiGCYwvPAN8RI4XfQTWF69ptYkp48Z59rOpBUh6q61g9J1JDFYIgfaHSJPIp1intsrePwL0zqRQ9i7mXoehkWktMiFRMFwpZBUkQvW09YdQT0hJh2nCIpBgj/31UD2+QXL6KzEwcaI6MrH3mhb+cJ7zGOZd8DnIjIs8jNAp/KbjW4pk2IVGzRK0U4YBkd+xDmE89eSw+Mkuwq4tpC4I4EujSM/kjExZvJJ9TbBUJtxFbr+P/ZH5Rveu1piO2Gq9ZT9LZ317E9u4CpMBvI19lDQI4dSLJCeAY6cJPDUJMyc6ulMYE7QLcL6IeJ399f5G4COnnGK4gcWA/A3cLCWjPyY3KWBLA3s5Lex4J2CLUME1McON9STVFfV4VRyiuQBI59qLulTEJfZlqUr6IOIR9dx3DEdGs6lr6auzZq7OThCTOUU9MUQK/qlJhf0EC42/4/KSOsbBAlSfcD+IW4RmoUFOfWiaU4PpJvQMxm+xX4FWwk0zKKwHrKUh02Bq23cBnz8/zjAYRCoIOzwk7BLyI/hU+z3t1SppZsSiLJdiGQwQOkrFAVlNmvwSZ/TnOA7rPM7Eb0v7NaO/RKTvIlgFK5MZc8DrAtGiTpfCHBHFVLIIsi6KIwucNghTXQ5yH17IaG4UanoDEuLJVWApJek/eAS7Q1qY2QBGriISWreW5h3VDAlhjH2daEP1cR1miJm2zk70MlcOuZEn6dfbG92G8LohsEvne15p/S32X3U66zy/QCkR9hZgrPvr6tSv2+k9/ahfPXLASqn9xzlQdd4r9lMVK/gh1CcIp7tw8lNErHC/SeJj1DvbY4489Rvz07Nmz9o2XvmFPP32UiQzAxVCQAiL00zOn7PiJYzY6OmmVhWVbZuUv4Q5d1m2rxqfgpKPKNOIb/utt+ZItDsn4BtN7r4+01uuiPV/g5cSuXbUjKuA1HEX7lPi+paXJFpcq7HNMlRJIy3egjcSS7X5gxF78+otUqEFy5s2bt+zVV1+zU5+c4XkVa6runPKKf3w+vqLYIa17t0GhyhJEL+ILxCO4X6j/ECfbKAE6DUSGZ6Vvi/NJ+1f7BL8dHOyzp58+Yj3dnbZtoMce3b+PvtmVa9ftl798x947/rHNcZ+GFHRxNtadDRhPr4KGLTvyxCP23d/7hu0YHrKluWmrLczaymKFLV2ATcL/RjuzCtrqeLxK1ZbWNvqJ4CHmK4t2/P0P7I1fvm3T1ZrVmptsFr4r4sSvCODfZIv8Tr03R15/p278q5u9vxHIK4ATuZObvZwJWePSOtM94ygA2cgUc2c1egDWBRgOrEVmlALylEta/0lrgOt1L/BoaK1FK5D1/r/Su1a9P8i5FEH4xRNiWJcIW2Qgw2GCzy/pPx7gBIrQT7GPlRR575UA/eGAoqIEAMTMzLSqaXHwoTKYFSkaM42jnDg4Z+rFAsenxYYGB23LliE6eajAwLWSg0wQElmVkgGFg0iQOgsiIjsSgEr0O2PP0NQfQZmhkbEcYy4yEE4+es6CAG4nOQZwhofsxJRkoD0ACtemPmgs+tuKRJWzKxKPLkByiORs+TiDZPRK1yZWX3Pw3RkC+QInNOT3tMDggKm3sAeuDI5D/lmfueqrrnfwGussBdhZRWoCFyShzPF1oinkkmMtk/x2J7sumzolG2Q9gFNw6BKQ0cPYneQgREXUe1YpenijyiCTTwNIFwAmwG32Aw/iNKqwXA4JT8xK8SzLVvLRyrxHoKMMTpe2w89Zz6WcSOO4ZwBBsR70FwWdyOpDEOrV8P6mcADDIZZzWVSVx/0LcAn9ZwdYPKs0ggmCLU7w5msxnPioCGalQxPGSpmDWNvYR6hQQX8P7G8Ef0jsCGkZSAeiUonBa1u7xseDA+xlgMOo1Md9Yr/hnhA4qyeTQEfMHSpb4NSh2guyONeuXrf5hTkrt3dY/0Afe9Eh8Au5LshAYwCRaIIKKHxRphPgXGszAeNWygxKLhggG4LWLdu32n/74z+1b778spXKqApetBMfniSY/Nhjj5HMRBV3tgnTLglAKM6H2D/5LqIkcJ2Nra+mTDsqe1OOKUVWPcaQVXqlEpUFjr13zIa2oAL4CEEKIph4DTKmKXetnscLc7N288Z1BvQPPLDbtgwP06lGsF3znuz46BR4Jbn6uG3PbmZGdACPsk2Ys8gUZ9JMVf3+VFGoDHrsFfwtQNlIbuDcsDekpMsom+pS4ejbx/PBK/bYh6u2zCownCGSCC/xs1TppGQBVDDhd0Ee43OZeZ4ycVusr7dP8uIghyC/VAJAjgBBPQRlv7sJipDoiMzvLDGCGc8OKmiPOCCagvrCTgagud4Jvd75Hb8XYLXOGc809c3O/7Vd3ZCqLgL+PMUsy1bnOV60FODVXGILa21sbNR+/vOfs6ru5d97WdnpTgCrz0/hP23mpdAu1flmCXXM3rpaYjH3u1aPhvszfuGUelQHkK5zZ6yIX+seNnuS9f9e5yPGSd84hw2JdnlQHKBQ0XctKhBULRWgg/aeHjLWK3wYrnNPEKIUM6X9SlxHIS0Y/gFAOux6JMyBmGGfdU/sAAmJcxS2NPaZ+pU2OcgA27DEKn32y0aSBfaTE5WSTFRvUXzBB8TPqIiFjYZaA2w83svrE0St0ga2g5ixZYKY5bYS/S30HAWAeviJw5TePfbuMQKwACWxqKZnpnhm7dq1i6AsEuJu3LhO8g22HqnCwGAAACAASURBVOAkxQibmq2vv98WqTKghKVXX/0Jz/jvvPJv+BkgGakyg/PLmuzEiQ9IVj7xxCE+S7kTqjcgfecokQ8fscTKy2YroZddyGBznuE3whYCdIVsZBvvRT1G50Scl5qpbINr7XngAbeVJZ5hIJwxj5SJZdJlSaCu9x7G88HWU3GDVUcLrIRExS3ujwQbZLrn5wn4Yt1IrhfJXQB2lzgPqDzFz5BRxr+qiAE5WeL6wvtJ6juAi7GBncYYTkxPWrmtw1ANhEoAKlWsLNuThw/Ztq3b2WfXVuBLmV28eNkufHbJfvgHP7Tt27fa3ds3bWTbFq5tqPi89ctf2d/9zd/z+0OHnpAaSE8PxwUSyej/BZALRCVkky9dvmx9/b22deuw3bp9h0mZ+B7nIPwUVFwg8QcSz/BlEINgbHAOsPf1PPxDl/ltb+f5SxlixhVQJFFVK+MgJjEJnI89hEqEuXmAf6rmwrxC/nlyShUY4xOTHG/GHjynULmqno0gfAcHBvgvxh/3xSohB6gXKvOq4mpaJukLPwXtiAj6W5Ph71jrqL5GcisqhkMKNIgC2BPcF8kEPBN7QHq1E6rxveqfyQAgR5ubeT5GdS3WifpLSzo5YqkUM6MPeJJOVTUWYje2blha4pmOPRTVePDJkPAXySXsRUwwHjYCxHbIgS7zOtiH6AeM8cFexz7ENTHeQc4ijqQ9ZJwhZRD5KTUbHNrC9RKSzgIydb7LP0CrCSUyqrrIUusIjAWTJUguqU82/E+8B06ZpGZ5HKa2PHi/xj4S7JT8qvsr5EwVW0rRJOTUY32QrEgHXREDxAlez0lmLUUayMrAJDY8zTJ5UF/U93T4ZbxmkQgcsZXQfR8Y/RuvT/5SYB5oQdJAPBc+s3sMdR9GB6UYHh7fun7ERTn2Ife83sdqxEb0Kav9qLXI33xwkm+Xn++r/I64N933qq81f5X9cr2/131O8aINCZ51XEmOkd8b90WGgxXxZtEHNpE29DOQYJ0pjGWKc9xrdCeRRA8cIMcrXNqWc1OQ8UGGapxEtjLJw8lfVU8qKTx8He25Ftq1VHUesvFRfZn6UMtvogocKmhblRwdWFDsUyYYh+yyTxrVh7xak3sXpFck1LmaAmIaELkkkH0/8j6dvI32YSBopJwkdTfaZ0jTt7TwnGa7I8TfXumLm4QtwljgLMHZguQx9r9cVvsJtkOCXWS1G3wv9VfHGYbf4zNwhmC4ES+yJ7tLq8om4pl0nsDWYmqkRIfkeiUbMbZyBRLGrrTRVfU37urinPBzPKk2yHj8HTYZZyfuFWPDCkeed8LAlNzottmTetHSJ6S1gU1gfZAcpm+r6kHGaPQ51JoCZ5WUMNTznbGcx8+R3CYlCNlWJQ94EnCS849ewVqfsQ7VgirfCw27OieOQ+I6ehj7c+J+hFFq3aoiWiR/qNUJXkbSEIpZkOBesfeOvWtv/uINW0axSssK1UtWkKTcsK9XxZy5BHTDiz2k1QrPoQuPURSP4Hxrtq07ttiRp47YwYOP2a1bN+0nP3nVDj76qL300tfp3yv/c8UmJ8ft1OlP7ONPPrK5OSQVrlhlDuS9KoDXtYEe32jfFDFqwv1wi570E0pz93RY3cOLAu9TPCuSl8ltvp7jEioUUbKEktQ9+S8qt/2FuAbG5MUXnrNnnnmGewO+19WrV+0f//FV++zi58VdNSQwR2UxYq1IFEwYpydAYD0SswRG6bLo8NuA4yGxkbL07qfew+Nv+JLGHCg8/8iOrXbk8BP27JHH7eG9uxijVRZrduKDD+2v//of7MzFa0ogd5+qftY9btUGELG8vMJr/eH3/43t2zVitYUZm5uasMr8DGOdLVuG6ZejnQqTAllAA7uK5P82+mHL1mw374zaq6/+F3v7g49tz4MPWP/wFjt78bLdujOGhP6veMHfdDH8jrz/q4n+HZmo3/Q2m5tK9bZlFf6+BiCfn3qNMquRcRnElwcvq+Rd6wDHqPLTKZoWXx3aucGTbrRa6zJAHYhuvFTj+3NMc10CuCEeycnr7HsdvjrwFBj4wewBAypa28sDlMgLxwaBMSoFmOVHxwDVuvNWQUaPS0iDdMJ/4uXWiUzcK8HBNjDQL+mdhQU6v5ToQ2YiJWizACi7xyBFo1I1nD9Wz8L5czlo9v71HGU9bwywJjAOeowDnNGQ+IH8MwOgJOMcEmLRl0aEdkEgNUr6eujr67EgFousZb0/X0gBkMczC5RZP9NL4V08X+PSKfpex/UikUGv1K3536LKneSoHKGlWoWBCRxwSDSTDOf9aBDDQVLgX3+byigL+XRkNKoqIn355xbbtbjHcMhbWgR6KXBdvZYkG4RKFgSqek0AI7FucN8EkTJSOBxCZp2yL5f3bc56lQredYA+Aujs9vm4fIYgkQpZeTyrngFBTZHVWpCzuk8FKQDInMROpIsGisQ74HKSNnJG+Ylcx1H567u37vkdWGIWb9k6yp3W3SMHsrenlwCpQOIlyjkiKETQBGAWFbZwbrHnEVjNo9LaP5tE4QKqLwX6MzFjeZmShLgvgmdmrJBCIItqeoBpV69eZ3U/gkz0ZsU+w3+4UOxbBX0gpSWvxetBIrrUwgqxEoBTSG5VqgRYEVz3DQ3YH/3oj+1b3/62NbW22eLSsh3/4CPr7umxw4efIEDunIdmzrOVYx0Ky9rAQMfWuo+DLAfmIuALcBA27vadu3bixAmSbkeOPCl7REJSCgn4DzaWEopzszY2Osp9BrAdsvkkYbI9y8SAANzcpsbtBuATwFys2QBIqajgGeCs8q6i2k/youxp6fMJ4B89fWEH8D3AhwAFKHHoFeTIHJ4YHyeQix7vAhBkz2tLki7FF9YAAOlQhcDnojoL44N1FYZC1Yyq0lGfKSksaG8IGACpI3nbZX4PQFvy+arqCmmuvLqyMCX1BGEOfmkovZ/2fcy/ri1bthEBTPuYJeCkOfNv6lZlBrLmOCPXV9iDMMB+hnPPYowgSe+pSNg/BKu8OuHjkyft7//hH0h+ffd73yXAwiC5xfv7MGBWL6ONvtYjwmn+szeu9brcrucAp1yH+gs0vj8ly6x3cxu5Hlmm+rpv34Sgp0/k5+FqKxLnUQTE2Sv829iHtOdOKqS1k/VLC/sf4JgIDfU7S+BGyKWC+HDgEQlSpbZCfjRlnYPsgAwhbCn7xjZ7RatGAiAf7gm2Hvu2VGpRFSck+cInA9CKRDtUizQ7icKzYIZJLN1dPQQAYCtgs9hLHCTx5LjVqhW+DmTizp07SDyjryxUG/B5P/vZ67QVDz30IM+Ujz/6iDK/r7zyHZ4rMzNTJAeRwDAPcg4SsQBDIdnMRKAq1zJA1PffO0YA48nDT7JCF3ZHcoYigI8fP2Gown304KO0qwNDA3wmkMyofo2qeEwzCF4AEziP4CfC92hqQgsS2SzuFWbGN/FMrC5WrG+w167fuE55ZcgcLy4JvIVKASuS0OfP5c4w9iTqTQAQ5IUx9wA9cZYBMI4EOABB8JfZZ91BRxCUUGxAxr76vWoeQT4GMI7PQAU07h+/x5oAmQpQKcA47TtUUpbRntkG+wbpE1JiuRV+cqs9+7Sqdi9dvGIjIw/Y2NiMvfmrd218ctq+/4Pv2SOPPmSd7c32yP49PN8uXrxkf/u3f2d/+7f/SBfyof37SWZDlhv3intYWlZvXBCCuAcS5PTJzKamZ7gCQ2GEVahICKU8ZfR1VJV6VGfCd19aVCUnrqdKToHDuCj8GcQyahWDSrEKE1DVRmaJstNzs+qJXUHCA0B6byWCdYn5k+JED+ezv7+XvXsxrniOJMuJhAR+1jzXJJSFsIZRHT441M++wRhTgtWlVq5XfOH8xFkW84S1GJWrBCvDx3bCM6pc8R5U+YI8QFU+17An6GGtS7pZ1Sw8Fw1jod7BsFbsLe0yn9gzbMVD6ejFJCWNmA9VaEoAcx+dgCn6Reucx57EusPalXJIh+wFlDrK7Uww2bJli/X29aXqN0hmI1lE0qfqY4l/sbaxb6EEohYVkJpH1bDIa8wj/sUeRRIFAFkCqWXFEPiCT4PnwT2X2kveW06V9hh8yJxjTFRNLJIGz4ZnkCQrEgjgt4qMkCy0lEjkZ4RhL9IJsQZCgUgkhpJ48R7Fx/ipPi6NUCr3TTcjLNc6w/Se+K/uINYPG/m++HskISXyt0hUEjPeTN8TCWkpBsSaTPHgClOg6xPoszgtv6WUNO23FjFmvCZXQsviwbXiwnX9kbjWWs+91lnvc5Pi7wYlprXGvN7l2MQBabxAY0XwvUpAZxW+uccVHod7o54YwYnNkqYD98mIL597xKUggMOPDX8l/tXLlLyqSr5YB/rkZdhn9tbWWgtSjsn8SID336sitJDmTZiGx7m8lhMD6R6in3Ao+HiSCDEB+keQsYfqmlQOYq/GkEcFYN4yDDcUSbt8Nq/mxPdh72GbSILyHGznrYIUpkJHyRNn3TfDnoAN1pkCPwjKG+hTDB8NdgstPtR+QxXHNdp6fC7icCRNw17gjId9IT62UKH/gPiQyWfNLWo10VpiXKXXSGkhzjvaK1f8QLyWziVX/MHfi57CIvR576zGqyqxqM2rdLMEKaw1fD5su7A7fW4oQ+CemfjjUs8ic1TIAZ8PVY0xD6EKKCJcFcdSkNMZq0QBnS9KUFaCL/whtQJQIhKTo5Gw6PY4kvQiyScSJdWLWGoohVlQTBZJLbT7VPAqOsLnyVdJOS5LBmDM6q8nWY37I/GNNVgUBkBeHT+jr+7o3Tv209des3OfnrXWjiZbnJMSD/MnIru7wVYkG7dBD+BVual+FETSkvbviu3cs8NefOEFe+ih/cSGLl2+ZB99+JHt3rXT9u9/kOsM2M3s3Ky9//5xO/b+e1zzXd1l3iT87cpCzZYq2MeNN+rkc8JedYawJzgSLlpUsc2DxNtXfJkEcPi0Ef/HmVjkX7skvONxkRgSNkkKKVFkomfDuPb1lO2VV15hxTTX0PKKnT592l77yWs2PjOX4NAYjlifxJiRaOHJnUgQZQU89lrVC3yYiAnMVWpl+EJCJtb76F20JlSRxJfxpaWrdR9KKHieH3zvFfvBK9+wBx/YxjYeOMmPf/Br+4//8T/Zr0+dl333sUixut9Q2PVIQMEYvvjsEfvzH/+xPbp/r81PTdjU+KhNToxTJWfL1mH6q4jNiD0hSRVJPy2ITZH402wtbe128fMr9v/8v39tv/zwlB196qA9/PghO3XmjB0/cRKJCBsAeV/GSH11jd+WEfhqon9bZuKf+D6+EAFMC+3/S5U/EYSIcIkKQ0k0CTwOIlEkgUiuNRdaBsZuCkDKtq7/tVZ84AbZj5rV792QAI53NVS+5AByw/cIxpneRckUEY4FqAwAvdO6u/tcxkYyMwS+6JzJSVbvYDj6AlYgbQzwnVk8m4CoIKcA6gBEA1ADkCtIZkqKyS9wb0hkVyItOU8+Vz7XSQKYQYOkmJltmoJhjVEE1IlLCRIlA2ch/4yqW0qr+rMpAAnZZ4A2Ir1ycq9u0lJQp2g/H48g8RQSN7JN8fpNCOCMDGpcLBGcFQRykTAhkKGoNk3rPZM1VoWmHIOCABbpqR0mMnxVYkRa9OFMg+TUWuAOZHanAjNW8GashoJI7FG9BoFWVGfgb9ErSJUzInaRfMAAz+Wf5TRLBpPON+dfQUKQDFFNwIARQC/J7QLIoI3IJXsyfjttaR8+AHGRSFFkf6qSW3OuQFlAvwIZ9DgGACb7o8AgMhRjbdYTA3LWNfoxj0UGugJwz8jnetXnNDWhn3QPpdaRbNHf30cyGGMKRxKV7uoV12HTUzPs3YvbHt46rIDSpa5C3g8BWm1RQb16DjYlKeCQWkKwMD87x2oqEIEIgO/cvUugFcFnBGqwHQACFTRCHksZwiAZ2YcQFUqtzexH0gFZeVS1ODnM3nuPPWr/4b/7Kzvy7LNWqdassrhk7x3/kBnOTz4JwB+Sno5Qxea4R0xGc+xZxJucc8WOqDf2MqsAT4se2Ldu37aTJz+2Xbt22uEnDrm8Ukjkey9P7wmJQB59eTEmgwODku4KOciwGKmH0eqbjEpDrqOUJe/ryDOnJe/t1cBVyTSi0ixAc54HBDeQeY2+fJINwwKIwCWIKBBKIKwRqOzcsYNVSwAnWJXGamETaQRA3jOoYevxmRi56FdIgBby36gGcIlpVVdJ3hLBEfZnEMh4fUi6Yu2BuGCVG/aY98UUyFrMT44ByqYXCyR9/xsSwEqouscFdy++VNjmuGSx8Gi7aAOyj2vCOBF0WmJvafIeK2btpVZWEJ76+BN74xe/sMcee9S+/4PvMwMXL8KYce2QA1fP5M2rldd4AOdvNxqDgvAsAOe637kPlV8jB30bRze3zesN6dp+3dr3v9G0JCC0QR1GdtqBVe+jXOcf5AkCLj8XJF56Tu8Fymo67gORvpH5LTlCVbdgb0flPCtPOOdIsKhyDwb5RMIRvUnZnw5+kfYZiQ4kCnhPbtgYBP2oUMR7sd+i1ydsM2wCQD+sKxCHlPEnOVIm0BikL5YNiCVVBbdJ/6S2RDu+AmnZygLXYSSGPPnUURsYGLTXX/8F1WCQXQ9A6id///c2MNBnf/KjH/H8gpS+SNV5en8nPzll85Wq9Q0OURZ/rgL7JPlX9gnu7CDZOHZ3lARzgJIYz48//oS9Xg8/edgWqpBN1PjgmaFggfMPYCyO5/a2MrdBBYBrqZXXRdUmKk9BnrGqZxFAjgBtnD1DWwbtxs0bJIAffHAf7RJ767agd3Av73N6csoWqxUSZKjKhb3lPQIIIgEFAnGR94N5g5w2yEpW4ng7FXyP6mYAREjiofwvKjgdrMZawRzhHkG2Yk2hxyuIS/YTRosXSkiq1x+ed6m2Yu3tnbZt2067cvmanTt73trbMM+t9szRp3gf09ML9vUXvmWfnvnM/u4fX2dP3SPPPGlzc9O2WJm2HdsHWRGOs+H4iV/bBx+cJLiLvu14NsjnoVKWhO7yMu8NlcBYU2gXU2qVHwbCD74gyFFKVDvpriomjXWoC2GsACKiOgWhHcZBAHVVPh18DPYaE1heXVA1O9biQkXy4VjLZSSaucxvubPMBCxIRsNXwjhwTCGp2dGhJMno9Yprzc+zjcPszIzNzyAZoErbCmIZ1b3APCG3h0ppKKZ0dnVYV7eIY1SUYN9ivgiQc5/XbH7eiQR8Fs9A9+LhK3kFUtwT/sTkLldUUe9pSamSGHAJePrkSPaoVLwlhNa/qmNAjLt/UFUrHN4P7cgi9xR+xtii6g2+3fDWrZ5IIAIY9w2yONpHBLAKXwZfuJ/4XglpIkjweswH9jg+C8+C/YGqt0iEQDsH9qz0fnrwJVANrB6RqL5DEptaV+CLVXSuhKDkCwGuoSKCz2aFvyufRBJESKHitUFMww/G9URgCFNI/K+f+6yy9yrzqJ6Gvaa9hT9E4DUSOuNUavRRwhO9B8K24bAqzpw1TjwnOjZ0OwpHSHxvENUkeNlEkmcIowASv8Dx/X7j3+RWFSd1+KMKIoOeLBLn/MjXn7P3r/o+e2/un4R/kPsJ6Tkb78v/sOZrKXGbjVAqIFh/1Iqn/AJ+XwMBLF8gu2LgWvnH15G/8Ye1PJx6+ee4tuL3IiYoyN0C5wiCN6lQMaAVvkL7kbo1FQnKiImZqAZfv07mVUlz6u3qn+3kLufdkwf0r4gJ2KEihir2AbAr+vdexUkbF/MZY+W9t3OJ5VzlQRhJuLhegZr6tnoiZB0OoPnQ7ekZcd7A1/DtoDHxBFXYIMr1A6/w8wFjIwUs4Sc6q9UDlzbBq6rxHhDl+MpjOdgp2MbYOdG3FyQwe9TDF2FLLY0PE2SQrOP3DfvOe3aFpVQNDXvZCun/kuN8rqTnzxO2W0kvUnbAv9EbOGT+kRyjZ2ynbSfW4EoSSYrf5W8bd1KsP6mUqA0D/AX2jU/9hIURwfYy2a29nMYb1xOBqL2rPuzycXN55jjLSAxz/ekM5Rh5UhTWacTBggejL7VwLSp2+TzjvuX7Ck8OrEet4aReprmUVDpbPzFuWLbTpz+x11571abHJw05hJBUZhIu8dPVtiaPVUPivlj3qy1QsgYN6kR45fD2IXvppZeovgOlEVwbil/T05NsFYbETYwjkvo///xz+7u//4ldOHvJ2juRqAZyW+oclcqizc+qij6ZLbkn2ive47etq82GtvTZ6N1Jq8xgnRYEsGIgVX9+WV+cH29VEOT9WmsubI8UfUJ6XH3Jw84FToACI/j/zz/3jH3ta89aT3evTYyN2ztvv23vvv9Bujxl6t2mFZW/wi2IS8Mfa5NiC/zCxYoKnphkyN7YrYS3I9EQ+wuJn4W65Zc1SrpO4CPwaf/wh9+3544esr5OqDSBfG6zEx/82v7T//3X9vnNcZ0ZPDdU6JOKEvyWdMZjAcA+L9t3vvmC/dW//1N7+ME9Nj8zYVNjozY+epdYDVrzYD/PzczZxPgYk2JRGYz9DgK4ta3dOnt77cat2/bTn79hn549Zx293dY7tMXmFubtzui4nf700pph/Zc7Ql9d7bdhBL6a6N+GWfhnuIc6AniNYl8xJuvcSBw8TgDJwMEpUlYWjK6AMMhNwelyIsqBNl3aM8Lyj2gICH6jYZBXUXeJ1Zdv8ADulwDOA54GoDKNiYO8kvQN+RJk3iDLvGwdnV0cC4AarCp1YkSknvdOTSQbxjgAho0BcPXOLVHeDw4ehgKHPw66GWRNgmh2UigAbp08MQgiYovDqzGIrg+g/JjLMrW1SMIxCJkwHIAh5wOgDYczevZCtjlRcEFSpuinsQJYR2QQjvrsfDxyUjp3eAp0X0HaxgRwPbjeuBmU2BCfHc+f8tPrKkrXTnlIwQz7F7scVF2me+GkKnbTPfC+nHjSKi96+qIqDa+D9I2I14ICTpWxiQQWWELACxVILmcH4hRrB5mp7K+zpKy4RPIyQV0gC6WzvZqNPqmT1qU2rbnFylwhuZmCUJfMzRMOVm32ADtEWOvBPYkiy94GgY490dJSYuUAZMcR2LSXyqoyqknaSTyL+hkF+RsfKQnffCY9EI3+WIk4R+WDKl0gzYjKHWTXkeRFBXBvD0F1fA76+QK8RlYigE387vbtOwSSh4aGbHBowNCDEnsAXyG1hGxFVks44Q7ZPwQ92MMIIjrLHSSWW1qbSSTjC8QyqoARDAHghO1F9TEIYACoGJfod8I5xFBCFhO9XeFILy1ae2uzLUOefWqSfXB/8Ie/b3/+F39hO/fss+rSMv9799hxykoePXLE0PtOeSq5Dc3TDVZNaPoFqxqif/eah8xaAE+99Rb5KFABX7AvN65ft08+OWW79zxghx5/zKvInMhBNQ0CUlb/yA5iLnBV9WhS/+zom+UpHLF00r3XBY1+S2lMXQ4xwBe8iaQQq3ArqTIXwW/Ukef9tgCOB+GqPnkitzGH+Lpx/QbB4JGREZL/uN/oryU7u0IwIIIYAqMEmtVLC8E4gHAEYQimQ6oRn6mqIe/J5wB2kqsGSe2qFJF5HeDsKqKuThnEbXLaWzpbhAllVT3rLJU1Yb68QiWfjCLteP2Fdx9/oY3gNTOAyN+PcQEYDhKd8nkIzF2GrnllhVneUxOTdv78OfbU/M4r31HlJ9YsgnWhauulwd3bXSpCXPe1OeiaSN8GtYfGvN54z3pXTTuw4QVrQ6LJ7N7b8zS8KhKoctJWgEP0Rgu1kIDqNB6ON6ZKg1ifdSS3n5/cM5l0YwCBTCxhhahksvAFfwnXAOABW4Fzk6CXV/RhqYgkUZWFCBdUuao6EntSEu6o0m9nj7LFRVV1hNIJzlrYekgLszJwUT2AKXXXIoIZ+xu+4WIV2dxVQ7UDCF+c99uHt1D6+daN63b3zh2SsiASQRIdeuJJe/zwk/besffsypWr9uyzz/A8eeetX7FVyA9/+Ps2sn279fb32pkzZ1ghu237iB07ftxu3x2zcle3TaHyFhUmTLBqIvmIilKMEyuAK5IwpOJMpWIffvgh1S6efvZpjh9ll2t4JoCXIHghJQzJeUi2oTJnijYZvVm7e7psYAAkLkCzScm+VmXLCFC2tlp/X69duXLZrl67btu3b7OOrk5WeVL5giSeUQIbxDr8YPVdXab/SflYVqkAxF3hGY15AzkOIAjnNghRfB6qLnGmYu4wj+xTS6ncJVVCAWSCLHa1wmqhIN1w5sLO4pmxdvB7qIQgMXN+HmMFUt/srV+9a9ev3bSRka3W39dtw1sG2M9+y9BWe+rI1+zipWt24sPTduiJx9m77+NPTlp/X4eVS/JnsBanp+dsdGyCxCylPnFudHaqSobkaM3mFhYIQAKwbkUVD+Xganw+VkqX26lGEW098Ez026PnLUlvVKSgMhzEsK/NXKLRSQEA3V0gmUEStqgaCPdT7kTSa5f19fdwnuFjovJcsuqqkBdZjJ7XJgJ0ShXZSJhQHKEelay8WqpR5hmJd5hXrKu+vh4bGdlm20e26bNbURXbRp9KZ2KV7yOATFUexbpM8PC9hrXA793ekHBxUgVrGYkKUc3PKl+XgherJVKdc97RwbWI6jI8l/pTijClvDoIdMwHQHn0pebfkUghcBgJftPTkH9fpgS7EjabJTVqTZKTB1FQLjvxrORNJZ6hIljkf5CjkaiA+0XiBFVncP63l71yqEbyGf/h90HuyFdQ0lgiErz6F/cbkt/Jp3aiGWspZF8D/GXfzyRlqmo/JZ+GZLuAb5VqiRxICWaeZKDkAUnxqypRfaSVcAM/KloE+b91bKMuneMDeQLbvRxYGxLAm1yAHx0Eq1dvNQchGlW+nowYxPCyk8CRNhm9q9P55k+DeUrnWpYMtb6nUJybvO28Gjj/OfM15HoUCcrxuBvARdmIuDRsnjTY4B+mNZTN0Grq5V5myV+zqvo3vPvsqnJ+iouuSf6u86TuQwQekRPAr+8hhAAAIABJREFUyafK9o2wCsdX4vcgZzwhlClubuciKVV/8wICVpVGRaxaRWmqlMTGNkmOh7BQgPiRqjJl5zyJjvF7poCVxdVYZ7BR8Tlyr3Ud2lGv0oefJBuh2Wc8hkRSnsMge1xKmMlxILFUASsyyBNXQUIzeUMJqLhJthpzBQ8+mxPijPdTNaquFT09mbRKCVpVAIfEa0oWhS9P5SOdmyKKslY17g+yctkrmyVJLRuCMwl/wxkftow9g6l0AZxBqlvw+6i0taxkG9wf1EkwQojPcW3Y/JDJjwpckchqD8Txhy+FZLgutJhqlsQ1rgu/lC3iYFtrTOzC7/Fe/E6fJ6luyeJD7UFyyVGVrXkEfoHrqHJSny0sggk2qA4GtkRCVn3rQUhDnhbPAN8H72XsCGIvqnNdxpqJUMQTRbyFfRAZGQUQslfhn/N88WQ5rI9IXMfZIEU52W293nsSQ0GjhkQBzCcSdSEJ3mxTExP25ptv2PvvHpPMspOfXMtBpq5jRhryQ7S/Mruth2koZMpIYFz/8JEn7KVvvGRbhrYwZhB+pmcH0Ql/BWjM+PiEvX/8uL3++pskKsudOBPVsgTnN3zi2Skp1sAF8bx0jQRxIu3pwe19bOVy/foNu3N9jHuSRUj4YrJe0a7hPqznui+NZIW8AjjhARygoggm7VNPbmBVfrRB8zEhDtGGtnQrtnXrECun9+7Za5cuXrI3f/GmXb91J2GQyaah6t6JZSXxwmdVwQoUSkgAwzdfkD+mViyo1FcyaCQwwOeP3uExT1/GGKUTw/0PfN5LLzxvhx7ZZx0ltHvrsJZSm3344Ul79ae/tCpts3cuS3B8rmypdZd8opUV+/4rL9tf/vmf2N6dI1aZm7KFWSVHIm5EQiXGE3HQxJgIYCotUGFJSezlzi5bWFy0Gzdvk/C9MzZqUzOzNrx9xLZu3Wb/x//5f33FC36Zi+G3+FpfTfRv8eR8mbe2MQG8Afmb3YTOQJdMBTFJIkY9t+Dw4AsOA14DEBwN3yWdGxV3DWFJ/uOmK7H+8G0McHLCbK1xy2DD4s/3QwA3OgCputMNtIOMlJoAUU4HVg5nSzNkYcvW1t5BRwuHPIJ1kcAiLBWQRsW0nJ34XQDT9QRl/VOqKhJ94VSxRWfAHTI4rTiASc4HcRoBUAoaAVpB4rkg4vJ7KIIl3ac/dUTWyaGT8+yVxe74w5HEl0CKqqEaWJLQuAk5qqvJe8+MTo/ZSIAX0ksidousq3hLMV4CkVYRwHXxX7wmHeENy6jh73nGtAdwclI8S85BpvoYU/NKubkApVNShfdAriOSs16jiUw1K5e7WcGCPQanH/NbW1pwh7WgsoLU0L8KIPFvZLTSOY1AMyp2SZipZ2jsdwwEyE9WGnPuVI6G3+ELADUIZFVFVbx6FvJvCoJEmKWo38c1r5jWatL9IciA7GwbwaqFyoyAeJedZtBTKtOhQ4C5uIg9pD6peQ2vwLv6avVkQXyvFUurAW7wKgRmzBHwBckuEhhBCkBHd3dZeQQbiKAQjhecTYDgIIZv377LKk6AZeitBwcVQ4dnQ7AqQgHVW6oSQVA3OTXFcQTBjOsAwEMFMBw7gKZ4VoDZt2/dZoAIaWhcD2ApiWqD3KPASs2bZOQg7dmKZAxUn7Y0GYqBKvNzzJp8+mvP2Hd/8H179NAhyj9XASovN9lbbx+zjo5ue+75rxEARY89BlwpOCq2yEaAmixGUKCbwUaNfw/LHf3HJVuF8bp69ZqdOnWKlU8HD0LyVH3/GPR7ECoiVDKEkD6Ek4y9E0BHABmJSCpWZ0SAmQVy6bWIdTKQJwIhgZ9LkhZbAOkjCUgC055MABsIcB5ri3PnVcMRYCFjE9/fvHbDzp07a7t27bYDDx+QrDBI4KyHaQQvhfSbkxbzC3wtpDQRBKFCC5nyJLtQOej9lFQBHH0BvV+0V0QGsQLCAcQCAR4P8iKxIgBqxf2RwLK6CjiUQu7Xp6kjM9cjgJ0Mrg/Ys3XU8L4ETPjN4OcIavF56oeVjjYCQKdOn7a7d8fs8ccet25UXC2vUFIUiRFXLl/mmF44f4EZuN96+ZsiBr2PWGQu3++zZwtP63mNCwQwkiciySY7uJudU/xdgcq47d78rqISejMXbSMbsJHvovttVFqph1sCgA6AMZ3SThYwK56ViugXh4AfVe8utQrw1EFstS+IEVKFCMEzEIQOfEn6TsSuwBvJHONf2OqQmOda8QoNfC/yT+oLOAtAAIWkbrUK0BDkizLzF+bnaCfgL3d1dNns5CSrVzvaVeEJEg6qEejGBDKr1NpknSDQWnEP87aAxKLBAVZ2fnb+nF25/LnNz85KiWJ62rYMb7OjR59hv1ckkUAyeX5+1q5euWJbhgbtof0P8f2QHj7/2QWOCap3P/zkExsdn7RSudMqUJIoIYGvTIIcZDPOJfqpPta411ALOX78uHV1ddiRo0/RJwAocfv2LQJWQ0Oozuy1SnXRpmfw7AIr6VWR96mRBO7sLHN8cS7yHAMJDDndWs36erpYrQz55JEdIyTIMEaozg87hAvijKbqgcv/A6AdHx/nudHV3c1KVSgk0MdA5fTsHOeKFcIAk7waHDYThB57DLOyF/OJ/um9PNPRNxdf+BnrF+QdVBqQ5IXPYPIj5YsB7nVZb/eAnT170U68/yHBVFSEdJRBaunMGBoatv37D1pP74BNTi+wN/3FS5ft9t3bNrIV0tEizFBB0lZqpzw24gjK88P3Ys9HgV4YdCYulFCduWjVhYotL0k+eZaS1+hT3MxWEDpTRDiw+pLzIjuIv8IHwdg043q87w6u2+hJizHHs4DwDeAT74u2FrCN2LdLy6o+Y09oSELPoYc0JMbxDCLyVJkxm3os9vX2sFoYcp74XFwfvh1AUrx2aGiAkuYD/X3W09tN8lfEhfx1/ExZQQem8Q8wcow/kisCxMc6ht8QiYMiE4qKFbxO9gR+GyTbJQkeZzaToCuSJAfIR9lqKG20tScZT3yP8wKV/pgfvAdzox6VNa4pVjh5701UKSO2xloVyK91ErYUKjR4PdYcVXiY3FkAz1SYcaUDzavsGcZA8udIRFWFl/YDwP7oPwp/BT4/KvEFpmINRDJ3qCRgneB8xLWDTGcSlUu3YqxwzQD9AWbDPkcFJBURKAtdfG7dOcI4Q2s0kiQj1guCSuRMHHpRaVpEA3kcUxfdNZDEG52EXwoBjCMO5w8UKVaUxgvffIWci8c/nt67jLlyggGvY+VVxJTZjcazcU00yjmv90A56dtIAIff4P/GJRQrFnHSmr7Imp/XQACnMLA479eCgdbEazZzVfJr+xFff50szks+gC5a+ASbfUjx2tw3hQ2nj5L5XQU5gmeVwloogYmcWUOuOc2H7jX2AmOHrF9vkC1xnRpkcakCJrKX64l0k+ZNalrYo0X/WJB6IcmK9UUVqkiCJLmnNaWe4XId45lD1SskjmFPRBR7cgaTUKCcItU4xhLAefwZ2Bd4RURyvt9bWFgiVQSQfIq/QRK5Ap7bTdxLqB3pc73iz/d0kH+s/HWSSES5bD/NBVseeMWwx4yxxjGWiqElr4z7Ur9gPJNa7uCjJIkvVQwQxhhzvB7jhDMK48NWQ14UwwRSMyVoe3ye23TiG1CsYEIQznd9Hq6LMYQtxX1QFcWTP4KcjmQY/Bt94nHWwucS7oQqZimacT/jbPCYDWdPSCwDo1RygVQf2GN+cZF/Bw4BXxg2v/h8VC6Xrb0DuIx8sSCi49zJixHwuWonV6gCyL4GUev7lAUlWh/h2zOXNpIdHGOFu9PctGLnz5+1//Laq3bn2i1rbm2y5SWt23vZ22sRwMn2edi0ZnzjhhDjObx92PY/9BD9FYwDfD+05ejv62OxAGwAKn+BWZw+/alNjs2QqMbZ2V4WeYebRXJfdV6FFrgvKAal3CgngXFv5d4S8Z/pmWmbGQMOVuAsIb+eh76bW7aNXxExcl4FHAooXJMg3L3gQlXnWuuwMfDx6GP6QNOfaGmx/oEeGxoYpA/T39dvTzxx2G7fvGVv/OJNJdX5LTE28+QK/CqS3oV/iABu71BiA/4G7IXjBr8E6iItKpQRRrnEvRnV5TLZ+Sl0/yMVa0M+SXE64vvhLYN2YN9uG+zrtN7ubmsvd9iFzy7a8ROfGCzSkpP1xOedK9GhVMTrTKjAGDSZ/dEPv2t//G9/aMODPbaMJJXKPIle9ecG1t5kU5OTNjM9LaUE2DLEVGgrND9nai/dzCKPqakZxojAoxAzjuzYaf/j//K/bxbq3/8AffWO38oR+Gqifyun5cu/qUQAr+J67438jQzWyCSLLDk5iTDs6jHY0gzACLJny5K/gqRx9FnLHmszwG/VCOQVkWsMz1pBXv3L1jDwX5QAzqt/nQgOIJYOFvqVejUvvkcPX2TPl8tdBNFxsKliZMElkYEnB+EmwCIOkeT4Oqe6/srQaRGOPzOf2KNLYORSBBuJiPOI2QOhFcjnrgAQcaImpLhE4TlwHMRvZjZy4prSu/UmRZXi6r2qvsb6XAEPMSd0hbMewAx9soNUjEtxSMc18K+CKo1X/tn5tf003cDLU+i2sRPgd6EpqJOwiv6FmgM5SDqw8ztK2ZFelalqA5dV9upTrZvCiVCgonuLNdHR2UvHD+AlgDzKzC6C8PHXuuPAmYxs+kJbKiNbPYHDKwCZgetJC/l+1/hCKk+9a1DBTRcCVe0IFlKzEs1RT28v5dpG747a0tKCS+o1APzh4MSCpuOIMWu1zm5U1vaQtBofvUVHTTKdqMgCACnJO0rXso/2dOq1E4kgIQsTlZJAXQrHzGfFg+R0KxF8k8RvsaYWAO7ISkVAhCAE1V2t1tPbw89FEAOZRlS4gIyFFFRU70JmE9W8qNSFc9zT10tyiKSfE3HMJp5DpcsiA0JkJUKyERUyXd1dzB7GnaJ6BT+DFGD2d5MxixSEMXq+xT5nJjT6UVKqUHLSBM+RMYp1iXvv7rKezrKt1BZtamrC9u57wP7dn/+ZPf/Si1at1Wy+umTLsF9NJXvzzbettbVsL730Aol9StPnuriZMUrrbE0D5fuA26uRfru3s45BBOXyvbJ3xezKlSv26elPbe+D++yRAwesVltklq164kS/aAUdyjAHQVwieM2EAgfWYt/njntj0FgnAZ1VqATIQ9KQQImy2VkN5lJdkXWPtYTzgdL8BJuVFcwe4ciI9+x0Vis1Ndm1K9fs9TfesH179tg3X36ZQXgVEsSp70/YPQXzzD73PrVYA9g/US0A8B2ANPZlzBXXovflE0AEolrJOMyo9cQd3B9IBwVbeXZqAOD1tjfsVcysxrLRPt/bvOcgG+Yg2dMisnfQqrivLG5KH5ICybU+Nqs0zSueFJBBurXN3vzFr+zK51ft29/+Pds+vJVZxgC3rl75nL20QUTduH7NduzaSbINvg8InCBj1nvaje5LR7O/ImvhW/f73KfKk5Li+zjfMzubxrTuptawz/n+ds/g3mbt/l8VlQB1IHckDnrCkeY+O6OzFgvRw1OSdZLwD5CL6xZAqFcEJBDTk+SwvrHusQdYcUtgEkCWgCdVmojMQXUp7GqcK/LPBCTiX8w7E++Wl21mepaEFRKGQDpB4liy7Tiz5m0JFaTNLdbb1WmXzp63j0/82lbYv6pKEOmRQ4/Z0PAWK5UBzqGkYYmqDTinIZn86MMHWFnwwYkTdv7sORtFFfD4OKvV9+x70A4dOkzSCD1XB/r72Sfq1u2bJNPwMwGqLUOsEAWRiKzwcVTQQnq5tsIqYJzvtKcrS2iEIPlsygELUAa4ChAUoOex9961trZWe+aZo3b1ymW7fPkizyis4Qd277M9ex5CU2xK0aKqeBCVEuV2SS0uKVaAVDbsJs7AphX06qtSBWOov886yq2s8oCtHcS4tLXxjIWsNAAMJPhg3nA/mAtVtbSRbIQMH/vUUZZR1TSTExNegdwuiVyAQivL1tvdw+dBf188J+w21UY8SQCkMOZnemqKz4LnExCOpDcBzng9iECsIbymtbXd+vsG7cKFy3blyjWe6VOTEzY7N80KYLXdaLXHH3/S2srdtrzcbNOzszYJcA9V3dMzLBNQhZEqHpGURmDdE4YiBgnSk6Sq957Hq8ttSERFEl8oExXVkzn+Bd8Hu0wVwZKyhFR4S0nKLJHAyAp4VsLqTMIXYhusX/yOPa6j0q0Jz6f9C7spuWkQ2q3W09NFnyrOJhKzKyv0f6jisbLM+Z2bX6BvMwNwa3bGRnbssCcOHbTBwUHub1ansc2MSGvMfWtJFSNtJcjgCfiush/1Ckl6nMWYJ5zXE5MTHE9U5LMyzfkQ3DXWFOPaFUg0KrGLvSep6qKeurQfWO88n1XZj0rlaa9oxnoNiUIkN2B8cEbjc1Wp3k65eCQ2wB4B2IXfG32BUYmF68L/xb7C76kA44mgXK8YU6/UjQpAyjij5UQih5op99nb28dxQwyB/Y85x7rFs1DeulWKN1JIqHmihmwrkx4rSmLDPcgv0FEsAiCQcTrqqhj0CmOsDZ7RmT8RcWv4CZHATDvrVbMkkBrPuxSLK84MB6FI9lREu1Zktyagv87R9RsTwF7pE4QvtkKLBkG9f0MC1ccQFcAggbFvm1M7HSdE6uR5Q3UlU+NZi9StH7hiPNZ7baN6SKoWDQxA9144WJu06HByojjBC3WY9b2FjePx1e5L9vq6+NxfmcUujf79vZBE4X7ESMeaj+Ty3DeO71PszhFXjBDxAGxVge8UlfZMrg6lAidw6T2zWrOoAI7npww07GmW9My17f4TfCvaW6qToAIzWjjp3ApVJexp2IzwX4Qdyb5xz3ufV1VpgoSBnDxstSqAsdPUJkzrlOQV4zDNevQeDixHY+NJS/7MJIBdYpgqen62MnHH5WRJsuCKjivK5mgtRtIL+xX4e/AXxIaw9UGcMhHQK6lTXBGJ+ZEE6n19meCSev8qtuRYugqTiDH1JA/FCowpkoqQfIb7lXxyS4q3MKb4wnUZp/kBzIQoV5WBbUWsinkgmQw/1LFBxpmeCCx1BCVmMb5Ei4FmFIOgT7DaQLH9D5XVPCEAfi2rxxUfiwBWT3aRSFCjmGXMSfvdIr8JZ5Tmx5/J+8PDB8Hn4ZyEv8Szt1WKH/iXhKDjkZxTEvZawRi7SOKJimX6Ga4DnseASlLz5B7eO/wus5mpCXvrrV/Z+28f40Zhu6rode3Vvxvl+xR7ObNvmYFJcck6Jinez/1VarGVxWVr6yyxQnfLli22c+cIcaKb12/Yhx99ZLdu3FViE56RixtnKvaP2VKl2Ku4BdoIj7/4XG7bmtHztkOFD9U5+FuqJI8ELK8tWt+83udfMAZ59a98T9kSzFtqcZdVhOetKHL1M7bCY7FErz304IMcg8uXL9sjjzzKXrZvvfWWzcxJah3PjjWOdQk7U7dGmLSCpDL1t8YeYyyDNe/JkLhP7OFWKi8qMZd2K/kgxal0n0Oy6uWBrchGpawZa21ttp5yK6XAkbiHittbd8c9EcUVAR2/beSieU0/89Ev+Ud/9Af2zReet+72FmtaXrK56SkWP0ACGvOhSn7Yh0XGiUyShVLB0iLVdbBO4EsiLhodm2SC8NTENPfpjt0P2P/wP/9vX/GCv+lC+B15/1cT/TsyUb/pbW5GAG8Gy9cdi2utmsgypERZSX1OWRmZ6f4XHnRdxYfHQRtLJIaM9CYDseGCbvzjfRLAeQUhL9Uo0+vAuRwtBbz4Hv03QAB3dnQTmgTghkNdzqEObe9woNenXkghvQOnuujJstYQRCVxVGUXwa3CFcpmRU9iD9Z1tOo/zhOrcp0CdkJVTlOA9zmIr8Mt1oUkjvKKy8juk+Qarr3MCmP/iqSBRG5KniIncTXexcosqkj9nnkpl2ZOBHA8U8Oh7s+e3UDDMG4MgBfPGlm+HLU6SUlm3makazgDUf2m/rTRzFFBv8C2gtiQf+nXzT0BOl8CmUHGltrbvZ+hEjCWIYmT5C3dXeTweU8tzwZmska6T5G6IQcEQKxWk0Rc9GqOBA9ch0Qogy5k5omMxftVwQ1JTM0vMyBbWwlGL1UlgxkEdprNNRxpzD8IYMgGguDGzyBQ52bQJ2PZWkAOd3SrZ+LSkssZtdns7DwrK+YrU4lIU/akKocjOaARCNJcFb2NYw3r+SHZruxj9g9hVrKC1cHBfvVsrdVsy9AQszsBfMKxDCIOFcD4Hvc/PTPL6iYEAgBvKWGF/oWzszY3i+y9JdoE/DcxPkEpIFS0wGFudceX4+vZxHDoxsbGWbm0fWS793NVcK8qDBGKcPAko9RkSytNXDNdqExB9e8Cqp5mbNv2Yfvxn/2pfevbv2foRgzwH8R3c2u7vfXW+wSZv/78cyQvMO8igFdbWUmXbeJO3AOes16QxmxlggteLWFNduXqVWbS7ntwnz28/yEG4Og1GMBDkfkuKbCQRYzsZQU0Age5VbIPj6AzNxIA7xqfMACcyJJHsIG1GdW/AS6EnWdFDsiCkMvCeYn1EFVKCFoAEi3V7NzZc/baq6/Zvr177Yd/+Afs34L3MhM86/EX4CnHh6AH/g7Za1QrSvqSoLQtq3oMYLBXL0YwHVKCQQSHzBrGkgQAQJBVyT1u/f2MaMADE1mH5Im11sy9+DQxD0EQxvxnqd3FkVInf99g6d2WxjPkJKqCe5/ZAIH87Rg/kEFINBgfnbAnDx+mFC1k2U9/csrOnTvHrO8DDz9E24y+q5QARdWUFpW7AoX0XMPJlG50lXuS238ea+l0WD10G1T1pLUcyvdryD6ud09xHEVvwnuZsy/ymnx/x4YsztI4a304fa5ykJXnEfrce5sLVNRxrTjQV5yNurv0eZDL87YIlGH2CjtJCnvlBkmsqBz2fmUuxRYkGeR1ATBG8hYlkGHTAWJA0YFtOVZIxsLXgyw0pOuqM7NWWlmxW5cv2wdvv2M3L1+hpzcwNGDPvvi87T3wkM3Mz9HuoroWiUB4xv6eHtqFO7du2c9+/jM7dfIkVSEg89pe7rTDR47aA3v22uTkNCUDce6ALMZ6BiHdP9AvieL+fo4Hko/mFiq2becuq9aW7dTpM9aCpA8HTVDhCeIZGeQiepoJLAQhBjv64YcfWEdnuz337DP2yccf2rkznxKAGJ8Ys21bR+zJJ5+2js5uW6wt2/xC1ZpQIYDKmtoSATuAtAtz6AlcYlVAS1ML+6E9sGu3HXx4v1UXZuzq1as8H4eGttjd8TGbnp2jn3D77l27c+cuAUv4B6w8apIEo6px1XcdBB3GAuNw5/ZtVvb29cpfYVWBI06sdCmXCY5IQln9/LDOVNndwrEIaWjYEMoxukyi5PWbbd4T9MC5KtEHldGzzNDHWTU9NcE4APe1bdt2O3jwkI1PzLIKG5U7mG/2HgS4t2xWrai3fPTYRZ/k+fkKyW+sOTw/5gI2W5W3RnnB9lK7dbSrglZ+qfxyqJxExY6SJjS3StpEZaaqSJuaBaqGj0FS0KU8sV+VKOeV9qyal+Q9xhXrDWsFJDKBYL8HbVAH8tkrFuNQJTEPUh9nKpWkFiEnXrUprxiukXxttT37HrBdO3dQiQHzDL+sXG4TIEiiAzLGSiqABSlkGQvpYALnnZ30kwB4U4ad4HULK5RDMhnPADIUexr3hjHGWQo7gpYcWCNIqACZDIIA94vPw2tU7bVC8E89s5FYIvAdfwPhHT8juQC9pCmx7Gc05luSz60kviHXHGc4/EzYL7adWEAPXxHR+C+qwLCGsEdQeazqMCRzSUaahLhXiNEnReXMco39ganEA8AfNpU2MBIddJDgvgDw4zrxmck/a6iCCUI4+hoGiRCKDfJplFQS7GRUmOU+vMgj2XW8Lo9PlRRREJP5936CNMSXDSTmhgdXEUd8kfMN5wOBea/4JQHs61/xRkS7XgmH/ZcRwPGZxV71ocoS8uKsZg1okCvxxmJYi0phHvoFcbwKA2rwKeqeu9FRb/RNGlBsD/P9ErlCzHqjeQ/BQvbWiDHrXKbw+dIYFNe8HwI4QvY4G9YigKlMkuEBet5cpQwxvgjgogq45pK5Injoo3giZkE4KbmcK9v3XyKN/YbwPu0/XA/9c0HYuQ1HtaVX4IkEVIwoiWDta8ofe0Up/Hzcn9QR9EWyxNWtQm0Cv6dyEVtUiMDD+mEhA9QIoq+6Jy+oB2xRBRguN/Y/4hQRqq4uyIBMVY/8HL5PCi34L6m1wC4xcUrnnTA1kK5QDBFRmCT5USnnqg1Britp15NonYfDR8Yei4rrkLmO/aGWCxpnjr1/j/sIBQf2IEa1MpPRpF5Fgt4VvDAWUSGJsxyfgZ8pZY1E7Ll5ng0gc9gbnpihx3KekKTraexxz0ouqqXKYyT5wBeKRBuMC2w21imSiHDuYZ3is6LyGeevKn+lpAXMQbLPZZ5/+D4UuCJWlBkRkYzfyRfSfeOc5jiQ/AaBV/SRj7hESW3yrXD+xjWUZOlqEu7fMykTMTTUdtxXx8tu3rphb/zsZ/bZmfPW0tbivYGzpIos4Uirag2sIoMAV/21oeVflm4TcJ2Sn7yPdtG6QjZn154Re/roUdsxMmI3bt6w999/z27fGLUmKJawjYcnSiRsVgR4zF1gqymegY9TarZWkIBovTaPdmheRIRiBa7tL3JSbfye6IUtLE3jG7YjyODADsJGYK1HYnWsM/hn8LMwzmiR1tPdY59f/pzJfCPbt9mnZ86yPQsxGq9chz/FGM0r+nF9+DvwS+Fbwt/BPeDz4JfTZ8YYtjRbqbmVVcCIC2fnZlPSy5c9QmGjtCeEh0ecGnBA/pkpWQ6+gStJiuD3VepGkNexFdu5fYv929//rh1+7FFrh0++smSzU5O0oezh3dbOBELEj0wAZYueFibYLlQrjIsQuyBmGB+btLm5BeKT169eozLAvof223//P/2vmwB5X/aofXXtMDDYAAAgAElEQVS9/1oj8NVE/9ca+X/mz21uLtGm1E94Uf0bRF4RKNXfYIBxjUBaSnKRxQur5VWQkN7K+3hmIGZDhimDoI3GxEHm9V+ywemdMmgb3n1fBLDf3xrVv3x0/58cW2RAO4EEAwyJthbIp3RT7w4gHRwEZTJ5JpIfqAJflIEfziSuzt9tEhMJcIFzj36tIn3Vp0N9RoJAKQITulcFCewOanH8ZGXHTN8nDCz3aa0AMCNho5IVAB8OcBHckgMKlE0OoJyIIOnqCOB1g0wneSPLt8hn1vXXqlLM+t2suYbqI9TVL/Es9JhoxfNF9nUK2NI7i/6FJIAJJitLLtY5AwZIhvu9Rf8VzU8EhxqbltYypWvxBbBJFb9aEOqZK0csVdb7OtWUeHa8S4xrLvQ+geYCATEPyuSrX5PxWlYrpz7DIrubUfGPnm6lEgMPXAMkCJzXKVY+zKhXC9dzMazFWtYved8EJEtW7uiiNCWCFACbd+7csaXqDNdRe1sHAwkEhQhuKEnpGchwGMfGbqlSmARbyMoV1b8RmOuZsE+RrCKJKSQoJMeLFenYt6raJHiLwG+pZr2QJOzqZIBWLkOquZcOJYIrBGyUSES/3aYmykBPTE6ysgNVLgBGQ8qQfRS9+hf/IkADSIexxOvhLJchIwnpQFbAzBGQAxgJAhivRSUXpKLZY9GDCIByeB4FlnCCIQ+5Yk2Q8kVlyzJkNeesUpm3PXt324//7Mf2wje+YZWaev9aM4jvsh0/8ZGtLDfbs888zbVbW5akd72hLk6OjQx49qpNT76wLUxi9wkR6CGAEGsFTuzVa9fs1CenSADvf+hBVt+xBQF7BRcKA+rhvJIqtJW5qsQIBGxx8oS5WYv89Q1TVNS7g18QwBpnzC8CEADA0S+UYHiSPlvSRsDPAEVI0Io8YBXh0jKrAFeWluz8ufP2N//fX9vIyA77kz/9sXX39aW+WkU2vQD0yAYPeUqABZF5HUEJgQomFJS8r7WCKQXoIngF4rjN8exeZboH+SZgvQBeC/udnwkJkOPm/nIJYPkcq72FCLTSXPlKy8nehCo1HqYeqEWmbSxS2Bns5VOfnLapsQk7euQoe6HeunXLPjh+wm7fuWNfe/ZZSpBzfNG71YGTmGcCZF5ZsQpk5fh4j/dsZ9Tds6+1CAzX8pPSWRTPXOQZpXPCXZRVAHB8rECNtYGRf2oCOPmVfjPFnvSeVwQaosd9UT2Eu427jux0Vvt6T700vE4G+2EjQCJ6SaY2HCJ8SWi5HDBAQ/he9F4cUAmwVwDhEu1KO9UXlOwIm6CAXEQkzgVWV6BH7fQ05Y57e7ttBYTdzLSVzax9ZcUmbtywK+fO2/XLl2xyctye/eaL9vw3X7SFRZGlSCAC0aUnRnJQi01OTtmlSxftxo0bBAlh51ta22z7yA6DJB8IYIC5AAKg/sDeqUgCohJFOwmckA6mn1Bqs1ujo/bJJ5+SEO7tH2Bfa3wuEpZwHuPTCeQ0NbnSQYX9XT/66NdovGaPP/aI3bl5w27euGYL87N269YN9pZ6/NCTrPwtlTtIAOM/JHshMx3VPiVvYVAutVGyeGF2nokng/2Dtm/vbvo8589fIDm2Y9duu3HzJquWB4a2sMUB7gvVtjiDSYp5Agz8EpCtIOGjQlN9UwV2hr+Aik34ZPAj8HtUsUDGGmASyEnZ6VLq/RuxEittXGpXoKUAOILgzMSv0darpyB6H7ZQUhJy3lPTk6zchu0AAdzT08+EUVRuf3bxEs99yFa3QUa6WQBWSNTje1R7A7QFWRx9EOX3ADhXixD4jXg2yoj+/+y9WZNl53UltjNv3ntzHquyKrMm1IQaUJhBAARFNtlkNy1RljvsaMvRenBH2H7xH/Cbnx1+96Ojww92hFuWZOnBkiiyxSYJgMQ8FVCoETVnVVbO450yHWutvc/5zs2hCiTRgkKVDDCzMu8995xv2nuvtffanqyHa8DvoXQn/Ee3tfLFoxekznn5UuqliArvaPtD0Bn/uf8YiUJUkXCCWCCxZIDhWyL2gV+IhANUwePe2VMRkqAkMFRhK+lQVZARSIZSBlvbQG5SlR6YK/YS3tzkfsIZfGByguC1EhPWSf6jkhbXRBKD1gZAQiVMAtRm32L2sOyw1ZUV+mvRlzjmVRKUsOuq6ALRCx8Q6whxFeVCSbarSpj9/jo6eR2sGfTdxvWRqIDPBxkc1VTRsoJtIwjAq0I6ek9iPgGQDgwMZZWB9OnYR1PAP31gVOP293ssIBuO50Y1NGJCXBtzGDKBGF9VnLXYdxLngQhgJYqxXZGTC6zQguQpJVmlYoXXsULNPyfmLPyn9piI/gWTXuVPsKoYxFJZSkQRgkVsRfA3Xt9m8xmvhLdOc5AkIKZYQjisibpP6oDmfszD3NLfhgBGn0o5zpB1ZsUvfFiP8aPvr1wltWzBfzyP8VxZ3N8GACQKGIV4PCWF06TGzPlI6AsfFw2TtxzKHII2cnin7Mx06NpxncQfyXrXuiOT0LGZ1c8v9RsQwIlPl8XB6ZW/bAVwhg+l1Vw5QiZ/U15VgQD28c98OP7b8Y/s9bmyl/wVJHFLRU8+Sj72VAqjgomqdTPiLSmKEKkcMZITD2znBBsh6X3cL5VNPDlG56swIvlDIjMjDsgkWx0mVIKQiFkmrHo7GkEM0adVcuWsbPfnztQCeY8inEW86vMpqdzwfq/ul0lxocI9LkwiJ8k1PMDEgnCVv4XXMbZz1Tu0N6DtYpuPSIb1WAt9hbMesfIiM5LNW39grGRTkRqd5YZ54pRiOrxH6iBNzhnGFmdkSODiNWFDYPtVIS1Z3OiTC/+MKjMg5r1CG88DG8mELu5LrQm2LiJuhPvX50b8BvsCbIgtwUDiol1EtcoEHZyx8A+hEoHXDwwMigBGkpVL/DNxvNGgj4cKQR1BrmRX6uJ1YC+jHZcwk+jh6ySur8OYozhTtGZV9Ql7BNsGfyx6R0esL38j7/Oq3ysxU0md8n1FAms8MWazszP287//mV389AKJUZ41kZTyMOA0jXl8z+9GAKdnS/wcH9EuaR6x34svP2/PPfuM7Rnby3n7/OIF+/Wv37J7d6az1gxKIvekdK9O99PF96TvKY94mJBXhd3ctI269/t1pQX2Av9yR+jDDGD290jMSt8gTEXVwPF37W0lb4gAVoIIMQj2oi4zqTQqh1t1tE3qZIUsVFPgc6u1RYpp6/xjkoDvgyCAEafL7/diDBDAJfkcKB6pIq6o1dhaJlQjd8R6Hnk09MKwv+kZEnsgzoncxOaFKZm8frQm8nHKqRT5NcJHN+30ySfsO6+9YkcPTlgP2psY2rqsW3dF6jGVKtQD+5k4ivFF4nCjLnUb4IdSCuhlj2Qkj8LXn52Zs+tfXGfcMXHgoP2P//P/8pgX/JLz/4/15Y8n+h/rzH3J+w4CuP1t+QLI+zFsZzeKAP7WV2TQYYLaFwFhd2h3cdIf+kjbWeVt3+T3136bHgxuD6AmBHZyTV1CTxexZC7tkOKl7qQR24djCkABVReqbAWZVK32Wle5oh5hkArDld1pV1ygHgoiWtObV2ZkHu+mz5e8LiqOkz4cAf7DSWWFSgQXnrEX/XN5cc5N3qchAhs3cRkBnJO1PirupOXD5gFRFkxIpiOPHwO2zTNkC6BBYU7bZ8tnJCNs5RAWv+LfW3+/dUn4jWXjkV4pgeszUCFfEYpjNW4FsIPLxTO6PZDnK11uJ15Lga/oj5tZfGWxK6BMRh4S4t5/BYEOyD8Stfxs7+niGaG4pwjoFczBCYoeuXiLwDyQrRGc4ZOielQ9+NBDQ8GK5k6EGaqY5chIQqmr0sOsxqGhYfbEm56eoQMHBx/A6cryoveWduou2/8hj1Kcvc5S1QaGRtgzF44iwcLFRcplgrgEKAKFAThOkNSBVDQCTjh/i0uLdufuDUl4soLFA7fos5zNS569KEl7VUSIdBfJoF7JkuyjfqePIT6XkpfVCh1NAGCoeMY+R2CLvyHAoXxuh7FSEAAk5gCVKgCvQ+ow+skxsPHgWL1NVJWGayFIAli8tLLMOQfZDsduYX6B8pcAQDHeIIIp24t76+mm9DMCOWQ7AhxGT19cEwAuOOBSB4Kqun3r975pf/xv/hs7cOSwLYGQhrynQSqzah988KnV1pv20osvWKXSac1Yb17tG8FPgGjZuotFk22lnSIRtyoJq5wpGXjgGQF2mhXMn70C+PPPP7eTJ0/asWNH2acYYyZgIQJ6BZT8HYMiBaIhGcZ5DbvAH7a/VxFUXn2cgmoB9njP4ejvDqnKABh8C2VgQkYMElXQWsT70PuXQHOtzjn/4so1+4s/+3M7dOiQ/es//mOr9vUS8EfmswBz2ItOB3kakkl3MFaggDLC8UysIEIlmStORAWA5BjRu9qrkAHWsz+nKpwCpIipjAA1DoZI4tE4bn9Wc+dnIG37Sa2Iu/29aWAWxG4hWEuA3bjibsFcwT9xG9hmNLL5xekZAHPI0b7xy9c5Hz/4/j+3wYFBW1xcsDu37trS0qI9+9yzNj6+l+QAxp/JVg4GqcmTzHoAawUL42O25d63SX7a9flSv2qbyF/+RWK72h8+2OUtv9eW0PwIJAxbEXMWlee7J4DsHmpE8pIAPCekQi4xEtN4iUBoiv5YtkacCvBXZsBesMRZkkCSFCgQNPcr4qwhKeayqVwTrBIVOQOgDEMCEg/7kX3ofE/i95Sbz3qyr6P0izYGfT1Rytnb122d6Im6smz95S4bHxy02ty83bl2zc6//55dvPCpffcPfmj/6l//V9Y92G8NSO51gayVukD4EiLLJKnK3m1M9oMkGvp1BhAracRMyhfAJkA1J66WoaDhEruLy8u2jmQkqF3gmmXJCAI7x9zg/MEYsELEpRJBhOH533zzdbt755ZN7Ntjfb3dVi2X7PLlz+3G9Wt24uQpylKDoB4e2WN9ACCddEJV49LiAtsSoNfv2sqyzT54YMvzizYxvt+OHz+uXmdLi3b7zh2rdHfbkSeO2vzist25d8+6e/vYNgJkMghGjAGAT8jA1eqSwadtRKUJQRFP1KGKQo2Ja7TP6O3t4GL4N/CbWREFsrKxTsIMQAqTaDypA2QgyF1chzKMDjrj/EQSAOZmbmEhSxLDZ8JvgB+AvzNk8l6psNkg43q6e+2zixftztQ9Gx0eIXiFDATMo+wXerOiulUEnpK/5AtDDg9bhck96OFLoh/VEehFLMJOcqAigEk0etIoQVpUxPM/EcFUiCnJTvkpoG2IagyAxwTkBNI2aqpGXgVxvopERQBNsFcgISQnKkJdUuuZ7WO/XPlNjJlYPaXPxn+lClRJ0JNWFSEko+Ef9ariFiQCJI0n9oNER5KEMQEAQDorSND3lz2MUdm7yvkAIC6FFyhcSFob4wo/C74kKm0hl457gc8tYB3JG0OG3sQhndo/MMCxx/vw2pgLrCmsbewN+GeYDwD0w5B4prQ17DJ6RIOcrdFPxLiCLAdQj3tHdTper3PImHCovpMiT8LOR0zGKnRPXsH1mXhEu68kJJIV3L/q+YjX4PNICtO/j369HsOwmk/jrvdpjNinnH2B9e84QwlGO3lA8pjxj+Ik+dqREBz+mIiGeC3UQriO0/hpG78rQNUg4BAzR/KF4pPMY+EP2hmZF5BZua0+S24AixYL6z9FSwofsp3VzL1gDIH7P7iEU1nsv92Jcx3JGLAVHZ4ijcrGUGFySCDixPBDs6SxZJwyELrdvwkfI7GfmZfb5itkHsJ2bvC2BHChXCnP2GzzpKPnc0xGQkEHvCIfI4U2iv/ICf8dfJT8lrdT8yriBPm6abtYW1HAdh5TTvrmPgOTqj1GyH2MIIhFsmZqZYX1rDiFCZwkgHXNSIDTfFNLOasAlq9SlNwO35Cv9mT/IEpYfQu1BrYp0BjjLJJ0vEgX7nGv6sVrKCPqSeE4j6l+AbUA9Er3lhdaZkh6lJ2gwpzfWySR0ta42oFwjXS8c6xJrQSURINrQA6X7XG8og9nVJx5cQX4V9HuAWc5Yi58RiT8qkJXlcqwEbgXVh66jWE7CxCJnlRFoj0qTEM5yZOQ8Oz8PKqWeKKs+4a4HxGUkksmictzT+dFkOx4dCqDMGFHM529zispgSlEL3rYTcwTXshnYZW0bCKuGapheL4494Nw4/267aScfgmtiUSMMYmqG9W/OvsxaCKgRfKyahn+SEt96Sm722x6+yG1llNSmCuE+OtAQLGCnO0Y8Hr5BpSfRfXx2ho/C2MIOzYAnMjbVgUhHuR5VJGqZ7ESlUDe6XW4BhL3Nb6wa7dv37Kf/uQndv3yF/QbuDYzEjUpMsmKRrY5RGB70rPTj/vAe/U9j4Niz3UPdNuBiQNci/QT6jUqx6wuKgF/aGzAfvT7f2AnT5yQaka5YjMz0/bTn/7MLn1+mfer8VZSBGPPJIkktUNxPtCOVqEW2UGyfqOm1ixu6L6yCmDZViXQR/JZJN5q6DTWkaiSPkf4BrB18OEROzEBzZUDh0dG6RdP35/O1THD/3AfIpIrcS2S7ZyTTStXu6x/YDBrTUE1PvYAVixU7ixbE3GNx0s7Guzf8A+Z7XUsOPdPVIySHnu4d81zLtOfmb7CC/MCPY37pj116qi99Nw5OzC+x3orJesEXrmxYQN9/VSO6e7poW+HNaXkyA2rAYddgRqgZKJ7etCKEr4wztcuW5hfspmZORYtrNVq9j/9r//b7sH6bzhGj9/29RuBxxP99ZuTr+SOMgnoHa5Ou7atg683OFS/y73tBPLrLQXD6ldpz9L80g+eEAfJjxlGWAA826tssuzZ7GaSQ3oXOeCk/+O2KVYZ4QbCTP2Akce7aai4kIwYnDeAIyHpIsMIAMcd9C1Iqm/TPGrLiMdCWOvVw8jsT/sIM1zw7E693qtFsz68nqGa/DtmLQeduUASwrCYES0JmKgszVdMXEcEYmSJyvHX6+N7kMk7HUkiagLkKtwf5ILCOcsijDR0SyWWi3NLUJ4V1/n9f+l1mILnkaneVimekr8xFqJEI3DMUw+dOnbQ3YMI9uYFiCUAiFUHBNFAcjp5uWMFcMxbnk2G96FfN+RR1JdIxCP6VMNxkATRSkZuK3O/i1LAdL5IdJiNjo6TgEMF6u07d+3mjdveE05Z/nA65BypB3QAF3IWPZPP5wD9AUvlbhsdBQE8xiBiauoeqziwgxhgsU+pAhRIWI4MjzBggTM1Pz9n96fv6LwCEAfJYsA2qKz0bFUBUF3aA8iKJvGNag31mos1qerospUAqMGRchILwBdAOwQ7yNwl2UvJQEkdYW9jfgAcIqhfXFhURUuryftFJYeAKpEpJHy9KpyBKyu8V1lVhsqd/t4+nmcra6sEmRGgAWQG2Li8tMzgjAAmsmpROdzfR9IYICwCMGQRz87OW43ZlSXr7akSnO/rRaXshp175in7wQ//hZ19+mnrHRiwWgOyTwhSq/bRh+dtbm7RXnzhRRsa7vc+wAIIU2nV9l49YUsKgUtalRAWJd0r2txZdnuaRcoAnlKtCjwZXLQ27PqNG3blyhU7ffq0HT9+zAFdBd9x5gW6JEUCZaqr97aTkn5fEXjttvd3s3ABWrIal5VZyk5WVb+SewSuImdTcoqoBCGR6zJeTDxAVjoC/Y4O9vV879337KkzZ+35l75hTSeZmfntcqVMdGCGO4JtrHUFj1IREJCKYE1VY1qbACAIPEQln1+XlcqR8Z3IEvIa/vvYW/qenvMpvKogOf8K+Vzclv8t/txuuD2IzLG/qPZ8dP8i8zUSf0Yfk6zINuBTagB5Rr+Ibq01kDTvvfWuffDeu+xXhFOUEpwOnD//wvOGasus/yMCYB/TrBeiDjwNSTY8GTL8UJOzFbre+pbcVoedLL4m98HalV+2//jseonUZvoZArGcwHdiZtf9s0tK+hb/MANf8gHTek7WQWLKw74GOJf5lp6QF/5BrNmwPaqaEVAbYJzAC0llYT8gIUpAGWyK5G2xvnHKoAISr4VtwrmN++hHZWAn5H8BQoCc2rDGeoOSZF2VLuvuqfAM7qmUrNRqWl9XyUZ7e2369h27+NFH9sGvf22ffPi+Pf/aq/btf/F9G9wzaqTyOkHESLEA6y96vGGoSt7Lm2QghwhneEWEH3qEsdpVfetBwAE8BEiFJKL5xUV7MDNj3T29NgSysafXQGqx/+/mpq2srJJ0hq1ZX6ux8ha9yFEZTPILVTr1mr333rt2//6UjQz12fjeMTt5/KjdvXOTFcr7Jg5Yd++gLa+hn2DJBgaHbHLyAN9bb9TYX7hRW7PFuQfWrK9bc33dbl+/QSnoF194yUb37LUHc/P26WcXbHFp2Z574SUbGB62a9dvsr/90Ogo7Ruk15EBD1sKsAf7mMQfpdBgo11BxfvTwi6z4hKycSCP4VeQ0Jb/EmcA/DSM3+zcLEEr+AARFWHxUKZyo2XDg0PMvmcSjYO9sF9oBcEELLaOUNVOVH6y/7QnIIYdxzzCn7pzd0rKJyD9vHoIawxgIST/ABITwG66jKcD5/BJpDrgySxYN+wVjPUqUIp+E2MUVRRFb8g4qmRGtDdYneqEQQDTANTgp9CuedwDhRQ8L8YefxNQp8/i56FNhStwSKY0P5Njb8avQnJayRcl3j97KYK4rig5jtXNfb0i5ldXmRCI85pVZl49hrHDa7BfYSejyhZbCgor2NNSbxF5SoUdT+rAHOO9uC6eE5Up8MHgn+K8x3OqKh+SyFpv2g+q6qLEMarCymVVurVa3LeSKVwluQs5c1wn5MsxJkgmWliY5/tQPY/kDvh8GHt8RbUbiJnoE0yJTSe06dd6+xAmjUD6PCQSmfSlBLGoJKN98bUQdjIUiUQaFSg79zG0BURqaP1klYgIDlw1SQpIQSiLwE8BUwGieYySu4c7x4KRVBV7UNf0NkkFn0IWKaxGwSvZBe9I/Zy4QFBzYeOKb0/WcWoEs8Rhj587VQUlEq3DoMvWWlunv1euVK3RsWkbXYhHPdGB/Ey0KinOQeFjPObJfJx2WxtFhDsZ6MQ/L/gaTnhkb2tzw3I7W9Rk2eKtsVIw//B27IfrIT4rNfFJRXH+9MXP0vxuubHCk8pvKdxA/h4tfscX/GpySLIKX7k5+WcEsZF9diRsJwmhcXYKkFIiEaXA3beMBDMmjHjsHthMxCpMCEESZ5aYkSfNEzNyK8SkNFbUK6kmiODwb8K+RDYirhm9w2Ej1CccChM6s3BWi1zNKzxDASES3oNgVqymSsSoDsWZGn1fqXTn1ZtR5agEGPlZQWgySQ1JrLA3SNzCHnGyU/2NgTnkCffYUSRXaA/VvoGqLIj1aX9FVrH6FPEjWtkkEsQxBlLiQ2zm/VOTJOFQK8D1Yadh93E9nNVxvkesEBCqsIe8t3LEx+1nqJLNhH9FcoywQDyP7HmQRcR4wm67ugnI+HgGJlQFoexnQXYm8zo48xWbYsykVCHJYuIUi4u0KagORHsQqqEwdlQ/eLQuiV7F8D0hN4u/ifCsc+y6IRFdhkIKfAUpZUQsivGI5PaI7UPhIiM8s9BIRDe+aNuwBpICDfrjrab1oNoRCVpm9tFHH9qPf/xja6zWJcMcTozbrjT3p5D8keeTKkk5NRS+ngTHJgnO/qLewV7KFx85csSOHTtGv4DzUavTTzx//rxdvXjNBof77Ud/+CN78sRJtv9AS4o7d+7YG2/8yu7fe8CEPWFwwgjav7SnEitG+eeSlbuVyMn7RuJ+3WW4W35u7R4y72QJHvp7JukmyiCy3S477TgNLkLpZ/dVPVLktYVXKRERcYMSHjps795xkpho87LKxDlXaPNrM+byYpfUkjBhpadig0ND9PuBlaElnJIPkMjezf6/S/Na41/VV/g0210/Q6AzN0Hx45Yvj920bFPWBQmPJXvhmSft5NHDNtRTtcHeqnWidQraj1QqNrp3rw0ODBHT1XNDbl3n4wb82RIKRKrWVVZCaKXaa+VqNyuBV1drduPWLXv77Xfsf/9/f7yT4/VVDd3j6/4DjcDjif4HGvj/1B/71RDAj25hCsChP/zvnABOBrUdUAx4OlvwuxLAbmyL0WKxSmnbzFkFaxkBgoCaBACAjor19g2SAIZhBKjWaKyTZJLTCoke70dSIIDzPhC5vUjMqd+HCCsBXTTGad8Rz9oK5zyCgywoysjYXDa1PcNUwXUuAV1cvxqomOMiMZA7LuGLpVXGRUI3Ko22P5ZE2oSDhM+McWC4nAD87cGg62EyEEuCuqRfr8bk0dfzluePt4azSJ8xD1TDGQ5nSX8LQjwH0gVsuOHnmAusj/7BknCqMJjB6+g0eg/gLIPYo0KtRXdcffA1j/hcyX9QHqXUxcAPnwHwF448Kmlq68s5acaqjBJ7DYdMFK4zMDBq+/ftp+N77/60sjz5CQoKm+gpTMdNMtUirAWGtDYkN6cACuBk2bp7+1ntA7lkBBIPHjzwnj5NazVUdUDZbMDIHchMluQyZC1RKbyw9MCHDNmtAsuiVw9jbxJZeH86377H/L5BRGdZn6UuZs1JMrJp6yvL1jc4SNlnkKzq4wMiF4Gs3oeqFACGAEDv3b/P50BmK4BCSP+xB57vF2RmEyz2oA1VH6h6xu9RWTw8OMg5gFxia7Ml+aRyhYQyKpwi+xIBIH4GEY/xlLRfkwA/CGDNA/bIplW6qjY8DAlCJQC89PKL9l//yb+xU2fP2nqtYS1DRnjFPv74M7s/9cCef/4527N3lEE59m4xmSOXb2/f/0W+rW1/JfJ1Wi/6igBIJLOCd2aIejDKwAIgaEeH3bh5w65cvmKnTp2yY0efoORjSDtHcB0EsK7uQoFJv+LY9zH+u9nl9k7d6Wtjf0echoA3+gdi/WEuMB7YaytrK7wTrBNUjQXYwp5GACJACHd02M0bt2x9ddWOHztu3X19Vucebcv893WEvd0ByuQAACAASURBVA+QHuMFIBiBUN4jSZW/uLdIGJDcmGTc8sBcFTsFEtjPMYCVOVifq4WkQO7OY6fZ5f5Lsqgjbyb40JxwTKC2pKoiWyTbELnt9n67exE4v81XkH+RwczzKnqubzJgf++tt+1Xr79pC3NzPOsOHj5k+8fH7fSZs/bc88/yuqhwC4tEEEqsop+Hed/C+EViHQrJPlpLkvDK91Rylrf7OTG4/vvtxiI1TwW3xsHxdou7xRZ6/zhlM6tKnPLlXmkun6MIXqQw7cNsq+yUwM4c+BIAJXlQtLBI/RPdeACgMSTZe5no49VnoQZAuVpJ6OFzKMnnVTdqvaH1QWDVCQydSa3sDFLWuU4CZLADmIW8IGhZypl5H3Kc9yCFcQvYj6joh7Q7e4d2V6yvHyQxFk3dKviQet2WZmZtZuqeTd25bdPT962nv99G949bqVplX94mQGDYo2rVBocGmfwEtQdm5FOKFr37BGYSoMR7mi1X4lhmFjj6q96+c5vvQSsD2AaAUVirx06csKGhEVtcXuJZA9s6OraH9hV2Cc8Ckm1q6r7Nzs+TxIWtlpRy0z788EO2NDl8cMKAwe0ZG7aZmfskjEfG9tvYnkmrdgNYBKm+STlqjGWttmoo2ujsaFmrvsrM9tnpe/b5+U9sct9+e+bZF2xgeMymZxftw4/P292p+6wmHt07bovLq9bY2LC9+/bbyOgY5aTVtiFk/uVjYdxxhsEmg4gT2u9V+d4nGvYDRKBUPlQFi/fid6gkxjzjZ+wB2PEg1KJ6Cb9HFTHW6/LSEpckfha4jHnDXOF+BGCC0IOEN0BmVRS73DnAYwcDkewGMnBpYYFtAbDucA+UaUSV9sam1dbV/zXO8ZDUFWoolYhOJP5UVc3dbKjiMHoQolIierNhC1PBAL9z8C7a1aD6W0C1j52TjOrfiPYc6oEMP4h7LypwvDee9pYqjmCnI+ErQG7GLCAOCC6qd1vYI1T/llglDBnnCv0rJLvpOSSHiefHXpO/LHliEsFeaYvPA7CIL/bFZWKTzgPaTe/Pi/WsLQlJZvSPrtJ3w2eBPMb78FolouWtWmBzC9KfXvkW0uG4PwCTlPwESd5osApqZHTU2wHJX8V6wWfB7uBnqprAF0Jmh/vxWB8gwONv8NlZtef+flTnCDzP+/RhrqLqDctDSjXytegLOBnFeXZpb36k9wCOczxAfPmfinXy81NytpLhF8kgWVjvr+m9esNOZdWCWRJvmzUq/DP3PXTm57FSkDW0CW0kcIrrZ+96GAHsvo+clyCRE6K37b5Sz6L4pzzhUEQn00koAV3ZMFtfWLQykjP7+2wdf4kqw03sEdkkJpLtgtZt579uH822W0zd9U7xr2y4+2PhqGV+RrH6N729LZ+dxd3JWCbxtsalmDcY+JCjCzmLnyZXJ8UFBRJ46w0k2IE/czjrvmByfCLHCFLipfhz7ofrPl2xawcCmG2QPOE91mbspai2xKogechzQ0Qdxl+qD6p6TElp+VvyVXG2UAmEN+mkUJBm7KcLWXH3JxNnMAhHYgVe5Y/zIU22JQEN34zJPYoxYrLEZytBAfZSxK4IzDiLqITkPi0TWJyMxetgi+MswT3AhuBMhr2FP4VbDZ8w2k5ElSjGhQoTTfg8Lofv/h0JMSbgyodkq59QIPD2UKyKxvv890oYCplmYU2SoFUiKD4rKomVPCMZfsVcsN9QAQupbdkU/J32zNsi8Jxl32BVSUZyIZNoiN2JvFQijeaSv2MReF5diQSjzL8AIV2rKUna5a/ZJzWT3kVltnzPIKvp2zA5HkoiDfUNduIfye1IVo+xJ0FO+6i+vvg9qzg5V3m1qpQi1PYA98dEY/e1YaMxDpL/Fh6XkYhePZ5JfftZIaJXa5wKHRX1FMa4wjbis2H3MMdoP/LOG+8I+8kKTfKkzuitrbEtHOg6X2nj2ivUvUozbAnaLFRKtm9in+3du9cmJydtdGSUCmwYrzymNltYXLB33nnH3nnzHa6Tl159kcnDayurNv3gvt2+fcdu3bprrUbIWutMCns/NDpA7GZ9VVXt2dnvx7fwEY+pSzp5N5ooanDp52gBtL0RSE3VI/8csX7sV5nHfE3FzyDCIzkAfirjAyYvekKBJ6o1G/CfpEAWKj0oXuIZs9nK1O5QjKKkSfmeeVysc63SXVabFLT/QowCAnhtXVghkjYqVeTf2PLCovvIj/zIX+qFDyWAM3/DMw1YuJR/SSUkx3/jr8qL2rCR/qq99uqLrP7dqK3aQE/Vyh1GdSKcm4jHoIKki6JdC2T0q1I+gl/OsxFeB4KtElvtDY6MMLH47t379sabv7K/+7uf2YX7s7t4Gl9qSB6/+Gs+Ao8n+ms+Qb+r29udAA7Jpd0jjAgG4p622pZdrE3bnyL4+62fL7vl7e69WO1ZCH22IYC3PldbgOPvIUAbUoNxqEeA48FJRgI7AdxhZesfGGUFoCrzlq1eRy8Cd0b44VtlNAMwj0w6vTodzACYVclKB5AOpgIOSU9XaAzZBybrj+fyO4Uq3IRcbcv4jmrmrOrH76FI4Ob3sjVYTYIkubht1bwx+rkka7423CwSd1IlX0r+auTyrPI8UnTPyQ1iVMWliQcxTwrwf1Nvqa1ifJsq4JQAzknePOLN7mk7ApiVei7bHH1rXTKMgDf/UyCSPkNGADu4oyA1qZb2im4QigHqSwIIlT7rBGYjsCXx7BXAUfGh9QqwTtUwlIPqRACYr+lmc5Wkb6kk8FN9ZL3qmhnA3vuHWe5lGxwcsz17xwiuAiCdX1hUALyJXhc1azVBMDME8YQEZIl2MyMVYF29ueIOEAKoRK6aN6XPDRJcpDQCK2QFwpkECd1lHex9lq4nOa54PyVhe1SFi3FAdQi+VBXU7QERZBcr3AJz8wsMsEJmkBKRfm1WLeCqjPMkA0awGX3bKhUbgqRLtcpgClKC7EfpgbaAZe+J6b2bY/VSitGzrnHNldVla7bWrdQpsqAC2T72oN20oaEB+8EPf2B//Cd/YoePH2Nfxs0OZGhW7LPPLtqtG7ft2Weftf0T4wy6AnBIjr1CYWV6nqcOcZ4Nr1fk52Oyy+kX5xLNJJU8iGbWKYI/Ar0tOvbXr1/PKoCPHDmsCuCsv1XaB9TJy7azOfvkR0r88D4sOxgsASkK2ENyGlVfeAasC8wHnHRM+LUvviCZA9lgPFd/vyQkEeQggANZ1Go07N7UPRIN+8b3eR9JAdsFeaUgLQnsAwyB1KucfdkpbRcBiAITI4NXazon3UXsRw8vfQ9gDis1enin4Gq6DgoIXWGcwjZHMoqCnAwA22b8U8KQYxvPEpfy93wZP6I9QCuYXs/Ex50hcEI1173792xuZs4uXfrcPnj3fXswNcUAfmRsxPbt38fqrdde+6a9+NI3uKdJkIBMcHldghccUI2rArlY/wFc+3cn2DNsglVCacJS4hvkSOWW1dg+HvkzPsS2JXannayV76FjtX0MI+gP+7azP/cw2xopekmhdOrbcex0jeSVRVPve0EVNl5BlciRYW5QURAgK/YKbVYmlZz3zWLvPAJfqgQG2evQnM5OSjyLZEQADvuE/YHfVUpdBC9BvoHg6emusr8tA3ySuDr02TO4Wbcm+m6iT691GPrf4n4AuNVBxkC+FQk90f+PQLCSknieQF6vpt6qSysrlI6F7UaV7Pz8Av+bm5ujOgbmCGv76tVrrPJ47oUX7MGDGbvw2QWuNVTz4jrLK6tcx+P79tmZM2dsYnLSpqfv2ZUrlwms7Ns3Yb19ffQkQELjLMbZ+/bbb9ni4rydOP6EDQ/3s+rp84ufsVf7sePn7MxTL9rA4DAVPEK6ura+ap3Wsj17Bq23u8vKnS3baK7ZZx+9b1cuXbCnzpyxp595wcrVAbt1d8Y+/fySzS0s2YFDh61/YMgWllcMbesPHTlihw4f5vOvgbRj7ztUuWxQWhc9hUnqRgKDJxpgLeBecCaiBy9INdhyPD8A4rn5Of6b5y78CSeEcXaqHUPFJXFrVNvAMsX5i3HEPMHeSzIPYAzsLxJFlPimyi7JbOO+AJKCHIbfwv625YpN7J9kRcm777xrt2/dVM++eo2V2CAjG3XJQCOhVECZAEUqtHjP7E5UAcAuosqrDOJS4LKOkfCLvNefV2JGVVckRnRV0LNNvaNZZerkKV4XwC16Ukevc1YdeEIMQWf0YqO5SWSJk4oXJbx4tTDlmFG9oL2KsQD5iz7AUf07PDREnw9nAcFoSJW7/6uqr5bArzL6KUOGGm0VVJmF545KrqioxdoIGc3wOzDO+C+PyxxoZdKiPoP9iyl1iQozyVizmo5y02jBAKnOVfcLpBzABA1fU5jzSMDUsyrpLSSiA1TGvmOLAbYSgcyfqsmRmBivp2y3+0nysbCGUCGMilLNdbQdYbISehn39PCayneRNLiS7ZQAEZXwnLk2tRT+zW1RxNYyFYIuwzZEIqxsRzHGTe1G/J1MVduXfrWV/A1fJE8sixg0Y4HdZuiCYYV2A2sLPqw+NqvGSVnYIn+89Z6L0ITLQLr8o3XCz+uwEhIul1ZoM7pRyV7qsDp8CNX9FgjgXfnqRLEls7SpXxW+x054SaLmkT2/j3mMXIi3ZOPY7rcVbnCrilqm/uIXSONwrpHEPwo7Hx+xZXTbfrHF/9jibrgvla6C7BYTfCGwhbbv8baIr1Pf9VEIYMbRZJh09ob6A882J8BYCexxQJxrWAWs9ve9nCu5KTEtMI0gJqOaMqsk9HGiwpn3Yse5jDWt3u3eo96TWRAvYm+EghylfGEPve0AVUQ87oz9GPF+roKlMxm+Ee4j7AOf0+2elClEbquFhXAJnFWUpndFtng/k2ZakQCt9guKBeXDBS4ld7vTOjbza2NhIR4PwpYxUKxVj3dIoif9lXPyVPYKBwficCXCRR9hxe+RSKV2Ed7Ox/vQQ7ULvw/S2o+T7GyMHrqRpBPELXNHXb1DBLD3Et6IHtBpaoYmmWNXkb0DdsJWIcq69QR/rZeYWyTL+crPEvGl9KZgBQnnjAFdGSlIbyTR4QuELBOwQPwjqR1j2GgywSlT0PFxxlpA0QJJX0/2QJwc80bMot7gazieJLxlJ5XcjkRKfF5U9+YtLqCwePnKJXv/3Q9so96yjq5Oqu3g2VEpi9EBORqnf753k5yTJC5rxyoCr8GaOHD4gL3y6is2MTHBdRpkc/ge9N1bUG+5bW+9/bbd/gLJlh3W3Sc8p96o2eLcMpMpZD/drnqCFSpZzz11lsn/ly9fslvX7+aYnYx6gn168kVZvttGY5MJ5DGnxOTg6z0SvrFz5BZ/oU/I9hs6ncO+079zGfnw29KWGUp0UJUve3v3dJNsR7sQJQR6IQuq+COhC4myPcLTkDSHMyvWppKVdFdYT0Oj6Gfd47j3JhVc4LfhvrCWyl0Va8BHXoQMsre1e/jjfulXPBoB7DfOfZkTwKmwlbIY4qTQbXRsbtjYQNW+989es6OHDlhrfcXKtmFlJiTr5fTZ2LJOWCzxz00ks0K5oJfVv1RDNLRz27RqT7/1Dw7baq1un3xy3n7xy9ft8y+mbBn94h5//ZMYgccT/U9imnEmQGyo/Suni7LK1R3HwyVytl7Cf/MwgK/4xoLz/7uYg7bgof0AlaORhG/tBLBsWvaV/5hrhOTSoblUaRz6mY3Nzu6sjlOBa2fVBgbGbHhomE7r3Pw8CSsBH8qsD2Iqv4s8WM4lDgt/zZ8opKe9T2uQWqVSD+VqQSDCGaVjFRW/IflMYtB71HActqGYeX9RxRlkrpwqOExZ8B4ZTO3RKq/ZLm+SjHKbk5JeL0fNlQmlL5Hw/qMTSiHNGGOU92FR3Y7ft1dXybKKjPht6F/eX0Yg+7wn6yvIjliBeQye1oA5wL0DAZwT6i6VFo6jr5+0sjlb5wEKcO7gVCvjFNeS9J/WHMC1GB8BRuh1iH5lq9Zqqld1SE8KLFI2H8heVLYD8KK0LUmUyNhVYNZi5anLLBP5TmW1chlwfkZH2UZGxmyUco6dBFSRKIH11YUeNugjU1vJqkQpi+TVxaVOyFUBpEWAFusyyGUHpWIcmCygQAP322ggEQOgK/rkVa3DQc6oyqm7lCGcTTn6WjN9fT26V5fYRM8/3A/l9splgv/s18x+bk2C/9EzLctMBinXiiBZVROSDSwJ6IOU5XqNWY1w6OjQolceKl0gF72+RuBXASRkvaInn2cQE3BW5jLkw0koN+o2PDxkJ04et6effsa++XvfstPnzrFCCP0fwVBAoufSpcv2xbUb9vS5c3bg4KStra240//lDuwIkorvKoJ5ASIoozwnmgSICJTA2KHqKcbnytWrdu3qNTv71Fk7fPiQra+tZlnFmPG0D3AA2dk9tBVUcMV4xcpOQNtuFg5/YzDjIDb2w5WrV3gPyBYGOYuKJdzHhc8/t6mpu6yuO3ToIGWksGbi80Hs3Lp102amZ+yJI4dtZHiUhDGB2awPpyqKuX494Ga/JP7SzzX/mbKwAIscYM77/Wo0VGkgu5CRfF7Rkwd5CEJEGgSgm4KhD7Pncda0k4u5/UwqKhI5wgiGRGZH6JmTgV9mJRbsf7wxJpULQP/AHrl0+ZL95Cc/tSuXr9nU1JQ9mLpnQ73dNjoybM+/iIr4Pba4tERy7IUXX7DJAwcJfPB89Ao0kHjs60RQXn2ohSsmz+H3sZsjrlcHsK3v2XWKDHxhOPSa/EEFBiUAuf8ptxftPlAO4tI/DIKV9kC/kfqEKlfa+0UX5yYd6K2ztiUByu1gYb24j5fOYzsQm1vUtk93nybALbUEyJNNosIt3QtRNcD+sbCJNfQxwzksyWfIPIPwxbmMpBqQtyCKe6oVm515wIrbAxP7ue/R27bspBFlh1EpwmQ2SPk2WEmMxA+oWmB/Ir0fQTpaEKBfVhBDAPdABiEhiGQtkqTmF2x6+oE9mJ1h1QD+g1wf2g+A5EYv0+XlJZJVqFRAxS+qDg8ePETpP7YpAMhW6uC1cQrA/iNx5dTp0zxfUanzi1/83D777HM7ceJJO3nySRvoH7QBqGEMjnBvfv75BZudnbH9+/fa0FCf1Rvr9sUXV2xmbs4OHjphkwePm20icUl2X1U1NTs0uc/27xu1pcUZ6KHa+tqinf/oPVucn7GzZ8/aiROnrLdvxBZXGvbphUu2tl6zp597gcTprTtTDmb0kpCFbUS1KMAVAHe4L56P7KWnSmD2St5UDz1W5zowBQk52Fv8Hmc5qnmxrlEds7oKG96gDVJf24YSvpwkwzrEGOPcR3UqxgvnKc4SJLOh2kHVQuiHi0Q2gJ1QBRmgTUMFD9ZQVxkJnABYZb+Hh0boZ73/3vt2+dIl+hHq/QdyEqooGMMWK79BBgt4DYk+VT2DjET7ACQSYMyCaM367FEqWJKfAvPUaiEj7ERfZmpG4S+LFBD8xBiAFcFebRX2NGx5xwYJYJLHVEopHsARG8D3pGSyyxXz3wSF0e9OPe1xXyDqAXbjeZCQhwpd+mZ+zGCcEPcA+Mf8Yd/i9SBo4QNHohmrwWkDcwnT8C/wOfCBRYjIV2QyEogIVtsa95r8WxASkhyMMwl9DjEf3FOJxLfUBxoZyYt/x3hjfAB0Q80DvhzWGKuxkHhQVw9HthjxiuSofBaZk0ucht0OQkLkDBJL8FkA4b0vMM8vJBVovWJvQJEEz0u/LfGL4h415z4WXpUWiXcBnrPVRtLjjme2x6gyZxEnyZeORAQh4ttYdfc79Be3YXkglcSfRUtKk9Hu0O3KpO7mUQTU6neRflTcc+AQDuDGS7g7MturqjZAsZVGyyrNDZufnuH+HD00YY1yydYp9Q3AXUl6AHW3ve0EKNaP7hSmZPd2j5S8L4v3E78kGdrMn0ynJfVjdhqx9PWZXU5J17ak69R2hz+QDmtyaGz5yJ0I4MzTIg+W31GKHWQXy4Zu+wpgrXk5VdsTwI4DFKqA3QmLal2vaM3kgyNh1M+NQh9gr2TEuYaQNqRt1U9Z9jOeQ4RlUsIYxQraqezhnqm3sMpfthCjkpKOxAYSEhDPiRZMOBui+jKqXoMAhp+rilQtftxvKBOA4KU88caGEnIofy8cIq9IVX9xnsWosmSLmvAx1RMdRRNxZuKJom8osYGuEpPhKFG9vs7XIxkJ5030OKa6Awhnl1XOyVVVFLJPMcfTY08nToOkjARInv/sdewJXB2mqmVPuNUWdMl2T7gJ0okNv9xOxllKW+BVxL6ysvggKh5z1bY4d0Sk4RqRNBCfi+8YJ+AF+E4vHQklbnPwnXbdq8YDu4MvwtZifJ3IdiVLeXV3p3onY91QJWUTSh3qDQ/cg/Lh9OckIY6/w8ZwLpnwTpc2HyvaFRG88MEivpPks4jiwFuUzC6bzXXvFfGwVWyp0WzaxYuf20cffWKtmifhqg+KEp+T2C7slm+LjAGOkyFUJMJGpZXDXZWyvfiNF+zZZ56hVDHWceBZ8bxY+2itAjWcTz4878R6fhhj3aVkcZwjrLrvKtsLLz5j554+R6WeX77+S7t3Z8b3qZsBT2AUcSop6EqvfKZWY8Oa6AXc3GQCBDEJ72+9m1Xb/m/tgHpesd2O57QTwZEUKEUafbFoBH4mE+TQDkNrJXy2mFth5cK98UwYH14nU+9TJTxNIpJtu6s2MjrM60Y7FyZGImmGxRLwdUq2urRqtVX5YV/V18MJYP9ktyFhj7bG/kUCWKf0hh2dGLMffO/bdvjApG3WV62jVbcSCd4ubyfnKhRM9EFiDXq8Q+0ISSyIKSEZjnYqiJEq1lGu2Op6w65+cdPe/+Bjm5qeI3axWG/tBkd8VcP3+Lr/ACPweKL/AQb9H+IjtxLA7STfDgFGdrMJYl4I0LaL1nZ/wkcJHn6TMUqBwTDgWQD2KASwPLDsK30y9TlSRjkMV6MZ2fY5uZRKZKbBipywqo2NTVp/Xz+BYxBbrSYkbgRChvRL+tx5VrOcpQAtctKySHAqqBZBRwKYFZnoFddtmx1uSD14ybMmBUKyFCFkjJKbyAPBNPgtEndZhJg99NZMbTk6hXAuX1ku7Vw0zu3V0N7/LyOKnRBIUW6/WY2bE7uRde73Fo5GBiz/Tk7APPDL5yaplsqA621C4jaZ6OL7cwlokp0MUJXBxkpWr7rdQH+XGJckA19Z1VpbXV0gJ5F1h4pcVCGpxy0DnIQUwOsBbsH5ArgMyeehoVH2WpubnbPV1cVsGjtZ1dLPPaFKB8gnQvYyKgvVV1hOnUvKoYqTAWBNTh3m3mWgu0o9lHJRn9teOn6QSASIWSp1EMRjoLABUhPjkMslBTG9sQHCObL88jWjwE4y1qyUZ6CB6gmQprhvAGMVOkcd7PXTbQMD/cqohZxmo8kgFNU4COLqa6vW09fHSkBKcyGjukvE+erKKoHHyUlkiZZt6t59Au0KpiBjo4xiDDtAQ1Rsra+uqeqHUp6qcsUcIJBlXybcn/f3Q487zVGJn4WAQ0CgKlKCoJfjrR7MkHSGXCgc7pHhYfvhD/+lffs737Ennjhqw2Oj8O6tBiIa54xLUl679oVdunjZnjp71o48cYRgaA7+5URtBoqkCTY7HuDb25kADrW28zeHZCF+BwAYMojsw1kq2cWLF+2La1/YM888bYcOH2KmKOUnM3nJOKcUxIocdXDHzZmCYZG/7eRk4RF2AA3j2TnWQog1z6WSvffu+wxwn3zypEDrnm7OOyRRz3/6KavHn332OQK8qK7GPgXIgmf74IMPSPw/99xzlDdHlR+em4G/A7kBIgnklYyjqvAB6KsCXbLQucSnZLkEjhTP9jyrVkOSB2JB/mUBS5I9H1eJ8z09jvO5DNuxtYq1HVCjCU4JYP8sAQRtBvoRnYSd8OQwR3F3WAMAIHp7uu0Xv3jd/t2/+z/s4uWr1t/TY32VLuvvBoHQZWfPnSEBXK5WKf8F6dlzzzxjA0ODOpdY2bDhZ5QqgmF/A3jZzuREy4bMb9lS0eN32ZacVfQX9K/sedv8tNzm7USTJr5PmpDlEtlBCBAxCwC5QNb7+7d5wPxX2/uLAQBxrUXbglgLmWpF0T/LnjUAV3+d8J5kL3pVHQGtpAIt1hlBvUyaFpL+8rfUL1w2Zm5mxu7eukMbBPARewGEXaWr0/p6emxwaIBy/f29PdbbXWFVMM6jocEBGxzod3LXqwbr65I061Q1BgJ4jCdAUJB6ItQ6WFGO/0DmLq+uklBGUhRsCap68R/aBUCqFbbp9p07rAoFUIXv9+7dsz179vDsBog7dfee3b17l9Wizzz7jE1OTNr9+/dd1jj3mXDOzs8t2PSDadq/0bFRJjrdn55mz7LhwVF78slTNjw8Slu8Z+9evg7VxKuQt0cVq4FAhj3VWWidFasht6izTAliVqJ0dtpAf6+dfvKEzUzftYsXP7HxPUNWKZtdu3rJZmbusQL43Llnra9/2OrNDpu6N81+9iNje2xlrWaLILsB+DRbNjw6YiMjowTFdO4JDJRsN2xtDkajgjmqLFlJ6UAiiPWQj4MvAluLPQ2CFgmUIDixjtDLDRfFWsDrkayFKgTNp3on4uyn8gOrkfU3JLCtrS1L+hK9fas9trq6Tl8LWf6bHegNu2itjQYp157uPuuu9nLsoSaCZQ11AvxHFwiVFCCCKbOpdS9JSz+1Af6QCJcSAeaCryGgqwoevD7kGBWL+JiBSPb+jsDchJ3Jh4GfEpKhcWrwuqHA4edH7GUq2DgpH78jGewgX5AqBO1AVsKLcxnn6JGM73g9xjNsGPYOKqvp26AvsvtB8IVgV7EGMLbYq5gXfI6Ib+1r3oPLWGJe1Q8S1cOq1saeg10V+C1wXdV2+h3WTiZh7PKtsmECyJFYAf8MKkxYA0o8wP5vkcTGh2itqLoXxG4QxNHnl0A4iQf1r8b4A4BWz0GdF/BlI6lQVe4icqISEH6FqpblH8AfLFyHwwAAIABJREFUjPgABDv6wIE0p38AwJ5nUK7GEEQB/Su/PsZbAK5X/BWIfbdFfjanfq/GR3+XeU8MRkgeFwybex4p2VlgKCPWSmPUNufASY9HdBnaXhbIQvH6qUvYlr/c5lvpQdXXF/sLMUzTOpstG0QS7Xrd3n79TVtvNOyZ116xysigrTOpSjFTEG1bCND2sdvl4XYLcwOP2YLLpA/oF8h9i4fjPluj3SwQzn25VGQtuf8iAeyqVbs8n6rCiuBNe1JiewOQLUmLj0AAR6J30W+Nlh3uoW5DAHP2PebAfZIk84rR7IykyoT7KCSKREoqbpG3w8Q1J0BEJOncZ9uKNvwm/BudqR4X8Vz1nvFOGOOczVq/uItFYhEJaKE0xvUoIgdna1Qc467wb9g6fEmi1d8XLaq8UhkxCc5u2D4StSB20JIISiZO6pKY9opAhMmR1IozmMQz439vC+TKW3g9YincE5LiQKhWkcjC1gDotd3JHvI8E71VCcaQ52AkzTpxG+so1CtIHPtz4HtUMwqzcJI6I6uQ/I42DbncD8llbyFCstolqqMSOs5Vrl1Pug25fD8hM9xAvof62Ee1b5BxQZQRo/D2T5l9i6rbhJCONj94nnXv1wtbGJWbMQ5q8aKWDFXElJ2dtrK8TJ9UJJ38HfpXHpfjc7OkbcpC+5nn6xPXZDW2t7GicgbsaEbOO1EIm+ZKJlTxqMHnEcGM54V9B566vLRs7777rl27eJ1JZmyVECdM2BlXj0jj9fYzW5ZIc4fngR3MbZzZwSMH7NVvvmr79o3Tfom8VkU2ksxgmxkrzM3Zhx9+ZGtLUiTTHPtaKXXYJqWa9QwRL5e7K/bcc+fs3FPnmBD+4MG0vfXW23bh00tM8lAbsxxTZLJHh1m5D6p5aE/RZc16kzgB/EF+RlOtyX6bqtcgNcNnDD8xztrUx0jP31jfgXnpbAAuIWywyfYlSpAO7CB8z/A/I5lEazG38Tjn8BqcJ32D/dbT162WV64IgPMFzx3XQZIk5iKSRn4zH+Dh79qdAPb3uwncmfyN1+W+Bn6Cu/rNZ0/ba6++ZKODAwByrVVbtY6NlvX39tGHx95X6ykVlUVRF1UUWlAYREyJVkKbttlZYvucqzdu2mcXrti9JRXqYI5qeOHjr38SI/B4ov9JTPPWCuAi/euA70NXQ7zg4c7/bsP6sGqh32RKtlSQ0JrnQGcY2xT0LsZPkdcuR7udCIYBrlb7SArBKVhYWrRmAxlFAkNTsjbuX5+lgxzVjROTTxBYuHnztsvOwslHphIcHQAzqTxFkQANB193GVKaCtTji9WQXukackOsvGJ/VT1XDq7nfVmIIlFypzivxeXgKyZbArusgTTTO5nMPOhPjZscLvW4bZfnSMegSADrbkLWKeYrkTIPEsMnmaRkRjR7HxInJ7NpetjC2/aRE1oiQTX0sUWgfbsAW7iEmnnEWvLVVKwIJ4Ag4ECGGo41qnoBXkc1UTiUTrrGtUEsVaoEL9fWlugoCZABGeTXcMlwAlcVVIp2s+oF8rTHjx9jz7QbN27ajevXsv6UdExKvVapqA9LrQ5Jl6aVSpAcR7YtyEdV27K/EapK4BDT6dsg2coeZeyB20GHXtK1xioaLMv796fpRFcq6L+G/nsiRAlWsdef+lvAyUHWa7MFADoq6tVvT46QqqBDjlFVy5DXwrWUvczxRLVXtWqQGIQMDwITZdSuMWkjKqMAKuK9OA8AxAGAZI+bVstWV9cI6h+YnGSvxnv37jMoACAYWdtR7YnKMIDJAAUxJ5Sb8mCKzhxAtlZTEpHI9qyUOU74PGQek3BexXMrEMFng6jVeYi1UWdVM4BFVALjWf7g93/f/tt/+2/t9KkzBBWx66CQhJEipowetF1dlFj+5OPzdvb0aTt1+hSrjSOgCYecFS8uffyw7bOrg5zJCybnmf8u5Cope+1jAsAelbQggJ999hk7ePAAZUgjWBWpk8vMR6+/IIaUEBCAnECL9vMvO8eJv6TnbMSXxQMhbAyTdczsZz/7jwSfX3n5ZRKFWCf49+3bt+369S8I4p57+mlKWWIO8Xx4De7rswsXSDqcPn06y5gV6CCVg6gUDwCBSQXer1Tng/qmInGBe53Er8Bd9hzz7G6MSzuwGAk0qQQ0T2yPVoM0l3UTod/em7i4FpKM1p3MRttZmdk0P1MFgOeB/Za1Vqh48L/6e+NdqT2Ln/FMblHznpWbm/azv/97+z//r39vDx7MsqLzwPioTe7bQ6J+FT13uqs2eeAAk0AA8p956il7/sUXbGBgUMGoV2zHPNQBmiWrKCDleA6R9GkTqkiU0J1mT75VWXGL+crtjEeb+WCmFi8fwtRP2uL76AMJEDK5LGcFogo4qo522j+6wWK/o/b5S9+70zmRghHt7w9lhjzRwxMJ3APDeg/yI0jdqF5OwTjK47FiQv3b8AUbdfvGbbty+bKfxarER/UvlCnwHcTv2OiISLwNVR/2IGGg3EWip7vSQ0JPfdJUDVHqUvUN1hTOVqwRyLyiGg9ADshdVOeiwpc/Ly3ZwuIizymsOdgUvBZ2CpWQs7Nz/P3YnjFbWl62y5evUmHgwOQE9/zMgxkCU/XGqn33uz8g2HTr1m27e/cOq1dx/ageDWlFnB1MBNtsUSJ6oG+Q2eRQ6jh44LCNjoyR2IL9AekMyeRGq0ZCvLevas0NyfrNLizb3akHNjKyx7pKFYJ0SG7COD1x5KB9ce2yfX7hvJ04ftjGx8dsZXnBZmcf2Pj4OO0ozi70ul1aXs0IX7RPK1e7bWr6AQcUNgr9lWHDURGARA5UBWMB12vrJOQJPLdalG/v6+3lPhXIqPmGEkOAXCFdCdBaKjoArUSU4byGnYX6Rsj54nNCUligtgA4VbCqatM6UBG6RB+lVmsYsPF6Q5VLiAU2rWG12oqhvTR9I+STdKK6BiAOCO0Sx04gPIBEkNAgE/LqVwKsGWkgUF4JeNFPW0Qt12KmjBOJrB5heBVYAMVRNeqepexItJ4goSxiMMhDjZXIibgVJDBqD6u6g+SCt6YJsA8vriIDwKuLQazTx4G6R6cqf0E+Y53j/kHQR+9d7FWsQdwL5dGdIBChizYlinFgiyl92mzZ0NAg7wngLW4NvmAoZESvaPVnlO9IJRf2roT/KZWWIESUAKhei3j2IEXwO5HPAI3R00+VaOwPCcUAl2GGLDWuMTc3z2vgPRmx4p8fsWbYfSX3oeWD5KaDaA1Zc44XxsIlNQlqQ/7bZZ+ZsEZZQPg/AuYVLOpnxY/y8QgCe19m2qTUH8A76L/qvfS/XGmJYHpUlLtKUBitzMfIrudRcxKcK6pBD9P0b/I++P9+v7IJO4AYnlT0pZGLLCYOUie//rYEsBM5YZ+yOBDkuyJwypl2gnRrNGy4q2Jr03P2xn/8Oft0P/3Nl608MmBN7Ce2otEeZZJipqBVfMbsX+1Jimk8v5N/lRIl2yl/ZQ+iHrIZc7/FAdv6i3YCWGeNezNR/bvNhKT4UBJdFzCZwqe5m5NiWnIV84sH/tGO6xSe50sQwFr/aSVwJOjnv9ff43m3NhhFIkAkQJDAQ09a9HlnAimSOLzKlMk3oV7mVaRMnA52K/rdeqIBSYDcTyMuRBuggQrihZhS7B/Ef+7vRIwA3wTxAXxdntNNkcxB1EUsEgkrSqJT0pziMJffJSEMX8llgpHQzGSsWiaprD7IqvRT3OoYhctIR+IS/Izol4vvPLfRS5sVgCJ+8AVMAIEsiEqMLZN+YFQ9SUe+oPeATyqtYzxiHphs5P4Broe/U3oathifQ6n/krXcJginS9vqaHeS8MuqrvV33BfsCjAGVUx7JTQVKnKJXbxf8SsSddA7XjLUkQwcZy2uGXYHdoq2pbsnS3zC2ERbE7Y76FLi4MrqCs9q2LNIWlOBgAhyjC19Cid2kYSI11GBw0ljXDd85ahMjiph2RzhLHkCUpdsIJWxFBtjLkHeC1fS5wfhjwpI+EwhzY2JwPPjvSgSePPNX9nUzfvWWYYUsqo8I6bIYr0t509+inhuuParb6sSWmdw2yqeHxsfZSx/8NBB+luzc3NSiunpIfZw89Ytu3Xrls0vzFt9xZVFmEwVCamulITrEtfRdbEGnnr6lD333LNsqSJ7tmnXrl2zn//ilzY3s5QnyiWBI2KI7sGKDQ0N854h+Q3fkP2vmxv0l+s1Eea/zVckGcjWRh/eSCJE8YcSSrIU7UiojQQ7xxyUg6g2E0Gs6wiLc1oxbyQWCMPRGZXHh5pNYiV9vdbTC/9GuAauqWp6kN6ytvis2uqaNdalwPdVfu1OABcNXb4md7ij8GkwHpubtn/PgH33tVfsyWNHrLur08odm7Y6P2cdLfiwQzxrWRCAZ4yEC6J5WtCNjQ5rbHQaYqb1Wt0ezM0zuf3SlRu2WGtZg/iD5rfRekwAf5Xr5Ot07R285a/TLT6+l9/FCBQrgNvp30clgH8Xd6IgKHXEH+WqEQjsVLtSAB8zeakvTwBn5qiNDIUzMjQ4asMjIzQkMP7Ly/MJKB0Z9zSTbSnOCKartm/fQUqrTk3ds0YDGXSq8MyBzdRAbUcAiyjTe4QiCoD3oJtBfN5rhuPqMr+5ccp7/6rili5tRg5rLraCtdGTJQu2PUDPiO+CxLOPRWFiU5OX33NcD+CXZKvbv9KqsQhqvPpXXp6DF/G3IMflSEQALsljZNLDQU8JYJ+vh52EBUdl610W119QuHnGXrxDJJFWM+/PK3QfRgAH4Z29N+t5rBvXvMtZir0V5DLljtmXrEzQstkECCXABuCiPltOIpx2SAXDsUd/vvH9EySA4Vx98cV1m56ellOGPnWs9MU1kNmr/rJwRFDpiJ8BTmeZ/5Cgogyqr2AEMF7tGOxGAFl4BX5GZuetm7cZfHT3yNFEkIReMbhutbuHz6reecbqqLUaqmSUVEHCn6CqiLOo/i2Xu1mhy+pbVPR6b2w8P943MDJkoyMjlG9kYM7evDVbWllmcMskkI1Nfd76uqoGvfonZJjhkB4+dIjZolN3p7jnKefsFZnsBUnp3Q4SwOuQV+acqO9agAuRyCFqFkFhieR8gIW4Z4CeuB6cYgCjqFTSfGqddZd7KAEGZ/m1b75qf/RHf2SvvvpNrgnICm4QnOqwTQRcIIPZp7JkN67fsHfeecfOnD7NSlQRwN5b1uU0WVVC0iPAjO1P892cY63fXEo+Ao6UxA1ih9JUTQG6F1gBfI2STJOTkwQUcgI49oTGIIBGAhgOjihDNO/1XCCh2s6uaEu3NWs4IY4dlAmS4K//5m9YNf/973/Pxsb2cD1B+vlXb/6KATT6FqPvJNYIgZPOTsq1Li4v2bvvvscA+5nnntM+QTBOmXVl2zOoc6A/yC8/uhOQBz2fjOQv5prJHtuMdTxqzBHXYTY2+mtYmPhXWrkTBErIm8XriytBFTDZPOsAzGxfnIfpe9L5UA/gPIiKn7Igvx389MHgVOdQcRJs+jN5XhGrzFotnjkgw/7+p39vf/VX/x/XNYi8/u6yDfRVRSLV6zY8Osw+qMhkRi+tfRP77czZM3b4yFFWAuOcGhrEa9QjnAS891wugtR6EoE3ntCUyl17VZ/seNKHOo+Z/flyA9ZOxMomFAPQZFCyIQ8QJJ+DNgnoXYji7Xd9/DYBYndy/GL+EhA6B8/bjPM2VdCU5GOAL3Ij5Kjp3SS9RlkJgz5WDlIE4CcQQ+ArzzhKBzdoV9H7FETf0uKSgDcqDACcbVLaudGoWXe1Qhnnt9583T75+GOuGZBTg319JP6gwtLT3UsSFdUqvX3d/A+g5d2pu+w3DcAV08SKGvT1XVll3yqSpZUyq1wfzMwQtMPaU4UgqkprSkzq6RFQNTZGKebPL16yyYkJEsIgzaBe8eEHH9nS0oy99tp3bN++fXbz5i3asVpd1a0gjFAtTNnrcpl2RhVEndbb38tetp2GPn09dvjQE7Z3z16SYsvLq0za6qp02e27d8w6N61a7bKbt29ZpadqJRDUc4s2OrrHqpUeK3V0wXPgmYh7XFyYtevXr9nQUL8NDw/wnEPCFys+AFwiuYxAVgcJU8hAV7p7bN/+SbsH+VTbtFNnTlG2eQNWrMOsr7eHdgJLC9eBncV1oVgCUgzrIsB2AJGwnVDUkDwkfEVVRoXkJao4kbQTUokBfEeF8MLCPMlyrB/ZelSTQvpSLTJwhkOtZXFp1pZXAKLi75vWYn86+DGQaAawKcUT9dGFfRFwTbiQ+0QKIrg2yF9KajuxRkIQRK/311N1qk5kkr5+BjHZLCGAVVkWNkWkn3y1KFvTXsY1eG3/yqpBXVovj2VENJCkkGPD/1SdrP9IuqMPtu9bAnTw9Thn8g9hAwlqo+IBa9yrf5HggGtgvWIe+vr6mbiH+cNcYy/EV1StAqwXQI5ERUiHdhFAxh5HBQ/mnVU8JEVVaYz5FkErPwu+l5IKsE8Vr+Ca+BvuGfcC8lWVSiJw4BsiSQLrOSqTsXeXlhZ5H1hPAYzLR1clEd5HVRDv9YukRZLMqEKmv6QKGvxdPZC1PuDXAtTHPOHsIfkcScoA8Z0k8V+KkO8CQZLLXMv+KxkmiDvabicuuDayHpUu4RxVOnFcu+0KMgPerlyvPP6RXyeQXPcjT6P4pdRm+vNyGxLyN/95e/LXr0VfYycrFe2B3CfJvIQUp8jVtvSJiSJaQobnWHb2RPxQkNeKtDetBDUbVAM2G9YLzcWVdbt+9YpVenrswMmjttZhVseYoPqwQ/KObGvj9++j5/9O6I1UpC2S35yQZizYNq6ZXyC+YccESN3/7hZ+u7+mHodWkceqvKD7c21uCf+U4EOB++x6f1uXyxaMSc+/FXsqYFFfIQG8yZhZCTFBhOis9DOeyd1KzOQxj6QLtgHwM5TSwRHrC9Snv+NEoUgqnQlMxvQkVOENsnOCpfI2LrQZTEgA0SWZ5cCTsljA1SDUN17kJu2AJ4ZoKhUDRXVs4Bp5UupGFsOwGg1koW8nKS44SeXqFfgQXIsqDR1QvMC52SyoVyDBB9dnf2Kqb8l/ZyJ0q5X1kYW/3mg1iU+AKAriiXs4FC6cbIx+xLj/IFOyJCVIEHvMzupVJGDBN2TveFeB4DU76GdhLKPdBMYKtix8iegVHDEWKyNdeYG+jqtQZHGLV38y+dl9FvhzUGoRWa6Ylj4t+stTwtnJeydpOe6oooXsLn1aJCeqX7DsoSoHYbvYuqK7O8Mh5E9QJotzgdfjC/4hxjC731C/cmlqzqH3hqWqWaPuCXcg7JXspCQoJDDBj4W/J5+L5DOVVEQSI2kG6wE7gFW3HsODPEVi/rvvvGfTdx5YqVpiH2DuAa9Iz46H7DjP1a7i3GLsQzFG9/9dEQgXibh2YLTfzp45a4cPHaavgTGDfYV/gJ9v37ptv3z9dZu+Oy2i0/tBZ9iHV+0GPox7xPo6/uQRYhjjqCyORKvOTrt1+5b98pdv2oN7c/S/Y6/FPWOM+ke72YoF4wiMCtLPLL5AW5BoE0Iy9Mt/xX2jXdjIyIgtLS/awrwSUFWFrUQLxFRppXG6/9Xf3JUMMlUSYWrtcWrcYch/R7JJJJJlZycSTCpl6+nrVXIlW6dobyuG8j3BNd+02tKatdhS4av9avcJtvow+W9yq+2/S+L53C9zN2fT7PmnTtj3vvWyjY+OWOdm07o2N6y+umybjYb1dMNfFi7HOaNCi2JhqAZiTTc3S7be3LTZ+SW7e+++Xb950y5fvWkPVoGPCpuJr+bjHsBf7UL5Gl39N3DrvkZ3//hWHnkEHoUA3hJ3tV39YYslc9YfdlfbOP0PewuN3w75vQWAMw10ImM4AjoGQ22BkAeT2bMlwWvm3Lp0zN7xSdu/bx9vdWZ2htWJzea6gKkImNFr1Qm5uGP1G+0lCQCHZW523tbWQSapabtkMLbL0spvRsYytxIZ8RphQZDA0RO27bV5AOBSQU4QKagIEqONgMaD+PiQXCTB6HKjrOpUVmpI/maEMgN6Oe/6ik/x79mzKPhnGILAp9AjuBg+Ztfy96ZzHtWO/FNWja1PjaA/60HpQZIC0Dbjm9/u1uW43ZpNN0Q7cJ1dqw0I8OBWkEZR7jLL2mWPXlRTVNSri865KlkFxng2Pl7TpexcELIkt5MetVoSAbBITgxkJwhgfKkiBJURIstYrYYgB5myBKJr1t8/RPlHBAYAnwVGuGwzX7/JNYxKYVQyItACKMcsUO/JFtVwAF0JWjFbkDW5GeDO52KfIcnzAVCbeTDL6llmoVYlq4i/wdlERTI+L6p0EAii+nW9tsw+wJS3JuEPh1DAPsCUEsE07VGA7Ko8194C+drb38/qXwCIcNDhQDIgReUPZK5YoVLh2KEKCJVZ0fstHF+CsxstO/XkSXviicN26dIVu3rlKoFDZWNqz/H1kBJaB6GHPsQIxlVpEnspiGskR7Q2RNyr93JevYNnkLNXVbUoyQz0+8ZeLVm5s2z1jbqdPHHC/vv/4b+zH/3oR1bt6bbVtXVr4OyBk84KC0kNgmhg1dvtO/b666/zfa+8+grHV4RpgEUB6EQ/qTiltzEcvn+0JPn/cTTk4BPXvTJE+fxBqLrkj8ZVoCqC1wsXPydJDXJ6YmIfAdboH8Q16gFxgKsRlGV7pF1m19nCgp0L+5Cdr0qSiIQMnm4eoKekPdb4X//1X9udO3ftD37/P7Ojh48wYL5/75797Gc/4/geP3mcowAZcQaUZuypef3GLfvpf/iZHTlyxL71e98WKAT5Z8prShouqhfzY0Y9/SS9pfWD/whgcLNjXYFADpk2B4MSAEfVWwLJmJrk48OiIJ0Svvf1GpzxknwLYEnvFlGjgD3GRESBpOxCvjPAraz3sMvH5eMY9yAb0YLNcnBAx2je0zYPJnXmxzVS1DSeR7KZktXC/mOfzFKXzTyYtrt3pmyz2bLLly7aB+9/aCtLKyQVViEF2oHqfmTLb/JMZEWfAyAISCE/O7Zn1CpM0Ohm72dU6+MMgZwsksdIvKBiFNWUAwN+3qm3OP5DQJuqAKi6jJNWsKdag6qsEsiXgIMZ0CcilGPjVSQ656PKSx5F2KL4Xti9TpCHbU4rtjJ/xDPW27nd1Ebn4LvfSwrytlU7pJ+fgSfJLwugbZhwrziLy+bnjJ5PaywnhoNAid+l5AbXrlcfqI8aAEaotKj6HvYIgEu9LrIIY4N+wMtLi/bnf/pn9v/833/Kc6iCCsFqVQE6+nNW1EKkt7fb+vqhnIHEDvSYXWb1LcBDrAlWkTtJjbWHzx0dG+Nc3r57lzLOyPoHGQY7BTIMINjwyBBfs3fvHpudnbX33v/ADh86aMeOHbO+3j6uYySWzMzO2gvPP2v9A32snuiuVKx/oJ/ENMbvwfQ0Zabx7Ohjj7WMXluDw0MCmQzSzYP0ZZeXVmx+fpGS0ceOH2V1BJQZUAl8+MghVuRib3RVqrayBpK5bF2dkP7Fs4uMR6UuCVoAGvQDA2AKGWUQ3A2OFc5VqoBsbDIBDM92BwmVzQZ7cZerZZtbmBcoTFtfYoY89uoyKldqNVVEuhoMiS+cew5ahrIHe+m6PCSIY8wR7gvjDtIQ+xRkYFRp4v6QIIXebdivrK6p10kIo7KLRHRnh62vr9ryKsjfmkviQWJS6wr9o61DfYLRwwtgK2Xp2bcXxLcI5UhaYtxAsF/VW5S7JFirZJFQlsnOgKiM8nYFeB3GAglsQcaK/NRZon58qtoiWJ1WUbrMJ9YgxhngLXzEqBCh74S+jSRJnWBEyxCvzJUSinPDHZCmU1Lf4MAA/SSAvpTTx+cA5HPbhPvFntVnidTAz5gT+KBIhgCBGvYg5hBjGn0TMa4kmCkFDfuo9jgiYgXA415A2uYVusY1DuCc+8Fbg8BPVeUUSF+sGcw71qsqgQm4s32Hzgz8B2IXADjuG/eC97N3IiSvuwUsY53jHuHnoh0K7qdS1liHfcXfsSawBjAuUYUdMp4kFrAHqJTjvr0fxCH3rPcBbIcyAUgUEUgx5xF1RnsjEfo5lRgy+fS1kqrD8Ivi2EZ/cxFNqQpVXhmcn/Op95XHv5GqnPnY7pe5W5IQwkWUwtNNSWDSL9ga2eW/4YIsBHVJyO3PHAllwSh6VC4b7OvZ2a2IabifsLWZ8AkRgA2rWodVQbRsbFp3R4dN3b5jtWbN9hzYZ61ylzXgq3XinJKqEHr5AcylugjvocNaLpctok0MRsi/46GCGIroOyWQcS9Z0nF2304Eu1eQvl4EfAJBcIKz/9txVIuz4cPpk5D7bG2ETPzdrxo+aVZNG5+WguaFmoK2C/i0RkxATzYlyBOSPPxKhYR50qFen6/HuEbEaTH/Wo8eHXiyhNa8cBeq6HglXBajuO8XiTCxF6LXrCMZ/HSRIXpYSjkzQSpUwfI5wl4MqVw53YFGhU+tMRBJJZ804hhcN1Oo8io8VdTB14/zwXsF07+MGMgrlv11qR9figQM3pfLJ3uMlsXCvr5YwecVhXhe2GzYhyBMsXZDbUtKB+pzD5sbCTgkFfFv9kBVNXGcnSS6PVGKGIiTlBwzJAG6z4x4X3Pie8nluJVw7glOERN5S4ss/vbXilhUaxlK+Xt7p4iPMKb5PCVHUazPQAs2LesVjLkCTqKYSqQvvVCS+Oj7CazIk3izIgPvAc34XmQ24wdPCgNxBn+F8tEkbiX7jDEEwYnjAu1P4EMCZwoMJa6D+eB4u9w3rs05RD9myojrOUNZBn2DkYTP9lrs76uEKoxrzB1IT+44JkRw9bnt0UIRbgocp2YfffiJXbv0hXVVSqqAxXrNkn78BHFSWLZJY433R1Uq/Kix/cM2NjbKdipri3mbsj0TI/bUU+fs4IGDena0SiujBRoqxFWpfOvWTfvFz1+36alprqHcBsZB5ecc144+98ixA/b8888xVoSNjC/Mw6efXrC3f/0+x5QJgSFecNjpAAAgAElEQVQt72uiVO6ygeEeJpbimeGLwG/ieQNlmZr8DY7Tbnav8LfiIY+1/tJLz9mTp04aEhxv37nla6Nki4srjJeXllaKKiGdWAvwq3LJ9Eiqi3OTfkbWjzf9TEmOY39GTMzzLnkJ9jGqf7F+oCjIhEJXCmCiiO9ftkRDAshajRXXX/2X+wjtRi93UrbcQmZRAh/LVHIcU3GlqW+//Ix96xvP2xCk7hs164TSIowJfOTo1R1twJDwymRO7G8pRbasYvPLNbt0+ap99PHHdvverK2AMA/swPcKhrr1mAD+6pfK1+QTtl2qX5N7e3wbv8MR2NoD+CEX32ZlPGyxbAfM/Q4fYdtLpSBjGpi69c3eE/ZjyzNk0pFyqrMA09+ZG91NGxoZtyOHD9PoA+C6e+cuAR30SZUTrIrKHICPQBp9qnptYABSDZ02N7dA8BB9WeEEhAOoYGKbrzCAD2PoHzrYXiXqcr8aowgeRfDKaeH/J0SNO1DeVwCAVUoyyNHK+9REZXKAbCSiSEDk5BaIueg5HLLGACACki6E6lsCvTzAy2hcLQSNQAZQ5CnRQbbqVWm06FdIAvhCBtYuY5qvpQhRd5i75J5ivWbhZJKQoIBM2boAkspdTqQCAADJFyQUqloJjFVdgk5ySliHDFicQM45trxiHHMMMIGBH8kIkYkE/71qJKsm9r7TApYq3ltWBCTlCVmh0iJACfANjmgAhhFgE8yiA4p7cJkSz/7DaynV5IBkVHYiiEJgxwqo5RUBsSSHNDZwEEMqB8EcPgMVWgDTGk3IOWPfaY3y2pChRIACYMWDDFW8AJxENmEPATRU6qBqi4Eiyd9cNhRrlZXCTlbwM9GLb3VV5HubNDd6HJ86fdaOHn3Czn/yqd28fsVK5T7fcgn4koFmWrvcgw5IxHmAM0VAnMhoLqckIYRzxwr3LhKJcIrRPxZRBkYg6itGx0bsX/2X/4X94R/9oR05esS6KqgAbqLnh3Xg3OqEJBSexdjPEOT7T37yEzty+Ih9+zu/xzFW9Y5LuQXoR8mySJ/PQ41sb8bh68dbfhbn1fp6LpF3zDZnv6SozoVkostcsvKmyYAaMsmQXHrppRdt//597D+JwFXyUV5xgb3DYNCJT9+iefKFE9JRAZEXWrRVjBC6c+KAufmeZZxUbUYGJud0w/7yL//SLl+6Yn/4+39ghyYnrFlDv8g1yj9jnlGZ1z/Yzyo6JCY0N1pW7em123en7M1fv21Hj56wl17+hq0so2q/YV1K7vQTTIShAAoB7JKE1/NkEq6lCEq6DKsh+tDFSYWqYqCjlOvqUjU39rSq4LTnSBR0dYpcFoTpEkuqEgobqQxtEdTaq6q8w+sp7a6Vm1W+a5g8U9urW6MnELO8vUqL1WKoyAwQiJUBIjHjnAkpV1YUec8uynQ6OMokDc/u1v0pA7lM4KLEffzpJ5+werOEHbO5SfndmfszXPcDg/1ekaGM9SA48PwIRAWQCYSBTC8AfQAn+Ezc295943b0iSMk0fB79GYdGRnmuYvXYmwwRvAtQA7ge/TZFNHBQ10g4MamNTea1gwyCIQYqs28go9SckGwMHNf5A3GOutXSYlByT5F3zZJbGN5JQB/mFU/lyKpSGRQEE3a0dGbLreC7X2l/fIJkBEgdLvftYX4bQefd7HL6Z/CzgrPzZO+sgSBxO6rz5aA0/j8qDbAuUJQC+uZY9ki2BZ9SVEJ3KzX7T/83U/sL/7ir2yz2ST5q0atqihcra0zoQB2BtWp7nkJwOwqEyxDb2lIi4dkYdqTFIlZ9+7fpzQciGTYM4BVAH6QjEgCuKPT9o7vpdIHAv2DBw6w3+/oyChVKNArDUTrsaNPUHkA/dzwTPv37+d9zUwjsfE+1/7S8hKrHcb37VdFZE8P98Ly8grXEsg22GisPYBhqL5lr1EHvyBNvWdsjOsWPajqBKpjf+rcDJAb60q+AqqqBXLH3GE9r61DclkEa39/H/0NEHH79+23m7duEgB6+eVv8JyAOg8Ia7RJgD1kBTbULrySCGQl1jqSbZTw1BAB5smI2NO+mfke+RUNAqshp0up6K6SjY2OcR9hvPE8kDlEMgnmD3OHylL4MHgNCHZca35xnvsRCQACIFEJDYUWVMRIsQT+HIhsVl+XUAUIeeImq9IjCVDnf55QIYm7PKmQPg+l/zu9mt149mBsScxSPQWxCchpVfLg/gmWs2JJ33EdzC/+C/Ac94+KaZyveD9AZYKPPm9Z4hH3jADInp4+JsTgK+SoCdC31NIDn4sxQqVryBaiuip6DGp8UG2ORAEky4icRnsO+aHqGYhrQwK8ACKC2EUSQQDV3jIDn8MKYX9GtOygnLL34gwpUOxPrH324AV5XIE8syqAsR6RGIGEQMwvvkc1M1uZGMB79WdDdT3WI5Qh8Mx4PeYEiZNMmnTpQoLpLdhk+do4f0KaOuwM7gnAPWWv4fN4+xTMQeanMcFJdhnPGvszJKJJqLs8OO0AKlL9i2chYgCYHvavlYw4ExASLjAHMXNyl+RCQj5o1ycgdpL0Q3K5QLzqlEjD3bBNqkzPVVsYymUuZyT8ppFZfm30oN75K96j7+6N+3mld+HtyUfJDvgFIQHLde0SuLqK7C4qp9abNevpq1pps8NKzU1D05z6wqK10C6mw2xq6rbVGms2Oj5m/aOj1tXdbxsd6KGuvYl+8eUyWujIj2ttdloLFoSxmftgWMvuz2D9MXnVYyDEfHgASQt7Yhie01VHPGU7Jz3Rpxj/o7unJL/ChPCfuZ+w7bg6jqABzW0vRzES+MLlUIBT+ErD/uKcpES13hKE7U7zG8kiOcHblogQwLvfl/wD/9S417aL6zVKtCwQwPG84ed4PKASw+Qhk+syqRPVnV5VH3ucSZLYz8RcnLjOxgxzXGdiMvdbkPr5DubH6fRVYCPsQ35gkLxhYzJ5Vr8XVRh72OOKY2w9Q6nRaCNVrEzMSX0nmL1iFf509M3VjfjZEmcV7L+3WIgNjWFTsisSdKTGEsQjHhH2JpJ1pFKiZAmcqZH8op6/euawSUpMVyKfD6qTs6pOxhzABmj2/SzV4GcJQzhzSeYyvvS5c9WKsEPEGOhPiuDEWJJcJ1msfvaaZ/0xfPPoSR+2XLGUksRI3vqY8f6iijsqsj2OpS/l8xhrKEt8B9HbqPOekHAEOxKYESt1IaPrMTMTnqrdUslYXWYiHGwt9pOS73HmdNGeIRkM18V6ZNKLJyqwd7H3iWZSlxkTwfDZkXRKO8Rr4v3Ap3AfqhRX+4X89AmCLypoMccXLlywD9/9ONtexXWoAyLESHh0eZKbH2Ocg0pPxV586TmunQ8/+tBWF2rcsvjss8+csldefdmGh4ZVYU1iVcnWILNB2H708Uf21pvvSmHD7VkkAMRn8pxwn238wKh946Vv0Mfm2vDWbPDt8fObb7xl777zPsnfzi5PaHelNaz1nj60OeljYhiyx+GPwb9g8lzD24SwWjq1kTudkPH7YqA1OjZg3/3ud+zEyWO2srpoMzMzVCkbHBhi27IPP/zY3n37Qz8mAjOOMwGfq72WJgZqbtIWXfnpTqUcV5kTLp77tIH/lYHT9fczsZSqWrHUktYc+Az4quuLy4zLHoUBV8y3tTp89xFLGQVXaXgYUbLlgin34PbM9/ZAf48dO3rQjh+asDPHDtsQFGuadSAcxINAAiP2VI95x7xw5hBDhL+A8SnbWq3Drt+atk/Of0bp51WcDcAmvJQhnwEkbiRO4MOWy+O//6MegS+9VP9RP+0/4Zv/XRDAu5+iWRiYn2D/CcZbPrp7xEFcZrZs6/J+FAJYsacHgu7E45/dvUN24MAkqyJQOTF1757V1lARJNmerSSw7guyeZCdRUY5DCEk91otZCHCyYzeMdttxTxQknH6bbarjC57ohYCkSBv4wEi69U91iwKUwAfTrHI24iIlZnHqkQnlKNaGK9nFWKXqiXg9ALYoNwLiUxkCSpbKQi7YiVw2yLyoCyPzSIaSkzYrgRwEL7Zk/h6zQPUCN4fZbjbVv3WFR9AZpJokDqnQURx1IPc82pyVbHK8cf4wuGBM00ZYYCuLu+D92E8G7VVSezQwc2rQEAOwmljv8E1SBSKONZ7ROoJKBCRyJFhZaxkNctdFevphSzjptXW12xjE339ukXgcy1JXltOVmQJS56SpL/3lWVVTWfVs0EhcwcySL3RsA7wM3rzAdiFk5yBWwxsdS8ARgE4jo6O0OkG8AZHkb1xKI0LSSiBnsxgLYH0bVo3egMaZJvnuO70JVIa1flwKtn/t1IhYIYKI0grUoKPsqEC/9nLxwNTgGjqA45xiCzsMit6UIV89uyzdvjIYfbRvXXrqpVKkg70B3anWesX9wFinRXJ7Huisc2lqzttM2QZWfWTJ1DwNZ1O4iMIRVUOQGz0RFmvGbKvQVg2N1vsCfnPvvtt+9Z3fs8OHj5sfQODrM4CAYwq0TqahHg/5gcPZuxv//ZvbGJy0r7//X9ujboqJ4MEIqHkAKF+t01ihYZZSxhEo1f3Zke2S4zlw5IAA9HnyCtptLawBmsE7D/99DO7ffuWvfrqKyKAIePo5G8QOFkigp/jQTSpciWXYOc+zpHERLBOyzojjDyww+8EWAQIhKBemegIxhCE/emf/nt7+6137emzZ61zY9NWl5ZJCknOvGkjo8O2f2I/r93d20sZ4YGhYVtZq9mHH39iY3vG7alzT9vK6prAE94fQCJ8tnpQ4TdYq0wAABlZVkYy9g6SRgg+YPZJ8gq0A+GINzJ72at+RGyhmmqdIHF/X68IQmaXmtaTECQR9Mxg9h6BiW1Sr1gvG+0AWKT7FF8rIhj7ilXZScZz7EdNg6NOUeGaWR0FZwzeHTSmLJrPg0hrJVfgSwkqUk2I6gGBK7JdGCPsbVRl/+r1X9oH773PsYHMF6R770/dtyuXrhKQmJjYb739PTY5OWFjo6NUAEGvxn3j4za+b58qQmsCVkDGLSwsuEyeguFSuUSiAOAQySNUdKGHN+6h3MXq4b17x1mJiQA4pLUwRiAPVlZw7m6wIgwVopQhjf6PkEpzaTT2QHKAT2CTxp3Z5V5BT1sNybzo0ZhVf2DvaQ+r4sv3c5akItsiW58TTY6NtSVWxTEX51viuyT7rOC/pdYzBZeLmMRWG7vNbxKY1VdPAkInwGy8Lsu9d3vNfngO+HE8ec5J+SKkpuMshLwY1Qc6O+3jDz6yP/vTP6cc3PBAPwGZzk1jksDSKuTFl1nlCGJ0aGCA6xXJOgBVYb8mJifs6NGj7Ck3v7CQyd3BnoPsnZuftwufXZDs4MYGKx/xvvvT0yR0sXagYMG+u3OzNjgwaE888YSNjI5SUg4VwCArDxyYsL179tjc3KzNzc6ych394hYXVCWLPQiya3h4xMbH9/HsWEE2PeQbXRYPPgQq4QcHh7i2sf5RjSxAURn82ocgEgRGsIKtCcIP1ayeKOJnKcnISpXkM9QmABASFKzXrdECgdYiADXQ38dK3KgmvXP7NvfQkSeOWHdvD+09EmsOHzli+ycm6DMszC949VUHiVUQeHv27uUz4Z6hiMHEGZePFMGpatIgvPA8ODMBfGF/4yzDuOLcwRzAboNIAcGnClGX6veTGtfBNWGnoCSA+6yiCtz77IVCCnzkkAjGuYye4826Wm5EBWWAhdk555U2GQnKHr6q7MK5jVYVIBwB5qr/rKpc8YUxjx61cU5iPLFNCYiz2gU+FSpv6xx3EOtY80y2QrsP7wGIcwt7Sqotmj9UDaEagy07XFYa5xiATow9rkMlGVQjlSu8Jj6DVdbdPaxQR3U1bog+HySS/dABQcWz18lnvAdnYzwPng/3japbfOGzNLbL/E4CG8kC3ajKhcRyiT5l9PhVUkKL9wM7wvd4JRd+BlmN9yExgf7nxgar56OHIWwFxgPrCEkJWPuSWhapgb0BGwyfFwQvvoL0xXWx3nBPXSX1RebzuN2UTKlAaAGhqmSXCoo+g38niJ3bRlZiRTWby3hqnLRm2KMvqhf9vOc3T1YIWx32Nk3WCF8pkhjDTtDXdnIi86VoStyO0B/LK6DiSA9QU58RCdUe2/BIl0+YJwylUs+KmTNg10mworkIu9T+nZ6Iv3Rr3B2SzoypE1upT9zks+LXWOPXrlyx859+YIYYodGysb5BO7Bnr924dNE6Gk07eeI4B3ezc9Pmlhbs3oMZW6tv2kZH1ayzYn0D/XbgyKT19XdbDXNuXbZWb9refZO2b2IySz6j34WEPR9TnL6q/EY7A1TMo+98ifdLO59F9EooDZXpkI8UAazev7LTOZmejUgbcZ/N2442OTANH98EQmgH6dttuHsU2bcCpayFt6NvkBPAele2Bp2EVX5dnlCYEsBpvJ5+gF4jQk8+8fYJ/NTsYpws/yk+OySfcylmxe0cmejv634s3idVEFU9al+g0hFVfkro1htjVJJYDOSq9z+XzxKVo+4fZjLv0Uog2uSEm51iCUoEjQTTSMYIUge3EMmQWhpef47nz8ZH5I/OGBE86tsZ8WXuW+K6SnSSJHSQQyLM9Td8jOSiEdvUSYTp2FLSC14je6Dnw1nLKl8np2PVYBxhI3U9x0H82uptLsnbaEPFWNSrZtN4kwlUrh4Sa42+BeRo4VvZJs+F+IzwqZl4C9/fk8eYmObneKw7VvhmibgiqDF++Dy1ChBxLbUJJR3Jjfe+7952IfwHSj13AK9Q1W8oYoRijhIcobgCcrxGX4pqH+v4GffS5NhTChnKHfRjoTCnBGJGg+z1q1YP8V+004hCgkg0g33E9dfX12Tzk7mNXsxcN5Fs40UMN65ft/fe+8Caa1J70x6JWNJDGZ/oOAt8efp+NHvyzDF74YUX6GO++es3bWUeajfyY5998Zy99I0Xsj7NsqdKsMO4Td2bYh/iuzfvWwlVyN7nNtsBnmDC9dzasJ6Bqr3yysv25JMnadvZbsbXI/xwrO03Xv+Vvffu+5LfjjodkP9dndbT20UVnu4qMOWSNRB7Ao9qtVQMsdbISPyoUN6aoNt+XEaglQdcTz9zxr79nW/a8PCgNRqYE+ADZevrG6TP9fFHH9sbb7xpK0tK/suTFuI4crVCJiolrXcCV89ugTOqfeNKYJHgqHPEr1PqtEpPNwsUIumN4Jz33SauQPwObXTqVltetZbHLDsah8zKJy2WHvbi7O8ZWqzfbHUVHuFK8l9CZSWSc+DHPf30GTtz6qR11FdstK9q+/aOMY0fxRHU7WOTaur3Rb4FbwIEMO1/F/CGlt249cA++fSKXb563RaBETDIjyTwUFLTBmk1f5OGD4/wmI9f8rUbgd9ouX7tnuLxDT10BH5rAriQwVn8uDCkxdMvHNKH3tpv9YItAGJBAnrribxlwWfEnIxMltMaL3TnqVSq2PDIGAEvZn/X6jY/Py+QrolMsSDwENCDqKu4awbwD8E9wAX1aWIGO6ttRZbxLrcEv15ZFsbptyKANRf6rMiq8swqSjX7w0aaokKkJADGv6K3cGLk0ioNr35mtSL7bILIUmVTtSwZQQSfcKDhpAAUqjcAasf9pKsnPjuZhLCsiqA8IHXHQN/y+92FAE5J60K42La+wyl/lMW5Kz6dEcAKhQLIiGA3AJAiwOH58ln/Zq9QgJxiVxedRTrwBN+UGgmADT17kVggmTbPRoeTWu6mtCSqUdbXl21i4iDlZQFKXbjwudXWJeGCL5D1ClpUicqqgXLVRveMEyCGc7y8PGclEI6RmQrQyHu5YQkFsCiOBgGJAjU4eAMD46w0AtAMSeMIANF3GNKV6LkW8n8A5/BcQCYAtuF+EXDASQSAiM/CXgIgGwFhELEivXsJIqvXHkDnutUgEc2KfQCOyDrNs4CxD0plAYGYF5F7WpcMMAmcqoeOyCVcR1VNabUu9nKrtWqnzzybVQDfuHGFBHB+XhXBCmVIquoG0tvN5opnCqNCw6snWQ1UychdkWjoG1hm1W/NQfXo2wbSEfPI6g9UQXd2sSqqb7DPjjxx2E6dOW3f/t73WKkshS9UkaJKWz2AMbY//vHfknj4lz/8Icm8CNoRQEcwJ4ZPwFdkzWdPl23h1FH2X7bJtccZJb5JVwggV32fVcXI/o/lsn1y/rzduXPbXnvtVRsfH2flDSt8UNXOpIY8yz+vIBHImeJW3IPJ8RFWI61v4JwnQQvvLh5Dab4ZcHBvaspmZ2btzTfetLd+/bZVAabXGzbU12cjQ0OUgAVZAAcfGfwgaoaGh+3J06fs+RdftP0TB+3Dj89btbfXzp59yhogSoifiHxXUasWJkGQFipCAbwITEZlHkF1yKc1aqwW5b37YaaqJmUuY6zwGAAWIOe6sDjP5AokTCCTHhVZAL+ZEU+wFeSzsrJBNuPfCO4ZwDBzV33JmLWMZB+XG0NiQ6OJeZN8OjPMM8xO6ybLVGcFnSqT4gwKtYKoCNB8SFlAyTMyYzjGCE6BEAHQ7lVxrCJzWbOotsDeACBz/vx5e/0Xv7Srl66wYvKP/vM/tGNHj9qdW3fs6uUr9tn5CyR1h4YG/n/23vO7rjM789wALi5yTiQI5ixRomJJqqQKdiW7e6a/z8xf1zPT08uzbM+U7SpXu11VKkmlQEkkxUyAAQCRc7rIs37Pfvc5ByAoyWX3mlVlwVaRBC7uPec9b9h7P2Fb/5FDItMsLS7q+ujjzNyTcrfWgQr2o7a2VqkUZRdnJpUa7HmAo8ePHwt4cjWcqwoYZ/pYRp8wxtcLRhUBKdiA8ifAV2c3z6fBizVSODgoyX8QI7g+YpSsUJhAXS4EwNl/Ryd6mhdBr/eiTUxsF0zlhUVf3Lk9aF5IKfRQTHOsWJzNztBQ1xcWX5yzKmxG0XNPkPaHpCiFvbVQB429NyvA5hNwj7pGBaTodZmIVK5i9EnGnHbFfIpnYJqvriopHx0etf/6X/4ve//d31tPV4d6T7Fc6T+H9fLq2rzVl1t11gHU1tXWZiQJzrrWjjY7d/6cQCzUvvSb5noAqVCNo869dfO29nH1TZPicE3AYmdHu85WLI/bWlt9PpRK+j2U5/T7ffe993SGnzt32o4OHBEYOb8wL4BP59bWts3OzOn7rkipFggsZSR950rMLz9XmWctzPFUXPWCrANbXkh1wECgHWrJZNXmY4tFcyKHpT6/PA7O3sePhx0MP3xIY42dNbEj5AhIl81NTRq7cqkkte+DoYeal4Ds9Q11clKgIHn5pZfUF5g1Nzg4pAIZveJ7D/VpjAA3FpYWbW29IittfkfAXHL6IEZlf0DdIsVzUhAzNhRnsdVuaXWFJ8XbTawqNzYU6/J8HCh3EpfbBG8oBmFGc1YR+3Z2dQq8DiVqvEb9DLewxV7RnkIP6brauqzXmhe3PSZn75ENcK2reUVMS0B2KHl5LXsQ789XKGFjz9V8rq6xVp1PWD66WwsEBlcL09O57H0qicFwb0m9aVnO8dyZI4whRWDvgevqXuzP2dM0L6rob9ukZyor51RkJW4hxuR9VeCTtaIX9CpyH3FLSimyk/qLn/PsFBen+Adyi/o5Ri9IgaoUTb1XXxAcALP5HcaMOc2f/Jy4JxTIEddxVkb8HuQLrTv6/aJKXlnR3IXAKPJIKsLzniINVNYym3HmCOuVMxXQn3Uv627ZhALg1urzmUetrd4mIGLD6NMYMT7X5O4frDW3cvZnhwrI93r2H5GKasuak6Fg8gK2W4nqdak3czhSCWxJxXTlGemMZi6of2Yi2xXzxxw4810/tvogiyl3y86VXLHruULs9fmeH9+K+KVIPApCWpFM6J9ZfJ8EQiRFaxa2PXXGPP3ZRQA4TpS8NOrAqH/5T538ps3AAVVU72UA4Pv287/9K7t/85o1lcr2zdffsFcvv2gPb9+xUlWVPff8c3p280uLdm9oyO4/fGTjU4u2sLxhGztmfYf77MVXLlllq2JjU1O2vgU4XLIf/PDPtccBQkmtn3rTR69SteBIezBBW5zJRKpSQSaFsp5n8hXwONjPOu85nvcv9rggxfH7z/D9cLkf7NnRn5HJvJRf+Gfh74Wk4dk5dUE9XBj+PK8vfGTxr09dyl4VcuITet6RqYCj1rA3V8s+tgAAB1iRsTLTvMjA49SayzmyqVZUUADrQ9MaiLzK85LkqIPvd3GNZLmIf99VuanXbxDWUvKqXDb1E+bvAfIV7emZA7n1e1q4cX2ZgtCBWa4v9ji5cyWgzb+fK2J9v3bgVTbVqf+wx1dOTomcxsmI7hokwFC9fJPddWrXEjbVAWI70JcsqUWEhQgOEcvz1yAjyRY2kSJEaE9AqcDjBLw4cOngqvZBYusgDYuc4mPMvufv62CyeuJubbqDi0g9TsrJFb4+3k4agsCO8tZjft8TfTz9Xjy2JrflXCKP0/lRLgts46zRGac2GcF38N8RaUhKWZ/oQf7J7jHZ76sOU1CSixCiHA61rX+28rakbOa9ZF+dSPDc3+raqu5DYg7qTuvebiqIS7E+4swo2pTnzxD1sbdS0FmVWh6QN/JFzBH1nlAAB1EgbH7jvCTlvHfvrt28ejsnAzkWmW3PGT8iDZzXSPw1jFVTe5298fobdur0KcWf7773rgBglmW5qWzf/OY3RJ7X/JICu0bXzlzC4eXGjVt24+otd9ar9fkNAhc5h4OaTuxgzp+7eMbefOt15XzUkoOoTAzHvJifXxB5fPDukPr/KsZKLfJK9SVraam3libcSsooNgXI8xwYm7UVVyjzgX6m18gtKmKaZ+yQhW/77stnvvHWq/atb71ljY11EldI+Z+EPmPjYwKA7929bysr5NzFQQ+3Dz8f4/wPQkfEVf6h8XkeU8SaKBLFQv1LzlXf1CAxDItSimHZTbuCOgjizGfmz9bahu1QQzx4C//yofjSVxTqWn9IqpouzOvA+XzlH8ePHbFXX33FjvYfsgDqe7AAACAASURBVKnRh1a7s27HBo6ItE47MHb1qrQXFMFjiUEgnGitV9vk1Jx9fOVz+/zOI1ujTpBIRXyGyF3pscXnfw0Af+lD/5N5wR80Zf9k7v7f0Y1UVZW+cAsspFz5nlwcn8TAPXjInrZeyl8XBcT/MYOdAyrp/dOpnt3PPobqUxM+AODs/jwwKBY3eWf6a3bJtrEj65dCAWBqasb7Yuzk/UQ9MHFFAcUfFYRU2KhX4IQF9C7q1wS0hcpv7wjlilAdkV8KAH/xCeeJCBGJqwv9RAwFF2xIDk9nYDqYEwezJwNeoHXDCE9MXDHqQasXEKRiVDN6GPP0Pty0jc1lK5UarK7WWfkUkQj2vXgCALxfkewBw/6vPddTsK3IGa9ZRJxUBun60wP3aZH+kQoQeX3bP6/4qdnn/Ut2yAMfQeJo5tHmHqXUfgB4b4/FxJCHUEASUYsdnFtFupWx27upoC8VLIHkRrI8Sss4gYYU3FZX6WNXZRcvPifF5NzcnN26ddtWVxYTYEzwBbDnBSwlluprVmP9R45bb0+vPXnyxMbHhjOWHs87XtzQQH+8RqlECL7C2shZy1XW0NAiq0mK067Y8ISR62BuADyRSAGIocKg0MuQkiBQUCQBUgCIQhjVc6UisIUAGrXj/j7asBR5T4JhisBrqPW313Mr6wR4JugyKSkS2JVsbpUwpSIkj1BW3Im0EUp6BVyyzl3P1gH7wamTFwQA37t334alAEaF4iBKXgTL8xRIIyQVsqjcceWNryns3mB+opAqWxmAMxUqZNHUUK9izQrjUVlTv1LmAc9Gz0d7247VleqtqaVJgGBLe4t96zvfsj//8U/s5KkztoPxLYrzmloBwCjQuA4UwKi7fvqTn+qa3RLVbYFdSZnY6AX1b8YGz5QDbr+khCT1gov9NWVghTXrs8lZvm6VFYWFUHKGCufatWv2ZGxMCQo2yhTLBcqo753PS35XynExp902UgBxIk5oJzuAdZ+Xuvx6othXLF4V64yypJTKctd+8+vf2I3Pb1hlrWIz0zO2Rd9J27W+zg4BLagx2IexJsK2mvcBRKFH7BvffMtOnztn4+NT1tnbaydOnrS5+UWbmZ23lRUvxssay7AwbZaNaVMTQCNtCRZsfmHJKvS8ISGvhSMKULotBSqJEiAv4wcAQiGb1/Is+RktDcbHx6UOZN3wuta2ZjG73ZaTOc771moac87RA/v+/UGt94EjR+1wf19WYPIiiQPj6xsVW1v1IjlFfgev835mTA+SWPX3loLOe5NLgZx6Pi7MzutzUOsBSLEfxtno56OvLQo1AKwoYSjsc3+sHcA0/b4AVc7idakNKfivLC9JxbW2smbnz56zixcu6rX37txVX6cHg0NWW5sXhaRSq6efa6PuR0qtWrfFb2pstN6+Xql6W1ogP5GwenGG94SIwx7W1t7qhIYE4LGfYWnOnsz98wzYj3t7ewRcMT9Yi4CB7IWTU9O2sLgg4BkQBOCDsWNseH/ABdmvASZtYofta4MiFskhQFnaRhwIFrkgjIn9MHM9d6oApqJ2GvQ8TkonwNPHX+E7hb9GkSov1HsRxklCUbh5+uD9oqM4Sg/7C8HZyV4EgovWjBFoFBwCQgmU9bJWS4Cw1EzK1gQAQwpaXFoUK6Kns8sW5ufsv/zv/6f906/+ydpaml01p3m8ZVNTU7a6vmD15WZZBwMgsra8WOjWybg8nDl31o4MHLFlkeRcVcjzpZcwxalHjx8LgGXe8fzZZygcMe8gEnBuQqTi+gEHUOriCjEyOmq379wVeeHQ4V4BwKxP1oETy7CQW1evUyk2k30yKlfZ1rKWUiEz4j4vXPq5QNEleg9KHVmq1XUDUFHQnZqe1vzvSGcyc5K1wJ54+NAhOeMQOzx69Eifc/LkcYF1rE/WFn2ziT9w4Olob9c+Pjo6alc++dS6uzplqV6uc5tixqylrTVzOoEcwzXhyPH229+17t5eve/mzpatb26o2ErRF0W1VNmy0XOnkOjzS4GN6yfmYJ8BFMT2WvtbZS31YtzVHgfhTj3CpTplv0+F821XGCmm2fT+sQDMeeHViWo8E4+hvGBdLtfLgWNlaTlTCU3PzAhI7unqckvhDXruusqImMfVo77vsAdpDm9uam9gTvDMVJDWnul/53r4mRdm471cKdua3AkiJmTfiV70Tgjz3pH8nxRI6mvr/RwBgFEj5EQ5V4PEdboTBa0owmoYQKvkgGZSvpE7BIDJmgGoB9QW0UfOIBUHDlKOEooTV9pu676iwMi+zBwnLgy1b8ztaFfAfuw5S52vJVRPSR0fSnYOb1lZplgc4gbzhHnMax28r7OmlhZXjkEASOqh6AXscXKQCL1wGgBLY4NbYkcxNArzoeZx4qD3IORaGC/uwxVgkDddVU9swkvC4tTbvbDfR8sMwMIEeBGnJdDCT1SUrJCaq0Wm5BkXrWoVSkk9nO/Q2XvlkGHKqaPwXsizYw/e82cUhf09AxyJfCnLhzNwau+b5PlyiuQyADgOohwAKAKbT4GWXgpP55JbLGZHWXa7yTVDyl9X5ZRTkRY8Y3piwv7hb/6rvf9Pv7CXX3jB/uNf/kfraW+3z69+amvLK7aztau2H/P8HYvnUtnml9ZtbhFwace6+7rt2MkBG50YsTv3Bm25smkDx07a//K//m/22uvfSMpz7wVLSwud2Owbyd7bSRdei8CGP9RB5GRx3MrUm/9X+u+xt+61yqsFCX1MEUGeS2d5dSAs8Rj21V2yUUuDVzyn/e+FBs17Dvr9p/4+ADg71wsH/IHzKf/mHnJapo7MFYMB2jrfLQfO97+t57UBUhbevwjOpqGjdqJ4ogjOpqDFiVJO6ozPzmKjRLrgbBZxM7P497xLfaFT//roBZwR3BLpU3uugHyfyQ4AuyLVbWxz8GGvq48TwKPXKrcC2BS9WgPY9D3fv/w981ZJ/n4pR4SomMbAawtF97vo8wmh1e36BYwlEpu7cPmeEHEie5TAorBhThbSyn1KEFTdUUG2xMS/2tNSH/LM8SDP/xxcdTBW458AdO+H6yQvxanpGcZny2rdd6mMiBqEY37X93sHewOE8xpaDkDyPARSJ2KNzt5EEnI3EncXinuXijts5/mdpLCMz0lXkwHtnqj7VYby2N8rJzQGeZrXEQtw3nG+e/wBKd6fmfcYJjf3a9gABBdB2900wlpbmUQSInD+urOGO2jEdXr86POM6wEA1vdwLBPh3MFuB659zER8B4inFlJbluPGp1c+tZGHY/p9Py/S7aa00LenUHgmF7P0utr6kr14+YJdOH9RwoJbt27Z+7/7WHOdazt+6qi9/o1XVNsiJvDrLGVCgZGRUfvwwyu2NLeSCLQZppmuJa2PqDvumL3yjZftlVdf8utU7OD9oRl3yOOPHj9S+6jVZe9xrfUrILXKaptK1trcbA11EIirbGN907Y2nPAlkgCsofzU8rUerbC+ZG8souaUM1577bJ981tvirQOAOzEwbJqdJ9++qndvXPH1la39Zm+7+TjHx8VZ7fHOLlj2v5LCQJakMHjzIg9UeS4cklEPgQPGlUJXDxG9P7TvtcQP68uroiAG5bbX3rrf9AL8jNUv/4vqRfvq3PHnqD2NE319s1vvWVnTp+x+nLJJkce2m5lyY4fO2oNDXWKMThT+FNtJ4JMojF2rwl2e2oed+8N2bvvf2qTyx57Rqzo53sutvgaAP6DJsAf9S/9i6brH/Wd/ju/+Cr7YgA4B/3SQO0P4L+CAjgUUwfiYIn1+W/9GCLR3PO+T6mA8535qQlfVADvS2IcpMgTVkBgGPuoHiiiEKBgk7owv5SsWx0EBhAqleq9v6p6ZNWrsNTY2Czgc2pqWnYqGYCk/p1F+6u96l9d/VcAgOOgPHiMGakIuHPVsaxDjQICByXqgJQMBMibWKgO9ngCkRWE45qkxnIrsgCGOzt79drZuRmrAcDEliwd1gS3WLzs7HjvmojYItX8KgCwB7j5/+yZB3vsI4sHdDz9Qgr4ZfM6TvXAF76sCv3U4CcAOKZgQd3ob53GOyWiWQCfXufJA8Vhtx6Knm55wJyz3/x7biVTZM/B6ARc5GflukYpa3hWFKSXl+c1kB5cosghWHSVSgQLBBgnTp6VleTDhw/t/v3bmbqHZ8tv19e32sDAgJRvqOWw5vUkxQkCFDA7O7vUuxeAgt6DJHAUrMfHJxVYA26QbLCmpianlUzAtiXxIQFjbOgzQ7GTwjE27HHt21sUylGTJEB8h4Sk1lpaOgUKQtLY3KwYvXmD/KA+1CgopAQupbXuBaNsbmkvST3PFLwmkkQiQEjdU12r+e89hdMK2dm25qZO6+3tlj3n0sqslQCA8ymYpr1bg4WaulxqEJPflTsJbEhBG6xHEjGUT9iKEukBaGJfDZizkamGVnW/25vcK6/z9V5XapAV79HjA/a9H75tb37zLTt24oTV1Tel/rCQNygS0XPa+0v98pe/FMD8Fz/7mYYtWOPBIk8TxetDsZT9Q9P/emHG+zDtXRwZEMSoJXugeEUUJiJZ3dr0awqmNfPqysdXZL303e9+R5aqy6vYm3vhOAN1U8IeyX2wlIvLWAXmYOV7HSZWfR7Rpzri3n3GAbLYvwAysOr8+7/7ub3zzntS+5ZLtbYwN2cLU1OGJwS9dHew9qqmJyLWmzXeY4n1V1NtnRTzW1qsoanZzpw/bx3d3TY4+MDuDT6yxWVs83e0dzKne3q7BTAeGThu589fsJHRCbtz955YxV1d3W6hWuNsak+WTMo+/oqSlLGdmJjQPGpqbtGaBRzCkvBw/yEVcigguz2ls96DUT49M2srS6sCddhHvHdt2c6dOyfbVQep3XWC1cT4A6iE3Wgk/r4/eBLiSv5dWcrynIPtTuFl6P6QTY5PuH1yqcaef+GS9R3qSwUs/xwvaHgxATCAfwOa1ZfrbXF1xe7eG9S10pv07NkzUldhxQqwxbhwP1I41jdYd1e3lIV//3f/YJ9c+UxrtKWxwZOvtC4phsihIPrvqC+lF9T5j/dXT8vUX9xVubvqM06fVgHdtd57nBiBYsvw48dSagIg0xsK4IZ90HthlgSmTE9PS/nIXCQZZry4J6kOsyJPyVbWVtTTFZAItTagGXFIfUOjkmY2VfXRpHgEsBc9xqS4SP3JAvRN+022iFP1qriOioCu7wB713yhBpX2i/y3o7CWfeeA9z8oroldZv/esqfImwCEuBzFSUWrxFQIcoVKleIU5lMUKwVqSvXm54JUIsmV7fr16/bRBx9aR2urffOttwS0sP6xgq7a2dU5Jwu33R2bnJqw1Y1Fq69ttEO9h7UWpMJHFY8luIg8ZqfOnBZQWUGhiF2yXDic/EWxi+epolxtrchTi4sL1oizQ2OTq1+qqnSWci+AnJA+VtZWbeTJE5udm9e9AeZB9AColOKyoT6BRIAHftZqbmAvmFQ8bgfvZzoFFre99KJnAI3qycd5X1d24LbkvYGx3L17957G7tILz+saAK4fPHioM/6lly5rXnOu06sYJe+Z0yfd4WN1TWQPAGDWB6B5/+HD+pyHDx7aZ9euCczGqYK9BDUm40acwNqGuDlwdECfPT4xaafPnBKxBscMRbWJgMPeqt5qjQ1aZ4B3FKH5CvtJqSJTCwjun8K8SB3Ly7KfjH5/rHvyBMYwYjVIHVyP3/uat+DY3NLaZh8ndhJpJ/VCxm4vCvYb65DYllREFYlyZ0eKcsYVwJ89mtfz7KXM2dnRPhNqMmzjw26RQZKKKeU7/C77KgVnj+G9PQBF5zXNtZLINHJBSfEcZwv31yiQ220NAWRD4RSAJh8h1bFUSrW+71CURw1N0RLQKvXuZX3JIYJ+xHKpcJUQz4LcgMIy98gX4Kkrir03cxThnaC2m/ZMFMs76mXNeRT7tudkKFq2dOaEmjkUWuE6AiGBs4dnyFyDfMdzY9z5HEgWEIL5fe6DuSC1uwD/1Pd7FVcewOd6WUBzDYwDzxBgFwCWvT9AbO5NDhZJlqFWAOoB7W1emHM8V8YRQoBAgUTAEFDL+ybCBZ/LmazX17hrFYA5z9Htub0tgHrIZuBFvicTj7hVKnEL6n+fm/EVZ3jEBKEGVPuZQkC4p0Sah0uZwo57zVR3X1BDjddlAI1XxROZsqj8LebLhTNGgd3+6oSrLDM05pkVXK8FPP0O7kGi5w0pCJCNXFjF2W05Q2yurtjQrWt288r79torL9t/+p//k1XtbNm1zz6xqfFJm51dsMEHj21hpWI19U22sLZuy2tbZjV1tr65bb2Heqy7u91mZiZtZGzc1ta37fDRY/a97/+Zvfr664ncsaW4UgYeu+xLkHqc7DUxNa1CeUdHlyykpQwSaSCAEs48H0sPcxMALNDQR8xHLY1V5K3pz4h//SWFiKBYT0k1meJ5nZ3R8UgOcp7ck3c7KJe9R0oznnqfgwKFiEee8TO/6twxKPLK7M9s3hRqCPvADCexedsU1UoSoU4ADq8Vmdg/I8iP4RznsTXW7GFB7Pl+5BcAPJBHvF6QWpoIMEzgatjrFshtORDsvYWDpBOAJHfsZ42DwAeBh35+eN2HPFiEMWL5BHoGoUbxQiLdxvsq5k/7uFsTe3sfnyLkBNgCuxNegMR838lDkJncxlZgo/JsbpYclH0WspmDtTGW2kM05q66jfqdQPcUxwYI6yBe6p2dAOMMnI94MYHEbsGf1LoJbPZwOH+WAVQTkwWg6a48DmwG8dlzojTPkuOgx81+jREr5LVUz51ijxVhucZJPx7HsrQLfZhTkM3PIw9mTsU1uGUxLYIcZCd/IR7R6xNZLIhhcZbHs1VOnc41V2mTxzI2fi7obENBLBGB50UiF5OTi1S3ofiOL94rCGZ8Luejf+56amtQUKqrJ3E+R1UbIccSobVkM9Oz9tFHH9n48FS2/cQ2FHu7gMm0d7jLUa54P36q3156+bId6uvT/KTG9cEHH9ryHC5aZhcvnbPX33hFuTpncBAMGN+VlVW7efOm3fz8vu2i0o8kI+W0ES97OzHffHjPF1++ZC+//JK74OxiXb5pc/NzNjE2Zg8fPbLpyfmM/KzjKdUfquuomdVZU2OLlaqJOxxY39l0xTyxksfuqLM3rVLxZx+x+jO2v8K38/2Nz3z5lUsCgFtammxzy+2fGaO7d+/aRx99aPNzqzo71ispF8jLTQee5MW6ZLFerZ0utTjTawqOFXFxqkU01rn6N53F/AnxWXtPqply/8StKwver/qAQ/vLh+Erv6KYAe/Df/ecXfvfcG8c4nu6Tx/m96FDXXb58mU7ffq01L6zE6O2Nj9jxwb6ldttbaw71pDWmJMmvLUDa5tWbvx9cnrarl27YfeGZ20zua+wo4ZlfuTdxavb+doC+is//T/2F+6dvX/sd/P19T9zBP7VAHAKkJ/1AVkSVdjX9m5xX52h+S95jP9mAHAwPeOi9/S5cxtHbbjYpNQ3q/iBLSP2HxRhCIgAlFy5R4DmqqkoLqDApFBLwWFiYlLqV+916ypcP6XSCXAAKPmvB4CL4G9K52SF6v1bHTjcDwC7rViogAR2VdXYltTO3KcD11g9YzGrJKLKgYLWlk4VKBkbHc6qgXqB1dV4AODY+waykiwWnzHP9hQRIlmLiRLjFQlnirS8hlz8TR/fbF4mlG9/SWD//HvqiD9o13zmmxQA4Ayvzq8hWF/xmV48yeEzZ/x6f08lSgTqsk5M94WSLvrkSKFHYuSsNyVIAjj9d1VEEwhYJVuUovo6WP1K/xPrMj6DAhEq0VOnTtmjR4/t1s1r6XIpZrmNcmdnjxRrqCwgOIyMDKb+tcwxbCPbZUXJOiCAocjL17FjA1oPECP89+ttcnLaHj267z2Tqhxgpo82iQpFVIp3y/TRBvBNa0e9c2WrHkQKL1TJjh3rZSl0NxwMTdbaDtiSQNHfLe/5E2Gc72kRtXtk66Ax347PcYBeym3GLqltg/VYU1WyLVldo6R2RV5Yd+9SQE69WkWG2MFasdEa6OuSilKuzvR+fEwxFaL5LFn/+vpRP0/6ewEQ19Fj2QzLxLnZOdlJJ62FNZQbpAi9/PIl+4v/8DO78PxzblNbpidSrVWX+F23gEYBTOLwy3/8hRLMn/30pxq6UG57n7lCkl0AUPeAvz5a2Tj6PplX7aKYEeCR77OwG92+1JPSarFbSXbCYpJk58OPPrKJyQn7/ve+Z93dXba8vJQURG5lG9uBQJtEipCSJdl7iYFO4prsz7Pt44ADSEqm9Fo9wwMIUiS5JGC/+sUv7Te//Z3UGC1NzVKDjAwN2dzUuCwB1cOletfK9HrcWFfRgkIt4yx7ZQCBznY7fvKUdfb02OpqxUbHZ2zowYitipWNSrZBylDm8uWXLttr33jT7t4ZtKvXbkhlf/zECRWDsV0GMOZ5OnDhSbksLatqbGoK8sW6Cu0UvAGxUa2zXhjPrq4ua2putKpq7z2kvWZ7Wxbu2LEOPx4VEHvxwgW7dfu2CgAvvHAp9QHNFQHqcbS9I1BaRYgawEy3rfNexNWumtqgx6S/hiIPz2Zudt4eDg5ZU4ODJ4+Hh+3IwICdPH0iWWZ6ASIIVVwbkxVFJI+JOfMAW8XJSSmmAQMYb2zwm1u8X+fE+KQUW5BcsFrlPq9+etX+9m9/bo8ejVh9Xclqq01AjfpBpsJozFVXXLnKIJjy/Mn9LCwu6V4BhSjG84UlsEABqXdxCPH+Wcxx5vLAwBEpiAGMwp6UtT/8eNgGBwf1mvMXLlpnV4crfRKTnuQPy1wY5LC0+d32tnZra24T2KfPBpxbXVVPVqzHl1aWta+iMOZ7hQMoS+I9Wd9X/i6ceXlRfi/we/CxmMeCe4q5heJ7dsQWyVz71uWBsd8+4Dne3/fP9C+v3hWKyf7v2LM1lmm/yNQ1nKXJbQPgiO/PzczY3/385/bffvXf7Uhvr/3ZD78v0sf1a9dsaX5BLQOWFhYFYG5UVm1hYVYF2/7DRzQPIelUKhtWLYu9IPLs2qlzZ+zEyRNK5PkF7V30Ck1FSOYV+x9zDwLH+BjKB4gl2zaFbfTamnr/NjS6DTHkKm6Zwj9/Mu+wLgYEBuyU2n6XPpFugRhWblJl7uxmNrd8LsAVr3fCBi0ZXFXKpGF+427DswMcQ12JJS5fT8bHbGxsQuv6lVdeEljL9X9y5RP1QKbYMTUNIW1JBDA+h32I96BoyHU2NTcb9vqoIg/19urznzwZs9HRJ1ZV5YVj1MGQITq7O0VEwWq7EbVEQ4PW4ieffmZTM9P2+uuv2dHjx6Uk4PxkDbHmAe94LXbTgM+sJS+2euFboH0ddsbengKFAdfBz1EpqcesbB6xfV8V4ObgmRdGw+6ZZ6tCHaQ2SCo8E7kFuHNQWN4Rwwlc3KTQtyGwlLyCz2Tc+Tyer9R9anFBDO8FNMaYMVO/ceICVLLJnYWHxLNgL+M5a99Vf/p6Vx5vY6PpMY2K88n1Q3u2CAllxXGA8nxxzzxPivpBxuEeOW+ZQ5ojgMg6z5MFtvb+eqtH2VtVpeesfrh1dQJ0VcivrhEwzXuGRXMUxPk39xpFVo0TRW169ibrZe59cQkA2O+PLwgU3G8AwRBsRHzEOWJlJVO4CfxP9prs2xAPGNfow8gZxhf7QVifhorYY08v1POlwnFSk0esw70zH2R/adi8Qxom/vKipZ+TDlKEojjri8yZqcK7g++A9dS4uRfvG++FX4rUrFfGkfMUMCDAAT5fIIWsTVH2oKZxS3qp1tPZKctNlM51tGVIVpYCbd2CMQfOfIPOipnq7e1zMf3E+0KGwi4DQxy0ke2qvgqtmLLv+F++igV0HBMeowe0x3ddCfn0V4DAKRfd/wKl5vGz4hsoWlXGQQwHhcq2N21pds7mZ6dsa33NttYrVrW7ZdVbFZt68tBOHB2wH/34R9ZYX7bB+3dsdGTMFhaWbWJmwWbml21hdd1GJ6Zsfqli1aV6WTl2drZbS2OdrKUZma3damtsbbeunj47deqMXbhwXiQQYp6tzXW1Apqfm8+e5607d81KZTtz4aJU+JsCgMlVfKQFIiWid4DZMoAuAMABDWeExzQM2b+z55Sf+EUQK/LcPPfeS8KO9z/o6eTPMwf7sxwj5fCaNV+QyAfBs0hM0Fz1GZuAG1f7Okjh8/BpADi/wlD/BpCh2ZAAQvKFUGhy796XOd1lEpcG0OFAppMYY2/TvhFxSPS6TfbNyjMTWOx9Qx1U9JYNPuoZoSORa528Fopezp4qnSWKC5LThZ/3qbVKoaWZF29i7XnrH/XrzcDHfE2o3pXafEXLhNgf4r1DnunX7fcd+wNjIQty1TTcPUKEmNRX22eN73mh1tXeISTc9+JQ2XJGB3jJuHCfnO88oyDS87m8v7tapXy2AAAHMA7Ipbir0Le4+Hz5cO7bXXdijABZPS8QaKj+pg58xhkSpIE4M3NiP7mv7/3a91J/du4xrlNjlfr/+r27WjvbP5PyOl4f8S2vZfw8XqCGgouFxx2ci3JUS85viit17W4D7ee/fwbxQZ1ITD4/nCTnjiNhxe3j68SUIBDxDMnnOYf5fOYhblbuMOFtMniN+hMrL3RHE8VEyl35Pue1EyNxpbp9+5Zd++Rz20L9mloBZdt2GNynsfR838e1+3CrvfD8JTvc359ZhnNOYil99dpN217bsZe/8aI99/z5RMDwXF2ErZ1dGx0ZtY+vfGJzk8tWXVIxTq2u47lFXpact/102zXr6G2zt97EuaxbpGTI19PTU9q315aJpbzVk4C6pFyuqa+2uoZaa25q0Rjw+MmreV78yTgQbxGj8rtrlVVbWlrVGiqq+J+9x0ZNMcZn11559UX75rfeEACMApjnMTs7Y1c+uWL37j2gX6yRpmxven3B/4v9s/h+OfEh4qKY6zG/FRelPK0IFGuHrnInnsZm1L+eo6qOmfY3qcpTfXZgjgAAIABJREFULZD3pz64Mk9dPh0KX1bk/aKD5wt/tq8ynU+tvb+1J+54+mLkUpbyjO5ucvVW6+vrs0uXLllHe5stTk/YzPioHertSf2Y11NP9ZxA77nYtoitiDio5T0ZG7cPP7pqsyvE396+i3Pdw5k8losxVpT0NQD8B8+GP7Zf/BoA/mN7Yn/g9VZZzRdvgQcV2vYVub90suzLjfZ+4P9PAHAW5T8NIXrsnwLmjJUXoWiytVLg5SoZDjeAS4J7FL5trZ1Zb9L8oHd7zupqGN70uKDHEra1DbLdJLhA8bixvuqQbzq0QgGYM1z3nR9ZAvqsCbDXMvrpV3FAOysvgp8Af72AQuHPrz2C7HicefruNlLRtzcUv/wu3/OD3AGbcm2DklK3Hkk9S9Q/DHYSSjZXJ7piWCG9X3KWxRVnz0EW43uBXFcbpd95JgCcPiIG5wvUvweNcj69C3LH7L2+4LkUuHBee05rIbGi4zD28cjfO5uxAcKnC2CMCYa8l6YDU7InSsxjL2Z7IseXFASyDIHpWRLgh/qMot3qypJ3e4qeh6k4owAsPRlA48OHDwswoSB6+9bnqcgXvT1qrL29R/Ob90Wl9OjRPd0LlsJ8NTV1Wk9PrwqOKIBRCROYDhztV2GYZBEGJsXQsfEJFXWlallDubvoNoBaV1gUtikRqazPJ8A3sZSzHknJOrmaAl0AuDH/fQ5nXzyLBAhnUy9bawEY5AWp3GbaVV1OYqAvUJMKvRtbFH+d8etKMvqz+vf43FI1BVzvu+ZrAeXyhvrz9vX06noZYzFqpb7iWUOqSD3/YJImgNR7oKJg8j5wdU31Co6Dgby6vCpCgNjHVq3CPwH0xefP25vffMN6+vqkzG5sbrHWtk79t6v17aoQErx/+OUv1Uf2Jz/5iYpEAuVI5tSn1W1LfdlSgPB1ni+JmEHpO3sUAftKR1Le+Xt5wh9Jb1JeKOf0vswkiSTTV658IgD47e+9LQtQ1JyuyHa2trPqnW2vvo4om1I/2+gz5QUUJ1b4+jv4CwCVdeYFTEbT16qSltS3qra6Rn0gf/EP/yAFcDNKz+4eayjX2sPBezYxMizlL1eGUqSO3jUUaVNCir04VpkoAavLtVbDPAEEB6ytrrep6QVbWFq27V231sQCFrDj+z/4gV164bJ98OEVu379lh0/cVxkDYgiqPmZJzzncl2DrJGxOqa0X1fXIAtnLF8BXCJB5zoAPxjn/sN96n0ka8lat4pmHEm46BV6585dnXGHD/Xb2MS4QEZ62gE4MF8oaHmC6n3qSPQBPRk2gAZGAyIV18F/3kex1RWxiQQwOTFljx4+tI62Dn3Wvfv3BNLQ3xMANwtTkiIA1WtlbVVgKyAY+99nn121cl29vf6N1214ZMQ+/exT6+rssIGBo9p7sL7m2Q8MHFPyBQni888/t/fe+1Akr3KpyjbXV/VZ9Fpln1MhDOJJUl9w/dyTCk/quegKNdYdYDQFKFnsLixob2hsahD4HoUyVG0o2Zm3rDPmqls6t+ksBYBgjjNmZ86cVu9hxhnbslAXs69OTIyr3zDvc/bcOTt27JiVa7BPrRJAguXt/cFBG5uYsIYmfrdsA8eO2sDRowIjmdNZz+yIGDIAOPbTohInV6TEXnBQsFksTAbg6ud2Ag2etQafAQLH72b123ReBcPLa7h+JUV6WQBk/roiGB2FRQAZX99RyNFJSmGJghg93mpq7OHgA/vbv/0bu3njltXXlu047OzGRttAVYhFnfpk19r62qrNzkzb7MyUzjQskNlDKGxRtNnc9rEsoeysqrIz588lANgL9Tn5x8kFfAPlL/byWJgzJ+QWAXCDs8r2ltaHrHxl31dnjc30t3UCD/cgYsLCvMBiLJ4B8wCZXD1DEbesmBXlOK+DyAfphDcJhQh21ACsZ8+eFYGLefxk9Inh1sAZhxL37NnTIj1OTkHyWtW+denSc94ve3XNhoYe6Lovv/Sizj2KYNNT0wLrLlw8n30WZBbArZVl3C1WpB6G4MTvcD3YP2OpjpU0DidtHe0iOrBGKfouL6/IrQD77EePhu3Nt75h3/vB9w07efZ29kUH3GHRb2fWzvyuZnwiWFCcpNgWxE4vrnIe0hOuNitgMnY8l7nZWU0cB0odZPQesMnKf9cUD4UKm/XPvaJgQO2KCwegaX1dg1j9jDF7JIXlxYUF3TvXAqGA62ReSDVdqVhPT4/19fZqLau/YSpGMyYQQwD7IL3wpR7I6klu+v04K4lTpODFUrsZAgtkoOrs90L9ymtQTFNwE5kpxTdZbKBzliKXj8HS8rKDnolQwB4p0FF9oJ1g4OCpg8eec+EkU6d/O1jsMZQAllLJLb23NnUGBcjKvbpiHst+gFC3MeZ6eW6s4/h3KH+DzCPgk3Use/WmDIzQ6+S+4sRKvrw/IyCzq3mlkEu9Htlf1cNxY11ry9VwFDTL+XjvorItqZ2Dq5OdIECcJUeL1Dsyj05cscfz8F7KGyIzsOa5MWwhmaeMn9S+5qovqULTgcm9E4Or/3NSYUsNjNNLsgaXmlhqP+8BncV2Bct+jX9SC+8Bd9O56Huo76gOyHh8FjlzkXiT0CyPxQr1hzhPwu7QryNXAO8H9vLfj/yykNfuq2ukSK4A8u6LAaWMTbFe+lGcLeqyK2bdlm2srdj0+JhNjg7b2vKSYoZawCkBw+tWU7VpZ0+dkgq4qmrHHo88FPl15MmETUzN29Lals0trdrD4Sc2OT1v6xsQRDettrbaGksl62pts+aWVqupa7CO7j5raGqxI0cG7Nvf/pbcPRYXZq2+XGtrq8t288YNkW96+/rsk8+uWmXH7LmXXrHmtnbbIrdTX9jUAzBZkOsJ6cYKCmAPuz0vTeOQB1zZU4gjd9/AFWZrAZjUd7NjN/5ScFsrjnH6+95aRF7UL1QBoqxx4DXojgIAKjz/PAvxnDn2qwCADyS+xfUV1LYxHf1HCbyUI5Mr86TP0hj4te+fr1JxQmLaADCkPZJbuitPIR/aST1Wk7uRAODMbjlX5cezcXDZCV8iq0oB7KOYkUOSGpS8hkXP9TnZzEm6Ph5phJI6XETngltT5JqZQrWwrl097NfPnzE2sZ8Qs7IfCPROVqYZgJml7cl5LtknE0MHKBt/RvznvVKrvRXAljtrFMkofF8EH8DNpFiWerWwlwVhR0BvcsLxvNTrZg5SuZI55hP3FWcVj82BXs9VHeANdyInusS+JsBmCwcLVwl7zO17pfb+BADzHsQZcZ+eb3oPZT+fXHWsczIUynF9iTSg65MTl1+L9jNdI7mht56K58T7CFBUmxMnEHHd1JgcvN7Ue7nbBDmsz+m4ljjjBWjt7AiMo07C8+Bz5C6yvu7xYDq/+ZmrEj3/j3YUIlQlu9v4DAfK8hZCnGljo0/s/fc/sMqSu8VFIp+fIbnFfIDuDa21sjgmV+b1IqklV7WJ8Ql7//cf2trCpr3xnVfs5KkTisWC+I7ymVgMQcTg0AObnVm23U1vqaNxTj27i3udlnRaBdzD2QunVTPDyQ7rauLFJ6MTtlFxYQLjUVtfY9sbXt8qNbpjXlNjsxw9GDtcQESSkMV5tTXUN4p4Tr1jZXXJFueXbUM2yM/cmgs/yOemn8m79uprl1Ov4noXZFRX2f379+yDD96z+Xl6PzNu5E0J4E3gt5+Pe+u2Tp7Ie0VHnMVLQ32ufSIdCUGw0XPHtaauVjmz2ASyv3fXKv08KcL1XjXVtji/YMvztLzLtp2vMgB/wGsC5P4qv3pQVuy/J9ewaq/xdXa2yD2MNkEvvPii9XZ328LslE2MPrbuznaRvqn1eh7rBCDmB3sS580mBA16VNc1iJD74Uef2t0HI1nl348/r48FYF/cJ78GgL/Ks/zTeM2XYnp/Grf59V18GQBcTLY0WmmT2LuD7ud7fvG47t3uvhwA3gv5fbVntgdiOPANCtf8DJA7I+0UQK9Q/zlRxpWw1dVum7W1BeOeRL7OrZ+zBJeD2i1tpDysdsszLxaVpYqgJ+fY2LhVKljgklBT4HO2aHYd6daj8HTwSOxfuvsB4H2jrwgg/vN3LALAjp9yLwAlfi15uAK44wUNfkcBaJZMOUDuloleVFHfUtnvtmWsQlc+OjOSQGdray3ZJIUCmvf0HjkRBOcD4snQPn6B30Qq4haLvbrA9OIiaJsIZnuHM2oT+0DaIp248JLik0mDeMDT2aM28kIWAB9gQQTfOrzTG4fKIpK34nPP52G19yEVCxKmqasZ6CPq956DkQ7opx4RzNtS2ba3KDYn9n9to7W3tykZWltbsqbmdhWC19e9h0kUvnV5suFr1dwFAKawhOUN6llUFZFLA/C6wrdRxdbh4UE9nJrqOs2n5uZuFSQZh46ONpuenlUSgAIYW8alxSXr6+tVkQl1MMqZ3p4eFTTHJx5kpAUKaL29AxrHmZnxxDb0BCoStJoaHxu3NqJnsquDPf121X1MHhUlqzDnjZ0kArroV5LmZGLI15a8X59b6qCUxQ60Wn2NSWJQwCjpjx6RKIFQnGwRLGOt6v1vlECmkIy1hDr39OmTup8HQw+sIot4D3wD6K2tKotJLosxkS5SUZU1SSE6KYGdWekqkjBlZ9xR99DT9fyFM/bKa69YZ3e39rX6hiY7fGTAOruwQOJbNa6Kqq21X/7qH2Wh+JMf/0SAlFuUefDooLwzMRk1B1k9WVXCCPiaxjUKAAHO+vPJVXcBrgZg6L2EHIxivLTv7HgvJF7DPPn44ysCu773vbdlxUgBOj5bxUUlHJ70Bqgsi8lU5M9Zpg4+52Dufja93yO/p76pSUXrO2QqfvKcV+glu2yffPSx/fM//0b2WIf7+mx9bc2mJ8ZsfXXJNtbXBE5Wq2fwrno5Y1NMERFeAkANdqfYvtbRz7OlxZpb2+zQ4aPW2X1IxZuV1WUpv9YqFJRr7Oy5C3bs+Am7P/jQxscmrKu7R8pO7ynmTG+WB3VcVKEzM7O6btbq+vqmrS7TF9dZzROTk1Ld9fX1SImFIg8rVgBCioZiuKcCx+rKmo0+GbWhoUda8/QVv/zSS/rTE8jEdhcAvG7lMkQRt552GzeIEVU29mTcPrt61WZm5mxgoN9ee/VVqZi9KFQt9dSDwYeyiPUtf9eOHj1qx04c9XpxrKPEzr97+44KoMxJlIUXzp+ze/cf2IMHDzR+XNvC4qKAKUBXwC32GX7h9KlTskh+/GjUxsYnbXpmTvlmbTXFObe76u/v03zzQoL3BWPuP3r4SGuXMxRFPffCz06cOGqnTp0UsDUzNW3zC4vaO0jYvWizI6LLqVMn7Nix4+oD/OTJuBfkUkEHuy++UDiSAMoSGsCguUl23uznrG/sSSlSHO4/rHtDAagi/ob3sASUYw1tyQmhyppamq2rp1sqbpSSWJX5mna7tyy0KThn5OsmQFJ/L++r7ftntrY90PDjOEKSvdXcLw/0UmD0RcVeT2bzmCcvsKbrKezwnvS6qtanjp/R/JUCo1RyCayKfUsvS9cNkMaaHRketb/567+2Dz/4SErQMkW76ioRPyjCAAb39x+Wcm5+bsYeDg1qrrmC1K1fIRugylrh/KVva0OjvXD5BTt+6qQKlay5ICyFvSTnOGcmaliKy5xHrFXan3mtNz0LFQVRNS6rFxRrHQto1t3S0qKVywBOTTrXT50+JXDIC3E4WmDtB/HIbPjxiN28eUMAID+LHtqffnpVSvU33njdVlbWbH5uzoaHR7Xv87W8tGzPX7qoaxgbe6L9mXE+duyo1gqEidYWB7xO0e93Y0P9lHEQAXQbOHJE18c5tLZekZIT0HdkeMTGxsekau/p6ZLSFZIKcxgCmSx7UWjPz8stYGZmRlZ99My9+NxFL5xtb9n3/+wH1tPbq3vcUE9eL6Bil531OYW0hY1zOq9FPJPiF1cSVwwB6jP+FGXCblE981B+pmK0iHfqo+oF5yhGsxZZxxRTRfYgR0gKIuJlbKU5u2gJAJQEcMr9cV7h2MAXv4OziqyfU19f9hWAP0gj3JfHd662wbaZs5x1QCwuhU9SbgXYyJxyt49dqdqZc1wLDhFOJGDvzscglKrMGd4/FNKA9XwuwGK4dwBu61rUw88JguqpS9wCSJn6zQpcUPEckqMrgARa8vxSv+korvPcmfy8L/eiQn+2t65ZYxNqWwe8VYSkb1xSrzJfM6C3mXGu8mecrKr5DAq1OFgE6C678JpqOUExzgHGsJdHQU77iohATtb09gCpX/H6huZGKJFlxV7y4jj/cX8xvyBQKQ6iP6wIn1hlYgm75QrukoPYUmSh5CI+y0R1edsYuehgEag+jH6eqFVD7DFRGCz0ZhbZYJPcL6xbzZ8PPfiS9TRggWw+k713FLql9En2pEWyXDG/cKAqt8vdAyD7QZKdJ57W5T07/VQptk7KjxKvZ3guIyAt/V8UP/dmz19iAZ2Olfgdf2+AX4YF+dO2NdbVyiFkZWFeQHBdTZV69xHj2Takj4o1NtTJwrGpsd5mpydsbIIYY8Lu339gj0fGbXV9xypbu7ZS2bAdI4aGYGlqG1KLEt0g31VbTbneausbrbOrxy5cvGgXzp+3tdUVkQxPnTiuz3n3t+9YR2e74sL3P/jQFiqb9uq3v2M9hw97D2CcJfhTjjsFElYac/rF5mdenJORVH+1OtCe476Qv+en9H4nkAPet/Cgcvg0vUMhz45YPOLDFChmIUfEB0XgdQ8I60GBRwkFFVqafE6SLhJYU4yTxzr+c7cx9ZqRxi+Bf8QH0QO4eI1Rd4s4NlxxApDlPSBIyT46xWWy9lUvW7fhDXtcfh5gru+b+X9clztJOZGVL7XkSra/Ea8p14z7LI4DYGaygo5YyVWrqDkBC13hynJztaHvqVyDO4Q4QBg93gNwcNAWUpDbETP4AUJnlrAiWnq7BSmPi+SQdK0AqXxl5KPUP1b94NOzDWezAEvZ/9XeIPVB95zFQVGRwQI8T+5/itnleuDqbN8/XeEb+5a3vnFwNey9A7Dl93luxOOc+QHw6xknK+4A3UNNy/fVAgtic7JaduKp5x1yyaIVQiIN8DqIRox5PMcgOzv5xs9P/lRck+6Tf9OKiPyCe19Z9XObn0M05uzyM8771LprRJWIjqEwFjluMydNKcawXQeAd7Yz9yfOw5wcQMwVdSm3Cc9I20n162B4aosl0UOym4ZwrxYQ2zY5MWG/f/9DW57F2SjHyvfkJOxzCSwjfjr//Cl77rkL1treklw8ciU4sdVHH35q4yMz9uqbz4vkuL2L48q6Ygvmonoa4wBTqdjI6Kgtz3i7kFg+OiUKuhSft/495ktLe6P19vbZkSNHrK21xYYePLBbN+7qftj3aQdSqquxrU0HRavK1daEO01TixzxWC98vteVIIsBIlbLWWh5eVFqUH6e20/nhNb8pNz7t1wc4XXY115/yd548zVraMD9w9fHnTu37d333rWVZdp34GKWAOCdBMprEKJ+Fu/vZ2assahRak0k+3EeTuTTsR/F6/WaWtqz1Ls0OpFxHe0n5/H5EXXAlaVlW11McXw6Q4rbdxHvKBLR8pnjJ0r+tbee/qzxy+52H8ksr5enV+wrKnv9iRrajjU11Nmhwz2qBVy8eNHaW1ttZmrcJkaHrbenW/k/tVd3Q8lPE6a3prhq7dhk19ji4opcj658diMndeuAitJ5yvcL5/PXAPCXPd0/nZ/vR5H+dO7s6zvZMwJfCQB+ihlbfItctbh3Y/yqA/3FAPBeAK9QNCy+fXZ9T79XpgZ5xuV4cf9ZCUZWYcx/ez/gGBtrtYNLfpgBtBD8yQRK3/W/u62yH2xeVCPoaW1pU9GdpG92dsL7jopVmOxn99G0ikBgHJ7+GZ7c7v16GgDen7D4lh8qvbDi8mvVHSVr511LCpgq7w3lheCwVonANXqHeL9j7nVjk76+KUA3+nk1pYRgS8CfCp+lGi9GbaIWiP6JyeYkAeHZde8R2j5LdVsoC+9L0PYugL0M7v3He4D8fq/BFvcIzs/qAz7fp0F67j5ni4ELP+CQ7ujokbqVAuaTJ4/duijDrv0NDuyblUBH/7kXYynEQBzwwgxJk/dEi8AteuA6e45Av05FIVjhW5sVtxKqwXKnXUoaCnvHT56U9czU1JgCyGCGxVyrq8OasMGOHzuuZAB7UUCkzc2cYdfS0i0LZyyhKUZxn5ubqOEA8WAudquvJskC9orz8957+PiJozYxgepnRqATwN/U5JTNzs5L3cf1zmJlvI3dJO9XtqNHT+jex8efJNJCsqSSZTQqCHoBVlmlspDGxoFEajEibLhxjK4LQFdAWAXbFLe98/nn/ynJqkEd4+onCnWMvQp3FFwTe1cWNImNm3YHJXl8DwAYgCcKtBSj13AAUN/skpVL9OdE9eg94vhM7pkennovrQteS58TSkBVVqe+wzu2LYi12rYNezifJ0Eq8Xv0Dsa1NWWBRc3NjXbs+BF74cUXrPdQn/pPtrZ3WP/AMWtubjOrcnIB70ZA/d9//c82vzAvBTCABsqlVP/SdYYtcoBVXC97XfQZcvDaCyEqEAgoduaynklSqAfpA6UYFqCHD/UJ/CSg915GJH7YL7oahYL7u++9J2Dhhz/8odScqLWCdRzFAx8/VGuJ+ZwY0XvAorAkzDI3fwYB/gQbW9cuNYwDLFkPqu0dezA0ZA+Hhqy1uVmWrB/8/kPb3ty2hrqybWN/vLOhpyTyy8a6ACIKhVvrGwKIZJumPtbbUqTVNzbZiy9ftucuPW+H+49Ya0eXUR9BNccRw5nCOJKE1lA4luJsw9YrG1rvsOv1nKodhFhcXLb5+SUBtVIXicmPYhnrce8lzZx++PCxXn/69AkV5+nRidX0+QsXpEBT39jUM1CAzeKSTU7OyHYItfCRgWOpz6VnGGKlwijfpG9xtTU3NabCgxehSLQ/+fSqSFH0Lua1J08ds+efez4x2z2pBNjE7hWgDBb0kSP9UsY6yYPP8bMES+urn123yfFxgRUXLpyzyy+8qOd//fObNnh/yK2Qq0zAGIA0ST1KHED3Fy49L6vV//7P72ldSbGMbHtn3TbXUEHW29Gj/QJdMnBQ1n0bNjT00O7dvZXaI1TZsRNnvFCwtqaxYV8ESGD8YY4vr6yqgE+hlvvG5ha7J4oo2k9qYJmv2+L8osBb7oF1hVqTYjvJcvRb1V5TUyUgiX0zXAbY29TzsbZBcwewgjl15OiAdff2SAEsUkMq0AE4ese3fWcfOXeyqOL6WSpBmtDYp6KGb7j+P1mEEoedb7tp3Uf84a+NotaeM3v/Pwrn+54ichRdCpWXIoFPF5LiPz+fvXCp55dY6Q5gUav3YlTsWTovIezwjLc2VGzV3rW7ayOPR+ydd35rv3/vAzHOm+iVzWcpE9+Rarujs82JQZU1qYB5jg7wbGmdtWPz3dRsY5MTNjk9a60dHfbWN9+ycxfOZ71pWafBnmegmVOcDyiAsWNjbwXo29lyO+I1neuAkd4LG7B4fX3VGps7tKYpFq4szdp3vvu2vfLaq1r3YWunOGLX7xkQmHEA6P74o4+kCODZA7pC1vrwwytSHKICBgTlew8ePFLRib19aXHZLj53Qb8zMjoigJgz88yZM+r1tr5W0VgwV5n3/IznwD1QNCRGULGvutqmZ2dtcmpK781rsaYHfEbhimOAlI9m+p25hXkHi+fn9dlhQ33//qDOPJ1RdbX27e9+x5paWry3fF05sxqkZzHriefDFzEJ65D38n61vg9TaJVtslSfNYpn1Z8vqbtZ01Hw5dzaVMHOFUysUylrU7/dOKdivsmGutldBiCq8BxwbAAwpsBHHM3eQXwlgFRuIt4Pl2tyu3cAUe8bL/eBjQ2NE0XesH6UlWE6HyHa+HmLmhn1NDEAvUM7FHeu0EtX/QiD9OLr3vcaX8Pcm1vWe197wEFXM/vZrAL79o5+R/GLyGq+miFP8ewhsnDGMH+Z11U1nLXeR5f31JknFWm1zc7MqMUBZ56eBTbNu7sq0jJOxF6sD/ZxKd9R3SfgmrUgEJqeclalz+bauT/iYVTRAMvaj4ntkhpWsQOq6gTSsqe7W82a3G/4PO+xm5xUkqNCTbLLFLEvKd+09mprrbnZezSrII+qJoAE1MXJUpyxcwvwWu2uIhmKpLGr17iLCVanFJCdmOD9GAGrPYZyMB7SX8MeQCuIPtwbgLMcKOp9bQooKZcylaCD54ngB0DBPE73lG3Zqf9pFFplJr4/By/k2EXgVydCioPdQjq5tKT8PwfNUq/hdNJEsTiuIc+TEzOG/rzZ+VQ8XOK8OyjHy/PseO5OkjXbBYzf3LSWxgY7cfSIdbW1GE8DdxfAYAg5KIN31Rubnn07VibOWl+zyYlRm5h8orxnZm7RVtY2bNtqBOw2tUDmarTaWuYzz8BVdvCjKRDPLy7byJNxW9/YslOnTtuZ06dtZmrSPv3oAzt14pgd6umx37/3roh4nCMffnTFZlYrdun1N9VSZAMAieuPPsDKU2v8mEzD4r1/UQqn/FpqxnSmf2Gd6OAT/Klx31dP99x23+8mwF95TeHv2QsLAHCWnxdB4SIR+6m3DjA7bjjP92IvTiGQK6KTcrL4NnvrK14ziHPa+4zGeyebYWIH5Wj+s3itgNUab1uj2KrQJkfqVAGjHuQwp0UAEpDnbhIBoEX9QblJWpcB9srBR9bMrhiMNaZcLSkGtX+nGRDrMc4jriEUplHjiNsLME/AqO4rxYcpJ5YFcAJZM6AyvZZnyRlDXiXAMdpPxfpX3sb5FtbOqV6Scja1tEnCAmJwrpszjj/Zlxyg9V7EAnqTowrvx/khFytIvBCeU2sa3UMin0bbje0tdzFyJy8HgRmHICTn3/M9meeWgcFB4hbRKBFS9hFfInRlLJSbyZXKV2S4swkEpy9yUknyXu4m4a4lASwDSEK2C3VFHnkJAAAgAElEQVQt98OerntK161nteukbb4gRlOXaW1uUR5N+wqRp5PbjcjeiRgEIJ3Nu6xVnpN9eQacO5zVGsc0n73OmRNDPb+p8vYo6leOQ4f/Dq9jXgbgHLxSB95RnDpBk+fs17grYu3v3//AZsbnHQDWBp0Az33lXT7r7MWTyg2phwh05v9SHgMZmlzro48+s7s3huzISdzrupXj4jKyurasvZe51N7SrucxPjEnu2jlvFsONKfW3w4CO0fWz009e7OWjgZ76fJlO3TosE1NT9pHH1+xlYWK8nudpzVVct0SYAzxoFxjjZwPDU3KDb2HNs4htVZWixEnUkxPTtrysj8/vhwoLDi1ZWr8fZuij36qL/svv/nWq/bGG69ZXT1xolvHQ/r+4IMPbHR0Sjl9Rfft+xfOWb6P5/FBDvrm+17xkwMAVp6leNBrNQ6UeywgZ6JaVK3eKkuEY7mOeE2JdcxaiFYZlZU1o2+6WuekOR9xZnx2HGM5wfYgmXR2Ih40WM/8XvE80tadDre4Hx9n//Vo1ReEa/az/sM99tLLL9nJkycVA09NjNn8zLQNUPdobxWhPp5HtOXQXg9xWTmBO3xMTkzb7z/4yO4PPdJnuYjIryj733D4SOf/1wDwv+hR/1G/+GsA+I/68X31i/83A4Cz3dM3+a/+9RUB4P3Fw2d+3t73y7azZxB1Ivk88KozRKNwNwcoTgFr9J8YfgnM2HLQ0w8prFJc1csX4C9ABcE3fRmwacOyi+IdBbHtrTUdZLli8eCLj8ApNu08mSqO/5cBwMUqbH7QhwpYh4EUqihKDwCAk0Uzal9nLlI0RqFFMuKsdWfme5Ac4KMnTiQAtSoKUUiRAgmrXFkPRzLiUY+DXTkA68xxfy57RicdYnu/94yHr9sNNnj+jIujpyBAxc+kzCz0FQ4AeH/em31a+kuw+4LFySc1NbXZ2TNnrLevRwXbq9ev2caGK2FU5IhAJxUVvEIeNfQsHROby79IVrxHJkE4wCjj5YCO95nz4jUMUAL+sixWKe5tbADY+mubWzrcgnJnRz2kUMCNDD/Mit/ZKKlYRp/KFjt29JjUNrwWAGNlZc7BsOoaa2vrkprJbfSq1JtwaWkqBZRYYbbKspQCG8VFinMkCocO9apAjXVpZ0eHwB3UeYCAFA+xdeR3AFAXFxf0iChsYDn55IkHNTDlYw3S75fiMNeBWqhSWfW1mhTRYTXOfGxualUxtKGxSe+Duoak0RUz3hsHVY7b7jR471T1K6WwythjweN9Sr0nkTNrKQiTUAJAEahjYUshFqCHIh1qZ4p+9PxT0CpL45KK13zGiRPHpKR68PBhUmNjD+XFA/r/dja3y/KN61teXbHJ2Rlb21qxKrH+kvrbF7TWJ8UdkgQUgRRC+/q6rX+gX/bBBIs9vYfs5Mmz1oVFdz0K1Fqt9nJ9nf3uvXf1vH/8ox9JrUVymXYPTVLZXCWKhM9BT7oiIXZ1iTM0ZRclyyBna+sSxRRHGeOKrYcPHml86YGJ7WL0ZuJNSC6C2cy++uvf/NqePHliP/vZT/XMKdgHMCtLndTDUIXmLU/wVDAoUezy/dCLSw5WSt0chYWk7pQVdvTljiwuAcEBYA/eH7S///nf6dqxPAXwmxyftDbUu42NVg9ZY2NN/XjZYwGPKA6i3ifoF3OXInfaP1EA9/b1CnQ9evyYrnlpeU3qbNYOwEADdt9VWE9uykJKRG6p2UuyFK1v8F7QFLwpSvOzJtRK6v3r/d8ELqys2dLCkgq+jJPbp6Gw9v18ZnrKlWAiNUEcaVMSxtnGfGdPW1tbF7kAG3LN+zK2y5AAXGXEuLPn1ZSqZMvshfIl38M2t+zu3UH1uTtx4rjdvHlH13fp+YsqgoYCGECHBJy1goq1tbVZwA5JMv/Jvmx7y27duiug6eL5MyqaomamzxLnLkkx6445fO/efSnVLl44q/3m3r0hzbvTZ07Z+vqWFMMjTyZtZbVijfW1Vq7Zse31FWtuarBjx47os4OHxRzm3BscHLLPr12zHXqTV9fambNnte8+HPw8xQPN9sqrr+m+r1793NYry1YqN4rVy74DmEFrhL6+ATtz5pQSXFTW7BdYfUkFUKpRQlhXh9uAs/y5jpGRUe3nR4726z5Ys7zv+QvnBZy1NLcJyOk/0m9//qMfWV1jgwND9HjdWJd1vEDQ6MuWyC85J4KYJxjtjuQKAE6gsHrSpj7TrCwBYbgSpDWeY7f7gOG0EsOarhCBHfDXZ5/vGcM6nfXxyx4r5QqvIgAc6hxXAKdeloBeCWDhmUYRzXvoeWECa+fHDx/Zu+++aw8Gh2x6csoqq6vq7y1QIPXMlLqEYoUKLvyen/msNUA9CkGciRAZmNuA7xA5ACkP9fe7jXrqG8d1AH46mIP6c1mK9ju37+pcxAK/p6tLSgj2IYAD9gl+D5AYJsjRY8fVOxpwDPvmb3/nLXvrzTdteWVZBS/AMO+jxR4ecECVPX782G7dvGkN9bW2tLho7R3tAnt/97v30/lbI7D7xcsvKC7gCQMwzc3N28kTxzVnZ2dm9TmsU9k1t7VLRS2FQipqMn8pBmLHDAmM1hDcL3ZoDZzBzU0iowj0DdW7emdvCrBD7Ts8OiIXA5TOl196wb79nW9LHcw+8/nnN+zevXuKDV68/KIdOtJvs4DSpRrr7OpMcfuuNTe7hTBFUNaYnChSn0F3EEB1TZHQ7Ye5JxR49FyDUBNnCCQcB4y9X3BYQrIoiH1cdcs+6spW4owoVkWPQuaSQABZS9ZqjbOfk1NQAIVQIAAu9Tjk+ii+Njc35738BGZ7nMj+T6FboHeyNg7gIBSpuJngHBBnOMuHswp7cc5JFeFSSw4mQCgvol+z7KxTMTfiXBXKt7a8d16KD0I9xfnnxERX90TfQc6JsNOEfIEdLvdKPKj729iQxXaAhXx+KNgZV0Bw2YVXIE25CpQxY07FvXItao0hNwzG0mMTiElcH/s8BWGpcINQl4h+3Cfn8Z73FMDshXa1/EgKO/ZJATBS99BPF6AaZxJ6R3tOKavGFA9wtoYlJ7/jmDN9ERuyvsE8Pz5fZBwpjH0uOQiMoh3nDyfyufLc9y9+h/fxQM5BZblyYL0p8NcBYJ47eyGxgN5DrQ3yFhuh9PN8Ly/uB2gU8ZXcFA4kLQeZOf/zWfu/dqOngMeU0xXqEMXX5GqmrwIAP6uWkQOFkICIMXTucc/YjTc22aljR623q8OqvBmievVi+6z/EuEI4JbnojNBLR5WbWVpUWcv/frW6aGIq5j6cDdabRklNwcutvTupkL8NTO3YJ/fuG1T07M29OCR1sd3v/ttmxp7YtevXLHnLp6zQz3dNnTvrs56lGujYxM2Nrdo7YeOWFt3j9w/AIFpN+CtDZy0EgpPxeX7AWDHRw+s+WQjFwnwwVju0+WiwnH+FABcqAP9jwCAn55nBaleAMcZgByksRwg8OsteLomwnCR0BJAqYBVEea8tzt7XEqiMuIcADD/KALAxCfRo1sEu2QVGjbuAoBTyyEBLqmFQdgaR3yo9U3OkwG0TryJvuy8XmBbIv+wF/AVYIzXF7wfe4AzcTYUwd8AcJwkm/dAV+xSyK38LITY5cPgKlSfYE4iylsFkF+LsKrWFDjmeEwWYLNvYW4r7zEg9QrvMx9gOSQN9napqKXS9j1MPZMTwUZknqSQjT0kCN3sz9Sltre9puIf47ljXvNKxEaU+kmp6/3WHVjmgry/se+Tbmsc/abTv1Mf3SCuaIwT2Kwza72SYn4PaXlOnHOcJ97n1V3BeC3X7gQxiAL0iPcWBT5eDs752c3ZC+jseyRj4FaynlvEswpyV9Ss5OAkZXJqLJoIP3wuOR7nBrEwN8z9kwN6vcm/F3GBE9ccnKZGGm2IuDYB3XqePCtXgAfgzxpw218XlizMLdh77/3exh9PJgA4gY1YMccXf6026z/eI5eprq4OW9+oOLk+obXcjrvmrNiNG3dt5OGE1bVU2+bWjm1XeGZmGDdWl12VjDvD1taura+S11cZRomyMU/rNbZEOasFsUmTwKyusSzRA/cyNTNlS3Mr2R7J55CSBOitfKu+RjU27//rz4bf1XjjMJgA+Lm5WVte8Jjez3DIW6mFWFHhX9gEowaSj9auzqq3v/8te+nyC1atDpI+ThCnr1+/bteu3xDYTTmHx8p7UGc5EABOsUb2KApkXu4xBBSxn/izT9tkajFRU0a1nuox5FIpn+JVUdfAoWVjFVJ7vtb83tyNhV7GEA34TFrbrCzz/PN2I/tB4mfFI8XvuzPF/tx0f56bT8LMOS87OHetra1ZOQ0uYcsrOLLV2tkzJ+XkRfy5OD+n2KP/cL/19HZbY5MTFX1f2hYxgboI84QaTXNLm+qi9+8P2a9/844tLLq7Y3ZupeMrh6YL5C8v/3/99e9gBL5+0P8OHrL23j+kB3C2Ax8Q0Rd/9lX2iy9SZ6b3cqDtgK8CQ4WfFg+p4r77RSCwA8DpQNn/KRkrZs+JuOdVzpB21aCUg7X1KgwRlKFMdMYWfQ9rs0si8I7kmQK0rNGq3Z6MfmQCp9LB6KDh/q8Yjci+ni6ARrAawW/+DkVAuDiqxYPVrVVzBTDFJgI/t3mVTUfcTbq+olqZn7mlrVuXeSEcIMEPprCGxj66VFMv9SiFDQ8EARWiL6sH8XpA+pxAVAvjsb9f70H9e585x/aCqnsPb18dXrQL9Wv0oQhbqByQ3fOECllrMOj3FCl2TepfCpDMBfpMjj557AF69H4uzPl8/u+/Xp93KYQU4E4g5MkQTDDv7euKcl8hPp9cXQ4gw98rlUWNP9fY3NzuaoidLXv+0gsCSh48uOeFgH3jCEjY3t5rJ44dlzqD4vHY2LAsv/lcgftlCrTNKrrx+yjqVlfnNZf4qqlptu7OQwKnPEHwojFqm0nsLCenRJagCAqwin2kCoC1JYGd/EkhD2siQFmCGQrEBD+sQ6ZOKEAAOgkoXXkLwxQmIAUZH0IHcWH/lvX5oUwXe1BjumNrqxWBvBQyKRDWlWuV2BEU87sU8FnHPEt+n6IaXygsQ53C71GIv3tv0OYX56y1Bftb79kDwIPFNfeMReW9+4MCxehheOTIYSkVhx4O+ZwENJSyoNqaaxulfOrt7c56AT4eHbWh4Ucq6JA1bG2tijAQa7hc4yoOnntTM/2c+xREUsinL2pXd68dPXbSenoOWyNWhOV6q29iv2oUAIzd5g9/8APr7OjMAGDftpLNWVJ/RGAbhXGxk1OBXL0GZaHl80tJcGJ6BgMU9S92wAD8AwMDbm+ViqMC21UIdYsowORf//rXNjU1JQAYcIv1EIUBnhNfQXLQM0cRRRKZAv6wWIz5ruK7bHhgm/s+6YlqipaT6pG1pD5aqZB99bOr9o+/+IWAF75fWV2z7Y0ta2tpFmABEIzdKnZJ7G8UbiioY8MKYEDBHZCDZJR5zX7R30+g3yPgkoL/5tautbV3CARRMl1Zs8pGRb0wKS7W1zeKyMCc9qKzJavXBQEs3X291td7SCSc7WTbxhweezImNT/FHRS4AKsU0bm3ibFxWUbzfltbgFNNApFZRBRMAFpJopijFC1Rk3q/KIrRZVlLs54oNougUY3l6LJd//yWCA68L/06Wb9eeN+11dWKnTlzUo4J3hOyyokWgGpYnNuuLSwtSTXNXiFVnhRcJMTYMD8WKN3b3aliNuN9+uTJ1NfXCRrMxbv37mtc+/sPiUzy6PGwwLGTJ9njGmx+Yck+u3bDHjwctTLM45odq9nBrrU6Wb6Wk42oq49Z14zjw0fDAvvoQ8RzJD4YfjSi4jxAwcWL51SsuXLlU9vYWLCGxm5dAyD+3Oyk5tyx46fs3Lmzmgvsg9jrCmBN50Z9PYpvbP29rzV/cj/qr/r8+QQyrtvbb3/Hzp8/b7/8x19ZR0eXnTt/QfPn0osvakyVQKv4h9WwxzdZnVdFqhRDJCq2INBkP5eztr1YGKrAAEkCBItiVuYqkY72LFYrBnRfkI1ojYYzwwGvUzEtWNZiUCUrxsSmCoBCH5feKyOaxTWlooFA7WRdyDgF6CpwqRpnk7K9+8479p//8/8h5W9bc7Mre5JajUKswBKp5BLBTWPpPWbZA+nVxfpm3/L1Qh9Xt/FG0s4c3NrZscXl5WSJuCslJeAM6nPGdXBw0D779DObnRq24ycvSL0+eP++3bzxidxXcA7g9RMTw1ZT02CnTp0VgYszlN7BTghqscOHD9uZs2cy9WSVARZp99P+d/vWbXvvvffs0KEuFeFYd5xB9FwjzCCuJbZ77vkLAnopIAJwsr46Ozs173UGA3ysbyj2ZQ02NtQrXmSOsxfijME8Z19AxQ7IxxnKHopVc5zVUmgkRRL9uZ+MPdEZyp60hNPJ1pYdPX7U3nrrLTt99owXPLe3RaSYmpnWfnSo/7D2Jsgf3KOs0mVNmPq4pR5sFAO51lDeoI4BdOW6VLQS496VC7KARrmJKrZMTORxBs+c++d3mTuMTczPsH9n3+YccGVMsjvMzkr2corYFECT1WgCw7jXUPuHFWX0wHWSDUXSGhWAHYD2eEVnM2BuilvCItXtkH2Bqe9kIq9yb4DzToZiT3alMQVIL9y7UtPPXLc2DvBCZBDIJSrmOtggEET9/txSkrObMeB6Qt1G/AZQS9GRubqxhfp5RURaznfmMEVuQFp3o1jU2va4ltYK9VmBXgqjBIwTRy7MQyb0+c0X5y/rkJjOFcH0qK8kW1N3j2H/CRBbxbRd03UBOIh8Vg3A5+dvEQxhjgsISDlSfGYouVTMVtzmALecHlKc6CQayDcO0Gl/SPbqzLEAgEUUEeQIocwdb6SAox94fYPGH3KX5imvITetZw7zWh8D2c/K3SEBUeQPAgecVKhemIkg51arfl2uOMwdU3yPJc5JVp3JZvWpGqk+1b/25rH594rnSHHb95iNfDH/brw2f8+wh/7XAMB5vYF2L8QxrIDd7U1rqa+30yeOW29nh1XLCnrLyT6ofsO+NAEjnKVzC4sq8NIvvv9wr1VXu0KefX4VIgfkAGy8UZ7XoW5j3LFEB7wr2fTMgt0bfGiDQw9te6fKbt66bXMzs/Yf/uKn9mjovg3duW0/+bMfyGYacBlHCGKoSVTGyxWra++y3iMD1tbVbuWGRiOrEG8wY7L5YZwNrRTAqUSs+f/FCuA9ZZSUQ0bFIuG5hSee/lqMB4rljX01Hz/Go4NubtOcPetgTT8F3vornq6c+DfzmCG96qDfD8CuUKPJcmTdWNRaQgGcVL4xBtEDNu2/DnjmxFPlUbhrbG16nFsA/dzS2WML5S0JHOV+/KxKa0z2y37OaQ+UO5iTFUTQ8avMlKWMZax1BwS9B22AoFwf31M/WJGgIDSXtQcGwMja5/Min9J9pJ/He8Z9iuhQ6N9LrOruHnn7Hd9PnNShVDYBzpzTbkHvxBY/A/3atOZTuxInSQTh1IlYnFF6QulsEok6gZ7xDIlp1BKGs0Y/hzTtc433cNvnKpF2RdpJQCv7LOMSdtuOofqZEuPAuROAffRVVgyd4vkgJRdj0XAzzPsw+9wPUJtzgHnCGREuD+qpu7aqZ+4tKeqzs13K7RSbOEHdW9nFvPWah9fl2I84K5RPbW4pX3b1NTWmKleb4g4CiWRjQ2PDmAHyQiAMMM1ze2ozNVaXWgb4Z1QUS4VCMjsnt7d0zdRL4hyM3FtAtFpQODmLM9ZJClU6x8iRIcpeu3rVbl3HQjlvV5CV6FhDNWYdva32/HMX5SAFgKs2ZlJS4wDkwDmEyqEHQzb0YMTWV7ettoHX7djO5q5V11ZbTa2f/SyqeH8BtpAwtnZtZ4NYMPFOceAQ2J/2oShtpjnFGlA6kniqsnZPeRfjDbkZcgipQ3U9tbBO3T9uaD7utNHg35C311TzWlpYSNbPHkeU60q2vZnA/Mih9u3EWZ6W9izmWktrk/3wh2+L1L6zi2An1fKqS4rhr1z52B7QWzYpnDn+sJuOzdb5Fh6vegqZn9Wh7o39IWoxUROKtRlnOs+nts69vZmfUgGnftqsL2JgxXXTi8oNtJdIYMOe6ZfUf6TPLly4oHYpPGcIqbSTGRp8pLkc+1dc6/466NOHl64+FygV6sG+YvPibv7eTtiO32NvPjJwSG2qqHNev37DhoeHraen02ZnIc3iEMNeTexcpTj1+PGjai+lusz2hi0vIZiZsqnpGb2Olj7nzz9ndfWNdv3zz+3DDz8RgbwIaOSXmjLxdO7pDP8aAD74Uf8JfvdrAPhP8KEedEv/KgD4q4zRMyP8CPQPDMG/+J0L77l/oubvdpAddEZvyd6/CABnm/MXffo+BTDBmG/aBHgcOPSUchVAsPuziCALBAEwvNcGKsxgXVPMUXFjDXs2D+JVHNyTpuxHpVPE4anDV3gi+xXB8TsBsPq9fBkAnNKbaFyRkjA/8T2hoEAAO7xWr4leXaEO9mCWQMRBMrctXk82vIrMM/DXew9znftUuPvvNp1eT82ogwDgfazxANzjLX1Uwp4sea8kBXJWKH7WaGcX4H8J1r+KaSmhqi0BarbovpZW5t0CMLENFWik3qJeX/L3iWuMa/OiC4BW6nch0BU2rs8dD6JSz0axK0N552oVelUDQK2twQp0m+Pm5g4VYze31uzFF19WEfbevVvp2vKZyLop1WBT2mNHjxzVPd65e9eWlqatVGrU53rv55INDBxTT1+AkNu3b2Q9oQnqSqUma23pVgDT3dXlQC9gGRani0tKXkguACXphyJwanw82aa6UpdAGlURa4ricFgEuVICdUtZhUGCQQI/Cq6ebPnaYgwcFOdpcN1uT0yxmSSOAmsEfwSkK8ueUPG+AMAkxyRPjMH0zKzWMIXgUHk0NTYqMeP7gEoosFBmwdQfn3yYWYk1Nvba66+9rD6nFOdQWL3zu99qLAeOHNX7oejb2FxxQgmkDFSFKMpLTXby6AkBZFj00cvw0fCw3R0etO1dGMckZ1tWrmsR8IiV5samA2mstdaWVjsy0C8AGeVZdw8EhRPWf+SYtXV0KWgs1zfIGhOV6W9/9zt7NPzI3v7Od62np1f3FXOdMWcsVdxNwKx+llTosvJcWXEF6s6uNda73SL7ZjCxhTslwAUFMLahsstv896Q6n/Y0CDg0gsPXkBmjH73zjtSTf/4Jz+Sgie+zzVRTBkeHtHY8rxQlx4dOOrWaBQ0kvVXWHxx/a5OYvfxPcnZwM5Ap5hP/2X2ayX46f+YSSjs6JM5NTlhU5P0s16U/RAJoXpBqlfelorXWBSrqG0m0I+/Y51OX2x+j+ugFyxgZA//9fTosxsamwWyck28z/LKkgBj5rB6ctb7+UJBl/OIPsPsD82tqOa61BOYa5bqanNbn40tNHOVe4BV7CxcZ8tSCJ+cnNRa6+vrs8amFqmAURyjlCc5QZWPWq69o0OfXd/YIEIBc21padWuX79pI6NjDigDCjXUaT3funXHxsawjyrZ2bOn9N/o6LjduXNf/YZfe+0VXUsQLNKEU3GU++XzKRQ0tTRmdqK8ns/ARpRnMTE+YVU7O3b2zClZJEKC4QyXBd3Ojp4ZnwdbmoIQoNrhw71Skje3tGodPx4esZHRcRUtdjbWbGezYpvrFdnTM27OXHZlKPuAgynsv271FTZogEhYrTN3AeoptExNTivppKCPE4AAjKVlJa9Y7KIM5b2wSGMNudW8J/0ipNShLPTiGYnvzZu39GxffuUFzVfm1F/+5V+oh/Nf/dX/bS9cfsnOXyQpbLAz5866sh6iAEW85FocxdBUWs8Sd1/TXkBUwU/qDXd+cGVXoYARzhZJ6aBCXqhKs7AsFZkTEz4cBJ4SeD117j47hgybvCw0ipvIEvFi8SFXXgRxLuvXpnAlWZDpHPdiG/ePowOAE0Wtn/8//6/91V/9tfYElL8UwgBYWHO+pzn4G5bRAQZTrILABNgi8MVM/e5ZMwCcrCUsknsO9dro6Jg9HhlWJYlxRhXLPKdXPL/7ZPSJfXLlE5ubfWwnTl6y17/xqt29c9eufva+1dY226mTZzTXhkdQt9fZyRNnrK+3R8AnCkfmFXMIBxBaAkAA8aIw154qUrtVdvvOHftvv/qVHenvkWUe51zfoUNSIDMn2QO4J/YJ5iJnOmvDLZRdIbuyumaAtdHHd3l5QTFjUxM2u/UigxETsA6lEG5tE8mBvQkikvZ3etNxniwsSuGLYp5zmD6I7O+nzpzWHsOj70x9rZnfFHhF0ExgH6QHno+USomg5ESScooNvFglR4vUBzYUTMxVj2G99x9nFePG3OXM4bkqvmpq1r6MFSNnJtdOTKOebSpSuw0yrwk7Zu49QGWBq8nul2XAe5AvsJe4IsntJ1VcSwriAO7CDjs+Iwr9riJaVwwTwC+fF6+PgnrEoSI+0LKjlZ5z1bbB89TZ6kp0vUdysXHiJ2dRfQYkFkFI5QrJJpq4E0CAsYhit/fKdTUPz5ziXKhxAZ7L9dgku/Uhz5HPYw6zLgDOdW8V3Jh2nTgESawWu90N7dXMi7qGugQe+HkMWSnGwfdvzicnkTnJz1XTytVovZBidIHU+/onSkHLvEi9lwHheQ8HdCFdUjj2QiW/73kj/fsc6CAmIlYvEtYobGqvFVjjgDnxouLmdezHnXi7sQHQ5xbQ0beZtcT4c02sL2IIYmyBztqgTAV3yH5BKlChX6oiV7wrFiqsG+aC9yjdlpOG2takTTvGLN6LcdMaSn0/ldcBIBaKn563pCyn4LwSYE3se74WU0G3UGT1Wna+r/+bA8AFcDLIypz2RH8NtSU71n/YBvr6ZPtsxKQCiZKL1DZrxIE+zY2dHXsyMW7jY+PW3NBkx48OWAkL1IorkFAXbzNEqdUCNQYeVbR4mJ1btM+u37DR8Qlbq2zaWmXDbt66Y2srq/Y//eXPrLK0aMtzM/bGq2k3WCIAACAASURBVK9YfananowM67954rTKhu3WNVl1c6vVNjZa7+F+O3b6pJXqG3RdzD/dapoaGtYEjQJMZgd8Olyfqj4UD+59wK//rnt5PruG46/JHm3MkeL5/1UA4KyC8jRAHDFK9pap4B0lgwL1bQ8wnMUHBeXcXrVXygQSwKg6kdZMzOvUgib18S2OQQA9fg1u78tZxd4i0DbtEbIqToQd74eOitjVnqFCjvXnw50IHGkNste4PaifO17L8hYenst4zKM1K+DESR3xngFeBHHH13aRtOFATxFQDycwvS65xJCXsO8L0ObcDbcUtU2Iljr+EPm9APk4e3V9/JcUodw356mDZPRJdeAylMACihMBRTlbYf7pfRMJ2M8kyPEVz8uodyS3A/bcqB344wT8duW0uyvg3uBneH79yb55X89rzaPMttrB03iPUDAHYBUkHR6Yu0Q4kK+YALIsDmUV3DEgytGihrYe9KJdc7Ce+GDH50D0Cg5SE+PDWSAAvUD4yc7qaIFSIGkLgE1EAOZEtFng8yC6qpVCBvL6M1LeTO0EN5AUb/BMBTJn6mLPrYNQICJ9XTmLv7lmngHnfxAdgljE2HBm+tlW78TCqSm7eeOmPRp0UNLJBMmZYsesvq1sly9fsiP9/bLV97kp5qbIlSJkExsvL6q92MIiZPHC9icVuoNxu9g8pxhZfawFnO0KaN1ezwFgX1s+n/3gDTDU41GfF/4ZTijPtkvP7+qIGwCRIcE1WUd7l+/XAMBB3Nlx0hvxIeD1utzrfA+KM5h2VF7v+qI6fH4Wc519h3rs+9//rhyvqBMCAHs7Ic/xcdy5fu26DT0YtvU1z3vUTt4PkGw/UMwRggEvdEaRM7vGuJf98YNfv9s/lyDQc/4SvyvvZo8oSVDC9yCjL8/R/ibtT6rJ1lhrc72tVjbtzNmT9uqrL6sW77Va6hTLTqT97JqtrFT2luCfyj8P+kYOABfPluJhF2SHOEsiD+Hf3b2d9uorr9iJ48eVX175+IqNT4zbxYsXFN9+dvWaLSwg6Mjrwh2duJ+lFlS72K6vWWV9w1aWORPMzp09JgCYll2sh+HHY9oHYt8vAvHxXIIcql3uawD4Kz35P4UXPRXL/Snc1Nf38PQI/FsAwFlN7VkD/EUVvIPAuWe+TxyW+6BOPz/37LP5P/YebFFYyH6eNUz37zydjuy7mAMCuLBh8kOpNgE/BNHOpneWPTYr/vNgVitoqkNJ2CBGtdvGuA3g5qYHN95nhgJv2umL7FTd997De+8mftAyPggAzpmqHo/4tYf6VhbQ+xTABz0i2ehmmZODyCiBPYihgEhhQxFY9jrGg88KS+iIdGRtS6852NVimROYOfM5glcH7PIASofUgRe277sHzEe/773jlauWkuL5IAB4z1vn/4i/kQCUSm6rho1nsY+P94Gm8O9qHgUAKcB26+lCAnwgAMwlA146M9OflwcwDkK4dR7gOz+L4tP8/JxAWK6LHl6VNRTAbnPb0trpfeEqK/bSy6+p2HXj88/2MGpVtGMu15Sts6PHDh86rOQUm8fFxTlrb+8U2LS4MCN65csvv6ri9dDQkH388e+TQth7kNWW6CPcpuIj6lOKV7MzczYzyzV60YmiVXt7m6yGKW6Oj00oYOXfBPq8DwVk/kTdIfZrTXVmjRmBlfqfJrUn8wkQS8QEWWyRKHmBOnohYWcpoJKCIsG1lBb+LCMxwtaX4j/AK8n48MioijdcN0kOfeD4IlnlWWDJ4r0N2+3J2JhNTg2n58U6KNvFi+cV5NHP8PbtO/a7d9/Ts22ob1Jyv1ZZSiBkCnptx+pQAJcbZWnb3tamabwEqDg3ayuAVNgIJ4akrIIT0IDyiQInBWZ60AJWAAIDovf3D9jF5y5Z3+EBqQIaG5utqbXNqkslAcwfXfnYBh/ct29/69sCpyEKxJwPQFYkAAGjTnbhT0DfGzduqV8MRQ0V+AHtGpt0HcwbJaPqAVmScnp6GnUW1sb0b/ZkfGZ2xjraO+zUmVPOQM9st7bst7/9rc3PL9iPf/znmjfsSyTkfNG79ubNmyIXsK92drTbSy9eli0e+7SSiMRYd0KGKzn5nhRVNTU2Nz8nVS+JBf2rsTPlerVPodBJvQNZy9kaBASgkIq16faWzc/MG7ZEgLuffXLVPv30qhJ4fjfAZ+ai+mBJKVSlPrk+F+qsu7NTDOdyXUPqC4f1LySOXWtsBAhMLQd2XZnIa1VEpz9Re6sdOtSjIgGkgOGRYRsfn5C6hHGGPQwJgCIjrOkoWJMMk6iTgKNwcmtOWNi7KsxD8FDy0t1lLW0ANbQAgAhRts3tHXsyOq6E6tr1mzY3v6QkDVtryB/YHLFGAImYK21trVoDS8srNjeHlW2XdXd3uptEKlBIBQX4myzxODvVA7P+/2PvPZ/sOpM0vyzvPcqiUPAFSwAEm2yye9jd47SxsTM7ExtSaFdaKUIfpH9NCoV2Y6WIjZhZqVcz3Rx6kCAI703BlffeKH5PZp57qlAku3dDH6aXN5oNoOrec895z3veNzMfkw1FfzQHThzUWV5cliVsbXW1DfT3aa1wAMItjpWobm3qOhgPxpBxAsTSHhaJI71xSawoQGxRuKKXmMhbS0XfKjHHw3Eh1QzOmE/nA6w/fe9DteN9ybww7AU2igqVuZjFkOztyTixNntRyDc+zpe5gQqea56bn1OiR2HlnXcu6btRaP7qV7+0K19+KQuof/4v/toGBg/aTlW1bKGlFsmedVIxRouBPf2Actf1Ysruvth6fnQlHhm+WRjOIoAioj37bhZpy7v5d6Uj5d6N31PACC5ggmKF5R5FQ8DqKPyJrFJSN3tNwuOvLFyosKi9wBX7AiVwe6ivV2L+v/+v/5v9x1//nUgagMAoJAGKeK+rfz2WUCE1FKI8lyhwORbuFc+ePVWrBt/bq6yxvkm2/Ci3T54alaX4l199rfPi2Xn08LGejw9+9lMV1x4/fiLG+NQUAPAZ+/nPPtDe+8knfycA+OTJUa2jz54+Um/3Y4eP2fChg5p/KGa1jzY3Wf9Av505c8bXZZQpFLJ0uX6/nzx9avfv3bX29iZvhRAKw1RtpgMH4CTruPoQQ/5ZXHIFEYXfNRTAPnc5Rltri3V2deg72d9RcQLy8jz5uuxFbgpb9J3HFloq+dlZPbeocDm3ngM99taF83b02FFragmlI3bBFB+xWa6jL5iDjWr3IAvgHfW99mI3BDdXr3DPZaWIlR6q1LCfdKvMUAYVLQ48rsm+g3xubQ2wl7UBlXSLdXV163oAvj3uqxEI50pM+sS6fbBAv60trcUe5/h+wj7EmPDlHCN7K7uttCu4AP4gqPCztGIu5zeyTqQncwBRFOPZi3kW5LBS6wW0VHJmj1iRAcKGWN+FPbBUvVsqRvN7zj9Vxzw6m/RgzKJmWENXLJCrDAUl18DYch+xEhT5qAG7cpwnvL8b34MaPGNbCrOQ2Grr3fLYiVoO9PIsMYf4k/iB+aJC5/Z2sZ6jKFKPx3rvK5gWpzyvvPKY7nThKliumeOnC4kK4GvroeKuE1mD4xAXchwRvYIMl6lJ/kx/BtCSTixZ+KYYn4qmYi5CYDTTs5v9DgFLHFTyZ0OqsthDZE9JD8i6elfZiSTkfTDdjtrzBimyIL5FX2D1E9Z5p+Uqc98VwnyfAFhiE8i9kZfo91igy57e85hU+ur5SaeK6uqw407bWNbWkrPR3hzujfqAqwET+E2L0iLvLLYNH5N8lfPizL+1c6na/309gPfZe8q1BuWpOwJ5Wxrqrber0w50tlsj9xUwCGIH8yb2wwrx1Mm5W7Ztq7yP576mXrEJ+Ta5hsa5ttqqG2qsmn6/UoFxzzzuguR45eo1e/z8hVl1rWygsXR89Wrc2ltb7J/8yR9bc12dLc9NWw0xC2Dw/Kwtzc+5orO+0bbqGmyzvtFaOrvswMCgHRjotyr6bIYlrgOXrnSv1O9dAVyMrbb5vblz5fflndyHoQI3FPjH7rf7v0r7tocS+8cShQK41CJq9+FKBaJS/STCE392SqSz3O89egllVulzSYRx0CbigwCU/Eb7SGU84Wo+/3cCwHlxSWrQbI28I4+fgKqeOxHEPX4o5pCUuem0kuBvuJNBHIh1Otdibynj/3EcnmXlpaHO9XjHPy/AJW6r1q9wA8jnqLBLli1wxrRh2Z8Ach5Ha0GqRSu2roqpA2DO8dHaVO5pGyC0+mFm//C4X7rvxbErcTV7EufnhG8HmYoZJ/KKA7i8D8clvk9KZilgK2pl9t60x/Yx8D6t3Au1Z1As6DkDcUXGuwK2diAasV4DerqFf+4fTvrzXsCMceac/EP3Nggi2fN319MSZNUkELlziKuZBUBDFEDNi4tDzA0naPpx1U9Z5+prrjtiVYgBnKPyD+IfxRPuMpI5iQBWgHC1D3Bi0XK08BChBbeKtTWPUZo8v/IeyZELB/Ge76UFUjEXcVSRU5ev2/xdTk1JzA+VdebhPk7k9Q7uVwBjrxOytwEAa44p93xhn3zyua0uUuMJpa5Aw2o7fuqInTp1Ujmt76EQAbnuNRsbe2qPHt+35RXAffJ72jR4LLq+iYW2o7giipK+AQJDyGUM69wVBVBYuSUgsFTIvn+yhpcdHhP/zHZZmrfRH7myj/k6Udtco72B/Kmzo8c6O7r1XWlVLJICsdnqmuKphdk5JwlCtK+vsY01V8z7OXwf+Ft8c/xlx46fOGq/+tWHUqOurS+pNux9sutE9CYGv3Xrtn32+Rc2PbnoqvkAgMsqWgeAk8BV7u3rcUeuNWVL9FyTkoRSXetAsNaGWlf/8h6Jq2hnQR48N2vrS1yvPwc86yMjQ3bk8Ig9G3shQcO7P7msOcu4ufOKE/0ePnxkV658ZQvzLnD4/V77gMBxgKKeXwL+OeeeA116JqhbnT131gb7+7WG3bhxwx4/fmRvv31JDlG0rPnmm2s2M7OksZWbTq0/09uaY7i5UEPAjaZWLn6DA0MSZVGnffrkuSzKc48KDkLp8hLVqRCwtrfKu/7vNxI/vvsf1wj8CAD/47pf/8ln+58LAHvxscLc2Xfi/OcCwKUs4c1iYrC5yhlDsVXFue1Z1nYli3sA4B+EgPcAwBzaewB7Mu0bGn93K1k2EwIo2Dj8HsWrlG4CLAgoalXMYdHPAiUAkrPWPXCqJK8BdxbjWbH03W8C+Cazd8T23/DTGtjPPxXAEcAIvMUCutyXtxQYRHBWqH/1vf5ZLKoAcgUAk9gKsK7YTQsArnK7uDwH7LSkmFEhuWItFCK0kro1k/z9+WtF2rcrwKlYfpfHrACS80PxNh8LZ8PuSvgiiS0+VxysdC7BNmyo856lm1swyfz3BD9trV0q4I6Pv5bljAemXoQWuB20vwzPyudY+buDvpqHcb8FvEePUn6qQvXOlvX3D6j4BbixtJRAotnG5rKCDAeAexREUMB67713VZj7/IuPFdQCWDhAHSpvgs+ufvWfIHiZnJiwqelpgT5S96gXcI395J2f2rHjx+z+vfv21defu9o4Io7a2larqW7SfW5rbfPC6NKyEgCuhyJs9sRdXFrW92evOYrGJG0kGABF/A5QSxZ/2SskEj4G3fvvVuyINN4WiRE9RBcJpny0SaqwmJyZnVchj+dofm5R4BKKE4JFFZBRojY0CNDlxdh6oXLJDhw4YG9dOKefvX41br29B1Rk534wXlLvrK046FZXK1UfScjI4REBYNhmAjS+RB0AKDs4sKsAQALaXF9rzfV1trOxadOT01I6Uljs7O6y5s42q0ZlWW22gSocYHh+UYzQ3p5uFVg7O1FpNtiVK1fs2VMAg8MiCnR3H7DDR45Zb/+gtXV02fDIiPUNDMmWDsvdb29ct9t3btv7779vx44c09j5WujJjZQrUVBwRiusygV7+OCRff3NVVniUozs7e605YVFJYv0cCToRsXCfQecRgWHupvrZ24wZlI6mVlnR7uK4/y8pblV9w7Lm48/+kQEgj/501/a0aNHZGkIGE+CfOPGdYEGjO/ExKQsvU+fOmlnz571Ak2sw8xjkkoAfBRCWstrakQGuH37tr149coL5DvbsqU+cfJ40QeK7wFI4YVyFFti5iSJUBbMP//0c7vx7Q2rra6xF2Mv7dGjpyq6Mn9laRyse/U5otgQzHfm+hrA3ybqY8AJiuO1eiaAKKuqUGChmKr3PlBS16DkbdA8Q1nX1dVurW3N1tDo6+7jp08010ZGXA3tVqEUsVelfqKQroI91lLqE+iqJH8ByqMcXFQxHito+klr7Q42/8z0vD1+9NiufnPTbty4Iwaq9x2utzoUq/TrjaKR93Z05rRqoCo4uKooi0X5p9Y2eWxxfa46y9+5isCL44wx9xIVTl3as0qBuGGUtVH+MZ8A7LDWAtBj/3Gwz/dDB30B2F1ZAPAs2ziSTe6N9jqddVF3Fki1hjrOC4koEnm5cp3iB/etWQpq9QyH2S1rVi9gULABOOLTECRI8lT42PTCXa5VWbTi2PVh883n5mZnbXZuTqDw8MiQLLAB+v7kj39ln336qeyh/5t/9a+surbeZufn7a2LF/T9gMuMqdvOuo1+sbc4Mb6iMIktWFb6YSuoAkb0McvYRaCr1gcvLukQKjL6ASphSmlH3T+Y3BXqeAG21L5iz6ae31ex2XPAI4lYvs/6fNuVBEecl/3g+PU2a7fcNbwyLUUI80FAcrV9c/Wq/dt/829lV9/f2yt1MAVGWRVGXzXGl++RYiH2KIBO7JLpGYxV+cTES+s9MKB7Tr961irGFjXupUsXpED/+9/8VkQjiEdPn2AN1mO/+OWHuraHDx6KaDE59dRGRk7Zhx/+XKz83/7m19bQ0Kb+j8xLWjZsb23YyeOntYax58vycGXZpmdn7dChQ/bLX/7Ceg4ccAAHMgyg0pb3KKV1xdw8NvFe4HVbaWIZ9rc6FYI4Rwd8Xdkspn51ta6JvmUAZl3d3VpziE1cSYxjgKt8VQzExnB5Wap1QA/+o7eubJilFvX1g+9lf8ZBg/V45LD3Gd4k7sQhYXVVPZWlrm9njXMVsJP0UOzU21apBQGEIPahBgA0ETQ2tJbQ61lAo9oGuGKXeYStexZIc74zZ7xXJ20gcFrZil61bb4n0edYal3PoXi+ibkorHIveQY5N4iiIqeFaovP8nP2GtbpJJJKXR2Wn5wfezzKbOIkXg4euqIsnVA8T6GHuPfog+iTFp++Z7Roz6QgngAic5e7kwQUrj9dUchnVKSMthhZ3Oe6nASwrBSMYmRaLObzSUzFvPHirheaGRPmJs+eE8PqtCesbWBlTI9st/30/nduzZ3kQQdbsUT0oh5gbRa5ITJpTa6q8hgM6+Q6B6+J3xgrEXYUQ7p6KcFnrp0xzT69DrK48sTdF1ZFFON4uGywVuhera6osM11QWwkpnYVuKuUXTVG24UWkbYcWOC4Tkx0pbODp7lu8XeeM86N+DEBTiZU2shzD/ietKHm/vNvV1B5P0Av4DspgO9xlxNf10XukNWzK/fccpaet56zKE+loVQQNdTjPHJcL4hnOx3v2ZnASoEq+ubwBlnIjx1pbOREvmb7npS7xe40N3/j55ZxaW4NvzcA/KaZmB8TUKNqxxogJ6ws2cbqqjXV1VgN44o6jf8AeSIWyTXU1/8YtxrGRqb6VkMdAYIN+QH3mb0cq8/6aquimAtIX4OrRINIdxRyr9++ax29vdZ1oN9u3blrMzO4xZgNDw7Y2xfesqWZGXty766tzk5bS0OddbGXaDPbFilvcmnFajq77Pzbl21g+KBt8hzza5dyRj9U7vP+AHCZgr1rY477qZ/tARgqcEM5s90fhHDgIO7h3tlRIqWVAdziPHYnzv7jvVbOmnNeZ8i55jl6+q967JavMjhbBnoLECWU0f75ckubMgCcxwM08vcV+X7Y5vua47EktyJBxXxGVEMIQotAzgAusxbHzzxGdGAlwcwCOAmiEPkca21WLRSDRr/XXCeTGFMeAwFuQYhJ0LbyfPlT6WtU5e/au5T7pkjCf5cuBlpL47wKtauGx2M8nVuA18VUYL/ecsIV1+t29P7d+rvI1+VzjWkQa0qhIA5wXnG3eqY6QJagu9a6UGPq3Ar1IvEkDgkOOiunyd6+Iehgj8+WBgJCiQED7JUNcAxcAu0as1BSs846cZAMAzKyO1VlL17iAAcTPQYuegiHqxPHEpGpptb75YZLSRlwp4ex9q94Zp0E79fD+9h7pTYHPESFHr3hfZ64fXPeH47DZ1i/3AbbW0RwkT5PPH72+MWJ4bIqDuCbz3DxxAjKQ6Iu6MelXur7H/OIPVnH0F5D7u61xnTLIK6pq3HXt+mZGbv69Tc28WJaOV4+60OH++3ChfNyl3FV9YbVN9RpzNmr7z+4Y7fvPArymEl129bme/za+pYtrzC3In4jyMw23kIko0XEtllnV6sIUxOvZvX9p06dEEANkDc/t+TgbczxrHsWdfXIg/LnagXS5Dkr97Wnu9862rqCvODrpdpn0B5kFWeqKVtfduJ8azt1ki1bnEcRu197wTdW8Zyd8eeOXbh43j788GfW3t5i69S1q9yenpoB84u2bXdu37Hbtx/a2qoLS2I5jL28siZkfbu8T+tZi3VD9dAkccQ+UKxhxCVYb9f6MyILd8UfuQb4OKzME1t5vErd4+jIETt8eET1ues3btjc/Iy9ffmiakz+FU5yYP5Q1/jqq6/t2rWbus+5rf1OmHnUw/Yf0UxunSzEixj1nZ9cEvH2xYvnNjA4aKdHT0nkdef2bbt+47qdO3fWjp845q35Hj+2q1dv2BzzJ5wlamqrrK7B3UZ8jdmx48cPifRLrevJ4yc29uyFra543lR+JZZTJstov4m3bW3+CAB/19Pxh/bzfUsvf2gX+eP1sNSpi/t3v3bNhP2mxZ7saF+W5vdMp99lJS1ld28caS8g+0ayUTm/XYlHJep6AyPdh2daGZ99AGBXXbpa1QulzhCrqkLh2RisdMAlgt9mWeM5w8hZ6YADArUi4EIB7MUH74nrKpnyLYr+k6FQyQ1kv5voG2n5w78vAJwB+HcAwHF8gcMFMBjfKdYkFrkefHL9RcFWMa58rQqVMMdIJbD6ztTUWWfHARX35xfoxTKv5Dgq0kX6/132JZxFQVDIwfkOMkIxQhGs+E7vVltZMEhFlxeAS4WFXXO+wibO+4JSVoz4bQcAsi9he5sXPscnXtvmBj3NSgrgwjKzcr+KeVlg2JVeq14MysQhQWG34tZ37mzb4SNHZaFIMXh2Zlrz3q1zViPRN2tp61IgQuD005++p4D7Hz762FZXUexhO5xW4X5erW0HbHBwSEkGAObCIsAyYOmCLS1P695evPiujY6eUP/ar68CAPs48Kqv77C62ibb4PqjVzFz3gvFkANqranZATwAYBIEgnVePC98LxapbuHq94TiMokF14AShr9nkdb/xJnNFR300QJ8JRFGEcsRAB657xSKU23BsSbGp6y6DjbdAVe5qAcSSYcn45wz30cRjcI9fUzfvnxJ/VSxvKU/B9ehPptx/t7TzRXwBM98nr41VFxgAS7MLainF0pVeq6giMr+RTwLDSR41VU2PT5uD+8+kBqqpb3VTp07Y4Mq6OzYKsxgGNg72CGuqgDZ2d6hXsPMv8nJKbt69Wsl0RSLmYf0Pmxt7bCDh0bsyPETNnL4qPX2DciukAv+9sZN+/b6NXvnnXfszOkzhfWtgHL1T8Q+t0PXw7hSwJ+YmJId8uvxcQHAAB8njhyWxVJzY6MdPXpMRf1Xr17ag0eP3aKxoVGFalc9oYqiJ6ArRPmPQi1zFLUo4DKg7vNnzzU33nnvsvV0dwnAwHqTufny5Usl0FwrwDoWjsePHbMLF95SwI+SFaCahJF5Q49JgArmNIks69DMzIy+k/s7NUHP9hUbHR31HkgkxOvrNjb2TIkepAuuAbAYJi6MXBipv/3NR3b921tGH2aSVJSpFPj6+vttaWXF5heXvFgLIClbNmwE6SXktmUAfa54gsnvBSR6CUNo4FmSzRlJpYpEzr4mUeY4WKg2NmLP5Sxi1Gd8HrC7tSVU9Vvexx2CCgV9ngUUYrL0CnV7Fvi555wL6ngvdFNAX7Tp2Rn1mXv69LmUjevr2Km6vSZrCfNMvTM3UV6nc4HvHQl0OjiYAJ0n7kkySDtKz9mSMVxZL1W8poASyiaOjMKGtRgwQokmPdNDzclzrGKCvsOBKjH+ZdsY6lDfFKIwVGXV9MMUwOAgM/OReeuFFtjwgERe+GIP7Ohos0OHDoowQlG9qanVamrqZYUL8OIFDgeZKcKgiOM8sGhPm1DfJ6K1ACeta3cWPz9nXXr9+pX2SpJjfs595NmgT9Bf/dVf6rvo13T6/Fv2emLSJqenBQCj/JRVL0oRES1yPKNhkm8mznJPdYymqPeYlOI9lCdZAHRAP1Ve2VahUsRPslgCzUUxVBt42kLvH6KmQ0hs1xHqVOIdL0yUHTzymBUiVoJZZSphxhiaCwAeobDgeUoFAd/Cc8hzOTMzZb/5u7+3a99c8x72DY1eVlYR1FWiUnTrfnG2DuBIaVddrf3ixo2b9uj+XcV9hw+d1HEA8b0P+IadGD1u77xz2cbHJ+yzTz+3lbVVOT48fvxU6vhf/eoXejawLvvyy69savqZDQ+ftF/84kMbGxuzjz76O2tu7rBDI8OaE48ePbStjTU7c+qCHTw4bOtr9K9f1pyjiDM4NGAffvhHagfAnECtS88o1O/sUZBcAIBpIeEKV9xrVgrlJNcrG3oA19Y2awXoFjjo+7Z+h711Z2dBbGLfE4gHiWpxSU4OU5OTAk/Vx9ADKK0XfB77e6072Pqubyg2wLp6cGhI4ypXB0gVWPNS6MaqT4VdLI5xO6izrSiKSj2ZvdZkr7ykIhrFIOaR+tyFraGUeazotAAAIABJREFUMWsO7qfFpFtDUjz2dg+AbKz7WFVTqGTvZS3h2QMUh3jFWHAMOZ00QxT0glDGJ+zP3lfVezZy3yBBcZ/VswzgeYUewgDYjVp3+SwxCGsR557gL58XCbW6xtuuCLR0kh0AL8cG4CXGIkbhfBljip38Xmu8XCR8rda4BEFEgF8QHgU2bqI8dYWoA8NRqJY62kFarhtQnwIyxbu0pwTE5zy8EO1WkAUgXl0joF37meyGASt9vxDAK0B8RcQxWiLw8/awItcYBoCQBUdiDywr1Zs55iq3wAH/sNWO/sUiXTWyfzmYzjnQSgP3E1c/t+j3rqR1AhLzEmtBvo9ng3lB8Y6x7O7qUv9f9pYEenVswPFQbruamb3HlXbkk3K4Ua7oCi4K6IyJwAW5GbAfRluYWJMzHk73HpxtGBvuC7EnzwhjzjES+JHqHUVYFOV5hlwZ7IVFFjIRtiJnUoG6UDo6eJCF3L2rt+rj6k8MWahI6faAwKH4D1vWVMS9caxSodXTO44qD88AEHaTqPOc9N2ZqhYbSPnoUbjWjyKbLJU7ZPu8uWEr8/M2/nzMFsip6GPJvru9aTxtxAaArQXZifuiMQvlpuEMtC7VTvVOTQDqrs4mHlSKjNUnRFWpeiC34hiwpnj69eysDR8/LnLmnXsPbHZ23lqamqQAbm1qtEWs8FeWrQWgpGrbqkUmdMIMdO6Xc4tW39Vj7//iQzt4ZMQ2uP/EXxFXlGF23+X9/yv0v/1VTr4Dl3Ph/fbvAnaMX75ZiqoAwPtUZfYAwJ6Sl8HaN8KBSNsrVtBZHykDwGVVr6ZHhBO7wV//LuXD5ZpTVamNBeMUZLEE5rzFaoxiPitRn8m6QAyxj3MQrhME4b7lVPQY2QG3tC9Ou1hNu5I6uRj9eK+INRC5UAFjAxrKzEIBGoBCOhOUARknIUWv3gAI+FkqgRXd6JgeQ+e6wHtY89mriH3zu/K+ifzIflICffxaAyQp20tjZRxEvgoBJfr4xjqUfVPVTzts7JPw4vb6tQH0eHuc7CXLe/kMx3VwdcuJWgEqK06QKwh7PQpibyWVrj0iG0XrGWKABJKJDRTzCSD2y2LdZ0xy7FRPiDqg2ktQoVUfZ38SeRUAWSEmAJD2NS7vOe9NsmKhEo9ezmUHD46dvXUdbPP7JrJbAPXsW1wn98adL2LtUs2jZL8de72csoi5GRfVRirzRW5aAXY5YYpYxOMExiNdcsjzuR8iQLP34Y4VsRfjmZbhtLwRcLu1pdiEvHJt1cecZwHCInEANQmccV4+e+3ftQ2Bs8Yu/uS8nThxXMpekch22OO9JRUiiXv37tj9R09k7ywbY7WQ8Dx6C4tlevtu+Hoisg5OKq3ETLidrdgWFshVVdbe2WzNjc1WU+VzHHc5HLdohzTxeqrI830vTYeFWMtirmhFJUdtqrXaRsaXWlWLdXf2WUszhEbIG56Hzs3OqRa0tLhgGyseGzDfm1txHFy1ld/T1rggTVWZvf/Bu/b+++95D+GtVVkws35S53n6dMxu3b5tz56N2+ZaOFpFjVghg2ICj00qRG5fnTKv1xoXddKczwXBRqS2IIxTO2vw+egAMApk2nBAAlhXnLW5Gq1VojfyhQtn7a1z5xWr8QxfvXrVJqfH7e23LyoPYcKmpT3k0uWlZbUMu3Hztq0s4crp9+B3gS3ymvbb+So/q+xXXP+lty/a6dOjdufObcXo2EBz3548fmxffX3FRkZG5KbInEfkcO0avYFfOoGd+cd6zBIKKSHU3WfOn7TDI4fswb0H9uDBs2KLlCNOxGi5r795rhUl9tYmPoI/vv5LGIEfb/R/CXdZy90PAMC563zneOzKiCL5ijcXydh3D2bBtPy+8d4D2u2anPEdQe0sNpIKm0VbyRsYaWXBi7CqDOLlF+wHjVeQwozDIzn0BDEVox6le19gFmW3fiSx8/4U/IxNynuUos7yHqJisW/Rj3FTQQ4bbIJu3peXxDr748agKRDkZwn2ceKlFC02XH93OUEpDXoG2UE5rSTSfl0OymWmnumdJkewR3OMPanLgi/XC/PNLVpQNO85dx0ilMYEk6ESrqlptO6uHvVwA3xAQfb85ZiS5UowkIWDZHqXvjsvrWShkolITunyvx1oiBJwiXHszKq46VmQTnZv3vkEH3QdXvgoJ5F5Kop/FJgSGKFaa1bxZmVtcRdbNqMMnV8AD0VRfM9cDhh6n0KLUkAHVZXw10v5Q5HwwYNHtrQ0F9OBxMaTHf5raz+gQiSFhMuX3xbYeeXK1/bixaOiCCJmaNgUtbQdKHrWZkDHOWH3Ojc3rvE4c+aCnT17WhYmX331mSyg81Vf36n+lzA+s5CEVbZWphpsjGCc1vozI9WFqyn5PYw9CndYnhGwUxAk6ANwUx9cWSJtRG87kgy/j1LZkDjbjqs+VIRHwYPlorNM0/ZXQFqoF/ie5cUlGxweEvgo1ixM/mAXkoCo0Lu2bg8fPtb1oOadmZ3Ts3306GGpbLLY4AG7889VMIwkGnti9eXtaFVPUBRPPIMUDFHoolRSAQcLytU1W1cB6qXAxfbuLlvb2rKu/gPW3t1taxSkqmukfAK4amptlbJESSh9U+cXBABzTNSBKLgARlFItXd02pFjx+3Y8ZM2MMg1d1kzKu26ejEnv7r6tV1+57IYoRQUCcAJKr+5+o36VPb0uHKMHoGoIBbm5lV8Ym2h5xnFw6NHjmhtpJh9cHhYIAMAxudffCUVGj1L0wqS4j7JC2AEKmzuP8lze7uDu5998oXuL8ABlqpnzp7Svw8ePChrSpiwfPnUzIzduXNX4EJne5sdHh62oaFB3fdnz1/oHPg7CQDACn1XGW+KvcmgnpickhK2qaFeBWfmqBcDfN0FRKbwDuDHckLS4iDGtvr93r17XwXijdV120ThtjJv1VX16rmMFfnU1GThKlGx1nfOJs8yvad9/aqQD2Au1wbgx3yi0MKcpLjo6qUqqY7a2lr0KHC+FH65Nu8/v+JW+8EolwVlKHPVVzD2KJ0DCVf01sq+lAmYAhwAcDggtK6+nN3dPUp6KSq4jbG3RkABDGHBWx94b2235fXCEX8Xg1+FA1ft8nLHjNjWZQ3n1nb8XnaKYWFZJMUUiwIUd4b4ltuCY8cW6zV2+G4X7WPFZ9fVl8oTeweBq1QE5xlgbDbWV61qB/vTKs0n/kPVz/rI2AMMMzfpQyWFUFuLnRo9of6UgAyNjS3W1NQm+9rnz1/IUk6FnCASULxAVAJwDhB3/PhxzXvIY3w+FQWo1GWHueO9oF+8eFHYFDPv2ttcQX/yxHH7Z3/xT+3Q8LD3EK6qtpt37tn80qJduHBBVsMUpRIo8LXKE95UKkZtsFLIDJeOTOC5P2nJxt+zYFUGA3I/898FwJ97cCggIlwpivheTI3oInpAKZ6Jom8qxxXllIuIEanl+eX70l2Ec30jjCwVaTUXuCbs6UOFOfaUPtDPBDPsbG3ai+fPVWDaoAcnBU6U58zzUNkJ0Knzfcb3Ywcwef4g/NEj/O6dezYx/kykp/6+QWttbtFaCYiIwm9oeMguXrooZeG1a98KyCRufPTgkUDiP/qjn4nE8vjJY7vy5dc2OfXcRkZO2gcfvC+1LpZhvI9nmXv8fOyZ9v7DIydtYKBfRTuKfThWoBwHfISNjnsAa1JaJmPd7Epgnkv6ynsfVsBd1hfWWs6LfwN+8X0qzgU7n+t1+3IHchkbgED2ISzxIdB4P0MHVLm9HI9z55zcEQS1gQOd7Lcw9SEvXLh4Qc8IcwqA3MFeNd/W/IXAxDPNOTBWEJ4gumQRVMWfANvcFhjg1Z1P1JuXeyhbxHURf9TvrtYtmd1a0s+XPYFrdODW7eAdcKvXWufEpegRFypi4i7GSMQfXAcgeIkw4+Cpnh+pe7c9Jmrw9hcogFkjBRRH8VtKIZSwOY7sB/SMx/YehQj7QYDIXCd28Zy35mT0Z1V/exXTsMr2AqzbQkZROu34sRCurQ2XjtoCtE1AVsSW6FVJXEwsRxzHerq8vKixyGI+95PYhHggVXR81vco79ubezDHaG7BptqL8aksEmknSASoibm3AnNlS9nsarFoNSHHEe5h9BlOkNzXDxRGrtzlfewvFA4TkOeeMzavX9IPHveLVu0bfn+IK9nrfH9lw+V7eZ/3wKZ426z7yXvcarxapAKedSlQQk3GUuSEAO9Bzr6VrUjcqtsdpBgH9VFmf1MxPezt1ReRQrmDuw4Ge8zPGLoqDwtUz0vd4SdAaMU1ToCq7LmpuvO+kj5m3jt0l1NHqBvLFVOdgyxSvQCvnLeIzEt5VpE0eeE9e49q3wg1nueBCUBmHp9Ayf4lrMxr/fAVN6hKvlspFVRAzHx3ubWBowiN1VW2MDlhzx48sLXlJasD1AA4AkioqbJazjeKrMqeRayqk5W+77EAaRtSALPuS8kZ7ifqjUoLF9YVrUlbsh2lfcby2rqtY2++sGCbVTXW1Nyi54hYAUeirY11xRtkPd2dHdbZ1uqqX8gmWgtxBdq2ifkla+3ts1/+yZ/ayLGjtgEZgThHSu9UUgcAl+BqRehWUmGXCtk5tkWWV8mA3yypJLr6xptj+w8F+K5jpiS89JldJZ74luKP0rfu+lWltVYlzinl7vt8TcYW/s0Zj5RBZx+rrGspJ856Qao9o9aiZ0rq+nR2CWetUr3Le/CWlXpOdslZSnyhGCvaWDjw5aRPByqiQhBualKFYXMbxBDtD/mZWDeTfOTxvTvT6WmJ80rQgH+nE42OET3nnQRYAhf0zDshRo4ZyhMrfX+Lu1hSvSYRSuta4TAXz0zEuRljOkgfLVNkr+ygW1rcc3zOZ2N9TWt55g+5Nvs+nHUuP0+pfEOtS95Anqk2HrQzkm2yEy2TmOTn4HlI7teKT7Dulgp3t+rZwXd3+si+v/pskqZkme3nkOtc5iRlx5oEqen3y11KBa7vOVmP9L2HGIH5VvRYlkucX7l6Ba+saO/gRW6Oc5bb4gLuuxtEQeqMfSLnodcufe4Rq/F5rj/33pyLXGuOP2Rb5YwQRkNxLVIf7S4gJYkoWKe9nT3aHZPqtb9CxhYhTXUe7g3f26R6Efm7iPjhjgIQCkGK/P851rcbTpRN9a/n6P5MqfUcsbsIe8v2+Mkje/TkSZHDr62xXvuMrW+oocJmq4ubyiNbOxqtu7PHuju7tBY/fvLUNle9pQil04H+bjt96rT2fXI0wEXqJM+evAo3yLBKjrmk+x5gYwKOdY211trVoLm4ubEjd7YDPQNWX9+k8SduYP5Cmpx4PW6rS9TVzFpanSy4tr5qm+sOyCehyskfu9XAWVvw+1shV1Pz+LM//xN7663z3o7PIFKbTc9MqaZCXWPi1ZwDi1FvSw5HrpJF3WIbYnKL2miRHy8u0N6D/dHr2Ox3WU/JNSLzxszlquvIs4g7PKeCEEp+zHx+NfZKz0NjS8bF23bh/Hk7cvhoUW+7c+eO7VRt2anTJ/UVrKfkH9TfcTkiTpqZnlNutwwAnFXQ3wMILscWySbyNbQCJAvYr62zY8cOW2dXuz19+lS50ejJk9bd3S1i5zffXFUt6uzZMx6Xrm8IBKY3MK5QC3Mr1tLWoLrh3Oy8rS5j+Y2dNOTxGnv9alrPhkjRilOdYBRLRVHm9rGuxFP57x8B4FK88Qf+1x8B4D/wG1wsqD8EAJeYZ/sNSQKtsWbsBoA9akz4bN8R3fX57xrz75mNefQCFEyWYFoHlSt7efw9+YC/paRIiRA+850shu46vQQLKztTySYx+9qVVDOhZCpOIZIAALq6ukYPtMMqKy1OUVRiz5tMUweAK1bTBSCrg7KhoAjzXruVoN1Z1t/9ejMl84Ql7IdCfVyomx2uUkd438H83/4dZeTck2vAinr1gMQmZ1XvVaKrIq0DoQBUDoO5nQ7X0tzYYQODA9bV1aXNmN6dcwsT/r6MhjJ/99i9pFaqbGAKNhK4jYAqvjyCK79+Fc+zAJ3uTwHsejATUZn+EkXxSOwclAnb7ACACSRJ8PYmTd5vx639Wlu6PLhdc+Vp/l8yYt3KJKIEzTfvgcx73RLI2ZEevFbGfleRI5K22roW9fOjH+f9+w9taWFevTsMw6+YL5xbd9eglJsACMeOHbczp0/bnbv37Pbta5FQeWLFPKTgCiiEfaUUaipAVksdRG+N5UX68m7a6OgZO3/+tGxNvvzyiq2vzxcJbF0dts+NUi3mNaTVePaH5ucE5SgUKDRzPwABmRsAFhRzUdmQPM3PL0Z/M5RvHtRLcRisQi+IVvqYqSgdYBPHdYtmT7wy2FQy1FBvk1PT9uj+Q+vo6hQQS/FYFo9RKMxenxzjEVYrY2POIq5pEKvv0KHhsOpK9iPPjRccuHskOZ7Q+VpEkD89PW29B7oFHpJUnDxxTMU/gv311RXbmJu3xdeTtjQ7Z63t7dY10GfLMGebG21lY0PgW19fvzU2N+v3LW1tKv7MTs/Yy2cvpNruH+izY8eOSg1Kf1zAf4rsqLNQAAPMjhw6bP0Dg1Kg1Dc2SXX22eef2VuXLtjbP7ko1SoFZpRqv/71/2uff/6V9XR1a4xaKVBWmc3PzFgDxc6aapt8/VrJ5tDQQbfOamy03gO9CmjHXry0hQV6y2C55AVnni/sQQXMrq9LvaUCVY1Zd3enFGtTk9MCGqanpvQ+gmWuAytTXBdej792wGB93e4/eGSrK8t2cLDfWpuaZDPNc8fv6uq9L/uLF69FgDhx/Kjm+toKCjlUabN25/ZdMTOHBvrFsn3+/LkSB+x2eSaXllZ0vsxP7zPtBQM+A1gxOTWlfsAAHqvLi25vVVUnNT29+169fi3ykAg2Wkvcxl2WtireUBQPu2KRi9xWS/1wt9weGrtnEgWeD76TV39fr3pt8zxQaAbMUcEm9ksHUSn4elLoQIkX98VEj8SMpNvnqi9c3Hd+v7SIsvS5Ye1++PDhAhRAXYwrAEVzfo6K8f6Dx3bx7fN2cvS47Ihv3ril+08P4Z6eTk/ewh49wWZAUoBkmLAQBe7de6CEd3BoUPf79atX9vr1uPX191lHR6eAeAoBfD8AC4UA2NHHjx/VtVAcoMgw9nxM4BWfw0achJlndmFp2V69mlASVlvbYK/H6ZGKvSkq5mrb2YJAAxi07HNIPRddBcu8bairtenpGfVLXUWR11gvy/HWFubcvNXXNYpYAbmERK6nG7vQajHWX7+kWOHW6rwGBkftvfd/ap0dXTY3hyNDjbW0tdjs/JwUeqhBmf8z09OyBWY+sr4AwNQDcNTX28UL5+0v/uKf6XmnBzns9hfj4wIsLly8KMAvLe9Zg9xmzZ9BAcC7jKM8HWbuKFEPBWCFwZ195KKQXApDCoJYWDDm2r+H6+eARNgdpn2cQJMgJqhAkn3CYldRfJAArgcawalKW+sK4cwLlU7yUZ+72G8LMhOFqDiG1qGqanv6+Kn9h7/9W7vy1ddyf+CeC+SimIu7BO0LAO3DNp0in1cO3PHEwRpXdHLu6vkmVTrzaFX9JAHquF9qD6IesSvW239APW1xJ3j0+JHuGe/D2pvxg2DE+gCJhz7BS0uz1tMzYEeOjIiYQLEpVaRu2YwrDYSnJrkcJAmR4hn3kDXWySte1JRtn5SmrtDkT5FzsG7GzhmCSJBCcn3KAjJrPWsJcwuCEy4KnBOFvLQ9Z21Om2EIVoCAnJOvAUl4CaULluwBSmPLjxquvbPdzpw9K0IaRLd1VLAryyJLrGFBjcq2rVX7J/Z7FAyZ28RgrIXsK2n9rnld2DyyTjhhjnUkCRDcUtZBgd1NTbpHWO5xzUnypKgqIJlenuFY4tfra+nGGs4npn54FJbTxSSL6PwMkqDcTNbXCkUQhVDuJbExaxprtUhdHvrquXFFC2u0x9cirtSwH1TAaQeD11WU9/gtewh7/2BaErCmcO7MC4GGQZrTfrmKNbPbYDMXMjZnz3AiS/QXjPUhVWucptSkNVXaFwG6Eth1UII+z26xDcDJeHL9DsRS/FrXdfo4QBLa1Nh773r6n8/rvvId/Dk/N6e9Py2sswDHOaZDTFpt8rCKnBW2ziICQUqQBXM6VVQrTuY5guzEZ4kzuR/MA47h4IWrWTJ9SFUV5+jWoJui1TJ+kBsYA2I9WXfjJEAvRwiJ6umH8ok13e2n+VPxaszTtHd221BXvLMvq9cx/azl3uEKJNYZ3gcBUsV0FdcbKmowkSNdpU+MyGDz3Lhdqy/kjAnnRnzMfU3lmoO75KJOTnMgMQAkLZh+CAEZMtyIInMB5hYjVlgb+n6Rn61sJGVSkY/x3lz3u/vw5cOSH8k9qbhh8TDt93PfY7atv6vTGqt27NWLMVtbWraN1RVbQuGNKwigyNamk4SSplQNaLZli8srGr8qCvG2o3nZ1tllDU1N6re+AWFyflFtdVYWl3XveZaWVtZtnNiRPa++zqYXlmx6ftHtvVHl11RbE9brFJQheDQSyzYqR2PtZq4yJ+gnXFVTa/Mr6zY4fNj++E//zHr6+mhhqZ9vFqCj5yhVam3hubIgzqirKPeN/XH3uFUmfZGZ7pFNBayYb9zn42/WJrIms/ce5b8rZ+g/cQBt76ErP8jykIcMaQMdIO4+CvbMzePou+yhPc5I8Nf/TPW+lwr2grlRdxDRO6yYk9UYdTftR2o7UllHBJZFTcJBIo9LFEvQ1zYsih1oyfZs/mzwH8++lIwQVFJtF2phrjyJyHpmQ41a1FxK1s4iUpN7BFlSgGnResrHM78zxyJjNb5fqtroTetxhseJrviMnKaeVkIQTlxNWtjJR70o3TkSmMlzl/pT1s/bYRHrFsqy1Y4xy3npLUk8ZkwgO9cR1jQnn7h1vffv9TYsmiXRgzivg3nhNsbeO9fVvx53ssYS6wHc6BiobQXWO7CariiKBUWucxC9IBHEw6dzi5qXSG20XAqHE4H3gVAKMBUZsVp7WaqYM7/T4aJG5fWGLbf9j32ONTz3R7XLoC+v9h/cR2hf4OQw9g9iDI8t6V++5Y4rqm0RmzhimsdnbVIrA81P1Mv+e66VuCGJRtRc2P9EcqMWSv4cpCqRMUVaqtf4sQ9C5OOr1tc2RFgkfiBGxOGK/Hl+Yc5ejI3ZxtKm1bfV2eV3LtrBoUH1cGdt43jq50z8Hvccd77bd2/Z0hK2/O66wQvwlRZHrIwbSz43mzrr7eDAQRvsH7DFpQW7/+CerSxtqAdwXX21XTh/xo4dO6a4k7GhnkC96tatO/b44Yvcjt6oGWoflROR2fDRIetob7UnT5+o/zCOYV0AwHUNfu4QwFbXbGFuzmamJm1zfdPa2lusu6tbOSW5L+vF4SPDat2meG9722Zn5pUzQAIvTqRY7SsA8OBQn/3xH//SRkYOeR242mxqZtJu3rxh165ft8UZnx9loDZj2jycCHuQEWpq7d13L9noiRPK2XE1mom8VuQSamvxYPsj63UgXjp+uL9k6RMFLHnIkZHDigPZO+/fvy9FOKptwiQAVkRFWgfXVu3B/QcSGZwYPVr0xxZ5vp64q06uf3fvPrCJcW8JVn5l3PDm/vLmVlaAwAXomyuWP9ScD+5cp06NikAOiXd+blaiHRS/xNlXrlwVmHv5nUveUizcilaWlu3J02f21VfX9IzgtgjJIB3Qno2N2fOxV5W9KcbPY5jCLGbPSb+JGfzYA3ifEOUP9Ec/AsB/oDd272VVVe1VAL95638QPiyvgHve/P3g4x7M8LvG/IdmY4B/nlhmopjFygrLtzj8LgA40pAIjgtA2RHFyDcqbKbiGBGgF4dKoDyAutilovhYBui0fVUOUwWD2vs2EeiImam+FjVK9tfWAIDzlefqKWWCpQ5cAggQgGFT4WopgFUHECrfX3xzGavdk1UVNr/YYCYrOUAqD9Rg+mXPEFe8+lW9eaM4p9qa+gAmAPkcqE5QO3cgZzU6wMmxAT+am7xPmnoiry0WgWKyAzl2joEXij2ITzC1SD6CCZtMWgeRK8zcLJiR1XpsXQKDI+GtFAHK3+Pf51MurEql0I7ePyUWnPeE8/Hhu+vrmgVMUdB6/XosrP/8Plc2ZhI77H9yXEkUw26ohmId7EzUMtiEp/1z3InSZ5zcUGtnz51XgHT//iObnZkLNTVFPS/sEah1dg6oEIViqLOzR0y/Fy9e2p0732qeOsEAQKVH54+aZnllVcUw719WbYuLywEA+3ecOHHaRkePy9r35s1bKjxngkXxuYoemJveH9nnbLzi4WIuUNAFzONzFNgYEVSqFDYoTHUJOKmV+pPEKxMkjpSWMTm2RdJMchfsQX+GEjfIgpSz4HkmKUBSvL72zbc2NzNl5y5ctJHDh8JqxQPDZPtSaAMsxp5leXHc+odO2PlzZwSoekLKc+r2XX6b3GpqdmZGiYh6EZb60A0PD9rW5oZAQ9iq9JXltba8bJtz87Y2OWNN9Q1WiwVxbbVtYo/Z1mJrW9u6N/R2BfzlOZqem5Mt78zUrLU2NtnRIyOyMgakePDwoZKlkydPKEGjQE//OtSbR44es0MjIx4Y19bL1veLL7+0s+fP2U9//n70oHPV7P/zf//a/uGTL9Sfsq+3x1oa6kU4mJmYVMFraX7OJl5hUbslgLShoVnqme6eHvVyRjHN92CPSHHBlUSuzEL5yr/F2q4y9bFtbG5Q4gLAiApaLGbsyVtb1ecF5TBzBBB0bnFRhfbZuQUVnrs629XHFwYqiXFtXYM1NLpt58TEtBJdEgTP/LwQQQJLn09eba301H6hHro9PV1K4lGzocpiHe/p7dH95IW9Kix0EnQKcSIabG/aypL3Zeaasap+/XrSXk+8surqhiCpUCAARHb3BNY9eqsrOY9+j2IuV9GTibWz1tpaW3UuvCjgLq04kNjV2WVDQwAkDTofxluklFiznIEebHqeteVlFY4hW9BbOAtlFYa/r38QSWLDAAAgAElEQVR8HnIGbFmSQdYHWLWArp5MVdvduw/Vx/ripQt27Zvr9vEnX9i/+K//ws6dP2NffHHF/u7vPrKZySc2MDxqR44cEihKYbS/r8cJHvV1dvv2XR1j9NRJWeZ++g+f2sbGvI2eumyjp06o99C9O1/ZwZFzSqiwpGI+obo9eHDILW5nZuwXv/i5AI2xsecCOH770UciEly4dF69yocODtlf/fVfSQn59Tff2uFDh62js9u+vnpdPXfSBpSey6yHC/NzAnpJwlGkU8jgnlF8Aex++uSp2NeM+8kTRwWacV51tQ3W0d6pHuGwqCF7kMgyV58+fmwbGwtWXUMRZNMGB4/Zu+++J7BufmFJFvGAXjdu3bKnY8/txLGjdqCnR5akt27e0lzlXCYnJnWN3Mvz507bv/yX/62dPHHCvrxyxe4/emz12NS2ttrpM6cFcKEGpPgMYQKVZG9fv4Bm1sAsTJEku/rL50sqNjQ/Y+8pFLu73FVKUULstfn+vet+kgdVZIsiWQI3KsyxVwQA7IWyLJq5Gs2tS32/zUJCsU/v+bJkkGfRtDgWaqggWMi+rbraPvnkE/s3/8e/k/KP5211aVF9r3uwMqaQVFNtm2sbNv563JZWAA7DylR9pQELO1TIEjimuCotYHesXmoU3/h4fkn0Ff+srmvtpx0Cau3ZuVmdC/tijmgSB72tgzP6ZeErAMnjBv6unnBYUlfXaF3kmv3nqBZR7jYV72Eec4/TftzVLWG5Fv1puX+5fmSRzxWyTjwBPOU/FZ5DWZnqHeYU66vWaPVqr4/esBUrxCzK+mf8PhM3ASTPx3MHCMz97uzu0prf3XNACpaFpSWRoFbW1q21lZ7DTdbZ1aVCHAQR2RETZ6+iDvIewkl2kWVjuA0s0+NTfYy9v6uDe7j4rAbZpsULlQJ0vec6gKUrjiCBeczOi/sklfPGppR62Ldzn1IdzGcSXAdYBriR20iAlexvvCeL90kE4HlhXFikswDre6W7JTBXiD+In9x+2tcZzlv97LPHYg1K8GXF0/p+WT17AdutNP1cEuwQQUA95/2eZdwtdUEqkjc9J2E+QQTgGCoYk6sEos41SvEYDi2QrbhW5gX/UThP0DFdWfz73DWJ98oyGyLggredABxGkc54UQBlDmWhPecgan3Gzq0rPb50u+V67T+uXvdexHy/3DToG9zU5Mqy6A2se1hXp3vLHPEiJuolV/wmMcAVxF7g5L3EXJwL18iLgjprRqqwiEHY21FspDsU5+NW0LQK8P70AmCiXySAvmy86TccP+N+cI/4k7HlPARahzqa88/+lwB8nD8gsNvYV4v05ECvq+D4vZ73AII5FufCQ+P2366GZjtItV2WPXOeENOp96Eeje9I9PeQhIqlex/AN/OKfM/+oO6uIxTp1XcDwHlqjrp4KOjxYGtjnTXX19oWIMjOjk2NT9i3X3/loG5dnS0vLXgvTFR0qLYE/i7Zy1evbWFx0VogQagf75YNjRyyrp4DTkKU00C1Lc4tKscgN4ZYW1NXLxv7FVwMIAssr4h+LecWcmv25WgRghIYEpEDdaiHNw3nmtX1DWtrb7dGenuvblp3b79dvHTZGlvarBankf4+B1bk1rWj+NhvkJPCFQOWAeB9cNryCJdzMf954dlRedt3HOO7D52/2TNn9nwglb27zqdU76iUQSr31T9TBonT5SzOvvidzwEU3h5n5OcSdPY9OH+euZ7H0BWHtorAwF0HeGa8XuDv0x4kZx4nQHhLEgcyHQhJy9RUqjoZQ4BmAMXZdohjVtY3V6W6haorfV1x7OCpWiYkqB19hpMEmusee5yTBIPMJmDH94oEe/l7rvHu6uHv4ZUkpfx+ztNrW37drCMAl+5SUFvEOpl/OEjp94Xn18HNiqW170XRExg3j1jjy0Cvk15pCwRRL+6hQHVfg1Mlm65HfBfX4DGoO1PI6jkJA5lPxZh53uiWxEkqE0gcuT+/F4AJkKv+9oydE4Z9PHaTE/IY+XMu0GO+Svyr8ZCqEJtrd3/wNgPsAX7f+T72Jvbc/FkC1JovSbQM8oEUtRHDsc/yGRxQiDkU84hAxH6HktPdTZKc5DbQTuxyO3zvTa2YFFd81X1yXfD1VfEOcSlroQjyxI9J8iGm8nsjlfDWti0tAhKzH9GCw4FnV2GjOt4RUDn+nLrDth05echOnzllDfXMH3dUwa3J92zm25byduKgW7dv2tOxcXf1EZEPEsW2rS1l/1+P7NQmpK3ODh86qDhg7MUzW5yirlVlI8cG7K1z5+Qcp/2Q6w2dDX2AP/3kGwfs9ChX1jRXSEMW2JHd8dvvXlDueOPWDZudXRApHwCY/QJHuMX5BbWTmp+dsS2czGqr1T6MOuLs7IzyCKybf/bzDwQsZsw3PTVjn3z8mYj9b66VWRvbsRMnj9qHH/7cent7tEYtLM3bjVs37dr1a7Y8l63d3Lkwn8q8l8V8jfl8/MQRe+/dn9jQwIBioFs379gXX16xxcUEoZ0kxjjlsyXSe9Tqaf3B9WmPohbU0KBWNghdent7FeNgnXzj+nWbnqYWuWP9Az1qbQdwDikQd8Ourg679PZbuu+Ar8S8KImnp2bt+rc37fat+1KNJ+GjGJ8gYewZsO/8Zxkw9u1zVxHejh47bB/87H25g9Gq7PadW3LqOnfunPKcTz/9wnAp++CDd1UPyRiaeQcB+f79x/bNtWuqiZ4aPW19fQM672vXrslq3HtMx0oZX13e5/ae+N7LK0EAv+sl//i+f6Qj8EOQ2z/Sy/rxtPeOQHVV7Q+F7987aJUPv2mznB/cm5TtOuCuPi75m7220t99CvsqgAugLc6uPJvjR8V5J3gZtgiVzTcB4MpGtuuhiIU0Is/KH1phA0DM81CwUwEn/ZzT+pBCJVa3DvSlElg9saR0RBXo7DYPmggIvcl7AgIUhz3QJekORQvHDzAtGXYebu1+Va6pdCdLfV4BKqUiW1uyHWygA6j13h8BaiYALz5cqp/92/g3KmD+vrW9XgH5FGizqTq4XlY3Y0uozUoFoxad8OamBwWuPo7AQIzOsn1jKYAsFQf8p76dqXdVue8B16q2OtFfssxey0BMH08VU9q0pHKz3AsxbPqiPuCba/bp9fHlLAhm6uuaZFVIUP34CSo271XhF5lnXEnuEiAHHOdy6BtZU11vm1tY3FFEDOVHAMH5ZcXntjftxMnzUrg9evTUpgUAEyzPeZ/puL7W1gNiKKJmA3jt6zsgIHBh4XWQDDxQ7+8fspOjJ9SXF7CzublVAZj3D+aantrC7JSO29nVI6ANkG1+fjys0Am8HVDiBtRUNynwaW9v17xH5UQPFoAu+mWScFDMYLyyQMrsA6Dhkrt7ugV6CXiJpFdWTTuerGXBMNcLT5w9mIz0XQNYAYsr4Q+FLa6LZBfl59NH9+30+YvqyeuFOe9RQ/LD5wnGCT6/vXbdZqYn7ez5C2KautLLi2pKNFDoBHGAayBw55kQCEdCB1t4Y0MgjidXG/oZhT8l6QCdS8u2OTNvXR3tSrAWVpatsavDWjo7rbG1VYmDCknLS/bi5WubmJ4WQDg8OGiHhoatqalBY/3kyVM9iwBrzBH6ngA8HDlyRPMBO+eDwyP6HfeaROHvf/ORjZ4+Y3/8p38qu2bZD65v2m8/+ge7c/eBDQz0CRChyL2yuGjzM1O2vrJkywvztoYFKIXHmloB2i2tbd5rE1XT5rbmFUloQ6gXfH4GO30DxnF19KalZ573Xh17NibyAakn9wyAHuWm2307s5zHX31O19dtcnJSY9rR1irQg7kAgE3S6L0Nq1x9lsoqPk9Sv70tZTbfiZ0eSRuJKkE595Q+wbLn3d7WvAQYpYiBsgeggflIMosyA1AVti6gG0QI5hnA59TMlNZNJ9tAuvC1Uk+LikGoPEiAXTVWqCMNMAEbpBYvslRhCbwssJO/84yMjAyLPAFzVAVEFSy84OL24p5Yc60QCJjjjE8CPVng5/ooDHpP1G0BLlgPAfTyrGIpjirVrcN2bHZu0To72qU+ffbsmT14+ESJ18Bgn+yPr127bq/G7lvf4DE7fuKoPXsypnnA34cODmiMHzx8JPU6IA/P7737D21++oWdGL1gp06dlI0uAPDwkfPqe/Ns7LmAWayPDx8e0X3hvv/0p+9qNF8+f6nz/81vPhKJ5NLlCzb27JnU+n/51/9chYQvr3wlEkR3V69d/ea6TU3PW10dajdWIPYfAP0Fm5yYUrGho7PNGboqwGC99MoePX4cPTXr7eTxY1IYo+IFKBIA/HpcFmWskxwX8IIx2Vijn3ajiD4DAMDvvWvtbR0CslEKra6v2kvIFDs7dvToiHV2dKoQAPMZG1rmGO/tO9Cj48Eg/tf//X+nPrD/4W/+g/qDDxw8KACBpJg5T7L5/OUr9W0mmcRy6vxb56Wih/CjfSwJc8QDxRpa+blvY6HELYKMWH1LKi2R73NjfCM28Q8KNNSzVzkec1JFTrmrOTGjotiMIsGukpKv517Q9C9KdUfuu0WcWopnigJvfIbn/Td//1v79//+b6y1pdHWVlfs7t171tbabIeGBvWnSGsry3b71h2bnIRggCqxxtY26PHcaL29OBO0ab1mXWCNZ46urkwV7HknBTVY34E+71dFga3RCSFqTxCqG7dHrdbzloXc7BubqrwEDnm2pQKUYs+dMejDriJTqSCtfq67XiVGv4p6vi+xTgL4UAREaZ8KX+9D6wQBBhuQSyBjc5MIBpwfwFoCbJxX0Te1KHi6nSHH4ZnKvq4UG1lHiUkSVK6tc7tCCoLcJvVJbWrSPgsANr+4KHvbrq5uVyVVV9ux48fUGoABhUwBuMI4sD519XRrrQHM9aKsW3nzOa5XCvno04uNOs8rRCDGmTFhjHnuXB2D3fCG9hwcBhgH1nhs4bFoFlGBhyAsplWgrq5Sz2SBnira+v5CXEGx0y15fb7z3PI7yGUcg/uSgC3/FsAXvcHZxyFKLWFVqxhjR6Aq1yVA2x9st6xGGY7CJgAkd0Fp0D4i1a9aZUQbgCgms58zXlyD2wFjzeyOKt6LvtKn14FYFOW1en7jq20eQtvaWmGzrD6IkRcJXGQsAnzk3CnYEZcBmuYxXX3uhVOui/gRgltacvNz5h9jULGodACYe834Mse0H0a7Hs4hi/1eHHb1u8Yw7Kd5P9eePZSZa2nb6Y+Tgwrq+7juaioVqUO1pTgzrJrdLhogEOV9Ph8VkkvajrNXe9ug7EPpKiXGajNUZbqHAepITRQuIUkEIb7hvHOtTdBH5JSCHNIQdqCuVPQ542OM6kjqdp7jyG+0PgepmeMW7iGhTkwAWOlKbgBvgHce73kx2RMcFYB37T+VHnX58/LS9b21h7gnP6gALu1fnptlfYLz2jKMQFkycbdZml+wLz75mBsgQtCLsWe2uDAfVvXe93p1fc3u3b+vOOT0yVGrr66xh48e2sDwsPX299vSyqpIiJ3tnQLSWpro59sisl4NpITWVu3bE9NTyr1QB+uZlwtMrRxtaB/Q2FAvNRzrMaAfZ4syjpwAUgROPusYGFXVWENzq/UODFjXgV4bOXzEhocPCmhE+evOMw526tqFQ2aNoxAG79kzvvufRZa+txaz70f2KU+98aPd5cpdv05C+K5j71fyKrXGKtzESrFJEROUScIMSdgxF+rfStzj1+nEao1YkCoq/YB97hYOZcJ0A4SNvt8JFBckOZ5tQLSIrZQzhf2ux9kBAuYTE0Cw50B+fPKW3Cdk/S6Sl+c7sQj4mgRoF25Y3heTnuYeP+RzJRvj6I+rdSX6njNvWZdR8uq9uDVAOIFEEva+imUC+JSbBQSgcLngd1pTco3GfhkgOVTA8ei6nWncW7VH03gHuBgAKPUvrtn72vq1atxDdUzcIOU0QGGwwIsaQtEzPvqhsx6KDOSEJl7EP04OcwtnP3bF/S1JcYVaV04M0etYuR2Au8c63KMkdmnvjz7ETiDxNZ7/yWlF9vlRpwylN3VEX9drNPaQPjRGQUbi/WrtEARJWd6urVXuZ9z3CngfrXbiPAQCR1yUpB6dm9plOJFASlS1zsnnzF1I0iGCa/WWeE5woG2KOyYFkSFqgto7o5UB15VWzx7n+/jyHR5XmdroeGucjVBZ72gP5fzY1yenxm3y5bg1tNULBKTt07ra9eAUgkOGW0wzf4hxco8aG3tqd+7etqVlSAiQ++pseWXDlmZQcntNVdmFP+ZW11hjdc01tr60aZtr29bSXm8XL56z4YPDEUtSX/D6L8sHKtQrX3yrPsPFKx0yRF7wumVXX7u99+671t7Rpt7EDx8/su6eQTvQO6gzoP5Cuy0Iv8sLC9bc1CjVMnN7cQEynZMUiE/e+clFu3DhomoWzONXL1/bb3/7D2r/xcvHeE/hvMrswoVz9sHPfmo93V1SOd+4fdOuXL1iC9OrcpDjP3oi44yn8sAukpbPVZHF25sFJJ86eULAOveRmB5Xpevf3vEYI2qxSTrPmp3HYlVWo7if9YjB2rG+3n4bPTlqh0YOqdWaAN2VVXv08KF9/vmXNjO9YK1tjfbhhx/a6dNnbGZm2j777DMRv8+/dVY3jziS2JDvhGxODW96anEfi+yope+3lZT2ml0Yb2V51Tu8blKJfZuaG1SXAMBm/L/++ivlALTiI5/85JMvtHb+7OfvqY5D/Mj9TbIdeT4qbhwb62rrdY3kDLT+uX/voefPEW/ls+PP4JsbbylFzyiJz+/eaH/nHf/HN/5jG4Efb/Q/tjv2n3i+1dV137+E7bc67PNdFRDlTZTx+wHg79cI7zruPt/rrN1YSHdZziSQ9mZWuTdByMTRA9XKKq33RWDlEGF5Zden/AeFyHjPY1O2iS4lCJ7vAlMQFBEwev8nLxjsLr5hjYulc6W/L4GnWwm2tKAG7NZGQPADEOgKTWeP+meUkhfI797x3H1V8dsSAIwKl6B/YWHGtra8WAToUNDXCoAzGake2GRw5xsdATdFx40AfAlcef/ensIJHgc4vL1t7W0HNCZz85NFnw6NXfaqyqjLb1YB5qm/RRQL4ldFD8O8347PRgU6i9VZGC6skcImQ/MigrYIXBXkCwSvJHdZqMjvdADYkxI/Q59TTU0ddubsaQXLt27dtvWN5ULFW0bpcyzdDpqA0QPnutoWBW+o+9bWF2Ji7gbA86b7WFXZyZPnbHh4WHar468nZDe2vDRtmxuuVnCrx3YFQEEwFmghG1KNeY3APwLl/v5eATmvJybtzp37Oj4qHgq8jAuFUQdHt2xpEfvZbSUaGxtroQYIssMOKgHsnZulaOtob9Plo0whoCUgpwAue05IBGHfjCoDKzOsTzcFijaoyCrgRYFVMkXjEU2L95gXCXirt1aABxlYusW1B94KNCmyqdBHf9pH9nJszN66dEk2OOurXtzO5zbJFiQrd+7cU7H40qW3VNDl+t1OyhVUFGK8toVdtauavDeLFzlJlj0R9r5GJFcK9lAera7Z9sa6NWBfOT5FtdyqsXlta7Gu/j7bqq6ypdU1m5mdtZevxlUopqdv/8CA/mttbraFuUV7+uSJCkvcTwJnEiFUkc9fvLTjJ47JalcAUl+fHT9xUoVmnmcUgr/96GNr6+i2c+cvSp3MeAFK3bpzz6amZhRYL1D8Wlu1xvoa295cFwC8tryo3jTYH1MoAGxDjbWi/kPYOqMI97Kwir30LcKaKi05o2eyVPwqEHvPP4J9PrS86ODxoUMHBVw7g3ZbtpCMHWpj/g3rFOCOQpkSIYFKOC94P1wU1erjh1IOy8VqmJZLspiWxWT01T3Q3SV1OvfXi+C+D/hc9edd1llVVVLw8SPZRIbtK4mI1GdS69Xa5OS0zcxNhFNCUXYLYkhY88fzWKUubzBuvW8rx2xo6pTKLYvgrqRyJRDsVgGznR3BMMee1PvuJCCW7P9k2RdqnegBRfIqVn/25tJz6cA5llYo8wDiAX66+J7NbT3D2MQD9iQonwUfllrArfv3HtjY45vWN3hS5BLNw6dP7eTp01L38gzev//A7t68Zb39A3Zw+KBaA0y9fmhHT1ywU6dPKZm+d/uKDY+ctZEjh0VseP1izEbPnLPjx4/pHpHkymK2yclNslf68qodPDSoXuXMZQBaelsztrdu37WFxWVramqlrque5ZXtgsIFfTiXRXBhXtFvlzWSN5GcYkVFDyHuA9c5euK45sHc3KKecVTfgP6zM9MCaJnXFIpJyldXIOKg4tmwwQEA4J/oOcZifGJiUs93fWO9dXZ1WA821dijbqzLBnpqakrfiQ0kz8I43zE7ZxcvvmUNDXX29dfXRLgYGBrQM4cFKPOa5x3ARGSKmlr7y7/4p/Ynf/anKjoJcBT46GtWqkSSlV2Kior9bjfAW+nZqDdsOyi7+z2VOEvErNJ+m9UWrdXsLwDD2YLCMd7K+zl2uRAahQ09l7HPC6iSgrUEWGtJrnjBZJFRgFJVtV2/9q39n//u/5IrAzbr9ENnXTg8fNAO9HRpDyIWgyw0Pj5mA32HpKx9NQ7hZNU6uw6Ioc66L0Xl1qZNjNMDi2fe1w6eZ9bZi29dtrPnzsgOWXa2JctqgTBSfnmxlLnsoJdfEwXhBHC8SODX6L9jPwmr2Cj0pjVggrvZR1UK2ehdyp/+nwNYTjzxZU7rRxQkIKBA5pJSRMBaXSg5XZGc58KfHAfw2NUofnw5OszPaS3xnzuQ6opdJ1sxVM3NjdbS2qzniqIq+w9noz7jWBSL+FIlIgNz2fsb7tiBvgMCgLd3qrXecnx6DPf1HpBDAvEIyhhXmbj9Ic8q18fYUWDle7yfLAXHdcUinBt7AXGQFMQC0Kp17RDc/J54gU33SvGFq05QBAogxnq5pUV/Zs9b9m/FjfRVxh68AVLIpp5v5Q3Zq1HF5CCPsefQF63B23TQHw8wQs9xqGy9350XrTmvbJvBU8Q1AoCyB2ueRcyt3myyAsZuEQtvAMRaEYo0r8JmWMrH2LMhKDhA7cCCyG8AjOHAkuphiFBcM0Vqrl/nKSDKAdhijsl5wASkr62txHscwCaOSoADggPnAGGLwjhqWimY47l322pX9vL8ZA9CxpTz4Oe5j0JC4HNJXuA6mCPeF7JOc0B9FgMgYbwcwPWYrai0hbpMlufMg4hr9Yw0NBQAusAVAPpwlXIr2HDIESkmLKC1njlwL4IHqmApk4kpcGypDYVw9NVGJRqW0BybtSmtrYnhZIHJ2lLrylWNgeJmt7QWyBR2r26bCfCzEYQcVykSt4NscQ4JfAk7DOJlWrm6NbqDiZljK8eMdVDrXazjHC+Lpj5fo83QLpvt3Tl4xvmVHaVIhfWjcqHzOxXApUOmai3XL28vvuNWzxAuaqrt+ZMnZtubNjw0ZNOTE3bv7l17/PixLS4takxxI7h7/656ng/3D1pjXb1ikv6hQRvCFYpnqqZW8VJtdY1cVLo6uuQas7i8LOUusT5tTx49emIzUzPe/7Guxro6OkTabW1ulVsUjjh65uK5Z/6gkOPPBuKY6hpbXMVWetYGhg7awPBBO3L0qL311ltSxEE+9HZPgW5EBl8wjpVC/0AVvDT4xTv3BWbLd+m77tib9aXdQMXu+5tk6jePXD7n+HvJ8a3A+EvJ+N57Hxt1FPHL9tGp2PT9NwmSiqdL6tZi8rEfRGydz4gHmFHRCIKQnoNCZZyxTtRsQq2rOlLkHsxtt4aOlkPacyBkOVmG93oMECrDUH1mLYrvyp6yuV8U5PR0i4g1gtw4A750U0myK8fjO1mXyNE5Ie/57tcjN5JaAD63H3Yw2vtxai2N/TGDuXK+7Y5MXrfjWrUvF25+vt7g0kLPVdbSdDrhPdoHYhFgL00CYeZBigsL5xQH0vgAoIoIh0GqIV7J63CVsl+f1w+yFhY1oDg3rfup7o54TWSa6CusWAwSVpCzMl4QQQtr5+gPrzwzwOjcdzIWTHtfz+Oov/j+xO+TrN5Y31DcC/Zr4v5y6wO+K2Nl4g5efJaWburRyx4dxDN+R77sMZ27lKRaPePQHG+5SkRdY1mEQe+v7PFvqnu9fgTBCDCbayBW4TvUaz56AWt+ra1LtLBKu48AgJfCZp89lXxvYuK1jb94ZSfOnLBz586IWE/9Tb1s1WKJNdSvd31jrXAcJMZ68OC+PXtOW6Yq6+xos6XlVZt+hTjHp32xvce/UafWtdTCD7KRQ0PKK2mHlXmOhAa0S1tesevf3rC7tx973lLpsBB5SYWwenT0sL333k9E7r53767dvnvHurr6rKOrV0pP5ufC3LyNv3olgBAy4/TUpKHu9fGrrIKQrj/44H3Vd4j5bt+6bR9//LEUwrzyWSivm4z7L375czt37qzRC/jFq+f224//wcaevFIrD61dtdW2s+EtNBSXqk4R66Gub0exweV3LtiFt86r3sdFM+44ZX355Zd24+YDt392CNiXlchb9DwpDqqy+sZaCRjY/gHlR0+eUms2tQeLOEXtc5aW5RZ25cq3Gqd3370sUJWY8Nvr1yTOOHHiuIRAxDHqQbxj9urluN2+fc/u3XusPbMSLzjgnKXn79q18ucZ/5TJx7s+U4IdDh85aO+++471HjhgX1+9pnX65z97X8/SRx99ohrkz3/+U+vspEWWx9BO2PX6NLkS4oybN25KzIDD2KtXtFsDG4gctzxff+DkizjL2zD9iAv+0M3+A/n9jzf6D+RG/tBlvKEA3nvnfyC2rwCKu639dn3v9xxjF+hafGi3mngvrFU+dqVA6AlKsoZy0/BVOz5RifMrhygYOJlQ7gGAIwF4A6YuLJ/fHOG83F1fm8F88Uvf3FB5UOD1fq4O3rpqs9ITN3v6ZnEQIK6xodWGDg6qRyWJ4dOnz6SYdAA41Kk6R1dFfNdr9+3eAwBXYRfTpIBzlX5xgI95bgJvOVcvhKUyldequtQAACAASURBVCKBq5UJeON6xP7Dhib+XfQRfvPeKHgXl5liBXaaBxS0z8y+LgUUFaaglNClyKZgzBJgRc+OvH4Vtwr1cLmXMKxO7IspeNAvBEAvq8mV/r9JNlDf4yIR2wsAl/o/RwDjKr6KnRL3orW1W0EhgfCdO3fUr8+vvUxCCBA/7aWZI9tu14wyGuYjGz49hJOZnszgBIO84OKqgDNnLtiRI0ftxo1b9vz5mLV3dAnAhsm3tQkLk2JNnfX2DlpnZ5eKEKhsJidm3AqvCXtIV58ShAKAPn/xyh4/eSYVJ8Un5iLKUX6P+g+VBoAZx3ZrSVe4JLAKqWxrsxLkZrG4SNSCg5FgFIGh9wZtsEb1gQVI9UQxC3V5bxIEVgIe4WRZ4ZvJOAByBryZsDuo5koHJg1jQaJ36+ZtW5ybt7d/8rZAURSCvLD0VMIVrF1YsgAA3J93Ll9QwEaBULM71CQkYyJ9yrrdi7bOjCVIbiiKzCRTz8deiLk5NDzkShTAcXqAVpktjk/Y9OtxXWMTCuraGpuYm7F52fdS9Gyx/qEB9QJGCUXSgT3pzPSs7gc9UbD0Qb358NEjFbJRCB4+clhgEO+/cPGCnT1/1hbml5QszM7Ny1aH/sYAGmJA1wI+bdmzsZf24tV4wXZl/jc11Fg9dj3b9Dab1Rhub1KgrLe+vl63ta6OBFQ22XXWRNE6+hxSQKDHH4Vi+hKixKP4in0yc1jq6M0tMT8pSqOoA+ykFwz3kkI285J77Rbc9PPDqswtVwvlL+C82Oiu+OL9zGExLVWkWBO4TaLQ1FgfvRdrrL2jXck6xVExlTc3iz6tqDrd6gwlDEkfilwnQsBAxpKYnw8N0ZOnRoC8LEI1aaPwLTWv9+uRalCse8DHigqYJI/kHfUbSRBqjwRNuB7uNcACymwS4lRpkUx5MSos6EJh4Az5JNs4uFzuN+gKvy0jgQdY5LqYLwkOonAFaAYE6mh3gBIQS8q1VSdDoJYGwCcZhzDx7NFNGzg4asdPHrexZy9s7MkjO3HqjKvtq6vs9p17dh9rpMPHbXCwX4zXiVcP7fjoBTsdAPDtG1/Y8OGz6pf68OEje/70ro2evazeOBBmSDTHJyYFMpD80Tv6wf07dubcedlR038ZwJZiEv2GF5fX7P7Dp7azU20XLpy3I4eP2PpaJIQi/9ArednGJ8Z1n1nnsm8meyCJJust95X7MnryuIAGxqy2miS2SWpbAC9ZklfD5uaZH7ONjUWpRmUBPXTU3nnnsrW1d+g6AMcosLCOcW+x92YdovC2vLwk5Q/fwVxsbWlWMdidHfyeivgCYaAR2/NGKZOmZiB6bVt/X5/U13MLS/a//M//k/35P/mvRPJhnqQtXTLfxNbeQ3bzvcznbwXc3f13xWhR4C+S5SLLjhgwAdE9ReY8NjFTWs0mEbCyB+obfOWP4xSFNJ2aF2Fyz3Ub63yFtbkU/95njXWs2qqlQP/bv/kb++TjTzX/JybGbWtj1ZqwOwc0U1/SajHxV1dnrU2uGo16ztc3F62uttU6ug5oDjiQuCMwYGV5OhxTKG7xfG/a5Uvv23vvv+s9qOvYg9Z1vzO28WKlF8NUkKQ4Fz0C80pYF7K4KMvGLe8lyvtYU52YhQIF6zvvvwcBIe0Z3YYt1F+4stS6UoI5x7Wy1wOs8Z/6lqI8CFVo7sUJOruNoPdyFfC7vCIQjziD/uFa56N3G+elWAyQSt/TqjWdAo3v0752bwb5JVUVIrorBnUXA/X6Va9TV6gy11GzSzUsINGBLp7Dgf4+O9DbI7CXvTgB4CxGM5k1vyJw9gKttyhIG0nZB4ca0gE2txLkWBTmeKnYLWATwNZ7AjLu+Syp/10T1r++5vM883sAYAqJvkdV1D1ylYEgsOUKZVcVuVJb96W5RQAeZBNiLDlUhPIoLZzTZppzIZeQBaYUyRB+fF90ENgtLV1RW2VtHe36fdHzMNQrzG2fTxs6t534jPpfhy0utvgsK9n7DxIX9z0VYRSkBQ1Gixe+AyCWfQRyEb+UbbTaQziRlvUpbZm5JghW3DLmJi8pkgMAVzE5+iWzH7srB88l/ZUDlA/1N8fMXr08s6n6Ynx5udrb94VcY3OepkrKCRoO1DoI4O4GLFOyCQ/FE/Gt91R0ggXvr63xzzg44mBBkgeTRMMccyvrJOg4KU/kwxKom2CBk469HyNjyjUAlhB/NgLWqPDn5yBAI1ReTkh1YiLjxD1yG9hQ7tWHOjoUgAV4H+RMj6kd3HFnnIB/C2eJ3cq+fOBy/vk2kXF9ZdXOdb7YTxIo/p4cuLL3FEzu0rv9PCo7Q+lvskLmflZZDc/p+ppi3J2NDZubmbbW5iYb6OvV/v/1V1fswYMHWndn5ubs6jdXbWZq2nP9IG2MnjprJ0+PxrzC+ahLSqrGhkYVhImncNppamkWOXFmbtaePXlmTx4+EeGrt6/Hjh09ohYRnLNb2maGT/wKEaFaREnWkkbW7LZ2W1nftFeT01ZFH++mZrWC+MUvfiFCr+xTAwCWGrik/q00xvr+ItGu8fu9gN/Yv0uH/52h5h/8TLkYlChOhUBWjgOK+kJJBawzK1k+a3+MPdLfX7GDTvt/zzFDERxKVj3fAYxkjpvArYh2sn2OPrACTD3WcnzYlXbKOUvE9XKso60qyGyuJAx76fi8TLAEsLorAZ+V41H0JU4r4GIdSGIru6YIAuQE4cwQPW6ZW6wlApejNywEJtYJ9bmHELu2rhiDdSwJpRmb8R7WL3IcX/t9LmeO7mCQVgAHBUvrKXtlAonExuo3S41ARDvP6dzRyclbuQ+od23cQ9k+k2/Jgc/bFeDUxFfm2u0xgN+bSi9jJ3Vpf1RvXyfb5VqbBICsLaRCnPtMLiLVLg4jK04kc0UtpH+PvXTc2D98f2F8XTiS+0y6S6QTmfbEiNk13hGrOwEw2jpoH8FlxMFPzj2Jaglgux229+dlbBzU8u9njmTs4GC8x/WMC3UQ32M8zlZ/Z9ToxHU6jses3G/y1sIuX+4voUJX+wi3WOa62Ju0z284AY7WDvwH+OsAMeS4LZFqIBYSO0Osffb0sS2uLNrbly5ZT0+njgWQSW6/vr7qLiLKqcO5QyCznwPkXkg7KysbdnBoSDWRp/fHRcLSXCwRvLRfN9bYwMEDGp+O1jYbHT2l2I9rgtTDBTE/Z6Zn7MqVb+zV80kftzye7kTWGX1deuvts/bOu5cVc09OTqhl19Z2tbW0dgrYxAZ4fHzclhcXrbebNmE79uLZc2+JtufFfTxyZEQ5MmOODTXAIWtEuZ5a/tjJk8fsjz78mfX399vi4rxd/eYb++Krr21rw4nuWCw7ccvjbr+CClFLLjCGjfQRe//9n6qVE+5ZvgZVC9T+5NNPbHyc9lxeiyiTxxRDQBircQAYwhPPDHnSQP+A2tX19vVGr3Vf05NINj09a1e+/Nru3n5iQ8OD9tP33lWe8eTxIzs5etwOHxmxjU3WI9YuatVm05MzduPGbbtx/a725Iw5MhrQN/yOG1KZaJZ1oPYOd55b3/C519LcKrezwyMj1tnVqd7QOOIA+nPtH330qdwG/ujn7zuJXrm/txBSpR/nm6oarVl8FsB4eQkyn6+B2jPSHaES9OwbGe3K2TN3/hEA/h2iyD+Mt/wIAP9h3McfvIq9PYC/X4/75uEKO6Swt6ks+JE4lRmL+51NycKl/OtiXS0KT99zKWEr4Qt08ogrhZoiKdyNK/sB3wCA43vKbNCCm1w6h3Jhs5Th7LU32veayoeRRXKTAFJP+Am+nIWVG44skbFf1maaSsx29e70YGBKah8KSQLBQy2ZYOhehmxlhPJbdu9iHgC4vaesmbOPcGLjAghSRUPQCHhNshlqXxTCCoITpCBQrA+FWqW3TWUYYtRCESymeRyzqbFDAf3i0rRfm9THHN6/3/+e/XS8KMBGmKA5v/dehAQlfp11dW3W3dVnTc2tVl1bb3UNjdbQ1CA7r2fPntjM+OPY2d3eOYPagiEeTpQJspZuVgQ8rtYtyAmRIClIigShuaXLThw/puAL+6/5ebdL9ufHQfuCDCBlIpbP3iuXvrqygMVamwK45kYAzJl4RqIt9VLY4QEAE4jeunXXHj58IAU5iY33bSEIQbWLde4R2ZI6K3fTZmfno19go7U0NynwmJ2djeJojYIurIIpMgHioKDjOqSUUQJDQXFZIGN3V4cKmuq3ouSBeweI5YVwXkUCFolxJluyoI3CHWNFTzKSR09qXH2k8S2sTly963PEjy12cigGlKR55ak0lzK5jOcvfknAPDU9Yzev39Rnzr91zvp6+/xZiyRdVnwoIegjt7Skvp/YLZ46eVyqIlesZsBmsmcCAKevl5KhABATuJYFZhTMUfsB3o0cHtH7VNwhoV1ZtfX5eZubmpbN8zJs2Sqz1q529fLq6upxwJN7sLws0BYgikI6ATiBJJf/bOyZ+vqigkL5293TJRAVK2isYd997x0bHR1V0PzrX/9H++zzr/Tc8ww1N7eraOrs8g1Z/S4sLUupJJtH1KWw2LlPO9tSy63TI1fJHOqwele9iNlLQG/qjclISWVI4hBJP3OD4zGvlBCqzO8FhYUFrC1RK3mR68CBngCATT1dKIwyDhw7i+PMjqJ3JkUzEQwiOQ47RreXDRvm7S0lmxQPAIDXVtcFujJuXK8S4lD2YIsKMxWSjs9LV5tTrCOB1HxFRbTq9vZp9dra1mb8x4zFxlG9k2DjR6KtgoOsTL0Q7GBLVZHoqeARbHLf31yFxvu4H2l/qUKS5n6FYlUpasVjke4asQe6Wj4IF1UUU6ptkZ7OExN6bnXOsHchdmxvC2immM2rocELym7lWaU5CACwTt/M6iq7e+e+PX921/qHjtvRI0fUv/fF2H07evycnTlzSsn99es37eGDmzY8MmoHB/ulAB5/dV8KYJ7Jh/cf2I1vP7VDh8/J5hXL6LEnd+zk6Ut25sxp3TsKA6j+mA8jh4ZtYnzSHj24bqfPXbZLb1+0sedj9tnHn8kef/TMZRVK79x7pHUF5vDhkcNSqHO9jAVkgKXFBZuemRaABSuexM6tY7fV2/v5y5eyFWWOnD07KgtGraGw6Ovr7MWLVxpD5hT3kjk1PTluW1u4M/j3DA6dsJ+8e1lkkrVVb5PAeycmJzTfIRCIFLSyKlCNuaUe869eCwymSO0xBIUsFJL+XFFQZr1m/ZC1NBapzS0Ggx6r7f/hf/zX9v4H76t3oACdKFqm1WoCNLnOltfa3NN88S2tqUUsUen3VoDF5QW5NDdLh9hVkPf+s+4YUAadvSBbBAm+D/hJFj/Xnr4TKmDfdQuQyxWRDhah/NXaE0AwfaI//eRTu33zpr148dxkQ4x97DoFc1/jKSpyLyCNQNwSoFiN/Z+rUV3N4TbWayvLtrm5JNVvXS2WdqhdF2yg/7DmPqA/zy+AWBZcVQCmLyh9z6IFQbl3sZ41+pau+RqlvTVUwq7sibGIXq1JopLrQawpgFvqzVtfH7a3AL/Y32JXS0EwipBSDfhanYph1kjmU1pOOploWQAeexF2fdniRPR7qU7rpaDle2XJp0Ky29yqUBx2/LovIjBQQA8T4VACSUUR+z7nA+lJqp3tHZFRUNDzVqxW6xsbnRgVxJS0qUa9TPGUZ3oOokaciywk6yiyUNDGoaRB65vOcccL1exvCcTR890L/G6pDLFOAOviQhT8ttUOgd8B+HIekEdYo0U6E2DvSnvuGXsVxIHshcz7ElyE7CRgMZ5r1lmIJOrfGq0VmAOMP2QoPkeBls8AEKcNuPbD6BfGdXjP2monsEVBW4QCEbhQFztQnbFtziOePymaUGFHH0tXVAEeuIuQyEBrkBhXVATnMwlW8j5+T0EuW3DwPPF+XsxLfr+ysqT9I1tjEDNxgyEMMPcgXvC7VPfqnELxW+l/6b1tWT95Qa7hfQk4ZhE/gWXfS72HLtfuj5KrvHZZYxZWlx7P63pXXeWeRXjuK8A+hEm36/ZVK4uoDhI5cVA2oerxjAWo24JnfC/wOUhbAkz0PHmvcbVyqK4SQc6PhxWk51I+p73PdFrpu0LUQWgv1GebnnILnMi90r481Xc6d1f/5Hqj74k9J9WHTgrZVDzGeXsaV7LiDZDX89mSDX085/sVqf7/AIB9B9lT6U2nCZGgTcSf7c0Nq8Nlpb7Onj+jBc6snT97RnaZL16+kBKYeOXBo4d2+85tuRyx91RjIr29I8eSg8PDeuaZ76xL/vxWKddYWV4V6EveU1NXq7kNSez2zds2MfHMensP2sVLF8PaHDIvOSg5kSuvGH/iTreArdHfu/v6bKuqyiam52xzx2xpdd1Onz1tf/7nfyY3BK8pZM6yUwDAaQGt/fL7quBZSY45/TvWy3PX3rVX73cP3qxt/M41+UB7K8SmStG7FGmUgN2cBmVBQgH6agJXQOAkTOkZTsJQiTiULkH+vPk6KNt2ivoiPYWbBqQbSBOlfrzMB70/9kA+lwAg5+iEHSePpIV+QZyIICmPIXtvKTFd+c+f2QKiAkiHVbUu0fORBF2VT8WazjETSJbLR2Hj7MSkBAm1xtMnHcercIzIfZ7vzPYeDsY56CqLZKkY/X4JHFSehsMFLR8ai/wK8hbn6dbMgMhOcmFm+Lm6WwJraI6TO3kESByzL3NEd2/zGLMgqIeFcq75Sb6ruFT5PExQW7m84j9Us94CKkkCxC/suerVm0SirU29L100dL9FtoEk5mPJXpHOGZ4nV3oAy9lDfZgr9TH1bhfh0M/L13SKUj6meb85D5GIAlzmuAkes26oF3KAmHyBA9sZV3v8rPhAvXfNSXsBGmu/jtiD3yUYLNcTWnjVOsnRyX8+rxkH7jHjz96eRH85w6yvCUSlPsI5dXcfUE2DuhXkX/IfclDAwrn5WfWMPTR8ULEl3H7szzUE295WY3MLm2S/HyKtRY2Iufb06VN79OSRNTe1ivg/PjbnOUdpjQu3dwGUDa0uCnB1KjWgg4prG1i/a7xO8OD+ffv0s29sfZXrqpiElNe1zGvOXTpj58+fi/ZO1Wr9Mz2zYLV1TbYw//+x997PkWVZetgBkEgkvHcFW0B5b9pNz+wOZ4MhRigkilJQP0j/kaRQ8Fcp9AtjQ4YRMhxKXGodqdnp7pntqu6u7rIoA1NVsAXvXSag+L7vnPdeoqpGM8NRBHvZmOipKiCR+d699917zvnM2bT5+Xnb29m1WrT9QFuZ5RU61L0P0MV1k1iWE3lPqtvsV1rYxvz95Cef2M1bN5jbIuf5xS//xl6/mkuwb6yhqP9HbsGd1OOjo+KRtXY02Y8++dDOnD1DIqMZlN9wbdm2r77+mvk97nd7C8R7vx53DoHlc77Ge6Gzj3JKNkBuD9cK2CiHup1xGd2lJDIZG3thn3/+pRUPjuiCxmcun7Obt65bR0cb6xCoR2F9oV0S1L/j41O2swWFv+5DyzxTM/wdDrRkzz8S4f3WrRvW2dVB90fUC1H/gTufiB9VdA1ZXl6yS5euMB+4c+cuW+18+umPrLOj01sBiLAQwD32BJBqZ2fmWIt9OTVb1kec15+Wy9OcvPzwSxZBrG38uPQDAHzi+fi7+88fAOC/u3N74s6quIWVTfiJf/ymxZAcLm5rpaACdlFKPhBg4mB971f2zd+xmUbA977fD6VsUnTMqD2iAJiwb94CgNNvcHN3G7Q00M8mfieg8SALO+PNTwYPhKKkHr/jtodxIWVqYAyAwLyWljYeAlDtbG+ve19cqT4BCkvtpWJwVRXUmPU8tPf3t5IDKu0HrD5eCkPDVvrtAX7n3DLIdgDYV4YA17Dbjj7DSDZkb0YQ0gFgqn0ZUB6SUaWiEUAABdEa1bCljgTMD1ZnrILJhOIe3quyotpKJYEk+l1HYLnmUKxCIVAAC9h/ABrX1ldtZ2fLCzhxcOs6enqGbXhwyJpb262yutYMKuwq2Opu29jYY5sa/9YMvXbZ31EBrXogpYlQFCrS4CrA21hHALEj2Fb/Hfb84PuatbR02/DQIId0fGLcNtaXHNxXoUXFMQXA+Deuu6oKRRokKgIF0AcYqmysj5SV5omojxSvynsEjZ65yB4ZL8YnbXJy0qqrZSPIINfnpaOjk73y1IetJikYkRHqPXkAQLFn5eqq9fb22tmzZ6y7p5sFBfT2RDCCAAfLfW11nYDL1uaWDQ7CkrfN++npupSYYY0D0AqlltQ9TFJ83PAXFVnV71FAlApcYutKXYkvJUJSGEQSEyqLSHq46pC4uMWyLAFTVrfGzW1twJAGq5/WtgIZoWZkfzhn4jJJdCZuTSFPZery0jKtYZsa6glGMunEs+DqcvbyQ6KPvkEIUt0WMsikeLY5DmBJ0567RgXmPfRB3LaNtTUrbm1bmysOUcTL19VaDYrntTUEclB0X1pepbUr/o3kCL1Q21rbqGxFf9LXr2fI1gUjtO9UH9fq/PycTc/Ock6hviRTNJdj8I8/YT/3t3971w72S9Y3MCDl7+s5gr8NjU1MBVis94IoFFhx77DKo7UTmL+wLWQvwLyUDSxgi7RB8OIASblY4kjWVARVkYTjDQsxH6ONzS0CCxhLFC9BNoDSCwktrCbZIyts9unic2w0UHVmNcgI7OpKUBVAaU2SqGtOVAjb3NpgcoW1id/B+8PuOtjaYeMIRi7uEwkg1h2SLfwJIBDq643NTRbVw4YNiS/2CCjQCnUF2vbhf4cs1O9zLtkvCRaLUOPXw4oYVmqyC4OVNZSbKIZklUhBAlHPXn/GvBcm92laFUehKQoBSupJlgiwjgrDKODD+rFEFTrADDCP45kF6xpjCMZze0c7X4eCO84rgBzqnajkH0ozqUyOaVUOtQxARzwvsPJeXV2nihgkE4wNnil+r7WZwAtAYiS+6Pc8OnraZmfn7MmjxzY8MmJ9/acI3oD9i/eDmhfPAezvkfBifUINvbezZ9Mzc9yfoHxfWl5iAojxh/IG84a+v+gbPdDfb91dvQn7HQVSnM0AtoIYkJAe3LIUe+Dr6WkmbyhmoB8ULICxDgTYobjw2qYmnttRaT8o5XaMM5Uxg6z/O7rAnP7IWltbqe6WIqBkM7OzLADAfhhzAKUQwGUWhYpFsojBcA9XBaog0a+9upr7dHNLM5NhPD9z8wtUAcE6d3Fu2v7D//gf2X/+X/4XVOhvbcNqFcr5HEkvLOrw+ZEttM6slEEe6oE4twOczcabKhydDECdohb7sRN6opiQxmeKZ5J9m+9VHuNon3eVXRD5kuKbriQSYhZf/bmIwqMIEQJucmExCKIICCfrGzYx8dx++ctfshDf3taiPcrBUDzb2AMwF+twPDiCPTus0Buc6CIAH9eI83Z7a9sO92Hp66DmMQp8DST6AfTHndE21oF/FlnhRkLX43CW0NkZgFUCnNAmTVbAWTtoEFZYRMz0lAOoBPBTPXphpybVN2ME2jcK5MX9gcABFTGKeljPW5ub3KewBwQQDPCpVEQPSoBCiHVVXAs1K8Dk6EcaZ3YoKFW0ddWIA9VecfOCpSsio4+5t7tgoRXWtlT/HBP0hS0zVYrHUrbK4eGIClbsOfqZlLQYbwDR6NO5trZKRRMKqlA7w4EiLLE11sh1VAilStaLuFhdKDIrRtS6VE9DEe4ErssaGfeEZ5WkOYC87CEOt4jt5Huh2kUsgIIs3quxqYnnJ94eIDXmEmsELgCYH56dIFrB6hE9w3fV7iN6+WFPZdsM2jWXWETFuQJiIIFb76NI0PDomC4weA0K+AQdoH6GWgnnuBMGpSZS7IsYhsornOkkt3pM6/sHf78IkFhAF887KhdBGJIzAdtAsCio3pUYc6ikggy4s7vNfRDfJ8nLAQnkUngN1mWch5hbjD0Kw+rjK3Cbu6yrvjBf6kGnAinmJmJP/K7Wlvr14u9Qb0jVgXhTRCwQATHmuCesFXyBVCAHEAEfVAPB/tQLfiiAByiKsef+DhXarhTO6OvG96MtNeIJEAf1+ziXo9d2xMi0/wYprRrEEYHD+He0x4E9NP6ONYtCKD5T1tzKsRAzRaFfORwABVeAHwWYAncEKcLwubHnS/2Wuodkn+dk046NPEjbdJjInAe+lYv8l/aaD1UPfp3gdJIZpkXa5Mz5t1YAZ948TUCTb/LZZm6Mvc2sHu4PFRW29GbBttbWaMOJXowoLgOwBVn7+YvnNvXqpVxmAP6WlLNA1Yu4E885AA+0uBCZsGSdHV18PYAOqKCwj2MtTr9+bd/e+9aWl2ets6vPPvjwNgkvWAtYL4jL0QcYawT7/8baBmPi2pqCjb+YsEJjvTW1ttnmzp4dYz88rrBzF8/bT38KBXArAWDaXDs5Ssc1iIMp7Kvj9LerhL/rVSnM8K6xLoNby1/wduUqVtQ73ug934paRxIbKCZISjUB6iaBStyq7kQ7u/89cSNLY6CI0QI0UAyegnLVTvxVDiJgE/s2e4QfoscjQDvlPcnZyD6r2j/wfgHcRbyefdY0La78jb7CYSXt5IUANgKsDDBRJCapceMz+BoSPgRY8npdncuxcNcsXC/uIfL2sIQNAjbeJ0gwMTYRT+I843mFcwHrmEQznXlhKQsiXLTcyfYwlz2y8iw8N9FrnXuFA92qqwBAcqUvcz4pTuWKJPcEOh8g7qPNvZydwp6euRzez+si0UrkrVXmfY7R8gfPKwHNfADA4o7LLjrswqXojX9zztmiJObQgX+3E5dyGG1s9jQ+dNvTdWFdBihM9aTXWxTPKnfAdZO4nLF6xhmlXE7q3N19xXIiGQhEDrAfc8Bx89pMspaYa6MeBzKsCGLcOXwf11ybnGjcPjzaCgHkDhI1rgPts3BWw+lD81HN6wIRDHED3Mzg6oTzEK2kkGOi3gQhAuYJNQvsVqgn1tTmrbGh3scCswWnQexxiAlVMwVhEwsEMbDKwmpRhvzulIcnQQAAIABJREFUydgTez09YzubRSvupb2mo64UpK2o/AqANKuuq7b29lYbHhqw4aEhkvnX1tfswYP79nxMylsSPbjfeN7tiynO1TMXTrNNF93vCjVqk7K1Y1vbcojbXF9jq4B8Lsf6zf6O4pI/xFd7R5v97Gd/zDZKeFYePXpkX/z6M9vZRls/fSkXVCwbau/4IR1qqqvtk09u2fUb19yNhdUWy1VV2NzcjH3++ee2uLTG9kggh25tFq10qDFmzFUAKU3E2bBPxx7V0txC9e/AYF9S81YtUPV94BConS4vrdqdL7+ysTGRuTFn5y+ctY8+/oBndLGklj5o1fD13W/swf3niiW5dDP3RCFJwh/6jcMbtTy8iPUhH6zh4QH78MMP7VRfF0U94dqDtcp4s7KKogzU586du2itLS323f379mZhwW7evGl9ff0iZRbx/Kn9jGojq6z3IWbEs7e0vGJLb9bVOigL/MacnQB+E6wk+XnqnlU8LP2AC/4hHqbvwXv8MNHfg0n6Q1xihQkA9h1cf76jIPfez/LfDgA1q5akDz8L1CdOofeoft/1GQL7fsOdZqyYCQbyQJetTppYRCb59vuU3eo7riv5/GSjDGtCHzIHrXSPOlQ4hMmpqAKpTqJQH6aJLnvPMfirsubmLioFcbCjAA0AlWrQYySBsElBkR593lAcwO/Ikk2vkzI47QGs69D1vAtlT79X9lMHA5PirScrCQDsShsd+FJayGYaBzUCSiSxYGGBTaoeBWKCqlclLZsdwM2CwJmMKwkgZO2LnlZ5KxYBAKehhmKN6DGh/sJ4fXNTq50+PWTzb2Ztfm5OYYmTERCEdLQP2vlzF6ypqdnq6pusKl9vh0cK/Pb3tuzJ40c2NfEdSnhWkVhfpYXm7Nwmc5yZ6whwOTcAgMvsE3HNAMRz1tnZbT093Qz0J6embHNj6a3etVmWJpVDVbVcV1CFYSyqq+uYoKNHr5ZdMJB9AfoDwKSgCkrEHgPAu7gIxfgKg3mpzQGkKpEAMAGVDIptCEhh3QowbWd7l0WkKKjRim9/n4EcVKk9vT22vrZmz54+Z8FuZGSY74UCxd27dznvw8Oj7E+ldSNAHOsZwxf9CrP9v5JivD+2CQDsSSjepyonhVC6Zynxi/69ej6kdFOhL1VrEEB0my1ZPYspH0zG6DfGQIuWjSXv0ypgGYBBWAXjd2V73cSeI69fvWTvY1jA1tbkqQJA0M+CLyo+noCiAA1giRYzXmxVIoTgrpgU0pHcQOH66uU0Ex/2s6utsfbGRmtvamTAKFN29F/esbXNTVvb2CBY2NyC3r9d1gab7lw1+88CwFxbWWcSDVAec6iC97K9evmaBdae3m6OD8ALWFriTwCd/8E/+PvW23vK/sXP/wVtoz/99MdU/n7+xZc29nScn4PCJBU9R8e8ByhrmSRFv89ITvGUEICoZMKFv6sAWWEV+D5Y0CiSsuhapX56oeb2ggNsdJEQIOhlzzzfkzGGVP3UFFjMZIHFC8VIkqg0x6AjGYY9JYrmAN29lx4KC7SThKrb+3wjYUfPQYL7ewcsiDc2NRp6DaoYjKIN9rpjPkPBUidARrsw9fWLHpos0hPo96SGFqU1VmL/rRIrBFiPePaQAAuAPSZpAGxV7CcluAIcl6y7q9NGR4YJvEZ/wXAtiOKKeo6mxXI6IzhLVkQeFZT0bAhI0p6XFhOiYI21DQXjzhbYxwucZwIRDqSg2Nzf30f2Kj5TfatckUQFIBj66A2mYrZAJhWUUwAr+gFKecRzyRNMzAsANlg3hXoLYwu1q1SLAIAEiEnNFepsXItUyVQoQUUJdZ2r/NAPKsgY2Jswn+wfeohxg0qsgYVnsvFLSIChTkh7ouJ9pbAUCQVJGQBmKH7w/N+4foV7v2xw90kSgZU++hUX93e937qzl91qE3Ncna/jc4o1jd+NIiCAZfwb48YxdJtzrF88N7LoBXFD44pEFM8Riv6htMT+O7/wxiYmXlq+FoBQjlZn//Af/Sd249ZtFnwBiFOB5gXgFAB2W0JfJ9HvPvbUIMZE9KWCX0qoC9JgAiAnMV9YFuqcj962cQZHcSYh/znjWyoa9ZbTuhXpSgS2SNyjSOvxkfeli5cRrPSetvgeQC6cEGFRBycHAF6wP//ii8/si89/xetrbKhlsYsKYKwPL2ICUI+xoyMCC7/Yf1AAlJoFawZgFfYN2k2jKHd8bGfOjFAFDLCKBz3VHf4eVAaqN6fOK8UBWKdB6oqiYJyfcRaGCphFSLfNxb4UvWsD3MK6xVlPJbGrJ8Ey393TMywlBuzT4PjibQ4q87RXhvU4AFMQH6jy8TWIuWHhljbyTq4Jhw+3Qk7AJMakaeyeku7SQjp+zH2MJDuAuAD3QHKQTX9dfQMVdfgs3AtAkKbmRuNqpvVvLWNC9P4m2J9zNagHx3jPKHRDJRpW69hvOFduUw3AHGOIs5/KmYxqVr36FJNTUV3A+SiShhQzhwmIB6tm/BwqKYKeroKSslJ7GtUkBamfAljGHgw1AcZDRVOorPekJmLBvpSApLgnukHkVcjXOaTer9hmeU64LTHWP0BNFIoJyPIe3LXoWMqkUKkhlsF7CyD1PMREogt3Dex5eA/YDAcpCz8XGUnnKD6T50ZNnkB38QB9ybdkX+0KVtqQHhVteWWZTgt0z2hoSPpCxtkV6jO8H4A4fBbGLva/WF2w6sb1A6zF2MR6x7WGmjWceVKFXJDGclRvS92+60r2en4WzuMggAUIjtfgC2OOa6IS20FrrB/sn5hDFiE9jmNxe2tTYwCSo5M3FP/6+Y0WGrTs1r6AdQe3GcRjhZraRJGjvDONhwk+A9DxXpc8r1kEd4eEBPTVPhogAGIYzDf2JCjiGXMDACjp/MN6wVcW5FBuKttrWt0yT/Jd2snYcW4oHlSBWSr1k2TsbH9lFc+5d7P/6fstLdMdJU6HTPud9LBygO/dJTHs31jitI6E5fnhga0vL1sjXDWOjuzxwwcszENNC/IlvtBm5c7du4y1a2rqrOgtcCIPwljCUQaOO9U1ec4H8jA8OyATYTxjbc7Pzdrnn31haxtz1t05ZLc+vGV1DQ0kTuJ8Qe9CrGcUyZsaGqgMAjhSV1tH5dwB3D5ASMrJ/rlQ12BXrl21Wx/cdkeyAIB1rvD/6RwTdYWMAthrH1EDES7s45+thGerzNl9Xe9eNi0C2E/M1MmpSIo474CS31k+yn7T7ymNEJIPK/vJCUe4OINU9UkvMKlteJ0Dz6gILSJQE3xjbC+3trArTlsTiShDi2S4P7j6VKBu4Cs6/1OwTeQPKd/kKMPn2ntnK6aGotgJ1B7j63lMrYWZ93q9IvrKBsFCKs903HhGuM08+7x6D2O8RlakcrGJZzj2X4KfTrgJhbKcB8LaWjk581lXfNK9qFqKZsYNcGY6OmYeDPKZYiecLSDUyBUB18dWHN6HXnuo5omtltxiOBwVCAC6u0YQ5AKMlwhAdTp8iXyeyZG8dqB4UWOs69F5jz0Qr6d7i5OT9FyInMXYC2crHB0ybRYwfrjWUPmGgx3eD+dMPC3hOqVcxd3jfL7Ua10EJ/b35Rlbvofq/QXuZsHmOPsI0ILgxGvzHMyJ9kEW0H6uuCQuTAprKYZjHatuUcd7CiIhgGsBpcp1cT811SK7Q+GL/B1zAuI7bcRJstO4gdw6NzvHHAtEv3guMfbItVDLAtEJCmAQ8xGfYT1hbWDtg5iDHE4OWYolsK6QTyOm4rjgXEN+Wiwxzx17+sTmZletFACwkwsqqyvtyAFLKI1JPOUzpqWHJQNV8Pmzp5mTgcwzPT1vh3vKT/QajUMa++o98rV5u3n7OknMEgApZpide2Ovpudta3mdrwFBGSrghdmFxLb45Dn3u/4b8zo0PGA/+5OfErxeXl60X/7yM3v48IlEEplyY/w9Ss7J/g8L62vnaWfc3t7BcYXaGkIbtFB6/uyp3b17xw5LWq8HB9gDQfw0K+5r76lG/aemkoQ2xegihoyeHrHLVy5zvpFLoSVDQkhjzR17ZZXt7xXt0cPH9qsvvubY4L46OtvYc7ev7xTzf/ze5NSEffbZr21zHbl4HElxn14L/i0B4Bhr3C/3ARDjmxrs+vXrbOHY1gYCJxTYAoHxBXIX1NFw34PT1Nlz562/r8/Gnj61B/cfMI5Az2IQtPb24eq3zBZSM7Nztra2aYf7JSvU5ay1rUkkgTXskajrZLAdP0N1RjvPPMEL+DQzB4j4kISefXgL/vD178MI/DDR/z7MMpOXXBK9vivO/m0A2CQhc5A0WTwsyGUsWf1UiMA1WwT8fYcbh0VTQwsZ+whQYIW8uraUMBEjCSnDQN/5YSeSSn9NkgSUJSrpP5TLKHDhwe0FEx58saGywCXbCIFQSkx5WCJIZzwGAKSJlhAYH4B0h4e75QBwJQ4oFP3VHw6gIFScAFulEHYQiwUzAC7qE5J+ZQBU/yauRcAhGO/kyXlgqqSdVtC8RUUxAnQxrwqooUzFdeDzYflcxZ7GCNbFWk9GNfrbRsJ0onevarPpOKq31aEVamBTXMMeuVKqahwD2COu7kEIAqP2tk67cOGszc7N2OTkhBdGmaYzuOruHrYrl69aQ0OTWQWUTDV2THAVdse7Nvbksb14+o0dH+1aRaXbAScKDh+/JA9KC648MH28AWoC5IVymXPs5QuMmSw9K62trdsGB/sZxKCP5coKrFSiL3EwkFUY0ViDoVjPYFasS1dEgxzgdn1ZfNz5Bh4Qw2q3kcAFigLqoyvbSCjLwJpE0QygMApOCIYApqFPJgsX7W20HwM4hiAFijb1CDywpqYWu3ELPVXa2Tfz23vfWam0b2fPn7cL58/a8tKS3bnzNQvh/f0D1tvT7QVGrUtaQPu4BUs1gAAqnbyYozWqeY//tBbK13haHE6qSXrGWFAX65TT6WsowONQCPMZJTCtz0GgGYoDFu5cTS1wWgUj7Dtk2KNYVzwk8WB6esYO9vassb7Wers72a8OTFuoSqGY3NzcYBAMJe/K2iqTV8wPgjv8hzW/8EZ9eusbGgiuwb4Zn4HeXABradVYPLSttQ32FYMKiwRzABFNTbRxbm5pZW8dJH/r62vcVxAo5qtr2C8MQSSAV9w3AN6JiSkWc9ELFT2OX79+Zfe+vU91LpIWJB6XL19g3+Cv7n7Fvjt/72c/o+rwr//139jLVzPsXwI7SrAWMS6hAsJ8AxyHtWxtTQ3fD4UkJLoo9qKIAXUW1hkVZFTM1TFpA5iCda+zQyp3PvbcnkSyYbLFPjEiBGA/URFTCmsxbJX8Ys6gHNYzq2cXCSRALhY3oBjOMOYxr/hdsFXx9iIEyJ5SdqmwZNQeg88mQ31PNo8q+EoNhe/ztV7kliW4dj72sPQ1RZsvByLw/bDdRXGHdm1eHMhVHRkEYFAewmoaPSyRLOPn7E+JRNsLQ/g7ikoYa7yGCiW3H6Qa3Xuf4/kIVneorwiksb+WQGEyyNljS2pu2ji75aMs+KWwp13pMUgAu27rpedJYI3U8GFXJqBK86Ep9v6EbucayaVjXBxTJe3HVE2E7WoUYDA/oZoIO08WpF11IVVYps+SF3rwvph7MfMFPsp5Q/0U4zpZzCuhV7Ns3+McwvODYgXWK64FFvrYWwkyu+qYLOcdAcAA9lHI2N3esSMmxAFKhlsG9q9oueAtC2DB6z0UUajAvHDOczky3AEKQXGPt2LRpa4u6TfLfZf3LpCGSrpSyRYWluzZsxe899sffUAbyHMXLvLMQHRTBfIFgByqC5xYhf3SFTMR8yhcOAHwur8ZnwcCYWlvtEhABdaKBBA13YgVw25a4IsiTBWVdI8iDoFwKJs4AhIsWKVF1wQUcAt4ukRQvSbQUMVLFetYbHL3Eq6HIvr/aiwJkuyrgIu9YG112e59+619++13JAI01AsERpQXID37ozJ+SlhZXEd4PQA6p7zw+uM5xL0hgceZeePGVZIGCJgmcYJaW+gsD5BbwB3uRw4ZWu/YUwNkDABL6hj1CYctLUCnNfTi3dzi+Y5zc3t3l8SFUkLo83UIN5oqtS7AHtjQoD6zAfJSteSqExZl6dShohgLxix0efzrpKAoFulPRU54j7iXwA3ijJc1sRxxRPhSURz3Sjt9d82grXJtrXV1dGrs4BABcgj6iVVXsaCEcwhFF8ZIDvZBEcIehtVS1WA+4pnlGKP3Nu0mFSempJVjqpuxiAFMYi3U1mFNSO2KeaDqBvuxq2twt1qvem7w+zj3oKYGsS6uKVSjADoBjGKvwRfOBal2YIkcFsk1jC9QJMf94+jDOGEvRvyBe4Uqms8dCCu+wWrdo20CbBdhMa7CNdYYgCd8n6MRFnygwKDPnO/XehudxbJa9N62ODt8jmCxDPtvtWNAj8Uavh/+BMBOMsTmFp9DKY91LWhLgTgGr4NlMpQwKPpBtYHnCNeHcURPaQDhOMvxWsS3YRkdxUMVWbXnYA8WmK89Mf5DoRjfA6jPM9P7J5MgxN9D30CB9/hPfb11/uErzh/8GWopjmGN7K7xu7huPHtQpcv6G7mIxpwAfS7O8yreL+aQwD77KxpBV9wf/rG1DcW4XEnwfXzhWaZdKFT91QJocTYTkCChR6AN+0XiswEmHZUIkON+CAyXjhi74XoBQiegBvomOjFSrSUUC0thpmI+vuJ+sNdSYeZuPYrlvQj5niQ98ljlsuWAbjYXSGP/NOM9+bek9vDOl6R5V/LjsnYBwaUuP9vC2Qbx0Hdff8Nek3/0o0+svrbW/q+f/3N7eP++Xb16mfadWBsvp6bss88+s2fPX5DUdVA8YssdxNsi2G5bU3OTXbx8ScSHEoraUgbj2ab9PsgcpSKVxl98DgB41ro6h+3m7ZtW39ho+wcgHIBkUstnDtbfIDq+nHpl83MLPKOw3nb3960Kjgdt7ZarqbXmtnb76OOPaUdN4NJVog6lp7UAgus6yxItcBSVM+2x6Aji5/T7azDvLzcmAEI69D412d/xovw7PiDqV2UQbabiFe/yfrDX18RvBIA9y492Zf4n0xO37k2Uup5T0BUv+fA4EwVqYJ9BywmsVey9AQTjdwK4wF6WjbGCnBRAHj/XCcqx35UrTxUr4TVJ24ioUSV1JMVEEYyVVci8XhMuWWFdH8AVzjkqORPynZMBPK6mDbnvc4rj0mnlWRPEKbcs5lh67EdHJ+5JciVhv1kHEXX2CDSLcxH7nlSxcIoTgQrzzX3OW2GE0jccJxineFsNtfRIlbrR6iJ6HDMXC1Ktx2dqDaN8j8B8lXpwKx8uEtgUoA3QNeJxtCPS2YMvvEZORbKq5hdse+FOhfYHbqXNdRLXwNZIyiNFmpSKG3/ivXBOxrUqbxZYLWcNqXvj97HnY1wDtA4ycBCfcDlcq1Qpu+sM7crTWBoDzbXAfAOKYJCQdKYibmW86w5fcR94PzgUiKyHmgZyLsU2nHO3nAZJYnFhkWRsnIe0jqbzQY4xhHIegduoRfT29XAsQPJSXFJhaNEhozdvI3MMMgU+U3OjHFQtCLBmMEZLi0v2+PEjm55ckuOR702INfjljkXhhiSCk2IvPGIAKAEWlw6kxBanUzmx6napc0bEZC2dzfajTz4hkR9zgktaXl61ickpW1nZ5JijZzyI7UuLi7a0sPTO3r/vPxnf/xPVfM7bBx99YL09PTYz89p+8Te/sNmZN046y7g+eX9y1brxzOmeunqb7dNPP7GR0yM6M0g6FXkaDhoPHjy0b799YLnqStvb07hALNLdfco21+HMOKF4qD5HG284W9TUVNOt8MqVqzY6MkJA+eBwX44V3vccd4UmCxJHVdrU5Cv75We/spXlDcvjOaqrYZ3s8uVLNjQ0QFX23btf2YvnLz3WKAeANUrlSEmQU5PSVOaEildqDSjnvX79ml24cIFxay5XYW3tzSQjwJ0MaxxkLZAeUP978vixdXZ2WX9/P3s+49qwiAYG+kiKAQ6Amn2xqFZ66+urtrq6YTUFxWB7eyUroZ9yKdy50osL7CJqLb69iJwdzoheA8X6LxWPfsAFf58H6Hv4Oz9M9Pdw0n6fSw4A+CT4G5vBewHgt8DeZPso3yAz4GcEkCkAnP2dtzfW3+Z+amsabWCgnzaGKM5MvXxpG5ur/NVIPpMA8+SqjpM7iogZhUgEku+6/2xQHElnBFxJcTLT+zi+p4A9ZRJFIVtFTBRwwKiXJZn6MSiIpbLiOFUAS+ULUAHBXS0DuAAWdd0KjMsB4HfB+4QtHehSQVjlXJZF9Bks2Ag4AysO443C08bGipWODtmvDsH8zt4GA2wkqoqBirrXkwB0etPpMeqJR3K2ElcDIAPmcwcZg0vLb6x0BFVx9NQpn8wA+js6uu3SpfO07nsy9kigoRfvUADL5ert/PnLdnr4tOVram2/eMwEHEVpWEADNJ59/cyOXWUbhMZkLaYYsC7XwWGOIwtcCCwFiqOogmI5ANEAcmHfDIC8paWT1roo8j19+tTm51/5+wlrV2EDBUGodAUkVAMAzqMHLwBc2MhhPKQITJLBAEhZhJcCX+zNOqutb/D+UEdihsOiyY5scHCQhcDnz1+wKNfT08PgcWlp3pqbOwhUY+xg5Ygge2tzmyoEPAfdPb20dMFn3bv3Le14EAh393TamdHTLOI9evTY9na3rLm5nYpAWLqqZyz6yCERFsCSVf9mkwwOTKa3dxR98BoV1dMx07PktiUZS2cWadM3EmATyoYMGSHYlwSAM4QEx6QSyy3uL65uILEOxbfNTZuZmaOiD0gsrH/7TnVZR1sbQd+1lVVrbKwjWBdJvZ5dWR7JkrWFdpR477Gnz1h4Oz0ywvmIZBIFIoH4RduG5SaUhXW1VN52dHZSLYBFhOQboPDy6hqZq1AbAUzA6+rQ/7qqyhbfvLHp1zMs8mM8UXCGIvjWressUH/77X17/XrKBgaGqY6CYrO3t9t6T/Xa86fP2VvlwoWLtIR+/OQZ+yoi+QJIjS/Y2bMgCnJGRxttegEYzM/NE3BGcQpFLswblMtI1smEVYmZ90HVKIsCKCpovGK9Yx1DmYmci8khfg0WXlRVaUdDgqk9SYAM1wgAXvaqpayUL4RCioUBKKHIpNZzhf04AGCUvfLV6m8VpAIo9XAd+F7Sewvsb7cQx+dqDNStMgqqBCVhy0jGvt4Pig8UebGekDhHYQrjigIgEn8V3mHdBYY7zrljqsxb21qoRKaFGZ8rgQpBBsE3UFTAdUShWjb16hmM+Q8LtFCukW3vBZWw35LqCj3LoPqCvaeKfAHe0m7oGOzqfdoeAwBFwo17wXrA96PfEIETZ5/rvMB8y8aN85RYrIeSRMB+fEURP4pcSNpVuABBSrbbCeDs5zzXQqiZMmBi3Cf3Hlo6RisL9UjjXnMkG15cA5i7aj+gszPAfgIDIADs7snSlKpKAeTcytDWAOsBxTEUGHICRsLKTuC8wIaIK5DssRCUy3F9kNRAAF2KDyoi9mTzjDOFhR307/PsNOxKsWfgdRovqQVw9sFya2MTvcHrbPTsqF29ds2GT4/QlhLJNoFvEl0wjzKExHPFPTCHcyb2Vz1noQbUzwVscXwzP4tnS8UgAVDZfTmSZgFsmnNaszpigPGOgh6BQNi3EdQUyIY3ZOHNFYu0gI+2Cm4bj0IrXkogDYxn78OO12a2IBES8D2//riemjyK63kqsx49fGAT4xNUoGNuMZ8iMwmgxP1hnkgOgWLWi4y0iI1CGYEad0/wGBLFgP6BUwSAY+WTUe5945TAqzgFpQP+TvWGAzw4BwAC4twAMEYrefTgozp0V6Akre+KVB6hl6WIMiBNyWqea479wvRshmUzwd3k3+rVG8XI6M1MO0I/pKMoHvPGvclbasVel1X7ovgUz2oAyhEfqW8gesap+If7R9EPhCkAwJubOwR20a4BPa25d1ZU8mdY11gj1YW8VRdUxAzwj3tmppCsYkgl414qm7wNA14Ppa5UktqRsI7wvjgrqXLwfQhjHApGfI92zSBfuNWk7Hyj7YUUluwTBwtX9ATFzysrCVRi7QHQZZ7gziFx/VFExfdxvQGmY55YJDo+5p6M9gMoGAI41H6AgqdAehIoDC0FCty/NH8ivjQ0ykI8+lXivnBNQazBPODv+Gw+3z4w7I2bIfgkAC8cDzKKF+59IA1liCIArAkyFmoYA4CkABAYcQFiSSh7SC5wxwV8PoiKWfU1wMkAPkn+8j7HfE5wTlF5v8VnCusKX3h+AdyzkAa1Lq0ga7kv4wyQ8luOFFiDdGVIlClQsQjExeeG+hd/x2dDmYS1ivuQWkk9LKMfZ4DFKniDHCYAWaAweudJWYhcAL8LMBwuLFAFqdCovZprimeBiBskC5EUJhIovqgMLhRUzM3seyx+uwMIY68SYlrtB1ThhKW3ExDwuUE6kW1sut8zVncnsLfjc7d5TGJyPUvcYz1n5nvTGlPxWJwJMf5JMdPtbqnSYz4q14v4SmoPyXeyf0mtf9PverSRrXdk/q41hZgwZ1sb6/Zn//Jf2uT4C/vP/uF/ZFcvX7SvvvzS/o//7X+3jfVV++ADKY2wLr+6e5d5kVVW2/betrW3nbLR06c5RlC5I6Y8e/6stXZ02CHj3SrG8rSHDmv7YtFWlhbtm6++sqWVWevs6Lcr165Yc2sbYVm03GhkOxbEYoe2urxKgvwu3Jz2USivoP19Z0+P5WsFRJ85d86u3brFNUbgmXkQT66Eyuz2TScAYBX6T5TGFX4kFfJkFspGvyyTzxDHAvzQ2cEVoXWRfRu3K39rvvwbAnbip9lrPFkPyUDEmRpF5tOSulbUfITX+P8S8FdxPPddP5hFDAqb4VQ9eggAxHvbC1R0Bwa3/RWhCWf5AQk2ETuxXUOZ9blir3jm2cvUFa5JTJqxGE6eP7c+jvqB7rW8jUe8Nkga6TinLi4B0scM+v94AAAgAElEQVSzhb0RZ0g2ZsPehmsRECgiHX5OEnoA5t7vFT8Pu2dcj3KWFNCO8Vc8gDNGVxVkoyCbyNVJRHkqPt0yPvYDtlxwlaYIr+XW/lg4zNFYS0R+uqV2AqUi87wgGxEAdpJtjA/yK+y1bN2zs6Pczltr4DXM7dimSnsO9uOIyfE63CPuO1TdOOs4fogrQRTyXu50p/LYJeZaf0ruF33qqagGuWR7izEeVdauImdOTWeQHNWHEVcgL8BXEAcFJoe9tsd0Lnygw0h1jrVIXDeWPltTuFJYuZWUq+p1rHwu1leSYwbgGjG/5/WYgyB0Mtc6OmLtYm523na390hgxFjJchpEJBHipDw36+vrpbsiPhfximrCx3RtQMysdShFNhylcK3xHKsHt3IJ7Iuo9b2ceml/e+eObSztJvteKCYTRDizyyV1Yq/t4UcRm8WmJm1Ner4l56WZdfd12UcffWitbc1JvAXVM9p37e+XrL62weoKBRKJYf8MdzfEH3+Ir5a2RvvJjz9lnR03OzExbl/e+bXt7pXsGKR5EoKVl5Mo6cUyznHp2FrbG+yjj26z9iPiiuYd+WlFBeLbPbv3DQi0Ty2fhwNatXV29Njp06PW1zdAkQHqUKiHYYyrqkU2wNo+M3rGrl2/Yc1NTXJIg513VexjilsZg1cg5quxleVV+/LLuzY2Nm493d2swb5ZfMN2gefOn7PtrXW7d+8xz8vyr+wp9S605N0jnVXX4u/9/afsJz/5sXV395CIsHcA1a+cPZA3QkjT0tJK0u7q6hqtthH3Dg0N0Q76+YsX/F20+traXicxEvlNtP1C/XpyapLxHtbF4cGxHRXDPj49inmOMq+RU0xVDr22ldchpMVY4nnu6epiXoBa3dT4zA+44B/igfoevMcPE/09mKQ/xCW+DwCOBfAWAPoO4DdSBF1PBNknkLITSdMf4trxHtjUUcgAmxUAzOb2uhinGcAoDt+3CKKxjyeqv7CITQuYodTNZjaRmGTfL2xWeBB6EpMe8GnviwztMykoqwAClYGK7QrIwapT0VyWzwJ81R/We/BW4BAUAAxAMFUA87dcHeMzmUnOMrmUH9uu6I2Kp8rC6sHLAodUNBjX7u4Ba25uotrz4GDTqvMNVl0FJvG6CjC8BylQYg4AZIZFdDKOnJ9UsRxBUARPtHg5Kllbaw8VTXPz81YsSQ0Q1oayPUxtvvD9luYOu37tCosl33x7j3at6XWoB0M+32qDgwPW2NhsB6Uj29pFf6Yt24el4eaaHRY3adkklWE0e36L16DVngDACtzQyxlWzdXOcMWHg7Udtt2wqgYAXCg02ukR9AKps/HxcVtcnPEiYoYRz/uDmhrzj+tuZBKBgAnMLyVrXqyN8XYGXljvsYjj9tvVhXraMkOFBGVRMEDRkxD3Oz392nJVee8Bh4QDfXrQ97KPRaOdnT32xFxaWmGQUV/XSHvh06PDfK+XL18y0UJSgl4VWGcC1jetqrLA4gfA5SjGiQGK65OqKYo9wcOgWscTNAYsidJbgF70J2MwnxSKFNkkz6CvcKr1nG2ppCNVIdC+PdNvksCfK0b5Gb6vhZojwIxIfNWvtsTeolDswgYU915XyFtbawsTq7WVFZubnWGCgt606m+X5/yDtcmEkGtJqnIU8l6+ekWgFv1PC7BnKxTYIxVgK1S0UGygAAp2KxS6ABVgEw0iDGxEkXhaVSWL0QgScS0o4EHdvbi0bLPz80wYooCu+4Gtb42dv3COPWuePxu32blpGx4eoWIXiRGSKYBMKGDBpgc9Udc3tm1xaZFFKqiTAfYiwIXNUWNjva2urLDfyj/+x/8pweNf//pv7f/+V39uiwtv7MrlK3zsn7+YZLALEgxYjxijtfUNATmVlbQbJhhbOrTmxkYWUWWlDLs7gVIAdpEQ47lVP2EAEgKquIYyakX8m0V6JntiVkN1C7tl2bWpGEIG9DHeo9KOnXVOlikL9tytmVAKhPFCNMAyFt1TRSNUhLTFDWU5CCMVlVaN9ykVbXF5hXuFQEzZx0IhFVbMWHdUIJaKtrO7z15zzU0AOwpUjx7s7bPwjmQAamD8HtnRYNNjXZVKtKtu9T7cUhNgrABoi/AQYyeVXvT8VOGGhWyw751djrWANQhwiDbfB+qFi17Z0Wsy2PdIylFExrpDEgaQib2vAxAkmUP2xTgrBAarFzpBt4gtuOnq/KMqltsGzkX1FsULCchy3ODCIJCT70FQS0UNEp38vvVvPHcOaLu6MVSnBJljz3DgkFfEswh9rFN1OefI7ZXVF8zZ+OyfriKJQA70b9c+BqJIurdojQsEDgBHSk72NVJu6zGC35cD7gDxaPUX9vSuSgOAFAVBED1QRMb6AACxuQ0HgnWOx5mzZ+z2rVs2MjpKgInTz30ZykWs47QUTLQ0+UJxTvdCkNoB18QWkMpeAbdhGxugr1j9Kg5yFgIo9h5mSRGRv6/CoQZAA7G/B+cRFLpcOUE7ThT/vShBMETzkNjR+vnA5xWxDT9fPcvIwndrUswxQWYHr2hbB8cFKGKhWqzOs2dUXQGuDlvsYzU5OWmPHj20JfQky9g0BvCD/Ym28t7nFOOA54JgJJUfx5bLY43kZXvmYBVASyhUoxCPAoH6XKk4pfFUP2nMb1hJU3lPy1wVW+FKgJ/rzNSxiwIY1iMKbNFzUISDnM4pt27GugorSYw+rRv9fQgGecFQz64TNSL8DEJkpnbC886t/96XcIaiCJ8jYEsuAfHF+QERwRXHiC1aWlutvh4OL3o9zgn0mMcVYT+qr28UgQKKU5BtiECH0j+ULPqM6MsLtj7BM7obiOzCwokT1wg0sVegSAi4N4wHezdiP3eFTtwHziYpY0VKin+HIjPuj1bmrqKVWilVqePvtPt0i0eeNXy9SABRbCcxB+cS1Bh+VmHcsG/jujlvHmsFYKkiXaiapbxM1F3sJ+s96xwAQSFVJBT1uyW5xK+dn+EFbhW9NbaIQWm1WKOe9QA6MJ5yl4GrQij6cR5XsBcgxgljCRAba5xjrMeAcQyuEWRGtEGAihrxRPSwDFAVn63PQxFe5zriFvybyvFM394ofse48xlB2wA+Z3LSYFyEPtWuvI/nAp+n51o9GgMcx3vhuWprbdW56q4XeC6z4HWoqwQg49yH08YBxwDzTiUZXFFI/PC9owq5RYFxC+IYFlwrK9jHEV9U4ldWUimMvvEoaIfKOO5Vv1NJMh32OIwt7o/quFx1Wf9nWoz6s54q4/SMMq7OJMkEaU/mxlhnQbZM+seHVb/yZhHLRFTO/hfrI54pvSYK6+UAQzxP7waAM8BiyHiSHSbtgfd23iySLXOsCqOa/9t739jjRw/sgxvX7R/8/T+x5cVF+z9//nN78N131tLaZGdGR62jo92++OIL+ze/+IVVV9Xa3uGejQyfpyPP5vom2+3gND1z/izB2V3sJxV6XgDy1xXqGAuDWLay9MYe3n9gi0vT1tzSQ5Vx76k+qwXJhSrhEuMx5ANol7G3472IFxeZx1+6fInE4EOoioaG7cq1G9ba0engPeIwzIGrfGMAaAHt/QwZUwVAnEYEAl3fLpTH2ZAJHt76awrwhjtL+j5BtEl+KQsAZ+o57/t5EkeWvTZ7KMVVv6PIn/msqCkBiMJ/Ckfi3T1m9TNP8Ue6LgN8IlERMT4sdsNaN8N+YtzhLROoBHa3AQ13gGdhee5rOEO41+foK86C5FxJehuH8tEdeby1hMLucgXwO6bT43CdhyIPFW17ZzvpCw8SEb/vsUI4v+Da4jyjDTzrTBn7duR7ODdJTpT1r4BdqG3TPrhYm2l/2RQ8016XY7sjAn6eZyBvxTMbezWuB38HEY6xEElQck0hcTCciCqMYDL+i1hVilm16cD705HLd7w6OmWgNifCJduSuINZrDC6KSGfPQJgrjMuFMAkf0FBjFiNzlN4bzh1qC0D8nh84azE+sPPcc0g/fF7PkYisob6ELUknRlByozWDRHPRJsDxKSY/8jfkM9hftRWQ+RcxEG0lvX4C2cX8tgDupyI+BTkIsTeiRqa+aOCTwH4mgPGDVA6J+3dvGWek/xxjQRmzbgmAMIil8Q1sG2KHVtzU6O3HNLZJxVwpbW2ouUbnEWC3KgnAT8TqU+t0HBZPMdIyBApQCpixXaMIavz9urVa/vi139r2ysQdyTpiLaATMlQYKRbOyf22aorxHkYOR1+l3UKtN84cPJSTaUd7hRt4PSAffzxh1bfUGd7e2ifgRrRji2+Wbbt7X2B6qUjW1lepgJ4ewvr9B1NX3/Txvuen42eHSYAjNoenBWfP39qkxPTfLX2iEjJ/Kz0ugnusa4ubx98eMMuX77IOhRydpK4qqDgl/3z1ua6ffXV1/bixSs7darbTo+cte6uHqtvaLK6Qj0HFG0Tvr13z94sLfL5BLkJnw1r5HPnz3s8BAfKSrblCgIAKvoipKrN4uFByb7++p7dvfO1nTp1yn784085x9/c+9revFlgbWl7SzllOW/p3wYA1u9i/D799Ed26dIlrlHsJfPzswTUX7x4wTE5e2aUFtn4OZ592D4jnr129SprgmNPx+gUcuH8eb4e6xdnxPbOFuuvT56OqU1ErtIO9gECqxUHQeC4J06YO2dVVFpnT5sNDw5ZW1srnxF8Yc/EAMDND9eNWPuf/Y8//wEX/D2en+/jr/ww0d/HWfs9rrkcAC5P2PR2byOHZYsjse5NXxug8VvvlhSFysxkfo+rTn+FAQ6LnrIhVtFBST8apLPo+67bSiJh/UXvET1boxjtAXByQmc/N/17FMQFMqlgz0Tz5OcmOUWa2ERQiMOpqgoFXzHPoCJVMVSFbrHllAirkC2QGD2EyAQvbnsUorHVsZzC+O8bZILGDHIFBqTvjwKqBxAZNuvgwBn2ex1/MW7Lq/NWW9PEg3L/EKCprknZjgqqYrRBoeSMOs8iBNCdsPSK4ravEwRhrS1dVCnML8xLRZWALZh3r2D6zWHsawtNtNtCgvzo0RNb31jWSHiUli0A6FqrWeAulXYc8PVV77Z+yQieyAfjn+lchJUsgB/0eoVCQ4UZFH4AhrFfZ2nfC5M11tbWTrUkLIN3d1eTJCit8gvwl703GN1tTIrAUoMaGqBHkAFkYey2xIkKFuu6xnL5gh3u71pldcFGRkaovoVlL94T1robsA/e2WLxa2hwQPB/sUgbMqiGVICCIq2Gwcfz5xP2ZOw7q6/rZMDQ3dtN0E8FSQDFOzY7O2uzMxO8voaGdva/BagHdSsDeRTMigi0cc1Q/zoom/QUeV/vrozC98Q6T1UAWoIMc7zwH0BeMCxV3JQ9YbBRw7InWwOiUoSJF54PJakC1ZU4kP1PoObI3hCY3bGmBhQR1QP2CAkb1zP2BqmuEVxh7cIKCVbItICCna4XunDdUOisrK5R2YsiHRKZQl0di9noT7ezBxb/gXoZNjXyhtc3N2wBvVh39qQSgBV0cyP74hFkoI3flr14Ps4kbfTMKJOkyckpe/0KCnQFvbjO7u5B6+87Za9eT9vi4murq22ztvYWXjcKnrj2qZev7ahUYT09fSz8zs3Ncx4RMEIBjgB/dnaOQDIIFi2tzfbjH39iXZ2d9mp62n71xa9s5vULG+o/y31zenbSSTBmnZ0DZCPjPQmuHgFsUJKGP7va+627u9sWl5YIEodzAgYT6hSst47ODl4XlMUqQkPRIHAYc4nrQrF8eXVVCi+ocFBpS6xLBYBIUSjLIT5jnH/14QLwcIieXew9rKIYrcuZyGH/ruC14P1RkJWyWF+RtMNCEOPz9MlTm3v1UupTXGfek2H0kW5stLbmFrKbcU9QbR/ubtqpgWHrO9VDa783c7AtAsjRaLc+vEnA6N69+7a2jHnBHnxgg6fP2eDQgC0svLGVFVlpgvQRgAASD7LcD4sOxktxGmOAdYa1hO9tb+1YXX2tnerpcYvQQ1taXqHF+O7WunV29Vj/QB/3OOwj6C+LJAb7TEdHmydpblWGPcHPz1AKoLDBAoU/b0G4iH2OKkgHZ3HftOCmXec+1YyywFaRhraTQWSiK4SKL9okVHjCs4ukGnOONY75ZWzgFmehYmJvRRRf9kXMQpVIvaWrrK62wDFB4ZzMfhYI1R8RgATV7E6misI1wJNytw4pgvE5VD7wvVUswT4j5ReUCbKpgzqNNm7uEoBiTRSqpEzbYcEhesOh8ItkDySSjc0t6z7Vx55EN27csP6BAam3D1WAwNlI2BxJJFXpYv7T9t77zIot7/3nM84n2kvcts2BKwK1YBl7LzWqyKM/u/ewpfoPCrWkJ7S7a1QJnNNnpcoEFpqguPCeb9kznp/vriEB3iiukpqM/dOgfHUlCs9Rcg9U2I+1iL2T104iFBS0h1YLO9ZSiW0OHj96ZC+nJjk3qyvLtrq6IuWUq3FxHSwsOpgXcR/WXQ2B5Dom23AACPtwKEtguwpiI9Uh7FnucbYD3ThDZX2O4p7GGv8JYHarNVcQInZAQZbrwHVdOKdYoHYQJvs84Pzgs+PxrOrOIlIllpau2o5Qk4VEVyjh93i2kmCV7S+u+FRuDHLq8ZZaIkGFssqL3NgnQ4Gk50AECZGB1BeQFsJOkIGCFNan6OkLdwmcI7W19VKWehGWbg9+loflsVxJBPjL+lYENq21tEApQohsc/EaFmlpY+j7RRSvXf2pMytiYc2gYoBKnr/YqzBfPA9InhBgoK0pyCXH3vdVQJziJ+3RMQ4cS65bPRtYp3j+A8RDoRRxaYCsQSAAGI7xZN/J/X0+n1L1y+aYe6vbG+J5xf3iezg7GcczZnMgG8pTV/wTUHSyAYF72EQSjE4zSDx3UQiWjXcFyUPqDy9lOtZssqa8p2AodzE/KN4HWYKfQ3WIt0o4xFmlQnCs2WjZkZJQVIDH9WKt4D1kt7vLYppUt7VqJ0ESANY41E5ybok2BLIYhaUzCrKYS6m2ePajpzFtNqWwxl6K6yLJAqQut4ImyEv7U/UVjrUuZW5F8jvpewpAxrxhLHFuAShn0ZPW2bVc9zzDACqw1YYchXjG18DOW2sG9yZQRp8V6mECAewh7XuMW/pGvkvlslv687zFGmagnIJeWSA44kydrXGupXhhFjyMvI1kjkwriCwJJM1ZMzl5uAAlJN3IB06WtjK1iHKENwNgZgFiDxiSZ1PPCch1OQDtu9v25OED5gB/8tM/svXVVfvF//OvbWF2zlpamuiAhHn/V3/2Z/YXf/mX1tzYZmubm3bz6k27duWKLS0u2+tX0yRcXf/gpjW1ttrKxgYebJ7XAO5hXQkQ+LhYtOXFNzY2NmaLi7PW3Nxl166jVUAv2zUg70Qegf/g2sS5daLdzg7cPmptYHCAbVYGh0/bjdsfEPwtgeiVAPUltpIgEqaESoRwn18Szf2cSYvK7y4fngTfo0aSkOx5tGU+JwCGAFjLvF8Ut4l/nb7DyU8WOJH9hKwi2Fdl3NsJm+cofUVZIl236fuRJKqLyIAhbmuB77qzjmIcrXWBkU46hjobdsBOsKTi3x2DdOkpeZWxCPYOnityOQpgN61TpK5FIryVt0zSOaQ1HACxzuK0dhUkwniaAux+179J2nQnhIjNSOCB+wEVnyL/4HtUo7qTReyd3AM838LrZTsuIJZ2xIhNPM9PSDYeUxIQhrOGz19ZDIp4iWpVgd8AgpHXhHMJ5833LeyfUg+KUBqOJdiXcW6wMRpbPojkyzMwUYz6GUhyYk3SrzfWOoFudyOItlJB1GN8fQySvT6bjiZeCwFwqv3WW3Uxfta5E6Q7xAth709yKVpKHIIQrbMm5ld1BQGXOJegShYhGgRKELbcYYeti1RDDYUw4iTlVYo34n11btUoB0DOSetqXZvAbuUt+Hk4keBcx8/Ym9nPEolXpBaPPT3JB0DiJhgv4FqgKfLPA5ubm7PZuTkrHR7xP1hFY70g11YMdGRd3V3W2dGeuADxmvjsqH5DYJdW4nqOAMQr3tHr6CDlKuaozQBMW1xcJNEThO31xW21hyEJrcLyddVUeWJbfPVyhs+B8rZUVBDrlFtplUi14X7F1lP7ihUHRwcYx7x6+cqGh4btxo3rBDdRn8GYra9tsB0bl+1xJd0dFt8s2ObG9jsUrOnZ+Lv+7fTIIF0VkUfOzc/a7OyM7WxLaUuL50gaPEiPOhqu/datq3bl6iWSjVSv5W7DmhfIAvgVuKDAEWN1bc2uXbtpw6fPUFwCS2OcYWifBGelZ8+fkQSFeAYxKghs+HSIUuTao3lFbQJONXBFQYuzliY5DqLOiPe7++Vd+/LLr0iQ+uSTjwjIrm+s2aPHD21ifNz29qTOD/5Mtq6oe30HOeh9g+pleDx7165dYZ6N+h3mD7UtkIXHJ5Q3Yi0W6vIEgc+cOUuRxcOHD1lbvf3BB7a2umZ37txl7n7r1g3WXuHIt7q+QvHO02dP7M3iulVTIQ1XGpBjdU5Sw0AlcDasUezT0d1qI8PD1t3Tzfos4gLtg+5q52P7T/6b//4HXPB3fXi+p6//YaK/pxP3u142AOB0O/tNSGkmufoNH5JVDL8fAPYDz9+nLAE48d7/X1AxPgMBSg166RzuMeior2vigbC1tS4bxOTrHSyeyDcc0GEyyaJV2PikcFySnCTXHUATgiswHcEw2k2Zk3EwpgSxJIWpqWliwr2zvUkrZQXCUrcIAJYNmQA+JRgRzKcBOQoC9QxW9vc39GkJSKxgSa99HxMsQFgEPArCpDDGl1QBDL5dFYMxGRo6a6OjIwxKJqaeWb4aTCwEjlse5CCpR/EbjLlg1aFo64By0MXeos3x6svuE3PZUN9GNn9YQEMVDYWXmOfqGcyxo+WYXg8rDwSOLxyk5pHtqzwY5EnvDfSxI3lgl8Ffopz1IFiFjOwTEumIvqfAzpVLPv65XIPV1TXKUvb4mEELQFzcH4Db4yOARTnL1wAoztMeuHgIoDX6GgZgjcAdihNcV84aGlo5Pltbq1T+Qmksq2y9Xy5fk9hOAXAvFfekgqvMW2V1jgVRKHAFAG9QtQdb4r2ddT4/XV2d7LsRlpkoekFpgeAEiRCuAZaET5++sMWlV1ao6bSR0dMEeWQheUgAGGxKWL2OPXlihwcb1tM7SMuiAnpMtTQLOKvC2BgVl1xnrsglE9j7/YT1YDY5yP6d6h9XXca8RqFJBNO0v6es9dR/VKqXKFqFCj3IHj72XoQW61TJT/RUZTLlvZqQbAmAUR9bgEjo64jPwbxD3QkywsrKMpV+WF8AaQ9K+1aN3lz5GvYFJlHgAOoOzHODrtFVRE3NLdbV3c05QFFyb/+AbEoEt1BvNzQ2UAGMAJdBJJLHShSMtqlsAej2enqaAXNdAUrMAwIN3b09LBCPPRmzsSdPbWtrh30BUZAGaxlB6/4+esrBXlPrCPsCklAoCGEnurt7aF1dvXweMecsLJb2rLe3l8nL5OS41dU2MllA0QmANRSqIBdsbGzYwtwkiS9kUbOvOUDYovX0QKHfZLMzc9wzMdd7B1vcU7D2ezoGCCLC8n9zd0XkHRY1YCULsKvZTp8eYcEMFth4j4M97ZFSz5uNDF+gCvvZ88dyO6iEDSKY7Lges6a2VhIeoKiGhSoSF4D6RutbJayn+k/Z0XGFTc/MJVbDtMN1oBe96c9dOEeXChYNtKMTGGZvWVhPV1VyDd3/9r5NTz6k7Wqhuc1amhu5b8IKCGAuklnMHwrM4xNTdrC7YQNDZ2ywv4+9gBbmXnMMsJ99+NGHJAZ89dU9W11ZsKqqAgk0Q8Mg8HTzGV5dXrDa+lYpqff2CUIhuQBov7m+Ya0dIm6gvyc+kwCo94TE3jA3v0CF7dDAAJnJAE0AZLMv0fKinTl7jrZbeA8A9V/d+YqtBU6PnOH3WZT2vpDxd6mc9p0QoQJAtjBAm/g4q0M5lPQLTvsNstjpNs54lgQCCzxMFUPYucO+CqxyWOLuJQx77TWy0yTI4gUQMcJllxmsfxAyAjgKezsWhiUUFsGAoLDWMvcit7DjmU+luTPqXTmFPUxWvrD+lEJuH72FYQV5iOdAhQsVwsRyJvBdVUmiAK4DpAX1AJNyjcUwKIH29qy9o8MuXbliV67fsNEzZ9gLHtfHHr883rxPHO2LJbNTL2rNC/ZtqZhV3CRg6kVJOTsIDIwClB+YWqMoZjlgHyAHPptkDz9u8d7Rhzf6oonsJtA44stYDxHmZYu+MdZRkIviEvtAI1Zy214k5LSIdxJVzvfquIfo04mCFsYW74f+Y7Mz02x78PjxEzKwYcWOM70KvbG9D1xcA4FltzIlAQlWsPUN1tHezv0wenbCjhbFKFwrbN5QuFRPuiL7j60uLVkFwNwCengb/8SzHpZ+BEe9367IBtn4xfssE2wT7CoylFowBNCqeFSuAPhtPQcC8TT2YZGuGJHjS96f7PlCmctniAooxd7x/IVsQEQarZMg1OiZV99dFupQyPXJpUW3g2rcyz1mkwJXqnnEN9hPAH7h7KxvQNsSKGZg26A+swBhYGmOMxsLLgA9PFcCs6ASQlyuImD0Dcd1hFUzgEfaKcLFwXvhhZUggFm8L9ZqrH+qbgJo9x5b+NywCs72q+f+gt7mtKD0seXz5RaiIH9Eb3cUSBO1cY5nCfu1Y79zZTlJdt7eBXEBPpNqfILOciAI5TIJGhyqdO7ovONzLpIr1AeyXWfB1+OpKO7GXGN8cJ1sAeD3g32TBeRCDYkzJE8pedH+6MpWWW2igIx17kCGO2zgjMAXLJrREw7rWIQVAMiKxzD+KPxj/HFeRfwHIh168NL944RVKi0uM3s9YhTEeBEHRvwZf8pSGSRNqXMRb2GvhkIF52lkuswTfO2iAM+xKx3RehrvRdCZ5x6sOGW1Hmch5hKFS/wbZzXei1bANSAb1XN9Yp0gTsEaQmyIMcWeRTIncxkVvLnPHZRIcBYAACAASURBVKkXYyjac1U4I/JeqDfb3dnmONagEOjkBZEd9OxjvTBDdAIH5gtfiF1FqtJZwPiGZAmldcLqos9hZs/wc1LnochVaZ4mYIpbGDf8zH7j4FGstZM5Xuzv2frCSRAyC0yXF3ojv+O7J/OoZZrsRnwOdE8gBh5ZPldJAlDp8MCuXLpgpcN9e3T/Ps/t1uZma2tvY9z7z/7n/8X++q/+ypobW2xlbc1uX79tt67fJCEXbWQWl1bsox//yGoa6u3l9Izl4fBzWGQsCNecxroGtpZZXnpjz54/tzdv5q22rskuXrpgLc2takGxD0egLT4DWB84J9raWmixubS0bBubG8wJB4eH7dbt2zY8etZyhVo52gAEpqMXnnOfQAcOmfEGoZr5r7t9Yb4zKu0AhMvHTBt5dh5OAoxZ7rqcx8otoPn7/n9ZskD6e+V1njR9P2EB7QFEEH59xtMwJQr9J4Dh7PXqd6IOIRA4CH4B9AToKgBEyylAPOb8bo8bZDk8VyQA+rkZz6xs6xVjkcwGtwQQirnnqJe3rk0fknXiCJvg7LVn54DPqfckVwyWiRmCDJ8QkwJUFkgQ8U3UiaKHLMn6x7LPp7uB91RNWkKgdgcL3hxI+GqfkMR2IR5w16eILzF2cY7i9dirUP/g2Hhfc65BPyd0Rmo9yIo5rYtlwWaMHcmA3tcdrxPpXW0aUE/BeYmYDTkzQHuRNAU86X3dkY5gaXpOx1CKqCb1rAhGO9wXZI0skirPd5CeCgXZDXsOoM+UQwb22ejNjnoA3l8OLiDwSCkdcW4AytlzK5wmcO17IDMeopUbiJnVyRzg9fgcPtqVFVZfV89zXnUjEapZ0ynAblkxF1sjQKldRG1KjjvKgXRe4VrxewDAkDfhrEQMhfNST5FyI+79fjbjeyIsYq2pldL6xjoB2HU4Fx2nICReB2I6YhfE6GiZAkJUxK74nBBs4A2pZkaNjj2kdS5KYa7XhZsR5iSIXLh/7LeIH2DV++TJM1td2FSnuwqzrlMdduvmTX7m1998YwszS+Uuggn+lra10XMjwlQIXFq7W+3SxUskkr5+/couXrhkoyOn+bwAwEbv4pnpadtY37LGxlbukRBd4Owo7isX/N2+UprLyd+rqc1be3sDdznUcejwtVMkSRZzwrXvEXqAvxi7S5fO2K3bt9hSDDVMrgmAxqi/ULCitiJo1/fd/W+trrbBLl2+ak1NqHNWsSYxPT1rj5+M2fiLKcbqyMvQ6grP2tKb5YQwks0vcP34rNr6PHsWwz65v3/A2lvbeX5+/sUX9vzZCz43qCF9+qnsraFuvnPn1zY/t8SfZbbAOHF8aOI8Sv95cswino39GKSATz75xHp7e3gNmCs4P8LCO9TyEccMnR6wP/6jP2IbtS+//JLPIZy5ZmZm7LPPv7ChwSH7+OMPLF9Tzbr45NS4Tb6csMXFTfDEuPbQmo2ESljMM5dwEBhAsIP2IRVDCyrUbdE+7MLF83b2zBmCz8AlGJs64f2//a/+ux9wwd/tofrevvqHif7eTt3vduEVFbnfgs5SDuUmiyMSu4S1mWWXvGNzzNjCZYHd3wQAl0PF7743BLcNdU08DPb2t62qSsy0Q/RJdea+px2ZN4gqo/b2YGDFvSmYLv+tLLidpIU8tyuspbWDhTxs7muri0lPvGCtxQElQK9o/f0jBAWmXr6yzc1l9VAkcArACQGRbKHjUHjfrBYKUl7u7q4lfbpSENfBysSmKfsuutNcVa01NzaxqLW6tmqHh1v6TKXr6oPoyikcVP0DI3bp4kWCBE+e3Ld8vp7K0K2dNfWDZNEctmEI5mQjkV5PpFjZZkHl7N1kpXkxuFDTxKLH6toy1bMYE6mi02XLgNEto9tbe+3c2bMEdsbHJ+31zEQGBM+yYQU8Yq0IAN4TmzQzRAmoWAYAZ+7BXxtrh3PtCjwEMWDXY00iCUfvXzLmAV4TbKq2XL6WKiIkAQf7UPmITZuuOiibmgkI4hJQREOBHyAL1gjWEtXuDKobWUTe2d1moB3FeQTMSGQwhlCgAbCBZS5Uk/hvc2Wec9ze3qVDH32Jjo9lm5hDcLbM3wdwjLEHSDjzes7WNxatUNtmt2/dsDPnzvK9lpcXmbjgPWBV/HTsie3uLlt39xDXunpSNarvESuMVWSaq64Tts0Z/xwvGEUiffIZUMFb6gXZIPrs+fMsQD0KlxUqhMBCDT3MkmI2kjUA6GlPYAISVDJIKYWEJhQitLRGoQ5AC5LXKtj8onfiIQF1WB3j/VAIRUGwvq6WNs/oy4LEHQpBADAofnZ1tbMohOKklCuVVOtGbyFcOYqFmF/27a2vt8kJrOkZqlv7TvUSiAU4WKhHj+c6q6+tsyb0JXR2MIpLkSSCPQ61GRUnx0dUASMBQ0EK/cEA4DLBeTZuDx/ed8W9MhsAwCATADCrzglwWN/YYGGuq7uH4wRwYm8P+xAUxLA3b7BXr0AUwHjnbGtnwyqpuK8gQIxEa25u0o5g7c4iPIqvUKMe2ODgWYLRIHEwMfL9BO8NBXBnW7/1dHfy/Te2l/gc433xnCHphF06rIFgcbu8ssZC5M7muidYYNEf2OjIRc7No7GHJEtUsn85ishgMh9YU0s3Eweo8MDSxp/ra1Aki8yB9xwevsgxmJoaU1KDn1SBbSrXg4a2Hvvo4w+so7OL6w9fAB70fIJOfmTVsHkvHtiD7x7Y+LN7lsvVWUtnJ8F9BPOw6cZ1tre1s0gBm++J8Unb21+zwYGzNnx6yCYnpmx6Gop7JAA5++CDjwnmfvPNd24vr17iGFcQNrA3Lr6Ztbr6VhYFaWnrluJQsmMdIAHBvISiFjZaSJpBVMDaXpif5bVijDo7273v8zETtpcvX9iFC9ess7OV6xm9p+5++Q1t/Ns7emhHrh6FbhfJwnKOzweK+rhvEAawf0Yxgf1q3FY3CB6cB1g2hxLY92qeXq6+wFgHkJx8P1FtqNepitYpUYiFNoBLTIDAFBfwpKJRen6JSe+gqTPp2duVlneKIdhf2QtPIpPA+UAsb6jJo8BAJSB7Wku9xX2PCwr/5yQtkhuqEjIJewBXV5ONjz0lFJE4C0BSwLyi+LKxscXnHGMJUsLw8JDduHnTzl++Yo3Nrd7mIb1eKH4JXkfx3clhoaDU86iCiWwitQdnC8CYk7K929XxijukdgxQIF4bFrhxHsQ5HwBUNh5Kz4wgTnn0EOQdP1uioMl7ceA9LPBo48171H6IeQpADHu9wC4BxWBb4zPRS3Z9dd3ufHnHNjY2rbWpyZ6MjdnU5EuCv5UVsAMUKKWe5WkBieAOCouFPItIrS1t1tneQbAIzwL2+62dbfYBRtGNjgpUHuZ57tNZY3qWRVUseSoovICmPVRkB/w9bBdDCYJngICQAzeaKwF9oU4hJZB92nJk2RNMJmitM1tqYbnGxBdbILjFY4DvBK9czVMGngUpy5XD7DHJ3unosSu76ehbF7EL1d0E5NXHLoqhvA8o8D1WD2Unnh2MZX1jgzU2NbN9AnpqIlYgmEjViopuxQNZSKdEFBVh8XMqj1kXh+JdPbp1X1LJxDXhuggwo9i9t+s9ArUnyZlFADv+DfAV6w2/i+cSZIsAtrAeAFarEC0CQKwd9l93YDDWs+JeJ31mgOVQhUW/vlgXBJv3BQziPfD8YayDYBPrRM8JlNVysIlnGDEN8qpYP7g3PiN2xFYGckwQASDObBIeHIzGvgZiEX4f74uCM+YpsX/08Q27T4wZ5j4IBRpDxYmhQhcApzUQ4CDXoyvDCaS6YisAVuyXVPTC/ttVxwQgaKENNw8RV1ncZg/0Qztkv2w4K8CFSOQNFuzZ17LEPQGvJaBMhwb1iaca2t0OojCfqH5LJRLUYn4I4riVKM5A3GdY3JO4s73DGB5AHns2euuAbNFVfUMxPurbjmd1x3vHRk9RFOulekILhxp3BSiocOiqbfTIBlEvS74iCOyEyIBEqefxXsJJT3nvL4z9Qs9IatkeZxrXrRNQAmCl6sYBYvFutTfLeYe/4QpygVVJfpbsRGkP3zQ/LO/r+zYAHL/s2UMgi54Fx1GfgsOpWg4vwRhiXQB4KAAwwTl9eGDbmxt2qrvTOtpabX11hUAZ4kHsb1Bq/U9/+qf2V3/xl9ZQ10gSwNXzVwkcIE/CnM/OzduZSxesojpv4y9fWXVdrR0US7aysmovno5bY12dDQ4M2JvFBXs2/oLqKewdKHZjnhYXl6kiBiiE2BHuPWjLgvNpY2vTnj57assrK9bb02tNLa3W3NJmQyMjNjQySueWajx3BL4w/g7ycleUOpjxEnJ90mr8/M/kcBznk/WeTHJ9st7yvvqGvn+i/pQpQCXT9a4qVtSnfBIzkKbXdlIQJnugZUHlsr8r+EiuSH/XxUS9JM6/uG6sQ+7XLioIV7S4X2WnYT2r+IRxF9VXEBag13aqAuU5ixgFBCe4jDlhRue9QH8Ro30P9nYtIleIdIf9lntchuAfBDA5zqi+ktbCdJea03ICBuoQ4eKCF6leJAA2YsGIuXFdJCs6MY49pr2XJ88Vkpj0+9ESKUjxQaZjrAAVsfcPpn02WsY4WTP28IhJ8D6x3+Law3o4QD/cK0lt4SSI8fTzL8joONNRo5Edt0g0iH0JELIlhM68IIqTLO5nFyYTcRCVpU60izgGIDJs40nA89YHiG3wBXAVhG/8johFu8zj6RhTqLG62jrWitS6APmCricAW/x+xF0i0YnEGus13D9wVqkNAghzBdk7ex6ENbaHawTZqIA2DSXmZLg/xA24BvYW9lYqeI9oHYS4ju4pTiDCHokv1H9QF8B4qLYBB5xq1VgYy2rPwf3Qsh5qZRC4cBbnADAf2PjEhE29nJJKs2QkQgRREyR7AGOw2Uf+q9xR8VfU1wiKIScEYZC9lQEAy2Uv1MN6DhUHBWEYdTy0PkO8eP78Ra4r9JOde7nocaJZvlBtwyMDPEsnp17bwTb6LStGS/YJFqyyBCgRJwOkx/W0dDVbX+8pez0zzRzxw9sfEdBG/ZDtJ/b3SATCWVFb20iSPxSlb+YWuR7KwcvfvLvqp+8GgPW8Ib6ttKamOq6R5eVV29nSeLFyHq3ZHAzGZw8M9tiPPvnI+vr7RARgvRKkU/xKtBYQuRptwiAo6urqtsHBEZREWHdEjePJk6e2sLBClTU+DnlTdw+ECwe2vLjENclYIOMqw7vh7ejsr6sr2OjoqA0ODtnm5obdu/ct8zbh7hV2/dpVO3/xPOuXY2OPCQBHjJuOY9nhlVB+kpFN7N3LxzqIGBcunGe7BTxvExOTJDDAFS3p85whyMKh7e/99I9Z47tz90sSfC5fvmxzc7N25+5XNnJ6xD755AM+a2Njj2zs+WPb2NC+kQm15DRB4iRIRt4qiDWncM7wU8rdI3GvfYPd9uGHtwlUY85wjiAGx3PxT/7r/+EHXPC3eZT+Drzmh4n+OzCJv80t/PYAsA6JMvA3A9CcBGqzjBzfhk4kBOmh81sg0O+/FWeoAQDGBra9s850IVEqnERx3/VOJy/gxOqPuz4JAMe5iY/o7um306eHaU3y8uV4AijHwa5DSQpbbKxd3f1k8oDhNEvrUxSoAvANy2cl8xrblGUaQRwDxVrcN+zeVvgnezoSqMmMbwIqxo2mN1iTb7SzZ0dZvAfYMjM74VbEsnFO5o7KuSPr7hmwM6MjZJq9fPXcagstDAo2NlZZiEFPI3xBBVgsIsmQ+ompYjCno4djzEX2sjynCiZcTU0DWcpra0hoESz7tScnc2odg0O7uamT/RFgZYG+EWNP7/MaWICPOaB6S71EYH8Km2QCwLTVFPAuYNFPSgYTStQ0rJ4Exj+d/sdA0QTadnZ0ksG5A5Xt2rrtH2xzTGKOAFjV1jZYc3MDwaWN9TUPkgJwx3DlGPSBQYegDgEDivgIfhjUwwqsoZ5MRIC3KmKpwHfogA5XDmxRqIDRWtre3rXVdYB9m7a3uWB2VLTaug72qILaaGcbPSFlzYxrxFjCTgUALj57bm7BFhdX+LnnzgFQGpDScnmJTDIEfGAuwhbzYH/NOrsGrbury1URDboOzJ/3bSX8kunxlT6ikWBnVNg+/7gTrquMbTLnKPo0OXgSdr8IZNCjF8AWwCoqrpDs0B7FLVYdMEhUISjmOSMY9w1LTirQQDTZUx+dnq5OAmi5yhyZsVD90rqqQixfxKVUXlC5JmsZKH4BoCK5x2vDOooALhQd+D4Lr8bECDGbVF1VTMDwpiAF4PqhvESydYh7ADhmZnkkpdG/lb1Qq/i+KFLiP6qZwJCsExC+trZKVTIA3DeLS/bs6XMqRJdXVhl8or+4XAlU4MVn5HK1BBRr65ttaHiYewN68mxtLvAZ7e4e5voHa7GlqY33uLS8KsDn6MhO9fYxQZyZfQ4zXSpwNaewbizZwOA5Fu6nJiatOu89AvfXFcweHVpnx4B1d3Xay5dTtrUDAFjkmSIVwiWrKTTZuQvnbW1tg3bHUOQe7gIIhv0snv8DGx4+a/V1BRt7+tiKJSSa2DcBAEOdc2gtrb3WP9Cv3mtgK+/s2uraosYDRe/KnA0PnWfC8vLVM7fMB0gCkAE9PM0aWtvt9u2bVFuiEItnFvMEAJ7FZzDardJKh4f28MEDe/H0G8sXWqynr4dgaK6ykjaUUPuE1dH62ibBpp3ddRsYOG0jo8M2NfXKJiaesBiCe7xx40Pr7u6y7+4/tPm515wT3GNvz4gNDw+yh9H8/CvL16CHMOZSSk6sM+wfeD1sm2ixSUvOPfabRmF6ZXnFtrY2OEawm+7q7OY+BQcBrMsnj5/Y/Qd37eLFW9bV3c4iMAoVsKPe2Vqmwrm+oTlxGkCPG4DLUs6KwYrPm5+f59qETVYUr6Sm0w5BhRqTfylc8ZVt+cAisCuvogCm1+gsEyFH7P44Z4VkupIxgDIHAFmYcPA2ARWR9DLJCueCwHPCXtoT5BOFM8YornrMsU8wCmZ4fnVPAeTR7goMXBYxxIbHHht95WDPCPBF8YGs5LGf7R+AjLIqBem2gPRTvT1kZF+/do39fntPnbLK6hrbOyjSxlz7nvqyqyWFwG0dc4R5E4WJAGABm6EACuvAKPgL+FARJcZfoFVK8sG/CUq68iEbnp0EgePsZ9EzwP0AEjPq7gDbAvDFe2ZVLVpj2qN5D5zTkh0W1SuXtm9uwYrvY0wwB1SA+B778MEj+6u//GtrbW6xs2dG7OHDxwSB8TqUE2HDhb9jNURhUEUnEbICAGtrbVOsUCgwjsI6wDmDa4DdG+Yflq7Y61EchB30PAo9b95QsYmEf/9w323b4TDgSnJXmUuxLzARAJ72Ae21BMNxTdGyJOkV5z2oHawO9WsAxR7IexVBMQW+6JDhQCfBQQdW8XsgjeA6Ig6OZ1UxlvqwsiDHz5RanapeLxDDlgxrSCCaVCn4PIKU7LWudY9zjf2+3HIdak/0mMVZVCjUcW3DWQN/0iqRhAvYnFZy74JqGEAhxhHno1RF6ukrVyBZOmLscaaClMX38M/HfMS1RyEb9x33hN8jsbIKtr2waoRCSfcZQGD0fyZ44EVzKoHZBkRnNn6G8ZJVo4rmUrCkVtNY51CCsmBLi0itazxw6v+uShkBWrfL51plqwI35QZ4Datn3zcDHI+1pP7B2ovDMj+A5LgmXqsTd0hK8F562NOkfhMBJ1WLupIuSDAO9qV7fzgFaP2GdWOQdpM16DF+AA/ZvYXWkk5uQIGThX2QZbwALxW5yDW0vneXhQAWOaY1NRxbEDNwPmO9YD1iv0DxGs+r5lRrOwrJAaqTTJQ41fCJ8KKkkagIYBBrDkQ4ncv7BK6x5mjrz31eyiXE/7VQaXn8jz2WilwSAfX843VUmcNmfmeHY47nQqRQAUdYe9zbUfgmkB6/C2JMnoV4rDnuvwBBOHZaH1Q2kigiMlW4LAVwJFtFFNTdHcLj5CSvctVNmmdLuZwFLgI4jAp3WSsHn+AgLKgOkPbw1SlWTjBN10QAwOXJP/914lfSHNSoQpscH2c/557uLoK9ILMUD/bo2HLuzIjtw7VnF+1gZH8KN6A//af/1H7x1/9GAPDqhl04d8F+9DEUQqf4DG/t7lpbZ6etbW/by5lZO67K2e7+PsnEr6emra5QYPy7uLJss28WmCfoGQKQBjDwSBaYbS0kfCE2y9fkbOENcrcF29ndkdU4iPKlY9s/PLLm1jbrHxq28xfO29DwCNcz5z8h0SsfUzygfB75DbYKbSsRKfgYlo1bFohPwWG1z8q+/sT4O+FD301/pjAtPiBTl8o+5H5N5WBIEPvjWsve1mPIDFQsRFd3FuBv2RvGNYX6Nl6bljsAfGBOAxzj/u/K+FBIRrwRznNsI8PzFL2005633OP9rCFIG25UUDLSTlq9ggVo6pwQbisyXrQ9QYwRAH88s4zFvM4RrZPS2teJgfXxkEJb8XMQlGi1SxKVbwoZcCRILrgPrD/8iViHbQq8PhNkTly37l32/AG8KrYAcUt5O/P4ZI7UrkHOOHDzCLJO6gKUJbUEUZPEJZJ59Fmqr4i8g9wPtvmY/+gPq7xDcxPuMdm4FMQa1mTMCGKmZ0FYRvt5x7ECgKtaUxDWaXfvdtS0eXbQFe8rwFktKfCF2gQItnG+4Lqwz2t+j6m4DdI79uxE7QpVczWA3Fp+jw5kVPtpTeP+4/vY44NMGuQqnHmMJw9TQmvU1ZCrYH4BfguMk+IWuR4+L4j0ALNRm9K462xgbEr3jm2Sn/HcgNiOswfk+YePHrK2B1C6ymumuA6sA+zDyFPhWiWnHtVdw6KZa8rroSRjVsqBhW4uBwe020VtBuB8jCfmF3WxyckJvra/b8B6entZi/v8i1/ZysJmsocldUZsjOFSlIC9/r2oTWFvgwU0geyU0IS/E7jOV1pxt2g9A932yccfcez290EiF7kTZLqDfcRTAkxnZmdsfXWLz94f6qu+scZODw/yc48rjqy1pcXm5udsYW7NPyJV2+vcVR7w4x9/ZLc/uMV4FXVgCUtQ10YO4PdHcnU1SU2o0XR0dFpLS7vNz7+xx4/G7OGjp7azjecuvRtYO3f19FBgsuGOc/qpFlnkjEriNdcRV2NeMacAyyNGwL6MsxE1kYPDPVtaXrTFxdVyC+3k8/0U8mDnbdig/OziKek5UVd3J4kPS8tLtO1Wbpq2uYu9F7+DevxPfvITkhigjJ56OcmzHErp6el5O9XXY598/CFrAt89uGfjE688DxAxUo4dcOXE3hxj5+PBdCsVtwXBKampVFbayJkBGx09zWcHcSbmEDXJf/6//tXbN/iHWmg/vM+/UyPww0T/OzUd/z9eTGWN72PxhxdNMytAyb8HzLFTRHDtgeD7inX6vRThS942jZszP/0t7rPsDVIgDvayCFLQg4eX5EBDJNjZ5KH8UzLbeHqZyeGWvtajGBf/RGKIn+PQ7+joscuXL7EP6NiTh14USRUAKpKkhZqaQoNdunTZ1lY3bGJijEoqFQuRyOl1CQuTQY7GUQAiPl0FZtgCy9ZxORnnCoIYSKy8h2QwfPw9glCLd8xXN9r5C+esu7uTdhTPnj50e2EU1HGgwCJPbG0E3qdODVtffz/ZWUuL0wYrazDpd7elQIZil0WrIthNakCQZYDHeKpYk/psJAB3YH4+roWaRmtuarbVdaiTdzJAuL+T2/dBnQjlIICg00OjTGLn5xfsm3tflimGY52y6MTkFQpgqQ4BaLFwQjUhEgnZ+6EYDttmBK0KJr2f3TtodlDzNeZbaMuLYuLO/oGtwkaZAVAwfFG4qrauji5rb2+x/f0dWstGzz1Y/O7vHVptXYHgt+zroC6JgpIsEvHxSJ7wOhaOXZ2GhAOBMi192DcIFnywlatmoRk9UVcBSu/v2/b6opWKO1wvuaqC5Quweq6y3e1VBm1Dpy/QHgVzBaU3+oaCtAAwGor3U/39DBCQFAC0qa6GaiNPe+Anj8fs4AAg1Rnr6+tlMQqJiW8ZXBe0OXaLVNy/WLciO4StIIERB2E0/lL9Un3GIDLt1xhscRVk/ef+egR+CI5BdsCYMnkpFtk/BiA8LGCRTNFWy5M2JB9IljGOCGxhKQRAnj152cMXKgkU/WTDSqUhi6facUKNA+a/bAdl7QUmIuyNcY1hzSfGrFElwKALRUi+XqoxvA6ALxQglTnZUOM9adWERBBFPFyDKyugQG9sgv2lQE8lSXnZieJzq/N8RpeXlm18fILzqn0HSavsDMGUxLwGuCxFmgrJS0srXFuwjsX8b+IZLW6xoN/ZPczCE/ZDKafMNjdX8VDxHvt6hwi+Tc+MZSzqudHwXvr7zxl68k6/mqalIa5hf3dZzyLev7Of6uepqQnb3l4iE5vP8RHscgUAX7h4gcoIJEfoEby1scjnToXpop0+fZZr9dmzMT37XGMi4mDtt7b22uDgIEF3gKJQ3a2svKGKVftwpQ0OnuNe/Or1cxVCKqF4gQNCJZXAdc3NdvPmdevs6uaYYi5YWEURFHsjCqYolh4e2uNHj+3pk6+sUNduQ8MDVgeF0vERAVf0fUSiUp3Lk1Dy4sWk7e3BAnrYRkeH2cd54sUjlTgrquzqtQ+tr+8UganZ2dc8CwBcd3SIqASFycz0hMhCHA8laJg7FAVzuXqrgxW5F6rwvIvVnreNtSU7OoIbA9Zlg50/d47KE6xFvObJkzH77v4dO3Pmig0N9RMoQcJ2585XHOeW1i6C0yiQgBiB5wRgN54xqFLACEbBFHb5cLhoa2/1Z16EJKnApL45Kob9lNuVBlHKVWA8B7O02PTYUMGF51D0sA1D6ACX9cxEskiw1dXACeOYR5j2o0iA2ZPVbWPxetqzgYHv10L7Y7eVDuBXtnkpQz+eV6ktVYinqsNjAAHdso4+QgGGtqkAqqRkXUYf2hXs4UUWREZG3ogOhwAAIABJREFUhu3atat25cpl6x/s5x6D5Lsyl7fiMRQXUaBEAV92ulH5DnAba1aFSRW/qCIDuOB95Wgz6qBdtsgWiTBjJW+sREDCC5iKM+JsdSDdC0HM491eT+QPV8hAReKkhSAHBOAbSTeLjA7epXakKm8FIM3fAUjtVrY8B72HKfapBOhHccr7AOM+YJn/9ddfsxDf3Nhgr19P2/TMtAgYAN72QARSARfxUBQWGV8EuJmronuD2ito/nFGUyFcI7CZVsaFAotbBKDpwrFN4AFzjWeIioDDfRI1cMbhHAiVLM9SrImDQyccwd3AlaW00lYkGUBLjKEsetGzTxa3shIUYJjW6zGSOi/YX7hQkDVhRmXMfrLeUxXxSQDguF+qobyHpIriKtLqfFd8yHMcihr/Pu4VeyDOYT5jVOUEIJrTuU4QvUSFGj4/nwcADDWnCo0ki8BiEIA0LQRVhKXiCnaDLN6JoCHgDPuiCvoE8ti3D+C7CnqyQFbywLkFsOXFYay/WHv4PZ7ZtbW8bowbFLm0ofbzG8VmvActqj2mY9HfC75hI49Pi72ZBfGwnKSaWvEAQUvvLcgeaBkAJe6J9ty0Y9e9Mm5x622q1x00xPejdy3BXvQGxNqG+ioD0gQIjPc6uQcwdnPnC34W7C3dKUF7ugB9xVBSexOkJ0iunyfKJe9nGmeBbDrltKDivfrvYo7TfobKh8JxQfFhkOvU6gNrQWo42OjhPFe8j/gcc4miN8eiCPKTWndEfqvrU+Ee4H7En3E9Kj6n5AXa9XvPXMQ3AG7iOUS8gSK0VLR5ruMg3OC94SZCVRNBYBTuZQuKfR1/kmTm5EX0eedeSQWaiBUie0VPTjkP4H7pPlNd7a4xcuUIW3e8vqam1i3QZd2NvUV2tZovkSmdLOMASgJyEwD2lguutor9ie4C3m88nn+uRXcfCDUPgWVXNwYAxl7j4ZaREL7T1Z4Atkkyn1EKpwl+8rd4DvANEiPcdSpyC8QBWGfbW1u29GbRXjx/zjYXsJsEYQ0AB1RbIBcid4JKEcAwgOCW1mbb3dmyv/jzP7d739yziqLZ3tYuyeBXr1y1zp4uB1cr6WCwtrVlK2sbVjw6ppsN8ra52XkqotBTeP/wwJZX12mljsWFeA5tdlpb2xh/q1e6yDJbW5u2tr7KGK+xsZ5x7ZulZTzBVpXL23FFjorjvoFBu3DhgvX1D5GUFOczYy9aIvhQkUiVQsIJkB+YaqZWpHqJ11B8HxIRq7w9QNRVAuBlvk53Az97fE3o5HFFagZAzoIFGRg3neWTfX6VjZatgpOAcfKKEwCw7tcLUg6cBoAb5xdjH4I8ijFSkkcos/S9hGyRxFiyQ+fPPH4IwiCeIeztBFCdZBVrnOCgOwkIVNbZxbPMXWd4Xnr7BIKXIA35+MZIlJG9fIzCiTvIJJy/aDPm+VDYhYaKmG/rVs/4UMQlJGr5+RvW0HRbcAcIjJPyORFRsgpjrHHm4+zZLmJh9GBXL1nfM+imJkcU2eaGxbXGg0Q5nJlulRsrk3n/gepAJO7QUUVkQfwW9tpQsxIs9R7DQaZjHIm4wtc2LZv9rA9V4f/L3ns9aXYeaX5Z3nvT3gGEJQiAAN3MrHZDsSETupFCutSVdKk/cTc2FKMdwxkSJAgQHmi0767uLu+94vc8meec6m7QxF5xiGKA3V311fed857XZOZjsp6V3lftBgzYOS/Npp2KB/YVG5TDS/WM9zmaim5qnsrTN3Qm2arf/eOpaTCHyL/U7qHTd9eAuomAZUtNHUTzVbGLY/0uMFVxRbX0KKIVAHADnGfMBWAkQlW2TzBJrXWEqDzA7+E8S6puAd39AnwFvG5vqZbF/kVLKJ7pJ598Eh99/LFnluL2Q4HcF89fUMsmFJ/KY7WvOWf1nPfirxxCz0FkGbv03bt/VwDySy+9lOtrXzEz93D7zi0BcNeuXpcggjiR/OqffvmrWH/s9m3NOZf7RIaRlUY1+ZTPlzyDasOrhXfqIEFOGEkI+8GrN+KnP39f9Sa1KOrp1dlLX3e2FGqF9+7di9u37pwBLmu7fRaofMGR1/lWrQR/C0Xoz376XmxsrsW9+3fiypWrsbG5Hr/73RdxfJC1aFxY5KTkT7p6/UL8u7/727hy2T2MyYOUv4qU6v7FBdZyXhF7IMwgZltf34qPfvf7+OKLWyIW1BjU+lhYnFdtFWEB6ufKk/UAMqasc6FbXz6zHyeJvNw5Z+enVdMj3pKL3e5B44Jw9njoMpq6o3p2zNpzKfNM6oG0u9N+k+B8wQmdt6k89pLson+u2OGzzz+Lr77+UrE39ez9PcjB/fHWW6+JIPzlza9iZTktyDXf2bcMBMvF6+jUJknFX2pEMj72nsV1+Df7xNQs9vPURw8ynuyJB7dXv8cF//Di+Tfz0+8f9L+ZR/lHbqR39LR6tsLOOVWPUgojjtc1ERr1Y3tw6XjqRMouZLqoU4HmnzaEf+rx5B3z+WTO10Fiqp66O+6pVIFwywj6067m+Vd1lkIlD2cOGgduc/Pn1Ewem67ffvhBYynSbLKdZEfKr75e9bnk8F5ZeaKCu5iTx6ivWttlX0+LllOsdkHWEcfU1JyCle3tFZsxlR1a9oI0YFIHqYPiOkz5/bHxubh46aKCVFSbTx4/juMjQHSPdwM4ywLzKK5ceyUuXLocX3/1daw8uRf9g+Pqy0A/SgCQgYFxCWQp9BvMttpGtnunBAC2han3P8Pd7fT1c2H+NEaGpwSCrq4uy97VMZtZgjUHrTxCMen3n5pajHfe+VFs7+zGh3oW2GN07jsjI77TGxSbHDA2vU5l0502JVJmoxTC2u/QoE0WBFDx1UIxJN8To33DMdY37OATVuvgQOwcHcYOhWiKJAdeW2PD43FhAcXcSGxsrcbK6qqCVALZg0Pbzog9J2WWe2CRTGARDLORYGFtfVOqJQq13R6JKv5mzyeunUITATqFIfo8oCwAmCMh2QHoPUQN4IBzbHJRDMgnSw/j6HAnrt54I65eBQD2PrD0GIYcvTeOYnFhIWZm51SMUOGOvkRKalCVrsW3t27Hwe5OXLtxIy5ePJdJlRmwGnsSDf6u4K3i41SKKwgOKXNcgEkgIC2tmFdijALeMOHUd8dqBYqk1QMx43KNp5LPTHoA02XlLLKCe/di336IhXzvYEzNzIg1SwEE1aNUudVLNBM3gcc7e+qTTALh4iYACZbwMzE9Nal75HVSC6EuohfOzm4sL69Inaf9rCdkHe1Cqm2SpqemY2cX9iPBs9UULuZErG+s4p4tazeuH4UYFqLFzAWE57XMH74vZVlatiqx7utVfxXmFtdNcfPhw8fqScIFoGzRGPb2qO8Y1yVL8IEBFaZRPDNXIQNQsO6NXs23za1tKdTYBxYvLKrPqyzH0iK77KZYG/T1ZixQJJDoolIpi8Tjw904d+Gyxu7+PbsjsJeg2i07+tm5y0EycOf27djdeZrEDIq43rNGRmfitddek9qCsUa9vrr61Gdbfl2/8YrAua+/+lLqfBENINucWlU0NX0+bly/pvVC4kVCTT9dwE+zxPvj2o1XNTfv3PpS+2NPH8/IRbPe/qEYnpyK9957VzbZ6gk9ONj2AAY8AZBgrh8dqRezAOCR2bhx46rWOfcCQE8/vnPnzuk+d7b34uat27GxthxXb1yLG9cvyxr8WymADci89dbP4uq1q/HJJ5/G3TsAvSa5AGq/8cZrmjePHz9t1mH129Z+DSDwTM/csjUjOTcj/TCOD7G+HFFPeIH9S4+1P9y//yDWVu7HyOhcvPLqy0H/G2yjaHdA3+q5BHQpem9vbMb66pqsUUlqIQ4BVA/0j8Xk1KyII/TpIb6QuvUkrdf7DWQBelVvqFLC1ZlZZJGKGRQLKEtP+63c9Qx6WelZ7HiRcVA3yWLUe5N61iaAyfoym94gkoGx1ka+ClEqxmEnm8oqgyLuF6Zek02/31IQu0jeqmt9vVIeyHK5eotlBACAdXSs9cy+wrPhP/Y2dtmR0SFZh1+6fCGuXL6kNTM1Pam9YWJiKiZnZqJvAPcIeThnWZV7tsqrrKr5eRXZS7Uj9R7gqQqOBk8a+8BUnfAs2CvqfLIVXqvKMrhlMFskF9mMtlZ9bW22ZS13iwIOT7NPZAdcrgOlq+ioWND1YsdU3XiyigTdonQBwKwXrl1n5s5ubG5sSBUAUWR3eyuePHmi+IkCx/CQQSFs2jY21lVoN0CVyjepj+mHVSpx93Dje8xBCiGcN6pvpYJF/egGTbDQOXfilhDDabHK2c6r1SMeBxBAxbQcZJ8VMCx1owFoAbCMPcU7CAQQnPo9Jw2i2X7S53qqZ6REd1FWtoPZP5VrMQA8IntCExYM6JdSXUCz3hMCjoE8xQupcOIZVu/TslAvgKCsxn3mW9EkC1+RGAxocY/8e25uXs+VZ8P5xlnG2mPsIERprWf8SJzicaPv6Y576ua9Mu7lBFIkLj6zAGbbBENcGUk7dvfDVQ+5BGN9Rhic0nuL4GbwqGwOiW04PyksC3xUsRmraoNzZ4HUVr1isohmv4vkCRLwzEtNJdVwhKwTrQTHTaRjd92LneRw9A1kX8N9Cp5YM9ti0ypPivW2DhUAoaK3147Wi2z92tYqKl5mUV1AaqcnqIEJO1+cHJ1o26y9rgghBjw6CqxUgPK5Oh8ODhLUTyIXazKJj7WmyrmgG/dCfCyigJ6H1rLjRX1mKczS/rsIOdw3c35HLgoHOX+tduvaYxdJ1gB1W+xTi4McSz3L7KlGoV6ksv3d6CMmUBzakgG5V5EJ8jlX0Z170twjzk2LdsYEpyE+mziTZ6o1mIA2+1W9tyy3U+WmuZf9th03+FxiTdSch6wgN5k8HxwnOEbQfUpdbKtpzYm0bJb6OOdKEZ/OnMMdYlXZIDbzJdv51NmhdS+STtlkVruGtLltwECDgp5ztcfnufGMGtWbf62gXEov+IN50Fibs4aJj/sHBMJ+/PHvRMTZ2UZ1Rcw5YrIKdq6QsU6OM1friZ2tTSnFR8dGor+vRyqq5SdP4gQL+gOI00MxNT0d45OTqdTv1bokw2QfI+PFQWZldV2AD3E7zxc1OPdLfA7wOzU1E2PjKMbZuwdEKgA03t7aVCwzARg0QH9F3ms5tnd3owdSQP9g9A8ORf8Q1ujjMbswH+fOX4yJyWnFCe6lWa4AXjMeY5PyfJa+YADT+cQ7VW1ZbR2nsXRPMrjjJp/Ljtea1LDJjwROJp1F8+4FH6zP+oOlpQZxOVPH+q6Z4Pfz73TBBIeTJln5+14f9RqPTcmwaszaT6nYM1FJ/aBRBSfxvmpZjFXZEut1tS5Re4koY8JP9xqb+LOIi2nPzLjqs9P2Pu+sqak0cVHWZETEyvNMPSXTaSJRBK2ROucKeHWMYbBXsUvXCj4JRcQrZdPMOWXlbhLFqvdr1ll8zal+bdSVba3P4IVjFFlop4jAOTm+LCYxVc9Z7t+Ef3rdut5kQpJJQLIO7jUQrffIWIXagYDadILTqqiexZnvAmoZkHYcxXOTzTHXlSCMyZIWWjSuFUkS4/Ui8h3s24WL+CzdVQRqp8U0+VfFd8oz+vozPnPbKuf9BmhNMjRxvKkL6XoAgSEZmXSonswZ/7jFgsE9zjv2dNUGkgzLMyH3r7yEz1ALD7lP+FnUWVSzHkAXB4Iidbluw5hDUjaJldoG48OYcU6yr/K+ELm//PJLAcBcF7E2exO91REkqK1EKserDu0WIsRS3hLI83XeCbSEyLSv+B0nsPm5+XjttddzfHwtOFE9efpElvvnL5zPc7JHJMDf/vb3ceerB97/1NXMRIMuGSZTzrz93CQ755N/kMF+7mtWghtgffvHb8Q777zlZ6n6VZ/aQAEAU6+AEHr79u1YeriUoKlJZtoHEpT9rn3t+e+3tWZ+9uaPXo1//x/+RnX1jz7+bUxOTek5ffT7j2NjZT96Bmw7zhlGnD443B9/+zfvxw/ffLOZA+XQQ/xUMbFrWY4PIdKxpnAl+/3Hn8YXn9+Kw0Or+2sv5VqYTxcu2Ab70aMnqZquHK49fNr4NEc2ScS1L7bHkFu7XLh0TqIKakUoqFXez9i0HZ9nD7fnAeD6PYP7Z51HKmetePMsycihyMWLF0Skp0XEufPnVMO+devbuHP3tsZ4aemRnvXerkHg4dG+2N7Btcos3p7TnugfdP7mFsuQw3PSN86ICfzm4Uie/91fzldFdIVQenD8PS74py+kv+hXfv+g/6If359+8X1D5057sV7k4IKlc7AXx4dYTzmQFPNNB1qnqXynAFDFnCbgTduFuoJuge3sVf2pwG/zTt8JAHNYYmXFQY+yrpvU/zcDwLlBnr3a+pfTE5JoFMCvv24wgB4DmxsrLnRWHlKM+AS7XOQkaOYVsLfHFNyicm0yl+ZEaZdjA8hmADw5OZe2FtijUmyyTZ37ojjQaxVOBixL1cqpQe/i6ZnpePJ0OXY217IH8b6Akq6lU4U0l6++IsD45tcogO8KuKZodny4J5Ws+i+jPFYAuasCKQHDQL+bymND6gKcM3LPryQTnNl1HHgOAwBPTMTyKkpVLKvKhrIJmxo4uYrU/f3DMT+/qKB3eQW2dIE++dySPemCB4qDcal9Kd5KNd0ktL3Rj8qtfyD2DlA2Hsf02Lyua3tvO45O9lXEIlPoAZg/OY7hnv4Y6aHgdiwl8fjsbBz19sTWwX6corY76Y2JsfEYBRDI/krbe5uxubWp5wDIs7KyLttOCqou3pBs9Ap8m5iczEB4QMDU+sa6CrcAajxXglmSD26hgOIq7jBiBMIwPVERUhzY3sKOhJ5w7gUzODQZw+NjsbdFwWszZuYuSz1GQRK1ytr6uhIO1hrAI2oc8lCrmlzsFMi5u2cr2d7emJo0QFlBXKnatDalmEhbsTOLzJNBCZgK47YnbeZMri0AoZ5eFyG74Ih6Ch3ZNpviHQU1fg5gtLNFb5ldjdfYxJjVvPS/wVKRAs8g4KlB3wI0+FO9YPd2NX4AN+4vg11mv3twqohvggDfUx/yw8NYX9tIK/VQcMd98Lx0f/39Kt5QHGIpUKTnPVFIHh5QgHWfFJM7TqSsvnXnZgwPk/iMxvb2TszOzkkJJqVuqoZ4TiR6C4sLGvvqR1p96xgPVP8QZwDQAEk//vhjETf6BkZd0FOx3EVblK1ElfRShCCgImH2T7KyuTd2912YoiSElRKqCMZS9qnqU5rjU24I7AIJOJSlq5Vrh1I6M5cosAkMS0sxqVr29lTsQhm8/PRJrK+hdOyAQKcR45Pjsh2Htft46aH6q7MfASLrqyfiypVX1FPm1s1vpOpNSCjrPL0xOr4o+yPGknHG8nhzYymJMTz/obhy/SVd373bKIBtZSkQuG9EAPDQxES89+N34/z5iyrScr9V7Nb2Tg9gZRvH8emnn8dXn38gBfAPfnBDCg8uBksk5gmKZwEvx6fx4NGS7gs158s3rsSdu3fj6y/MiuY63njzfdn8fvHl13GTPsqy2d3Ten7//Xc159hbBEpUASQLGXymzwjXvKpw74Q+DGhlcZn9BGujpaUncevbOyJRSE2d62BqZkrWiB5zrMtHtY+g9DXh4iCOZLdlcN8v65WCBVtpCDIUQsWUV28zA1WsCa4B0PP4qIrhdd6luin7hlbyVUXhMzFBxjIFRNhmLi3h1e/Ug1CFfIoX/BwgiLVN4irFLD1tE4zymeuCEvuxiu+o5tPpwHZvXvvq00hBolPE1PxIi+N6H4Gx6q1o674qmp8en8bB3oHUReqfpTitVUlTiIHIAgACMx4LLdYv9lLYmEFcQwUsFVCf1YlSSwI+ScmZLO9SUqMuSMBc52cSDjR+CQgWs9pAaiboOZl83e1G7+KmY0tbAWZhoFEVtiXgcoVogIDsFVeFLhWopG5zcbMIAAaqDZIVoFubQIHNpfp07JgqyOw96QKYr5E9dm11TYU52a3u7MThwZ7UVSTouASMjlJw6hcZpr7H2SDwM+jriQoGlUufADT+V+AnQ9Pf50IbXwWS8WxkSSwmuVWsODGIlIRNstoZWO1e/a4ZC/ZTKTtyHVNcLntB9QtESXNkFSvrrAqoBWRZrePz3W0IetVegmIOv7+/Sw8698RrxjsJDC7I2k661KA1f6VWHLIbCAo5Cpfs5wVMc+3EFxPjjovLBpHPrDiGM5ZiJPNGhIeeHp2FfAbxDeMxlH1cR0fH1bOuSGJVRGWcS+1SRWIOAveOpU8drUGsaiT+Ym3wOgqY/J6UyLxWfdlQDx2o0F2EB7VykJL1UDEGnw/YbOKDe7By74A6PFzAO++t7HNYUFoBJxAqCWalYFHBV4px74UAgVK8J8G0lDya9wJfNaP0/D3+Q3LvYdwoxHNtmoepNi8LSM6cIgFwDV5LaV15SusJg/mMpVQeR7b1VEEdIBMyAzEz1nucdyKXtWpZ95g/bArCdmThey4MWwlnAIb35Mzh2vlMWYbr862mcjzmzxZgDOhd53KSHyApMJ4FvhR4046TrYebvUS2+gYA3D/QStpSnnGPtju3IqyKZlx/gQkqkgo0aF0l2EN47qw7nrXOmV4X/jk3TARJe9NSbuS5wPWxfiC2gUMQa/N4yw3GQK3vQ3sshePss838YP2212xCINeK3TTjw7lWhEKu2fsCJCyDrjXWfjAJeHWoyj7HbTfP57l3eIItCVhxTZyrDRk4z8A6P3mPhqiSZ4RAsATVFaekw1RZPTdOUnlNdX2utz9T1qo6hn7WJOoNMJycWCtoNe+9Z7Nn/vKf/zn+83/+LwJ/BVSICJYW+OksJEKHiBPu6UrcCmEXAJgCrn7GsZIET59rBn7JKWXVL1X8gJyScJDhGfPMHy491nX+4AcvxeTUhIjDfnY4G/Vq/QD8rq+vaV3jVARxc2igP7Y21mNleVlzZmB4WBbQI2PjMb9wLkbGJ+K0py8Owfz7sBU2SeT6tetylDHJ1YRy/V3nl8/GyukboLQG/0V/ilRXlp0dJZKeuYl05bDgPL1A4bPgsIl0z5crny2wP38JfzoA3AV/27nuwnobS5qg0FUA+7UFkHdB83bC1doUMT7JSXWtpfI0GdAAHvtE/Y72cvaNtPEvC12TWeyApdpBKmGrFldrV+NqI4ZU+dPPvePKlu+rHujExQ0wis24SXsAqsw1tzIa1JgU2Yl8r5wMBAoOed8mz3YsZ5IKe105L8hxCwCY+EbKTcf9Jvk5DuCL9/CeYsCt1rZAI5GIvGdXSxTtJU3bEupB3sc9xtV6zfsin2/HFQhm1BGsQm6IgQn0Sz19Qp3H4Lf2JvXEpUVE9jo+9v1V2w2TYkxo8bzOM4uzTI4SziO4PllP4+aW9sQVQ9Xvqk1I40jhs6b2zHJkqGdXc6rIVZxl/F1kIIHOA342chMrMpDjyfpc/ZkkHLu5uZ1RrXfbRfvcEEAtpzDHFsQ6gNV8n/wRwq+332rrYRW62jmc8PstUM34AzIXEP31N1/Ho4dLcfHCRZGJIdW4VQ77Ztqcp3tInal+dn7W/js1mkERr7HE//bWzXj06KHe8+WXf6B2IFwHrVYA4WZmZ+L1115X7ilFsshwA3Hzmzvxq1/+Ng73IfhVvbdTyOrivd1N6Ey+1yWXJLklAciB4f74m799P1566YaJC6d2dtzY2IqtTXKPo3jy9GncunUrtjd3GsKg62Em2/05X877S017Gr/4u/fjZz9/P/b2t+PevbuKe1Flf33zZmyuHBgAJt/at/Br7vxkvP3WWzEzNal41O5Dju9YL6y3+YVFuWWMjIzZhe70NO7dvRe/+eBDgb/q411HcufyWRcLC7P6/M2NnTa3zNPnzFlfxKEa52aPcL5Zt8gcXrwwr7Gl7koubTKfyl8v4BadBcifH9tuq4NaGnkTHffQBkHIuIN7+8UvfhZvvPFG3Lx5Kx4+eqCzfWXlady8+Y1iT9YV47i6DEn+OPoHemQTjuGnWk2q9tTp9cvnQbRsj7oM1tqrBn8ogvvZOolOrzNA9vHRyfe44J+zmP6CX/v9g/4Lfnh/zqW/++/+l1MONBrIH2MhCuNs+6l2P3V900xw4s3/yt6gNovh0fFYXFiUSmlbvUP9en89z4L5c67tRa99DlBOSygOEwqdBgPaHgjfDUD/CVdyBvzt3JNHJEmbTrIHB0fjjTdeF5iE6mp97Wn2JzXTzMBVawltq5xUW/RQnJ3QGGNhfXrqYMfBnBUTBnWLYZrKUyWDM9rA9/YAkFpVgHstJAssQRw/F1uEuufwQMzOzcXs7IxsN9dWraQ7SYvTfPIu8uZTvXjpJfXFvHXzdiwt3Y6+/qEEslGlGEDlmmFJ7x/uxtGhQalekslTJzKaGc0Ok9eYBdvmM/NeBgcnVLjb2GqBBQ99Fmq7B3zNOhVisEBz7za9Z6l1PaqNvR/9f8cm5tTfE8CT629U04C4/SMxpt5xJwpqFuYWBHBiy7q8thJHPSfIVKFpx3jfYIz2DURPMhrHp6ZienEhTvv7QqYnFGT3DmMQm9jTnthaX1df49OeYyUqi+fOxdzCXNy9cz8ePloSOKeCYj/9AG2vODYO+Das4BuF89r6mpjdFE+raAl4bJBiWHODoJ5CUhU/SRTcG+5QfVasPLdyRQG7lE0A9ccxODwVr736ilRj7i/kMXWywDNVCaZZTFV448+yzyFRA3BSQbLDom4mAoVrKQqKzZvJEc9Jz9dBFXOThNeMfEdOu0qOzMgtayglPYdHKk6TOFAg9PVif2zbJxenAUdGZKVCckLxTMlGsql5P/Wxyf5oJhL4vmSJnP33AFhJFgsUo3i2tUmAvim7ba4bq09eQ/LDZ8M01Zo6DVlSwz6kfzjXDvh89eq1GOinUDko1TdzFnABtfE3N79RT2l6CfOeV69eUXL8aOmx1gq79O1bN2N0bEI2yIA/FBqrlyPvwTVgMcO+yTP1+35lDoeQAAAgAElEQVQroLPsJ62WapU6BPhSRFJAZGywnd114V1glsYpVf99jDXJ3IEU9qhchqQQN5g3SO/GVBRLcQRorqKYLbLLtqn2tFKZUDSrwiT3ruQ611tNwppjvBe9fVAm82VlmS3ttZ5nphXoo4YnYVcCekwRAAsv90hGxQ2JAIU4uyDJrJwGBIZD/JnV9dy/c18AMc8UsLl3aFjPgfegNcD5CxezH6qLHhWUQwIZSLDdAPCHwZ53+cqlmJpizfRIqcscg/2KVS9Fndt37sbSg1tx4dK1eOONV+LB/Qfx2ScfiB3M10sv/zBefe1V2V8/fIQ6cT22N5/E7Oyl+NnPfiIlrmxMsx+090gXsGw/1e7RBUbyXBhv2NLKpxKspVhCIgyJwIWFY1nYAoLVkVTWwLwXQMDONnMQW3WTAgx02qECAAybJxEX2JuYd7JRczGtislS4B4dperHxVcl5rJgtvVsu+ekzVjam1bhroo6VTRjTEr9JEILJqdip5utzBrkethP3J+TwhB7Uju3q5Zc185oir2f9sJSuqcFp5L07KfXMJf9MEwUKLteFMqo5BsAOAl5x6dScbI3SWmhvckkALP96XVpFQNFOvYM9hf6SdGXenZ+IcYnp1U4pqAxOzMXE1OT2isLBHYR3pZwuF7ghNH0mWItpTKZOdEARQnCWm3WKn5KjaCCWRZvu4VJzjX+bfDHgIgLZRXLZCxa46Px8+eW7bYLaG1R2XOr81+Nb4IUOmOSJV4Fk5pLzfvk51Mg3FjbjNW1VYG+kBeGBt1z/dHSUiwvQ1Tj/NmXqwPFCuYhr+FeUNsCIvN8vR+TtBdIY0WKxpt4BaAp+3hShGdvlxuG1oD3zyGeU4JHAnGxX00rduY0rgUCV8fGxHJnP1WhLt0vpMrJHqcQeCCFyG5PJJ/sI5c9C21X21re8rwFAgusY90YYOeZU/iF1MSzoH8VvwtZg/OaoiXXw14KYZPX89w5gw02cb24VzimEfErCzg6BzKvKLWsi8+4U7jAyHkmO//sMTY9M6s2BUwUrlVrMS0JVSgDiEqFUAFBUosGbTdM2pE1dFofAwJT+CZvyuq545PAwhAinZ+PPj8tgeUIg/oSIKhsMHnWIpG1pEbZj4tosCubX754fmXzLOCl0+8a9QTzwqong221HqQGOnY8w3sCNpedN/OJMRPJo7HutTKb9x9KIJhnY+W44y8XoUxC0TNXCwvvt3IpkALSdsSypT/Y15zk+mX3mb23mYMmFPUqNhH4TGygM8ZzqS38272lLCSl/k4QWb1vh+mVbcv6UpiwV1a8q+8naaaIIZzL5dji2NLRQ4HCWofZB7ne07bUJgcJ3GQc+Dck0iQP1llZz77mAe/t+/FeJhCHcc/4qvle2bc2duLeW4o0pN9LIoviKNajejofyEmnVGIiY2SrAfacUtUVgZY9GSJCgcDEN8yXyclpnbMAFtr7ZNnsvBEXEvYc781WOzkGqBwuc63MjVvwtnqEugUM92BVl4kV3mtb6/8CHYqUVWNm0kDbE7g+2znC2f2+DbDaUtZztYCOI4jz27YtUZPfsw/TVy/7HPf39sXD+w/i448+jl/+8y/j5s1v1WLB54aL924hYBvVqqFwFYBSnJ3EOTqPeU/iKNUZbNtI7CVXA4CnhijdK0B+a2dbKmFUWHzu1NRkvPf+uyJ1mYAxoBxteWVV5LrdvX2tcZRxxJIU5NdXVmJzY11xjBT9Q8NxdNIbowKAF2NiZiZ6pAZmfxiOPXK+wyMRxgCBORNONTfsYlaAW5MAnvnLi8GH5rvC7RpbNe8xqTgqEoWfY5vrV9xWz74FYNvPMmD74itqv1t1gfb9X/Qbfq+zb1b5Re2JPgOqNvNsrFHv372PzlVUX2yBcUU+LKDKc7dUsc6py8rXZEDx6NNNxm4FPs/Zl9lDeU/XnxwTlqNLrQWsyptHoBvKPDvPrzo/BACnjbzmKvlP1oVsa9qOp+tvVr4eHR6YgCYyt4lHAMGVg/E97kNWwdmKQPsk8XHa2vsc3hXByupbHMdsdWzSpR3b7GZQNsomUbZnsAkcJZCoPdR7fmfuJGlTCtemh7JjMsaSeoJtnfHtSKVlEgH82SYil300412xlvKSgbRoTsKk9tEE3crxwbXW1oGEvd8E+HKscBzDHsreyRnA66uuoTM+YwTnAXZRY7zKyYZ/FBFQLgfZoobv28HE5JNuDNOMZ7bqUDuKJMi6Zy+tzLZsRZ3XwNxAkMD4Vdstk498JjTLS45vxwaVFZMdZruM4VQ1n4ikpP1teVn5+oXzF5Io7nwcAF1tV3IPEYkuCebu8Ysim5qS2yOQ61Mvvnnzq1h6grPXiep7P/rR2yLgA/5+9tknuk7cxNyD18RPuaQNDsbqykb8yy8/iAd3IJmXAKdd31qOzxCjMpg6u1MyEcypMJEzyRez56biZz99PxYWcNrj7DAAvL29KwB4Y31TdsiPHj7utLswuF95/B/fC9tL8TOxtTYx1X//H/9dvPHDVyXe2dvbUe5y997d+Ojj38eGAGATcACA+dXzl6djdnpa7kesD0ggWEavrW7F/v5pnD8/G+/++B1ZaSPaYu3dunMnPvj1b+Obr+8Z/M2tskDaujqeJfW6vT2TNCpuUw3yDGJ11jnC493eY/XeZZ6NT4IbjMhCfX8397h6YPnns7yx7oNr6jh6f19HES2fA16fuY76J69j3r/99luy2Ebk8fU3X4lswFp59PBJjI4OqIbKPry6sqU8sn/AfaJrv2hK4dnn11ye1prb1+2xqf/js9vjreuy5bP5zNFn483vv/4KRuD7B/1X8JC5xf/1//x/TilkffH5l/HkyWM8UuJg60mjAGYTcICYvXtSuemD+zRm5xbjxo2X4uGDh/HgwR1n0k0E/uzG/Eej8j866s8mcVXYA8hgg8Qq2L1Qu1ZQf/RtX/yCjj1CVw1byXr1aeCXUfC+++67Cm4//PB3sSmb1uzlmwCwfi8VMGIdZj+dXgDgMQNk6lN6jCIz+5fSjzYofrvfkse9eoZQ+BpLixeAprQwbV7TBYxb0AGAll659BbFOmV2djbW19ZiaWlJPdlciKdw6/5+emqKCU7j/IVrAqdu3b4bj5duB713ldyigE11MQHKQN+Q1L5HR/tNUlHsbCVQpQwq9W/RkKoQm4WFflR0g6PJINtpihEqCuRTs0WFkxK+UOa5GGfL6CpceWJ2T3WSlImYWzyvJFd9eFHapiXb9taqXj86PCGlx7mFhRgdHtEBvbmxKTZq71B/DI4MRe/JSUyPjMfx7l48vv8g+nv749ylCzE+MxUHJGT0Ozs+ifW1TQXYoygvD+k/ux09vQYZxiexdx5T4AnbG0uura0dKaxRPKLU465he6PiwlaVgip/J+EoxQJBWln+VNGkgh6pVNOmyACD+6vx9yqefvXlV7G/i6W4bWx/8OqbceE84JP7eJAIViER8AMVsN/LQWAx7Ph9FJisk3P0L5X9o59aKbEc75o5W1YjAgxSHer5bsC29hyCfwpW3KeKRyhP0tpQCtzs3UOCys/GRil+A4a7dxLFW4rE6iOUc8JFKeyW9jXHpFgdxnLTfWvK/pF/kwSgvEbZS2/TUu/QR4Qk5PETQIDjGFDB91jPa3FxXveEMglweHIKq7d+9ajFPhem/p07X4o8MTo6Ga+88moMDgzHwf5xY7/M9ZLI3Pz2m1heua+xnp6ejzfefD3W1zfjs08/jYuXrsqy7csvv4rJqel45923VSAmWSTJM1BNj9whgZvYTEu1e3wSTx4/0fVUkcGAm3tYmelMYd7KaNYJP4OBSlLFfTJXBVBlIUtF3EP3YlTBqIoEFMg15/xcKRIbFLebwdKjx8lKNnDFa9krpfjJ+Vs977C79hy3Tamtus2Kl62U7OdbNauVVW1x3mQIWOUuWJyeuA+RC0tp2ZkF8gL8xdZP21knrGYFl0pZbhpB/5ST6O3vl006BTa2fsbG+19aRbGWZBe7H59+8ll88+VHWdgAzLDijvl6/aUb8eqrPxAAg3r2dx99FhvL92Lh/LV4881X1U/6q89/Gz30H46euHr9lXj11Vf0bJeX1+LJ4+XYWHscYxPz8d57b4uAwB5TQFOdo9WLrAoOBjnT4otnJWWJVSXMZ57xQF9/7GyjIANct5U+Z4GKu9lnminAnCkShZ992sQmAx/ygK3ABgVW6BmmSoTNXntGAsAqGKe1phOdVo3BmGkOJyCsPUcFj7ZvVgG/im3StcTAla3hXdjnTHFxoSHBZQjj66fowr5ngLcIFg14m4BpgVGw7IeHIS2YJFHEBymwfSB63nUStCqC158FImhvBswm+T0l/hhyT+XjIzke6Pn0ee1w+zxXwGDaBWBby2shlgAALyyeF+BHYWR8AhtJegcOaY+AVCfr3Nzf6TVYwEwpA1AhN0WO2t9TcSvwLgFaPS8pBM/aWVO4k1MA6097ilV7tbe72OcCXrUY6b5vC+L7fG/A267SogH+ve6K3FIqmyr0FsmxCstVjKx+fFwbRRf2a9kq7+EcYCs54miAYVRhAoo31rRfqzCb55h71xnYrt52UnxR8DtwIVSK07JhB9wcMvlLvaW1x5k0oViHourgoJSysvwElOMzKhYSOdHPsnp0y1pwz8QdwDvWLM+X4iYgLd9HAaFe8yLvuchjC2BIHVlQTPC03DmKeMnvqy1Jkp2InThP+Vy+X0pozlBAiaYYnQrmIgbx2WXjy1wHOIaspX1EiimfHbu7O3pferOVAlgAlwBUt2MYH59s4o5WkZwFm4xxqyjc7cfIfRssHVTxhc/GhYU5xP1Isc75mDaLEGQoeDJXBZaRT+3bOpj/WHdcE+cxBVPGnpjMdpG4vGCVaUURv+tYyAVfni17CGC0gTs/WwP+VhTWvRXwaFWr21JIoZWqfhNCcCCwcln7YwdYrhjNPQndxqVILNqnMvbWfjzg4nKzr2UrkGRVNIQO9wM0SGbSnq2xAborvqh9nvs0wJjXlYpDgdNDw40yi0Lj3q4V1S6E2QbTYEm/9jj3RfT8ZSy4DllbSxXWApgNq0mBpnNekTCkvMvfPWS+GjTQPRyz3wB4e44IaM5Y2sQYE3FbO8Ny0rJSjdie/+r661pdIDfAITAxSRhFIm76YuZ5VGuINQzpo1RY7Akm12GDXuCtgUbOCWZXazXOuBG/H2mu1Xs43w2R2VCMk/uwx0C4aJwBsmBd54DVkF0Qxue18hQRAlLVmXm69nDvpHkGGkypvNvxfynSnO91ySCOX9qx1fOWs1BbxGyKWu0B65wi/7+qEwX+8pM6ryCRcn0QI769eTO++err+PrLr+OTTz/T/ltJcjkh8MxQwlO0r31W5FPFPP7Usqbt6+H5p2Vjneup+Nc5kSASMf7M3ExcuHheZDsA4Ndef0V7opyGNjb0/c2tHZ0R5CO4ZzGHedYQkgD9ezU/e+VKchx9cXTSp/0RwvLY5FQMjYzFyOhYjE1MxqCcQzhbBhW7EENoP0jwS2SzBKwYgxcWy8/Ybz+DzaayvR6Jc8EC+mufSQJYkmwcI7W1pRrP3JKexWvr250/K5esp//ddanm3vK3X1QY9dwsC+izALB+TVbBhWo0JXjXTURINjGk/usCNn5vz0POlQKBRVhKsmbXGl2gnT7TV1pnGr9n0KvtN6u7Z+JlvuZrbdX9RSYR2Sd7BSvPz31WzynBQD6tAEpeIxI1oDG/l/bIvqzq91oELYO3OHMp9qddAWTuAwhCvaq7sMdAUIY8rVYJkGb1Os5YWw2Tg9e84R5Yr/ybvJ/zm/0SclsReKx8tVpUql2pZ73biMQkZWsIvJbyP8+0UmIX6U57VFljp/W8yHnEadm3nViQSal7F6HRJDnOy+6z78acIgYSC6ftPNdY6udyRKsaGnuxHDyOjxSP8BkVQ9sVx0KTmlc1p9xTmus0+a6ND5z71L6jMznPMvdpd597xSUZ02kuNfU35+r+nuMXk+4M9rMHMa6qOTVtCIhlrComtnNcTZurMcWifJrtwt3ygTmpeFAOBoCTu4qRda/HkMmsSCc+Yuwr3iqiDnMBd7H79+/F/Qc4GfrsY798++13RJL9+Pe/j+WnT+PGjeuqsdFWZHtnS/UknNWoq1Cf+eCDj+LLTw3YmYBXSWICbc/sf15nz+wkcgjxGdfqiE/j5VevxVs/elPxvXJOCL8A1+tbsbG+IWI34i1IqbQheM762aWXP+Or/YWx8aH42S/ejxsv0Y6KViqe19S3/vGf/jnu3HocfUOQg51DT02NxPTkmOoBtKYBMOf53blzO77+5n5MT4/FD998K15/49WYnprVnMT2+V//9YP45qt7TQyUQvaGKOeZ5rHpOhPVTbVD+Sze8N23rbnXT3w4IhIrfX81VzuP5Sy4++L36gKklbtrx+6stz84+Dk3vFeRw9N7N1TPwxhscMD3dP36dcWZ9x/ci5WnkOdPon+wH/NQYwpFxDjsnD8d09aaA76/qjGUxXb3Cs+2WjozHtkq/s+YTN+/9C90BL4HgP9CH9yfe9n/4//+f5+yWd27cze+vfVtnOztxuHuSvZKNIPVX88qgL3J0YP2jTfflIrq25tfNpt2JWzPJwR/1mn03O08CwAXkxC1JAeOAWDbST732j93cF7gj6+iZ4KhssHJr6np+fjpT3+if/3qV7/uKICrmFCgVpu8VtLY10cgM6Hija3Y0pJXiZp7lLX9dB0w80VfRxJ8WJayMFUAmgWDtIGuYK/UVU6iCQqtiGTMHNxsxpPHtje1fQjM0bRdyQSPGXDhwrW4dPFS3L5zL5aXHxl4zddV0l0W0+7Ja7a43jefSfX3ddKfzMVmnrVqHBdyh2OwnzHoid399TNAYAWYsv/q9JcZGnKxb3d3zQmNevpm4qPg1TZW9CUen1qIubmFxuZGhTsKRhGx8hSm4UEMpxXRHH1hh0ekdiegHKGf09CA/jveO4jJkdHY3diM27e/ieG+4ZienY2xqcnoQX0LyANItrkdh/uHMTYyps/Y3sYeGJu8PvVu4tru33+k3k5TM9NS+QIiAdITQG/t7CqwRR0DCEpATZClsUx1pvvMADbBgHThrgqm6pGi4nOyuFUY9zMg+Cag/OyTj+PocCtBid64/tIbcf36tSyopJIhVYx9qL0HXSiuBJM5514oEUuPH+sa5+dm014wEwMlTVlQljK+DVxKWVdKXIJ7ioRKXk9daKQgyvKkJwtjxReKTiUBKiD0y94HkNjs1l713CVhUcKUVq7V24eAn0IORQ4rYGGJHknBxRxQ2JTKDUAigHeSrKfLy3Gwv6W+JFcuvxxXr10RME9RlXVA0sp7MbYU17Gf5oviDaA+ewhFSoDymzdhm5IsDcebb74dY2OTsbqyHsPDo1qjJCn7B3tx9+6dePAAq5ydmJ5ZjLffeUsJwWeffhkXL12Wm8Dt2/cELL/11g9jfHzCPYQEJrg/D8VNxhC1ANY3AJio4F1gdaHYSTTr0c9GRWRZOdt6igSXtT0sZRoFfpJ9nj3vD1DOvnSsP2UDJYWaE2AKtzzMifER9fthH+LZ3btnK6Cd7RURWk6OsTNPR4eSk/JvuRgwlyEVAEq4kOpE3Wo7vgDhpXIjoU6gUfOjerQkOCh10dCg7Xj5vezZ6uKdWdsUefT+CYioGAOolurvKq5IVSvwkrOC+82+j5ym5a6U1GDAMOyfGaNbt27H4/t3miREe5YsNofj6vXrcfXaZQE5S4+fxmdffB0HWxsxNbcQly9eEBHh8aOltPA/jvlz52SBvU6P3fXN2Ic1i/ptYDAWF+aVbNC/mr3ChW6fawIa1Y/Z6i5Za6vnKEWq+g/AiDXBGetnwPPvgfWddt8DKvT22Po9e1xvQzQ4JdGyok/vFwB9Q9HfO9QUikiw6adnYKxJp5s4RGBUKvzEaE+lqOzEsyCj55RkgCqsVHFRz5JCY5HEfJCkHV23l1qqcHWOmdlf9oT1b9l8HttNQMWW7EmnQhlgaVP8MpDBf+6FZICcvV095TMpq2ut4o5AZoqEabldpLNSiqrIrr2b5JFC8IHaB7h3p4uzZvO7CAOhT5b19IOfnBQADFEEAh3XRLGMnsGAXBMTkzE7N69nwXVUEUdgbMYgjmZM4OFZUbCSwrnj6KG9M8H32kNbu2j3jpKapRjLHUVvPWcVOzVmBnL8CD2mup6O7bBIK411XevUYlCnLYTVdbkQmzaWnT57vFaqrI5yD+CZMwWQhZYAKNmz4ZL6/T5ddh9gepk9ffJYhSlds+abe4Namd4jhZbJiu3nW3EJUOb9CMIHZ1ntKbI9lmOCAQkBTscncp7h+wXasIdTTLDizvfG3OEsk2pd6zP7UasVgXu/ebwdOxexprHYTItDz2PvsZ6vjuO0FpMExtj5mVq1xFmha1APaP/Jz11QNNDLl1SykIiyQKtzKBXO2pexCZfSA2UwY4Wygx6ouzE5MR4LC4vab8tCmOtDJStb4yyONoBzgkilivLZVP1gU4HO/p52wxSZBc43920AXcXgvF/Pf6/v5lw4ObaiPhVNZe3M3EARSI4FmcAK/RGrYzQWHuNSDvP9um9AuHIisHWklWHVR7usJk2IczGbZyKHk30X51VWSwJW9S0WgIhVbVonS3k+iu21z1E+R/Mv+wFLdYUDDmulrEazYCd1Y7b3gMSkuS7lqAFunrH64O6R71TfxewzmiQCfsbv4IBDIZg5zTg1anMUZrs7Vg1zlsn+2vsD40Es1/QtzO8zjlKCp7KbT6wxJ5/i9S7Q0+rDY27SQgIY1Y6g+pkbDmvijiKhEWty/dx7AaMNgSfjD+ZC2fvZ1hmCg62TtR46LSOK3GjCUtsPt6rxIkTIhtyuKM08TdV1kS0N9Lt34+AAjhBuz2LQ4DQGUP4DOkphZoBF+4rm72DGc3vpxmNHHvG+O04PZXlapKYivPC+dujgrDRxU4XvzDGr8FTn4BkiQ8fWv7tnNvfpIL0BwLQ/JlEvgwfH8fm67vcUAjQ/9E/qXPAZRxh8GoP9/QIOPvrww/j97z+Nm9/cVCFe8zKJB3L1SLyvnrc+UyRV73GKqQUWVMGfs7pzrlY+23G/oE0TedQrr/1Az4i5Tdi2uUnLoK04QHnX1x9Tk9NaK6xZ5fVPnhr4pb2NYiKvZYhFA8NjcXDcG5NTM7Fw/lwMDo/EKK19IH0lMZfnjoU+IIQV2BDLfO5bLZ7E9MYhrh3ZGuusOz875Lkv5eiXkjLPplLaK0SvZ5vPtwhQrTdZ8wT9HBtixDMPtcDqBvbvvPj5q2tB2fzZmZqSJr2dUXi2BeAW2VoXUZNHY1MXlfeTAKx+r+KPJLqpbpNk+Or7C0moHGBK2VnxVF36swQ2Ve2SdKr8vLOGuDTt+4qhszd7ksEK4HO9y3O0bGVF9CQvgvyknMx7UdUaqhbAnky+KneaJGOITKq9ye4n2lv7IaagrnWezTWxj7HnTk6Oa58hj7bVfrYkSlJK1zHGAKufZ7kKmABjUi+/b5V19jPOfucGPn0PIsJ1HC/0fDuKZr2ONhtJCBKgnHt5a+ucsZNci/LZ5v5oMgAEOZPwpIYF1Oy03OMVAlmJKTpAZzmHmJRwmo4wJqTLCe3wUMRZ4gxiFRHMMhYuRwwTpdmvne/ps/mMkWG1peI8EOkN++u+vtjY3NT7cz4XAY575vz1eLdqy9rb+HzHOEwTt8ji9RCmFIOkC4rbPtjJRuRu5dHEdD4zFbtJMW3CHJ8kVyKItbhHYJfPGGfs5T3BSnopuPsNRBdZ4uDA9Qf2SMQe1FweLT1SbYJr5hpxU0OFCWj55VdfxoUL5+P8ufOxtrYSd+/did39nVicX4zz588r1hwfm4qvv/o2fvlPv8qeyw1WmaTkLKM9u7dkYbxqozrPZMDntSZyw3B//Pj9H8VLN66rLmX3OsDsQ9XbOXc2Nrb1950t6itG6Brgssi/x39Ozd3rnLnH2F++thgL52ZiYnxUcSAkS+Lp3/zmN/Hhh1/oGgWcT47E+cVzajM0OzUdiwsLcmbhuS2vLMtxYnJySmMmF8PBYZFlf/nLX8WHv/miUet7D33WdKGUtb4PK+3be3oWY3i27u8aePtcak0otmBvINZljER+aaGvupYXkpraDdexXQcxa0DhusT62YseQ7ZBrByW361zr/68fPVCvPXDH2odPnhwXwKAp0/W1PoO90kRvft66NEbxwd1Dj0D/J85D+vis/1iE+10ztA8RLvg+unJH2wY/ILT8/tv/aWOQGc6/6XewvfX/aeMwH/83/6vUw7TBw8exMMHD+JwbycONh9nr8Rk6WbA0ahgO4fXyOhEvPPOj2NtbS2++PyTBhx18NsyxZ+/lj/nUGp/W+/4zOzksKQIMj09o4OaQOO/GQDObLAOk0qe3eeJQrNt0Oprdu5cvP/+ewr4PvjgN7G64h49zelgiVJTuHNRrm6EoGxMyb+C1GMKSC6UU1xXcCClpoFbA64kk/TXdNEPAFiMaBXvur2AHVRYtVZsft5nWMEUvTr5D9UKvTD0mfp9mRY3dsgCAlCpjs3FzPR0PH76NA4O6eNB/zEDxaXa9FNvwXEfpGndlwUNX2sCt03PSZiYZXNzGsNDk0qsCdhgv25tL7eUOo9KFkJISg0scj2Li+dU7CNh3tvbTFa5izRSLAss7VNhe3xsQr2OCAYAosRopagVsKZ3ZCOsxGt/X8AJdoZPlp6oDyA2pUNjwyry7+/sxvjwSBxs78SDh3djqNf91UYmxmNyFlutfo0IgO7e9p4UwhRYtrboWb0vFjcKYAKbew/vK7C8ePmSEhcl9SiAsVHcS/Agrfqq0O5irou8ZQVlm5SOsqP6mGXB3ONlgrKVd31StT569Ei/x3zkC3BucXFBgEolk91AzcrzVHdJveQkg3VJoZIgC5s0FT6yiEYS4EIvlrsGwGyVRJJm2/5RbnwAACAASURBVEHZxGX/o7JuxOoagIiiFeDS+OSkAEfWJSxWkiB+x/ZTRyrWqAA4OBgrK6tK5iiccH1iE6a6jwRAyUKqi2DMb2xg4byp4gnvSyJRzN4KFHlfEpjVlVXZcLM2AL3VXzWV1vyOrjnVPzBJ+Y9k4+KVS5qXX3z5VXz5xW+95nr74o033ouLFy/F9vZexEmPQG7WK9fz6NGDWF55ElubKwKPf/zeu/rZ6upmjAyPxdHxaezsHKgn2PzsvAo92r9o8358JGvOx4+XBF6vb27H7hb9DE/i8vWr6j3L6r1//4FscQB7qw8TSepJJlckiKheWE8hggVJGj3KeuPqtauxsHgu2B5R1pNo0SP24HA/BocoKPYoOZiaHFNiMTtDX+uB2NzYUrKAmhXbZZJI2Xkn6zurjE2xBBsc9XbuWngxgup9Ix+cjvW7e6ED1DffL2C5NmrttSp1qOexd2f27OzBHBTme6JPPS29cPjDqoi08SwVpxQovdGDDWf2unK/aysQZZ8mK+q06YHhv40Sez96cTAwK8MqWRRGI1hhGWDdl/X2npSUtj0z81hg87FV+r0DabNGb3bZyZZtuu2dBKynXXVW16x4puCb/bxtLeciDaB3Wcm7/5etxejhgw2trH9Z9+rL6f8oePG7uzvbchhZWX2UCSp7fKke6PeEqnzM48I+PO52DgDABcicAUY7MYAtNF180jgkkaQALBenHTM0YFXz9wTmFM9YIaFCVKfQVGdXEeBYSNV7jNcDpvC9BgCuz9NebGVlF6h03zOD1p5ePJdi6Pt7dS5W+FCgtlViWVDI+aXxaXoCW9lTQGwlvu49aTBBczYLWAC8qH0nJqeVnAv86KMn+XjMzc3H4rkL6n3FczawiALffcIEjqrvdvXC8zxuSEBJ+OJ+Cqwwy95sfMa4CvcAqlgBM/bszTDr+ZlVCwaWzJB2UUr78OCgo4x83po7CfqW6uVZpWKhMFYP+T/GVOdQjmHNG9lbNr3p/VzqfYmFiNMMXu3I2UAqlN1tkYzY27mf5eWnAqfYc+WOAkiagK9AmOxpV3Och0TcwryRzW7jvmIQD6IX41NzBOWeLPEB+FFVptIE8J6WA4CJnFvY8hVoLGV4T4+BMd2jLYa5Rq7DoKMBIhcLsR92wVEl7GacsTTP4nBnLN1GwtaIVjD67GVu8bsGplqrNK8NE2xKGS11jgqiLkY5bkhFYH5+qVVM9sylpIIhqg8KiZ5nfBnU43x3nFdtJawOdL9d3oRzuoiE9Uy0xgEZedYUQrPQz/PnNbQtQFFPcUzPg/1ZBDEXvmVfr30S0lT23RXRbKQFTvMz+H1s92TdSVEqAVU9g2xbwXylGI4iir/zPiJ1UbAtglM5HyTBsvpclyKT+wFwFjiZri4FNlhxzb3Zlo6cisJwqRpcWG3BfzlDJVjBc6g1qPWbxA7HjM53qiBehI161raJN1GkzgEeq+I5XCY6PRmLSAqIqFYRIqy6kA3oUJ8hEJX7yPERQJlxspRcAGIQIgGb03VA6x8VkVRoqGBNTChwXVbggKUJkHtM7XrD+9BDvfo/C2DBYUSW39lvMQFlAfWMY4LNta60V0rN0ZJCSh1cY6tnkUCOFN+4hGR/eCvbqh+313Hty9yHCaBJUNNaMvGD+3Y7BdwkhkVUc/7gM1XKO8ix9B1P8gVzhd9TSxbZUHtP93r1fswzb1WHrd1q9Wy2fSNqM+zDTWZpCF3Kl9v8pc6zOuNboM1F05b0k2liAYrtBpERnfcLxT95ZtT89k6fLi0+vAwmyG3DfURZz7dv3Y47t2/Hr/71V/EP//WfYgF3qFGrtGxf7nVBYVmfIWAvXb3U/slzvdxyqp1O7cMm+LRzgEvBeWVhfi5e/sHLeuaAvrt7Owop2X9wQCNn45nj/EK+Qxxd9t8QmWWznnbAxO6Do5MxPEY7iMWYX1iI094+KX/nF89F70B/7O9jdb+tmJd9gFYG2s/67aqjFhVdGVRG0N1aUVOueUElvflZ5z3qWWrfyljPYFLbCsghnSsNZ0HgBvutElSnzvLMs3V4/xzFsJ0dGZt3rq3qQU1d6Iz1c0cF3FUCPqcA7nxCA044diqiThfEqDhJ52cSaWqdVyxQxSavCe+1zlHbYllLYrQ6VvtT9oevkNruF63TSp39rGlZDWeMZzW/Y5hSvXu9t3GD1iktVIixso8w+6z2zgScBfIlGaSxrc57VEuTtATWPs7eI8v7tJBXnm9AUApVER3T9Sb3g+7ep3P0BAIfhCFAbMcGdT6wJ/E4irjG58ux6IyTVIHMttRWuwcR2S0sYK+n7uBnlgWWIgkkyMwPivwkshVOEhnrVq5QIDr7rtx9stcv11wtPIrs3I1VpD4ewAoeB5qN7M9MDurzx4B7EqR5rwPagNHeqFxfcErz6uV5AyxXyxK+7/2FfuQGhVunNLdHMMkrSViZV/GZjDdxKM+avYqxg0hfsajIs9nmRy44OvNbwizkea5JcWvGFuS/nPE6R/PM1rMSIGYCf4HW2oOlIDXQS736qeJzXALJe+2EgdKSa/rtb3+j53fhwoXMTQ4EknPtkGvYE1lrFy9eie2tvfjHf/inWFlaVzrXpHbVWuIPKIB9lnmVEkeUQwrfP39lMX787jvqc8zSUs/pY2pq23JrRLUKAIzrw+62a2W8F/H8/OJcLC4uKldbergUDx8unalXd/e47t9dw/U+qbk40BtDo6iznffeuHFDvZDv3LkTv/r17wLcFPCXcYIghEvi+fPnJHDh9XtqMed15vObegLzai8++eTz+Jd//U1sbZj40X5lX9p8fXevreuqWOAPgrPPbLPd1za5osjVmcM6nWmeXx7/Z8Dd58etRXefA35fNMjPYBd1rmXY0RBlmv345DQWz83Fm2++LtEPcT555UcffxhbmwfR298TE9NjyvVWVldjd9P1iHq/LBf4n98JuZw9J/wGHeeUvGaV8L//+qsYge8f9F/FY45459//H6cUk1eWl2N/byeODnZid+1RnBztZaGEzRHNZloBZyBeGwrWx++//xPZD33y+981jO/ahZLw9h2j2WHmZDD+x4b9RQCwCjEDWE7MxPr6qntelcLrj71h/fw5klCW/9OyrABg9Sykb8kxQQrFBsfY5y9cjrff/pH+jQX0k8cPGkZhc2uZ0Ip9V6ratP1wEXw4lUYUJHlvEmpACRd16VdLAIbq4ejI/cEGByel5iKolfVmw0otpiSBKIFtFdV4H1tAY69MsXd6elIBzdPHT+MY4PnE4O/owKhUqQR29DLdP3IQRlpm5ZgLCL6+Dhibn+eh9c+KCqBgPXs58k62gBmUJQgFTpLWze1ljcPI8JTUSKi7YT2tbzxOxZ9VJ7bUKrtvCg9DMTMzJ+srgjkKXTAYCVZlk5esTa6bcaTQQQCDApJEGTAKoJLD9OTwWCpBAuTNjQ0VeaewXp4Yj+WnK7H0aEn9eqdmpwUAo54cHRqOfQDg+3cV7AximzUxFlNzs+qfxdhhuUvgCva0ub4Rm5urcXiyE/29vTE9NSNAjz6sJNVYF0o5k1ZGWMsW1iW1XVralQURoy1mZDKoC3zQWk0WsAMf2/tIrUOhN+20CIwZf66dMURtSKKyubmtYA7A1Wokq4dcuCUJ9GovJrEKSgpYUw2m/jxWHRP0i/2qvoGALYAoLt5JuSzQqLexrAQYp3ChgiIRsgpOA1pzFKCGsX6fmnbxFXWdLIZ2bSGsfoWpFMvfB7DhZ2UXRPLF9fB99TdGNd300EHx6QKYbYIB+wA8WxUyCRBJDYxS5hhrcX29TbxITsZGRjWezCuYkPRlpZiDldu5CxdV5Lx1+7aCaggQ3MOrr7waV69ci6NDnpPXEWuHgs/a2mpsbq2L7IJtEtbAMCtZ07AA19chZgzE2PikmJYkzXo+p8cCf+/cvRPffnsr9nd3o4++0qNj6i/76muvxJXLF5Wsf/HFl/H5F1+mHZYTVm1bgIvsO0NYyY7F+MRk7B+cxNY2IA7Wc8Pxxg/fEAAMEM21U2gGFAH0Gx4ZjOEhxoxCEgU1Cmynsba6IhKASDBZXG2feZFYsticak2u8+jAbOTq3VmgTikvCsip/tCMg5nsLtIxebGQwj4JgIOCXZIfm8KCCxapoDvcj1MUsexpOiKS2a/CrTMIkjTt7zocKqswIJhVgY6Nf9r/ZnQtMkVa3joIz8VliY3nM3a59G+kWIFyTnajg0pQXUB3YdM96FyQkSIsQVL62FWix57igpvtlQrkLUv2pkCahVCrpL2bl9JKTGxsjAXw+OxgP2MtkYQvPXoUn3z8Sewfbjo+ODUAnOwokXY427AZBPwdGRvN/nK2n60vf25m03nuyk1CCbz3pCqO1zNUoTmJJ5UUVWHGj88go8FEClUuGrgXkedbKa9slWuSlfoDS8XW9nU0eNiCi5oZCeJJQaY90UUqlcYEslF8N1nGrOa0ikv78QJmpEStZLWIO0a1syjH+c5+5eLyoVwgDNKr4JsW+VWc57ZVWBodE0FkYnxCZCvU/PydZBNl8LlzF2J6Zso9lVMh6t7IdpjQusl9uSy2PaxWz1bRts4b9tq9Xe/9noPupcn6BEhgDgtgTgBE61iqPqsuTHDz3FPB8RnAv8nWq6riJeqvnLdNQSGBlAIUCkRq1MCl0ss+rlwnb1t94nlL5jsOLAaKrGokloJQR4Ge1hrs1xT6VFihf3pagFtJ4R59VcgCuJWl/tFh7LO/HR2LCEHhiwI/BQCt+bSslx1/AvTssZw3vK6AbMabAl6Bc1bUpVIeGzHcDLKHKL9LD1D2Ep6HLMtH3Mvc5Dkz7wWU6mY897h2g4AGR9SbV+1PKEbxnJKEkTaRXn/pNiCrW9ths/+r0CzHFVRqLmbWvfB3KzMPWkJHBtcCzrI+4T7FPbI9VZuOJKowf0tt4rljdX2TqyQh0cQdn7elrtGfu1ar6jROyzb2K4Bd99u2OtZgMSoWK1ytnuyTa4aULii7+/s1j9xiAkWt12m3lyxzqsA/KVQzhilHEt4Dha6IN2WTnsCg99m0Os9+ewx73T/Plzkpm+7sac7wcU013nWtZS/NmqserAb4TSwtoosLv7YFtcrURIkCrxWfaj27X6PAeMYZsD4dXhinXKxNzOd9LZWoSdbg3qxad49cYsdGeZTrtgEMs4cu41wFbBEM0zpahACluelEIFtr21HyHoy3SVHEutWP16QPrQ315av7MfjJfZpo06/fB3AvQqbWDH2vhzjvJup2DZzmuWZypN/Dc8N9Gj2uji1UoO0891Lgl8uBPweXDfcSL2VRs38K3E0VYNpxc61aP6iu9vd0JjBmxO1aalKBp+3qDnnoUfZ2dExskN3jyev4Yl3z5fYdLu4WWKRYKfvfFnCg8/gFwG97vlZM4DPGhc1mk2/O0Fqn9Vk+As6WtvSeRfRpip6dCqrUeHZvYJ+UOpv+39s7soP+9JNP4z/9p/8Ut2/f1X1CTFXsJSttg9rVZqA9y5IciAI6I8giNhUJggjBxC7biDO2cjPq71c7HfZlxnJ8cjymZ6gBDOv15BVSh21sKb6FqCk3lQTrbH3eIyADle/+UU8c9wzFxNRM3HjpuoimI2NjyksAfbFcZX1L7ann6phZZ70vVvnpn1qIf7aE7IjOVXev1ySCNOrC3NUb0p6fQYWB5Ogm9Lygup1rqZUhVGzfvtaaps6/m2jTf9Fay/hGL+3UlepTHaO3PYC7pDQDqNQ/8jOeKYjp+7VPV07eIaiV+0blNWWzrNijkyfVfl+909s4Mh06OudB7e+VX3RBiDozihSnfKbi4HRQ4I7KGYD1blVyGytXy51ar4yf2kdl/IpAg7OH39EZJlJhEt8kgDiyS5fAR9e5AAMBtpQfjIw2rylLWPYtkbSTJOB41+dV7ZVVD0BhyvsCrsoljVYBWJ5DsibOzXOp8hm5SyRxr55DgekCpuXuQY7t2M5ntecpT71a6Ig4mipjxkRErK1NuWGZjOe4WtbFA7R5AKzeNYlMzly0QxtMtbTvVfMgyXu1tyl26gN03dc+VbUV7QeKPUx6UpxG+6Jt2mntNrEEMQvXrD7kkB3pL1+EMGotg7hAZAxP3MP9D0AipL7j3+Va3BInXXpkF00v4HTMkqsSrbYGlcvq+ad7TNVy3CbKbT7ctoG9MGPNzNkqtpTLBnWdYdzxRkVcV0/ibWohXItbQzGv6SHMHsl94Wzgeu6hiKfsi3fv3IvHT5bi2rUrui8EEZNTE/Hyyy/LuY1nxXugxjw5RkF6El9/801sLu+YUFJLPWPT2vPOnDwNKSktfPN3dD/8r78n3n7nzXj99dc093EU0llweBRLS4/j8eOncXR0GttbO2q9tb3ps5j1ePna5fjJ+++J3MvHIIL4/cefxDff3Gycjp7Z5p77J3WlmbnJmJkZj9ExnIg8dzlnAMAf3L8f3966L6LYxYsX4sL58+ozfxFHPuoQWXdwzOFnTZxPjg+h/utvvo7/8v/+fTxdwmmwScNNAtTmnvF5xwHD+3CCtE0htEtx+e67cl38LBeoqyKu9/1j4/L8z1t1ch5ff/gtihSQe3x77jk2qRYfuthsGUn8d/nyuXjvvfekPP/ii8/jtx9+EDMzMzEzMysRxubWZty6eTcO9u0oVV+eZj6pOlyjZ17TBYDb2KdLZNAz+h4A/vOnx1/ob3wPAP+FPrg/97LHr/zMOwPsudOj2N/eiMPtx3EqMDHr1U0PziaizuIPwcpwvP+Tn0rx9tFHKNi8m1cw7+3n2el0Nljv1Oe+8/IrwG03tvY9xcKjeDg8FvsH9AODaZuf3GyAL9q6K/QvW8BKLLpFXN+PLVMobphBbaWircu4tguXrsabb7yhosEnn3wad27frH33zG5cdjFKdZRceExR5Pb3uz8YIJBVtRRjCNLK9hmgeyT7T63rYB0cNGC5u7uVVo8UICgmU9jK9FKAbNtHtRSbWEhj6cHBDTvvyZMnspUtVeTo4LhsdblHElCUmvSNPEyA+FjXqKpAY4FUmWA9HRXQe3ticmzeSsn1JwLP66Dv6yegmIyF+fkYHxsX0Hvv/i29hkLS3NwlHXoktqVMBcBGYaZiUxaSGGQCZNvEDTeJPgpEDkcKTjCYSTjWNjak6iTY392nd9JWHO5uyW61n+cg1WNfXMQSa2AwVpZXZCWLapHnR8AMKDw5PRVTczMaZQpYo4MGTJfpAXvswsjY5Hj0kjynugQbGgFPJz1xdHAQ66vLsbH1VCtkce5cnDt/TnEK1ryo/hh/FG4Gl6g1dXpFZhApXEn9YqwcsbqgCuSeZypKyNLSyaoBhROzIjNpInmENUoQQqBbABzJG1+Ma2M/mQkl9tp8ulQvSqociEtNl2BQFW2lpFbxuiyFe2N4aDRGR+g3OOw2FuG+PhS7XEizUpjkjmsuS0zuaXd3X3Zli4vn/fsJCpBYUSxxIcYADmuUAo2Sz/0kiHi1KaC3AsR2Tvw+4wc5YmR4WFaA9H1mj2N8lTQCvmvt27aPf08A9k9N6R5RgglszrWDSpLki0SGe+F5YV89PTsXB8dH8eTpU/Vgt03jYZw/fyHOn7soFW3WF7IAzzNajdX1ldjedvII6MzrFxfOi9Sxu0sPVnoYj8khgLlnNRmg03Gsrq7E/QcPxMLUPY6MxLnF+bhy5ZJt6Hd21A/49p07YspKUdrrYj7/EeCzZ1hNI/1b7O/Ty+9QSsLF8xfUQxSyA3uGLLhlfderXjKMuQvPJPoHsb62LMUCNtcU00nOIJxI3VPK0urvmwVPARk6a5JEAmAmm2dbo2r3T8cFnkEl4S4ctf3lNN5pU48apYJ41xTTDrSSzrSrPxaA6XVEPzUA7Pq8KmaqkJK2m2Xz52KQzxj+bhUoYDTrsFdgDBtjOjBlb1G/DkCiih1Gc9xTV3rlntZGqwoUlUyUIqf6KfKJJMKav2LOA+w7QXaxKeGeLF4YgPB6Zu6XFa1Z8rbvVY9J9oCDfREhyhKPIg9kF9SQKytPEvhl/bv/Ly4X3NtAPySkeSnoDd5YOaVCc6rfuI4qksrOO/dBWWqnErRY96UM8r3bEUPvmX0VyyFDQHmBlWKTt4BLxTF6rrLwTUVvASxtXpXgcWkkuwB1G6NUsaVR/qai0oBPW9RvgoVSuGQxvRRSDajhC2ySRhWb2c81Ll0PLRMTvLcBJhjEYPwMiBB3oKywKpH9C/UvxbDRsYm4cOGi+l2pl1aeNxWLScmchb8qPvEn/3EtVtB5r7Q1bdvr0lffWpzyb9n2p911qV407/L80WvSWq6+VwSFKvLr+6lqLaCk8v5nr9Fj2YL2UqokQFUKxVo/2j9zDtaebvWi3QbYMw8P7Vphdc1pPHn8WCoDinycfYC73HX1C6c4xfpjz1NfXgCEkRGTYLIftZSrCaSI4CH7QPeoq/MYYIU5DwmQ+MYtDLJneoKmnIdl213FSwHv6mNqsgPFRZ45hTATFqrnb9sznWfEszR4n324q59qnr8GAB2v8KVzsgDDBCO9Ht2Hj8dAUZbzkvuVyjDtj0vlIoBTKmfHFwLm8u++1yTEZaGpYpfqqWzVaoJ0HZvrcsXxdl+EBQNrPotbu0o+jzPTcbedP3xdFHkdU2DBqHYbGdtLkZpqyO6cqnVe79P9/FJMGqw3iaRABe1hIt8YZFJPVZEjrMzT5+bZ1QAqzPFUPgtgTwtx4j3GnS/1HlYvcu93AjpzbfO9GmPHWK0Fv56F8g2flXUttd+WLXCtReeGuXfx3FItCnmBNgZq7ZHAZakhGWfAc1939i0ry05UPukQAgGPOVxrtkBj1gVkDIrquB6YSOC+gYptimyT5wjbHOOBmrf2I6vK3T9YbjmsDcU1xCGldLX9ZNnb86zkeoCSOS1N2WO5R3ISnacdpwPiMPUsTucYnrmdJSBEQBTwuqi5oOeUE8k23372zgVMlMCet9RlPldzzyZqww2pB/t1iJiev90zgj2J62G/YV+bnJrKY/FURXZ+vrO1na1dOMesCPU6KpDXsVblyRWTcS984eJi7kir4NW8zT1cZ0mnd6nmZ4ILFd8XCarO7Dojm7O0/tJBKbsViSyP+lVpyegZ6tyBOari8+mJSL6QerhvyMLEOPQx/Pjjj+OX//wvUlpJtZgtcBgP5opUZurZbVKBybnEzj1xxNrJtgfMXykRRUZw/3ARaRlrAe57sbBwPl555WXlhuzF2Oyura+bZEB7HLlEAfaY/FmknHIAMJgzGFPTMzE4Mhl7hxFbu/tx5frVuHr1aoyOj8f03Kz2wNW19dja2Yr5uQUBzcRzzDqBM2lhbdjW+2d3Dhbhqs76HN4mjvDz8n8NHpK16Ho+lbtV3J6mE5rjzAMBwM0bPffEsw7QVCOee0F5W3zXW9glIuP7bh0r35IzyavuWQtokzUNWJksWsQnYb65cstx1HFE2knnVdaaqLOk7MyLFKQ11dgFn+33a0ZLMgXz/ZrYMetzZ1uDFEjg2kDFO25Z41FSrpIxj4A9EbRMCJVjSeZJ9adj3iJBtr29VRtIFXCd75oKUhMn6QFy3OFhEqnsCsbPiEv5T/Fehto6V/O6eB/v2eV259nBc2I/b3vMmszFPlnnM2vCzigmIfEePl/Jb+k1bzIXXybf25LXry0gPHu35zlZZ75zIu/LfBELAlKqDcTBvtZ83buBXruvkSdzXvgzWqt1rZleFMduWdPGV34NpA8R+dJi2u18rDB3POaeo3wOez/nr+MpPwP+lMV82S/Tzmd0LCayFZXJkEn4yrYdBf7y+Qb2qWdyoXals0NN6NzkeZhsPHim/Rfrve6fsa+z0oTRVlTA3znPq30IdR1ePzI6LJc+OYptbeq+ZNaVuTJihocPH2g+4dhgRTCtwnBScG3v0dJSzExNx+UrF9Xzl9oeVtDzC/PZHosevGsi0q8sr8nF7snyWuyhZK3U64Xq32f2oYasQB3Yc9RteyJGp4bjFz//eVy9eln1IFryaQ4cn8TjpSdySaMWix30zvZu7NDOidoiNtbXr8bPf/4zAYR8Is/lqy+/iV//+gPVv/6Ur5d/cFW9h6emabnhEm8JMWgT9/nnn8e3396VAnVmdjYuXrgYL710Ixbm5rLFU85VuUTZzQdxQP+AbaE/+M1v4x//4TdxdJSvy3Fr6vaJyBb5prtnNud1wREFGtcZ9IIbrNxPe0HWLptY+ew22fx2Ww2pbz2DWzTnVu2dL+YhnTk2ui0qam/tkFe1DxbyWm+nFiiD8R/+w9/FpUuX4vMvPotvvv4yXn3t9Xj5pR+o5vrF51/ER7/71Gu8tAI5B4V9n7103VByds+i4v5J8/POP72Nfv/1VzEC3z/ov4rHHDF07qen2F8M9PXEydF+7G+sxtHu0zg9SYvIxr7GG4PLw/5imyABfuutH+vA//ijD907tsNQVjLYbil/cFT/EIu0u2lXkbENaJ1sDg7QP8sJU12hk6wswTf2nG3C4qTFr3ZROYOFDBiqhy1KHRR2DmhRPXAok2jZPm5kbCre/tFbssLgcPz8s9+3bOPq+9h8Ro5hAnEGgFFAjSQADJMa5i3AS6ospeClYMA1wA7EgoU+KRMq3FoB7GKOi1r+DFs6w8RL1Ubu+mZIDsY5mFuTEwK4Hj28G0dHsPTMvBvoH4r5qTmNrZNQAvETsYQXFhcDS9O7d+/H2uZy2g7ZorKK81Vg4Bmco/fD2Jj6565t0CfPhZT+gdFYmF+MGZLRQcCfpXi4hBLSNplDQ9Px2muvKlDcWN+0zVgfwavVFAbsPOekjkG5QnGBoiJgG+z7nV33EBsbU+ALeLv0+InAJ8tyrPY4xkb7GLY6YzMU5y5cjamJcdkYE2hSnJXl4iHFlX31YQKAPOkJJSr9yUY2W5TiTV8MDtsiGkUv0wxADNUUKlaS16dLD+NgZ0tqUMAzxpr7IaHHBnV6ZDxYfgAAIABJREFUBoVx9QMi83ChhOfbMv1JzI5lAcL9z8/PJSs/50AWYKpwpIJM9m1CDZgt3BLQ83oowNjJuYswta65PvfNsDqVOUGBix5UFCpQCwjA6e9XQC5AFwUMRbVhs32ryNfbwzhQ+DfTFIWrglSJu8pSFJAKBTJ25dickaS57+vA4HCMTxDwY41ulQxFrlIsAGjzPoCJm1vbujfZCaLcBWDqjTjY21fQTzIFsYBCJKpx+g/BOMZWV4X9ZKUbqKPHNOsNViTrNjS/Z2enBUzTd6uK0k+fAALs6L2skjMr++Kli3Huwvk47glZ+ty6c0f2RXwOgO6F8xeVXNih0oxd9oUnT7FvhsFKf1z6PwIajMTI8GjMz59XoH16Kmg/jk96pPAz/Gt1NeMLALy8uhbTUyj/WBujShhYW4D5gBaA2Gtr69rTy/pubGwk5mZnYnZuRoA/CRVjAAv28PhUjFrWhNeUbQXLRoxrHRwE7EIZCtgxLN+jVXrE7O1JYc+8u3nzVtx/8EhzRYV+7ed2eUBZql5sWejlLlXoTXUXiV8ximV1JaDYLE2lWPkMBZ6m8lUKm6ZIl/2RfCJ0iDMV5BephmdidQCq6JZhaUSy9sACe0v1UqBJBeCcTLYJtaVqw3KtPn8qyCeYonvIYpRs7Hm9v2VQN23gsxhfh22BaSo8qohQqlHANYN0TaEiATir901WKLtb2XtlIUKAOs9Wlq/eQ03UwNbLZAFs810sJHE1aG4L7uNg32Fsjk5PpDqcnZtzoaV6lFYP1OxXWAmM1PnZF0rXUsBsnuN1hvtMNWu5rllgZaeHkIqIaavXKB6yR6XVLpU1ZQGs4oS0sLWtr9dro4IrK3CdvZwjBl0VVwh4ShvULAAb5CnV29nkr2IS2fJ1eqI2RdFOsihlcs5v7dWpUK+iokD6/HzWk6zbUnnB3sn64d/uNz6lMx4g+Mrla7KBluIoASLFdOmMwjUyfwv00DWnqhdAk8/lmbH/UoDTWJW1cV5/9bNjIouI08Rkthfky+B/G3vy/SrGFdBPEY7nyGcoBugUzXTvqVrSM+B/6ins7yve6IDZKgrt7Cm2Gxqy2t7XkcrvfK2UJ/Q2U/H2WAQIrhMV8OOlJb0vxUNcW1gTFPwoKDEntjY3FaWx74lUtrUlBRn7GXsr5wt7Mi4srMMCtAzUVJ+5fj0r/l3q1MYuV7Z4rrCXclrF3VQnsoaJgQCgsbHnHiHMMQ/cOzj7x2otGTxlIptgZvBTCqEiHmRMojWR5xyf7b6DrerPRa4kP2bPZc+J6v9l9w6rarJSkc+S32s/1wo72fkmqKt7TaeDIg+4TmTA2oVjf76FY85PGjApN03trUmYq3zDBAHIpS6e8n3PGdu+nlUdGWzj/augbEJc2ytWPYmltNzXvC9QoFREsnUuolkC6AZUs7YvZZTJVQWyaX9vVHGtbSDzTQrZjhsCYyBAOO2VeaYuHrU2olp35fgiFwlbh9ZJ5NYy6UyR3/d5apW550K2R5AVoM+56hVeBCPALogRZUvNW3WtnksJrmfhjdFnVtoiqhhdY5RAfilV1XMwraGZ68TVzCET26xALGVkgS4qUqeLjQDH7OfInFJvy32UTtW33POrYuayvua5cq3qIQ2ILZKjY2leW312uQ+uBwCYtVzndPXl1rWq/3xaCacKWa0YMj4woSvHgHislPKpPSwHG31uxvIiAx1DpHAxHwC9FMsU68m51Ed2e0ufzf7N3OReiBnlVHR0pP3JAIb3ZMZUrjOdteX5mYp03UuS7U5M6vHY2UVIsVIpQJt2Ne7pWACG95ckeOac9Od1CFgVAJ3582wltI0NFQy0+02+jYgP2Sud3GB4YChVe/tWA6dtNpbsv/7Vr+If/vEflYdxLqyursXBIQrG1Ln29Ck+1hiLHMB661W+wLMjdoXMAzDEjdKCZn/HfTw5z4+PbLt648arUoZxbm5tbyu/BRxmLbpfufNfLxPHuY6D/FwgWjNWeweH0dM/EqMTszE9N6cYbGJ6MiYmp2JqZlquVbw/IAq5jYjVAl5s2e99IsmM/D2fr2oqpdit59GtHjexeIZYGS8bJDUIUkpOE9oybtcN5WuyaG9ldkHQzz9w7xctUeLsK/x73YL7s+/QPX9qz+tW0yveNBHG71WEnZqrJvKXfbWraM6lDQoXoFH5tUGkLMJnnFLAeu0NtW8qhslYoHsfBRY61rG7Qb2/n5lbH1D7s3tEG+5234faRe1PvBfzXWAiynC1XuOMah1b1LInwV3FDEbfOsq+dl/PjbzZzyu+E6k07Zy5RoGv+wZfZRWcpBnenxiB9QlxryGlZhuxAsqLEOR4144RArjTqlh5SLqVGdS1I5n3rON0luiTKpkz3dfgVhKMLflygcluY+H5C7FYLbwUj/gMZB/mugEpifU4vwCAGf8GVM2YtIhARe5kj3GM17aVaRxRMpY2ydUgqshH1Su+4xKCQxrXQUw/OTGh1lmQd3HBM+kKoNo5P2O3vYNFdKj2IsBU7kIFEtnumbES2Nrb2zjVEFfw3KhNsnfrfMgWJMrRRTzFZcBzxjFlgu9FPiunxCQhqw0ScW3OQbficBJM3MHZPjE2ppxDcwbigNpaWHiB+xr3OTmJkrdPZxhxB9dYLh20O8M+mWf/+PEj1UwuX74sVzrGllYvt2/figePHqi2OjQ4EqurG7Gx3LHfFZEoU+MXFbYroXAQWuZeSU4/jbnzM/GLn/8s5hdmda+SX2od9aoO+uDBw1hf34r9vcNYXl7NHsDOYYhdrly9rFo0c3Vrg7ZhjyWgqZzpRUdj5abUoP7uv/tF/PjHb0dvH7Etjnpuq4aggBrmrVu31QeYMR4eHY6rl6/Gu++8oxqXz3CuBUVyCY/Ig4l3++Pho6X4p3/+17hz65HPtjM9fzMu+BPO7nqJzwjXQZqaaJ03LfiQhBFHr1UX6BJ8XviRz2Gez4CjeQ49B7BWmJHnVYasnY9oMYDabyt2qbOhebHaN/XEpcuLmofc5aNHDyWMeufd9+Tyh+js7//+HyTUaqbb8xygF9/imXtslcLNi9uQ6Xtc8DtG8N/at79/0P/Wnuh33M/Q+b85dcByGieHe3G4tRrH+ytxekziYoahNxTvJm1JtN6wJ15+5fWYn5uPzz77TJa2rqs4SGmC2kxjXnwZSeVpPuvFgfyZoLl5b7+WIGtsbCr29nfj8NDATBOkdGwVBcD0uX+cAdxOr9r82Cow8Gexpwl8BvptpURyDNhagFoBzFeuvhQvv3xDh+Otb79OoM5vWsWdSkj4nn5fH0+BDYB5JAEHwN4CfEmOSaaLSUrB2OpI/kM5LNu53e04Ot5p2aqySrT1sws9MArdB9OBBAXf0ZiZndahjV3ewwf3DIKm1eVgHwDwggJJKRcPsNPri7n5+bh6/ZrsJ77+5mZ89MnvdL2VaPmgRzFLf89pJXQoIAnOKH5S+ASgoxiKhd3cvPsKE7jc/ObbeLh020B49kC+fPnlmJudFeON4JVAD/Y1XxQvAK95jgR1BNwE1vybgqrU4L09tkVMOx5Gjr4Zmxur0Tc4ogKElJ0HqDsIxg0azS1ciJnpSQfLg0MGDekjJwtlW8+eEOgXW1R9cTzvVJwiibHPbfZ5dG8/VIsU3QFBVp8sBUZgN65fSxUPVpFW01GUB0BVwdKoUrJxrQDR+srpS+Jx9+49KSmvXb1iq5rq95RghItbVpupYE+ykCo4JUtZHLYaad/2plLhtjZkJCBVjGLeuR/isQoXFAgocjlQdDGD4Lksd9X/B2vLZK0yFqqRHvm+6DfC+BHkDw5TMBtqgu5S8Jyc9sT2NnPUgeLB4UnMLy66CI4d0eCQrplkiutc31jXOMFetQ2VVV4kBEomek5lhbz06IkSTduPnig5IoCVJR79YdKWSb1O+3tt87gL0E3iQQLt16BiZexIMhgLxpD5iRyUYJw5YcvGgVhYmIu5xQXNj4dLj6QkqMTzypXLceni5TgB4TplLZRbwEncf3BfFkW9vadaX5cuXlAR6enTtTh3DjX0eJAzsA7pNjuCLR325yqQGcyih/fXN28pAV2cn4upyXGBNFYpOyEbUQ9oF7hdJKd373DTC4c5SuIEULGxuSU26v6hAUHGpJ6F9mf1g2G9D8To8IDAxfGxkZiamIitDVi2qJEn9FzuP3hoICXtIW1F1aqqABaL5FN2rChdDO6Zse1igtUBSmQb23IXtMvmU69PQF4AAQq37BlZKp8CVgX4lc1vgoB+f+/x3tuzL2ZDwMGiOH+mPTkLInl9uua07OIGpDjLohVvq4J99cg7MbHJVvCQLg7i8MD7iRRz7AnZc0+W17KndR9KF8utEtX6Zw2I0OOCjhXSVguV9aAKcVi3w9iH8CJCh0E85j/3Mjo8LEIGim/bSEM4GJBjgkDL4yO5CgCG4c6hdaKe2CNa26jT+6RwsoWY7WRLcQZDHMcNF4f1PBNc0L+wpGV/KoVGKtOq8MYYCRgSyG72e76Nz6q0KFXhJeMAFXxTTWgQw4WgFvDsFAzZPNNRoSHkZLm3Oe9TpaVLbIOpJuWyos6MeMUJHbWF7ziJMPk5BVBUr0wTl7yvuX+rCQV1P9rvOn0hnWzbHk8M+rToteqD+d0nFTCW8teuXY/Ll6/E7Nx8zM7Paj/j9wvAKEBJdrJpCVfX37Vkd1HXFt0FoGicU9nqomY77+oai8TGkqlel47XDCpJbVbkppzX9fMCavm3CnapUuAxqICYltoFjLZs6LQmrj6Oue+dLa6WgwXEF84zq35Zg7J67umJra3NePJ4KQufFP72Zb/Pf4w/pB0RxU7DBTjseNOuj89iHTBWgO+zs3NNL85ywijSAWcOe7IK+uo1anDJbRh8fbKPzT7ljYJSQKottFnvsn+X+sz7n4gp2lM9M+v8PT62Cwevq3YTLiCXa06pUKsPqduXnFXkZEE4beorfq69RgXnPFML5CFuUHFTIAb2vO5563OxXAqyvUiSOJg3jl38c5F8cj1WASj7K2R/bKcMBeRV3F4FafWULXWLFPEurDfEoqy8uPhrtajIARpr5mBLAPF9eG/jvCWncP9Tu1V4PZcSyfsYah2B3519Qv3uCmBNwNp2e86JBMBz/wnS13lSuRHjUOB+7RU1h8oyWXtEugcYaE9CVUOY9cbagOjpOFOgf4HBet8kqXifSEKFABHfL8V0xkJ22bk/WHGccauUTD7LbHloRbT3BPfyqz3SrTwMRHvu+PP0vtmXUUSkJrYqYCY1fVqDbU9drk/WnZkLKZ5MFZjAiE6PTP6tNQKAQd7UY/Vn5ZuAvVKZy0HEIJ0IrRnzCERNkoUUqDmmzPcCWQQ+pusJI2CihUej4ki16JFtMaCNYwEp1CHUydLfwIbsOId8hkOA5L0hAHG9O7gbUVSH1HVwqNdxLzwr9nViRuUPApo8FzTuSeSRKjvjCIEZir/ttlM9x3WPqfDSedu12m32lrNlqaa22ziO1fFuEFFjUYr4PPrP/JEAnDEqv7ddEoo0473P5Y8TWT7Xec9c21hfF/F1anoyFubmY2NzIz799NO4devbWHq8pD7dBhf28jmjQqSNTl+sb24oB/Y+61YS7HFFGuMjiyCi+OnRozg4MBg8P38hrly+rL3l4JD93uQC1rtbEXguVZ5Wri08K+JkAHvItIdHJ7HPy/uG4sq1a3Hl6pUYGBoSADxO/ihwxuRL7pdnrzwA0t1x1oZyT+3WNbpEHu+N7XOpAv3Zx1FFeT+Hxtmr006jW5Np3y9Dqiaw84797Hs38+S5OfDHAeDaa7u/2o0FmnOkKLap7vY6cB3AtbCyti7Ao/YaK0ONz3diwFTSV1sl2wNn7JlAh3P2ts2HdsGsEZQ7ifbrbJVhQPMsWK69VQxw76H+KuQgbczzPNYaznjY91WkLp8J6jMLqSzjUT+zCntbV70zYE0T+ZogadC4iKxWwasli2puFlvw2Sag22FhMHuYawjV3sdkU65PdZ1qgZBzi2EuoJbJ7PQhyeYCbB0XCRQWwcNzykRdt7jgsyqPN0HT51HVfdjzpe5NMUq5ZtSabBw7ZOt74LXPHqwe69T7WsDeOZp70lcLGRG/8lwwCdG1TF7nVhTk2JDKrDY2Qd4EtnLlYG5QswEsLgC8iFmNcwp7StYssN5mbF0DMhGviDicqVIRHxwoj6fW17TD2NtVyyfmiFuAuU8wIDC5BtfIPiliQjoZqeaQcVzNB8ZQNSW1EyMOOIpTiK0N4ayu7USEdmqLuPZB5ET0Qf1wZWVZ+Zb7tZv8xGdvbKzHk6dPdJa98dobsXhuQXE97lXKZ9UPfU977urastzRtjYPY3pmOC5fvCbi7PKT1fj29v3Y3yLmbpdU2bi/6Aiq9dZyWCwwov/vT37yngQFJxJV2d2JubGzvSdAFyUu/YAfPnwUezu0Lzu799mhxOIQzpjn98b2impP5TrGxofif/qf/4d45ZWXYm9/M04QxfT4XOR4xMZ5e3svPvzwQ7XYo+Y1PjEer736iggFxGSav7hONe0QqJNR/4r46KNP4x/+669dm/Wm1eXUeAfKNfndY/b8tdfWdeZ3zoYMDUGsnBu6e/mLP+uZN+h8yHOg73dcbBMvv+DCuqSfIkCduaamthQxPjEUiwuLqm8jAJmanI733vuJ6vDYe//93/9/SVo25cz5STaY/oMD2b3H7wHgP2XO/Vt/zYtm/b/1e/6rvL++sXfTlZK+pPQ3xJZuK+IEADhtVJrZ0PGRb0arJ65d/0FcvXolvv76m3j44I6D0OoP26iOMrB84ShnefdFTKkOW6cYPhV0dwuFJJIz0/Pq+7C7W70GfZI08HKqEAByKV5inQRwaay4Y/UjuyYCURJbW1XyRaKFkhbrUls0O2EssBvl3djEpEDKg/0tMx8799upPzeHnH+XwBdwmSCN9yaYqz6JfC42OxTWUB8YADaQ2xsjw+MCXLa3UdXC/umoyBIodvHAwJZfQ3GCAjz9/wzccZ8rT5cFAHPfqFMn6PE5NibADoCY96EQQG9aEsip2Sl99kMFI2sqCIjxmD3geF+xBlWQ7BezGWULSXP1HaHfIwUFipgEjDDbHj2mh67BCCy35xcuSSUDyERgiioG61oVgE6xY9lQkYUgREXTmZlk7z11EtzXm9bQAOynClQfLT1W4D08Tg8QbNCO4mj/II4Pt3VPjOPC4gWpaQlk3GusAKC0FFUhBRCCPizYGtna2ipXbHcLPKBvVluElkgDCznUX8dHMdTn3hob6xu6XuzVit1voLcXkz0DQcmOLWCjeqkxoVZW1jS+s7MzssKTMlq2yS4atoUjF2FUjKc/lxSELtxWcoVilfeqgnkV4Fl7XGuBve4D7MTNOaztE3lv1gFJEExYAn+eO/dgK+AR95wcxAppOFm2LhYzbodHBypok2RUb561tU3ZCsO2RHGIQmHvwJY3MNbdc6ZXbHiYiSQpzF3GUD11qpdT2kGr8A240NcrUgLMSoJ9+jyPjQ3r+qV+COyQsC6ugu+p9hmBj0cnaZ1qa0HGhTHdVc+0U73n7vZuMycKXGWcL1++FOcvXVDp4OHDh3H33r2m986lCxcF5qKiR81L4ifAur9H6l36/w4NkciMSsG/tQXx5USswMFBCBAUwbLva4IBPMsCs0gEny4vx+1bdwW+nl+Yi/EJ9y9jjU1PTcoennkxPGxbupozJCKQRhiQg8M9s2tVEOjRGn34+Ek8ebqq5+c4nn7egzE5MRZzs/SY7JWKQv3HJ6ej56Qn9gWmY/tly3axvSliiTVti0Lmp5VAyZAXASB7N1ffuFJ4ZdFXRYNSexWYpjVEIdSF5+ot5OKo06QCcg2ypjXpgMFj9YKVVSzACYCJbUBLgeQDJZOaKmSKDWzNqHKehlBlBjVggEAp9f2z2q5eLdCNa4PMI4Wbiy2ARgDAPacGrgV6Zz/R7lyvohCfa9tStwQAAKbHNsmylV62jde9ZM8p+g/pWtJOqIraEGi4LvZlCjCl0LJlu23J9nYAtbakJF9fX42Tkz2990A/FuKTJm3AHs8E0OzkVOoJtEKxZpWhALZBF8xV2Mi+sBQpewGy0j6L92/6m5e9byqFqvjCOPBZciUYGlIRgSKBALQqqmcCZSJBxiepOmoKyzpPiZvcp7Z6n1U8IOAjFZAqvGX8oaJJo2xpLcud+D5fwPT3fR4WK19Jc4LWBtf8+QLDcm5V8c8FABfLDPjaNpYCDKDS/8/emzZXll7ZeRvAxTwDiZwzK7OyilUki1M3mz23QmGHIhz+c4qwv9uhz/4DtmRZkm2JpNjFbrJJ1pDznIl5ngHHs9be5xwgM4tsSx9EdoFRzEzg4t5z3vMOe6+19toStWmN4a5hm9Sr167JXmpudj5Gxjjzp9N5IYmYJF6798q4FIlk0ivnZJI+BkTLKtbXUQlqgZO1hvhZ5drnVdoWMLiqVKRBVZxov6M6wHbedV6L/C0ATQIVVyJWL1zWk3q7d4SL1d9a4JvWpNdtVf3xHnJEUUVon/YI3liOI5wZ6hNPr7td7RcFtJ4cHSn+4MoZ/4G+fokl+D1s3Mo5g2et3r39dpgwieYKEu7FZNKp+yaPYDvsfayIoiLj6kyvPYA/VRmiPt0Dilmanm2DPk84V02aunqxxBd8X7FRkpcC4OSAkW4sGvu0fEt3BYOynpclwuD9qoq9onPNo1xprqwxOCcSpN/iIb5EmpZdbBKkRfhVDC+SLSstXa2SNu4JRmmN5dzp6X7Kkt9iCYsTsLl2Fa/zjT49a60dtYAxOah4R7mCSbyqsPZ4u4cwz6b69NbeI0GT9kLsYlvr80oXLEjwnPOacJ9N5wF5bunMdVxQ+y9rwURSkp0lDNJ5lKB9CjJ03+xfWV1a91hVjcRxEolISOiKy8rtaqxFuJYYqgPc896MiVt2mIhmHWmt6pBNS1C5VnjP8ryzfaftI12ZxWeW/bNElymGUTyTFVuqstI4DMTgsOcI88fAu/9uwazHseYga09iinrPBB69bhLUV6WcY/jml5P81/VyP0mkKxZCXIijgmy1+9WXjfsra3bt1RK4JgmUY1NkkaqRk1gtcUXzMwl62jHQnqvqQ0cVdcYoVhP54LlDDsB7sPewz/Nvzj6uQTFyikNLHMk+QO7Gz/gd9YufGFNLHOYW32eM9GwVeznHk1gs+0cyt5t7FCCcbgC1zuXaNeS1pedsJxMJONWL2vek/phJbhYB4ljYVdz1uyXEqHOm3QvfDWdZkJA4QYmvHOi7AjDjPL0n+ebRsZ4j+Qv7O218ZmenA8EmQDhx/H/68Y/j8eNHyiV4MN6zXYXGvBgdG5dDBHmr540rKPm/ckvgM2ZmZjQ+5NYQFzgJPXzwQII6iBM9CyQVfV6fPhdLAMSzSHVwVipCiDDzdvcOJPa5cuVazM5fir5BXKpsG3thYUFtacYnJ6I3TM7Utg2qVls6mVMsrHWUBEztDzpHi0Ts4B/t3nY2xvHelpW/io2yarkk5U38XtX/7Ztq3urxno+bMnxIEcI7fuor/S1I/vmfn/+395NyTWixpBZTMvnSwlttBbDnV0dgmFO1frcV0uUZpb0m7y3jP8fn6TyUYqASEbVCirT1L0wi8xLrUM8iU91/aU7pc7xfVyLgpVmV5W2LlbIR9u/ZLvysa8RZEltiTXKRtJDmXpinyv1OEKx6r4MAlhghyXIJzznnEKmnuKnajBjnOm7ahbBXOXd1/lR5Zu2dOJcRh5VDGXuu7adxdrGDjXpzVlVwxpf8vnAdVdw7T62xpFUEZ7/jWu+JigWSjG5ygNMTxX8808Kzqv1F5bnqA3zsfYd9mC+NE8Tt8bHITfZoi2dPta+Dz1U8y31xT7wPYh4IYbAXYj8RsjiT5F7uqmG353DPVkS4zhvYe8E9uA/OYxzx9HNayQwNiyBFBKO8hJZPEui17hYmiy1Gwtqah4nbkGJpOc/4zLe7lM8vE9GuvMZ5gHtWviMswJiir2UkVlZX4tNPf64WV9euXZazIGcY9720tCSBpVodhPEqXNP4TN4fAhih/v7hfly5dCk+/ujjmJyakAX0zs6Wx25nU/8mvl/bwBntNK5cuhy33vsgJidolUBl7MP4xd9/HscHFTdmHFeYxRv7YaeqygiaYsibt6/FH//wB8KiKFRyzOA2OeT8S4srIoGXllbi1YvlJNXfstm26WvmEG3B01terW/dvnMz/tnf/GXMzk3F4eFO9Pe7p7W2/WM7Q4Ih3/3yXrxeeh3z8wuxvbOpc/D9W7eyQttr3y2HTtXmYGxsSsUb//bf/t/xy198rv2kbYnUOhDk7tboUN51nee/n3ovR0JfwWBVXOG9/6vfvcs1tK9sf+m3/34bx7e/316czpK3vEnFqHWM4tD0/p0bcomhrdDy0mpMTI7GzRu31UaP9o0PHjxqBCfeq0vL81U3eX6gvmJMuvavv+tD+fp1v5cj8BXL5/fyfr6+6HeMwNiVf3aqJHZvJ473UPtA/tIHlipaE8BSL76hymltda5dvx0ffHBHh9+jh3czWDyrPGw29bdex9sI4FY56mvoWic68CxwS4rXgV7MzS7Ezt5ubG9T9WcVX/erwEr63fX6UbcCuJVdcuuXUECL+5sSoBpMrOjzTLVO08+ngmHbYheAUJVD+nf2Aan3N2DaEsAQzE5eCXpskcy/WxtoB3iVMGFTPD09K+AEQP7wEGBRV5yJTWvJDIlcX3yOLad7cXB0EEMieHqxtb4ihf4Hdz6Q9TE9JSAZll4vxcb2ZvT6ejE3PxcTU1NZdRtx/eYNKetQOxOIEexD3i0tQ1C5pwrza36WZHYwXr9+LbKtn96dvYEYo/p4d1d2V4CyBIK7B+tN1fL42KxskAn2ZFFzcqLEGKKtQE7sdgnQIIBFSswAVntMAFEJKCGyIXP5ffqtLi0uKtgi0eXZQoImp05wAAAgAElEQVQ5wCdAJBkdjOmZGSnwAFtJEFSFAhhcREkCkURHrqtMS71hkgJXj3XBTtkTYwGdzxwAeGxoKMZHhpVwcB8kDKgWm7ktgDHtatOOr+7bFSNJ2qq61pV83A/EGNXAvA/jLkA0e+nKmjNBP1l0JthUSUV3bE0WZO+8TAAJ8Pks3o9nbzDIs6uCMAGjAs1s/6wKiervB9iuKifscwGDDRDyrLa2CbLpe3MgAAUrnknsenqDAi7ilOshQTvV906w5p6YUNLIPRmA39H1VaUSny1iG3BXvdQAsdyXZohri9CcxB6IJAzCc2RoyGKSnR1VAIsgT+s6thbbZ2GHRD8098ouAMREu/eMrc0t2Shzv648Cc11bIRu374d129e17x6vbiotUESB/h28cJCzMx4bZNo7O7Q4waQ8zReL75WhdnwkBMzWV72DcTc3JzU++wXEDnuQWsiuJL13MWaStmN9bX47NdfaP1MT9uejqSWHr8kVUUc8WxRY6unGb12GO/sNU4lGdeByvjw+ChevX4di8urSi5dgUMycKIq46tXL4kMpqKUNYml0ED0xy7P7NDVJe67ZHUx3wP8ev16yZX4gG/0oh4uIHJPCSXPtUB29Q3OnogFgBQZZrA/Sd8E94u4cv86zeIG9N+ToGg/qxJMFhhASAvk/B1bwBoEMubUWkFLiX7sOYH1n0lQWza7sj8EwNHLZ7Afm8DscSUVeo35gPrtJNQUfbRtAJiXV7qruEr8UwQIAKkrkYrE9ZosMp/9gb2GCpYG3E8AXKQKwg4BAl5XAmRkybav5JPvWfHrymVVxe/RB9wqb56xnDJOAJizn2Ucx0D/cExO0rt+xCIFVf8Y9OXsVKVbVsfxbz1L9VCv6q7sQZkeWxaMmChgDESuqL2AWwTwvgVMdQEOxgYQg/ssxXsDaudIG3xuz3YBc0Vu5M8MQhrEZmz4vIRAsxLwUPb4/KLXaxI7dX6kbXQXWPRjSNAtiUmd/VlJ2xB7AvyqQj9bA+h52a4bwMSVGbb2ZT+WQn9sVA4Ztrb3+lX/7ouXde7RogBl8fwFFMfjMaKeYsQNPAcDtlWVWb9fQGRZILpK1QeDz5C08MzvVXLNn+UyUSR1rkLNiyKVBY6niKUqJguU5NxxxaNFLgVcFrnF5xdAXsRAESmcM9Vbs6wHi5xuANQEcABfqjpDtr9pO82ZJXJ1oKf+YOrHm+cO9s+yWk5h2NbmhggA5hxzYmJ0TOucvuesafY4VRkeHpnYUzW9Ywm+LMBBuOb4kT85L3mWJm1tHdwlDuU+IXLG60TX0utJLCWAlD0tRQLqP5frn2vRZ7BWxieafaZLoJeowLGOK2S8n7hCSHMlK4OKSNTeLqISEps42/OY73PmyZVAjjO2ymVtcS5ydnNWsc6680dEVJJwthhuyXkcEyS4yM+wWA/3A6/JshqWKKgD0Nbccr9dr8VqNSFyMUGWIs9q/drlxPa/2OZyP+rpmZVRRX43NpRnKp6S3JOFoElHnof3R/fxc+zWpuiKDxPxqrOtrsXuF0lQc/9ZJcIe5N9r+ATNrUa02OxNJbby+VZjVNdxSm5YrRRwFcg+tTrj0q6zrqVZSzJOMHEnO9G07CxHApGJSRzXPifnnbRhruqGcnFgbZgYcHU4sTf7HTFWnQNaN+kQYYLVpDLgu87urNRSD+q0uDWJahJC1apZ8WRQv622da9Wn3naW9KJo/YZYhrciRBlChBP0ZjH2/OCOVniS3Iux13tPZf4rnLhIhB0xqtFD+Ppiq/q8y5iVxVrdibgLFWMrL1oRM4wPANiX+YoxKTJVKO9/E65AjCZta9mLi7hWRJ3ttK2QKBIDH6fvRxSkTFkPTh+TRv27GdYTkaqKO3YPvu5t04LTTV72orznF0ZXb0xvTt285C82HeDwWU1nedrQziliMXuEu6TznyenBiP+dnZmJqcylwRQpc+lbs62zhfn794Fr/4xd/H6tqqzljmEl/Vloi4kHyGvGB5ZSXtYe3GgbB6eoqKuPbey65Vgrq9PYnpnj19qpzZbUuIcSyMK0FYnZGuPkyrdByImO9DkL2QYLSsmYzR8ZlYuHw1pmZm4/AYQeCYBF/YP/PsBgbr3CRXswCt2tgoGk4nm3JK83nf9lL3M2njmNoDmr1bsXadF445FTonMC4MpGyunGE2ZK929HIj6BLAHdjnvHgsj9DmD43bmfc//4o3RXndOM2vdu5fJLTfsy6i5mViMiX8rJ9nAUH3U2ts6nu1BzbW0p04oF6jcUsXBsdLbjeg9+q48VmI0Nr2O0ZoP/0MYpaCoxIm+Dk2H27RQa45k4bOD9pcoiqfUxiYYp2mXUna7/O+iNUhEOVEIFJv2PbRrAW1WCgyENGtsQSd59yr4ihXqbsXsK9Dr0vhd1VSG8KwaEb9spWjWFAHMSqiEzcO7e8WpDNeOgMa5xlXIDPGisdVset9iP2AMaaqlC/er0Qx3J/2z5y32i8V42TFfopZCjMqRx+IaPJNVTsPGcfjHtQ/98QtCeo8Mkl+KqJIYt10fjKJ7TiM32OvAt/gd8kHuHeLBrxWTV57DHGoYZ9GsOKWWrjtYWE96iKNtOIuXIR9xGS3nSUqBmG/RhSlc477zv7K7EdylxpBYITgz64UEK2MPXki7a4QhqvCnHFHuE9e298XY2M4zw3Llvmn//mnsbm5H/NzbmUzOzMnnMa4mG22Nzfc7xjchj2O+7WTGYL/TeWEH374YcxfmNP3Dw5w9TmNlVXsozfU5ojYAuz1xvXbMTkxo/yW/XVleTV+8tOfxfLLDec7tV4KGDvjSNFW2nvNGzMgF7p683L86Z/+iVp0ce8sBTls9fNMI1ZX1uPJ4yfx5OnzWH5NH+KvIHZzyyzM/M0drv0O5+pf/uWP4pvf+kb09+PKQqwpGXO6ZiHSohhiIJ49exHPnj2Ni1euCCfb29uOb3/rmzE5MZGYjx2lWN/gZKOjk7G0vBr/+t/8+7h/73Fj5d51JWgh+zdJyy6cbwHK2fO+7k/9lGXE1mG/Ozf920jbN/fixF2aS/rHEMBn91e/9zl6rREpdd43L4I5PjU9Iewagp05+ujxw9hcZ066OKjusvLe2h+ac+jMx/02au9rAvir1sc/lZ/9tlnyT2Uc/uDvc+7O/ygCeH9vJ462N+JkfyNOjjcjIILDqumW6u1uyu13Fxaux3e++0m8eP48fvPZL7XxSsV/pvrXgfK7vs4rdppePvkLzeZeyvE0M/XhYWXU9BQ2wXtSahnwaX45CWyD7UomkxCz5VNty2enfSW7Boha6x6RKZ278UZrxT3SNxPAgEkEKj7Yq0qngnJXuKTyXIE7/ZYgPQy4mwA2iAvR29o5OzCViq03HPPz8zE9PRNbWzvqCwAJXJ9ZVcIQviSJkEICPdT/1D2adgi6Se5J0ndWY2hwIr7/3U/i4sIFgRoQM4uvFuPx0ycKmhfmLyqwgsigUpXqzGfPX4mQ4YBaX9+M41P60a4kmIdlya7ejwT6+fPnsbS0GFOjE6oqwipmcWUlXi0+zWps9+NlHIcGp+LipYtKuEmwADRW1zYE3ly7dlVKR/p2YFlGIIoCWza3CZDars32ekw9gF4CZEhL2+OcxiC2JCQXVMLmnOXZAJAwViPDQ0oO+FJVURLwSmKYB5AvAHWArgBHlJRqGlU1jhPmhoSALMmKAT5vbGQ4Li0sqE8JhDUXOjRktT6kNNcCoMtXVY8W0SAQjuQJy+HtbX0GY8IXZOr+wa6CNgJg5vzY+Kj6PwmUyPWh4D3B00rU+bMUxLqTDuAlkl/VZ05yXSGD+t8iAgGxaQGH7Y+SOwjnTHQrGUJxiYUNyRbzmwREis4RQArsyYcElFDNTUKwtU0vGewU6UWGFRGfj732QJzIxmpA88NEzonegzlZwJQrqKiitGWjK61M/vYd0zN4V0p7noPAVY0B9s+ugFVPbtwCMhkte0Rs1Lge5h7Ph8SPMRfpfHoSm+ub6iFt+2uTMMwp9eEcMugDQM0cJSli3D3/RmUrRCJMcnEg4oEk9zR29ralSlUfnFRkQv7Oz8/Z0i+rEYv8VYKaVU7sk2yZh7Lgi+g/PYnlxaVYW13T+KsafxQrQAP5qnzPJN/2VymKYX5ifZpkQhEsEJ07VKay5gRAkCDapnJtbU33PjE+okSS8adfD5VoJHYkrVQ2WHTg4JYEHWIcdSMAGPObpI1E0aQ+tnR8hoHQet4kMgVAN6BTWcplpQzzVPZOCALEljOnvF8XCFpkTzuPfFa4wiGD5dO0fs5KrTpPDAqU+tvPtoQXzE9V4vI/eojv7sXy0pqSJ9op8N6cbYyLqp/pSy6i3UmlqhbpozTA3u7kXmu1LFGzyqgLVhnANYgDKMtcZa5bVW3yo17P36unKHssz4v9nnEgCVlcWo6Dvd0YAlAU+EwlOKBHicYA9bwXiKAsCbH6q6PYntRcs830QAKJJPWAE1QA+IwS6M4exb2qZ7dtXwV4yK6ZuZ37VfbBZd2VU4IJHZPeTpDcT4f3MIHnfZwxYM/RXMkeiuqDdQ4gs5DAQKWAG54DJA2V1Vk1CJjF2AGCcL4iSHE1QWub5ueQgOdbqlCKAFYMlWBoiXEM/Bpwc7UDwBMEq0UFXH9VzGNlT6ygfpQ5R7hXqr6ZSLt7u3IrgJxQ3/ErVwUI9Qax+aQKaU5VQZzzDdjHQ02CqgCuqtSrirUGtCwJc76+1mKdNXVeCODWNWr1Neukqke4d9taujJPoEJa7pn8c0CmapUEWTh3CghU79GqKm4Af6o7XOXIB7t3VYLXOgN89sne+sAikyKGZaOa618gJD2Dd3ctYOnvl53cZramoFKM82VElncTam0BYMLrZQOdIajI6gQ31SaBypQBz6uqfC2CqYhU94C1g4n6nGZlvKzkETilrXNXxMA5BWDG2cL4ME57qoywKI+1x17MGuJn7E+8dhggMKtHa59owN4kfLwHmeRSnEnsRCVsXhtnsnv7ut+z54MFGNwvVW2qOk5A144DBrQF8CZ5q7VTlU+aj31po2wRieMzEy9q0ZBzlj/43F3ynaNjuxf0TMw51rboqM5hzga+OOuYEKoO6sy7yj+6hKXtFNmzQ+cVexTXXWKehghNUtIuKu4NW1bqsq/Pam2duUlwSmSR9+u99W1AmStMdSqlfbLzl2oj4RNMojRZfnt8Kp5jHTB4ALaKiTu2obWuVXEupK0pCvN+7zdylXgKB+u+WEttW4W0XnZNViPa4Ne5X/YjxoS9tPaWsoKs81efQcxJdVaeXyYXfD5afFvOC67UZhwskPKzkVV6bWxFXKlS3BaGNSe6/dtVxUz/S+JLhD8pVmA9c80F0pcQy60Txhw3Z6/XJgdN4YU+qLEsN4FRbKbPnLRrT7DQ7+XxdE9EnwMFinLSi+hOkgYylzXMerCrAfbRJi29z0F2u5KZ4eDM54t4zHu84wP2PT0f7KL7nNdU9Zj2xqxCRfzHvwHvC4jkmkssYrLIpJhFas55ikSveLLGrIilOi+6a+j8GtDekK0fSkBUMVn3T03VbH3jWA6g2iILP3vWCDnkvvKAy5cuxcL8vNpe2NEAfOQ4NjbW4uWrFxL1QBisb6yZzMo9iCp57LRFZIh8i3j16pUEzaqAVm/sns7fGzduKi4jp11fW5coWOPqxd5U8iEi9Rhzfo2Y1BI57nVdsZz3J/Z12/rz+eRM4xOTqoA7icHoHxyJ6dk55SKT09PRw9JbbgsQ9j5f5GiT8YbmCfM4W6XYRrft79wQqnmW1+bboCudPt4IGJvYsAOw119VRZYV+xlMvvEoz2NHZ7ngs63Lzv5yx4b5bRMkv3d+fr31395E3rIfpzRc+0n1w8z9t/nD+7LWSYc878ZKElaUzXr11i5r/tq700GHPb/WXP1ZxHrrdpSuMbl/d67oDEpXa8n7kwlXclXZIWfrB8dkblvRFdyV4KZiVZ2rZd1bjjjlHpZtbmRHr7MvhSL05U78oaroa9/X2SPmuRXekqOXPbBythT+qXo9WwKUQFg4yu6encnKkSVb11SszW23eIsta+1MdaKcCBwMQrVib9bd7v6urqGLs1WVrWOWEq2E1pT3G9tz63/5d7XSoo+uhLUW0JS4jzVNPCG8oa9frm+8Vn3DEdtk7l7xOPfB32VNvbureNIxRQjP4yyEEFb17bFzQwtyfUZwxnC/xKWu+jWWyPwqsljxQhJvxs+MMVoQW61X3LLGuZvvT/ma7IKJCRCOgbuN6lw3locw6TBevX4Ze3vV5o5xsrB8ZBRnwZ24e+/LePzkaZ6bxhzADnGYkyPH0EiMDI0qVqZiWqIjxJOH+yo60HkqIXm/ikjoBUwuNDqKm95+PHv+JDY33W6Ovfz69fdifnZBe/CRCFjnxr/+1Wfxxa8ftnmvGX/vJufFIakIUG7m40aYzsLVufizP/0TkdDHR/SNJq8D/7HoZ31tI+7dvReff34vdrbILb9iA+v8yOdpd7Wf/b0bN6/GX/zln8fChZk4OT2IoSFwauId1iUX2KfzJk76ZT/9/NVLFejwvB89uq/z8b33bqaNu3EZ5REHRzE0PC63yH/zf/77ePr4ZXuuNZW4JZb5avK3rrgw+dyamj7bXGYbH5wnNH971e+ZGKGI+TPVwucI4Pawqm0y38LP/Oz5dJZjKLejEmbW2aJn1Bdx8+aV+OSTb6voiXXJGnz58nk8ePggNtYQzFgQbGc6YwUWpp5tv/lu5uX8vPmaAP7dVtIf9qu+JoD/sJ9vc3eTN/+HU6mxsUPe344TqoCPNuP0GJtVW0+cJYE9NbobyuTkgtRKqFM//flPGn1Lu5l1X/3mVvRGAO9t88zG2RLABThU0mGwwaQJtsCo+kzCNKxt9WCsK8vkWQmzP8njkSBiHkPNGNmS6Fz1Sv1CIkuDgwZUi4C1vaADH41D56C3ckfUkxWO9NjooX4bUaBxcrwvkLASKQ59kbidKl73RhyQjSqVOhyw62tr2QMEgs+Ba6mN+HtV1hmkMOgJ8EcQu7O1E4d7kEDj8eEHd+LqlUtxuH+gXpy875Nnz+Lo5CAmhmdiahr131hMTNJHI1Rpip0nz3F9Y0NVvQBm7hPpyjasQulXury0HMuv3WuD95ianozVjfV4/vKRggwqkwlwqv/v7Ox8XL1yRQEcFTEonwmGqVojgCzSjOsgKFWVbapQCzByYn+c5J8fqwjBTm80EzwGDnl9AX0Erwq6sRlFPFBgXVYjkfdRh6cEnMCeb4igScWeyNEBfRbAo4DmrBDkOsfHR+PK5cuyz8biS4n0sdWuVSFkUNL9jwngy/aM13KPTC0Bln19ChTGJ8b0XAoEKMtEV2G1//F7Ipgy6FcCe2Iyhe/xBcCkKl7IQQJz2RCZ7C2w6ejQds/Vn9A9eFyZRLKI2l3XnVaIKEfdy8WCh7HRcV0zhHH1IyLBdLJ4IvKX3r+sjxMI4BHs0ofi6Og0jhiv7FWqSo5MogTYJdGjRCd7/2mZJxmsgAkQOsE+FK4CjQcGRMiRcALakwCo2FDjY8WtKhCYf0eQzcMal6rCIkFkPvAesmYSYGyAhMSBcdTz3T+IkbER9UH1dmXbS4F/huNFcssZQMkB5NlpnPTRD2hP/XsZl8EBCLUxJWruD2siRP1VdS3MEVuVQ6aTYPA99oBBQFLIbcBw3SuVIaMxNT2lKjOeC4ndvvoCWz1usOnUdu9ply+iRL2j97SHGUAnmRtQYikb1CwYYD0QyCoRHYgYHkobRnovQ8RBTuDSMNjT6+7fexjPnz52db5EMhCHrF/mqCtqbZvsKlEH3VWpkN5FuU/XuVBKcMQWfI4BmLRZyzZwRfAwKbw/lLLUu6rXFeC5x7gqVFvgxsAq60L9rmVV5msrQrksw9iHNzd3Ynx0LKYnpxpxkNenK/SkACYRFLjtqjypxC1jaMD3Iq2LeBX5n3b5ddQVqFK/1/w7zykADGzMVE1wSC+rHZ1RaoFwyhzlZ4gI/NmIjXzG+fQsYqc5VL3rJhYIyTSiqn16U1fDJNYT1W6MKSAAfeFl658kB3MDYEOK/LQ3VAWU+psmmFvPvnqJZRWDBBlJ2tkGu60wpwqyzmoBECVyqR7CIhL8VYCyAWxXB2Hzi1uGAHVV2dhuHjBgW3s2vfrsHsF1qH9p2qKeUT87WEiw159WxAbjCIlZRJPXIPajBvJY+wZ7XHknYKUh9S06KjCIz4bQLTs5kkZX/c8IDKISbGJiSgAxz2FiErtuCAz3dSy7a+ZwWc+y3vnwOnNF1Emc4eS0AI4iAZrgKgG2nHYNCG/RUdpFC8hz/FVfOvvyLCshSBG2NablVlDEhIDwrLrnPC7Bknq4AfwnUNWsXyJgtb/YUVxgS1MTIexPAsBEWNEf8SjWVrE591jSOgArOgA+ntv2FtZxmxLXYFsHqcCzYkXwGZyFgFjsdyWcYG5L1IUwZmamqXIpcsTjny4QSRbyjIgViMlk6Z2EJmMEkIZzw/aOHTJwYEBsUeI0xYW0BBlBYDNs4HF/X88ekRPPUlWoqiqx2whAotZxp4qVZ8SZ4f3JpFDZJ3d7lasKFftTzhKdLwBdzHGspjN+UYVztpjIKnuJF4OKjFXNMeYxxHvTNzhdJyT8y6rs1j3AtuMl5utpP0tr7XRbYBxULZ9iSeaHq1HcT1m29QlKSxRVJImuD7CM+WESWxbUKaLzvmjwt8DVIsQ8ftmbPcm/mreN2CXnuzUVPsM954tkaIEvgUC1XjL+FdmW4lcLXxzfdSuIS1BSMXIRO3JiaNoEtDmgcrd+f74IwbQeFtma+1mR9i3J7opH7wtcP70WXT1b53bZ+zqmdJ5mMJnYOHtdK7ZuRa3cH/NIRHPP4geLcg30irSrCrWsgCbWk3OIqtCzD2TGrybHLdSyoM/xn+LixoLYfXi9lzqGMIjvedt9hs7H/LslxrKVuN0qyr5ecyHJlhqTRmiRZ6GsxlXlZzca5SGqdsuKMAg69eq1nTtzhbideQcZzMPx+WDxkK/T+Y3n+7b6MJPLSahBxXTasQtkTIKVnzHN1H6lI/r2Pui1VWNec6rWQ/femK9VEd8lvuq5l+V/7X16xik2rTOhhBFd8kvnzju++AlxL/8Zq8izNzEPnjV7Eo+De8cViDEchrhQ7E+bmp3Y3lqL5WUcpUJtKtjr+T4tplhPiAzJWbg/2UEfIa6DdEoxOn0Xx8bj2vVrMTM7Z7vYvYNYWV6R2w9nCyQL8ZixGFdaOxbPGDB7WSuuLZIhwX4TR6PRYy5AMJyEev3SsmpweDwGBsckDkekMDM/p2fuYNcYSu0zit6yb6bmW+Y5CIQqb+6So+fHvnku3sD0xb1o3nQJ0CZ+dCFB8wjrGZ0pBWvFmmdRqc5D77qsnpkL/+UEcM2bXPVvmWktqVd7a42RY6K212uNj8+JlPCkaNXiRZP7JQjkNQiWhVeIaPHfbdlvQUCtscKBvJ7S3jyrq7t4l/SvDkNT5OrcWcKdFAOrKvIQh60SfLetDyRKT1Gl47Pa492f1uQswnXECpmryQreMbmEmXILKRGGr1etZRBRpZW/8Jusbu3PmFRCkkHyA8fabRznO5TYp/+svTFnAsIN8lYJl3KyKYbutAVRDH+wL+vzwmPof8o1sW9XLKyexQeHih2qVRb3xtq1lfOR8luej+yIy0Y71yz/NuGMgOy0EUIRr7FGHP9bpMYeYseho0DoqfgUYRI91zM25L7t+GaClesj/jOu47ONP/WZEumZ2JdbWxWJcN3ZBgUREe9vTKOEmI5xFQcf2u6+nEvKUcN5nQWnVWwhwf8wTmImkeVgIYEun+84lBliXGJUVbfsqYoZjqnkXY+19eXY3lmP9bWVWFaFbu6r5UCnOeuWTGCkt67fjm98+JFi+rv37uq8HB4dUlHK+ua2RFAnR6cxMtGLT771Udy69Z4KMpaWX8ejx/d1z1QILyxcjAsXLkqgGae4iLCv+vx/+eJV/O2nfxcbywisswpY86q7EdWqy6p6JekWJhNiXLp+QT2AL8zPSSCnfSKfIWNDoc3f//0v494Xj93f9x0MX2OEWfttzu/uPl2bFs/jT370R/Gtb30zBoeIzckrya2xTjfOYs0fRD04a9jFotdTIdJnn/06dnc24zuffFv5pfBS9ZBmHye+GYzffPZF/Ot//X/F1qaLW7TnecfpiGeShMwhe+cB3vmBb8tnRXvu+A3OkKqdCuy3VRSf/yy/V71P96dFVnfIkKIROtfy5rWfjUe8z6c4M0X/3ZDlu9/7ZvzxD3+oOceeyZ6BVfmrly/iV7/6TayvIgDJQrKMGSX2TRy8Pv/dBPBbflLJeP5yM05fW0D/LlPxD+I1XxPAfxCP8bffxNCF/w4IIQKbY3oA723F8dFGnB5jW8phmv0/zuoCc8v2xjg0NBHf+973RHZ8/vkvmwT47Z/+/4cALgvG2sy90StIFTjgn/d6gC7uH2oC5dwJ0lVh5f2Q3ChRx6JSFUvZKyttyeoeqpdRMbl691RaAoxfuXpNBw3VaifH7uGrikFH8wK1dczpfQENqbSblCqbCiGqqyDvSLxJ7ABlymaXEVNAl0RRQ2hlwk6iXtYtqj44osLDoFxZ5xB0laUMQWvZQe7suU8nweTu1rKuk77CE+OjCjjoX4pCjvERGESPkR4JY7++zwGPSpzPA8hXJdXIsPqLqncU/UcAnEdHY2JsTBXFS68X41QVkEMxOTMV61tb8Wr5scZnfGxBAdvewXacnmB7MxHvv3/bVpbH7udrFXXNhVYAIJI+D9/q19L2n3MvlyKI9JyzWqiXzE7dXxGmWGRSSQtJDRFWgFnNBQGTEJPZBxc7PCpMqYDmPykUT6kSc5LrZ3OsCk0raAfi0sUFBU9PHz+NRw8eZZWLkyTmgcCZrKh3YG5CVslMo/LKqicRf7ZqkQo4bdYqEazkrEgIV7yVUHftlCcAACAASURBVMHguKdrWspmRWF9r8AcreCsfgIgXlpcjvVNeoJSdUQF1KDA5YWFeZH87XXaPtjWP1Z+HxxQ9QLARDUmiYttilT5oUSRBIbq0ImYm5uPwUHmF9XCVC1GHECCkPRmb0BV/OU8cDV4oq5J7pnE91wWCIoyOCNbPrPCPRJV7y3Zv1FrOKdXVn9bZWe2vxEPpCVnqYYrGe4Cm0pw6W9IokZvXQBhVVK3gSDr6vQEAp2k141pUbQyx7AEQhUqAkEAui1ADXy6akcgAddnhFZ7zpHsBrHbArTEancoBhgjksZBei2PydaJtUzl9djEqAhZVYopUYYQOIhxCHype/kIxA1OMhF9KMETQGtglDHDwpmKt3n6iIqYOlKST4V6nNJ/yWB0VV1BUlDRjp3S5vaWyIz9XUg6EkSAP4jDwTgRAFqVGim8AFBKa0tBej4kGvCkTp+GoKxeWNXfVcC1VbIWSECy2QnDi8NAYX3JTr/fY1Hf7/w1bbDcL8+uAF6rBTa6Qqn6OhrQ89sb2NJ5kf2/C+B0UtJWFpCQlaCI80+94nU+eZ7zWrczcLJVLQVMNnakw/rcvEYRDAXqqp4oegOjMTQyHHu7nFFWYhugs+NF97wtU7z6nm3+IHYcWtJn3nad7uVXBA3JvwCAoSGJhlBi4wQAOFmJHNX29LBibwbMMBhqIFrW2glgqPq1r0+kGi0KrGYfERFGD2JACfYLWaxlVVRVjFpMUr3ZDHAW6SUhBPZmqpLecX/SqthOm1eRikkWaD0eI5DAwSC0xth7eR+JfDKaMr6XTag9BYwZaKF534KQcOJsEC/lDU3/MgF+2OKPjel6WUfcJ6QaYKtsdgfc/5Gti/0WcAV7X8YP62f+ju3z5MS0iD/Gf3xiXJ9dF+VYycC/yJrsl+gehn7GrGf+yu/VGdAlCitxbSr8al9OoorXmmg3qNiChp7HruizFbVaGTStBWzZapFc9hfM81c9e9M9Rn3k0iqb/ayuR1XEaeleZ19Vs0Cqcj3VV81nlF0uAJWKgKKigCoKEQcjQ3GwT4X/oq4V23Ul6dxn9aA9PonVtbW0DrRARO4PEgx4f9FcybiXZ8tzYy3YZtQtHgQUZmUHk4frZQ4QHzLv2fOJ9SRGwuJTghoTrJx/BSYLHFRliy2ZuRbth1S2QIz2eq5qZz+mEiwJesawnrHPR1vc5gbpCkKq1nBAEMjqOaUYpXqyZxUz64sYEgGRiWEDlXV+s/b5kpgsicAimCXgOyG2gDRpe4tyf6oylhUhrRV24mDP/ecZK8QcsqEcGY7JqUnZBLJOWeeyDD89kdiKmFvrUJWWnpvtXM35mqQG183rHTZZbKB2FNkTr2IEj5vHjK8aR+2zmsduQ6E5oPnpqpMio5lRBnVdeVMCQI4s7q+qSquatXFpyso+78vVLoBgx2JA7p/Yo/rsFvlnoSMCD/dsVvwhoqBtR1CAf/WI1V6YhC7joF6rclVxNXiReiIy0sa85kfdZ1leNms7yfB6fRElBsI8nqoqk+DAxHSdiyJqM77u2oRCZjOvivQ0ce792dfZ9mI2GZz2xhl7KX7MSpSKNbXO5ERh0W9VwGqNp1uNCMIUZNZzrzYIBjdbC2XNI1576Eot4kmJYdh3ude0kNZ2lvaikBDcA+cpz4I9Szm8evueplAz3TGyaqxIgRqL2uOJwVVFPegqn+obWWl2nQMl1KkzoBsTt2vCOZ2eT+Y1JYSssWZ9uoWFz5t2fOoUrOfahGedPLH9XvdvqiDMdeqcxi4prtZkLA8UGyN2pj0Hz1WxhmxM9+Ngn31+Q1V/XBtjAFFBdTCto5gzJbaWWJn8LyuzmWOyGD88EmBOBTBrFzKEL+YCIheEqUX21JxyjmeXlfqeSJiOy4XXs2MpnpXO7P6BGB2bcA7Q14vxyVlVAc/OzWu/U76g1xlErp7vtTdAAotcy+p7ERbpBNBEwOdj4XSjedsT0J5vCKf5yhRe/1YcW6ZanZ7ZDZmSJPXbn66/mz4Ab3nJfx0C2Pu1Y7Q3v+oz6kxoq4AL/O8S3I4Bu61k0immE8cUCcwcJPYk5pA4p3KYFFM47vfasCi0bcngNWYHJYuUiojJNEZOAJwhZXffCgvJXWn1I1Fe5kq1ju1+gTA5BXrCIdp8ieetNgOK6bK/tKrNLTAXqZ194DWgYCoptuR3LKS1kNLP1iI6CyGNXSgHyvf2HlKxM0LrdAtCxCcXgz61U4LUboieFJcwnuWkw++pUjhJ4tqj5V6UeTsxICQq10TuUdbJTHDEdI5jaMHiVhoIxOUylHu63GhUVXvSiP0drzhWKncEnrXbuvjZlSCg9kPiQp2F2Z+dPKly07L/1ranwhN/pjAXxDxNz96xxo2L/Mk9eE3SS/ghAXa2cVDbLDtzUbihvCYFK7x2ntZUk5MaF3Ig4kaei/CHfC/uiZhIle6nfXGka7GAjtddvHBBeypELC1WaKOyuPQqFhefxeY2xLAF0oXfFAbG1GZOTE6Mxd7uQUyMTsY3P/6W1szjJ0/i2vWrchnc2cXlaj3W1Qt4IxaXV+Lm9cvx/e9/V/na/QdfxpMnD2N2bi4u4AIxhuAe+2jiCeff9Mflfih4gQB+cu9F9FE40mUamw2i8IScdo3o3LHdrQ9vxve/972Ynpk0pi3BP8T6kHJfKoB//OOfxaN7L95xsNU6PgNXfNU2GVevXYy/+Is/jwsLc3F0RJ94CoW042vdqMJbcEJ/9J0OCEuibQ1zY2pqIp48eRzPnj2KO+/fiStXLussU5FNULRBsVB//OIX/xD/+//x70XGl7NmrZ/K78/gKF95xalRyr7Jzl/7ozfcE4nPZ5sA9slUe6v3qjff+G1asZYAbt+j+5uONTvfaYrN2jOtPqtI6u7vF49hLMbPvnukfevbH8Ynn3yiXK/i39GxEd3Ap3/7aTx//jqmJmfiyeOnEpkY1/InuGFHYgj1l98ynl/14zTX+S94h69/9fdlBL4mgH9fntR/4XUOTP3zU4GvAwRsVMRtx9HWqzg5wo7W1ij8RxjXTgr/zd81ODE5PS9l8f7eVgNQKH7L/nYNcVr9Xd647jenXCWQjUomE3dvch2Lg0y0R0dn9K47O2sZkKcKvulFlgf1CYBh2nthsTcwFpOT2M3OKBBaXVlr+lMZUAdAgGwwKF6nB9VQ/EflDCQe46Cqn+0d/eceY9nHiCoBEsQEfqiu4z+SNoA/7of34EBxUG4SuAATDjPIYQKnAsP5u/tJOTgkWN+kR8fxUczMz2eFoivPCNqlQE9VlvvRYS9T1UlHsbezbhvqPpSCW3reAwOjCkCGB92XclfP12AUJABJ5fj4nCuCJyYESBKc0rOTIJFKXYhQwvUh+qvs7sXSi5dKnGfGp2NwfDRWtrbj4Pg4Fi4tyGaQ3hJbO5siybHRHp+wFbCsaERw5QFHcEFALg6lrRLR4dexLS6yWAktz1DqdSdalWDyd4PMrpIgITEg5Ooq2zI72bXlqX92irpeuR9rga6oJnoIVpU8JLAJMSxwBrAt+tRjaWZ6Oq5dvRJzMzPx4N4DHeKQXwV2iozAKqcqTPqdHCn5SECPQBtw0tGN1yOBmgFcW7VVRWoBvQ1AmypfERU5hswTCDyBmklCFxnNvYtUTcXuyKiJBffqAjfol51vqU8BvmW9ioVjWjdCEAJIY4lpIp05bhEBpAzzskAgk+ZYcAIOAq6cxM7ugSirAj/6B91Xxr1KC/R0QmnBRBI5VZ2QYGrNEZ4dILzXdgsQeoMzUOekzxWfqrzJRFPJZSrkuwGliBrZ5jk5c3VJ7pi5d5mg61d1o94xA0cqZlXJmom1ra59v1U1AylIolW7sBNkk1VKjBO84ecQ6LbBArw/1tjpOfLMeO+sZHffpeod2YKMFsdkpVZWFlcVuNWdvr5SHJJsqhdlWg2LAKCnEqpgRCN7O7G7vZkKY8BiQCr3FwbsJ9nExor9Y31tOQYGsYV2f+VDkbG2XpQaXWC4yeOz1mn92Te7BceZ3waB2/6CBSDnozbw19g6+4lhj8s6RnjhdeOgWnOdi8/EzeB4ks95LvI6fpcxERBeJEcjPnKFBb/H3kDVhwgYVR1ZxU9S7l5TPvNsP+z5YtLVwiBbQ6V4SeCLK9Pqc9UvL3vLySo7P1PrPgnlyhcM0LuXYVUg83m1l2BduLNty6w617nXOq+LwGh/lom5xqgFqjSQVHHRY53Pkp1kn4ATzjj2QogY+oBjcYb4gL2XikTOKPUuPYUkct9wuzNAPPrMI2liTkPEUQ1YMcPkxKTejzPLANapFLbMYeYgACz3CGBblvey8gaczx6h7LsGh1xpoErYtIrl8yzGMLHNvPHzRWxVPc5sLcv4lrUf46W9NmMTfi7ARdbXnlsGviwmUuUXE/CEM8qtHdyv7MQCMIFbOxpfHhXzyhbrJnkgdfvYn+Xisa2Y5eq163H9GjbQ5fJhEl623LrHVKlXxUKuBZOnJrdqb6t5UABskYM+aw0imyRM+8201uVzZKMqEr21Ji+3iwL1av1WxW+XOBCZUBUcZZ2Y57vtO1tLRt7HPaddiVSAWomJtC92Kly1PjJzJ1YTcapewG7bwFwDmGUeef/kOVOVi4We7fnK2l2ChapGTMKa+xbpmIAi11PvxbWwvzL3EEjMzkwnMe/zpaqaWU8Hh/vqP1/AL2c7+zVrSO0tRrA9bys6inhw1QYVYePuoUfVpKwaU1yBrXTHbcHVKSYmTegiCLILhPu7ei8t2YrjdxPzddbz/qxrPo91wmeyz7Pfb2xuWOyQgkbvNT7PbM2M8NA2jDXHWPvcmyvuAKt9HotAzuoX4h5yliJOXVWTlQmQ87K6HdHvFTFbgg1VuAzb3laV7txj2Zd32kS4KtZ9l3mBYrBOhacq5xKcqkqrImYVz6j1BFWaWSHVsRFtYtYkVP3eBmebGDh7IRZpXnmACVlEDz57VT0mhwrvMTrrGiKOvSYJ1BQM+MytM9XksAm8PHeO3RO+1jbXgxDFz9sOJYy3q378ubI6T3KvCOF6ntory8Ui98XW4Yf3aokBYs4SvlZ/Rd9P2cE6ZhGgqTiFGM3W+a42c27I2lSbgnRb4LrrnOcNnE85NnSFleMkOc90hCtl364sIfs9Mg5FyFelrmKlJBjVQxEhcLpbQC4w90o4wWxy1XGfwGyea43V3oEFTXrm2q89vjozEPBmdbtzGSrGsMjsaU8CnOerCJbG4hy3GNZ2EjSMH8Ti2KjtNe0MQL7isS8hlXMZi0wa8ier6AzKtj3eS8TcBTF1/qkq2dUv/Iw4WHMvczxnce3601pLILQ+szsPnfPxLChed/9nkSsl+NLktlBPuc4QLkVuO8J+IVcfVaYTE+wI8zgCU9D1kBe6XYz7XJvIUA4uwYMrxepsV4xOb10czGjFke13FK+enAZVhrhe8cV80HVq/iM8NLmQGj/Fa8oRFG+wfw1KwOXWUnb+2dzeicmpaeEYk1MzMb9wOZ6/XIqRsbG48d57Erxweaq8T8LQQH21wSpgnTSj7XFZohKfQunG0rU7zefRjH2i1CIIdAN+f38Vol5/5vPNnP084t6hF+sNzv3ZxZbOIv9Ftr7jF30159iCLlFhYrXTJu0cjOW93eIm7fW5V/sMO1/YkORvChJErOccPJ+zO3bCQpjezJ533o9svV+xkUg07e8WWCjWyVZNCABrD66csEQwXj8WwvK7jnXZK+w0o+tv+tCn4Fw5Zturl99v3QVaQZLmcgpG2NcsKrNrjc8+z4Fyl6k1RCwhh6zE0HQdRcCUEMEnn/8/beuV89EKIteLcTkLxzjj1QIs90w5wSAmzHyLWB7SsnI/zd8kMtkDHAcMa79HkIagjHGu3MM4jat1wTwkvlcbqGHdC5iee5Y6jyt3IpHv5OuNCLVP5DJrnt9nHsmuHsvrzEkKmwKHAy/jmuss4x5w8yM2RYzGs4GQ5jNwmGHfrhYc/A6vp10Yzw9iSfMn+wNzT+zJxFzah9PlBjezEl3yPTsWhF3pxsb0OmLFZi/MPZz7Mmbl9mUWEeCQBkF+INccnPLW1lbj/oO7soKmavtgH3E0e3TF7Mz9rPbdO4nTQ/Bs7xbT88MxNTGt/Zs4nc+4dvVafPTxxzExTTsiE+/gp2BUi4uL8fTZ07h540bcuHEtnr94KvvnixcvxcTEpMN/nWNUwRNHmRBnXyZ3/Pnf/V08f/hajmxdtrHdSrwP+azye9XPeG6ffO/j+Pjjj2N4mNzNThRgKDonRkYlTP/lL38Vv/j5Fzo/GnC+3TLPbpNftcGli9EPf/i9+M53PolBKrmP9qQD6vW4Pu8dEvviONFPHtivc0yV+oh8B8CxV+LB/Xu65jt3PhBu40rxdKvpG1A+8vnnX8bdew9ieXHTe2djWX+WmX0LR9uc893bEf5EvDYyGOPjuOsdxv6u56to1RLV5NHSJWQtnnpzcM6TtfU77d5fRWhvI4D1ZCtFzPd3nlv2zF1CusuRaE/NYpWFhZm488EtjS1OaAh4+f2FhQvK3e99eTcePHgcc3OXFf/dvX83Xr1cavb6dn6lBKc1Is1cJaeIjSXOjG2L5XRaKHxdAfxbVtEfzo+/JoD/cJ7lV97JwNR/f0rfUlTcvd5pHO1txOHmc1cAiwAGqKuV3zldcoZoYzQj0uwm9S2BJvm7zfcSVCjZp1Ttb9vpzwTIECAGlkis9HFZUetEC4BkJBYWrujAWV5+nsGuE3xvxq5AArTZ37elpW2Vx9SPkIAJuw0ApefPX6SVKYeuE+IKiNVzR6pnW8QMDY80/1ZPx+x5YbsXKxVFoGTQTHBAoEHPTgfCBkoIHqcmJ9RLdm19Q8EeffoMFLQ95na3NmJodCyGRiFmT2J4cFhAOe9LwHW0t6/3mL8wb3Vx2rRgc7m3va1Ak2TPFphW825vALC5zwNfg0MT7m11aFWkVe+ujON1/QP0jeKadkR6DvRGYqA3KqD+woULet32DiSQAeyjw31VGZK2H+1sx9bichwf7cT06FQMz0zHMXbQk1MKRFdW1+KL+/eUEM7OX4gd1It9IcCen9fBbHzK/XcVjCRIZ+DCCbdUjpl8FfnpytNWQFCLQ4l4gs22GDUIpGA1g1ZXeRRIY2FAaQ4FdqftMT1PBS7ouQ/Y5pSv7ElDBZb7287EzOSULIefPXkaL1++kppV/SCUeJmoK0sPgY3YQ6ctnskg1XfGUPZlAWSDMHAVs8fCanaPl/sDkfgdNBaPqqhQcJKgrAgNQF5b4zl5yuppM6HN/OHhCLSAFM/kTFUjWclgYNjANPNSxJOqOCFuR6IHKAhQMez+glbt0aePKlEnN8yBzQ2TgyQEE1PT6o2i/oIiXfb1GiuHW8IAsMxj5/4zAjQTvC8VLWpG9S9SVSzgkvu6VaLi3onZX6OpOnCfNz5P6uu0QmP9NxVIZfPXIZylcD2kiiH7tjE/SRxSTGOiFRDXSstK8g2Ouk9fKXg9oUh8nGCq508muV27ywZ0lvVpAl/Zy7IB9ZM4q88rUqyCfo3Zie0BBdVUr109y6xOFNlFhYTFEUVGQpQBrtLrmjvd2VqPrc11gRKsE4hVAFiqfOmLRs+zg/2trCYajPEpB7u1//AsXPmXIDcCHZHAHXlSzn1db1ZmOiRvFfDcR/UMbkyICkzraNZrL2ixDo+hxy577wmQyMopqZANupatneZkAvla21lxVJXqciYIJ/jsNeq3qYTUAI2qibqkcR633BFnUFmfal+rsyo3NttWWpbS/bNrI9cduzZYsPDLPfGKwMj9sANul22jt7eqNsj9V4SCnQgETsmxwtVS+kwdzQaJ1JuePk1U6I5PSEHPXjYyZvtbfk6PbqzmATLZs9RPqx+wkiodV/VVJa+qeg+PpN6uvvesV96DDwboBCx1BTFW/OO6Nqx7UXDzzNg/OJObfpT7+7G5tS2Sr6pRmQPqEX56YmtdbHeJpVKBX2C49m5s0QfsktEIGDI+clWUx5c9XkDa4aGuHfBZ9u79EL/e4wrIo/yeKib3JXPFBnbt6ns80EvRmC1nGcf3339f8QqTa2p6JgYGh2Sj/+rVoir86d906733BHQAipS9nUAr9uu0CC3QqUhTJcZZoVZzULae6hsJoJZtElJ84vlSa6WtBKn5V4l2C5K2AoM6j6uyzOd0iTeqeqYFWAqArxigzghdQ1ZJiHTvWADaiq1D7gOmdeKA6tlkEtKkrgnHQ1XV8VoqCuh7znNlfgoMzPegIp15VPaykxPjcmCQkAfhCK0TeB+JwCzeIM5jjmP/xv5Jv3DNTfYBkbKQ+VUxfay5DJHE3Oa5uZIV20BbLePSwTOtipwCoxgTVdRSIZN9U/k31nN8DuO3I9FZxnfHR6ocLxtcWd4f2LZeIHDuwyKSMx7W+kmwlzOC++NaytlEcUWK3FgruofspVtEP+AsvXxN4A5pvrLG3Nu83y0Mxsab6tyqwucMtojNIgPWrvsSJ8kI+JpxBHNE502CVPxbgDo5B0IFqpYAvgHn8px27IY4zMItnrlAZO11tj4uUYj2z6aCNa3Sk3QQASyCxGNVZ57XRps0WYvQWt25SrRykazqTjtjLkrAcvaPdVxhd4Oae2XtWbGY8xT2nXKXsSisxov3YvyKWDCRbtKqnIgcTxsU87VB6JkA5vvaWzoiPl5PLsbnINRhvMiTAGc5x0Saqnd3OqOc4GyCXa+Jbf7OdUhg0ekVDcjtMS0hDtXSkLeucJNIoeMq5SrQdB7ROZ22vRLrcC46sIDkrJ6HVZ1aBK8JE7fM0DXJFWAkbTz3GlDf1dDZw1VjTSXZqO7B7QS8H4h4GBpUuwi76EAAe76x1gT27+xIUFG5KnsHFf3a07M6xPkA8YMtQ7UfZo9v9mtZw8vSvLXgNpHEOQ6R5LygmyPVvHZO3lbqOt+0EMohSuVgrU1tE4d0ENouENkl4gw59At89pB1aMAzgIK/X0BwnS8VLhKTHlP9lmIFzatht1yhCk1jmvGK1iO5oap4j+JYc4wKTARfmTsPDgR4ivvJu4IYomVzY1NnMc+KN3eMN5LEclu5DRFlwc5Aigd3LXhNa3/jCicdFyjbWJuwtVhZop0TCwmp9pVoXXtCT2c8lb/kXrRXggDeoAVGRMzPL8Tk9FTa1zuvK8K2xk3nYvZHLpLR+UK+Ige2ovFmX2q+0UaY7d/eBTe+AxhqfvHcm3Zefo7mfduHel7k/v/OF/wOBPDZBpznrzkruzpWz+Z8skWZRCluXVSkqOZOXlDFOK5oLavy1upUQmj2dOWiVJi3Tgp+PtWGBgGJHVnsCIM42rl4N28uUUUTyymGc9wgIVViWRJ0NPbuxLTev/lyNSm5DDmeReiOf3GpcmVwDr72GJ3HJbDWnyXI9jkpnIc1xXrSmeFCBsfQNR+1q3jNEXukHbb3ZmN17jHrqmeuR0JtEbgmguXog6B+d0dngOOpehKOB4UpJSGH6JQewt43fc31c66FfcP7fu2hjnOJyYSHDA5pXz888F5Re6mLKcb1M8aL9+F3wPBMAFp4xhkrgZ0KDuwC4bgOt7RZfQb3YxHyrv4rYVDhFwf7Po/Yj1wRbEzFFdG4F5jkZUxLmFkV3uWyR05TPYfV+1dufSb+hImka5F+DxxQwnzvkZzT1ceYPYl1IRtpCXZpY0Cl6UG8evU8nj57GC8X1+JoGxejiN4wQmbv7T6TwANpqXIahzsII6wFGBzrxfvv3YjpKVrQLclWHxcX8Era2U3NzsTs3KxIe8bZcUe/yMqDgz1ZW+MMw1iodU66xyDydKuDoWxd5Bjl2fOn8ZvPP4+d1RQdpwNCc0Z1OMMSK3WFIYMTg/HDH3w/3r9924IixQLuhS6xhFr8DAmn/slP/jZWX1OI0yypgrzfIIBTs/rWre7CxZn467/6i7h541occKbh7tgjLiM28D6ptUjBRoqWGoGQnBURT2/GixfPRdRfuXIlbly/qdcqZnEptnII5uHzF8/j0aPH8eTJ81hbAburfM2hbUPMnr/ocoPIP4kBRsYH4/Il+jVPxNrGRjx78trxkDd476X5nl3y9117/lnyN2Wr5woDGoHZO8iLeg8R3B3ctR5K5TAleuu+zqKoiG9/8lF8+I3b8fz5E61x5uvwUE/C35mZaYm7EQGMjEzHzZvvxeraaiwtLsbGBi0oLETmWexsE1OcZ7ozLupUnitfKSVdjpkxRseFJ/Sb+/rrn8QIfP2g/0k85oje3L/QqkZFNTBwEkfba3G4+ypCPYBtAe3ukaZz66uFIKxqttCmTrbcbGrnPQfOl+LFB2Kq4gdskXaMDXXHE8iJKQEvwaXBENlZ5sHg7R2QYFpBDwekLENl60ifQgfE9Z693mi+X7+sNIaGx2J8bEJ/t80CSj5ssK22rR5eXJvBV1uO0iuTvrfun3bkPmnDw/psAr7tLZLC45ifn2sAVwJ8kkACi6nJSVWLchu81+vXi7pOqiDX1tcVkEIQcj81vlzPyuKSqnaGRgHuTmKcaqmREdsPZuB9fHAYsxewy3UwRwCInTFfgIYArwT0fB5qQBMMoST1YH8jej3Atp6qdI+OtjVeNW6MJ/adkOdlTTpA1SJW0FPTMTGOrbWthXf3bTUo4uX0OAZOj+MIAH1tLfpPjmJ0aCRGZqdjaGYm+nqDej3k9/rmVoyM0Rd2QicSxGGBQwWumLwxAdwkFAkw5bnfKK+rEqmq5KwwNIhnpbdnNc9LZCL9bFOZSmKvKi8plB3oCGRK5afU9GcsTF3vJNVvVsdLxV89aEnkZVM8EFeuXIpLFxZibWUlPvvN57G8vIKZjEAcxpD/+LtIwVSHtha/aWsHkKK+OSaJGBfAAK5fqt4EEKsnWWPhk1UN+h2Bg648FZFCJQbVA2lV3RDjCtgPpUivgELVP1mRq7WciY/tYk5diZu9ggaoqk6QSyCoKhRIJAn6mglkOQAAIABJREFU6UNuMYeIdPWTNOBGn5HXi6+0licmZuP6jWsxMTUeB0eHAtFlfXlwEIuLy0oQFy5eEEBGoLm5tannQXBIckKVGwkHf9f8H7FCnqrk3Z09vQ4gfvH1Yuxs0896RuuTOQPJzH2TMBKEca0QSnOz004e9vabZM/VGz1Z41AByhpEfbq9RZX9kEQYvM/+4VEMj1HxOBpry2vat+jB5QoSE2gi+lQFCEG1HQc7W9HfG1KlP3a/IzgJDA3GDpUJ2CprX+nF8AT2oPSbNCEkwpKx7Q24F3FTyeXqjAIftddnFQX25WUjxlxSFUZWgPNwjgCnZTeYfXBTbFOBv6oe6bMzOBDHB3uxt7Mpa3db5+6o0pNer9zryxfP4+DA+43m0kAvZmYvKUlT0YQ4prQdq7Wuo6esla1KL5JY8yvvq8jRbkVhgQsO0LO3bpLkdc5VoO4Kl9zLmuqotHNG4dr5PSWkaUFWZHkBYRXo63rcELghRUReSkXs6nWDba1lnM/ghv1tKuhIehtOwPlKnsW5sdVZmd9vQLlOP5wzB3t9kNS5rbpYwHESY0Xs6b3OibX0vbTs9XVVhWcms1kxKyI0BU78HREWSnHIWYREqmiFAMt+9yTXJHZNlSPAiHqLUxU8rt8t1TvnHZXk3YpIxpfv8YVTBZ/JfiDStnqGZxVrPTcp00Wym1Bhv+GMpyrRFUkeH/f+chUU41SiEFfsOHlWRdzJcQoaOIN3TVCI2PU+WmSOxAApSnFi5go59gxIAZ4DADX9ZCfHx7X3sHcgLKJyFBcTg+2W7wGuEHNA7BKr8GGMWR+Ebr6GvX9qit7fVEjPaU2zh3IOz8zOZFV6S17VnGFd1DkvwVPaQwvYLIC16a9dcpcEQBNgFVGYVe8SEBH3dGyca93UOV3VCL6/TGbP9VAqwMVhqBPxmq/dKsszEvBOj71WdFHgXgmzUhEvO3tiBgM9nGm8//7uvs6j9bW1WFtfOyPoqPONCnrmEfNGvdCSWEXEV0SRK/6GbMMPSDfsqvESUmiMmGsiiE2EEa8yfqjw2V84h1hH/Jw5srtrQaPIAVW1uXegz2KDlRBoPHNAQWLbqmxsQAS1jfAz1z6QltgluOkSeRJ6pdW67K9HR9Ma7s3qxqqULcJOoFP2VrewqiVTJaZQ1dxI0893anJK10+PLJ4HQCpuAgJrkgSqijM+q0QJWLDWWSBrRZ2r3my1f2R1jOe4U2O8XiTOK2txgDmJ8GylWxVXqoBMC3T9Yu7PJQriY4iRDLw6jrMDQAFiJrc5uyu+cPW1W3cYHHdPQFX04BA04t7d/lm2nmlyKgsMbeObvZqpWBXZbhKLMWWvKYtJnf/Zbkd7mUSXWf1RZw1gMaLBQfIGAOcdx5USHkBOtSRxrRNbZ3tNVd/CqrDmeUCGVcUq48h7CDBPEtWErUFm7lWioByXqj7mfipet1uNBZwiRlSltBM7u1uaCxOTk4p9q1qPR1XPgrWnCth0EWFOQLQyEwySurKO62AfdvhkokbrL/tM2y2AmMkVXxL6kCel7XdVFDIekAA8i25eXX252RPcXoVnQ87gXE/Vx9kLWXkTcysJcAlAdm1FaqIIEQSEJ7m390aDy54zjJXH3Rb3PChX9LoHd1UtdcU3OjfZB7PKVWIdCMu02FccRWwsAWhLfNZ5W4SvxK8SjLRiBse1KWKsmK0qU3NfNBnQVnqfEcRp7RUhl8I4iNs8s2uuaD4lqaZzJ8+YJobLHt4Im4+PyT8c4+r6OmtJ1eTpMkDej/CGOcoalcMCmENTYe69VHFAOu1QTahewen6wu8z913lacGB8uAcE1VjCai3GFPtj5x9K8fqDUL8UdE+IPEXlWQ7ewcxPD4ZFxYu2sJVBJ0JBmPb7Xgz9iUoRPUix5uy3+yQ8EVwtrhQHlsZpPp9u+28Wgvv5oBrAtLf8S/vJH9zYnTf5sxrz8bXb/u0hrg5RwZ7brCPtuIzhxr5AQ3RU5Vo/rPZG9IRQM5wVF2SP6b1rec6e4rFribUutdqTEukX4p9+Nw6kx37pSMDbYaOXGjA/Kk1LPFbidyrd2+K4uo8rPcr4bSuAQFi/m45bJjQtAioibPSJaFiBRG36S6g98/WDJwnrg49EL7AdTsWdIsFiW7Sapl4yWuk7bFerRHK1eXo2I4W7DNab5Cj6hfvc6IIqUaEkutWLhu41KULg/FOizl5aIyd++R6X6Iik/Nob8eiJGJsuxPYHaLGgbOQZ14iJ/AH9mDOae2vSf7zJ6QiezYkrhxZ0nWCZ2cRGbil8YJtxKo72zE41NMeoXOWfClJV51faass0WiJHdMdwj2BIfW9p5do2b9vF7JqAVIFEYrJhwYV06k9x862XJgaTIw+6SPDdmc6QoA75p7BzG9ZP7t1CXtPVQRD+IrAFQkPxgBpvRcjI8SwJ/Hs2cO49+DL2FjdD6wEta/gmtAj5k6+s584mGcSsb99HCdsm72+GBgaiDs3b8Tt23diZ2snHj9+KPL3xo2bylO2drbi4Bhh7oAFiCnOqnyScaOFFdek/VbnH8JYFytoT8xYmGf35NmTuP/gQWyvZ7sWXNaqQrfVEjRIej8W0ejreT69/jg9Oo3eSC/+/M9/GDdv3tDnss4575mHtDRxXDeg3PXXv/4ifvMP92V5XPHlG0TvWRig2eK6r/vWt+/Ej370JzE3Nx1HxwjtsCsHH0OsbAyo1pnaniWhKsYwr4c5urKyEotLrzV/br13S7l8xcLK8cCkyaNpF7a7q4rV+w8ex5dfPoq9HSrBXRBWQjEJUfx/BWz4NsmJe/1x7fqF+OCDD2NmekbE/meffxYri9uJgbSi9388AVzBent2ndFddqyWu+fDG+dH5hGtGKes+DuiqU4OrLsET+qP+OSTj+Kb3/ooDg7pT27RF89/bHRYBV7sFz/7zz+PvhiKH/zgj7XuiCXZJ1hvzO3PP/tNfPnFI7vf6Fkl5F1FQexvwwOao7QS8dg6yxmfHJZjGKQ9bd/+/u8+/5oX/B3Dkd/3l339oH/fn+DveP1DC/9CEo++PsDswzjeXovjw9U4PdmMOIVMcB9MQfKdWeEcy7tb2bk1djipDm9kobmhFNAOAcLvkjg54RiKa9ff18bz/NmTOD5OgqmICNU4uqLKCnKDJVasUeEzph49siwRoHUsoLfABNmuSBXragoCHFcM0ceLQ721PiXAdODl/mkGVKhwxbbPll8mi3YFIkMAA6rR8wBw9tGjJ64qOtiLoeFR9ZioQFbB6NGxib7sRUXwdmHhQjx+9Dj29zZjembBXv4D/bJ6ICgj2OIBrK2ux/rKiggfAlCuj415coz+CgadSCCoLoFYofqpVNcFmIkQ2qe6BMvMAfXnQNXG5zx98izW116p7y6P+vAQexoIH3oGzigI2dreVNI7OjIt8BC189z8jMYTAJyElcBKar4MDBQAHB/GyOBAHGxuxubiUvSoQGBeEAyiVoSITjtcFckBcjFGKM2lVvXBWBVnCs5TLe8Dy4FYVTzzdxH4WMMlAaFALW1oZCWUlW2Ar7Ipy16czWfkvJVStEhegSypTE1yoyGQs7/bsXpEuW+GBAy8D730VO0K4K70Lq5evRw3rl6L1dUV2T8TjAPmUhFc/Q0FIqT9jpNHA96AvwckTAeHsbezr+SRzyIIKLC8sXgEQEzC3NUhJtgUAGqfMFBfFbeygsuK2laZ5v5lvJ41y5wxEeHqQgOlrjy2wMPV0lw785kkiPtGmc5vjMrukYrgXgz1qLottW+omtl2a/taKygdd/dWJUxYWFiI6dkpBTMFpo+oEuRUa4/q0tvv37EacHU1nj59pvm6cPFKXLp4MZaWlpTEzc/NxsbmtggTKoWoqlpcWpalHcHVs6fPYnX5aYxPXdY657PWVtc0ttixXFy4oCDr5YtXMTcz3QBlAk0lMLBw4/q1a7GsHri7GqeV5ScCYGZnr+h9qPqenpuJy1cux6OHj2J7YzXmLl5RQqlKrSImschU1ciRqsrKrp7K6CvXrighfPz0Weysv9QT7Q1OxYXLl6LXG4rNDazjbeFI7M5rbSeTFbxZMV9Bt55gWmDpbMhYeGVlLTZWXot0HhycjD722oO96B8ZUlW2LTizMoTnqfV0Ekco0w/2YmN5KQ4OVmN8DHvZ4VhdfS0xz/Wbt2N4aETVv+vrtB5gngMmDMXs/KzIcvaWEgyJBi77ubR/doLaWpxJ7BHuo87vlTq9qmAr+SngsY5LkxwN/m4iPFWsFeh3LeRrDyqSoV7fTQoMBLRAVAEP9R1X8ptUYe+pa6r53T143yCAUyHflmDkmm5LMtp13iGG63LqzM4MK2+8DnrGIu3t6vDvgEwiEWRxDOlXdnZl6ZsEkWydiyQ1AQzQwlkiMUtWu7AGWZ/z8xdc9SrgYDiWVlbUB4/X0UdqbNSVkiTogNisZZJJ9hKqde0oQhUsynLb8DI3eP78nbiAc5HEpoRDig3Sermq41T5nbaWZQU9MeY2CBBM7EmAuhDk1ROwgLz6PK3DHsDCsPZW2UurP7YBExP9BmH4DOYF9wZAAhDG9QrUy16unN1cO+ehBD/ZH4w1ynszzBC1LHL6WDEGBisG1G6AmAAQAZIXogrgH/eFk74+Cbf4Ps8UIGP+wkJcmKfv1oliK4mxAITUx7IF+apapQUTWpBeoE72SXUVnUHNqh40gOrAsirPCpB0tYsJKgHZWcVee5GP/hKtuJq4YtKavTrv8zMKjBOAmeCqxTX+fK3bJAcaYrDcJDpkJy+X/TvOGBIoHOl8U1/odA4BuOd5Eu8VoSqAdx8BUcbR9Lbf29NeTuzBeigBiHospp2/qyZOgwphquLt5mHRFucjP6sKdW4B0IYvWWj3Ye29KeDXZFlftiaB2OlJBMRn8xucCTV/AcNc7eGKb65F93rke+WpqQduAtciRhMI85x0tTP3X6BwAcWILvhd7qvscInran4AwvFV1Zz8netnnsn68PRUwBFjyb7D+wMgMv6sG/7dWG9nxWG5eBS4RzzNnmFy3EBnnQ8iV3omLYsQYw0AxNX8LxGbhAqy5nO1kG2mTeIwHjwXVU4z9gkgG4j1Xk+sIDeVQYgc7wNUFYkgErljK0+ut8jvqvBSvKQejHYRUuyf1bQGlqm+NKDjtcIzSrIgyT71tVY86fxOop18lkXCV39jr488GtNWVPmVepza0aDiYj6Qc7fWclUDUyXGXlv7B68jLlGLhNwTtRbUBsXVozxnRJkm11tSWjF5khDsofxcot90T6i9k/dlzokUV7V8SAzLnDKp4gqqElxqv5J4q+017Uoun2tcf7VUqRy01lzF57JYR6gzMtKQ9Kq07tjdV4zFe7BXcJ8ee5MdPPcCQqsCnO/zWj6nxHu8hhhK/X8Rn+ztSTDF2uLvmhdJXLCvI95kvnHO8Nz4j37vvLfGLPtvS7xDtRakOT0s+T1VlCLgKOLajiUWgNraXEJVnHnSDrbyDFcy2m1HayB7FvP7xLkVN1UcVvt8m68476gYrwgqz++W0etiFE18dUagViRZtrjBnUrgqi1ii+gy4N26TrSf4YpInb+yX8Wq28KuIss8Z6nUdeV4XaPzobYCGtKeuVsEgnLFFJqzP5GDMffb9y28xPmo8ifZ7tuqXniMhLO96NdzwDUE7IRWHgg8qKgDLxkR4cvzfL28GiOj4zG/QPslk8MikCHAJeQrIjJFAXk/Gpuyq0xr2DxM6xHmn9kipvlX+6rOU+v8ToedPfdO7/znG+TvO96jQ8g276Uz/6s/s57924jgflnAd91HOmRwCS7TijSlB+dEDBafunc09rQWJmkudsD4aq8hsV2StRJ9pUuX95bqi502+1kF63zfLhUShuf6k6AhnZC0/pr2ROmUlOenCN+cm43YT/PM+aNiqmqhlRX+al2VZI9ELtrjcProuHEhOEmxO69nDCBGu+e3x7x9Pm37DldJs9fW/uNnSqWuK4S5a2JgV93733bsGda1a+/JIg+1dsH9TkUTFodwPe6La9t81lKJdXx2mFiudh7VRomhVK9wtc7oUyzDGFmMarJfeAik8dCIziVugu8zTm4bZUFenaHgB+QEXDvt6hC74oYBCWz3mSGduezTtSdXTsi7CFvq9ZRXcd2KHSXmtciH/zQfUgQE5qn8M0WYlaNUfFQVxGpHcojP8qkwvxonniG/z7/5PuMJ8c01SuQ7YcyyBC3eex03+NxCcHQcz18+ibv378XRvp9p/yDzziI2k8bGsdir+tQ7+DSOt91XHJPIS1fm4sM739Drnz55ojgAYhI3JM4q9tf1zXXFg67sRlhoRyqLYcf9DFROnCI35T/GvNiDGRsqL7+8+2V8ee9+7K0jqOyL/uH+ODmgEtm4dZtztztZ/2A/t9kQnpDxl6/Px3e/+52Yn5/NOBehozE84lBhHbmXvXi+GD/96c9jZ4PxUlH/W74yt+lAG3W2sa/gePHXf/2juPPh+zE0xP7PcyHON+loVzoL7zVfZHttrEc94/OL501u7D7KLnK6+d57TW7Ay+Rul2JMxEhMsRcvXsV//I8/jQd3n2jcKrcrEZnxEi9gf88rY2xyKP7kh38UH330sdbNzz/9NP7hH770ucTsOcw2P/7AzA/99/NxwrvOli6e8y4CuPadeibnjxNfe9ubt8QrFVPq8jKGqXuGF/jgA4QLt2J8YjTjtcHY3trU8wDfZLx/85svY3NtO77//T+Oi5cuxT7xDLjD0JB6ZP/4Jz+Ou188ij6svK3jbKAeWgdAol+9elHCx6fPXsTexmH0D9G6cTQ+vPNBXL50JeOL4fhX/8v/9jUv+K6J8gf2/a8f9B/YA33X7fSm/gYmVodtnB7FKba+J9txcgwBjL2JfTSahCzDsQK0VfMngAjydTD2djdUMenDrvpqOrGAOHBCSNIDuQqAQI+d2fjoow916D59+tRVOdlXLRHixqoNwsjBkfcxiKjq00eiToBTAA4HMwe8Ap+09xAg2Nenfhj8HhZJ5GS8hiAKgAuiB+Cb6+Br4cK8QFcTCU7YXryEKDXhBQF85/1b+vcXX96NA1UKHsfYxGRcvXa1Y7FjIAkiBfDNAJErfSF/drY24uLlq7FPv7itLRFEvI6AiftdWloWqD0zPaWAnGvlPbACqwolqbXVK8RJgEDUpq8WQamTAFcF2nrN6vu+WFpaiZ2t5RgamY5pKpQhUfN17vWEpaQrKAGipWTvO40LC3MK9OjVur6KnfRpjGOdKYI97ZlPj2OcCpbDw9haWoojrKwgSgeHYuLixRibnFSAfSQLTB/wVMoecUilbTPfVV9aEaKuWyLxduB8KGCQILnuXcGlKhSpsHAPZvdQGRKQI4I6gQhXYrnKoO1L5EnGvx3oOhkQcFUqcMZHttlWjypIlc3SoBTuJBQEmqqGUF9eSM8BEXGQjxDwqysr8eLZSwF4VKMIhFDy7YpkJR2p6GX+yZ4ZqzGCKQUWDlhLaFAcliyMRJq7H4ardWwvasDa5HhZElb1Lvdj8MfAksYuwVbun3EQaNkb0PswH7hOBeRS8zqRUCUQANfhsYQC9KOCdDgRCTmWForDMTk+4THFggmQagu1/H4sLS4JIB8bG4mZmSmtdQKjISouSKSYK/sHMaSqs7548OBhvH79NObmrohc57oePXwYh0dbcfnyrbh9+z2tIT4HccXKyqqAEoCQ9Y0NgWOsrQsX5uPRw8ex+PpZzF644t5cJycio5nPVOlfvLigMX3+/LmCJ4gliGLGnHUJqEVC+PHH34iXL15q/jBmjx5+oTG5du2ObIfu3b8X4xNjcev2rXj+7Hm8evE4ZuYuK9FjHQMC8YwB7Aio+UzuQbaA6rm+H9eu34jZubl49PhxLC8+0Xwf6B+JmfkFVeWruvrI4C7rSpWW46PaC2RBo6QhqyY6YJoDdiugmUMQ7CuvH6ZCe0J799HRZgyOzMb1W++l3aYVm0xX2a3LPmo/jg72Y3lpMTbWXsWVy1dEaDx4cD/GxifjvVt3dK/syQY4sJXnM91HlXEr4MGAZ9vvW3tCiSSkCjcYXH2PS7lsIUxLThUhXsCGE4IiMTPFSCVqVf56bb9p01kgX75Dh0Auu2f3Sqsq4SYhaOjWtEPMHr0Voxe40iQYTvHOgKVV/aGfKKtrP6cSrUpI2kqiNhoo8Oad4Q722n5z/1lW+dnvTs8ilfWl1C3CQXtPpz9oEWQlBFOSdnwcc7Pz8eEHH8jBg/O9hAg8I7VDUC9VbGDHpByvKjvOSJJ29tjJqUldG4RX6whhgKzOOf7kjPB+1q/9AQCcdQVQxLrCZp7rJxbg87jm5WXW26BEI/weThkQrlaqk5ADykNWluCgtY3kkchWLCvXGEeDOFTnm8Rjny+lPvELPxOAD/GR5xT/Zs/03u2zm7NZtn/0PEqrX6rYNP6yqKVitE+21eyPEG+IdujJpQofiC8qzSYnY1x9rfo1fpzxtMOgHzCk2tgElZRj2YPYQEB9NaKImhtZ/S1SN6uTGJsSMzQkUc71IoHrNUVA1bosUKo+R+BoiudqfdTvNGvgLZNZIHrHwtZkdNsKoshk2/SarGkrsrzHMM5lv6k+5NitHhrY3NszGcLOgRsLcQqTYv/A7g9lOyuwP6tmeQEiOIhdkz7eu7oWhY5hqNYes7Xtgfv62kbQYL33acZFNJ6un3stMFlV9P2ucNCZomrxQ10/ZyvvYzvoUcUlElXs7Squ8FhQveLKXcc9EJyt3XsrjvO8KEKjxlAkaZ4rRW5xHvJVTgfl0CMCmHFLQkxCN+LZAcf2fEJVZRZJyJq2jWCf1k4BmkWc8O+yGkZoQgUIY8zeRfxcLj9uuWFrZ/d09fMQeX9AKwO3fwGkLhCnHFYa8FZVuXaIAWzUuaNeq27HwjMsMl2Ebe7ZXAs/x1mAZy6bR1Vg9rKK2aC8YvKskgJAk8CKe8lKMPf/dUVvAe96Xkkk8xxr3OzSYPtJOc2kxTGCkoLcSwyhx6fp5T3dIDOOMwNnHHq61R5VIdjM57QyPyPYVGzNfDRZCVlLJbeA+D6sKHdzT+83yI27jayeBxSXCag/ouKdPoyu3q51LTvJI7foANCWxSbioLTFZMwsknRlT8XG3CbxO9+rqmL2e54PZ4XIsaz4dA5kwUUJVfS+o859ZGdJXH/kqrFa58RGquBLO3D1oZT1pUXH/Ff7mohfeo1nH05VnafQgOoMQGMWbokuhkdHdL+8h8j2jDOKNGVPJ/dgXMgnOUNqrbgPs8kACVFyH6zKQVl653qyQ4Xneq3r2np9DyY9NDdlGV29gC3Mcb7VVsvXXt88v0Rpz58Btc+bJLfbUverC155HrciRia2zwLAYe6PnCVB4WSNGjK6c0bUntYV48qy+5hWEyaA67kpLjh0dbhFAt5X1Oc29y9XjyEkcp5uq8+2D6SEWNnrvYgSVzO6gkjxmAgQiwXIEfkZexvxEXEUZz35llqzyGITgTBV44hVeiaSJqbVBuIgBWUI6yCILdTCfjVdWyQ0LHYhhfiA9apeM0ncCBuTVK040M+mAPD2Tz2Zbr7RsUY9f4S/Adi/hbNtdq2OK8E749ozZPA/jgDuXjPbLSRwzdGKp/1vz736meF35wRN7JFOObyyxMNuwZDODeniUvPIIjHnbRZDIBbPPb8I4LRx96j7dTUHq9dv7S8lRNT6TYFKCeZr7Cr+L4FQ/bzwE8VqKQCT6D6dSbTuM5YqAtFxQLb8yLZUgwPtnsNeCbFZAkfmMhhYte5yTObPKIG5xU8WQZkA5kw72/NY+xhk8anPGGMj6UDBz9Je20In2+3ypR7A+/tyqWKPV7sPFV+wr9N6xmIXrtk9dbMtQFXOy4XFMYxjI4v7+CULX9oK7nLBKDeIImeNZx6ozRuXh2CnnDYkKkwXDPZhkcspmKs9mTEXMXx8LLG73i8FpzwjuT5kC5E6v/m+RVI+Q9hf+OL3a9+t3Ir3tb39gca2hD6VmxY+S2EMa4E4Tn2BR8fk4uY+yccSyVvEZgxtefll/OJXP4+N5e3od7t7/UefX6p9j44Su8CBib0TM4d9mHRXOU7OD8W3P6Kn7XA8efJY+MStm65K1fmWYjy781nE4Pxny1ikMLJDO8lQqDI6rP3VYlO7YXgd96uI49OffxrPHiwaA0ScB+EGCendr93rzlhAe55xvb3hXrx/52bcunVTGBPP2PbPzudkA5227sQqODWsrW7Hf/pPP4ulV2su7Ojsaz7HPJG1B6Urx/k98eatK/HXf/MXMT8/o2pTF7yDC7plnPKULLV2CzJEz8fGkRWv+B6Jd+V4sQ/GvaIezu/f+UBEuvbFFNTacRAcn3mH++VS/If/8P/GvS8fmwCW7qDtjawts7G49lnOeXbp6nz81V/9eVy7ejVevnwZP/7pT+LJw1cee+XAXWFOSwD/48mtlkBvxq4jDssn2Grwu8dJY1ndPgfHQ26D4rYrZ12suPb5hZn4xofvxyzugmNu/4QYYXRkWPGurdV7sfh6JT7/zRdx/fp76mctzCzdFR8/fRQ/+elP4umT15qLNs8zEVxT48KFqXjvvVtxuL8fd+/dje2NwxgY6o+rVxbiu9/+Tly9QgGb7/9/+pf/6z9+6N55AH/9g/+WR+DrB/3f8tP5r3ht/UM/0JHhQJGTE0ASAAurRA7jbKTQ3fk6n+/qn6GYmV3QBkVF3MHBeh52JAaoy0iGAaUAXdi4rCrmd0lEsUKCPIEwAQyoYLUADAdl2WcrldHqL9I/0NgWVV8NB4u2tKUKBiUSoJD7M/lgYfMF7CVQwl6U/qWQrADQBHivXmFhMSBCgoDm0uWLumPvgwYOn794offjfVHX3nrvhg7nh48fy0r2aB/bhtO4cuOGAlgCHH5P/X63d3TAG+yif+tgPHn6TEHtzRvXdagCbss2q5TVgADZQ0MVsQSdu+6zNQwhCFCgBrJlAAAgAElEQVSV/QFl4SKFloOOAoMq8XCfTlcoOjCxmhcSa2drLcbGpwUA93hmja2UA+iyUFWyoN5+9G6z9Q/PdncHQPxEgCUVvJzWAktOj2OKQGqwF+uvl1QNyAcfAVyStDIW/f3qX4ilIrHKgUAm28tyWJZCT/1B4lRBKwpqJciyFrNqn4ANYKeq0ww8pKVwt0enJPYOrgrA29t1zxQBA2n9Wclao8zPnh4FNMomNK3T/JrE9ejhKUDK39ghoGbODA7F7IW5mJufF8nw6MHD+Pmnf69rZy4ASDEfIRY9du4DbPLXPc10z+qvSBBs1b2qvwGqsnrNqtsD9YhSwKBrNFHtAAsCwD16bOtH4O1qRFcdOJKB5AUULgsyPpM5ZuLHkZlJcNvk2S7bQDqBGvMAsnNqZkakBIADQAOJLmtYNoFpG4ht5pNHT+Phg4exs7Maw0PjcfPmVVnTcD9UAwqwTfCHsbl65aL2j/v3Hsajx/djanI23r9zS+vys88+j7291bhy9XZ8/PGHsbS4LKKY+YmKDpEC9utrq8sxNDoR7928ERcvXogH9x/IjWDh8tWsKjqI1aUlvX5iajIW0qL21cuXWkOvX72OqekpjYPGXH3qhuJ73/tOvKCCWZaIg/Hg/mf62ZWrt7TfEHTNzk3HN77xYTx9/CTu3/8ipqYvqEKRIJ9AmoSWnip8j8Tt8eOnsbe3qfchCbh9+6OYn5+PBw8exeLis+j1xtTfi2ppqgAA+3lmRQJjS08lh3synQj0L0WoDn7ZJttW2XPbpMSXX34ZS68e6XmPjS8o0NzaXIyh8bn46KOPbNWcto7MmSJ3EMRg97y2thJrK68UVI6PDcfde1/EhQtX4/b7H8Tm1k4CnCTGJr4EoAJAlaJB7QK8X6k/Z1a1t+RwAiLYhZbSNPsncs1VfaGez+rba/JS51+jfu9a3hnc6pKkIrXyGrw261woMCsBngK8WE9NRbV/t5uYFbgioKg+q8j4TPzKaaPWWZGxJbJSgpnW14rvO2BcA3I0kH6FdgmNZpL0RkhRqDEVDuavG+LZZ4pB1BJ5GdTPVCgrzgxopk12VmwaaIFQGnYlag/wuCdRALbDckpAJJOVtpub2xbQyArf/aSocKoEvGwQORM5v1ZXVzVfq9rGlU62ztU9pPtBWYlOywpxJLZ2dmJrc1OELGc0Z8ilSxd1HewPnC1ccwle6P1lchexmm26qj88a8skD3Z7VvwXmcgezc8hMxhDdk8EMOzNgEhFVrPHcT+cTT5bBqW25j0tVqPPlnt3AhxiJ8z+MDs3L6AIMkFEch9WYduax+w3rFFXZToe0vpKZKWqQouEQSUvu7lxrteVmQU4Fh/k7aIFI1tQ3ol6zb8iH7qChcZyPmOJBljszLXu2uazpEav2Cb3qZpnXptFTLb9vg12Zk+oDOTauZogQX1mEhLVp76tzHf/U74aQkLgrrgXgUUmiAHgdq1bDNvSss/yq0W8yYUk7foUp0TIKppn7z7CJpP5t9fHgM4riDFiQwRjzA8BfkcALllhMmghlAV/x1n5a3FfzSuqjOyOAwEMSUnlMSQzPaEhBCZFQjKHEPnx3KuKV0CjQBsqfE2kQYzKdnCAtgK0U3GVfBGVvBfnGKBl9ZBmDNWjKoldxopediZE7PYiu3fNdZ8DfmwJzmblp4QeCb5yvjL2rmp0T7vGgeL4WFaFte/IUpm4Qz0ET9xXtizCszc148/rJicsLNEcUv9AqqB3mv6YnI9VvVvPrPbS6n9b4g49R8SaAmoR+mmSOIaTs5GBZVehIEBwdU69D2uPuVTWkJB/DIDI2BTc8R71b19HF3hyrKX7yYpF7UGAqrIKRjhWFu84wlhowp7JtQrwTFtxPrd6qzMuEhN2KsFFpGdbCAgxrq+AYGKEEiWqioRrVAwPyenWNNWTuYQAts8cyMptx/lai5wxuEqoMtfEPb9v4t0VTvxdMS7xBP0YswrTpCTxjVuNyMkhLVplWylxI/PmVGuGeQURwL8B+7e3ttwnfmrKDjDpssLD5L0Q77HP815VESXgM9uiVG9jyELlaGl9TwVUiQCqkr8cjiDs2UOrUmkK55V+x/4ikNk3UjDrNWk7cG5QsYxIEgvciCVZn4C5OEmx1olvmYMA/sqjcB1IgUnlHbW+mxhK+YirzEvo4ZYzzrWL4zPR2RK+dSZ0BUXdOETPMYOPbgxWBJwB7wK23yTxKv/1+ZuC1zwHdI6JfHcLHcUTSVgZLM/Yps6TJHGL2JPVvhwdjqJPZJOBcTub+VmYmPb6ZKy5T4tROr1ctd/4rhWXZq9sxoy5X/Om9j8E0RZU+PXMec4QxQJ5b9XnmtdCAI+PT0roNTKCewrE/2BsbG4JVb969bqq4XitPzstxdOims+RNXyuKVGKeV8FtJuMrICx3XO6kaYA5zcI3pbw7j73d/+9rPzPvyKf/dsqfM+9tEjZs99+NwFcc61L+rZ/N1HoeD7bPuV81EzQosh4QTOjbTclrUH2Qa3+rdqXJbow9iCSSkKypLY7FcW26/XepvdpqrBblzTN52xLUbmK4zM/a+U/5VCWAyJBRhKWnHUVUwkbUEsdx/0ttuQ2RRLlJd7E72u9VnVxnknsbxXjlQ2+J7KnD/etOBcnA+KKtKCX60IKzksorjWdoniJnohlixjOtVdnVuFldodwrFM5TJFRJSI2GJatEdjHDw/dT10E4IjiItaDr8k5CQ4Q7JnkHiurK6pgrcIKj0M7XhDKji14vjnoefZp/5XLidtLyCEkcRTNhaMjCdBwOrQDIEI9x1ElNCiBKO9ceA97vmKG7ClfbSv4udqLZIsRzn/GgbZZsu1PNxVcScAsEcOB11aVdMVQjL9b27ntTInJPDepXrVzS7m6FEaHba/w04yZaafFPkl+hLvCvftfxOd3fx0He4xDDhZiq+H+GNSc8hzTLsvaOI443mNdhPrCfvD++zE/uxCLi4sSsH7725/E1MRkVklb1OenY/yPeJc5bLv+fYl8uXflDhlf4ZLAuch8YB+1+A4xwXE8fPggfv3ZF7G/edSs+0qKzxDAeb1nzrroi9sfXo/vfOcTkezYoUv0IKtpzpoDrTMqp5k7FoNFrK1sx49//Gm8fLao1+tsb7azbpYGZuIWDxQA0BtW4raBvvjO9z+KP/2zP4mJiTG5Vhwe7cfO7rbadIG1Vq4tkaKwY8fTiKURu1I4Ac5HgQaYE1gUGCdue8znW7duKR5n/TGHiYGc4yNEGownT57Fv/t3/0+8eLoYgyN8hq+7yGCJpTqVzewTRwcn8Y2P78Rf/OWPJHa7e/du/OzTn8X6snNon8V55tS+mfqbCovPk1xntEg13QzQnCHvO2G1idQ8+9r13Hmy+SHmHfpjfHJc7a3gJVaWVtv3TZmAn99pXL9+ScUjYIMzs9MS5DLm5GtUg4MtgvuDt//tz/5OrTx+9Gd/KjxLcXh/Xzx8/Ch+/nd/Gy9eLivH0L4noM83R1HOe7euyIH02fMX8fK5MXnu58b1i/HHP/gjYXXC6Q8P4n/+l//qa17wdwtUfu9f9fWD/r1/hL/jDQx847Q3OB7jMxNxsLcTB9vYP2P9S9JO0JAKpAKQMymjxyT/9QYhb6fU65agh6q66m3Gocr3SIKLKCrlShFEsokpeWclqRlglvoOEJdNqQhh9SHdpkfBgA6dClSpYuD9SYZInLHlQOF8+colDUYpkPkZ5DC9RTmg+H1bUC7oM7CkYE+nEpGvazeuNj3aShVOhSCbMEQunwe4yvu7gsh2ugSOkEy8N19szDq4ZbuB7Uta8Mj6+qWCr+vXrzU2xfRMLWBFgXhWvliBZcWjkmRZM7ZWUrIz1uHqHj2lwHeiYsKTG6zA2FWADnwgyBhvLG4hgMtWqMBP2QCnOpzQiwRoYMB9wVQpeESlzJEsWQSW7e9pHCATr1+9EhdmpmNjeSVWFxdVFbiDoh/1emYAVADzhS03mTHXWL3lrLb1PQDacBi635QD7AZQ6FTBMeauzElVHvMo7TVt+9Ov87BAXX82ljrDjYqfz2zUmUkW2/7PFe0FiKiy5ySBsFSdK7nLnm30WyLYnp2fV2U4gD3BJOq1u1/eczKRSRkqR6ovCbj8RdLSVnWoikHWbiiCIcNt8cj9st6obCG5YY5V9Q9VDXxx3QLCsi8MY8e8RIFJX0mDkU70Hbgk8QIZKOtQB/Sy6pYtiwMOWbeqvwvAkfu8cO8Qn9j4UrFyyBpQDzCqiwG/++JwH6tuql131Qf2yy/uxeLrlxrXmWmq4Idjf283VhW00kMXEsiWmBcX5uPa1SsKfJ49fRGvXr1U8M73qJi7e/de7GwvxoWFm/Htb3+sNf+rf/hU1/3erY8EfjD2Wxsvozc0FR9+9HFcv3417t9/GPe//FXMLVyXsAWxCATw6Ni4KvMJchF2vHjxUgb12BezbpS80i9NNp0D8YPvfy9evX6dvX0G496Xv1ECefHyzZibn4sHd+/G/MJcfPNb35JF0ee/+WVMTM0rSOSL6kPAOKzkAaPZV16/ft1UMv5/7L1Xc2X3ke2Z8N4VbKG8I0UjqiXxds+VWnN7Pt5EzMR9mLd5m68wEfM2D9O3u9USjWgkUvQsh6pCwXsc2InfWpn7HIBUh/pRDCKiyCrg4Jy9//tvMtdauRJgHXKYffbrrx/G8vITEcAzM3NxZXpG/TwBd47UX9lWUFIVDg2lYjoJnAoKa7YJzEPg4f7DzPfP/vxZrCx/qzk/MbmgBHNzYyWGxq7Eq6+8IvvZqnRzNRXW77a6JLFbW30ZL5efx8L8nBI87J2uX7sXVxevq78ygKmr6Q4M8GZ/GRMTIyItbHtqEMz7n8UVVd3qfcCWVkXqst+y1qvq14m2eyQWOF//15oQcGkREe/lKivvt4TH2oOSjCgytxOgvLAXNcSjwRiRsykv7wSI2tWMHeBgk1wkRFoka9PT0vuWe8lf7NVW/y6lf0UDdQY0Z0GCVG38rjNpTNBKLLcBq1KrlkhL+2rFBEmR6be0T6bdYaNANnjEs3GF6WJMTkxJFAJxNDk5IQDaNs6+Dp7z3p5tzahkEYAu8rLduxzVtnpxQUiRKKvyijlHZVi/HDb4QhzDewJI8HcAC/Zg4heSWvbYGi/18ko3DVnQ5rkEgUbyhqiGfeHkpKU/BSjxOhJS9ib2VFUIhNtGlEMJSbh7zFvENjzIXjnohPrgQPsrX55m7j9bMZL3F/f44T5JqIlxFKdcu67knveQAEV95Em8vU4gL0SE9ECIuO8jFngCUIhJ+ge0X/AaBDrcB+cv16PqNqneXcVl4ghyyH/XNeZZWPPcBIyJMx5nAzg2pHH7PO+sKimir9Nu0Em9Vfq2Ba054jVQQrWa54yXnEBEXvkc4/eK+HLVTF21f6sIDoH3Z66kdSVAnpUN2Oq9scQuRbhU2wQReS2TKLpuLLr3dnWNspNNcKHaMkDq8eyrSrAAZuZ8EYBcu+y/e9yvXmKx7JHNtbtX8KBihCKCykbbNuiumHEVSZcAg6oux1aMOc4c5NyGHICgxXqYz0RIwNhXxYoq8HN+shbVP1ZiQMfjGrdEviDKmOcW0mR/8xQscv8IlKrHXhHjirWopk/7RceAxJauitS8T/vF2sO5Z8hDz/sBnW86A7KXZ1mvsy/4dw2aN4KcpprO/RLZw8oKkLibM4nnwZlXc48xZWy1hqkMSWFeCS4tOM3oLedtVUtq7tV8TreeEnjW2aW9tdgh7bPd7vGc1csmsj0W5QrQSdKVUKKEKX6/AuoNMrvSmfngilutg7Se1jkrC03vb3yeCMmcv0UAV+WpXpN7s0UPGRsnqeV8oy2o8vhwHqajB/t9Etwa4/C5K0BZji95nxKFOt/RGCaBrgr1rJBrnyFe1xLRZDV3VWO5F7FjnBIHCZBOkpjPFlCq/reOifnD/OdcsZ3qqYQPrA0qh0psWnsiAiPWBF/VW7fGk/iR/ckVba5s07rOaixVcqrViZ2nRMZxbUnAcdUIALWvnVjwwc/sVtXuq2yyxC5AjKsri0xyMo62RjdBLmHHgc879gLHQG1hTeVSnXtnAa7OVY2ylqi4BAVt0thiKI2j3C0K2e0AWTsEQBWn8HmXYyxN1xQf1f+dx5UYrzkNssd1VrNmv3ZZ2ELsptimyKA6f/x/C88Vf+S8411NklP5eywLaQuMLOSwmNh7rvaRJs60aFF0Yc59dRNvzifmgue4Kt1x+Ej3hCJTRPpwrtD5TzleWyCjGDhjBuIo5/h+jRx5ehGK2/Kbp0ROQBXw6NiE+4bKphwrcPchrj3UFVi2JG6fwW3O1+PtGVF7Xp23nUCif789P5qNpJEOtp/XX/7bd2D7S8Tyd8ncTvK2830dsfxl8tfTq3oVt/fxeg9+phQlQzTT/wm0JxtQcaHzZe9V7fv2eGbJW0NcVOxuPMGksYQpJSTNPL/ELiLBUuhS/dVtZe49q1wqmN9a4+kuUK04LqyrXGdgN3WmcL9ck8nJsoanV7rxrCKESwLQmRvU+i0cq86n+nflQBb2WdzH95j3ziW9PkpMYqeTtvuIROS5rxfxjH0/E7FminIRWUX7WVe1vvbo3At4fbULEgEvUtnxq/r+ZsVn9eJV+7MUoIwo1uhW3L2zs60xcVWt21FA3DQtARCjUbih89S5DPcDnql8QT10B20dLbt/z0FIZcaSXJhYo8amLME5f3Z3ac9G+wjcadyGDXxJVdWZI2jPpV9wOvtxjYVZ2E2pP52NjnRusT87L9lXfMme4L08W/nw7y63o9OeSDuOIzuSMF8KN3N1tgl+zw/OzaEYHnEbMc5S8hjiLM5QWnl9+dWfY3Vj1XOAXJJ9qBcclwrgch+QXl1/6J9LFfDU9HBcX7ypQqON9Q3ZbL/y4Cdx5/YdjQuxePVKNXkMPnBszGqgX/fLHxeSQPrvChuFlHXuTxFHn+Liis943+2dnfj000/j4ZdL2m8VU2Av0UHIXiYJtS/39cTYVH/MTtPP9r6qo8ERy7FQ8bVygW637sKZhBzw5Cx2tg/ijx9/Ft98+cixVAcZWTlre7+KuHXzZty/dz+++vrrePToYQwM98U//Orv4sGDe65sP27FxsZavHz5PLZ3NnXGsQbUH7vX/Xs5oxAE7Owex1GLfL4rhoYspJuanFK/5Tu3bytPeba0JFJ4YWGh2UsVl+Y5SPHKw4eP45//x7/E2sqOyP3jI87kJCk7Wn0ZqPX2yb398u234u3/8kvNj0/+9Kd47/0PVRXOEJy2LDQvnMbrqGPrrcrcSwdN+yxrJ4cV33jzyF+4dAx1yp++73XEnrfu3Ix79+4Jx/v888/jk0/+3EEA16WeK7a8f/92LCzMx9XFebkVIjpdWnqqvQv8jLxMmP9pxB8//jS2N7fiF2//Um5erCfW9dfffh3vvPv7WN/c0WVD0iMCcCWw72NorDcGhmgTdxinhy5oGBzti9dffTVef+01iY7B8Pjc/+O//18/8oJ/TYjyA3jNjw/6B/AQ/5pb6O575XxobDJmZ6fi9OQotjbWYn97JU7P9uX1j4KUikQf2gZFAEGc/Lt3rsApET4GPdX/KYkQEk8CgVL2Kbg7OlYQJNW0mjV0q4JPFWW7eyJnZYGEwnqQfjXut1lVmvwerwOYA7xVb4yBAZEEBA+QJLwXh//ujntkumeF7bo4fFZeruieCKgIXrhH7FL5+eraukkG9RHcj+mZKzE2OtooGiGD1tfWlTQTJBB8kczzdyuzDB4a/GwnGBwkAqASGBdwnpWpa1QkHxzE7NxsU82rAB6QIgNwB/omfWXdmyCnM95MwPKhK8lOe87q66TfSysOWXcpcLZqm/HhXl8ur4jIggynHy3vo0QgTwyRhYA0h4cZDPH7J0qi1UM2q4upqj4BjOjtk4IJcH9meiqGAd83t2J7fT0O6HfGddMzTrbPBmkJcPhjHx4DP03ALBWqwZICl6tHnXpkoNjMYLotNjA5rSRX1WS2O+IUFFmjvkcGokhqqj9wG8wwwEzgU0GVAWAUVagcTYqbDHdVgYCTBMit5o3YOziU5fD1G9dFzvHZ9FYUwAiBcXgQL18sq7/k9uZm04eGMaFPhxIGjQ3PLitYBHBC4Je99UBai7tvGYFi2UgKqGsdOaGpvj4JMMkKG6BVYA/WjFQKG2QXEDpgy2wCZq0xVadgITkkuzwIDwBj1jrkgnrWiXjDkvw0IL+3dnZja3tPKrTx8UnZFlPlfM7YHh/Fs2dL8eknn8fW2jPpOgErAOewiz85QXlrogPBCq4DkMus/1u3bujzl54+EyF7uL8a41MLCqDorby/uxxT0zfjjTdfkyrxs0//oNm8ePNBzM7OxaPHT2Pj5aPo6RuNuw9elQXP48dP4os/fxxD4zMxoR7A57HxciUGhoZidMKCF8DClZcvNW5UCTIWjDnJAwQRc+oXb/+d9iHmJEQKBPDZyWFcvXY/pmdn4svPPxdx+tO33pTw5NM/vhfDo9MxPTOjZwEBjDX87PzVmJqYkJiEva4CuN5eK8DZD1dW2EMOs2oKEcNgzMzMqqp+a3s3K6Iipq4AStoGqYidqvj1ZlORspNo5hpr/vPPvoiXL751Ijq1oH1jZ3M5Bgan47XXX9M1FyjBc6rE2zbAp0G19NMnj2JhblY99lbX1uInr74eI2Pj8fTpM+2prSPIKwOuOBHML8yrFw5X9HJlVUmiqubSmt0bela0ZxUFv2vRgiv/GXv+MDdJoNjLUfLyvVJji1zOfrECAPL3RURnX7ZKbhVg9/VpvguYzaqWBtTI/boEKQJdc09rKiDTTcKARBHU3l9McpX90sVQzCRs+8uKTgf0BrTqK3sjpa1pKVVNKtbe136t/3YJDBNoZYtQVx1X9TIgkIEg3suEXxLQqZYVOZbEoIFrE+g8E/rRzsxOx8T4pIhG+v4ClKuSsI/epMNZAejEkzN1T/18bSXLM2R/KhK0BE7cAXuk7ECzIoJ9AXKZL9alLKITBOM9NR/GxnTGQOCR6KuqZmhQoAkksezb6UtOn8WzM/XtpvqLmId+SVQBqe/rMdW92CXb0lfAVQ9K9WNV5yt5u0pfblfb8fqVl2tKsBCQ8btFVrhf8FFWTfbEuCzwR3VGIxji3tkH2GeJOxCkUEHNvOS6cZtgL2C8sOaaGB93NVdOEoM5w3ECuJB7PI8fcJgkknld4B2fAZjENV+uyG1EVx2zrwBMxtwahoQlsmevK4hSsHVp1hXgqjXAqzocUMp+uNaHZmzGVxWnmFywrZ3AmWzz4OdhwqvuSzFtOtG4bURVN5kocxWm458CsHw7FkXx+1hAlxBP81NVVyaHCrTjd9Se4qjVkHiO49gXTEIRpxK7yKo7e6AypwQW5tiKmB8e0j5FjKJ9pbdXZwKJOuuwqnIt3rJ1s2NZV99UlazjQFvd8lWkg4Q1WR1KPMebuFLRMU61UCk7W4FCDWjcjhNrnKo/r6vZjlJUYFGEWrAM2V6PPRCQkS/ANd63M2+QQI1KXSrim555J0k8O0bmnuQKBCDLmUWFQ46RnrV6cJ5qUtb9lii0rlN5TYKyApogCAEkk8BXjpDCPPV/ThceYoGqBGFKKs5MFwrbbrZ7f0pclPOH96j5XEIGPRuj/vqq9eTqQpN5RTpXNTFnkwQEEi85VjNQ68pak4UWNPnMcdzvmNWxsc+xup4UKtU+30Ee1/UpRoSIpTI6W/bovrOyukj6Ii9qzdh+19U7WmflIpPrymRlVRW7HzKf2VQ2p2ORKkFSyMh4SCSQeaKqu9PmUaClqk8sRrHtpnu8moAwwMVzocUIX35+5KO7+gwTyilqy3yJvYR1S5wrwjr3e7tS2La52lXYHcdWnhDF7O2KHcKCqKpQ9t/bc9DxAL0iB0TQaW9Tf1e7WpydpIUgNp84D3RD1Dj+LuJRFW05p7kvviSmlgVp9mnPfVSCmcb62MwW9169rqvyjIcnQr8RztiymLEWWCxbaBPH1UbGxI57Z9b8LOvgqqLpjGDa+3unnW57PYh/EfrfrmpOJtILp+N8sBtUkq9ly5tVvbU2yyKzsepO9Qb7RrnlNOIj3iN7SJ9q7Xl/5chxu4CjtOpNQV+SqAVet9uR2BbWokXyKvfALBylCO0SOElMnCdC05YnQpVq7AEe6z6d4RNTUxLDQPSWUxS5IvuD5gj4Dk4J2X+cdavWPD19Ke51BZ/DReeCNR/JERpyHguMwgeaQ79I4RLBfB+k+J+tAO548/YTvvTIL8awRUy354NmRfPbJdBpvnHpLxcJ4Pb1VtyBsD11Ah2/2X7/Iszr/Cm3Ev9+R55Vb5LxeRGjRVo67nd8UgRrOajoXVLEX3tpCQ9clZ9VuuA5iGjSYaTWrsU2KbCofr65H0goVX/PSt6K4wtPas6nJMu1jtLRoq5VhGyexXyuiOMU5fIa7XmQgylWqfyhGX9y0g7SxrGbYwj+aL1kawQJ32SZy/5Iy7B0Z8l9wi5EbevVJuZMMatyYTnfVdyU7ZNyHDgXiKURD/C5/N/xcokh3TqJ9cR7HRzs+d4rZkQcompeO5GAcalNAPkR2KpEo3ZBYb8mHkSQp4KagUHdJ0U27Gn8jHHb39sTAck9l00/vwuJy1jtbG+rEIPnSc5VRRC131ccUvluiaX5N58H5sn1E1v5/HBxDw4UOJE4vjVh7RizX21FyBvUIxlBWMX8SW7zrPv73SZMRDxEcrY7W15+Fh9/8oc43GtFF7wj1b68zKaCjbhBMTvP+djk7+z8RNy5dZdoR+MxMDAUs9OzqppmXIU3p6BCbUPUEs5V1xZfQdofKs9CHExuSAzgOA9yzuJcSH1Xcx/rPIaU52dLz57FBx9+FPub2ZP3e7a9Dkg4+oZ75Tp39eq8nKR293biypVp4cC8b3v/SGeAFD94CBBzdMejh0vxPuTnoXMKzft0IrhAAp+HsPC7d80bt0wAACAASURBVG7LBe/Z0vMYuzIQP/3ZazE0PBh7e9siwpmviAmOTlqCgo6PTch6n7Hghb0IwndidEJYGLk8c4lx4TlOTk3pjAHTIy559dXXYnZmNo/5FForVuiPr795GL/993+LrU0KzrpE5PvszrvkoG+6D5jE7O7til//49/Hz956S3Prww8/iD988MeMec7j9MgEcFuA+T0EcD6bhrxNIdN3iOKsKPZF5TZ/WdnUsfs3n5mOVRYwdsmi+Wc/+5liuffefy/+8P6HjeOM7jQ/59792/Hg/j1VZF8BM0+3vuWXL+SkR3EWuCfjDHb99MlSfPXFl3Hrzp24fuOG3rNvoD8ePX4Yv3/n3+Pl6k7IwTsLJZIqKLmSxpJq65ND74n0Hn7z9TdjbnbWYlCtza743//X//NHXvAvBQo/sO//+KB/YA/0L93O2PTb5wCJo2MoSmic3orW4Z6awBPcQowKJNLmpHQwKx/pvzuqQKB1iFpsOCYmxkSm0iuToIqggYnEISpCNJVeHLqbG1tOGAFtBwfizm2skodiZXVNvTA5CM6OW+qjCwmA6lX9RY5PRPRyKG9v7SgQA1ji8wH2scqTuq3bdssvOOQmJ9RrVRZ2kFcnJ7GyvKJDDwK4KgKszgdEs6UegSSgVFVhSDGsJPY41dPuAUxSK9IvE7giXEvtWAGmAJnTMyX/BEmqQlOo0hW7+3sK6jhMAdz0GUoo2xVuBl5cCcD3G+Dd0HxTBWNV+Yk2b1kApRWPE3sn9X4fxgjLY6y+zwWyoyRS35XBAQXPvG/13FUAUOrMMw5r3k/hl5JJKoYh9IoMhOwcYl5MTeh7Iq7oc7a+GWfY+0nx2ScSGIIKckdWVCcnqkzi7xUsca0KQAdRN9KfZF/VgIAQBJm8v6qqs8K1bAnLvpCJWISUK39dfaCk9tQBifvXGGBzdY+JHoGEqUQr4hSAheS5p3dAJHDbhtKVu+3KQosAxicgO4ZFAFMBPDoy1oD37qXrObW1tRMvXjyPg+ypUtUKPNPqx+qqANsRinAXQAGg01KU41YgXQL2RZxTtQUxnRW8BJYmwk16NwRVt/sQAUAYEHOFmYix83ONMepEgjv6+doe0sGNSRUUwcdad8zljU0s2Hdjb/cg9vZbsdc6iZn5+bh3/25Mz8wqOZEY7ew8Njc24oMPP4yn334p94GuLietEQCSqO8Javm7AbxSWiMJvXnndVXOk+C4F01L7w25A1FDz056UtPbl0B+fW1N8wTyfWJyQtWnWPwxDuwt9AFGvbixseXKiJwnEj1khQZ9e7k+9iHWOXud+kj3dJt4SYtigjXGgjVPggChxBhD1kBCPl96LlB88fpirK9txFdffyPXgCtTU9rDSNwgdNhDsQXHnnpycir3Bki3s9jf29Gey+cUyEsoh4CHJIZ8fHt7116lXaGkDeC9hCWINdqAhAngLL7N6jnbwK1vbGp8e3pdRcmz3t7EGhGb/AXtpQ2Al2BRAQDY5dEv+fnSk7i6sKDED9Xz4uI1jf+XX34ex8dUaLJHQ2jNqQqaeUvl99b2jsZjZnpaz4l1AVgll4EDesS2CRzvZ1QwuL85wBoCI4hHnh/W/lSE7e+TVJ9oH2YdScUs0NZgIWNSVXiyW5VwBxtUq7+LrBWBm/20Xf1lgLMqOF2dB1nsdShwW3tQkrSqlvVaVhWY1OFJYKVLhBNB778FniofkUjIoD77VoHkrmC2CMnJfdnnWuxSSbBTuTaw5YS601axw9ouBbX63LTfFSCaCUKNWZHUVbHH6wvw4RxGmFEWm1TU37hxSwQma4lznrWLoOHF8oqBhLHRPLdMNtvauFv9gRljzn6dAwOu/CthQwlSuC6SddT5Wn8ALQiJkmyqSjbmBeuYNe+13COAn2phwAzWHx+4tbkVK6ur2idRox8fURW8qWcMgSqyC/IpSQOeC+Qz72+r7i69F8Qd4Ak90OTWgP3Y7m6jsmfMAHLrvOZ84154H+6RvsfqZ6Ze66505d+8P2sKQpHxmL4yrdfq+/Q0O2xpL69KIEhMnidkITEdADLjarcHV2OyxgGf1HddQNvl6sSLNoANSJkigabKM0UBimGaisl2n2nPzexbrzlrYoevWm8CNZKMdD88zgqfCdU3rZT5tVaq8qXI2pqrdjlIMRXVXtWDLME6xWDZI65+t8hing/PWRaE2IEfuAJV4if2A1l049JhUWBdP2PBOgW049mxT7nii2rL9mt5jQSR29uaj4joOH8ZD35W91RuBbJNJo7Ili4S6kxM6DNcxW4CRnuV2nSMxPTUFQnG+OL8VLwri3ELJiE+bDM6aEAT0lv3zZ7rSnLtGeob2yYFRCYqjkpRS1bU1lgamGq7FnD/zE2++OwSSfD+ReZWJTN7Pfslr0eEChjC/ujrAaA0MKvq3Jw/jD/jzjyWfbp6bB5o3sjq8MiWf0U0FinD/J+cutJUUqmi5vTE45m2q0WE1DN2NaBtjPlZuVV05mAWGZnQK4KWtcrry/66xsciW8f3Bei5OiSFi7nP1JwooUadxZ25hNdFVbw6JjSu5T0fAJCNUZb7mdOUw0MTQ6e41BWDJtOZ74yjQO0kYv39Il0N8GrONhXLtvvn82pPqVhYRH1a6tqasmKUtH1O31Der0j+qpCudapYmLVyTFsZ2/TXvmVRq6tksT3k+uVipOpZ9gQTl8wL9suqWOV7/C4AqUFv5wzMV+YtXzp3z1wlw/jUXuSKKIRLJkFN1pg8KFcSz1fvZSaP/byIFQGwdb8iVntE5HANytEyduD9x3LNswZUCTZk+37vL47va1/UulGg4tyY51FVv87tsTk+FzGhOZj2rmX5Wq1pSuTFDRcZUvOdf1cuXLlX7ec1JxqRkCZj0V5tWrgTzS1wSusuCXL9TpHY5VYii133ubagp9p3XOzZWnPCb9fRLxUhe4oS6npZf+1KTNuPn8khAmGJ8y3WkAUltjRvx5DlOuNYU3t1VgIitGf8mbuqMkyHp4r3JEpOdwOPZbp49duS33uPSTLlsZArcvIYlfMSTgv+DF5rFyiEy5z3mufCPHCS8jnPz2yx6zzZe0RVxMICmPhUAJoKxCJm8hE2wiW/R82Gi8h5xbSde2Pz9C+B7f7NDoljIvftWs9LAsbmer/7/eZqOoSYnddQf79IAF9+RRK4uqRO0qLz3+15WedDzW9XNlZOWzbORQQ4XufL+YQ/uxPDafbWHOAStRd2xbepJPQcc+sn/k5cWLhC9XhXzC58inwh+1ln73gLiXy+ts+4dF9IUq+cLcqa2mSfL7oEP9pz1LYBvMUlkmBMitnULqBdIX5h3uW+jVimBD51FvKeihWyutn5Vwr2kuzjKvT6dKWS+xktW+T0YQFMU/Gs+JPn4qpLxqkqt02qWZxF/lqENe5kfGn9JsmsvVoOfM7LTMSfZ+WmHenATgqDksBUrbjoR+z4tsSMxOXCLnt6lTewvmkZwrPAsYfYkLitcEXiohIK8b3KCQtvFSZwdiZRG+/BfkJc47PQOSjfL7EceRTvR17jfcPuDZCq7C8IbFXgkKSosE3l3Wom67YDjYW8n0U5anFekW9xb9wj1851bm+txyd//ihWltZE+kpQ0Oc/4GBaC9krlpD9rHUW03Nj8er9nwjvAA+Zm52Pa9duyI64hHqIdvlsibOq3UXea53Vbtvj++S5aL2khbba99Ae4uREuMTG+pqKN4jFwHQ4Zz777M/x8KtnDXZZjl9FooKfDE/0xdzMjFybEOkzBtz38xdLshKfnpmOhfl5F04pPzceXQVAjBt7eW/PYDx98iL+9d//PQ62jjSXTWCmzTngaolKsnVbuZewr/SP9sbijSn1/aWntWML9iLOKOcMVBq3Dk9jeLA3pmkjND4ZY6Pj6RJF1TR/aEPg9jfg71vbW+qLTF68ubUVr7/2pshPnjNrihhIIvu+AbVp+9ff/jYOdk3agscWNmIS121IOHMYQ+bu+JWR+M1vfh2vPHig6tj3338vPvr4U//+sUvCJVbNs6kEld7PjX0XhiP9QTX9ztYKueX4xGn6D1/c/5kv1SINYVXtz20nFPaEHhWUeP0cxRtvvBFzc3PxwQcfxkcffdwcZz5L3VLyH/6nt+PGjevRP4CwYFAW5Ux2iO6tjXXl7sw1OSj19IsH+eiDD2JkbCxef+MNtwHq74unz5bivfffiaXnaxan9YAJu1JeX9kXmCr13v5uYffXrl6Tm9/V+QXhEhLuJLbw3/+3Hwng74sRfojf+5EA/iE+1e+5p8Ub/3hOIDI4hBq/T8B/d5dVa6vZp9UVVwDDkHBs4Bx+W7IXUj/R6FKVFgAVJMQ33z5qkkgOXCwYHbDZvpBAg34PgKsFGt25e1t2ypAM9ARQ5QwEHz145+nBW4mZATmqx+iLwKanQEkgZX9cmZrUoV2AyebmlpVzg5B12TsvgbXePve3dFBrFbHs5jpsP62ezCaIdahWYJlVT7WLEzBWX0r3LTAwVmrIUnHars6EkOybsXY7OYm19Y0YGxsxoJXPqpJa0axpyVtJegHt9DCqagUFyFmpqt+pKuRGfZ3VBQngHh2bQDmWKvEgzk6PoqcXWxdADNSNADYAm/SkwILQld6A7oOD2NX0RXdfkpMQwKocNdGhpL63W1VdqlihcpUk5PQkBrELxuqmuyc2N7fj228fi/wvhTWKZQ2dVKM9OpwQIlBtKZX1KYCNVZZdgFX0v0uLR0QCIq2zl4oOxKxeUkVsVkQ4GUnwsvpDpyVaAdYFAJc1EYEhhymBONe4d3AUh8dnsimtpOL0+FjzCCID4AZw58oM/X5HohebzbHxpmeOKqtSlU/SoLnROlIlggEEB+MEAHw2oI+qfFpY7Rhk4H4JUvm3SHtVufeoF5iCG+a1qj+wEARgMKhF0qMgQpX8TtgUZ1F920MlAQIF+vWZYJuYGhd5SJ9AQAcINAI8q9WP4+iwpb67BlFPReIfHlJF34ru3v6Yv3o17j14JRauXk3V66n6byEGoBL2vd+9GyfHm9nVBaCFxIHqDIJ1qg0Igp08tesde2J28UHcvXen6ZXnrjBVKWCwQ4BfglNOFt1jrxvlblMVk9UymawUsFjJSgG9jJB7K9kWk2spoE5QapJtvF5iBgFxJod5T/ZLSBcBK1SPJIlmQoG+h7YBrAoOW7Yb+GQOkaypqkPXQK+53VhfXwts6Qm8VSVA1Xg//VfuKMGwZZT7DdrG0paC3Lt76TQ7joO+BDWUdKS9HfemCqOsOrYtE3eToHLaG1spmj1R6R8mN4jDePrkaay/fCGV4uiIqzwByenHvpFWT8PD47G4eNXk/f5+PH26FHt77As9MXFlVkmRekBD4A+PxN7BgfYviTuyAqwSVPeI61KFNaSjEmURgbv6bNlOcw19fRIvlZtD9VWqCmELgNyztsga+rxTnddZHSogW8IWKino+8456p40qoxXdYZ7wLl6NStqMwFlnpTdsACVDvtP7QHp4MCjsRW/V0F3r/da9n7ZA59g5eWKVREQIn2ODdBnP0Cd552K/VovaRlnWzf3p2Oel/Vj9egs8EnEe54lBUw6AbVDgoi6rLRh7kPe8myx2pqavBJXF6/F/PxVjRWJYj07RC08f56fK9QgwCZFmvL2tlYDLGi5B+uJyU4skFnrJOXsrWV1DgFbohx+F5CzKtJ0LqXlc/W/FQibAjbZP5rNF0lEtT+CkdGRoRgfG4nNTHS5NxI4ARg7OzqH+bfGHYt+AScmltmvESQsLizGUQvVtcVw9KvSPtXXr/dA/WuCy+uTPblESiTdnDkQ4VwPAiN6kwsEkABiSAARYh0AIsQkrHPOMsVDxHLqO+m9kaSe1/K8WZecW2MTo/o/86F6M1dM0Y6bDAhpb3NbxrY4Im1uTWZpV26cMdjfGoC1Q2V9+X1Zt66iNNTrs93jobgyq3jZR6vapcA695C1WKP+SPiSp4iuOUlnxqBsqyuZV+zW0YCqqm74uatt6U/m40hVWkmCnhzheuC+jMwjXgQZgLBI1nfplsN9AMKryoM9aX9P9yfrXew/JaoiHjDgZntwC/k404kV3P/UwAoxwmHrQAQE9yNBUAKvrDH2NHrCE5cDIlC5UL/H/6k0EaGcbiNGj9q9l9VqohuR04HudWiANg8mEetLJB/nf1oHF5HnSkKcFjzXq6pScazILldd6+zqw2baz9iEhM/Sqibl/pi7xEzVX6z2Jq6twF0DoV6DVbmrNZAtU2oOtY78jPgcRE7sLQKaJnH7mGmeDWvA7i8WW1SLAKvq7ZZiwq9NOjRVg7nPF0DN69TfXOvGTh581Tx1vGDLcIOAnSSXXyuRp6p3Pb/VI70XG1fPHRYd846fWczo6tT6LN5X7gxZlVv9KE1eu1K23B1U1ZlnkmKjrABV79wUS4pgSIFr9bS3cNXXXuIpVyvbPUcVWohK0rZY4LMEiG6JwrB0WoYy/gJxU4jieVOVL449RdjquZuU5f1cQef3boSVAp33tEYrTmQ/JE/BnlJr4rClfZs1I5chCYx9TR4Hx8nVcqWIEmYAwiH1pE9xDn/XOQTAnHti9eU1Uep5IEFTEntFaHPdPKvqdSlBhMhnKqQdm2FjyWdyDez5rI3KJy0W9bgxZnYxQeTjqtJaY86nTdTgisHzhVTmvKk4uuapW8UAEtvZys/0cjuKtlNDgeq1v2pOyxbXXxd5wob1urC/FBumbTfJkqqU8rnQbonRvG9zTb7Py/uV5lkSXM6zTNCa+Cp75MoVLXbJg87VvyIMhFJkFb2dXLRPZQ7nmCvFc40VsHMJYRZpwc1Yqr0PsdyxxXslvOL8KXzDwDiCAJNRjL+EOemsxnxWf8+s9h0YHLYduQTL5A84OLk3u2MKquC8V5ZPZFUAd1KoGuIu5yT66qgAvvig/lL1b7uiu/P1PtLbn2Sys/NZXXxuFU9c/K2LV6C9J/OnEhlcvsZ27nNRfNDcXqnQL/2iag+rN2mdVpfsxztFJ8awPD/dC9txuUXNbQv0Jk5KYZnsi1MAyiW0XSvsglZrV0UaEvG412atBeeKXu+FAfBzjUfmDSICs8Ch1mbbcSErNDvWdhHBPPqqTu/g5h17cHZlbNSs93y+5SYkrEitXrI/b4ewsGJJ7l17H2R5euvWI5E9rpz9Mk/oMVlNKwydr+S5WQ1c57IIyLR157rYCxXLEadVq5HcV2pPYj0iDtW9quUFdu7uH45NLu/N3stXuQGponTALQV4f/ZKzmXiPIRS1S7B+Y0dONpOHo6HRG5DFFumq7ioRK681iLXQeNG7FenCI8sLITohZCDUCwLbJ4b4m/OdPdZdq9hC5jcDo9/V/7nPMCiuSrg4T2IA8s9oOYVeyZ5Fu/hlgUmkfnDvfC55C+MATEgPycvKvcU/k3e5hw6YunZ4/jks0/j7OgkegY5E5lTzGVyWuIWmz8ACY2PD4m8Yv8CV6bg4vq1m3LGYQ/jDIe0X5i/qrW0tb2Z4vAexXqKfwJ3Stt3kx8dQKrruVn4oPwt3Ui0Xs8Q39Mr16Qn845n++jxo3j+xEUGxQKrWnu0T1jMNH1dJ8HLJyX2J0bhParKmB7Ma+v0LR4SWcj+7HYuXgdVrew4eThePF+Nf/3Xf4+9Tfb+OjP98ZUziexUPu7vA6cJyxnsjsFRhJPMN2NicouQ8ARhRleMU1w1QgHFXMzPzattQIkCiAdYwwiZEZtUrEoxz8rKS+XLuG4xhq++8mrMzM52iMh85n3658/in//1d3HSAo/rlhVxEb/aYnuMI58fG1PiPu48uBH/9Vd/r2ICnuXvfvdOfPHZN8KiT4/PbAcO0Sscmv7QF90mfHZ2WYACMc5alouLxSmdBLAJ9AuPU/c5PjUcb7z+RkyMTxl7PTvXvSIA2N21KITPefPN1+LGjZvx7bffan7cvn1LToVffPFlk+PUfnbv/q14+5e/kGumcUW7hhJXsHZWV15q3jEvFM9396oADwtscrc3f/qWih3AfpdXluPd996Jp89e6JkaT7djpCdBxMBQjwj9mSszMTM9G4tXr0owzvlA4Ql/iAH5///zf/+/P/KCl4OHH+i/f3zQP9AHe/m2bt/7byKAqfgcwgt+Z1MkCwf00tOlmLoypUOqerSx+ZJwrqyui0SiOoeDj8pVKucAIh9+i52q7cE4+CFllfynFS4bGqA/SYcqDc7OtOEB7rJBrq9vmpjFamNvXyAoJLIAOgX0VBfTR8N2J2zQ1X+NShcq6hq1PAC4AAn3O1Kf2uzjyiSXuo/tVZYwVuxUxYmIhqzCraS2wEkRI6oOAYhr98UTfZZVMo2iTBWkbbBTydbpiYI5WRNnz8Ll5RWBuPRHbJTHqWKWajGTTquyCrQ5je4knAxWEIzayqTAGAPYPggJVCr5V7Cr6y212Em0DqiqAvyY0DhifytgH7Bv0D07TGRAyJ3H6flJHJ9hgXWiStOhfip9XXWnw9eNe1VFxXUwz4qQVOXJeZf6Rj9/9kIBtn5PYFhWCIXvlSRhQPZs5+odHOfuVyDaPivyDESg2kSV7wSIwMNBpu12OgFe9cTJ6l0RwR19ekr1yXgCzhdZwzUiVPi7n70l8Pe9P/wpdnYPoqunPwaHh3R/JPQ8W1U9iwAeiN4BK6/dr3cgDlv0/dsRdQaIOTI+FsPqFU3VPbbnVIj6d6qnIlGJnjv9KquaO5WsVV1UQUfNV5GzLVfEnx6fSqVJkM0YGdSn6j0V5epdTaU9wYyTSMbBDgGjSnDcR6g3Dg5bsbqKwm87NtbXY29rqwl4ZO04MhwDw0OqTu7rH4obsrlZjJHR8egfGIqjE3rDnoTi1bOT+PSPn8RHH3wkOxKIX6r/z09bPO04Pdm1iIIGMMzYbvoPGfgnilm48SDuP7inCjYRTtkjzcCzq1ebisVUJpvQ0btpjprELNWghQdKIEuxnNZYVR0qwlFKVhP01dNEYHkCugIqsbwj0UkA2kkxieChKnSdBLYBslJNN3a7aYXqaiwrt0lYEG5Q/Xt+dhTjowMKED/95M+xu0X/cksW6a/y2pu/VPDpz7C6WECTAB9Uge77VZlBAbWuCs1el2kJalursk93UIxKUNZXShxM0hSgwj2QlJJQktw8f/48ttbWY3FxQUTqFjbnyWKy3zvxcrUKiSQiocPWTlarsL6oDEZla8LOCtI+nVFKXEg0RU4cSrTAPstzl1IbBaWAOIOUkL2oK6UA7+kRaMoN0Rpgd8+VaIw1c59knf2OHqo8X/o9M+/5AlzFqofKfZ5L9e+zAwV94FwNbBJ5UK/lmtTHrenlW20RSDhdAShgGXFVhyWj16kJWZ0zeXa5GsdVQ2VTX1V0pbZWopZVrRJ9oPZOt4OqniyQoZ5JAZqZjbk/OZafkFJUjZ5jD25CM9FPq8Yzy+SsUdaRa5D7ZbxUyTgxKWcPkg7mKdX2XB+klBOubgEGrsI6Vt9dAE31KdU5ZOASFXtTMXNEkl9ARUvz3Pa1tsat5wDQ4x7lAJ8md2s9GziZ1DOCMFV7ASxg5SSwrf6ojl18lgFGSDndbcKVzwIAYu5CYDOvZmasDGcecZ4ypxgV2df1DcTu9q7uDbGQgOcUCBDjADjgbFIAsOyl0xqM13EeMV+ZC1VdzTXIIk72vSMah/WNNe0fqhgQcWN1e4FiriIF/PX55X6IPXJE4DzCJYD3axMtJvaVRyYQbbwjSf8SF3T07b1MDFRMVO0seO5VgdWAl2ld25mQVM85/X5V+fjDmyoo7f0NWJ7WfAIjM9ZJER9zt8BXx7jew4pEKFK5yKsilkWWqK8uPXf9fy6G81WgRcadFZOI9D+iv9aGxox9ny+eAfOQ/RHwgAoD1oavCSGW20eUhakqbauip7dPZznPQYAMc1EWbq6i4DlyL021T9pgI9LimVZ/Nk6LqmotoQcj4Moa9iCPH9c5Nj6u+GBf8beJaFnn0o843QsglXk/7lcET55vvAffK7cNxoT3Yt1wPd6ThzWXRZLl+5kESOGCyAxfj6tVDHxWlR3nbCPWo09djytrXNFAfAw57hYxjmG7GuANIr6EIIApvKeqNgcGMq5kzzMIxTUxfvy+5mPOw5rLRaDV2c86d+Wr3YUKQOd1qnBNILsINBNPBujLLtb7v8m2InstZDOhKEvY7MGrs69j/jN+Eo7WfMrq0wIUmYu+BttLq+93VnxyTgj87CSAMy7SXi2hq4V/lScq/kgAjLlUBG61QtAa0dnmymAecY2rc9S2W1HFasyHAuJcsXWk+EquGWXnniQbv+9KXBN4yhuyz7tiwqyoFIGZLgUm7FwZbLLc/TJV6ZFAOIAhsRvva2ccV4TybNi/3Xe8Wqd4jmjep4OVY0XPZwPriLTKktoiGeZeEa1ViWQBkatzar+yrSjOS9XChutw3uU8CHcCi88qFrOYw6IDkT493cpReH6cPRYDdScxzLoxgTY8Sj9IizBckZ2iMO25FuSJyJDLkAkL52BtIWbtA0VmWWzdrRYIlbdc/r/3j0768RKBW/t1njtNDneZCE4BXb0/66zGss6lPEJyzzLO4IrnFHhmDl9nkYh7SI4TxLfEFw69i9CrHtMl5FVFfNP+yTmuztp0I2GsSxzA6pHYN8njui/bPrvi14Ijzwf3i3arFvGzKViTVbgcAgC4va7JO4j7OTN4L+IBYwChnw/0u5VN2f3rGXhRJsD/nyCAPeDNL7cfpd+xHGQ6BS71zEuoVRXITY5ygShuo/OX50nFI/V9nyOXviom6CCeO1/xfe/Z/nm2qUgSuAjsusf29Tsu8r7v2L3iAuYOuVvqrJqrqCs1UeF8Te4kneKKxrbZn1QCY+JzxSbVl1qPzaKntjglnYQqd0vr/zq/ag9rRPRltcv5kHFjzTH2DJGj4DRZtVwOL44R0lHJ7JArY/NcAzPiuixC8vlTY15uShozDUg5w7hqtWKoEn+UiEpVOOPztgAAIABJREFU1dEm1eXaVta4EuWlq1m2C+GdVbyR1+mzyuJ0tQ1Sr1eTtzwDr2O7ksl1KStmbUdt4hAhts5kHD3U/qJla+d0hiLO0bPIPKBimsLwdLblGa54/Twk6GGdkiORByAQlTgw3Rk4Ey14M5krsey5q2rLgpr3gMzhOTsPxHbbIkMEyOw5JWKUaB0mljwPkSEik4zhfHbYYQocob3Pe+Yylm3XH1sTc86U2wDxaUIw2rOa+E1tQQaUJ21trcXvfv/beLmyEmMTdl+snt0QwOoe2NUdCzMLMTsDEYirZCuuLV6PK1dmdN1yLhrEYcdjQ+GKbJ6JTTn3OSvVlsDxJGc718rrJAxrHUpIzFgVEc79Ecd6rrqS3Pbe52rZ9eTJ4/j6m0dxsE3hQsTs4qT6D/Pc7EjmNg/ltGRHIObViT4Xkc7a+lp89c2X+v61xWuKu+3K5hZ8/GFRDA4Mx+b6dvz+nfdi5RnFExr95r88F+cz3rsZc0jF3kGEa11x1gWGS6xE8ZMFSgP93cLsEdiTa1+ZuhKTtGvK9kacHe5L7Kr6Zp6koA1bYmIvFT+0yE/3NCZ87+6du8rr9fvsh11d8eVXX4sAPt4/je6+7jhrudK+zg3tF5DTR46bucifvf3TePvtXyg3Xls3Af7wq6fRO9RlaFiVwhVrZauIPCvbJDivtXBSe1lV/1ZP+2xzMX91XsJy5gDkPCTs7u5+LF5biF//6tcxMz2j2Al86eHDh/Hee+82BDDDTv7/93//XzQe33zjFmqbmxviOXy2ei5TkPbLt3+mquaREbexQchijIKzuU9t1FBv0VPZAhef3UtLS/HkyaO4efO2WgwKCzo7iY8++jA+/fOn0mgdtthffZZD+NN26tq1mzE7uyAxPrgE16ZWkC9fxvKL5Vhb3UgS+CA213d/5AW/G0H8IL/z44P+QT7W797UvVf+6ZyNBzBzsL8vnj2ngb2T69WXS3Htxh1V7Vj17Goikoa1tY04PjoROQzgPjE5rj5zBIJUbZE8AR4BUHEgqTpldkYg6P7egXti0heJACT7mrhy1PZuDogArwzclrVhgeM+hE08qg9VBo5lqyyrqQ5FvfOhaiRg9ZMJuVNtjpWIWXXoQ8Gq+EpAIUsKlE8bE4IKVFiqMnFQ2wngVLJfFrL17067Zio4CIb42ebGpu4fO0zO8FLl8jPGn2t2RVG/ngXgd4uen6pwdU86grT5BavGIM8JdBhX91NztbNBX1s7qzJFllFO1p8/e6bKavqTYl97fXHRPVaObTeGsosktle9M/qib6BXqiuBJlQW9fXHANfH9VOdk3TA6vqqElSIxG2IHdnkntkK9PQstre2FeABTpqkBrhzBZtJeFN0nO6AFWVkfUJim+rpzoSP31P1QoISVRWlZFxVwIAWBp+sgnRSwFy2zY0V0hIHnJ7F4JADSYJkgrRf/OLnUlY/WXoRZ11cK9XRttIBxG2qH9LuSPeGQpCKUXqdHJ2KVCAA0XMdHAys2kiuRBShDBzwvBJAkPNQcygrPyweyIqqjt5Bl0GTAriqAqKIUcaL9yY+lIIfMO2I+0cwYSCZhEGEvZIMjyc2iwATWIYTBG6srcXG2oYrRVOlaFmFLZ9u3boZd+7cVRB7Tr/WHqrYbGHdR/Vdd8Sjhw/j/T98GEetg+gDrwNUkn3VSRwdkvjYsoyAlDlzgEXaIeD3ecwt3oxbt28qKRIR21jeuAq/hB6VUBWgrHWgqlXWjiPki2CQ14qT1QoUyyKn3ReoEySo17crPFyZ6b3BFU4F3lht7D3ZlTHdrqXtlBsiAEglONcAsfTll9/E7uaKrre75zzuP7gb4+Oj8emnFwlg7u2V134ed+/cMQiU4hQ+j7XJWuth78oK9HaWUMpVEyGey6Wo9ngYyPDakNuBrrkqbDJQTzs69nsIXfY3+n6PQsp1WRRS1u6cI6wdESH0P5VlqSvqVAHeMxiL166JALaC2OKjm7duyi6J/YPXAgoQvOKm4EDfFpwGVJ3E6XnIVrFf/8YaHLU0BMyTJ0+110JQF0gosm/IxAwED7asSpgPWzrTWO98ntZmV8jRQM+0F3WmbcNVPSRFOKKXc1vHpoq4QIUCAIuwMdjnau7qm+ex91xlTynlsquz3HfQamvEED4j63zl+souTYBU2rCJaBa4S+Wwe40XWE4yPjxssogxx/mDZ2TQ3uBUATGqHOruibHxUd0vSnREJwAS7r+7K3ET1t48O+IKCMeh4VGN/9TUtMad51vV1axv1rxtdd2nCfLWxI6JeYFpcjZw5SPkugRgSuhta1XkBddbpJmqX4ZwYEgRw9mpHA1QkIs8yL2ZsVSlLKKC01P12mYd7u/RtgDb9S4lzLh3iBA6dQU2ZxhjgF0oZwpV6KhzNX7d3SKHqW5kP1W8wfinwpwnLOIJ6/X1DVVHIyqanBy3u0LaewLwqi84IEc+e/5e/Y7ZEyXc6euNsVEso1GTe18sQklAVgooBgc5v+xK4coEKhDSjjyBhZqnXGONayf5U/thA3qmnanjjiQEKhkXqFfV5mlHm7bLarcB6JlW0LUPG2BPN4VK3DNm6wSruS/tx1nhW3s416C1Lfca7xEGRg0CVRVGERoCUtONpCpQtF8nyH54hPWyn/khbgRcH2Tw7l6z95QNLXuMrGPVf9POOfT8Yl95ubzieUGP6yJ8VL2b45ZEE89cwhSEZIctzXPEebY6NenknrtUeHA/x7oWAEP2QdT6mvuQqbIcJh4H7EpbZyzQVVlrxwKdV2dnmmec4aoizP6mJdYTIXZ0qPlFpbIqS1XJ7P5vjC1WcW6rQh93izTph6pe1EnoeX+ufq8+V1TpIKtA76El5mpAdFXl2Hob0KqslPW5KUhClFEVPIWEsS+5isVzqQBZxURJ0rI3s+ZV7UsFc5Kv9ewLXEOJz+ZfTkIl1ilL8XpPxdnZM9bzy5bDRWKy7uTIUq1fMu4oUqcIaBHiEjQyVlWBa+FliV8rtrCozC44RNHcmyqPJYY1iGm3DAtiBfimQIG5UffPs1XsqEpBjxHAnPrmJsFR/VNNQiQpnC0ObGlsMWm5FBF38T62rTWQakcaj0vtMcznnV3EqRaukK8xj3lmrCWfPb7HujYJ/NKByftbOjloj3a8X0C4K1oyVktBBLEKeUFZeRahYyDV52+1YVHbnCHHpqwpg9puh0K8wDnEnjs2OiKAt2yeC2jxerP4RmOReznv1ynmYjzc497VRhLHqhLIlfkS+WZ1dMWyNWb8rqo8EfEl6aJqohQR8MxUFaxcsU8tNioWRYTtCmTbXfNF/IP4ibEQIZNERO3TnHlFxNcz0bOuFh3DnOOuuvkPSboSFn0PJiMANysobWWdUWwCxY6UqvIpScfsB9wIkDoA8vp9iZoynu0UbJRwQYK77DUK4WTHBX8aBFORfX4GzuUZjyLiAB3q3/RSLJGEnz2CIscDTZWm+iYjirPIzKKgrEYnrh1MQQ+iGuJdkXHkh4i8LJTkNskBiPlNvJqwL9E7c4NYiBjA/czbFatFAFfs2a585Za9v/x1XxfJ/Ob98pcd2rZfczkfK8BcjzRJfYsf80lffPtGjNi+to5Gsvk7nfnw993DXyKBJZ+/9HZN7NPMOV9nVUIqZ0u3Au2PchTLnrT6fr6hHEU8j5R7q7WVnVoKk6ixcZzlG/fzzNhElcbtqv8m9kpspP6tPrlp7V6kf3P+KE+g2tXnRhF19XOJeMDi0q2kHaM5l9ZZVG02sp1WWVuz7pUXI+/P6cM9lgWx9orq8Z7uWbKBTbLO4h4TnhbqWRzFWpR4LnMinq/O2owDcUghHlCRRbqiVWsvkYDppHJyhOtdj3DNclMSFqd7PY3TcxPWsm0mB869mf1Ve3+rpdgKApj7hPRVji9y1HbRnXGzcB3IQKx0cVjRerS9tcVjPr/Kbpd4ruyVixjj98FayRW4NmItXVcKq6v3r6sK3SaJqlRe8/zFc51VPB9iMsZVz7u3V7Ff5Vp6VOn0Y0cXi5bVSiUxRguBPffrDFHBi9wALdiyy0v2jlcugZPGuXDF8RFspU/iDx++G++8/2509+JcJoShITLjrCvmrszEtcU7sX/QUjXu9Ws3YmHhqiqBnUfbFcNiUeOoFuwax1FxAOOTcSCYF4Ql98jYsceTs1mk6HNRMUe57wk3OzbhTm/l01O1uvrwow9j6eFKDI73xZ3bN+Pe3XsxPz+vMVGbsmPbNTv3znFSW7IRu/KcHMXSs6X45tuvFfvKyW162vdwfJQEK/PkMNZW1uJPn34ay0+20ha7MadIYaLd4qZmR2J+bjaGR8A2hCDYyYGqahzD0m6a54LTH3E8e7sLxBDmOxZnwFiXrF/FMXl+13lJ3ioXiYwJibMgtMFleM9bt2/p2astR1d3fPHVV/Hb370TR/vOS8+OvMYbHKw5EnK/6OuOX/36H+L1119XH2Jy8HffeTc++ehL3Ytjc1uE1xZfx0rNR+3Bqj5hP46YmhqNmStzIkgfP16Kve19zQuwpZ//4hexMO+2ZeTyX3z5eTx+8lD50y9+/st4cO8Vrf/nz5/Fe++9H48ePU7Rpp8Dc+8nr70aN2/elC021b/Lyy+zsrdNzpPz3bl7Ixbm5zRXwLpsEmgMhX3lxfPnEqbYFTWfR9Aqbic+/vhj4RlvvfWWxIjErQ8ffhvvf/Ce2ghVFTBY4dWF+Vi8ej3m5q7G0PCYKqE31jc0d5eePZfIfWdzV/FvfSX0/Ncd8z++6m96BP7aaO5v+iZ/vPiImfmfnwPYTk4AxvbEi+VlHZCAmi+Wnsb0LFU6V0wApwoQIJYNjCSdakgCE0ArNh02bsAmJeN9ferFsLX+QvbBizeua9Pk8GTbK4tTK8GdqMnGLWvI2j1NHGiVytFEgy1NCXB7sgehguWmF4h3f1X7KpFydW/F5VWRd5JBmOLuDqWqkx9X+dpCyEEkZLn7ZpkUkl0rCVXmmPUeDpLa1cAcgpUQ8yMCK+xx6fmHymdgAEvU/Tg9PYjevlElaQq4jwlCSOYGowewfGhQQDIV0Sh1TujRlopKVc+dn6timkOYTXx9fV33VT1ElSycn6v6DtBiZnY6Xq6uxdOlZ67U29203erkdFy/thg3blxTwAKpQVAK8M17EBCor+aV8RgaGXRgRhICqZC2MqqAA1zq6YmXa6uq/gLoX1nGxsIKRBLSg5bJZQH9VGsdUPlZIJT7keq16pulgmJZtPFaCOCzUlBnwCHCUkCaq6Dr0K8EpiqIRAyqvYLHxGpGq0U5jEsRpblXtsD0bxylb+X1mKLnR++AKlKpkCLRAYiVoj4tIQki93b3RYQPiMjgIC+wsMPKsSzUerrjqJTzqRBlLGy36x2rAXaqOljgne+hkyi2YtJjVwGvlbNpO5h9e1UJCiGghIhKEaqVDuPbbx/Fy5WXBt1Ujeief/TvVV9O2SudCwiCVM96LFvUQbSnzTHJA2BSCLBkofXE3t5hLD17EWMjQ3F1blpA8NdffxVPHj+KLpH8BNYkFlQAH8cxhCC9gLsMYrJm+LcTZKqnsdozaC1AMkE87tUVoA4qGYuyHbKQggDcgFj15ywSt6pwa023gaR8DgmaCsjJqqxKNCuR5nfLEpGffV+1JWQ5r9P+kvO6gmeugbmMMpe5RPUUASQqXiecXXFtcVb74bffPoyD/e2mIqO7eyCu37oTV69ezUpfVyupsqGpOOrRgrICv8CyDglkJnFSu8pGx6Swk/CTOJSlqMmMchmwbbSBuaaHNCrbU8iKlkEt7eHs6SY3qCofHMSuydaqAnVEyPisGJ+YlZCA6lGu5eXLVT3Ha9cXtcdwHiHMQDzDnrexjhW2k372TPZELp15CLhNRenTp880V6lI5ucGL861Fxm0bWmPGx9zAsi6L4AOIgcRU9kSc/axp6MA5v+QnDx3rgsAlwTR88Bgtxwpmh7bhzoLSVT5GdXFjF8n+Wt7Rc8RJTMCtruC84v7Z+9nnktMlL1+BK5kTynely/ZNSXBa9cLk/b8vs6N7G9koQ8VcPSYozWE5w7zDlFR9U01qWZCjeekpDbtY7VuVEVj8QAxAucuz4/PmZ6Zibm5hZibX4iJiSkLjXKMeC89Awlu6L+Lmt3gdlUp8nrbY1GNddjYW9LrV2s9KxNl7Y2TQ9Ory3bM/P7o+Lj2VcRUBunOYo/qWQER7OMmzQEITOqcqQcwhB3Xur62KqEM7QkMSNqylkSMe5bl+PaO58Qsvd+Hm56wzEPslrCYdeXvsaoNJEQ6PNDnI4CjjQXjys94xhJ+0SaAsQSQB6zHXk09vEzOCUg7AZig6hxSDGvnc80PXWOSacwJVQBliw4qhIdHhw3nVsUTxE1WS+qZJuHOwLmq0K4qAr2TcCuQ0+Rr9UEz+CkiOGM3zeUsErKd7sXzuvqp5uU0Qhon9G1wqcjd2scESSfQWudlAfnef+qabI+ouDEtpAHsiHfL6aTmmxXttMWgP3L24ySmFADqysG6fmy5eKbq+alqVle4lKUq18I4EoOpepYe5Kj6k2yt6laeV/U0r/nOnOfvfJZIZirj06mA9crPNJdVwTooIIC5ur29lX1JqX6lsnzctvgifw8tvOvt8R4pMsdxarkHsK4lbAKkybkka8GmH3hXtmHwc/SZ5lYEdfayJ/P8C6Dk76yVpqUF9qdqE2PnheoRqn0vBUW2aXO8VeNYjh3KUfKsB3zllySGSQBd8z178/J3Ve3IncUiEucMBsRrnrrSzlaJ9IjXfdGKBAJFFvgpI8h4vxEsCDSvvr0Gm7Q+G2Ks3FeSvshnr8qcXnrFuv1Cs+c3Y+rK/bI29fVCAjs27CSfvX9hEe7KaOJI5rfWU1aBilBoeqmaymH8FT8nWa1KVp3nvh4JXCSiICC3aJY57O9lxb0qq9o9BZlb7VYq1ZPR1Q9UK4j0lMsEuU+6d6SFPnkSvd4YQ4k3q7LURsrNuivym2tHDMCcLceKatfBPsO8dA6Wtp4pjBWZ0EGIutWHYwK/1jEkQhz1ok+BIGOsa5MbgAlB9m5EnnaucH/66rXouNAWnCU2ZV1Xb1011qAtS4GZ52eNgMG20ogoTRYqN8i8gGdpcavntp5h06LBlTu1Bps2OmoV4znoSlI7uvCcy3mAMUHwLcIjyRjNuTNX0+u1SQrwXtpzm0roElE6h2c8ZdGtdj752YWD5nW0STcTqLWv+v9tp4k8PSwQLovaPFPqc7LYvSGCm3pWB7zNl8+JdlXq9xLAHRa12heyQto23u43XGu+KvU79yTtDSLoGGMLnMjh7VrkNclFuNrQa833kTakIpBoy2T8g7klsqavT/OD21Huy/mUjjFyexgYFNhOrmOA3LGurexN+rOn097LLSLIxVN4nHhMm5fttD7+awngNtDdydE2+2PH2Os5ZDWZcy/vnRfnQOYiOV6OByqaaD/TihPqO52kgl9duc6l36mJ8R1C+eLr3DKp/bk1b9vz1xV4nB2OwROjylhSmAPVumlZXPfenDdp1078WQI1Pq0hQVMspyrh7K2q2BayVZXdrlBlT9CZnHNM/YCVR1jAe3lsL8RXSbQ7JjF51+SrCFQ71jkfYMvqc7sFCcNqCx+03vOrztcinyXsSzFePSdXz1tUV2tcZ7QEPF43zTPVevC+S5zCmaeCCUQN5IBDw8oFGXNep3y8uR6Tg8RB2usPwNZyv8vXWGREG62L1t0Wg7hisay2WX+Oi9tjxnW7fVer6Xlc1dqImIghZcmfORhjWOLOOqt4johrcSsphxfNn8RHiQM5Zxi3lbXV2NzY0BznPFeRSM4B/s9XFYaA1eFOw9hAFlNZadEtzkSI+iBk7XQmoT24HYJbqhPD7iDe5yz8qnO19j6ur0S7fG7ljxXH0UqEe1cV8mliSecnsbL6PD746J1YerYcPVhA9zK3QYBc6Tk9ORtDQxMSB9NKCIti7tXuUY47NW8lJOD6fXZwHrulge2ouU6wO762d7aFefKH+yB/t7Ok2wha4JXt2RSngEu25zUC4g8/+jj2Dvbizddf1/MoIXjFASKSqzI+e/uydowxE6tZ0LC5tRFLS0/l7DM3N6/zWS4c2UpibXVFDnxrG5uxtcJ5jL1zlypghycGRYiTm+IWh4PZzPSUhO8WKXGWu19sYQ0VT1yI0VW9bWc2CGGNaZ5NJRAtDLXzQJU4NONUZtvKy5cqMJufX4jFxWt6O069P3/2Wfz+vfdl6X0C+VuVvrWz5plf2P30wkT8+le/Uqswixcjvvji83jn3ffiYKdiQ4udhJPkl/OCtL7u79EYXb85Hwvzszoz5+cXhUN9+MHH8eVnX+u3ZuZn4zf/+BsRsjjCMF6ff/FZvFx+oWrg0aHR+MXP39ac+vDDj+Ljj//UuMY0ee65C53AjIUJvXiZDg155me8AudCS8XR0SGRwO4PPS2sFfKZdbz8/IViFKyvLarz+cK6+ejDjyQ4+eV/+aUsxnm+xJ+PHz+OlZVl8TNgTAjBr0xfiYnxCeGp62ub8fTJUjx+/CSePF4SL8FX5c167MbIf+QFLx7/P9h//figf7CP9uKNXbv5D+cERW4q3y0VP4cDB5CsDo9P4srkRCYIrnwlWAF44vdM+tpmky9V48omxH1uqVw52NsQAQzQW5YjbC4VUPL3Uo6pp1UmPez/vHepJwtcqKCilHRKOLPyhp9xYDtINJBTgVsp2IqsEVCRNppGITtJYCcHnQm4gudUktV7o5xhcyw7QNs7G0jSAZfqdvckK/Waldok4FZIuxduqwUZfBYDg+ONQl/2wb29GmsOf54T/Wc5FFTVgB3sUUvBE6ogglf+8NzoVUhlGmNAhR2WDxzkvBZFEIfS1JXJePbiebxYfqnrPdjdUjUrKrqpyYmYm50V4P10aUkJKYA29+sek30xPDokUlx9QxAJoCLv7nFvEgVMVHz26ICivyAkCgCfnnN3d2zv7sfaxoYCScAR9SU8dD8FK+8BiGj0kfYvKN8P9kQC03srevqiZ3BIViJVdWvLoCTUUhDQ9FFNkJbD2ZUEkIUmm8oKu35WvbuqRxqPjwDO/Y8H9fnd2BF3uYpWwb8sXvzeqPMIBrmW4ZFRHbpU3qjiTIBmtyqpmVNbO9vqqUugqcA77RX5v8C5rFauyjsAAFkkdswz1PBl31OHdh3iFdjZnrisfAHBPFbMCbdtpnrpNNY311VRihrM/WpcWXHj+o24c++uggirxLkOB8F9AviouHQvQiX3uiYekwHII/Xc6Iqdnf14/PhpTE2Ox+1bi9HddR67O9hJr8b5Cb2N6cG5L/L3HEXs/mG8eLEcL14sxdkp1fAEtYw7alwClhqJ7x5dAlWkMna2DnDL79OPOWQr7XsTOVFARO5DiT20q4pR9Kn63YkayR/XRkU0iRnVc4yVxSkdfbIQLeR8a5MciW10pSo8q5Wr514DcnaFLHKXl5e13gGO3DPI4z44YHvR4+OW7pOe3VJA9yAEseigCLr67GY/Uptc70sGLdqAiP/pf0two2ohiyH8PUCFEiZ4A4VQF5neQR6pkhWQHXJIyl960TphRHFJgsmeCbldZIvXI6TJUczO3Y579+4K9GSPgBAUqaKe6yavmW9l6fn8xbJIM+Y0a4mkB5KNxJTEhWSXZF9rodtkjkmHfrknsHdRhYytDmuYfa5AdYluZCUZ2lPZh7EMHp8Y0/VTXTozOyPVOGKZjc1Nk3FJwLIeSBzoW8x60X1m9VKRz1xfJ6BppWdWLQJAiJSBoDApS8I4PXNF48lnegydjBd5wM8qSS+QnB60qMXZowBTdJ+9KGpxetjPBCATJlXeZbuETKpV/ZkW4kpIj+k/Cslv8p/XqwKwdRRTExO6Rq2d/n7ZYWGrRDI4PDKePTeT0IMUGhjSvmGwycm1z1zb144AUORZXOSQhB6Q1AcIqXz2AwRA0pvU3xEowBxirvMcAPT7+53cqjoHO/RcB7yW9+H9+AxEGCRUrB3eg1gH1e/uzk6SqHY14Fm70t/gVJHrELFFqBWwyc9EgJycSLyAqIizks/knIAU3N7asrglK4LL2hOyVi4VIhFcBVZWt+pHlmKKIiYQkDT9xbM/G9c5AjExAjmPQt8EPeNIZXsRNi7RyJ6yCfiZZHe8JgJWNvAG/7g/nrWejZxWLtqEVlzEuBdwX2SAW3R4jnveusqbL1tVu2elRSbfAwzXtpp2iXq2hV7n3lXVbKoOz0rCAlirMkNEkfritZ1gtOfkM9Uck82inx+fwTWzt+zt7Oga6ZdV8WuJFUzqunLX844xsEU8XxD8jAXPvKoBdc4mmebPx64LgYGriV2h4OfPWnQV7bGA/CJyeW/WI0NBGwqJQdJCVvsiQFgP722iCuAI4KzpgxbnEj74eh2/qxo9Kyl9Xnn5FADIHsm1QU4oP+jptQihA2CwMMT2Y1wz989eTZzLGlCc1t0T+wcAcq2sWHOFqG3rPYfUEzntGZmrqgDpCp3LRajqXEwCuJ6LrGCTFHSsUESqwT5VYOOmIGeUUwmmOluV1FjX2ap8pIgaVXhlC4imgthOCcoP0rlIayVblPA57klrsrnWh64re9sWIWQyNsWiqhp173duvOymJYTpdazCHsZz1rVmL3k+Q2I9VQn77K7+uY5FOCe7sv+sq3Td/5hx8zOv/b5EYBLdKrdR2Y7Pv4ydKoeSMARRmWJ9Oz/JxSMr3nyNjitk66mWFHaF4s2IXRk/9myA2aq4dS897O+Hk3SvfcqVk7VvMZ7V61n7cQp4JPbNfnDE2OpRmGC4r88Vdqx59V3MSjT2P1VDBWeKY5xy7mB/5XWIu7g+C1QtThSg3ny+5QTcuysyLTJILDRzC4szHMf36rlIsFA9I2UB6viUX9Q8TzGzq+lN8proB4jOXupN1ZY/XyLudFdSTJEEm3KzdNohbgcU1fGQ9q4lTiuCwta0rpKAggQyAAAgAElEQVSrfbiIF35NBep/4cvnpL8M4HovFoGRz6usX5u4uX6l+Xnm9g1V134ffqdyIltCl9tC0o6XLOw1LplHQDp4DzexZoEEJJ/Pv7LBdyspkx4WNrbtKSXIoMpesazbJWk9YsedrjXcs0VCJ9pHlXv2uudv7eXMmt094udTgbzEdYqv5aDiXJV8qX9wKKvYqFI0OQW4jPiPPIG49FgtAmwPXeN/kSv/awjgDub0As/+XUa1zdv6Z52fWfO8iP8LRLBf7D8dXxc+oc1aN6+4MKcuEcCXRb5/eWb6J0VPO3p0/tT5kfVZEg9lCxrHTG3HEVuo+8zIid7Evp7vJo2VP4sMdTFCxVB2+HKcUnubCF7NM89P9pL6ksimCOC0QC3hmckdtxfLJd0IECqXEAmcVtBY6JrE8xlX2B1jQR5VVrAicjmbs60UN2inFJP9PouzpzqYDaISXAqyX6+3x7brVjnYOId0rMNri4yvvLRwObU16LfQgXXO9ZeTQeVGFZtbtHyo6oASjld8Bw6nczrHlTgFsZ8I6i7IYVdcmxDO3LmsurNFmZ0uIM4b6ViKBHG6chzINVUMVbbBiG+JjYinyJ+4F3Iu3k+x8NmZYibOPa6XHJbv8TpEqeAPO8RW2dqCuIgxW5alLX2D08Eu3aMQ+vJFLMB+XWRtMw/oe5vkVuOQku2euKYGU6neqnIxcG9oYlS+nGsYv4VchOhkCx7oZ39iLzqIJ0vfxKef0eOUfK4nRobc2mFv9zQG+wbixvX7cfP6bd03w671lQJHPkcxK/u25hRxtR1EdMYjrFJuaDcych7u1W6AOEpZOK1Ypg8hcMVajt0lVMtzk9+pMwpxOc/p7t07+ixyOLBwMBrji+4zjCiBVlQlFpCNei84oosWuK5Hj78RcWpy2C0lHCu5evr0xDvewcFZnB5bhDw83Bdvvv7T+MmrP9HnI/LkWvtEYtrxj/iQ88ZtThwfKleTE6Dnoqt8eyUAUPwoIX97T3JrCrejUlygM8ftVmpdca/cM3sXDmtUwWJrfWVmWs/pq2++jt+987s4ODhVFTBWz53nQCUV6mEcEW/87FVV5eJMplaK/b3Cxt597/fx4tmGchiKFU6PEs8SFuJnWHuzcOmurvjl22/F4tUFOWbRjmpsfCI++vCP8e7v3tdrB0eG4p/+2z/Fnbt3iEL1Ho+fPoqVlRcSTCw/X4l7dx7otX/606fNfKlzS5/akQ97nbZjCBeKeIbZPQcMElE2rh79cf/+g3j99Z8Ia+J5UQHMOr1+7ZpbAwhrsaju66+/jufPl+LVV38SV68uNI4Ibh/gvZXnxZd5mvN4tvQiPvv0y/j228dx2CJG9xjXNZdgz+f/jwRwc4j+wP/yIwH8A3/AdXuvvv6/nIvUxVZCBycBtRMkNnEODvUAQlGlXkI+INgo2EQgqCoKrkRYlaJr63FyzKHjqoaevpGYmJpVRVUDWKj3gjccVQOnwo5ARYDXJSK1emiUckrBbvZwsr0Y4HhalaqvgnuYEsBYqWSr5wLCbTuGvU31trNdKCCTwZNUMgM2qLLGPad0XaWKRCWYFmyASCJGCBZEUPG+bSJSAWdaC4ukTptkEi7sdPf3djReY+MzUjcBGgh4PjkR0Mdhr2cEqTEzrYODwKJ1eND0Y+ZZ2mbQVsZOLrG0HJbFJopCqofdS7A7tnZ2YmV1RSQMSSDVhSdHx7LUBRiGyOCLgGZ9fS329iCYDYhTzURPYJoQn7SOoxtlXW9fDAGyE9hQVZcWO3tUwh4cGMBNMkGAMaAkJP+5La6s7TOwYZAX8tfVcgOIDM5OY21lOQ729pXo9g2PRv/ImAhgJy/Zm7mjh2bGbw1owHNRHy7ZSJqwqtcU0FLrg4OwqsWZDwZMEEpAIpEo2bpGFVVJKAnUUNB1GJtb2NZ1x8TkZExN0wMEm2KT4qWyGx4aUE/dldXVuDI9HbPzs0GsY6V+jxLzskeHvHSwnOlmVV7mod2Qix39LtzfjzkNQNi2O+QeZectgBAAzVVCO+qlsqeKC4I2elUQqFDtjzCAoNb9pkw0iQCmX46szHgG7onJugDIxPpaikz1vnTPQH6XvqkE4EODkBjYRR6KfMb6GZIXgvFMClN+q0u9YJ4+ea7xcP9OrC139AfRikFaK+oZcws+vI+4ZzD7DbaQHcSsPGNMprZJ5Hr6dQw2qXCm/ATRBMwmoQ1IJcGRxLTsdYRdutcXr6v+bLY/dALR1c0e4+TEj9XJkMUmGY8BCB1Q6UWfZUA5LNqwEgYAAhi1BWRPD6C+leKuKGjSYSn9CjxJJM/96cJWVibGbdktgKAqW7pNuFRA7uTKCTr5rSryZV2dVcR6YbtnJSSnez7Jy0b7BuvY58ip1j9JDVXyDx89jr29bavHu/vjxs1bcgyYvDIlmyrAVdYZiRMqRdlWdp0HFqzY3RssMMmrJO7IvYVmZ2Zidm5Gc3Z3Z0+EvSpQp7PPtsBkV+WSQPP+XCf7LZbHJBkWirhXL18IPdhvIHg19wXKYbM7KuELiZvVw/SEgvDB8smVkuyfIoZbqNANjvJ3esZydrpSyfZc7rdnMFbVak2FrvtBcU2sK0hx9qSqHi4HBAGcCIjoV5uEEmPFNTMmnIXraxu+PuzG8rxxZQhAsZ+nq4MhpFzdxFhxnfzewOCwElaIZK4JW9tKoplHjBmfyRdjPocNlZJ1wPTBmLoyLUIX2ynGWRaxABb9/UqyeF5UvzLGHLtVCWnyWXU3el4TE2P6DPY6zmkU6ow56n+BpxADWY3KHi4777197U3qby/CyUQ2PXpIxjknVZWc1ZsAJYAwrFCSMog+SBXiJ+6T510CINaWXTqOtf/TUoH7Ym0CMAEIMp9xj6CaXIQXyvCsoOOaK1appExW1CfHImsRFFHlhu0wSbVADMjzFF4xOLbxtS0sY1R9Tl0dBEFPL3JbvhVZwLxmfx2fGNczEGHT9HJsV9upkrYqLkt8pMXv/VP7WEfPyk7r3iICiuBqzluJDLyn2CGkXf3F25rsT5KkiN0GYEYI4n5xbZFN+6ys3bxcXfjsAtfcO9vivbLB1XXk/UlEWGAn+0QSOswx99CqynoTwSctV/0SuyHacW9NV/QVmMbZKutAepPJjhxAzta0IvYA+QH/0/6La8Btg7lYMUuR/0xs9TU7PxXwxDWoh3RjWedWIBCtbBvuWXWk2AYQTZWa2DonoUi8bOtg9yRV3ApoQIyHpbh6wWcrEcjvrAJmnjDfi/RQReLxsVpJ8MV6tL2t1y77SfUCVSwi+0QDSL4Gx7tV5aIztERsctQw4FSW4BJfdFQfWrTieaNzKsFvgc4JVDGurpozMeaz0GC8onla0WDpC0CdFsYGcUwolmBCc7qjX6bFrI53XLHt3nG8rs5UC/PaolGvd/KYdqVVrY3meqpKPt1B5BBybLthrp/nX0C8+z7asUjPJqtDC8RVjz/Icln5OvKAbFVVTxLl7pd3ntbavrYiABkhVYRWFWiOa4HpJfixuKNIMotyi8Qyqe/zVdU4CUoaaK9+yc7TEOUoLkrSo96X92Y/B8jTWSYgHVcO5lKr6TPNz8iJeH6q/JflsfunytEEcUauvx7EfcpZ3DqCeeozGcHdkdqQWOzL+ex56v3QvT7Lul25ZPblVKwAMZIVQOU0xZpxLtJt8h/rzcxV3SbAn1/Ejm1KGUNX6RYZqjmerHytV8VEInpchVXtlJhPfj+LSYssUYyZeWatl1ofslF1MKjPVOyaVVUmPtvVxO4Nnfl95h1F4Nr1qxyKHF9rV28qQb33dJJ1dQZ6neXa5P9V5dOcO0UMFj/oc8p/ktjtIP5UdZg/aw6vIpgzj7IAx2u1zj2JT7Lyr3AIEXRJdKiVlgToSQArhvSexzkuXCR7R+rMgYjP3IRRU6wFyQJwnxalrHNiBlmpHhGztkXlOhd66F+ZbmxyNXCuI4eqMzt/8F60ImJ9EatKdI5LzeCABaSnns8WmXjcvPc0p7TJreafbRrU37pI8hb43rmP/cd/74QfOz61zRSnFkE+2HoeCVt/520bUU7nTzJ+qP20MJtLl/3XX279Ygplm2GR4KX6uLsSkXlUgL9dDuwuoVyuQxRV85tr45nzM8emrvqv9hV1fyWGa6oKCztJMUvhaYXR2enAVfsSmFRP6fx/WeMrlimRUtPLt33mSdxDBSo5V54B2udTHCgBSQo12YvtGmDRnvbOEgV1kKT1xCsH1XmcpdY6zxNj87xMAbDmt3EixtIOAyY7VCmcsR3YQNkg137C/yvWdJxsIXiRIUW0lxDDRHK/LYxTON1gSIpJ3R9ezzfbJHHN7AWsc+3ZjSjRQjURa9kKwmcEVZoUO1gsROEA5zBnQ4lyuG6uUzFDVlqW8JWx4XVa7ykeYewtkEM0Ts44qtzJPYJdBCCyDgcC9QSmEtd7cwkUhc2mK6KXo1V/nYS77idjQvYpxxHeFeTokvFZ7flgfnJ2Oib25kzjvO2L4yNakO3E5tZKfPb5x7G6uRHDQz1y/9vf5/Xncevazbh/742YmZ5rCjiUq2tcEID3RuvILXf4t+Mv9kTnYMxbxTx8PmQixQ59bnfEuU2sSxxRgrw6/uTcI/ecfeGvtZZ89rrS28+t3UbBOei+8rSKw5irkKtlsV1iOnJMcNnVtRUJexyr8vxo4WDh/PEJogPWRp5aKaijwGJuZiLe+ukvZDusuIpqbbVTtMMf3yOuZ96R97vtSDq0ZNEV1y+8UY4CdsnRXiTzIovA3J4ixSaJOVnsYvGlSGu15XCRBX2aHz9+pHV5dfFaTE1diUdPHsdvf//b2Ng4AN6N00O7I9VZXOcPgquB0f74zW9+FXfv3k1BiOMk4rbPPv9zfP7F59E6RJh1Hmcn5ybE63TIjUXru9/x6IP7t+LWrVt6llOT0zE2NhGff/5l/PP/9y8SdnDNP33rp3H//n05dK5vrMbLlWVh4YzFwS7nuBsSVmFAx9bRnCGXv1exiF6Q8VPF3y5u8jl8ZXosfvObf9Q1IoB9trQU/b29sXht0TGQyHcLozc3N+PDDz9Uz+Y333hd+7ExBAto3ZbOX3yfVp0f/OGjePpkxW3cyj67jvAqqkoC+8cK4P9ESPA3/tIfCeC/8Qf4117+nQe/Pq+kTKrEcPJaBIWreNpqHluepeob0Cds8etqJAdhHF47G1hh7mWAgK3XUAyPTcWVqSkFBJ02XgSE1SuM6y4r1yJwOAvagIMBtAKnsK1VgJKET1l2lc2XA820AVEl1onOFRI5SFWrxdMeOlXdTqwI3lLhpUoDPqVsmuixOCjAFkWYqjKzTyrjxTgUeOHk24SxekalEl4JnKorAJdRtUNWAEwcx9Dwlbhz5476SxIEPl16Hi9evBQAjwUqYDwkLkk6AW1/X2+srKyo4pf7cwVUK0ZGJvQ7m5trtvtQP6A+WZdRfQUZv589SgDwAbyp+t7f3Y6JyStxZXLKhMZAf6OG42Dl+e7v7mnc+gecRFDJSv/fYdRk3a5Kqso3PmNnd19sEdaogGFYUDP+g/QvHB3JQ5BHQyVHJifZR45ZyTjLHqe3JzbX12J9dc3zjgrHgWH3OM1kpZIcATIJYhYAIEAs7coEvmRQAHBRylwp2rLihvckOFD/67JREqHH3RtUI3gaoypRhPthJvUO2NzHOaIbuzOB1xD6VDtiIUo/PsDfQV3/xta2KhDvP7gXQ8Mjvk6p/62O9LV6/svSD4ITwC2DsQI4G9vEjmoRrfHOdVIVYKybtJXd39+LtbVVkQm2IyfR7Irl5RXN37n5ueju7YvFxUXNP4QLRtudCAA+Q/pa0XyqOSHgNntLAUac6Ca6onVoocXREUpbV/Ay93vpR9JNQAMI5foesAbW0OrKqqx/mceoV/XRIn4BgL1HVJJdILFAmwaQMYhTfV+Ya04WDOjxp4CeGmcDfO7tJxIgQcndXYDGHdMcIlcBTAnkxxqg158NIeBEUN2OqBgXOezKa+5bJK6oUL5lS2ruifFwFaErlulrw9pVsqDqeFvser5Xb7y0CE4Chs9QZUhWrVg9aqW0CA0+J1zVVkIYBe3Zj8qAZruasYD0Ol9UW53RghNzg3alZqx1kmVCJuYhuLBCJqER8XAmp4KHDx/G8fF+DAxMxCuvoHx8XfeLOMIk2Z6sgkkaWGd8DsT/y9UVgbp8PskswgydHXGu/YvKSkAxxCz8zu7uvtTRkB+4IhAYoyBlrUJQGkA3kCqlaFaTidxThSxrwyQZz3h9Y0NEMZ/P/sxnPH/+XOuGhBILaVeLO1Dn7JFyV/Zs7mcsAjqVmkUQCKTPqkL6EjEHSSg5H5mrAlDleGHLefZlgAz1IccxIqs5i8hiTJTUsX9gTXt8Es+fL2vPhyTlPLM62RUhShRObecOOMH7cma4atW2mPShWlvfVOUvX1wLrzEAb6vaw+wVLoKc3ubq8diTpO+knufwyFhedybMCdjKMldktPt7C+BIsETzOIEhxoHrKxC/hAJWTZsA3VIbA/f2scjMs5j3dg9U9zBlrqC2Zy+DGK49BRKIe15dXW1IBkjvwVRBqy81lbSpEscZg9c/e/5CoMfNWzdibnbOVY67uwIWsMDGnhFiuSy5JTZLoEb5oXpID/s5K9FsV9Oy9Jqe2VmFQPVPAXgAR2XZWfNF1b79VGLauh/wmnFCSMB1iuSTCKKX3Sn3iy5dJ/NLIHXZUnYAd96/2oCxj0jA9bQAlU1s28K7zqsGYC7r0LLS7Xi/uvba44tMLTTVJ0WNjWNR4hl/fgq+MrHlvaRYx1Y9K03qukUuZFWY4r+snpPlWdq/2cKPivDj2NnZ03uoWhqCVP3eIa99LhKPyU4d2zZ6zgpgcpV1C5FeOtSUcwe/y9zkGtir2dcaNX0Scqo0Q7R5dKz3LHty9hJEiopfyh45nQCqv6fmQ7crifh9ng2CHIhhVTZmxTPjx1rhTwGfJt8twLAlOHGzK3RZp0W8FSjNs+J3ARJVdYLjhvbSltatK0EM0lqoaEKrSKx2JUE5tPjMlNvM6akq+xEu8Lsmj7LCOde3YoCyHM8DqyGdsgLHgHxW+TZzN6P9tFltSKgMdZo+vsSfjlBcjZVCkaauh5hRPfIA3gzUFvBdBL/+jWtA2vkKbEtw0fHjSSPG8hndrhJT/3X1OTQApp51kMspfuX3a+8qO3xe7yooC6Q03/WWVXmIYBfBz2BMjE1mBZf7W6v/KKBSx/sKTE3Bl2OFFM122Xacvc7Va1nNRXUVc6/lPnb8DkBbVXQBSvJ8ax4UYqWzscB5KrhqD1JsZLGISXCfQ23hC7FNt9rPMP/Yw4lzvYe2q6tLAKZzixymzwAvoJjbn7jit8TSym0Qg/HzvI8C3e2M4blvN5ysUDs51frnbGL/ZF7oPDsyea/YqqtbwCzfVz/r4SGJkCTiSatJxXBnp3btycrnIpaqGtbBpAlFPePaB5I4l417xoEmru22VeuhBAL8LnGSz18HeibrIT+JhzP+ywo97bmyr3Yex+8bDLcQy9dh8DgTB8ePnZzhBf4vq3aSuK212JA/WU3re6zzp9xSLjpWeF9yHpRH00UeswQcmc/kEPpa08VCdrZZ4e8zyHu9e6Ri8W/RbFNJky5iil3ksuC577yC8N1jLsFMxnKMUWEpWr8i+vujnzMZ0jZFZqxvloGcO8BUTlOcmL1WeT+whfq/2444D+VMgggmXrVgAWtqWiGwn5hQ8t7RbrNwidatFKAB6ju+0fy1nou/cZnMNVlW87OqpnwWW1zU/vmld2+qfi0a6CSAOwnnOosu/LbmUpLal0jb77uH/+h7vvb89EYAlPdZld7kppljm2x2taaqvrOPsAQ/POc+t1zhLevZV4zTxISVZ+WFeT9wMCsMJPcpC9IterDQoN1rvl7LHkJfzjqrlVMlUW0BgM+nIphFsipGsH25MJhGsNh2fzEO53twDpsOXG3tSCNkL+yPz9IcTNeYaqtRuZznh9+giMkafX0nXfVMUrnXufZmOV1YYES8C5ln4ZLzq3Lh8ONzX2FXiCaumcI74mzFKelGwRiCB0yMTyrXUf/cbuchtc/Yihs7aOejarVx7B60ik3DJI0KNnKcCzNxWxbbxxLn6L6yXY8I+3yefFaJYok3aYEjYR33n7EmRDLPzDGYCaCynVe7sxQ2WSxvUWKtWbtG9CkHUXVyilM857L1WIl5cp7bucYCVgkX8vOqBZasx/kd9Zh1q49ak5DA4Ec4u7WO9+OwtRvffPN5fPvoS+Ec7K/sUXdu3otbt+7H8NAESI7xu263WOOaD7OCmXmBAJG5yBi3WsRJrnRnPx8exFJ7xCReVlMTg6jlmVzEvBfWOrJrkHNKWlMwp3zmV+uTErC6bVrhMxLc53nM82ceIA4ldt7e3lTBBWvr6LglG+rN7c3Y3rF1dXcv72ML694+4soz9coFeurr98gxguBmzOOFuZn4yatvqFKcr8LlWFvDw67Mt6CA6nWmYooj071NeFYfIoe00U7s09dfzlx2IuqMf5izivvS8UlrhJwmhaiMGSI9+gEPDA3GzZu3YmV9Lf7Hv/xbvFjaiJ7+rjhtnQX1FD6Gq7ei2/Vdv70gQhTcxnG/x4QRALv8/PPP45uHT+KkdaYxOz/zPn96ZBEc67p/xBXgo8Mjam955/atuLqw6OKcrp549OhJ/Mu//Fusr27oDBoZGxFvYVtunDVfxuE+gl5/rm3VHcRkGJL/unhydJLAxV9Yxpb7Gu+QsGA5wI2M9cVv/vF/jgcP7kngiOU35z0ieu3JClKMETOfP/jgA+WVb7/9trAvuTBme4lyyGQtr69vxDu/fze++OJRI8RrTucUe1cYVOHZjwTwfzY6+Nt9/Y8E8N/us/tPXfntu//1vAA6K6O8DTjZhFTI5CcVUlKtdoAqUsjXrqeN7Dxax4ey4Dzc3xSJAYnV1zuqfntYx3JIy/qrIxGrgNhVQVbM2wLYwESpq7m2JnjOHRXrW22k2X/OfZhITvP3cpM2aOaEXEBnWmmYAE8ShYqItMSogSy1jgJD2dymfZsOQwe9Uvl2WD7L1qyIxFRQVkVI2ekeUAWkyhAnO7I8PT2MwaErcfv27ZhfmFcAt7G+KXDHHv4DSgBl0YSdHrZPx0cifx8+fGS1Vj99BEZlVUzCZ1voQ6n/ZCfU16vAgPsBEKnezUUAb22uxPjYtCrn1DcEAi2Vjqrm2N2TfeaxrGa57+yt2tUb/V0Q4u590jo9jOMOIHKkfzjmZuebHiXqPdvfGz30T6xTRopjH6xNUAO5RUCeJP8p6kQIn66uOI7uwDEEO7hSsFeCroAwqxVLTabgJSsoCvQq8NBCA8+Z6hNclRoFPNjisg10O4Tv0mELmY/CzWSP34c/EFibWzsBieN4hoo/QB6DVU3vQ/oD9QzGlbnZmJyalG1u2axyraok6XMy4CCXXnT0ZgtXIenz3MOsBAh8oIkfK/nKNqzmNt+vnsBO7E5lA1+2jvyuyaau6B9EQXkagwgQJhEgmOhXgJrKV5Jb9oAj3Z/7WhYR3mo5mLXltp9IV2CHBMDhyhMRpqgdW4cC6gRCY320u6temlRJ8h5FjlFhyh5VwXntF5W8VkKnMcg+xpXYcA08q6qIKMLCILFFJk0v30wwuXoCdnqlr62/SPDDoNa1xbuxsLCQ4JaDV/acAnv4XCW3CZQagzBxXgS9BQoWlHhsTUDXM5SiNkFf7Tey4zHI4wQ5gTWJ4wE4232OLGgpG60EDETxXLRRddCe6y9B9JovqhZB1KBkleeQ45R2dFon6SChhCvBeoMPtg/iJYBhVUUPuYv9OddKv+IH9x9o/8MOncQNu/qDQwj645ido//5tK5BSTHk7csXmaB1qQKWaspS3rNOeMYjw0NS8/L5y1jjr63H7Mx0XKWPzNlZbG9ta18CEBNYkvdTog8riLEy6tJeyvOAUAZEX11zn3WsTBEm8FrIWEhh1pQIxQPcALYENrg6CmAai6dtJaQA7jx7V//5d/g7rRb4UsVd9suTEli9cW2HXX0DDba4rxvXJUU3fYEPDgQkMw7ra+v6Gfu5rFizYow1oD5Q6xuuOoQMYt6l/S6gCUABhLzWRaPwt+19AUhy1Ehgk1VULR0gwRkf5gzXDxE8NzcXg0Mj2g8BOAHGAeqx02Z+AKjYtcAK4lrTVUkg+80EdE1EYJtGch8xPjZuwiKBTANhnqsC07MqquYG94P9IetRVrxUUO7bhpXnBZBTSnpVidFrrGUygQ3YtqXe81HqQhIzdyBa+VxAfMRPjB/JPfuZ2m7QxiABX66V/b2ScRNttgDl+bmPNSCSP1uAWZI9Ih+S6PY1GwzmvhAsEGtw7+NjEzoLWHslJGIOqVdaElSqysgeVIq1mKsSFgzp+gqQ1FzLCigD+v4870cGQerLdt3Zcy7jxRLp1J5U5FcBRowz+189e+2WCTw2lSOJCtqWs6rSvAcKXE8QzftjO7Zorj0vsM7r5j46gE/3+XRMwrxhLeuaEbGcHGcf314D+2nXWS4nzHXiL+IGA13tuKDiWNYv18l6L9V8fZZESUn4ynoxhVx11gPY90sMVnGpAduycDTh5epbRGM1DnWGEvsDRFm97nOANVz2dHv7u9priNtlA4ylIFWYsqJ37IpwwOPhSlr2HPVPax0KXHN1ikFoEd9UPlN50d0l8Jl1qn0he19X5YTav6jfmUHEqt40gdwdkxO0NBlwlX1WnKiFzanHWueYQMF0A8JlRPHIUdNP1TGibZQr1ip78KpgrDmonsQF3FaFsMgsr/EaP62JnKtliV4gGPfhvRPi3j3PiXH4MpiU1czqEZoV6Xlm6zUdRJ0r1Q1kt8UWrihirTVVGwD1CfCVuKGIJxF1ig89N0QAJoGqnngKRJwTsh6rKqiERAbLnQ81/d6ShACw4udVkaxxqSrgJMC4Z/UsPx4wB/gAACAASURBVDpqzhHiRgmNk1QzEE+VkPdizs0imiUWVaxWVvR2ACrwvqnAxO75YF8VO7yP4w/G3lVAIyNDQUsE74Wuhqn+gF5PjtHqfnw9bZC9iBfFO/n6ij0R3IiszWoYzS/FF7YwB9ksq8k64yonkSVkxh6sPQgEHofGNPtRlkCEc6viRwBsKpRrH+4UzLiyznuz4n9EGFnFVfPEcVy7Cs4VbtXXu9p8iKLL+NVET51JJQxBQOoexSZ3cmE0/dm9VqrdT5LQGcdUztVJshX2oL3cygPH4J0EMKR0YhSd7/EdArjEihmPF1nYSRpWoWuJG8p1pc61Zlyzj7YqNJOo0RnUEPDtfurVc5WfMQdZV3I/U6X5YHOmu2+k406t15zXzFEIG+YtTkq9PUkayjnLsSt5ktZ6iojdPgrhhwXQJnYtXKpz33lxndspssjq6Ivkb3Os+3Hmf/V/aw2a/aipZO38laze9n7WqEezsrMydWeH7fevf1367Pz9Dmq5plj7qjrwqYu/ndOxiOm/dJOXBQr5Jq7cbRPAzbU2bSnSQljVVY47tR5Y7y3EORb3iFg4PVH8IMEMgqxsP4Irl1rodFRxVouMioFq325Xx/oCuWwTWj6XFaOnE4GrTh1b2763cLZOpygT8DWH6/8lIKrKZDsdFJ5WYuckb/SM2+RvOWpozafzWuWT3qssyiGGJG+RxesApKVz6SIUTaQb86vYzQIwC2oLj9MzyVyFua44IsWqxLwmuN27vkhyx6NgEBau1R/jhUWo+HMVf6UtL9gPZzKxvvYsVU5a/MRrib9UHZyxt+LfnOPkgyJ3U5wF3lciZ4n8EH3kmVNnrlrSIFzN92PvKMxRYkOqiDOurGfH97Wf4PCYJKctei2UVMHKmcWKqibPPYRxbJwkcswUqybB3uDAXeBQOGGNGFdJcRbXaDGvxeZyblFhTJfa/bi3rK3nuZZDSFoKAiDxIN3WXsQnn/4xvvn2K+FVr//k9bh370EMD47F6an3CuNRdnxTi7R0Papev9wDY7K3t9vYjYu87XVbPa8Pt0JhDqmtCgJmYVHEaMamfUZT5ev80G0znCNUG7lGwJZ7HHON9+OZvny5rPjY8xzrZrcnOsKNiRZqxy2RwLweYI04ag8crAV2gM0zNsltw7ruXlqsQdjSOol4NmJmeibu33sgBzUR+onpKAZJ7FD7SDomMjYVZ9UZLpeeMIFdOZ1cGzN2Y91bfMRc8f07N/dcrnhYMXiKRLQG4lwFS/8/e+/5pteVHHme8gZAwRvCW5Kg1Y4kSq2VZvYv3312JPV0q1tS05MACJAwhAcK5X3t84vIuPcWQLa0H4diSWwAVW+97zXn5smMiIx8/uJ5O3LkqJ7vf/mXf2s3vvpBnbnYN1dqW3hp5Rk7rZ04faT9/f/5m3bs2BGJ08GF+aTUFo8fP2nffPNNu3PnoWZET047z9msruCDx/b5GRsZbW9fe8dzfUeanA2pq58+edbu/vCg3f7uBzeLtdbmDs21a1evtoOHDrbVlWV1Gs+/WPSuMdzv+lT5p7aZPd9L7WsC2CJU7YW1d0ScPj090X7zm0/a9evv1FjOZxq5ePTIka7+AkNAJM/avXXrVnv444/tvfffb2fOnNHxsU65h8GAWW/ffvtN+93v/tQ21j1KzOKXEsZ5Y+720aSBvxLA/+Ft/cW84FcC+BdzK//8iVy6+JtdgxomEwKcW7XnAjGBXZ1zXTdsb70kBa8CmK0qCWh0xjx78UhdrRMT+9qpE6dlOcKO5mI9Ns/uyAPIj0KFjTtWSwL2UmRUgBKRUQCuZEE/keAnIWFTs+q9ZiKpa9DzHNgI3AnUExW5Wk6c2GX7qsAB2pl1lP1Sq416s+vt/Zw0Q9DaAq6K7AJIk5wJRKgikOJrdWW9vZx/1qZm5to7b78jlY+sGaOs16wlJ8iay1bWsAsvXsjO4f6Pd6x2P3C0Xb16RfcCcoKAv7LquV+AuGweAO0QKxQCzAtgk6bgfPn8ZWMTxWaF7mqdB8nkOB1jm+rmAkDhvLd2ULDyXy8ccN5bVs513BC3k+PuBovKmE0fBdgIBWtV2bq0dbm1pGQxWzOaSgmmZL+U+yQgwNybwpV8rO7SWhPApwSwkmcGX4i8IoGRXRH3pGbbCmjarU638rUthajskQRu7bXCcnfnruYdsyZYz1w/EnfZw0DSqTMGa2fsQpjvDIjkjoSJiYOyp+F6iIDf3pFl4+b6K3V7Hj1x0jOSFxeqO2tGiRHP47lz50SWPH36XMCUCkCeXQknPLsptiwkkdxzK9d74tqWNaUYLEJVzwPdbBA8BWCiiAOsUsd+2RmL2NH1o5vRhNNIWcJPTALcAea6wATM41kScFPdGpw/CZ6e+/Wltrmx2DbWTfSRGAPwooxEpQ7Rz/UxGMdcxXoGxgzw6o30ZxWE+Xc9yHuVeWVR19n05ZllrZcd+BjFiRP6gL28leJiFaY6vjVAZ1tzKT2VNeacniuSfcA4FWqxFx90oiX507HV8QawGhIZLiINDKs4rkJaAFXAuM6qLerDGsTYnX9U4Qa/RRKWUCYJZwQRIasFWgu4sn2+njOJakws6HVluSWSuSxinTf6WnC/BGhUZ0Msx3Tsmeu+a3s73ovzmZ0+0s6eOSv3gwsXL8he3gUjnco7Wu+razgkHGgzs1jZH1GQUOfr2JgK7+cvXsjGni/WPiQpsZ5uGp4D4ibiJJ5dQDQptJlxM7tP83x7kYSvJ+IDujYiMOD1/Jsu4nRZUkjzLKASpSuNe0/RCIARlXks/AEIsLt+8vSZyN+FRSymsbaeVJEmgZLmyjOCAfHUiLrtjxw2MY3lP/OgebbU5SRgyOC09jnNBoWkdjcYHakcPM82+w7dqLz20MEDFpPM7tN5Ykn9+NETXesTJ47aZrAAW+Kp1kLNhGN9QA5Avvi5IB4gJtpqz58/V/w1sDeiLl/uA+uIPzlufjbDvPeyoRsbn9Ssea6/QfYSHY2MijBFUc/zQQyTtVQVfMQq4hIgCHFUgEdZ0aWDwh2GBmI1+7PmTgmQYeZxdfc4FrpLh32D+6x1XN1uPPsALnwe5/zqFTb5a7J05jXsjYxxAOTg+WfdQjjQic2157hZCwgRuF/sT3wG14FrxE2g0Oc4uPZ2KLFVt65fkexWonuuMHtQbMZZ31FZKz/a3dZMdR+vhV46hprBzHXgfXEsADhCRCcCku8X2cy1C1EqsKubW5a525mBW6RmZlUWyROSpgN5IywpC9/ECs4pwgELVvq9NjHJM1WdCwbMioCwIqSL6AKcQuTqvTtAIpiyyQPbCjpvUBdILJ8LNMzxe3tBae7YtrFe3X/qhjU5KTCfPa9mZ7GuuJ4SJFRclAAQx5Yp5lDvK6s9OnHdEUaMFIgHqFEOKrnX/NzzSt2VJcAOO/3JKeVmghHUMbwmQpHzC1DLvReoQ8etnBEcZwR4EWfKbjgdJpwvsYHnTvnUCvOo3VkRwQHxRWui8gXe1M49U1rLrH2eAeLE1CS257vdTLsOaKpjTkcR5wzJms5BAa41U5r31J5c10ZWimN2hfHPbHVvYNvjW3C3YM/ktRJt1HUWSCf3GkQnJlx6YIxr388gM+jrOb4iAQdd41m3Js3K/rdA6Ry38yQfo+blTXi8gLMGixFjEavnoeaJcoD8XPnDHmDI1yTiKnWylljL3VMWBrrGYGRP2bDjulKCU7nH1DFgq4/QMOCPAHG5LGx29uO8n65dOamofhNg7s+qBEx/757NsrwkxlngaHKwIzgHVug8J+RUGbMAic899Pw5r1mt1SIj0u9ngJ1905+rPUIdPh4BIKHZjp1DFDclJDUALrCW41EOxtqtDud6bnkWLDjw3heRAAKvblRA1ylXc5Irr4zjlEjPbi6vZwLHZUEzsXd3tH/wJ51EXh8mion3fIncrdViy0Zb97J+uZ+cL6/hXrPXKBaOGFTmnPm83IMu7ywhjIilmm9MLst7hVzIffX9LFKwameflwkGKgXGtagOzqy7El307gqOnxGYJ05rvceZqLOuLiCynlGTzgaXRah33X/ONU1eeLxTanVe63za8dok8/Brb03f8Xsh7iJqH9SiVTz1b9JZvUcAX39Wnarnqd7P3eIWZZTm0wSTLD3dgZXnIuSziLuKNd3PSpjvmtzjAVSDlj006xqhDuvahIX3Q883d3zy7Ek6neyOMM46q2c4NYhFGhFZ2AnnzxLAEmT0198XqeZCv3bls5cOvx1cpd/PfSsRHf/U6/O7+sjwx6/d3+54f+LATdzWLwy7gYffz/v14e3NTxiQv76EXkl8W8LEqu0y+1qkkCyKqY98f9U9ro3AAlnNnlX3nUk61c+8V40ysFjHRJdq/6rpc504t6GIQ+RlWfrnWpmsJS+y6Ctx3MfbE7kSn1Vc5f1D/MRdIXM/+zvvFW4izHWi4q3EL71QQ/lW7Qd+nV0kvHdVrqVLAvlqQamIV42SstMKxJ1HvSAW6kVIvcOMZ5Mnj+IakFtRsxibwCnFWCD7h5s+ELLV3ke+VV2j5GVxauFceV913E5NaTQNn+/6zl22xJ0In/m78nTl1jUqJB2qa55VP1X2uh0GUHmZcj/IKtx5yuYZ4WhmyLMG2EdSE+U6y5WgulE5Xsd/O/cQX8iZOnJ2rOyjCzbAsUIjIGo+rmK6iGqTe3webn7UxVzACQlcPVOWWObrOiLiEdFv4pmtuSNiSWx288OExlbZBZH1y/VmLUKE4vxHqvL85bP2x3/9o8i3d96+1j7++ON2+NCRtrGJm5ZdS/x7WBuv+9kqcRMkfMSTXE/XgsZ/Ve9pVIutwZNrpE6dJjfa2ZHLEvW8jk95rm2i+Tz+TnxX3Sgb7TRbFEZYIgDuBffv22+/bk+ePlENwPze/Qfm2qWLFz3CaNej0JaXF9vLV8/by/kXbXl1UTk6TmlrGzuyON5edwyT+9AMjgGey75vFrzGI5sgLU+eOOHci00m2GzhWxFO2fXTuVmcCuR+Ug0jGstX4uk814p25WozMe5cJXVUxKfJIXrHxV6IwrV79OihiG9GPz148LD96fNv2uZGkb9lkjeMa1OzE+3okYPt2tVL7eyZ066tp22VznNHPUAMpRmKLt4f7t5rC8/dMEJkmpgeb9ffvVrE6Uh7//0P2sryUvv++9ttaxPnUsZvUZdPtYVXNJz4dxmH+Mknf6218uVXX7bvbt3pLbx/Yn/rvtVPQ6p9rH+xXKIUE1Wtd+K6YIx2Y3Fdc+rk0fb++++1M2fekjCCXJURkP5d3sd7BWsWYv2rL79qp946pd/xaJNenMc9fvToUftfv/t9u3/3cZ+TlIPWUH7V7bPa59QM8ysv+Ofu9y/oZ7/e6F/Qzfxzp3Ll4t+KAA5glj81v6JIHWbFpgCy5ZM74wLORf0joKQsByhonzx/OCCAz6jwwMc/Uy4BzATMQEzITspKQVupGSieGDdg4uTFVjIkcWzeTrk9R4ivzEyKVV8ScYO7Bl3Y5A10BVeprgfN5QFcLpBvAMrFukOBtMBBkkWSA9wX2ohnMcg2ha5CgVhjbZuEnqSmAnmXFEP6TU7ZgoNCQAmuraplIzMx1S5euiSiFlAccHdECip/PonI3Xv3BRwcP3qI7Ks9efxYpAKfwaxWNi0Sth/u3lUH8erqvK7xoYMnNM+A5OjBw4ccejt39oySGrrNBKChooREZVbkds2gUwLHeNayiCkLWQAAiH91ApYaywRTqDffF863A+9kz4Md4hQIV+MKpDhOgRwALJ2I6UCOkk2Amyxs2T5HNFM3945EjHupGaBSvJrMX1lbt4JeRVKRpRTEmmNhix69b5EaAQ9TPKdQcXJc3UVlZZvkVkpO1YFelfwOBBHvLyu3CRMVLsLdkTtaCSPWPY8fPlRRceHCWZGMP/74Y4Et021xAbuZ5Xbl2nV1H3751TdtfXWxjU+4U0Pzcscn2+y+/br6JFmXLp5vR44ebvfvPWiLi0vdbK8xzntmuh1HSQdx82JeYDbgvxV7WI1Ni6CA+OUaci15bigYlbZUR0ffdco6gJxAbGHxg+JBzcASSbK8qg5Nz2Jd1vGvrS60tVU6jZalPg1QxD2CJJ+bO6TOzKcizdxtyfExB1f3SF1o/L8LC8ezAjwK+FABp+4RA8UCtNU5Y2BKnbaD7iwBoVi2sWaKdBJwVTMHIe2SWHH+Ipfw4ynwVfbc1aEXoDfEa4oirRl18LrLtwcR9kbsgLOJjyqey8pPpE89mx2wUQGRNRAALAV0FCyK2Vbu6HMDsqUocBx3MSYxQSEmAXoEHtWM6gBue8DarnvZUdr3xV0k6opbWVGXwuYm3XEG6MbGJtv46Kw6u946faodOXKw7TuwXwXSPmziuc4TzC6aaxMTdJYx18SKZZJiwGwJj0RCQlC4a1Hg7vRMO3zksOf3lROC4sSagQQcEyBvIfCYpWK7IJ5VW2Zy3iZXsD1ekvUrRJBmglejI4IdbPtZj9gcUSxzf3juUzASo4nHFILqgN5ca8srniPLddZM0CoqY5+JyjWda4rvc3PtsKz76hkcGdW+wXnQWct/FA8Qitw2Om85B0Birgf7A8QwzzBkLc/kyrKtZqemJ3WttB+srLRX83Y0YE8jhqZjKJ1UMzO8L6Ai3bYjKr7u//ijZ8yNQfpO6/NUZBchxLMMKQJhyvPNOIKTJ0+I0AcA57NUwI+NtQNz+z3WoDr/XaQ6T0jns8gggfrYiWIX7ll9vDYd87HXVqFUYLcswCAMsBMvQjS5AQ4HHKNyoOqGNpBjZwLcCBAb4GrAHhm1sMF7QAsTygIZKm+QrXJ1X6kjdHyize7fp/wAEQPXV/aviAzWVtvCAjOVARWc64islihvXGtVYMfqqq201ZntOLRvP+T6mIiPCAX4DOa7A46w92jmH+RhkUQC+hBRzFi4wsKRCwukYTlpqHu9LNKUP2UuW4GpxoDjRmBhSPJEA/mOAdlPjRr7NSY2vb9YO2ByIKBjSLrkpx0wMFAuJ7YlThuU8Pvq9R3/m5mP7kKwXdmw263Ph/UeRTwNuyi5Fuqgqc5bPoM1jqWawBSeWYQBAzGB8ssiSgPQ2cavunHK3tN2s55dyrpVBNVcKM+HzYxS7o86HhCglFDHFvgmjWLj1xGCpdaXxWyJbsi9s25EjMkadi9hwvWRZX0p/8mhyC145g/Mzel+Ess8UsNABEQZgs900HNfQ8TnXkp0h4iqwCeefeKU1kyR9iEdvSN6309nJjmWhJo1+1azhMs+Uu+JuLBIcQGf09Nlp8ue6Xwx6vaInkSAVW4wnEEdwpUax/u99/c890OSk+/H8pDnjvuhztUSMfg56AFZ7SHKsQwYEv/Vadi5ujiX0drv2CoDcCGHeH06eQXAF6jOVcu6TQ2V3CjXFqKcY07XdP+k7LYZzXdn9iRiSu+HXDStnyLXtEaVQ/gZSlx2/ltzq0sIJmFTCRJE6hawrzxIXfsW9HJsrB1iSGKi3892pO7Odtzl/IhbESekmyFdYJ5Zj2MI9v77TfgThxA44Z4DiQqhIEtE1rHFz7mPxMq5gzgn2PZ8OAc23WYhRCExuI/6PoS5SFx37nuO9Y5ETV6ndNNb+KXctBIJi0u9/7F/cF0sRrbIguMK+ByrVYPw7lhJxx15R2YVuv7NKBOT5Z5n7dordW0cb/iOY0R15Q063v0aixNIPUdU/3bDdS2WyXqtVNY5Zq2R+nMYpzPHN9+LrsDzQkt0yEgadUPj5uOOfXczuSOrzqL7bBHMbxDAYf78Z57/7Cch8HQOg2MPYZhcfJjDOzceboJ1LEXOqVNXNUR1BIt0ap01vgRvJRxJfsLbSVj0+mxY7rOERJ7nyXlPz/CMIjLBDpQ9wZiG5kwrJ+itwnFfo6bz/jDWxnB4KfA3OFCAe1/TiLF+ChLcc+Z1tYZ/ZK6zv/cmSRyL4FovXU3S189djvsT7673zASijtHd+8KIJ/LdPeSvT6/rwnzjZ/VzH/ze88q5dIKdIkR8j2M17nymr99cb9lBB6LDxIsELVUL+qO8/2m/LIvo5Cns89l7FA+rASJWs13jRGFp6dzTc1ULPms7+JhzKvbSsjcvkcWw5uD3JaqqDs44kHXuQzVKwTW1Y5HdGuxclnrbMdyzgL0n+prEsllig7T/1UXXiARGp5X9PO/J8xSxLOR5am0fVxHQwhIcqyJY1p5TOYpGXDWP04rrH8eG+5j3gBKJjo3Z/YLaYtv5yvAeeFyK7aT5MD4jLjwSlcYJq5op1CHcmtzixkbG2tz+/RbY1xrSbPoBfqDz1ginUdVB1JXBAuKmYjzEuFRiaEhMaltIYL68d3qmvWyMcc8rNwpEPB6bUkKtgThHv6tRBnTI9lbU5ANsDdpDlcf6vhsL6HFbz4HtbcGFHQtjdi4RoSY5L/EdZzc5r6jreaPduXO73bh1Q057f/EXH7VzZ8/pGjGGbE0YK3tQ4XLady1+UT6HAHZjXZ2/sfDn/KmDlMeXgFcisc5t0muGZ5XjER5UQoqMcQEL4HzlGNU88q7vsOac+n08QgpeDwF8/8E95SITE1Pt9Omz7d1332nTk5Pt2bPHbWHhZXvx4ml7/OTHNr+w0NbWaTIaabgZb215tq0mn221NjY51o4enmsrS2siwg8dndQ4sf2z0+2jjz5qp06edAfolsVCXmOMmnA+YFbY+2AcN4k5nehOe5U71VPfZW9XnqwGmLKNFz7ftVx0dVfJYnxtcJqpPA5SHUtjY0Gr7fu7d9vjR0uNEx3GTa+93Xb4xIH21qnj7ejRw+3ShQttbg7BvkV+rlnABMjReE7WJGinaWBxabnNz7/Uerpw4Xybn19UDXHy5HG9hlFds7Pj7fTp8+3UyVPCRiCQP//sa40TO/XWiXb9+vX25PHT9s033xqHr/2ANW3nHp97hFOu/51fqq4t3iBatFxDudkYwfY9qJw0+wO5waG5farrDxzcL0wMnOn8+XNaP2lECr5Hnviv//rv+sxPPvlLNZBZ8GDXD9bozZs32z/+4//SuXlffnNvz3e6ml51cC8h+pnt+Ndv/0KuwK8E8C/kRv5Hp/Hh9f9rty+6qitCiQJJKcNLrbyNWlDFVwUTK6Qh1UjG3MlgwG27bWwBGJFIGTAZHaUzyZYSVqyjKrV91Mio1ViZVReL02yaBFKrBh2BMqtSMy40h4tNAILHnSTp5tDGozkkttwMAGWi1kPbMzcnw+6tjneiIuISoBQrk0qAU8TxPQAFPnd9w91WFU3dcbOxIXU31iJ0VwEYO4nAbmxW1nh0Lm2QLE0yW5LEHm/+eR3rlatXNXMVxWO6CQHQ+Xrw4H777rs7UoydOHq4HZidkZIKgoxEDMsxZllynsxo5LzpLiWBxcYCm1XO59Gjx20Tq5MJujZckC6+Wmz71Bm0Xx3Ansfijs7MqxAwVYm25yLXLD0BK/3cNRfgLvqdoLpa68vGkbYLkKOu8b4Q29MFDHFE8lFJKucfW1u9PzNUANkKmLON35gSJm1umuu8I+AbQHxljVkrti7kXrsXyAkM6xyQkC46dXDR7bxpcsmdBdjUTTRmLIrYRSQg4cCm1i/Hg3IP8YK6Bkan25Fjx0WApDvLnZAG/wJmp3iBcLl7956Ko0OHD4hoWFteblOz2NJNiWxYW15qV66+LUL0669viHw/dvyIng/m4wLUyT6WuWIr8+3ylXekFvv0T5+3leXHlfQZ4J2YONyuv/e+zvHmzW/rmFGEj7axiQkR0agU+axjJ09oXdmqMVaUVorzUGo2pLrxFqVqnpmelIJTRNjqqu0dsXKGOFvFgseKWM9aVYpXClHbt/Pv8TGI5H3qkDx58pTIq9u3b8oeR4lsZa4paIdxTKQ0cWcEi2s6JWOBZUJAneGTkOWel+rk1AAyazEFiYsTiwhYAypcyr5YMzQ312XjqtncslyvGbyloDfhU6rqsg1VLCtBC13d+XdiHAcgMCYoWAemWUGr5LHI3QAESjCVNYflGDIeTvX1e+qisiVPish8X8KHAoN0fGXxLPvh6hjouvBKVRolt59Ln6uBUxdAmYvN8xfFusnAtQ789efWTKTRqTYx6vm1dADjEsDBY9WMrc35C5fa7Oyc1LCvXi25w7GSbRNbAKatrSx7zp/m96AiHxkRWQFZAvkqoAKrqRWTuvweRCSvm3/5si0tr6ig4n7bDtVxmOeaTlcKH7qAiQGQoJx7LJkhJEK0cR6QMo7DNQtepATq4Z02MTXWXr2aV4HCz4lRmtcJ+IdFHAIZ9ghEQ1PYv0+3QwcPac3wPMkhoo20hYVFvYb9JsAf8X5xkXjkApt4d+rUSVlrE88RhMjqnY7Csibn+zyznDPPEMAHM5SZ68u15Hwhudjv2V8QkDCPh+vJOaKa59i4RhQYXE/iUYBYiEu65APiAA7tnzsoxTikq+YEMrNpCYV50xrwfNHN6rwCjCHn8FxNinEADM+ONGCm+Cp7sb7G5bgohPkZxJW6iuu5ROyk+zdr223ei3iQAl7rGqV+dQsibiOH4b7Mv5zXvhqRl7MAz5IiPzG5M9IO0R1+8LBAEllvV+cFr/ZcKjt6qDNa1p50T3gub0isPFsUcVrrsuJ1FxzXKq4L3pNtG87rsv8gvAkhnO4odadgz6u50Laak7vJ2ka5dXguoLvB+87ckDDpKLU9XD8DLiByYnKXh3ZODb5Ow/c0ONELp0IOeoZaxm6kk8x5wBDAN3jv7CLxLrE1WEfiZGeXWHlbXieCoWawBiDpSOIiMTlGrhPPAsIJ5TdFNloAQEcwjiK4o/g+bG4w523VnQeQ7LJ9dBdOyDRdKzkqGMhKN2PEAgKaEDmwPsfG9YxqbciqfKNmdtFl6I4bnhl1Psh238Akr2d8B8eePMmEfNlc1wzw2EXnGSHOKzYsLnQdFPxM10rXArtEA7sIpiQcwp1AHf+QNu7UTC4YHcdfuAAAIABJREFUIQF5jcSSNZ6Fn9sS2jMSOTbEP1xvvX+NFDDgQYe+Y0GAT4s2DAbx7GgmeF0v4g4CN36msShYjBdBZELH1ymkQ2Iv+Z2ejyJUImJgocmGvlwLOpA7NYe6Niw8iyQys9EEsJV4LR025KWFsoXL6myCO3Cusxd1RzpEmDtn/ewk18g1UNxVLuruYOXt6nK1HSMLVB33AbDjrqA6yA41HbBcsxSHBEbEkAaSTGroGOq5ikg44jA9Z2WJGqtcdbRmFrMIeAv50rUj5yAR/5u6lwD0nDvxz3UqJJjtPXVetQ8EhHf96r1IoC/jadZtFSqHD3X2NOXw/Jy9bnaGXNd2kBJf0F1e1vqdCC4dzxVv7JTjzuHkHAHyU/vldzmn2RkD0KxRrNDZk0Kc8D2eQXJw59VLnQAiQmi5VGgeo+1kE8N4pgT605mkfMe5B89VfkdzoouMdz1Cd447SXiG2VPICWRlX0Sp46GL6hCgLBuN51HdV2ycF2O3v+a5irNDYjw3LmR1Vz/HKWePZX9A3ogQ7NxkMNki2qw/v+decUT33ntYvNqpa812tHCt29QUFgs4Hv/kf9XN+CYBnKvlWcuZMZ3nwcLTmq8LoQXBVS4HAZiJGZrJWV2dEVkEROdnECA8a54L7K4tXd/MNfeAb8031D1NlxfnWXb2PPv+3eq+tAJruGV3+7K/2atQst8K0zHDaAqz7KRTwnRvVn8JX9939Q9eEVJ2t7cOfv338+8aYJNl+ebLBgSvM45B928dbmx4f5IA/okP7l8nBOsNVDx7STrrAg3FccSkQJEW6lzs7VP5OFnxFulpYsH3RcKuQYwP+Zo7JYFPxVFjI35WTexbeKcZ7nlv3NBK7OJ6052jifnZk/P8iKTMyZR7BZ/TW8gbK4wNbgWLLvfP8yMxjOxny2q4ulXl9lb7jS2xyasj3nNWZ3K4HwOn+IkDUs1PtqOHxVTkJHwWXyZ002VsspvrIBek6RljfiVIk6C0ukczPkKud+xbJezk/eL4xrXj+ePLec+4SEU5I41SQ61WvY8NvrHOiPyUQ41PdCK2OD90mGcR/H7O3CQivKjEQhGXOYezhbP2utT7lc+CdWSvEFmq+t8za/Xs1ugzXTuaZJSL1M8kVikHoTgHSNw7o1xT9U7VqBKtYEdbIoiOqK/awKKDEj+UqDXC2tyrqSnGmkDuMl7pWbt9+zvlrHze2TNn1AnpXMu5jNADucrtlqOC8x09b521cQnGtsghsH02/mN8x/V8uu7lSIIzg/YVi5tSL0n8V7UI+SN5pETeuBmWrTXrwTlL//kcR/LDGzdvtH/5w++Vl125fKVdunxFAt5HDx+0727fbC/nn7alJRxCcMQZ0Xi3re3dtra523Y2yxqGI1P6xvoZa1tru8JIpw8y43esnTp5or3//vtt7sB+4bbWmPQzajUxOOPCqmYWRla1h5t1LDZSt2pZfRu79/6a557aRntZOaw4X7TgLc9ezr/PT4178Ywzu/cFzm2PEI8/b/RDcJ6JO1oz27vt0LF97erVC8JBzp87106/dcpCEhxIOvGw69XyiVTMAMel6/Xrr79u8wuv2sryettc324nTs0JG2Te9KVLF2WZLdHqxla7ceNW+93v/6UtLtjRC8vp+ZevJJhP/kt9Q6MO48OePXuxZ2TczAyOMtOq9ddWyf+TH+ceDEYSjThn4X9oEGLZiujf3mmHj+xv1995V7vMs2dPNN+bNf/2tavtypUr7cCBOV1jY5Nukrt587v28OHD9tFHH2jMFngJ94r/wL7+8C9/bH/605feV34lgH8utfgv/f1fCeD/Irf/7St/uxtLTs1QLcIjJJ3sIyrJTRFroqJIjJ0mEnV7GxKUzYKCCZV4kkGTNZMTB9qB/XPdjBtvPg5AsmoplbMt9Ay28HkEUL4XOw9+J8AWAWxyAoLHnWUqXrEq7eYT9mpADkh2zGVTKKCvCkglCbWph/iJ/ULeVz9Xd7JtVP1zjt1jiHhgnGQaaAO0xhL07Nkzmjd5/959EYuA4WwMsStB+8M2yTxcCL5HD5+0rc3ldv7SO+3y5UttdmbWoJSKFc9RunXrO3VanTl9qo2N7LbJ8VElkC9evlQiDNFB53CSNjZ2jofEByJDgPDkpAjordX1trOxpQ40dV9AFJRaD2Cbv3O82AyK+JK9Ws1Rw+aPZBPbXAGHTqKiHosSUwCA5kG6QymdoeoEEOBjALtbEAEcQoTJerdsTKqTqAMOUF/pBlQ3RCXJAhrLfi4kJe8fu5D8vjoCNzY0OzRJLK/HjvjVKzqqUW57rTLrbWJynzrqIFbW1+YtnVOSOSkLYK6rwCnZPHpGpzqpSqWuor5mgEYlyc3l2pGo3L59u62t0uUKibFhcnWMuZDYvEBMbrQrV9+XLexXX33TNteXRYyyJldXF3Us42MztujeWm5Xr7yv2ZOffvp5W+F9pVZzYjY5eah9+MFH6tb7+utP284OzyqJCYm1wRUEHOPjs+3IsZPt7IWz7fjxEwId1aEE+MmrmCM3hg3SSrv7/fftxfPnbXRitG2wPtYAjNf3FI5cx9ERupkMLur5pcDdouPJ8xJVTE3MtOnJmba6viBbbJJlCLJ797+v5FDpy5+J1FlUTuCjYuy7DfzcT07MCiyObbbVqTU3RV2rg6JZ3TIuDHoCY0wgOM+0YloVyUPyQ9/rbOMKRLMhfgeMZy31BHHfSaFO+MFMTeMYsarMJRgk+CFCutnAPahjnGZgaR7Qq8ARg8aZb8WLrWQPAMXvZ35MhBPdXVCR0VvOpLuvIr3togfgV4AHgxVee8zB5tlRPGKcwPJSO3rsWPvwo4/a2fMX2+w+rJLG2g5zqekWHcxZo1AhBgHsItbg78Qsd0eNK4Yh6FCiv7XZXs3P67kDkAE0ZTa6xhPUHF3NeIVMqK59FeZV4BJTuVYUJFmH6tIri3rACD6bAgexDfsWsSMCIa+zrcacTZ4dx1A+20TwegknOD7OxUIFd2kSm7GCdsccIPBWO3niuM7BhITXrMQXAOfYFU8bGOY2i5Df3mr79h2wxXB10NotweRqVO3EF37Pc4J9ziixVSTy3IrU9LwsdYaPjyt+YrVtknZKYD37H/sPn8d14h5DZk9OTdt1oYQ4IUl5ntjLAkTxHpwDay/2yADkCFh1/UZG9RkWTBlEw3FE5BVdeDXTBwKOc8paxEYi6lj2tszUZO3KzrlEPhHsZJ+XuGHVc6C4H9hC8zl0mkNaIYTh+rDOJAbbByhP7DRYD2kh0KBs8HiuPBfYxJmfQZ+bwKqygeYeyC60/h1gLUAmOYLBeANOAWR5L3V4zxbBtoE9YBHlNZ+c6xfbqAD0AuzUUe2i310eaekqG9ua5Wixn/drBGtEt3SLKK7UewX8DhmQf/saG0RO/By+JsCSIl66Woapw08RwAUa9kRAAcHVHcm1VN5YI1B0/YoIHApevP9aEBRACDFU4mLsxwUklaU2cY11rK7ANYtgTD77oA2IeM6x1OzbO+7O0AgJq7YBMpUj1AxyE1yeJ59OPAWBcmXxurcQM3lsuopCAERsFOKHHBGCl3VDzsIznPcxGOaOTFT7vMfBuYOK45mzFrCZNSs7QMShsrNsElZMT2PjXiQeoy5qTmbyfIAJ4iOqfkRnxKAQohxr4i/X39bazEvD9p/5cXXuFXtCgETMFeBXNurpSs+eUSNGtOYFyjMqwVbdyuWrK815U3V2ZU5XdW1ZsOZ5eJ1oKx1VBUAKkCZ3zmtlx92LGhJTbEvvkRSutwBzq/s367zOl/OzreWsY/oasd7HHfcCE08WZyh337KgiTWbfNcuGZNlX2nwkrWVDm0BU3J96e10lUsNOnXd3UqMKLvK5MVFIotYiJC3YkBmLFJj9J8JicrawY7PwJXI3zoPPpe5mKzTg3OHlDNk1nD2VYSsrAn2RPZR5rzZxcPCAIvf/OzwTArUG7GAi+5c9jrWv/Zg1jAjfxCNVh6Q59ZiaN8vPtNxmrmaBiFje8p9tiDOJGzikIQ+9WxxniIRdE2d1wVojv1o4mfA13SoRyyR3DNCPFmjihSHCHGMEaFS4C33n/XCfpdu8DhgRABm607Hqdxv/nTeXqLJcozoO3xrJ9JoGsehOPMkpptE6+eA+hnyv01UuZPQhFbPR+acqDd87T2+J+fufSRiiLKlfMMCWq/u4u/PkZTZg/RMF4CeXDN7rmOP0ZKOGB/k0flduY7g9pW4U3uh3Uw8h13xu8ZfRPxAbUVclBhuhjqvrH9LpE/HE3kRsU2E8Ia70KZwZKEDD5H7FmICnEVMnEsUCbkhpyvP2g5JmBxHuE/tUf5zLySYa6aYWPV6d28HZHmelb5CGZZsfe32+nX1CspxlcVO3mTwZwjgEMp7X5L3LzH46+Rvndb/PwJ4SKKYlNM62UOYDzuA+9f7uQx56VE8rA/iE1VRyL2OIK61nOeO2KI1UsKhCAM4Agsee7vevWfu1T6skzTLM64rRTqnRpJQrETP/Kb20WpeqDJQa4P9Zj3Cs8pFRUDWmBfimeoZjbOxmDbrwXmvBYO+Lb5OxojIhaoLuvJxhCusNY8LcMdntyrLNUYYU4jbIoHtVuLGlDwniRXbuJ8wnqzyggi8Ie76jmXnorZB9wgux1SLUvPcco06EScCtrp3xD+c3DpibdRzt70XWjzAtdYs2qox+2fGDSMuxSt3pnaoRpgI+nQ9OqLfdR//aQ8pIZ4E+kVaDy16iS/BMYoOUm2hRpoSFMQ6mvuk2CxMxPiBc1CTdexh1DQcbzpt7VTAsdSYjhr/F8LaM+It0su9l4hyYlyzcj/7/LP25MkTEVnUzoi0ERxzXdJsoqvYjZYC/y2XwrIGN8bQu/4kTvH7Gns2VjOQC18hViv/lHjSjnRZ//5d3zP2fHIEzlU15cxsia2xKrfbDIcG0ew816MmXrx80f7whz+073+43S5euqCRboyDunXz2/bo6fO2scHoEoSQCDLsrEGcW99AWF1PNrdNxnejbXRntG0u89zttn2HJtq71y+2s2fPyimMe8Ma7FpsAlYntldjVQSOqbVcw3nus91S3AWdfTCOnX6+ff9znfkeF8mEvvMwk+ITbhKTPbdtvrmW1NB04d67f689ePioLS3h4OVlmc5lJkwcPXWw/dVffSzRJ+K5q1cv60Wqj2rvVP2p7mZ3ObOW5+cX2oMHD9qnn37RXjx71Y6fPKiGknPncL4ca/PzzzUD+MTxk94Xd0faw4eP2z/98+/a40fPbdNfTWPBxWb3T7cP3n9feOjXX3/Tbt28U2LK1g4ccCPCxgYCAQtUuowj+qMIpCQSsQBDz+tEP0t6exP76dPtk7/+K+WlkL/gSHfv3lVzEJ+Nmyf3mjrA8WurPXv2rH35xVft5Km32rvX3+7iMcL3ly9ftn/8x9+2mzfuiLdw7H2T7tsDx0ck/WsH8E9kIL/Mb/1KAP8y7+sbZzU5cUKSojFZ4kI0udBTwkFBsYPFltXRUTOz+UbtY7W8515kk7eV5ZY6jNY2Xuoz988eb4cOHxIQSjBl01xdNcgjC9PB3JBYpYbQ9VyNvhiQ7ULmXilZq862sodUAS4S050FbFZsYgLYikjMhk7AT4dECF4CaW8v1XNXUemIjFGV6S5hVDvZ6EIyk9ChLqTrgGSCoGzAZkoBOZZ5YxRlWISiQhTp5iSLjijUPezTmuErkgKry/H29NlTvefhwwfbJgp10oOyuuP36bLCBvLl/Kuu282A2paTqEOHRSgA2q8uLrUdWT6vC3QCDDIput4WXi22bWxNVGQ6iWEdeKYjHVKeK7pZ4KA7aw1cGAgjca6unprnq67tAqVNzOIpTnL90yGHxESJ7k8UlSbGXcRyXaQALEtBikcXRmUvHeswEdQuermetusck3VsgHZm9r6Yf9TZHXldk5RiR4sl96y6rVdXn9n2VwhJaxcvX5eVqYF8K0JD9mY0rQgizcs0acC9XVpYalI9Tk5qlvPa6nMDw2Wb59mD9TEjo+3a2x9pfXz++ZdtbeWprrGs82Ku3tm17bR33v6gHT92XATw0spLFxz1ZpOT+9uH73+kbuGvvv6TyCiI1rFxCpRJW9Ztse6cwE9MzLXjb53RjFY+n9+TebGKAturP338uN369pu2sfJMvHmeUxH0Inwh6CZFDMiqFXBIljSodikSe9WurJrHIHzoqNhoR46caMePH2/37t1rS8vzFcv+HAE8DHcDFKlPx6pwNymZAmivGiG/l88pVXopclOsGYBwovc6WOLvpXR+/Zjy7+H6f/2c/Cy9AcIMP2qgzB7+dtSaQ8LXh9NDBCFke4Kk/1kKHmtN+zPJRxf0VYRQEsoC1/Rs1vWLNdXouDu9sefqikKeIQPsY6OQhPtEdqjYHhtpW4iNdpsS2rffud4uXb7a5g4ebpNTMypSKKiwJKaDnstEN3aALIptCv90XtExi9qW96dLmGc+BR/xjFinfVDK7TXFa+ak2vXAzyhfFDV8JnsksZKEnM+kAPZsPKvM9f5FwKojubpJIjgiIUedukiHjyz8bBmNOh6AglgrIrcIYkBqAGq+R/HpmaEGmI8dP9qOHj7czdvkGC22MXASZS6AN+earmf2GXXeCnBlppytj5klKrJye0ezzdmDCOsQtxyjQM0CeLXXab+iUN3QvfAcOlvRCpTU2IQpXSMpUrme6lwB4HeHFi4DmQnKHqI9RmSoxz+wP/Ef5wYAgwBAKvCaR2Wr51h59daQAivU/eb8Rl1nZS2J4wS/k2tkkjYjMHrQvCPU1QVtIIr3mZqw+4NntO7ICYCbyZoQUd12NefIdp6e3ch1PnjwkACr+Vev9Dquawj83G+prKvLCxePbv7mOCKGff7Z1lY3K4zrxfWZnqH70fbA3O8QWqx/2bjWTC+RQAPnDgAKW5r1c2JzzYjRiXeZFaWis8Z3DO2duxyy3A78e44a/Z8htmJNGstRAzYptl8ngh2++igX8D2RdBgpdRx6vUGcYRhNRIvgJvODh2BnJ1gpkEMW7eRosgUvYFVr1OvXeaojZUgfA7ruQuxsFUtkFOI7pDH7ocRfzNmuWJLjDoAr8WWJEMkRiG+snXwO69ijLuzKoC6+6kpVDkqXDGSscjcftwRxKPirsy7W1Mqj6X6kW3KVeejujj9y+Ijee7VI3ohHWRfJ1QVedvZniBEmJDRcWnGsk/iKTok6Fq4ZMcFiUAtKhuRWLHtDliqmlE17bN8DiivHxDZv0DEUEJr7bLCSLnq7f5iIt4CTNeruhX7WKccWhT1/H4LpAlxrZmeej/45cWdV7n23RgsA4t56nbjrSF0YBa6KdJYtIc+O0ZqhcMDxvN/KRehBFtW+ymfxGotXDcry5U5QCxUjFuF9+vEZFlTqPAfOJ1ovXcezay7WSfa1EKt2ufE6cGdiOTgVESCrSIDAArK554gEtA/wsy3PEuTLxK1nSseSUeen2ZmjclbCicPiKa8nBFnZXw1MxtmqYn/VYbzWMwBjNQ2RFsGPZwIKjB7MuaZug4gRYV61pcVTfWwUeQCRV53Hfn7ZF+ks2vTzmi73AplFxJbdvp9b28Bnrwg5o2cEF6IZBBVeV7LLpuNMHSTMwaNbi2P36J0ISrh37MvEA/IGgafUS/wfCVYJUDhe1fplFyr+U6dgES6foxE+kPMBRjWeyIRWOhMTR3sC2Gsma6vQR2MNtb8r/uR9eSZLyOJYa1vsCC04Do7Bws10OPXzuy2osQhm71f/b/LL5IpJcN+oRPPyYRewxhxV504qhyJ3Y1ut2J6ZqrK0d+dniCa511RekpgZEVCEe7Z+tdiKnIvXERvJx+wEgjjvgK4J/97EthRL9H22hTbJ1M9OjziBeMVPJM6qnLQ/Btv99pvlz8GBJeYciLV0nTtCr+qArht1uEP3dySkQ3IG7dgyhEqX1M/Dka+7V+690z25WHx//ug+3ClJvf9QoPvaiun/uZcALkZksKaVRO8RC/U5j99lTx5SnZKJ2d4PtrpO3nFiT3UAC8sajEbIs5j37GbyDnKjdEjy/rwvuXlHttcaVj482LeNzxi7IEab5EunvZ9/3oM1SDzL/ev2vMJs8n3jNJH1ufZMTjbMB/WAFG7ksVElOCpim2dnOMpFa7k6PS2Yd7ei81+LQCM4TFd9BKwIXIhvEsuS+0hYZOFa4hWCmYwuithVQvJ6X35Xs71rZI+vEUIb9tyBFbViLA49xjaof4JNKj+CjIccr/wx+Ti/E5eM1I1qYIiIrLsvrpGIJyJRIRshe8vlhdxQdcSAQOezZE9dI3G4dhpJh/hXkJz3M+1/JXKiSUX5wxTjfrBm5np7r2ItEqvYVzQ6q1xZgln0T3Dlmp4er/m+inklHvas4xE5Yt248a1qXAguatQIAdXNzDz4cjDocs8SNknYtbFeXdietcrn5/kxQenPhfydlDjG1ycYbwQG2nVKQMfvWBgHEev6T7kfdfb4uNYdXxYccG7+7DiYOLd3THv5cr59/c0X7fnLx3IMWltbVtfv2przPa7p5CR7U8UMidAQEwtIFS4yDnm+1Rp9ItubrW2v7rQjp2baX//VX7Xz5897lN/6aofb+H378Tbu1t8Ryeru+95BQvkT1s4RWgzcHFUT1bPK+0lIMrAe91gsixuVYyQ3qT1KuGsJ5bWvK79bE/b5/Q8/tOcvXralpc22vW5XQOG4W7vt6Mm59slf/7e2vLygJoMP3v9ADWDpNF4FT11ZleMjow5Yry+ev9CsYRp8Hj9aaHMHZ9vf/d0ncsHkfj14cE+dtRcvXtI+KsxkfKItzC+2f/rn37c73901UZp9rZxB33n3avv44480zu63v/1f7ekT8xxc46PHDmgM18uXL9rysruTHQCzz0TQYRMOi1Zi3+5Aqdxpa7e9886l9ne/+Vsdm6y8d3C+eyUSmGvFOrl29Z12/vwFYbKsbXCH3//+X7Xe//Zv/7rDkFiLNI798z//rv3ww49eW0MCeFA4/0oA/2wC8F/iB78SwP8lbnNrx4+9rRyaTQpgwIF/kOStYJ2IEtvEXUcQlyqOrlWIIAPNnv9F4NGmvL3adnZRpEPwsCkA9tiKNQUzQXFyCvUz5LMjLQUdG4hUbEX+Wn3uApMCWBtPWcWykbHZ8foAvSQjgFcBkF1kWlVoUtCqvmHhHlUaf8ZOVJs9idtgJlAIydhdi8yomaEnT51QwvT0ydNuxguvBzwnUeC41KV7YH87dvx4m9m3v41PT2uOT2yoSR5jMZxiD7KchIMvNjxUhQAyDLHflb2nf4f7cPDwQZHAJOciNctej8QEAoG5EBwTdn6LL1+qC9hq/E1ZU/MaklIVC5qJst42tm1ZOjk21WYnZ0SCzswyY2qqjdMxQFKlTjS6wVZs36POXyczssYpu+4kn1LFybYmNNKgSKjnLwppJSpVWKXQUNJe831JRlk3dI/IDk4gAoCaO6pke1vkc8BrA0kGyEjInjx+orX+8NHj9mL+xyqAY6G1XzMqYwNoAviF5lzKJmZ0on300V+o+0vP08RkzQzFas/Jauy6eDbmXy1oBszaEnMaF9vcwZPtrbdOaebvwqvHdSGs1u8KZCXgI+3K1Q90f7/68qu2uvpcBHAU9QPqTt9759p7Uop99ukXJoAHAg8IrQ/f+1jv+flXn3WdFQYcnADS1R+AneeY/w4fPd3ee++65qKtoTCvjkNU+SRmP96732589Xnb2lzSTA51W2hWNMWEbWZUJGO5VApXg65l+TQgCnpwwODsuTMXtTLu3r/Tdekm89pTzA/oUl+1mlGW7+u6Epc8M6TrptXdM9zUrUrFDiuso3w1oVDuCLpeBtGcYKP2NCFvcnXvTMVecV4J2Gv4VH8e3oZ7m7zKQgsgjoLS16iOd8975Xgd51Lk8y4mPYiBFkOoGK5zcraqT3ZHYqk/Q7qEwHEscvKv9x6sLYGENcsor4vymDWtuMyMy20DCAKMRwAmIQfdCYM6mFiPkIBZ6ZC+V65ea++992E7dvyk7N9FchXhx7ObzrdXZbmPFRLkG7FSM1fLIlkWy7VfcV7ESmYERcXtTosdiWWIx8Q1d5ZW1/oEAgnbgC0uLeh3ua+Qf5rZLjv4JVkbEUelYNdcXoPV+ygWd5s66hCf5BhU5Ir0w2p93Y4ME+MiBnFuQFnMtXn56pV+j6KNn3Fe2cO5ZwAd7IeQhHwuav2oWP0zE5wCEA8c8GzRsnXGjlKdxTXzS3OPFxYMdlTXYtZSSAuR44DidHcxS6pmP6rjDaeOycnqgKV4NxBKzGYNyxZtekbKeI1bSCUl0MrdQ16DBqVSyAqIkj3UdmfxLnvoNUAM/04IkJBysunU3EgDOXYDCIvC77j7KMSTuqekWKbzO110WyIkPDtqW0UnRJS62CYAAiCAsYflWNwxffDQIf0+ZC9ryRa+7PvMsnbxR/4FYB/rUvYyvmdAY7NhPW17upp12kbUKadZ09hejfq5EjAvW1g/x3FrEVkNIVN2XrI3bSjNPTM4FnwZeUE+kOfYz7dFVY4McdOouU/KpQymd8BfnAJqvAK/1wMQBhGG4K9FQkWeBuys/MEdmAbKuB8mfHx/FRWH1tIB6gczF4fvHeY28Sx/6tiq4y0dHIpdkBDEoxoDIpHbhEFSLx2vU80DDilT+5pBQjq4DLh1+2/tfTxT3H/EAbE/JE/rnzWTonxpr5R9oueq8kzzPGhmHN19RdwgskzXu7r0FE9sn8haYX1p9ijHWoQz5y3bPNx3sIKtXDn3a0iiC+jc2lb+wpo7MHfQc7EKIHQXar8eTMK5awQVO/Ek64TPg8zimLVflM2yyMwCEfl+8nf+DnnGOYWQBd5z53GNaBAIiyuH52FyPJlRp26ZWsMWeTrW8v52ikCAM1MzaN21lM8nb2MdmlDz/GX2lRAX6XDKeuxjj7vaBVrWCIaeBDDRp5He3L9iAAAgAElEQVQgFZMKHa/H9zXr2SLqks94VjTnVG4DBUjn/TQ/FyeMmh0py23l6r4KEiRsRhy023Vth8BUPUUsKXLQHaKOQZofXmQAMUfvXXWXgNPqdB+S5ekMR1zEGtY10vgEzzlbWV2Wm4yEPYkFJQTg364rDXRzBsSCWNSzXwnUVozfrNn03i85fs04zjqp7jftFc374IH9B7QHsY7i7NDngc5V1fGzbetQ4iPHzzX2iCRjfF4PFScr13Enl2NlCBb2IZ5z9l3Wp2dluvZkD+EZsoDUdtUClYnh5eQhC+yyZgdw51hVmw5sYHlPrfMiC5Tj1axuW2j2nXgR+AT0zb0x2Bsxp+uRrG2t9bIp5TUREVRoLMv2zLcsMXDZ8oZYzh6TWONnxOsiXxGYJ274Mx2HXXe4vs9zVZxp5zbTvdFrf9HrysHLJULl3ANBcqXXFe99Y4d7h2NjOfxk7ylyjYXge28ymHst6/my/zeJ50dd51a7q2J8dTaxHuwsk0Nw3Ro8BiTXZEjhGdWxbWtnwGXbeTs3rvmeUnxYlIsgOdiH1/AQ/ks99NNXsCs3emy7yw/yGz0fWdfOF7B7Q5EiVZ/JWaCELh4F+1px9PphVK1YFfCbBxlS9+fe5j+aAbznHasi7JKg2JT6G8NatYt5ZY06POUIKxSryoI2OIlzbre/ufGhxkKoRvNsdLtUQCz0svkInZSL1HoTkVh7p65wNxvXop3kuBK+ivT1TTRhVeKSIhuHyEyIzsyt5Xewk+eeer1ZEMPVighscLO7/TI4Y+qSkEpaAZpb6X3TXYMlrqbGrBxIOgHOlXyw4ltiMPGDWJou5MQN3KQgVfN9zlgxchzR56bcpnBlUG5ZdQDXzfkIeU0/go7PEjZWIy8Q1vm+Q3BBKjqeO7fACnZNubftgo1fbmk+vF14Qlarwab2CeWPldcIDy1SNntIYouObzCqQsSuRFY+FuV7tVfzWu4RGB4/X0OY1I3vc07j6zcuB8Dkj545vtuL5mq8SdyylL8V5ircqiqQfq/2iD4fs/cK7jGhi/ujGL6z016+mm/f3bqpe3v1ytV24vgJ7/VF2EscVuIfxY6MyBrYEAcT4XWICYIle5+Iu4Ft1RnjFgQlDpFef3Er9POCLTV77sYWAmC725Cz+1mycDPYdWo4rzuLp4KNJ2d4/ORR+/Tzf2nzS8ttYsKbQB/jqzdGzyzPfe0RsiAvRzvOfXekLS0w83eyXbxwocsjL1660g7s26/9BnxQjTRlSe13cuxS/JErmh1IfN18FGmO4tX+fe8vsYpnfVA/rK4zQsP1ESfLWrPDil0fjR8WAT9wyYyLDD/jPWkYu3//RxHBT549a6/mV9rWuvcs4Lep/RPtH/7+rxWb1jfW2tWrV9rU5Li6p1++eCHCFT5ie5PGHtwupuRCRvOVxis+X26nTp1o//Dff6MmAYjUm7e+0XldvHDJnEJhYisra+1P//5Zu/3d3cIr7FQ6u2+yXbx4sV26eFGE63fffdf+8Id/rzzUNdjk9Fi7eOGs1tbjx09kAe28q/bv2v7KkEb5C6PAiHsuodjfbXt9/fplEfpgMhZr48TDiLMVdcYzk/jZ0+fCeDmuc+fOtn3797ebN26177671T7+i4/b+XPnlUtwVyGO/9//+U9t/uVSl3d0q264RxZc6sMJjjBIin46Hfj1u7+QK/ArAfwLuZH/0WlcOPvhbsAtigxbv5h4paj1oHsnPlaL9HYPmhkki8PYzdGp4yTFcYO/s1lBHKMYdveOSLQCw9JRQSGXjonM3eXfAquZj1MAmorEmkPhRHRTiU5sSgKC8R5ReJPQkJgEQAhR7E1vWkmZieJe9R81OQlBZ1VThR4bUtTfO3RBSbHu+V3Hjx9Twoa1qECqAgayycp6cnRUNiYnT57UfNdR+fOjdLe9tZJn7K9JLmXV6U1QCshtA29slAtLzFsdbXP792tuFefHcXAtATJ4L80ZpiNLMy3X1P3BJsi1IYnBpncTILEsMtnUIYBjmcK1Wl5abhsAjhD66hIdbxOjE+pUgEADxMYSFNvLaSWalZhr1taawA2SYQGo6pSg4ECtzyyUcc24qBxhz59K5t1C7OS4lGbZp3g/Kf4LeOJeqkNvpADDAjpig6WEpuxsrX4re53GXD3s+SwgoDMw6kk2btZ35m9GGU1i8fIlM3X5MrDzwXsftVOnTvk7mtG5JptWLMBJlFhf6yg1NyHbV9tufE7abjt8+Gx76/Spdu/u3ba4+CRPkP8shaoB89F2+fJ7IoC//fZGW1p6YnuX7vncSzZeu/peO37sWPvs8y/byootWUP0kaRBAFP8fPrln3RcLsDz1SuwI871n2Pt9OmL7do7b7fJ2f1tdbOUjVgkqajdaLdu3Wr3b39dRJ6TG+xoOniFZBmAS/fI4IkKoSrITfbbOnwYe/bPHNJs7Ffzr9r84jMTUkanrK5U27EVvclwbEnsotoktteiQJeREgmURbCtPQ1q+TrZmou5IMwaCZnrJQsB7HPvPn/UVsOZE2KRiK0H9wIrfAiflblpPXmSoiYFWwC912O5gXUXUiKgB3cusVrXr5vvY/JSR86zADhS9rcC7sbePMaACL5x/fysvmvYybsBJBcrPq7qPCoCKs8Ef6ZDyCTghmIccQtx0NQEtkmOf7KUnxwXQAXAMDYx1S5fudr+23/7y3bixOk2OmZBEc+9xCQA2hsbbf7VvAoCrh8dphw6JFe6KbmeUUVDGCquanxAddFI6ASwOyUQGdB3fn5eRAIf4tmqsyqEPWtzXXP2iM3McAVIZg1AANPdSxyn2Ab4e/Twsf5kH1Cs4v1G6Bye9uyvEusQM/XvspScmZ6SmwRxXgB1daDK3k/WYVPq9CTOHzl8SE4FuXfENhSw7hiZKsvKDcU4ikSEHCYosDy2GjpElSy8SnjUkW21ziBtuEYmwMo2q7qCpbYuK66QzbbWNVjJ/iTQf8KOAJAUAqSwES1bNu5/gDTOhb93QDjCEim7XalkjEVmmonYKTA2YIY75LCPM9DAcyEisZT+AV4EmJejRDoGbF9rIJ5j8TV91dZW19vq8qrWNPsmRTRqdVt9e9YoZDHxRHNHV1e19iREgGxCnV9dZwFzJAIQYc6s+W3NVhYRlfEVmRFbJLqJWgP/vM7vbQV27iV/NzjnGWW8DkCKvXx62uI77y/lAIPjA0SzuvAhNvvOTt7LOdHeud++fybhQgYGtNE2VsByH9/q92P7HOeZQddwRxjXPQ7In84pCRYLFNTPar4c8a0X3ngPCVCUz+/3zCJsOpcCX4OIZAJUCkxFlLDpLi4Bnto3onb3vs8+z59c6wCYes7ldGNgzJ2T7j4UqDY15bnAmh1sq0fvK46vsmiVfW3N8cN+fI0cwsCLSKcafZIO/pDL3DvlgCvLygFZE5qBPeYuDsXe6ihPvqs57RCnuheICibVnR+yk/dhDAZxCwJY4EmBypx7AFdb544q/vJsLywggKCDskaF1F6dHLsXEBjkMoBNXuw9QkAhu26JfqrQqA6OXuzAWuB4IXMFThXRqHgyACddp1hsAylJPANA4VoO455sp+l2ltWhO0wDJhq8N+DlNeNOducjBr4CpMQCOiRh4qGt2k0Sa52W7TN7Q54rxayKd1kfAeRkHatc1XXIkExzp6K7id2t72MNOJm/u6PFFrJYxtpVxgC592/nMgL2ChhOR+PQ7jO1SvZ8A1cG4yWsKkBW3a31zEu4WXO1EeNpRuGgcywkb2/v6DVvQdaYahn2aQshfU9zTB7X4a/sJ8QpgbQFmuM6wlrO+ocY9tzdXcXyCAw6QkWzGy1c4gsxLXUZJEE6dOOope6s6ibm91kP7AO2EXW3kEQc4xY2cw65XuqOV0evO4TJRzpStyzHM/dRe24JriR+jfgD8HXHImHX+Ba0VJDprovdeHACQKBpklHPR57nvmWkhLMmpbjW3QzgTnTj/LLPfxN/45LgPMCx+LUZwnsI51rLlZsGiBZxKrH4wCEqHbgFYQ+w7O7+7/1L1SOFdjnc1l4xxDpdZPhy7SESXbv0Hcb1w8JJtN7S3VfEgwXoNXahhHDU6e4Ady6i52MQQzvhU5GDHApCQ9ZeRNGychYBUW4GuidVi5Cb16zMdCFlbnIE0t2eGDFVR7z2hMDe+iVXsvKvgejK17Dqr4Frgbu5foKJ7S7bXivljF76mZtXob+fFTl83V5J+c+/Q8cfa6H/LI3sNwiTUW/XoxaDZ6nrEnd3XepZ5VYi3MFoyA/YR+KG5NpUtEy61at73QJJ52Ami03+elRJzXEtF4YsU+/Z3oM7Yj8de11M9X0TCVldxRmvEZF74qWdM/qYzPcdZ/ws6/cipu8+092PXkZ2FMi+49wqblnmFxTjKhZDIOGqN1GkbsZBsK6So/MexFTivvKJcY/74Ytcgf+CGXKeidXEsuzB/cjykc7hUJbRG+smvBDIaZYwgrx0OlvQ7RhZDQ+r/YxfPp/fs/Auzx/if3DC3lnQoiSEdO4gTd7Q1eVVi3HdeA15mvBAuQ5ZIMUNJAfk2CLsYe9hH3Eub9cP1osdEIN5ZKTRjNbQssRYq3pP4o/zrBE7xZB/lGiK+xOHLIlz1BFra2NqyTw/rIcpjV8q94LKHZJnsBc5f/Oq560QNfG5Pz78sd258732HMjft06eEikW0URqui5/0bg1Y70SS5Vd/nBUgPP8qvkqh+aTuZ4m4F37ax/Tc7YlUtx5Hevbogs+kzXGWiV3tyODRT0ah7ZTDmIIDyt+sp/yegmaxuwqZqEhXb8r7dMv/rU9fv647ZtFEBDnzaHAqCeAnQ8n3kLK2oJ7/8zBdvTocY1TIq/44e4Pbe7Awfbe9ffb/n373CGr4xGNPtjEPGeW/0IAa49TI1bct7xfqc6S7TvP21Y34m5je7PNv3rR1jaoJUdFVB49elR5tHEv74Eh/nlvC9JqbZCrKkg6VogEvvdAgnP+vby82paXVnReyyuL7S//8v9oR48eEd5Cs9XWxlq7c/tmu3fvrvMoiaPBhBHYg+samydnevZssU1NT7QPP3hX9cjSMnX1Zjty9Ig6bL0Wx9rW5o46Zb/99tv27MmiSGFS4emZyfbBB+/Kdhn8lfrnj3/8t3bjxndt//6pdu3aVeEvd27fa6dOH2vHjh5uL19BTL9sq8uIEPaSwM5TTSxPTNpFMfjZeAkCrr93uX304cdqGIPsF15YnCxr8MWL+fb9ne/bt9/c1Jp8591rOj7WyueffyFr6w8//KDI47F28+aN9v/83/9TgnLhJorPA7ove1xEYIM9b6A3+nNb8q8/+wVcgV8J4F/ATfzPnMLUxDFlCqJOBl1iHZBWJIhUuWVv58TSyY0SoVj8xGZGQRfVnpVa4+NY1O1rBw4wD3VKG2w6ETY2bDGZDuLevtGg2lBV34NDUY9ZncbmH1tDOm15XQjR2FbioU83LBsMBb3mfsi+2Z1FAdoCgvLZJDDa+KooStJhVabVuraqccJNIUdB6oTWZDLfI0mNYswJqgGwuYNzbXp2f8MGGvCBTYkNiI4Iji+JdZRVfB4J6eLCggAHqdImJ/X6WKXJ/q8I+8xpFcDFTDbIDjqNSOzGx0SW0IW3s0nnJV0lkALrtgwsoEdK5bKOe7U4L+LSoAskmkF5FZ4i1Ubb7DSzDmfbpCwSDQzYpsugAgDTjqyFvBmOkigPOglE5JfIgJsiGzXNrxoTWA7JTGIqq7wCfgNCcJx0/mEJJ9UkyjYBWe7ugEgiGVY327YV854zxH2u9VxAMQW2lGwFuAYY5/5xrVnfDyF3mBG6SwK/2c6ePt+OHT1mYn3d9nHkQHT9kSBCJCvpFCAYopW1s9Xm5g5LPGC7EojlNwtlrvPRY2fae9ev630/++zztrDwuGr6KkdfK1KvXnlPM4C/+OLLtrTsDuCsZ57fDz/4C92jTz//txJ6+D51xKozwi6U6DqQCWA98s5H7eyFy227FQgvyTYdjONteWmxffn5F+3V8/td4evZh6/NrdUHmchR0lwfZfDRxKm/HKMoZM6dvaRry8yQ7Z11EYEQuybVXfjiNsD3/NXDAYljnCCfIdu9AqPVoT5QoqaQVgK7VbO3OrGCk2nuO6gQM5pZy4lRmt+W9Rn2vDuT/u4yoxQStgOCS7XtbrGe1ElBMYzpikPCZ/pOOtc61Q1R3UIhAtOBpitSJFjAiMlJz20RqCo7oIBzJcIIOFLrS4CRKuggY+l8MQBrkLifzxZgM0VWrJQoTiCBzboDoHNwBTyOlHXx2Eg7fvJkO3X6TLt27R2RwDMzc1LFcm8mJ4md7vonphHnKRiITRQsAPd05UJ6iPgqID/zggNCishEoCJAls7aA1pvvD7vE6CWuGEVNZ1LowKfNcdoMM+Q6/z4yeP2+PFjPU+AAtxTgGXIWs3WqZl3mqlL1/CKrS6pwYibusfVhci1iv2+iKgtd75q/kuBytj+QzafOnVyT7Eqq6rqFgQk4PPZGy342a/Yms7SPAMWRRkMyFxYXsN/Q5InwHOAJOI1PzcAtKsOWblJlB2rZgofwLbQczD5bOI1BAznQnEFUR3yckiMpmoJAZnnwnOZYxFZe3YJgIZ7usiROi5binIfPd8SkQc/sxuJOw/Yq4kZCBHUeVqg1II6eTdlV06YYt2xntgvZc+IndoG+wDdyKOdowh3k72eGarYCOua7WC37fWqfb8AdY6NfQshAdeC/CBFanKTNdl80bHgTkaeSc1vLKt/8iJ3SyLG4nVjbWoG+1LPvZVAr7qteI3A6HVs7TyP2ICSBS3u6uzBiXR5Wk2eDgaDm45w7tYw+Nl3Bvu9bDPpjgqLRxS3RNwaHIudaEDMWPaFhFL+VuRUrPG6TpgQQQNCiOcxxFjIupBj2W6T4/HakNdZPwbQHN/SIcs+L2CvRknomlbsyz7LOhNAhLghx5zOQIjksvg1UFPdELHVDBFYIL6vSYgZExgm3E0O5phfJ7sVH1aWexBSjgQ7Av8QzPD3Y8eOS7zAmiWWZS/VexY5Dthlgs8EKXMm7UDA3N61buQIOSnXKl21PCeOrwZ+1UFKfBvxGudnAjtr9hz3KWIUfpaZbAasbamorvfaY/ldWRgKvCVmV8fkhPf0HgD1XtvPw/Ss0ZBiAX4Vx6foZDB4y398VoBczqGzW4yArcB/dcKUa4a6Qwos7+uZ6tSsOkHdupV3QAQRDyYH55acIoAaa14zpRGHVsyzO0HNAhR5an+3zJV0DuB1A3GkrsIxdyMBvvLeEdeEwMl155rqftBJRPczrhyx3K30kPcnl7ANp0VtEUwgNOG9NBe9CNB0oKW7iHuAcIE/1zerm7Wut+Oh55pbCOD1EsEwnRIAuFwL1YOVz8WGU3kI3e8A3esbZc1oItZCjpqVWOvPAiuLqYiXBw8xS8+1iEQ49UUnOjkFsRsnDwuL3WnsGboWE0ZU6DTasc8kiPesWJcmBnJemdnrn9tWlPvmOcEmdPOMZ54nubWvKx3N1GG4f5QDQQnxQvTleXAnYezxe0ck58k19zrW6GlVjaCixBkWalb87nL8qiA6crUEmkWCDfcDxWXlkyb9h+BT8kw+WnmpOpH8zFYlU3VCrm0JL5Kfan32tVTOf0hmIjhIDRmxj17XHUnPAO89tt5JpyMDOxFTP0ZL17futZ9hxyARSNV5J2EEtRPuZhqH472CY8j8a+8nPj+t8yKBVFvW+BJyOb7PnqPXFj7j842gt0SgdMxnJNPAaSr7lsUZEW75zIfXrfu7F27xoz0t2tcq6Ygf2ienqhu+qu82qk3ROcew6HmtMvYx/gSp/Nrv/PQ/Q9y6RtRXr3H1+Q5+8afOrPulrMYiWvYcV9VjyXvIEexsw4xuP2e83vbOfscIKhVzQgCXK4piQq0p3YMSHpn0Iq6VpXDdL+X1RQD6FKterJpumOeo/ivyM+IrCcG6TmAfn/J/jXDweB25+dRxaaUNMANeT27s2Omu4ORwWn8Sc4I5OSZ6vjf7dghzYrtFE8pLiNclCJVAdeDQl5qBY9Kor3K5SK4vEaqc4+w+pBqbsR6K2yZO1bSw7XE9fEk0GpFe3LJqfjHHjjvY+uqacrw8I86ZjIfovhQekHieazy89vo7x1I1n0ZVVBdq9mJqC64tNR45f4Rpqb1SnyXn4fsRBeUeps7L6ta9rM5Njj+1msZEaG05lmSfyGcozxmbKCG0G2VEnpb73zSjGBDxSoC/Y5JedRRzkVc7UYFs7ltr93980G7cvNGmp2balUuXVSPlGKl3+H1fN4vvjHPkeo2o5lIDTY1g4R5yzCb/p2kNUB7rsRQeQxg8ws+cczXXIbY/BxdlbZtcTg3rZ0QzfnW9LOQa7uNctxDxcnyqzm/XWJW/bG+0r775tN398U7bv4+xcDy3Jhu5HxCPyrWVK5SAtPIurI8Pzc21qanZdvL4W+3YsRPKvelcff7ieXvw4FG7dP5S++CD9+Q2BmHK50pQr6DmGs37vMld2b0rL7e4QLX76mp7+vSp8A3OEewUfGV8fFI4ehvbbYvLC3ZuGZ9Q7X7k8FGtd5PFCMM329qqR02AM1FfUw8gzhTxPGF+ALwFTJmGGUZ7kA9SR3ANFpcW2+NHD7WeyLvsFjbR7v7wXbt/9/u2vIy4grye/ID1NNpWljc0g3dqGufB0bawQK22006cmGtnzrwlovr4iWNtSuOSMiZytD1+8rR99umX7cH9J9UFbaHZtbcvtQ8+9Eg97u/3P3zffve73yuWv/feu+3K5cu6B7/97e+0bK9ePa/a6scfH8rae2sDAc/eDSzcA+8/VjbQFhZ7BvTHH33Url275kY1uXAZd3fJ4U72hYWldvfu/fbdd7fbs2dPNSeb+cYPHz5R08Ann/xlJ9698e237be//ee2uEgHe7Dg2uSGAqhsjYnjbu74lRf8T+UV//u/6Ncb/b//PfxPncHB/Wd3FVjKUlmbe3W/xHqxJxCsRExhKwok1spFFJKg0W20tWVby/GxmTYx6dk1Sah6C5tSwqIBGswttR1rZob2XWuvnxCJHB1e6mqSBd6Oina+ADUEiOwwf8+qJCcNOyKHQ0hAnsgGT/NwnDCmOzmgcrqL/TMDKbZDxIS0bK9GsGPEbsMKrWdPXyiJx7aTJFEA1samNsVXCwsCxSGMGgpv5mcwZ1cAy3Q7zKxk1Og1m8+Ee66Dkx5ZYRf4L4unIhIETNaM5gBH3C8nHqgs6eqwApOEBhXa8pI3deYlcJx8/r6Z2S7JVpK5RjfrfNvcWNX1FXE2OiFVkoBHEbW2qLZVIknzdpsam2zTE9O6RwJMZqa7+cGap7W5bRK4rP8gaTNfWopE7Cw5z2nspg1kk1RAXrDZktgw84AZxogK1jaZw2gl8eTE/nbq+CmtBdn3aPbuRnv6/KnsyfNFFzJkIWtDNsQirrHUtEIXgBoiOcS0k/nW1teYOUqHS1kWobjW7IntNjnixJjuOnXYlUWXkkpygJqFxbnasmlHYBxkMARRklcKFREo61YdXjh/oZ07e06dxbe++669WnhcFkI/XQRfu4Zd7tH2+WdftKWlZ9HGlyp3qn34wcdKbv706b+3zU2uSUJ/D3qoqBFKbXVgrsPBw6fatXfeb7P7D3n6sECTzH3ebc+fPmtff4EV9KKssre31sohYHis+Zw3S+3Xj2VURHNrx4681U6ffks2KLLXBajt5sy5W54YhDWMSYq4BpTFaBXMBvZHBWJboenYFrWoSQVAuteAgW5WFM+Ru4L1OR156zjZ24kOurKHlxUgb4vPcEHu7ovqkBhaf9dCNX4oqC13pOsADmDVd+aW4lWint6O0/ey/4r9bIq8gBS1Sov4KXK+CnsX95l/ZuAugHD2Ec/oo+toOJMt9m5R+jsOUZgEoNrY2NY8egHK2xvtwNz+duqtU+3I0aPt9Nlz7ey5C+3QoaNte2ekLS3hTmESKzapvA/FGrFl2IEjcUqRnBLDrK+JTMWa1/fKZCRFIUUOMZr5QABq6fDjs1I8izhPx2yB/emGEqhcVqGQd8wzkjPD+EQ7QAdvfQZ3IfOCJfqZmFQhpe5fzViicHLXKL+TAp5OKYof4gbvSaEUghfwhwIXEY7ifpELsejU/eGa10xPCghm3vAsEONFeMoGFhcJHxPXkpm0FMKyFy6ik5jMSgCUCHHCWlCXGTPr6nqzL2JfLAU5dtb79rkzG2voKXcc51kEtOaes/68dkxiWPmP8t2vhaztHBxKkNIJtmJ1VsIl74M1D1WqdFueD/fJzHwK+SrR0Bpkg0ECilaDBFavM3eaa3js6Anta/MvX6pIdtHvbl/yGNYYqmgUvOyBtmZzJyPXmu5gXbPqwuCaIjwKYGSnCgB9CHFbTAksk6iLfAKxXc3xlauGu/UyC7Qjfiqucc5W95tIyOxa53T+LGOKvmZ93uG4FODFwoSa01vgvwvSik2D51/Wt13XoYlkEzhlYxjgfxDzdDzCKQL0eI/t9uyB9ZtAvBLhKS5FXEUuxH2uayvbzJBztb6G4LHB1NrrCijV+dbcSz47IgOuRUgzPTNd50sP0g8BPcUkEXS9ZbbI8SJDtaYlmnSHpu7FYOak9qYu/zRg08XywfytkO88t5AJ7I8iahHpSTQ3qk5gPmeK+eLbniXOtSE+yla2wMuA74oXG7Yt9z5rUSBxwc804oQZAaeo4on9gDtckxB9AC9cX+IdS8REchFq6qqN9bLJknwOrwm4qRhJp3SB3v01974ut6Cabc5naS5wCc5C9jmvKoFBgHeBwYDKmQUM4WahC8fJM8p18wiA3nJ8cAe0WnKcqXXyrHi9+/wzOzYAOnkR117E0EAwxmfT+mK3HESSkDrMe7XIxeuSGEbXr+9xrnVI6qxtjgdBI9cvc+xFxHbXx/Np7fRkYZM+ozoOicVcGzqqFQfLzq8DvGtGuWexuczLgqYAACAASURBVHOIPcpEhS3buf7Zjy1GYe1QnzEzzy5H2QdwWpEwTOOEfL4GDWcljBLYWm5I29QPI541nFl7ud4WJjl+h1DR50ySm3v/4bURMPFvkxNlvboH/HLsMUFiYtd2zTMm6BBXldVyiLYIl7xmPE9atZHqDF+TCGtw07AY2fFG161iF6/nvmlfwHaxcgHFdln3u64J6c46sJBpSq+NqE0i2NfsMiPiUQdvna8ieL2uc8tQvK2wk7y5nh8RA3VtEpicz/ZWla4dknmWcFEiih5TUA67Zw/QFe/iXH6WHNU3xCRLRzr9xGfKIadS5zc+o+J8iJh0845VZ7LoskG5MlgSWutxCTKtVs5B9VxK+NH9rvMZxZ+aq6p8ouxHuWfMU+f+D107IoTKfEaTAdXdqboFMV4RZ9UFqZpyczCaReKJ6sbMuBbieBG8up41wiXXx3VE3ziWeze8P9mLs08PNue0Fg0qjb2koK/pz5C3qq96in/Pm3TrbE9R9PpL6t9vEs5vvpC9oL/Bw3xgmGvk2d/7+3tr5H6t9OfV7wHOpYLFSORRxCMdYCKdkt/USBo5UBQBnG7RkKfCQYqYytpm3Wh/ec1BJVbqHK1ESyUuktNfZynsmO96zN2MQ1xQ9UU5u/AMpDkhx2XRGyQg+Zbj7p7jqKaCfJ5+r+uqrJnp3Ugei0cRksd5JnWdunFrnA/ny2dIoLvqzkpiLXE5x474I7mahbV2r7CQz3GVlZaajXu4gTOD9kLHDTel2IklOW5iKvUQtVLIGJ1fiS4c/y1613HFhj/xsrqRQ6wOyeDkoSHIkwfFKcBjeiaVv7NPKi6UoEmxf3JKx573TgDMWsj10RpEzFyi3sx0tkuXsR7ntyOqc7KGU9/v7pSDg4Rdtsn2MUJg4fBnAhlci3vHuCSuh2vAyTaFg8bISLvH2LCbN/WZb197u508fsJYH52K5WTkOq7GaXTW+f1eGaGexffVCU5nb+VMEhdlpAV1ZTleqIaWA4tzOGGrCHEsa+rqEOGOqys6TwlwdM16Z0ZbU/f9EiGsuR4SX2tsRsS45Kqb7c4PX7c7d79VZ2/nylEiFJO/1GjkwOwLo7JCnpkeb2+deqsdPnhEtcLcARy/5rpxWCvLq7JRfvjgSbty5XL74P13q/sY8UCNM6vYGzGk44/rXGKzRg+urMjliu5aROyM6qM7VqI2ZhCPu3N1ZMwkdYeNbGy21TXnXWqG2uD3xDBrstx4EbUSeYzgJjnZjh453M6fO9dOnDglXO/R40fCHk6/dbodOnRE++zzFy/a7du31GBz4eLFtrjwqn3x5b+3HZ7PyhToimbv2FjfaUuLYCZ2kstzTIidnp5of/M3H7crV660Awf3e43Wvgz5/PXX37Rvvr7TNst+mt85eGhf+81v/qadO3dO58m1+eKLz9udO3faO++8q/+wlaYG+vc//an98MOdduHCWXXo3/n+h7a6Am7gpqfa+ryVVBcuIWNiaryNjls0vbO12946fbh98sknugZ9bOBYuZ5+nozvuOanjrt79167e++unsPlpfV2+uyp9jef/FWjAe7Fi5fqAL5x43bhZiWW2yNe8mHl3g11PIMpmD+z3/767V/KFfiVAP6l3Mn/4DzOnH5X8QjQjAI0Cm02ACJV5s8Y3LYVhpI8ESPYP/cWdgL862cCq3etqmNTYbMFoKHzyNbQVrDwGixZez1vT/5GtZiNcUhNJXpCzpHwyGZyZ1dAK0SaSQDPbYSEnTuwX+C7ivGq6FRkN0AKkihvWC4W/UlK4EKZDYpTFUcD6yvmIxtANVjNZvn97dvt0OGj7erlS2XH6QIsRT3Bm6H1z1/Ot8dPn7eN1aW2s43tCEU99nw1x692NpIlwF2SYhWIdIhpthfEpJWCU9NYuJjMEIgjKzeSDs/odce2gVVfU4B07smSQEFIM5JkrpU6iquQIAGkcxoyQwmerKkBn1eVJNGtEPDKoDyWH2ueq1pWy5zG9MRMO7hvTmB2yOl0JnN+dKoePnZEyZcStfEJrTUSfIoPOpix00BVhS0mhKWS6yFwoR3VWdiB6SPt5MlT2vx0vddXBYYwO2Fjy/Zunc1dEb4QwLZbrM1Z9ka12jrLjJBadJaU+rmKN9bs9Nhkm51wtyHXmQ7nHQoIdZXQcTHTxihe3B7g7vWRJoCH7iySwXTP8R5ce9YNyRogGKQU6x0bD5SUJJLDAoDiP3Njzp49p2eCJIQZx8w7gbTcoXN2dLK99/4HbXJ8rH322adtY2OxIxf7sPH6U9c/H5zPxWsftzPnLook9dwUwGmDnW1nu926cbM9fHBLScruLrHC1xZ7Mne4WlVpAqg+q2bCjtHFW2D+9jZgYawVsZo5VJ1pts9lvQJgI+5A7EHSffu779uDBw/cvVMClKy7FOasExUz9fMOBCuA1aGiB64CXFSa5E4wWd3aEitJvp6112biOuZlMflSi1hHRJE1PFC0dwR1B2C9uS2z/rz+y/rwNVCFYjdrSWr+kLgiLEx6p+OFz1O3X2zCRmyJJDIOe6OyhFUxmng56MLjzDoCeJA5pni1onnvHHkKw8xAYkY2jhAUpOo43dlu773/Tnv3+nUB/4eOHGmHDx9vExPTIoB3qvjkORB5Us8gsYJ9itgfwAqAFat6z9D1PE3iJQU2RB9fiY/EmYVXC1YPY/cZ2+zqmBDgWtZRAZ2doJftFnOxS/Xree4GRKR6pkto1FZQsp+s2aoU7Pzdc4xrzm0p4SmCSe41x1LuEeN6pm37yR7s/bSPZQZygthCwPK+7iJ15xdx8NUrLJDcNTV3YE4kAcrbgB+cNwC3OmYLtEhxwHVV1zUkyboBed3/mh0FGE4Bl+dMnUYSudieWIALFmKIrtSFayePiC98PgZDWafuRKZb30SYQ6dB6w44q0crllN8ttT3stozyMP+xnuIYNGjXbPRqvM0z6HnM9L1R8FaM5k3ICSsFM4cVp5fhAKa5SjgowiyrS0pxFEqRxTG+mAdZEaluhXHx5VDQRjzxRpwIT3aDuyf0/nzvvp+zeLkwoXQSnwaqvIDQoioqC7oEJfKa0QQ9KI/rg170PQM80Fto2dQP11MvYgj+0IcCjrAOB1tIYEHCuL+tenOCgFskNDWiLYeDUjjY3DcCfjITZdleB1jSBIRgbLHLvFOCf0i0nM3lIFAdRwKfHS+F+FKxg3sESoWqSx3nALDHGZrflbZpwVg8Ln0ZL4IgnRAI0xR5091SI6YfPee6dzMYJuBx3Q2+zI63yRmcM7DOWXO0YzUE0OIeRYBurMcMRlgBe+JuILngTnUXCpENYg0RGZJTGjXGRNTzpPXyPeqSy0uHfwscU+W9axPiKlyV+EcOzFViQX9qFkEmo4aEVjqwLG1ZT+KxXExYHmeSX6X89Os8XKqSJ6u57gWJ9cs87gV17sYYtAkhBXxN51LAWlDvvszff/SwcO95e+ufwwKc04W37gTXOtI3X0F6NfWrGsqUNtiHXJajb+Ru4AFH5wfAlDuvec62/aTOMH7iTilG7cs2VkX7E/atypzS8zrZiJWxwj73NBRAcB8eXWpc7bgmDg2ujpwteA4DIz1FqHswd77nU+lWyYCqtwvCS4KRDJ5a0cC7QUDEZlGs2wgjEAYaJLZojmcO1Z1jWxv6X1A976sJbmv6XYl/oa0FtFVz1yI4nSScXwRDWh9lyhI+0d1OjrW+Bk1iO65yLbRLPIEgq3szt3B3LsiuP6tGZ6pEWst81oRfZ1lqJ99g9p0xzgH0J6mex3BiMlc1gDrNXEsZFBPtpcLQHWdhehJnFSsVixzvtvfP9f9dnSpPKIK3050wF5bQr/kGdzTHEO3BvbcZ8cut5FGRNrb8QdzsIC5707tU0eLHHR/uFedtXDlsXIE8n8dUN8zrl0+4jyh2+5r2x/k0mVNHPI98sourX6tw9Tv1Ucb7QdeBB0ZG/H4nlcOuoCVUxZAzhogfkicXffdziMI3Kn73U2OLWmeU5FfJawSOayY7HEcEYAQy20XXjGiXMvcfV3zlXMuA7FXT1qm1vO5Jg53dVoHFO8lcpMTdH92c30HTHpi9Z/t4K1xPK9d/+Qgvuev10Q/0WU8RLH7X062mLu35zkevszn+/r71r8HgrGfIoAdW9xZ34lra2+QO0PUxQOBhLCl2vOlE6/6z/hSj8E51ljQZLFF2aFnfFHFn6EwwbiK7ZhTIxDn2IOEB5VVce63iCGNC3KXfC53hDNuKMhYgL45RHbygw5a1WRyKXE3cOpAd1nuSLxPXNTPyy5XXZDViRu3D9U7JXZxXeLOafY77wkmDNk7Q9LyWRECuj5xPp/jiQjG+fKOn8OKs6594ypmsVC6bomfymEqr+TY89rkmHTBiiAuEZVzEQu4OIbuOaw1YVxwTe/jbkzvL6pdur3FWJH2k3KNYX2xL+P+J5vmynNFbNZ+kvWhvQ2R1vS08outDQvgfI8QYhEvnHvw/nbXsKg3+Mbo+GhhgeRTJr1ZI7FgBqek9oFYw2oX98DHjx+JTGR26vXr19vhQ4fUHPT42TONM0M0ePnylXZwzk0zHC+frbpqIORXjtqtLxp4troOd46ffYWfs5Y7QUetM64l15/9nHVkl5DesYT1I8vgcobSKAVZrbtm4feSD8cNRM4UJZ6QuLbyJHJK8igJgtfs8MQ6jkB4c2ut/XDvZvv29ueDcTW9YwhjAFLG+1lobWJstJ07c66dOX2+s+smL5uZZpQQ452w8EbUudJ+vP+wvXjxvJ09c7pdunRRorzNLbv7WMThsXTgeBo/UV3R/M7Tp09E/oI7vFpcFqHKdULI6cYwsKORNjaBi2O/p/NzunG31nf8fT1TXWlm9lPiMKcFGOjtbuy00YmRdvjITDt35kIDqyH/A+ucmd2njluIYfKhP/zhj+3hox/blSuXdG4//PB9GxutKqljMujK3mlrK3AQznfMV/gzp6bH2//473/TLl+5XES2cTDO9/PPv2qffXajISz0sRNzd9v+uZn2D3//9+3ChfNaH1hEf/Pt1+3Zs+ftow8/au+9/77qfe4ta/yP//pH1VPHjh1uD3580B4/ft421sAJ+53FIgrqB+OfkOkTU85LIdqvXb0g+2Zy3lfzC2okoJYDe1dX9RrP3q5wGHDPw0eOKHfnPCCCGRO5b/9Mu3L5kj70/oMH7fmzeWN31ag1xF2DN2bvCdAy1F2/sX3++o1f5BV4E2n+RZ7mryd18OD53ai5ui7Yst4SWFq2G2wUsbkoDUspYG2RePjwUQUiiCm+NPtgw9YwSQ5k0cZGuEvUT9kE6EeSkyIuil+KFBRCZbv3RqKfo3CRwm/R1QIwjiUdCSCfHYCY4Hb82NF27NhRJbvpgNra2WzbkFLqEixgdQB6pIgJQJPiSMHSWXKXFPP7dEN9d+t2W5p/2E6evtLOnz9nS5uamdUBFajNZbu20RYWl6RuevmCmYJrbXOdDg13Y46OQpYy3xJAj/OxZbFnj5JwV/dUA+g2ocGxKqEXkGhQCdtN/mNTAuxTEaBE2you28MZRNP9qk4lWeXsuEMAoiTKI9msLq/49QXskTTTmSvlntT9JmfX6fzc8YzPmQl3Nstyj2R7e0Odw1NjM+3Q4cMCKUdq3hPJMu9HwsLxkvy/fPGyLS6/rOTZoEHVR4Uz2EZWgOf0kXb06DGpDUnASN5mZ6dFAM8vPKmkrnbk6oBywtgXfMaUuxL/tf5JCg3rBAUaqfAYb/vGZtrM1IwS6IX1RXWYM3fO9xNyGxAadaXXD4QuM1My8xSbFgE+bVfHDcFC0ozqU+9Rc2tlxQ2BQiFUAESvLvN5KJmfGFcXMWCuLZNQ0W7p2I8dPSTADXKYZI8iQNbgNZsmcwpldaxiKJ13vm7HTl1t777/oT7HilcLO1hNFCHMYv38s8/b1sarNjt7qB0+NNf27Zv2/BRUmpt0l9PJuanP5ipRzJGsshYyY41ZFyQ16xsLpVzv5+pyr+nYxgqaZ//MmTPt3Lmzes/bt+9I+TYsZFPc6vewiCx7piFgMQQZEl8i10vyxGtUEKjQcDeTunXotBp0y+nzjIB1BHAPSGna36A7Yu+e1BHVg2/nOFXMpDOD7oI9Ftuldo2StzpL5FowIMN5D3fbmIyJUjkuCAYfaqaUrGJt+96Rbt3ctN6aNESBgTt3FnYWewMAmPVEwWVF7WQ7dOiw7uOTJ8/03M/MTrcr1y63jz76sJ0+c7YdOEin+WhbXcVOlXUyqe58viRUGh9vL16+VGHQA88jenYQBwT8B4AIKZcZl7pvKtRjqVqdGAJKPcNGQoKyqvSMWd8Uzi0dWLLInEAhSte+rZ4COrPOecZMqjd197ootAU9XbbsHyT8KSZQu0LgIgKhGCauS8wk29VZFfJQdQZknNjz/nwFrLcNE88Zoo8RdXJR/PGexBKu/cFDB1VoeY83YYa7As+/ZikyN1bWlCYG+X91UwHMzzBvx0BJ9BImkQz+exaqrbK4joiN+Dkzi3jGA8RznUz0WijAc4mKnPel4AmJoDgxYqvjCBRc9HudBYQXGaJrAWhkkjyEsp7pIgp5L2KircsMWAdQIoZNz85o78vspljZsXfjPBGCkWeazwO8Zf9jvzXpYqIoYAR/GtDZ1rVj7whJp32uiM+DB7HCtpgtJKpV7jht0E1JbuC1lBEaHAvHwLwi7pns1lbdIWGSz50BBp8o6N3dabJ/2raS0u5UV1UBl8FgQ2h6TVuoYaCvyOLO/rmiXolgtO/U/OVYf3fAW94n3WlF/qdL24SK9+Hc484poXNM2NuZqbyg8gyRriXs6+5BkURaH9X5p3haHWmKi9XpymvUuZpjqM4bE3geCUFuYutsi0BCyhp8Yy6wCUKOK3bRekYrthCP0kmIHRqxL6IudQ6O9vOsQnXmOd0CsJQ7AcJA57CyAGZ/XbfAKt2tkG0AjOkqlRCiRBQmj3eksCeuAMCk05KTRwCo7mFdu5qPBuhXHRH7ZhGmOdaI1CjLSuKL9yyvFz5DM/IYz1GAna99D7Rpj9LcMcfh2Na7U8eWzV4PjkmJHRLW1GuUYJS1IeCiQFKRk44LWru1EYfQtUjTz5DmcabbrqwH1V1XBHeA3JBgOqba34jVAaCzdtP5J2Cz5pFvaAZzBD9jFgFOIsSg+2lUe8IS4p+KeYlNfBbf55ru20e3tUFlfo+42AGf6s6ldnOXbeb5hoSnZpJQReIoj55xPuWcRCRkOmgg78vKXC4QAigtcjR5ZiDL3fi+bxGU6Z7V6zRipvZNCQGrttMx4wrBflHPpERPenYsvnFM915HvHY+7H0je63GJExMiNym3uGaJjfSs1jvFbGNO5QypzKiGW/uIg/F1Xkfly2mupoq35ugS5xROhudkw/3RIKO6jzWaKUSeXAOIYA9I7K62Grdet1bJMGzq3pOeSXiMIsxEHHF3jrPlTq4eHYZMVN7gMRe9f4+F8d7rr/IwrJoj920OtQGBHpyCO0vRQAP91bn6iZU4gzS5QE181TVe20eqax6stbzpeVMsEegWWqGAXlcu0ntXX3ZPV77UAdYDYnezH3vyM4hAVlk1pucZLeXmaN5zRO4jqAjQdMVXQRh9sddkXt2HNOy7sSgJZ6sWeE8m87//PwmNrBO2IvjbiHyvWaEu44s8RtOJeWmQJ0vEZ1so92x6bVT1qmdi1gRuvUekTjnHiReZW35lN+EBPtz+smL2Il687q8b3cTX7+WlZf0otteGJvfGcY1ZzGD/y2xy5CsHdZKr3+uf3tY2/dCjuFrh8f/xnH8WQK4GgWGa6PcRPoxDjUWqdZqhJYSZOihHa6dEB01ZqfiUGJRb33rOfRxXrAVscljrzHbK3tp93bQ6VRUjlJEpddZCShS72imr4lJ4qrFayZfdSwi1Vx/8OW9zjWyMJ9yq0gdpj22hNg8M8JB2APK/SMOER0hU6JAyEaLr7b2WN7LbWMUS2B3opJ/RKAlcZXEE8Y5NLJDLkhFXtdzOcR8vB+60cTH71m83VokRxkIm3l9xFoiQrEKLoFanKZ07Qdzmjkmfk8jjFZX7dqS8TQlyvNj6L25E5gPhENqvqiGheQiiel6SmqUR+IM95D3oos3OXbikPZxib0smOO9mZdKKB0KaiRer9iQ+29xrcnSZ8+faiYt1rTMQ2Uv/OC999V9SX75fH6+ff/DPe1HVy5f0QgSzczF7WkgrtJ1kzjWWLHH1/jZJf+0E6NxMCEWaS6SQMgkvRuOXNsld9H6rNpegjSEfIXlCTuuLnnhfIURy/Jc7iQQjOTW3qPzLElkXuIF1oUFPntnMROzaWp49ORe++zLP7SXC0ttEvviUdaiScvNLXKVnTauWb90dU+2k8fPtDNvnWszU7OFtWMXHAGca0cIS4sQcaJ8qpnKYKBXr1ySu1bi3obIbBy/TILj0sXIqh9/fNCev5ivHH9E1tTGhHdFYmoNjnse8dgEf/c78rl0Km9vFYYvyLNfH6rNt0mwax3zu1ynDVwDdtrOJpj6WDtwcLKdOnWiXbtq62PypcOHjkis+oc//Fv74ouv28m3Drm+2aAjm5noNDO5Uzpk+Q5ktRpSyIHdkMZzNz070f7hH/5GM3s1srHtyPXt1s0b7cuvbrTFVxY1+PC97/Fc/ObvPmnXr7+ne//q1bzG9d28eUuW11evMZZsxnEPEvguXdMP29lzbyknu3f/bltaXGurK57HrD1FD2XhFhLhjrbxmgXMcZ48eVQ26EuLSxr5uLS4KhvpYL2lW+zEPwcOzqp7/vTp0+3Zs2ft66+/agsLK21yknrDrmndHlyOBsbootNz/uEdtQv2ZYX+M0nAm5vqr9/5BVyBXwngX8BN/M+cwr6DZ3cFpJAcxq6zLIOcNKSA6wN5976lYmMjgLBhQHkKcdkdSKU/2rZ36Xpx52+neKuB660x84YCxWCPay4nxQEIX0/6uyS8XqsAPTGtDt+ZaYMnRDW6H5aXAp54th+zEc+cPd3mDhxQQod98OLyUmcbk862vfY6LrgSPA3yuUsTlRazXXWddnYVqB/cvd82Vl+2uSOn2+UrlwRoUOihBpSNXObfyY4mAKQTY2Y4oPZZWVoRKLxS9nx4f2xuYJ9ihWNKn4mJA21iEnKDjdAWzAI/R00Am1xS1ibyAMCH6xCSgER7enZKXZSxs8GKOsB1p2isrqMoUGXfjHp/leNlNrDJO1vUuUPO8w+dHhq8tzo+oBH3eyPk8Ji79SAYsV5m45eFGWAbcyqZ/7tvVl3KPz78vhRz3rkiEdC5KxX0n9NTR9rx48f1uySn2KvSrc3mLQK47Iz9eh87X9xrg1UDuZaylrwy4REgc7JNjv9/7L3XkyZXkuXnqbWsLK0FtGxgWnF2H/i8/NtI4xrX+EAjjbZPNBpf+UTjkqO2d7oBdA9kAyitZWotab9z3CMiE4UWM7OzM018beiqyvy++CJu3LjX/ZzjxwdjY2vdPcL4H2MN0Zugl3vR9oZgbH0nx6eSHkJmKEZGxnU/Lpw/G7PHpuPxkyfx4sULEaMbG8sKiuaOn4wTx0/oXlIlafCKvrMmgAs4KsskBelJpqqSOnvEAYpxbxFKCAQt688EaZpK/+wxJIVy0/PQ1SAiIVIpOTQyFnMnTsfY+ESCR9mPTf2X3Qf6+vUbcePbr6KvbzBmZydjampCfUmsAiQwMzBZdngkY9VnmPvIs0PV0u3bd2JrazntRJPkyv4yDtQykomIS5deVa/kpWWr4coqSQBw9mVj3CDb+L58cEzV6vbmn4n/mBdKoLMjEmiSWYkpXLkn0OHQrDy6ErcWeBlmppAhe4unfZ4SyVT9mpiq08yqZQFzacWaVVRSaWuatSCRLyfTtM6fNdf5syy7mF+lalaQ2iMNtNfjJM0K5BJI0TDZFv0cBVykMtfX29JYhERHUc1zwPN58uTJGBkZC+yLnjx5rjnGen7+wrm4du1qTM/OxOjYRIyOTWp9ODhg3ewXOEzixrrKOa6uImIwMCAwgfVtiF49Pe6lOjgg4rFIWFfzVa9pW4MmPNbcTyf9FkAUKNYQesylBHxdMWVVvnq/J6FYNs+smaw9nBtCBQB3CUxw0qCaf2NdYhcAhhJqFHlYJEOt74wrey5JB4YHBdy7+s/ELEkfaxLEb1XscU6MlXp0Sg1rQU59pvs9ctVIELsAAsbC4LYBn6YaTgSvbV0ZD1e4UfVmO1sRhlhmjnCf3FtIVafDIwFxND4x3hBltoU24Vy93PVZLJSTTGMc2B8KCNX79yCvTHSY4BpQta+uYcfXwqsEDAL0s8et1jRZKrvKpkRSrGFUipP8rq7QQxUr76oosK0TJA1kvsQ8qp5zT6HdXYNEVfEsy+6s8OUcAC4khqJ6c3hY/XqYC2Udz/MicKqsPlOYpeoz+hFLjOFrUl/OBOrdB85VlXJpQelOdSG2zxkf+Pravms6n7SjdP81E3D1d/aQEtVJCJGktlek1qaZ82UdF7Cf18YaWS0wND/kUOLvbwjk7rrU9DC3oKCqWwQyigB3IsvnBZylaMNV6NknMgkL3l/rTQGIBdSUPX2t67Vu1prmeZOiO8A/EdG1xxikqc8yXjXe9XfHv8TEtm+v4/JnVVvonrFv9NqauSr1q4rBFRco+722lhCRucFcF2magCN7tasGTb5VTz7Zv9MnfGdHMTHHUQ9qqvfpv54kYdkjQgBXhQXXMjE+obktoUCuFa5qMkFoMGsve4dhCb8uErMqegVsZvWzSUGfm6pvUwgo0aII7GzFUERq9kxjnrDW8SKGKfKOtZJ/15jbat+gm/oOJpHqhbatQK2qmLIBLGtexfZqB+N7UmuFKo4VUzna5Hea1ztbWa3SOhEUyO54thUv6Elper+aKHU1FBXNtroukVLZLbInlHVlrQVFrPp7PCdqbXNPQqrFN9KZxOKkmtvsA9wbXaeENoOK+w3gVcDpKwAAIABJREFUG0xnnwTkrB6ACA8RDRXwq/gpYxPmVANI5RiJ4M1KRASMzJF6hjlXvt89jLdjeNBkbUOIb9ObzOuJK36H7DyUlfECeTM/rHHmmSyygetEVGTicy8tzRG5WHzkdc5iFAdUBr/bmAQnLK91TZ6XolrfO9ZVtyaoCltZoW+ZbNA8HmRMsedM0UvWKVaFryvM2KMsLOG9fE6W5RIRHMQaewpCDcVYnmu8H9EX328i2GNXvQeL+KpYTtXk/RYkeT/wOgQhUvEAPxMpnGtxiVc8xiaLShys/A171+x/ydhJACaBmElGj4/XZ/cX7JB4KVbsxqPKs5re7G3MWmht+/3eaXK7ybzPxLRi4KYlgB1xStTe+VTtVE3uXAdr431Hfl7TW2cFPTv6RbHL/qTW8ySA/ZnCLpJI5GfV0z6PW+RQtTNQ/9IUAVbOwXE0JxnvJG24B1rTsjJO41suHilgqPW7RGS0etI+Lqel3Eu1vrZOYHklh3KeNoavPLeFA0v8V+PaxP8dsLzWuFqT2n3PI1k/r+fr6D1q/12ioWwxUwlQ5wMlKql76RDv5bbdL/+etqq17v3R9+XWcWgCliDOut523rTHSHK5wP79tmd5YUclvJJ7VM5O7lM54uSV5L3p5J8ptKn5prmQ8U61BRAZ6AM03H3lbZWf2ore2JVEmNmCqO5PCQKcA9i5puzUObTEIPv0rR5SbOn9zs+OBZVUGnqNkJNSOvWxriFE64p2vGYi4gaTsAhLZF1Pj3IF9afPXMRxVa01iSnpPCBRwQvcc7VSU8UGiVs0LlR9Oaczfi7BnPKUtOSWGJaClo6QxCR7eaO7hzdjCDlXGCGxtUQY2WpIprQZS1T85nXX1dvd56CePeXenT7xXnDaXLPaAbD+UQFaThRcO+Jjxq7WZFVA4iSSrRa4Z/XdEu70OAex+44reX2/08I6EJK45RyEWfX0lbMYeZFasdlNRHFgOposLi7G3Xv31Nt3c2U9+kcG4/133ou33npbOfnTZ0/j1p27qvKk8ncCZ7tc9wayXUK5GZazoYVxJnA1T7Plk12zEldJTKv1hHG8Us8YYyPnSnrtZp914c/p9sGxGV/FMOkYw+cdd/VpfhUBzDzmmWMcJcJWZbKxYeaK+h4PmADmvxLqqehhj2rv5bh+86u4cftGVl/TSozchhzBPYE586mJsTh7+mIcP3YyxkcmXVwl8rZPRQw8X157pJvQ+MhF6CDizu078c03X8fx47Nx/vwFYQ9gcNynDdozbWzE/Px83L13Jx48ehzraybX61kQaas4aT8OsHJOUQoVvgNDJoKFO+weyCb6IN+vCmAJ9Dx5VemaPY4bOFVVwBbNDo/1aw6Q5+NKePr0GVkuu6J5Ta0Lv/zy67hz+0GMTg7GzPR4RA+iN4pbwKL3Y08kcltoYZcAYttysXKu/OMfvxtvvf12TE2Nx7NnT+KrL7+Ir7+5EWsrxtchTI2jWxDICf78Zz+JN9960w4+mxvx8OHD+OKLr2JjfVNxWY3L2TOn4/jxY3Hnzh3Nl9OnT0oA8fjp45h/vpprSgkN/VwLvSwHLDm0uHJabWCqgKIaI5RYqOFnEho8iJiYGok3Xn9dONi3395MUabxQP5Xa3azL3T1bVymdcOHdG/CkSUs/qEH8PfHKn9av/mBAP7Tup/fezWDoycPpGxKhZNIMAVFWbnVqAb7oyd7hyjZ4T1pa0bxaFV0ciwWQzY+NkWSz/lFAP0VLfIiJrXAEFQA+KBypZ8CiWypUWzrQXWSSbQuEddeislig3KjE5MxOzNt25F99wLGxnMdcndgUGTC8vKKFkR63B47NhtnzpySPaSU5BnXOVFKq50kKgr0qV47FXCbAD6IPQJpAcxW9y4sLon8BMCYPTYrBaAtZdJ+J9U/JoJNmAqwSwtpAeesxBDKyyuq2CDAevLwfuzsLB9KYIdHZmR5ixXF1iaVsW2vVu7F8NiMjr269CIO9neih6q5tKhT4t03qB68/J3gCnJYdqnZ81AJdvaZ4vwABwnuAXAcVG7H5sayq5N7qX4cUcWdKqGaqheSV9u5UI3E9TVApoAZrH9crQFZOjQ06r5yIgkNfnAOHBc11KNHt5No8AYtIH+IqtLRGB4aicHBERPBB7bdhjiemZmKh48exYMH92Nvn/O33ZCCSKoKqJwYsm3z1jZVzK4UOZRBNbtmhwAeGBRxtbaGnWpaR9vEVhOVYHWkH7vW/tjc24mdvU3tsliP7+8BVmLFg9VnX7z11utx9uwZqco+//zvAosY5iuByOjYbFy6eFGgj3o+0m8Y0kPzz+ByJWz+06CIyAMqWXb34uGjJ7IFgfy9dPFCTE5NuCJVgEmHzMtk1POQXsq2aDO5WNowA8CbW1TQR4yPT4q057vVHxDyPywM4Rl89OiRCC4UlT29BzE8hOUrCtSD2NrYkL0J58LaATHG9wKCra6uJwmVCQwVa7s+NmrR6RlbQSuwoSpkc0tzjOD21MmTCsjpXd0ChF7blA9obrdVR8mvJrnhZKjI7wL6K2Hrgm2ct+dzS0Iz9qq6SpJAOWPl4s3uWsmk74GrUlswywm1+xDr+xMAqQQ+3y5rPKl7ZdXVqi/rmar5UGRZl8wu0r2AC4N+2TeY42bPmKq4cnDs5NBzy9aBAs0TkOqCQpUUCwxN4LMJaBNQnZ2djcuXL+vZXVtzH8lnT59LmPPmW2/Eu++9oyr5weGRGB2ngnwyxqemY2SYStZ9CWZYI9xiYEPzENspBDQQHa5Od4I4PT0ds8dmNJ4A05Xc81kSZ66F+W6AI6uCRP74OeS63S4g9yGSyPoMfcHpNU71+5CtPknS9NQkkV+kMPOcOepzXm+IP8/hjVhfXVOFLgSH1nFVdRlgZD9x//ch7V/rrKnZY4h93KAFZCQVfPsSEbnq0NZgMzOoad3PCfCXZGFjk97priCiBw/gDcA//cs5n1Kkq8K032QMyaycINY3VMla9qgFlNMnSInv3p574Y6Px8wMRP6I9jMILNYdqvPYd7gfBkNt+8xYMjaszXyWMWjINOWUFpzxGfZa7cfZE1r23mlvXq4kArez4pKPAypIEJXglaqkN0wuMdZOsCFObaG4trIWgBp8J2pk5hIJ7eL8ogAtrpXrIpHD3sxgOOKEId3n2ossrkIYZyJBFc1S+7uFAyptnpvaK2WTnVUYImrof3wA4JXVPkmIMu9UTQWZIAECQAWWwqyrI00VtwC9puWF9wq1/0gFfcUjBfLx3arkhjCkmnx7q+mLW+tHgeYGD6v3o/dAt4UwSFmikS6AYxFSa6lYVWSKs9Jir9bOWsNEsEupn73GO64EXRGK1fp256j1qjmHXH/KJtu4nh/sFnwzgS8QsTzEao0uEDSB0QLt/Kef1dov1Jcu1egcRy4c6k/mfZTvNlHOPLK9MDFQ9eU16EBbDVs98zJAuaPnxSIXAz+yB923qp0DV2VYkbdcm4UH3i9YG2QTv7llUok+Zbt7Al1YBzweFna46tzxKpbxDCwONggpG+HFADEktpKuakEkwVzkBdBbwgDFFwFA4/hF9o65Bhgsa1sUQCQqFsnqWI7jWIP56GoZE1AWqNT9kmV4VpIU+adxT4JKgje53LhSrypvLbpoSeAi8IsQ5vOKFbcgn22H7x6BWfWXVcplj6lYLN0qNBDpBiJhxaD7NrJOLywu6N4jJOFnCEsEfgNKluCHCmpymolJ967rSXvoFBw5j3DlrIBgEeKu9kFoQoUKawvzxyThQKwsL6sHaVXdOMdhfV/Tvq3KKbmbmMAvso/56wptA6a6x1lVLqAfO8uyqs37aftai56IY70emaREvMX94XuLUGC9YT6xBxAz2l604i3HaAC6mp+y3MzqNPXJ5LgG9SqGa2M5544VO4u4yH7eFjm5Yq0qxuu5sktFtqiRQMFzu/Zofs9LpGu2k+F8q0d9rYVVZdclr03yQdp6LSjhGcerWL4q1A1aZ+VTCr+4f9xTBkWirYxZiuiVuEkVdrYmJedm/gtgTxBca1+KHavyrdZGr9sWZ5t0ql6/Rg5FPqdjgx2mcu/KOW/OtO21XmtQHasqjQvMN/HapmHGkiv4igAhsPDQIP8hELXDX9Z3asC6rFgi0d09o57hElcd+cp6fF2GnLzw4bnlb1GOIHv+tjdwxZAi+tKa1bG710DmhsRSxDXqU+k5yN4hkkEVewaniZnIe20BXcSqMYbktTqiFTsBAOazr7A2W/yYwpZOu5qK4yvGbYjEypfr8vLPbrx/5FeN6KnGp57Do+879O/m9raC2O/7XJsXvRyyrDXp5d+X1uSdj/7u9+ddbYL/glucxzXjpb8UsVcVvI6DhHFlMFPfRV/Oxrmm6UvqGFSOTUVWJsle4611M63oa347D07ytOPOUu1HeK613iVZW2KOWgM9J7N3e8494hHtAxKhtG3iTNZ5fykximIMxTeuki2BVe2lmlvpzMK+zfs4Di/FFFlFR96jPSHjHq6z4iuNW1bCdklqVcZKTLSjfYL4uJ6zJp7L9ZrzUi/4tEevPFXkXbYHkPuZ+rtbjCFxT1OVakG01uhsr1Nz1D2Bs3WA3Hp49iwGqnhWYo1cv+s+8id7PHmbzj0FN3XPOI4rmY3LMKbMkNad0fsNewZ70ejwSCOZ8N7qfKSmuyqvHa23OWrGuIpzwFZ7WKfY47nv/v6tHQh84pJNYTsvXjyTCFb3Xdb1YHjDivlW18gPt2J0bDxef+X1eO3V1xW3PHj4UATZ5PS0yF+uWRhIOlBYuOI1rQRuihclIHM+JnFQinGJpyUYaMizdCNJwRcXWNW4wDrMK7dsMuGt3FhxL60Dt5rvdh/3lgy04MqtONyeIH+f5FpVnBcBrH0480CeK+JRxh9MVwLh2InV9eV48uxBPHn6MBYWn8WWBFleWyCAB/t748LZi3HuzKUYHhyNg72e2N3ieaD4w2RhuUVUTkgV+c6Wn1d65N66dVPY5+nTkJMn9PPJqcno6e+TRfFvv/kmHj58rny2RA4JrRvfyRxFa5JI3IPoHQTXLdLZxG+tgd3PFK5lwa2Jzb0t41UDQ+C6Y3Fi7nicOX0qcL2SuFKuZyu6H4jEwQLv3rsf9+890zw+eXoqZmdmYmllPlZW11X9u7djy+yuTkjzSfbmdrTixb15851X44MPPoix0eH47NNP4+OPfxPbW+A6lg0wN06eOq6Y8/bt+4pVf/rTH8eHH34oJzN66X755VexuOA2Wt0Ybmx8OP7sxx8ol6Hy99VXXtFxsKvmv5WVFGSa321yAfZmxUfZEqlwutSZJfbaAomt8KjNWzmA9nYJv+2aJkwx/3RufRCjY0OqFDZXYvHG+rrdfqhEHhwCDzdmw4CyFty68fAHXvB3Bi5/Or/84Ub/6dzL33klc6dfOVC1pvoeYGOBvcZOUw3sdUOSH8tDGr1jTpGDvRjs71ETd4DcbVnR9bsCoK9PgKn7cC5pXe7rMygEcQsZ3Ns7bPtW2T+mBaPLopqfuzKzoWfa5MpLkxLSgeFh2WLihc+iBukjlVbalxE0AIgdqPcbQfheTEwd0yZ48gwbz5SAJFUXVK/BDIbZcBR05mLdBMuymGt7gpXSFjCt1HTqZ5LAFERNUyGYlXbpUtcAWEXuEGgQnMqGkL5R6+tSET17+lR/7u6s6DonJufi/Lmz8ejxk1iYf9TKPXOUjp04K/X+o3u3FXDYSsoJKfd0eOyY7u/m2rzHWKS7NwzGtr8f4mVIgDEBEoEWRHMBvYey87QinZg4LjtnB8HurynwJAOnLiC/ubEeu7tr+Y2Mz1CMTUwKeJeFZn9/rKzy+2gsNkTWJuA/NIiKPvsmqq8s5+//sP1YmF/UBnvy5FzcvXs3vr3+earwUnWbydrw4FicPHVSyfeTp48MCubvPJSe7wUUOKGlj+hYjE9OxOL8C4GxpSRQ5bV1XdHfPxRz0ydja2cnFlaeJZmnu6DjDfZPqGoBkpqk/uGjh7G4+PQQ8sGzNDY2q2ocADir+LGeNIBTPd5cUeAEvwBvAtalxZW4eetOLC081HeeOHUxLl+6HEMjIyJwS43s6obqQ+KAROBQ9ilz5aPfQzBLoLmZ1QiQQP00BZHizmCDenRJ+eue0Upg9kxKYG2D7c1gf388evworn97XVbh2GT397M2AHpY3cp3ce0izbI3HGCmq8R3RLwIsN40WOpqBwDOMQUxfg5tcVdVDgImRQAbfOae1v2tihUR7EqaDvcJrvfJ2hMC5tCO6STStlK2R/3O8pXP53eAqabiuFCvwx+vxVwzq/hjEhmBMxUIViDuCg4nSya0GyFsraK6Zizq7UTQPNdU54tcM+HH59x/slfPYfW5YdwBiJ28u6KVueKe3SZjeTWgFurj7IPqc3bl4bHZYzE7eyz3B3rkshfsx7kL52QBferMGZGFOwKwhmNMRPCEK21kPeZKx7XVdYHbWE9BTs4dm5O1tACBISvM2Zv4bnqqiXREYZlz3vbdtnTiT44JMWKxEdVUBgTKSpOfuV8RNsJO8lW1lwSwwOG0GGOeUOUHqcP6RVJBAs0YlkWZA3BnVXwvZCznRzWvKlpxQxgb017Ldc8vzEvsBBnDHgqBqYrSwcHs75lVO2kZ6up/9khbWnM9lTyyx3B8qnR5MbacZ1UmVuUe84GewcPDoyYEETul/aAtevd1TNlWUh1IJdbQUH6PrW65Nu1xquJ1T2BVNFLVmTbqPGOACAYBnMhxjayRRXTX7yUmKQFCWeNlYtYQamkrrfUhbWIZU/ceNmBfhDLXX9asJZgiMeMes85wv7kPJI0k2hyDz5O0ch7T01Pub5y20AaTXBlFcitiIF05uN9Uf3Gvtc6P06vVFWhVEVgVzQKy9vZjeNR2j1Q2myRIlS4VWofECjsSuVQMIiB5cMBEOi4NADtZ4VY9wUVOZ1Wc9ryOzXL1MG5FRl4/DRJ3eiCmBWEdm4FQG4yuzXqHIG2A3AzzKgnWAKb4pRWZeFw1H7LaS/e0sQD3fXSlcEtIi5BIoVNVPFgwwz5lMkWWwim4EYmYffqkJG/ENQZERO52QNJaO+o+l5BGAOraevZyNonG+lP9ZyvWYD/XGiZHGtu6cR8skBhSOwg5eCCuRKB3QDXshmJ1gSYpuKuKPFcZ2t6tbPYlNCxyUs25DHao/15vT4yPT2jt4Oeu9HavymrPYAeNdp/UM5EgqeJ6EU+22jMYbJGgK5nd22t5ZaUhJsdGRrUea0/f2Y6hQfemU3whQaLzCPUaTiK0+pfKcSBFo5pb2BdnjKYqWFwIsipc0WxWvoj0yEp8kdmQsNkTXBXV1Ye7+r6pgjv7ZqdrTAE+EJzrG6vuOSzBV29j+VjV51yLxCFUsu7sCOQG1GIPYeeuCmqRftvbymOGmQtyAGitOyGFZQnf6dG8vLIUKyvLeX9bN5NaU+0U4fYIXDdzjHNVle/uXmA3TqylXr/pUCC74uw3LrFX2hf6ETewVESw10u3CrI1s4mtum+upvazVWsX98JCDre/4CViUYCs26mUoKZ6SRJbFLjPHLJTDSS3LTwrvqg9heutcysxZIlHiqzh3yY+U2iwB9GB4NDuCs7zOi1+MnfyOmkgV+SFRBQmnqt6yrbSBjxNLhTZ5kojgdlZjcm1cv4WAZpUrXjRVfeOubokguesY5QigYqYJd7l936mdmxRCVCefSRrjjum933x2NgFqXFoSpFErcUei2wtgmuB7mun/2tVzmZ7pBrXIlcccmZca0SyiavaXMvkTrnJVGBroU/lXy3xVohEA3R239PZu44Cofn1Da5Q64ZI0eqdmnb+DebR8s4VhutcKzZ0TthVeqaDWh5Pczn31nLRUNwht5rqHe1Da28oe95GyNu29mBuluU/Ynk/O7YaVzVY3icT+BZquso+e5ErhrIDSOWhdf61b9X9qcrno3u0zq+T+HT3x3rWinhrB6z9W/f99ffD73P+XK+Xvccktt9RooESdThGcEzyfS/IrW7u9vLz6H76SC/gpgL45QRwzXnOsda47ndA7pqMddzm+KN1q1GcISLQLXpE/maFo9baFIBwf/lHVXYWaVV5fQmXuC+qtO313lz7eY2fRFIp8O1iHbKWByPMfvM1Iqr8y9ir9nytm7mHct5V/Wh7eu+jEr+kaMvnna1LaOUjRzOIotbFRjiJBOMWrinPz3EqQTJralVpWtCIE45jmCLNK/ffo2AhRU4lfqmciOeB73K7FESszpNKRFz7l54pOQdZgFbkuPOWLWF21c94ZXVVMZYJd5ORcuNQnmRHlIp5ShhkvNQrXMUSXhMcz5e4p9oE8XmOq1xiw1iLn+kSP5XAiT2JsfHe6fZjxKSea0Wgs4/wfIDXbG9vxPMXT5VXLy5Bui3KVYPcf2sLXMDrOS8VbWztx94GFZ89IgavvfVq/Pxnfx7jY5Px4MGjuHHjpsTA77z7jkT8JQg1+ZhgRv5ZMQexEWNb4kL2OIpX9Nxg8avv9jog0nXf1ychd8455S/kYSnIUzV0th2qVgQ1Z+14YeElZ1X5pUhwCGBVTduFgkFmLPhuOXtl4ZKc/tTHOp2wstiq9jsqfSHctnbWNba3716PB4/vShzMI4398vTEcLx69c2YnpxTz9yeg/4YoHCHvV/t5Sz6VE5GMVE6/oGDMDclVNjcitu3bwpruHD+onJ8iRP7euPOg7vx9Te3Y3cN9wEgYPkYe3+u7Rpb6v50vNj1HtmjCt/2Xu3r59kTuN8FTEoxCuROzIp5gSi0f7g/rl27GK9cuaIiJmIcOa9kXoWwnH668AfPX8zHwuJG88zPzI0Lx1hZXVARys52EtCqfvacb7C1dDCsPZ4Y/UcfvBOvvPJKzM8/j1//+tfx4tlSgwtyziNjQ/GTH/9Ez+gvf/mrWJhfjrfeeiP+/F/9uVpj/eVf/lU8uG8stcXdch/qjXjllUtx7ty5uHX7looQ3nnnrXj27Fl89PHHsfACjMDPtYrbtFERBxiHMkZ32HW0CQjTMaWetnqvbkMS1/UMtGCf70MVh/DGS1fOx4/ef09CEcQc5JasV3b+cY5AriH8Z21Nrk7/9//1Nz/wgt8bSfxp/eKHG/2ndT+/92r+1X/93xzQX/PevftZkdMrxZC4QADM7D0jEK542PL1Z/Hb2w7W+hMn5rQYcixtAtm3yL0Q6dtZYJwPYkX0ZIyOjithARihB4F7jfrV30elk+3BDAJWKpa1mVrRTcTxpT19fSI72aA3VpdVkaoekd4NYh+7O855HzJzTIHH2uZWnDx9Os6fPxsv5hfi8aPHqo4CbEEpzwJZpF4FyfwpMEkKyJY8kyoqrfoq6VdQktZxUkJllW/9HIKskugiZ1TBldaiji1sPcZ1QWI/efQoFhefCESYnjmuylD6ETx+fK+53iLpTp46H1Mz03H75i3ZRDfq0SSAT56+KNLu8cO7jYV093pnZs7G8RNz8fTJM40dycP8PN/tyrSyY6t7xvFHx47FiRPH4yB7c2ksapPL/sAigdXDYTt2kiQ2+dcfE1OTSoqwxOQeMNb6u3oYY2HtSrANqk52qSg28cMlzc0dj9HRCRHAAtc2TUCPjY/G9W+/jS+//MSATFNVnnZzg6NxbO6YCJT5xReN8r/sYWvc9FxkkCqLudHxGB0fi6UXzxsVN6CW+iP2UAVoYOfU8fNBv7fn84+M7SgT0ZadAT1VCyjJXN3VMobNyDooSJV7T0A6ufqD+a9+2X0GjQ3G2bpNgWFPbywtr8bqynzs8XzJInIkzl+8EjOzcwqiVVGTYEb1mLF9SptkWnjrKkiCYnrQ0U8ZoPLU6VMxNzdnez+REtvRg5pOsY2TCoOorlZ11c0eJXkxMWHbVAI9kgMrbW2NCIGoQL/6VcnekIr4NRF9gGfMReaAAbc22efZn5w6Lrt3kxi2567nV6tInp8I4I4dFNdeKmkdN4MyuwF4SVHQlQSAQPH8Dj/vSaZ2Kh4OrV75eX2PvbDbXnodq+lKwmtDNtFSAFidA+4zBgZ8nFb9ylgK3E6yuNawhuhOwFsgKYlmWgKqWgjwvd/9ui2O2RDoWD11eQaxf5doJsF6EcBZpSBRURInrGnMCVUBp5VqrZEkoCdPnhJRSxX/5OSULMWnJickruD54mdUAGPNsyVihwr4JO6y6o1KTfXdXl4RwA05UMpe9pgCQazCNYmjHnaDbc9mj1dVw7jCVARbqs5JtrluzUtVI9kO1P1WbS9pMIAEm3lvS6giM6s6CNBedq/9A7HL2G5sxNNnz2JpaUkipqnJyazg3InZ6SmJGKiGVY/g7PUOIYL4gurouePHNa68hxf3jjEruyzuK4kL48JcrfFgb4U85mcS+ci+2CQPZBBJlhLL6ikKwZ3gr6qitb9qB2uOYaW2rdhIlBlnnmfIBv5E/cwnIEEqeao1RQS3ehsPmWSTDVZWXe8fxPAIyYkraPUcV+/hDshX5ExV9nJdAgTYc5JY4vpcjc1YIaaBPDFIXtWKRTqzhyBkKocMPisV+CZ2a+ta56q3bltphSjCQiVX4JmA8bqRoGSSHZqjQ4PZp721tyV5V89oKqDHxkUMi3SAuMXyOZXNXofanoa1Xtk2zcA+Y8C6IGJEPYp3dM5UY6satOyTifmadg+uwhSImMROxS0CSxSwlFjsMPjt+ZLrPyKaBL+1NmTv1rr39VwWMFoghpT/ucbW/lt9ZRn/5v1J4JS4TtUuSeQWKKL1OZPqOge1MaBCnyrGwapq9NopgF1CjCJC/Qx7nff6XsSLAKis4OI9NVZFfvMdK6srJu7VasOOGmUrXPNJlX9bnlNyCGBObGy62iMBfJFrw67CZV5SKSPnB/Zk+vtC5Pb0yuWDZ5xnkPW5bJL5nG3V3RdZFbXZp9qAT9sjnmtiP+ecZT2adnuaAwJq9gVA8fkSFbBHVOV5VVp7zrtaBrEK6ylzsyqeoASoAAAgAElEQVRQEFJw3og2GTNib86/LJ+ZS+WQw/UU4eKK4wG9j+/ieRGxkn2QEfioei73QN2bBFo5RhGsEOzVJ9CEcdsLuqzsef4YA8ZbgjvymxT+8BmLkFyZWv0A7ciBPaD7xgK+cW+1TmsNpGp0NK0tveY2z0KSoeOjY3IRGh4cji2sB7e3FauNDA0rrqoKZh5FtZfJXMM2lIhaDCyX0Irx83dA+KZryL7FPuxpbmNRFs5tSxnGgedEREPYqUXiu7QV5nfEeLJWVE9ERApux1NVadpjmHci5uxUIUeGJAl8r0zGVk5k63mTjeWoYkGCK00lwCu7+7TKqz3WoiDGoc05BdJnP0d+B/gLuFWArIkIuzHUOiEQl3YEALxJoJTbCNcoMRwChR0qzwYl1mKucR61tle8VbFnzY2K+yq+cGzUClu8zjm0416WqJPvU1VdX5+tN1NcZICc2MSkPvfDMWtXyNhZyyoOkrAhSaoS3HQqR+p7LWx2LF3VVn66HdAWQdUQtulG5Pe0fJ63Dke1tf6JHEmrYn2HyC5/rgve1jko3NWttXCg+f4ii7VOZaVdQwx3HXa8F3u9b1MH79OdPCJ/1yU7/W2Z++f7m77veZ1ebyzYwuq+SH9VhicpUASwxfd2UpNYOntoNvF/9p9UBXDlB9m+RGSBrLpdNiYb3WpFk3l3k7PkvdPanHFpQ5JmrlJEe4kgfI9qrBzrCY/5fl61GZ66JyaL2wlweHxbW+hDH+zYRdfPj35nxX/tOLXuI96v08rbM+3w4ZuftSTw77um7nnX5TQRUDNG/h69t2P5X+8XwZHkvmKWpmep40KLWRBNQUIOaq0rcL5iEJOeFXcQw9JCy0IY5x04n7jitAjFEmQU+erqcs/9Q3O+aYPj4SoRGX8vArbIztZWvwTzKRRO0YH2GrVDoQeqWxzI5SNFIkW6lSCvcmfOSa4p2UpEImbl5HYe4N8ck7jKGE9bDc3zVRgCY+f4ye9XVXL2eJVoPoV2HNM5yEau285/+a/aCVTMaTI2XUskMk0Htk4VvWPLtOkfdAu4dvZ7jCCxRWxnVbHubeMq41JGPYMpNCphYREzrJXk02pTIiGb295wnBLEV1sz40Lei+WwQZ9hubR5nEvAyzlCmjMvadNFr9eVtaW4d+923Lr9bSwuL6SwyNXfzO+hIb7bAl1y4Z0dcuL+OH3yfMzOnIiVlbVYXl6LC+cuSQT44sWiBMQQcKfPnlb+LfdE4gG5Luban8+rYpfs96x4PgtqOHn612p/TMKvns+yqWY8uV/9OE1RZUzcl3GiRaKOHxTvN73YnQMwLvuaY6u6F2XnzDlKeCkLdYt3yh2JvVi4Sc4np0EpJEtXEMfY4Ay05YO09ZjjbLeyuhQPHt2Jh4/vyda4v68nLl+6FG+88lb09w3F6sp6xB5FIzzvtpzeD4v3PHZ2C+NP4uxdYReuCgWr+fb6N1ofrly+qvjszv07cePOrVhb2Akgeo0l5+zicufne4xzEsOk3dZ3et0QwZs9bUXcmiiGRFZFMFbKrHF9tno2SXwQQ5OD8eYbr8YrV6/Fibk5Pdfcl1pjGFPaN964gRvi51rHLl26HAc9PfHNt9dja2MvRic8n4mxERzwXUX4c98dvxmjc/7o/QBy9+c//3kM9PfFZ1/8Jp4+Xmw4gt0dcuQBEcRvvvmWHCf/8i//Op48fqbWkf/6X/252hD+h//w/yjPMYblV3cNHRzsj6vXLuoZAXd5/733VGz2609+E9e/vd3EK61jX9nne1+VILmCEhHYOehHd7CKjzpEdM059edu9BStEIp1b25uOt58i17cl+WQKdwinZG0l2axGuvl8xfPNX7/x//+f/7AC74kgvhT/NEPN/pP8a6+5Jr+q3/9bw6wWaWClOqVAoFEQCZ4zwJadlNOcvJAqJ8EPAzEzNSkks3FhWUBC6U0dPWY7WPVn2JjTTbGkFczs1Tezig1QOGzvkrjea3YWqj7+0ZUEdAkt7nYuu/gloSpTrJsDzMyPhGzs9P6bqntmkoOVFnDDSkjWwn1KBuIBw8fydr60pXLAlvv3rxlgmxsTEozKWHU48gkAUGR+i5mpuBEyrZMbEYEDQ6iDFor4M2efQTC1TNRSWACcVSOlk2ilOPVlyUT6yIESdhUKbbDtQG0UBk2LQIYC+jHT+57o+vYxZ45c1HE3PUbN2J9bek7M+Dc+csKjG7d+EbHbtilfOfly6/HufPn4uaNW7G8vCpCgP6029vLqtbd3wdkI7j1ksE8mZw8HlPT097ABN5RyZw2tgJv2r4tlcQQsAnUIPAcG1VfCYiJ43PHZBnDmKtSS2Tmkkiehfn5ePTgbmytLQmY6+sfjg//7Mdx4uTpWF2h9xggt0l8wPjbN2/GZ59+ZNK1ops01q0E0nYtXcvxzmT3Nl9whJMjVVANxG5Wr2Np6ICv+tFQrQDhktW66rl3iM77HYlp3a7ucnz0s79voUpbnUIACsTWuY/E4NBIkyRWT6lSOjph7BUIXNZHVZlE8vLgwcNYmH+oE5iaPhWXL18K7HwLbARUVP9LgXUo2h3cOyk3gE8QxXNDD1DWGYIrW1vuJsG7JWWcLEszeN/aXtXzZXK++rdmpW3eHxIDquNlc5NKu6qEECAJMScVnsFEXgaoEuBKFbPImrRWrj8NTvk+N6CZeltmZUgeQz1UU2hRxGjLxGZFQ9qlWtXdWs9z7LJk5efVA1LX3bH9s6ikBe5R7FbfVBE+SS4JBExi2PZ9Vi6WLX0pcL3me05VX5m6Tlny7O2JoOS5cs9UrG33RFBS2VQgF2vV8hKEI9WSHisBsz0hMosKSVW18Nz29gjkRhGMnTrPioi5YciHUa0XWN2dOHFS7gD0meH+cjDWAeZL9R2qSiuAEKqGUDMyh10FbYWsnBpU8bmb/XNtmQo5weern66tnm3vU+CJAROIE/dJpwLJlZRpaU5f1QToACaYzzVXSdL0uf4BA+VYIGFXKfB8N5aXl0QAY/E8NT2lPYXPkPDjlDA/v+Cee7QU2GPMx2J6ejZJWwggAwoon6X8zaRWfWcFMlAVR+Lq/ooG2h3scx8BE8qlgXtPIlvWzwZC+nVOrLVWQAM8Yf3snkwC9bGw3thoHAlsc+ytwNfudgNVZQWI3ST1GTdA8hbRUAlWVTAWiVAEB2ITg127svBm3cAZwFW9aRUnQL8qIZ0MMifcp9m9FQ2SmbQUWNKHu8F6bKxtNJWVZUGLmIiEmt9B0AlESWs7jfHGlqr9WO+opuRcGjIhCSmTar2yuHeLAxM29VxWhRuDVbatgIFcf5FozGOeEc6f3tmQSqwTEOuMIYII3gN5U9bWUn5nFWfZgpvMdBW9q2TTNmvXzhLc36qMLvCtQMECOWtfLOC+1owuYFqitCK6monR7IdJIFR42VmLeYtjBfesbAFlg04a3/xcOT3o2S0AtkMY1/NZ9sy1BkrsmELDqsjiuXE/MFs4umLGsfFhcNeVr7VWCDwCzFVPaYN53OOxMazTDeKz37raoI2HCuAVWZ2W5sSyNf7Me/ZV1nZ+zvkQn+KOwTNTfd5M6vt8FDemAKDiHIaK9ZtxVfVq9hJVtYOsnlkvzHyUIID1gbkq8FnWd0XiWAABkKnKNVnEluAq7bPVt9TgtAQhxExZWYrQhGcOgrgI2hKEsE5C0KryNedtjZ/3SPev6+7JqjyGSOvtEVFZa4krHz1XiF9kQS+gGSLNFdQi8qNHLQSIZQFGsSXmOWLNY00ATIbkIy4iruXnrKucnyr1BUraCtprcLkesR+7ShShDn3cHG/YRch5loFo2c/3utqlUJwCgrl3RaqOjNL6BDAw7xX3Lp2DuJfkXBDqc8dP6BpZI6uqlnm5RfUErk196cIkhxZbq7tCCcGCz7nsyplLEj+oRykVA+x92Nxv6LOsPyZp92y7qLXV+yJzlu8XwQrpmHlTiXSKfCo+TnmjxINpgZ0kdwlKWA+wzeZ8ZqZntFZipc3PyWvskrCj+8NcYR4ViVYEcpHWjH2JOgzi2gGE7/J617q5sKbyrKnPovpjs5e452XFD7Weu+ei3YEEbhcwmT04DdrailtiIcgKAGGEEkmCmGRwdY/IYOZKxqEmFDtVgw3g3JKdXXCyAclzfWiqjpNtrf1Y4sgMBiWezGfHc80tcdXfMqPnuraK99oWOrkwZ17a7BkpFqznuf25KTWtVU0PYa9DRRx3ycTKiJosqSGwWkG2Y/s8ZlqN1jPjNa5e309sdjjiNl/IFbJia6+5SZAm+UB8WHteM3ay1LfQ0PbzJp3Vw10OKiXMseBWa4PaIUAUe6fTOGeFegmuyhFBVfwZU3itqJ6Z1R6Iz1ZlZEvAdl2CfB/b6snDe3mH5GxyYo9hvY8/u/tN9/P5xmZta4bfv8gcJO9yJ/19GUGbvGsjbvc0zjnawUIO3+c81/y+mgB1rDofT/U2534pQayJ4ft39L8SGChvKIFEZ4xqvStQjfVOfdO3trS/uKWZBdeuGjc5JmvodIkpYpD7bGG180iJPyRkG7AoKe11C8GofaUEUrUOlHDLcXWuW2mVa/LKTip8nwlVk4HE2NXPXOtlto0qkqZsi43Z5ZpYOFpiDcLHmv6znT6cnUpWvp9YmDFVexqEObm2FuFXblXep2xTzRgzrmqpkFiTWlKwpsrdxy1nuGa5MpCb4siDS8mQBakWPfpVOa1cejqOOSXo5jzBsNgPSojApwtXJUdrYtlsb9FaTLsdhit5TWLz/POyTbFxxZpv6gVcfZQRwKVVv3P83iBOYG/kPIkByBUkoOvDZW1QuTvXyv7MXokb4+bWSiwtPY8HD+/F4yf31CZIsXIfa5LTK3A6iDRy8u1t1r6I47PH4513fhTXrrwak5PTsb6+FZ9++nl88flXMTgwHG+9/U5cunhZ82VsYizGJ8Y0V+12gUMRbeoshnHhgMnNipEq/pHddJ9jNMWoHXcaHjbH4HsicClqssuZY1XGmTiBIgbtzeR9KdLl+C7g4L/sR52YLvfBeX/dc8TxYCDGf5t8MqtwvX+7B3Wt24W1iFQeYB0mVrJwjhCDOf34ycP49vr1WN/ciT97/914/fU33cs2YzXIVeUaIle9R1QMoFZCtOvJHtZdASVVqNgXM+8gVJ88fxKfff61q7VzYdAUb3lNi6waA9DOYsxfCyrN5ItzYb5B9HYVQhxzd9tCpfNXT8crr1yTc6XEctm+zOJAf55Cp6+//jZu3rwZk5Pjce3aq3H27LmYX1iIv/mbX8T88+UYHPFeiEvfwY7P33uMMY1af8opoZbx8xdPxivXrsXjxw/j22/vpOOHK4fZ795++9V499331Crr+YsX8R//5hdx6+a9wNr55z/7mZ6Rv/3bj5pWPSVGr/y21gdytaHhvtja2I1XX7sa7777biwsLMTfffqbWFhY1vnSzslplHNC5T/KL5M3Scyu2bvS+aoI+GY5apwDvaUqtm720bw5BxEjo0Px+huv6FmafzEfly5ditdfs0V1rWm6V7SQ2d5Sb2jWQiq0/+f/6X/rAtGHt+wf/vUnNQI/3Og/qdv5/RczMX3lAACBBYeqOtmZ5OKjYKPpJ2LLAieFxVkdxOjIkEjXKSqF+gysCJgSYdParrFZC2TeBmTf0AkNDIzHyPikArSNNfrztkQM1YGQaH29EGf+OV+OXfQA9nc9rnIC6FSwkOAJgQ6bF/YRBBWlLhe4m9YS/AnAxSa5uLQiAvjM2TMKth7dexBjkxOuBt3cjGePn0SvAI7B2KAap68vRtR70YAxAI2tKxxgAiKpL6L6MtpaGxWWAjVJpzIRMwyua3Yf466VUZtEHVat5sBn4s8xqeS8fPGSiIMnTx9UOtOQiufOXo6TJ08omFhefnE44To4iDNnzot8u3nzWwElXYKKg1279kZcvHQp7t65H0+ePBPQuLi0FOvr87JrpfKy3fhIDvoDC2gRGBBXEAnDJoYU+OQuzGZbyjt+Zvtk27EQXPH3qenJuHzpYpw4cUKb8wLVhlhwrmOnuBsry0vx6PbXruyWZelwfPjjn8fMsbm4/+BxLC6txtyxY3Hy5HH1NH744EH85pNPYm8PS+myzbWCrA0ePNMqWDtK+NZvS5feJoh5Zak0qyfOivbfJ5X+fb/vPr9Hl+bv++wfs4T/rmO0vYUdIACiDhngQ4iQFTWMx9DgpCsGUfsd7MdQAn+uasj5z1ioarlN8lWJkiQn6wbPnYEUSAnIYwtCynbXCt5M8H1SLTgnYGQghkcnRVSW6tXHtxVaqWD5HAmNrJAUjLuCWvc/E90C+VsgymBJAT0FIrkCr7TgVvA1YEKjRC9LQBPIBqRMsgtKS4vKItP08wzsSE4EUKZwRElQXpMtMV2lLGggiQ8+W0rouk9lU18giUG97E0ugYmBRq4Fy3KOIUA3ekTmQgKTKJczA4knZC4vnrOrV6/KGpd9BHIWi2J69PICzGDdrUpsEp1nT5/E6upyDA70x4lTp+Lc2fMxIqvL0Th95kxMzczkmo/tMxbgWGO6Kob+OKqipV/JyHBsbbh3mu1KDbwXCWhA3cBBVWoDfJPk85+BaY8hCSXgse1ivQKUxXDZCfP9EAi2ILaimzdW3ylZPycBy0y16hpgel+CFkgl9ckGRQWwwbZrfS2ePXuu8z918kTMzs5prgFCFxFLFW2RJPS1Z89+/OSx+gVzHxE8IHYiqRUQnj0xtd7p9xMxPTWdpI8riCDqZXPNd+3uZB9ui5x4HgWIME5pA8eeVkQ0lsi1jhdJzr0GvFJlVJIEXBtjzHvUyxELe/bO0VZMJSJGFajFLZmo1V4hlburK3kRa0iBS78p+iMHMYTXDd3jBJkMhPq5r166SqYkgkg7zqxS0F4tdb9Brubhy6W0rAQRFHGfGQ9bjiPIctWBCKABq9JZuwqcswCBtSbFbVQeyNIOMcKBnikSRsjljfVNJcDEFIyPrYVR1mM/bZECRADzsvoY616l4MTtAExYME4i9TepXrMQrshb7o3e02MBgHpy8tmsLragLavjvSgapGhcKDo/yy3qKMhbhGZVdpXKvjBjrZGd/vX8s4BHk2fVf9eCOVkOiph2P2utj7lu6h40hMm+CIpytfA6ipgHYNR2ijVf+Z4SEXCNBbRVNT/PvqxlRfgZaKlKGIEWSVT7HlgQwvEtbmh7jBIDV69H70OIBTYF0Ba5X+SLyE71B0aoANhkMpHvaGyqC1DuVKxZaOS5zlyTE4dsyLHKcxVjEQJr6/QYN+jGnlxuBQLUigzLPqJeOyF569ly/1THvSarJQra2VG1UqnXvff7nvKf4mfZH/fF8sqywDnieURBZY3PdVbf29qL+awJNot5ivxl/nCdBZBqjHI+8D7WGLk2CAx3dSnxusBeAZqQahbIcO7MKVyEWDsZA9YqfTdV1LiN7FrEwz7EQoXoBrGHKmFzXnF9AKo6z7DlfQksPPao7S2adEWT1w3uLX8yz4iByQs4X9ro8HzK2jf705ctpZxSsJBPy/PUf2bLDTsX4KiA2xH3itigqlv5fgmkdE8hh9cFPlY1FnsNe7nuQRJQTSSqvWJXVURlQVjPlMh8WWPb0p7vE6mQMYv6Ju7sSITLfPIe5xZEBm1d6ao9Vr0gDZJJmJjAlskU4iHWRM9j9oGq1LaIxXElrW+IXUSu9verOop9kzmmit1xO1NUxWOB6gaf3c6A/ZrrQFRm8Uf2gM4q83puKzZU1YmIkt7AorchcLL3Y1npG7hFOGBhl1wnEsKsvEpV2blPdB2JtLalIE0V8kUAZeBZe00zXzsVviUgcE5ttNeiDRODDeeVMbKIQLnE2AFJzxnxZoIBzWdTXFjEl/eDJAszs2pzKPav1k674mfF1BlLe1y/P5dpCcYiJOvUDwPQtd/U+4ukbsqZuinW7/j7d0jMzr53iPxL2+cm7xXZ7zVcBH4SsnYR8Fz3GuL+784rbBHpahzHMRaKOgZSPpOCQ6+zbWU398bV/G0OUZfVvc9krebgqlrIx+i+t/vvo0NT1/wHDl/nbWnT2RCsv4N475zPd7+nS/93j3H0eLrSdl5388dDPz/6DYfn3nfvf+XOrrBq5sCRvL8sfj238wnI97eiELeUYF2VgDOrOrWmVD/ysmtXfmNrdxO+rgh2bGthcs29BrPLLLx7z2ou1POgfTVt8ZXjqp2Dz1nFDLKUT0ebxPdKSMP3lwWzYyvHP5rbIvicY1gsa1E+54s4XJxTtSfLWFNiLMZALTN8Dsrds4KYA7vFxJaExOzh7iFssbFJZuIGRHjZl30fYgPXF+MyuJ+5sMLxib4z8yAdI2Nk9o0SYtim1g6AfnJKrGJ77boufqfj5bpaFv4Ww1pwpdYVuaeXCLwluN0eiZfixqp8lqAJ0vEwCc2J8P2sI+zjrA+0UZOIa2hQc0WW1QjVUrCq9afH4iwmjRy6dundS7XoF/HN9b+LZVXAIl7DYprqU2JL7oXjh/2DvlhetTvY2VPn4rVX34xXrr0uByrwwMXFlfj8i6/i88++kD3yT3/6szhz6oytlTnmIJWcFlcqzs68kXykxIKyHs8K97adFBbMrqCWqJr8iBhmC3cVfm7nM+69sJOcC+yz4FTcQ1XWp1CCfRIsnPlP3KSWJGmtDB7d5uCjFj8wP/aobHcxTsXVRcSrvZScj5iPrjwvgpvz4d9Ya/f0WtzGHus4wfPwyZPncefu7Th96qQIc45PbkY8x7mr1WC2ypPoTy5A6VQ1OCSRADh4VXZWqxNIyG+++cYY3dBQ3HtwJxae4oKS61JiTnocs7d8s251iGFv57nn0EdOttB2nDJprAdWZHDfUG8cPzkTF86fjwsXzwmXlbAQXJjcPmNhPrO4sBjffPO1Kn2Pzc6JOMUhjnG9efNW/L9/8RexurTl9m0DPTq+SV4vrFrLMtaRA0e6LHM908dG4vXXXtV68e23N2Jt1WXPhu9648KlU/HhBx+qTzJOjsy1Tz75dfz6k881l157/arm/Fdffh3b2+R+v3vnqzGl/dirr14VFk8sSps/CNjNjXROyNyuCOCuOwfn55zbyIhbD3nhKYPWFmJu9+/GkSSTgqGRofjgw/dEviPy+O1Xv43Hj5/EtStX4rXXXo8pimWyPSdzmvYyCwvzKqDC0fPf/dt//8eAyn98SPDDJ/7ZjMAPN/qfza34z3siw6PnD1QB0N+vDYNNpAKxxtqmFIsJjsn2lEVzd08VDRDAqN4BQgF0ShVoAM8AYh3X4I3VNrJB2SKodA9YbGy1gPeQzBaxyOLXH+OjkwZWIY5R1CVop8RHarfs2YciDUtPiI2+1taDc1teXErFLdWmJP+jshjFIpnAhMrWJ48ex/AoNqQTUsktL7zI5Ih+H6tJUnMW9NsBxJ5oKrr2pBZHXWjCt6JDKytNLO13CNNWXdtJXg89efXz+rO1uJViKA5kbXLx4lWBN48e3z8yWQ7i/PkrcfrM6fj22+uxMP+ko2bV7q1qWYjWO7du2uq0EKQ80rVrb8bVa1fj0cMncfv2XYF0KAiXl5+6h5kqA1yVWMD6yMiM+3oEgPOICB0H0wUyJAmX/WAqOGN/wxp14dmj2N/bjKnZU/Hu+++o8o+N8eGjJ5ovY+PjAkzm51/Eb//u49jdotoKxd9AvP+jn4k0un3nfswvLMf5c+fiypVLCgZv37oZv/nk49ij57D20kzYkoxvMzPC3Ra4qMTaVZS2b2qJ4ZeRp92baDjn+19/DPnrMW6P949B/tYx23tjENW9fQ4LEOo66nvdw62Fd7pjloFgAwC1ifLhsTDQ8d2XEz6BXMJysi9b9ml0QpifUyI1Er3Zh68A+wLlvJ75vQVmlOpepIxAfQfnXQJYiZ6SOIP8dRxVh2XFjq44+x0S0GrM1PPVBIzAe1Vr+HnVMfIWdsEogT0dAti2wlk5VH1h1Y/I1oeuAHG/wjqvtu+cbb0MqHotbCyoZFFKMonowhX3AKcDA1j59mRSY/KE59U97qwo5HlXRRVOCFT8StjhPuuc+7HZWSmeITFRDvJe1ue79+7H5vqGfnfs2KxAZX4OeLyzTQXlgYipmdnZOHHylBJH/jt1+kxMTc+6wn4PtTcW0rtZdUNCR2RvW2C+S+ruTRK3Ukbb7on544pdEwcmj/MeKqB2RWHZrpqQb0E6AOjqqc3YVX/f9bVNWyGmqAACD0EQ84mKzAKyi7iBsFQF3c5OLC4tiDxk37RNky08AacXFpcEZGCDytxCuY1SlvWNwFzkRM79xaXlWF1b1/kDZPMZAnbmcgEurMGuxOqPqakJ3e+qAmMfXl/FNtbWsgKNEqjkmhkzztt2s6jOrch2Ne9gVpTRt9hVBuzN3FdZPyf5ITGXrO7c75JnWipsntcUYvF32WblXKq1WaTqANbMnvMiBLO1AIQVxD8W2EWQKs5I+8MScbi/qwFB5gjkj2yGcW/Ivp1SvQoE2ovNdav/TUh5LLmXIg2oGhQoVcCbyb5aH0yGe7WxAM6EIck3x0OgxnkxpiaB/L1UffAe7hXvL5vZAsIBemWjrj5TSSwk+ch9c8Wm7aHr/nFOxEL8viEsIfSxgM7P8tyx5rE/qyIgSZICHAukqjms3SJjm6qGMHjU9sMtYMogYDoldPqTF7ht9TbAj+1TVS2b6w0DyHgMDQ2oklnVKynackWt94amXUHanEoskNWJqphKslBjo+phC4oK6KwqqbL+lbApxWqlRjeJTtWmrZRVSagezF6fhR9ngi4QZsPCEI7F/LTNthX52JpJtJKglcQGKQbi/hb5XXuF7kuSjmXvJ0HG5pbWIcBDKu6LHBW5sL+vtQQi0qI7i5+q51894+xrFht593UM5QpE5pns7LKXeAETfGdVwzqEcnUxx+Z+8azQM5xrrX1RgFpWMEF0j43SW65H9o1YSLMfAAhzL7lGzR/skXHa2d9XhSfiP5Nnbl0AACAASURBVNZynV/295MFriyXLSYpd4EiGi04tStCVaCqH1xaIdr23CBKCW0YTwhwAaEJ3gr4zTnfEHwQqbL7nWhAMgtmIJEHtQ6XLTb3yn0cbdFfVVqsQ1zpxDhitclcF6iSZq1DxOQqFtYixpPzKkCa+2y7yrY/8eS4nXK4340QIatMC+BmLNhbyN/c75ZWKzMaa4hm5gTrKeOltZeq8u1txdq8pqZMJDM+XIvAbOZE2onLCj+FEBK/5FovAJ35DWAqkeya46Rcmzkv21ADhNKKIuODfNY1j5P8qDipYjXHZ2lVqj2G6lyqq7ymcUzALY7PWDI/6cmNkJU5c/z4cV0r5yvniPA+UWszc0jV4NkOqKrgC6h3H15XUutnw0MpAGAuu/Kd667WLLzHe4AtykuYZFtuA8bOrUzseI5Wr2JXeDPfS/zC70sU4Soax59aS1Ql1bY9KZKj4m3FyMSR7M4V96RI2bbb1QYq9d9JCHuPLdcdr8W8ar1x/Nn2GO7GuiWKsVglq5QdnDtKz2MVEVqxzndzhJf/xPU/LZrNONb3t3/WZ48Qxb/nS44SgLUevOxjtY5xUbLllT29HQiqp6fFfHZLKGLO1UCuEC6CV8IkEb4m4tXTT+15XA0q17AUxikfSFFsHbPNhboELwSzsvaGPPbw/1PAf10C+FCx2B96mzvv8/l31+j6pe937W7dfNnX2OSu33PJBePUDnn03+3Pj1b/ek+p7672QnU+yhuz/3Ldm+rR7ZzXcUiRw92+wEXWVxzFfFAce8jyunACtxYSQZyuARJSq8Ky7TlcZKbivRL9Zf9k1gd+VrFJ5cm1dqj9jcg0CjuyFYxIRguwOC/iE/YLyA/3O3d8B4HGuldxWAlTKj9nAL0XOf80EWvHH635yn97GvtYhLt8X+393GCuf0t94y2+giTTPEdUE/sSOhN/8+8h9qDMRRS7d1qXeD11sUG7NlukKmc05dpJDrP3KCayyJY9VPvAjl11bNPr514uUIlPKPYXLmaxmgRvuQ/X2uXKPopY7LrCXkxuYvLPLSgkUpSNM3mjSW6Ng5wrnP8gNOMY4LhqSXFQVsV7cevON/HRx38tTHRoNGJkGLzAwhMIYPJWwpeVtb3YWT+IyWMT8fYb78TlS1diempWeCqBJc6OX37+Zdy5cy/OnLug2AL75wvnL1ikeAAG7Cpn4z0WGhbBqphwYEDEbLXZIX7QtWa1sHuouz2FiasVu0EJ0+kVtqBK03SGZLw0h/sGYht3JKrIJeQih7aTGeI1xJncp9F0j4RYZr0lVqt4Qe52+whCLeRlnS7bcFebQ9RD5G8ptwdjJTaHmNe83SW2AHsYUfsrzoF7sb9nQSbjz/vBQOv5MT5hUQj5Ud1j5pjGMQ4kCH/y+Em8ePE81tbARPZjZGQwjs1Ox8TklOKCJ0+fuFXW/l68WFiMrfVd2T0jrNcWMpCOSE7oFOc2UF0VcIANNYoWZ715I+Ngez96B3rj/OUzceH8uZiZmVa7N1w0ladwf3DBOLCTD3OdQqavfvtVfPnl13Hi+Gy8++77DfnL7+/cuR1/+Vd/HYvzrkanDzFb6P5uK64qItiC7bRU7uuJuRMT8fprr+uefv3Nl/HwwTwd6JpiFH7//ns/UmW0XCt3sfrejC+++CI+/ugz3Q9i+pHRwVhb21Sru0648r37Vu0Z3Lez50/GxQsXhXNfv34jNjeZP2XD7z29GcIUvnlfy3ZKOe7aVzr2z16TfAqVqzOHTBIb83r9zVfjxz/5UK3VEE6uLC+LF3hw70FcuHBBltfwHgjXmeuQvxStueXbcPz3/+3/8k8RGPw99v8fPvKPPQI/3Oh/7BH9Z3q8Y8dfOwB8U8USqH8GF0qiFISkgjSzGVsruH8ThOfM7ExMT09qE2AzZONlgwYgLasN9+/q9PIru4zt7VhcXonNjfmMxJ3OUMHX20NQ6f5FY6PTAk55CTCTjWT1nCPCA+gHRN0MlDaT0xMCiQA5q/cF4Mbi/Lz6pLJ47mytSGE/MDgRJ0+fjJGRIVW4riw9j97eQfWbJNjb292IoZFJbV4EVgSwiwsLGgMWRoJcAt+1tcXY2XEAnMtwc8fdMy4TjrSG80Jd4GhWNfWS9BtsorrW96Lt4VUHdNLoxJHF/szpC9r4qwK47C9438lT51TdfPvW7ZcQwBGzcydi7thM3LlzN7Y23SO4m+RevvxavPrqa/H0KdYhNxQgQcQsLj6Uuq+/f1ikt4AKJTxY0UzE5PS0bFqpLqaSgICd/biS07I3LR5PKufenlhaWoyn9CPe3YixiePxk5/9WP0tuVaOsbO3H6Nj40osHty/F//pr/8yNlefa6w4n/fe/2mcPns2nj6bl70mlchnzpxWBfCNb6/Hrz/+SBXAySq+VJ3+supfBd95D923oWsT/bKH+ygJ3H3PUSL19y0OfyxJrNnVOegfSkJXZWrbS/bwmXkeq5K9IaK/7zqPXmOXHD56vUdlhdX7K9WFpdZt+n7W2JsERogxMjadQbWfqZrHBf6WqMUj42TIxI1tjKrfWKk4u6CxqrE6AHAFWRXuGsRzJU5VCTohd/WigXbmZ12PrVYZwkrKpe5LkqSqoVVBVtbJGWlWZUlVnlWlsaq4kqy27bRvkUiYVP5W/zqRC1TPZNJFvxLGhPXbwKl7jFJxS8UL4BUJBe+XmnhwKOaOz8XxubnY3dlWIkECSmAvYBMXid7emJmeFkgO2FUiD37POo36kXM+d/Z0zB2zAAcQmgSRv0P0QvzOHT8Z4+OTAqlEDrJOVB+/7P2pBIvquiTKRThsbGldBtClqrLEKgras0pOQFuP7w9jg/U8ZIKFSZsiWSAsSO5JqDkeiSfJGuPDnuN5FiJ8SewB/k30rDe2wrIJ3dwS4O61m8oxeiruR3/vQGzSF3J3T0Svet+srWm+VPXj7Owx2WMz/lRUE7iLcFW1egKAkE04UwBkZ88wkgzIM0B7VMOcH0DI6vqq5iv7F+cOEeG+pL1KTDg31myB8RrvAimsEG8qRWU1ZdKS47kXofsySmWe1bwmB+gJyVzYbSqGBUZXD1FcPRJArmoxkmX+rt7O2ee0N89FAEwCoJyDRGbZPkGgSlraStSURIqS67yH+pnIXwsvCkAgfhD4lsmeVt4UeBRpW+KPIv0sxPC6w/UzR5jzsmFm/svS1b1dRYBjDTcyKkEEzy9j6kpNW+O25KQrfqRoFshlFxU5IiToL4AJoF6qfFfGm4hytaxemcC7StJkpkAmzoOqfCqoyy64s3ZqyUnL0hKu1FpYQKHINrkSuIVDfWcDjCcAZwC77V/YAFxpK6pKjk3EMrYSrEq4AlFlZ51CQq91tnxTHozQMIUwEiuIWLOIS+Q7SXtVhqiFhsFDV/zVXgk45p5gjCVzVdUR2DBTnU+lt0CyFJPQt0xre5LJWXVtcYlJ/8aOM9dm7rEcFOjbPTrmik7mbockZxwBn6igZCyoHFDPV/XLdnVy9dSTbSziiHQ84Eqqr1lVGnhPYM3zns61MN943hkT3wcTDhwf0EsV7dmiAYJzYnJc1wmgxRySXXRWOavid8OCCV6QlLUXCZgWaUEv5XR8KYV+Ihh9AyaYijA2WAwYt6cx4noN5prQa/darz08e02lUILU3CcAXUhG7oHs3dXL3tfI+XCerIkW9lhQIZA2SbmyQFPP3v19vZf5YjcGCzzLml3RIBUgHD/XkhKFMGFYS0wmm9wCtB0fdU9hxrGIwRLYSKQgByTIYdotYK9sm0Gvc2Up7D3euZB76FWFva07D9oWCFRdpTWgBWE76m8G8AfYNTkx1dxD5r334lFdEzaJi4sLGnvOR44gPaH1DGDTBJftrwXC6hlyJQ/3XVbSw0Nev7a2vE8hOMZ1Qms4/ZjdS89xFO4IrjSX2COfKS9nWE3iEsRc7NVzyucBcSF2tRb098tBwTaqkKWDAra45xJnZR/m6gFeVUc1vkUCcyzuA89D/Y5zEHCb7X24Lr4DcBfHExH6E+MSNbjiaNMkQq6jiu2ykpl5p+q2jMW4x7xk65/iWgti0nY1XaY0n9JxxMIlk8ZuY2CiWHtG9qCtViIm0Vu74UbgIhcI7zFlkV4VKMy1ssi2KNFVfRVXek33vC+S3ntGOgdlzN4Qr/m7IsIs/PY2VeRvEZC1Nh/iIzupkLKaI0iVtrrc9xoSOPeIGpPcFJvv/GP4zqMEcAHM3fyg5mkLyBq3UBycwgpXKHJv7QpSOYXmWY2ZyHnHJ9pP0s7f8dERwSiEBmtZQ94lod64a7TV3bU3l+WlyvA6xO8/JQHse/EPfWXulLHO0Wz5MAH8XWhTsNfveL2MWPZXdUXNXQI4xeXN/HTfyxpjEfgSzBn4r9zUe6oLMNhrbLvv+KIs+IVNpFOEWkiUQDfjKBOT6ZhFfCOBc4pcOxievr/o7yzGqOvp3n+fk9esEt7U7/m3sD5Z17Pum3Dj98IT5fKXtvbK2dLFBjegzU3NbdwZWCO1nmRcR1Xm0vJyI0aWiEvt10ZF5PG9/J51aXx0LEbYW9JCWA4eoyPay1mPea96osuVx/umcu50gyKfkKtW9vHtS7JbuXy6xXgfal1j6OetZzL34RYf8BosobGmwL5En+yDJub8M2Ii8krWSFwHwdMsHHdOYwc0C5cmxsazIrbd4y1wbIUrJWxkTWANgMCE3GWtNvbq/blaqFSeUHuHYysLSNjLenv247MvPomPPv5FRN9+jI8Ts5j/s3KgJ/Z2ItY3D/Q9p09fjKtXXokL5y/G6MhYzteIR48fx9ffXJf4e2piOi5fe0X7Gm2RTp4grx+Pbdw5EAzS87qzd3XtnisfKiLYDj0WxJD/aNwQsydewmdLhMzzw/1AiMkcYmzZzytv4O/kxBIVJJGs9g9ysySfpcUKQr8xzRlyY7cFdBsm5Zz7WHSbAO5iRZr/xDO4NETExsaacJKqSNaz0ktMbwEV8bwqqhNe43hyCOrvlx0xn0OIpxYd6n9sRzPP1X3lDcQhkMa0Z3v2/HlsbuzF3qYLpPoGeqJvCAeegTh96rTy/+fPnsmZjGM9e74Y22udVhLgVU61vNEm6aiVTO4F/hHnXm0Q1fdXNVkHMTDSH2+88Wq8/sZrMTszrYwMp0cJebO4AxKeIhKeO87962++FgGMk8s7b78TJ0+dspte5l1UL//13/wi7t95HH0DxtcqCPAaa5TW88co5UBfb1y6cjquXbsWx08cjzu3b8WvPvpNg8ntbO3HxNRw/Oj99+PixUvCn8hFwbwfP34UDx8+isePXzSEbxGv3f39pdtHYnDcv4nJUbUlZL6cPj2nc3765EXHNUKrQ5O/86+u84nW6zKwyNqXdp0uV0LvMUX42pWwPc6f/eSD+NGP3pWITHHFwb7y2ls3b8fNW7fj1MmT8frrryrufzH/ImjLSPtIC50j/u1/9wMB/A+NVP6lfP4HAvhfyp36B57nwOBJQwhJPDoxq35HVslp20+1mvo3odzLAOT48bmYmZ6KgUz8IQpQYNk+zzuGF6pSsbRkiwKTA3poAbxQEbOqyk8I4KGBKS38JO6QiCTzVZVIsMceKbs07MUAZlRFs6lFTYrEtChTYAqotrIUe3ubMdA/nnahBFkEXpsxNXU8Tpw8rh6LAAdTk5P6Tqo12HDpkzp3bFYbNBYjTx4/ioN9rDKxPqUyDcAeAMOWMSWYqgW6QFlrbTuVi2lFWYF3fx8Kf1tCD/SPimhzUGcgRZVcafcmOxIaMEePCHiCkSdPntoyd98AlQCbydk4ffaM1GBLC087s8Ub+vTMcfXZffjwQaytLpvQyESKP86cvRJvvP66xua3v/1GQQMA68ICBDBAe1Zf7aLi29JtHhqZjtljcwrIHABT9eQZUMrX6tzqaz9QkMQ0WVpcjEf378XO9koMjc7Ez3/+UxHAVIdTSaw9DSBicDAePXwY/+mv/iIWX9zzHI3eeP3N9+PV116P9U1s39yvjWrkibGxuHvndnz0y49ie3uxY8WdG29D3H8f2Zpz2dt0Xcn3PH3/uZbPP5QI/vt8P8d2bx8CXSc4VhM2kd93rrZL8nZJ5u55HiWCPd6HX933KKT0ewRaK9rMt1dVccV8Djz7+kZidMJ9BAtoKrCnS8742fOhWR8aGygB1SbSTDj4e6qno788k/jswVRAGe9hreN7q9eniJyBoSRvIbzKwp7+PVYNKqFOW7gKoMvGUgC/7Dr9HFdyLGVy2vPLrpakUom8VcgaqaaHtQNG9+yxQpuX+gBl7yb1FU5SmnWS90kBO8baE7G+wRoZMUb/7SHbKwqYVfI83PTMWV9bVfLBh1ijADAh2khOqK4hsSsLagDgp0+e2uI2q7mwAcSS6djsMWWZVPbKjml0TNVJM7PHBEgDZKg6L4ltA7dWbNc6wr1jLaTCZ40q3OwrWxZTnDdrO6pgCB8ScEYQ4o+1ipeTZQMfIgmytyXjpgrSJOtk4brp5Lmqr6unoYingQEDzyPDAq2r+k/As4CTfql+SZpErDQ2V9uxsrocS4tY7W/oXOnBQmLCz1l/Z2dmJb6yEpk+RHbMKJGK1MfbriplLJkfUkcvL+r8xycm1K+7quZEXCb5QzJumzbAdQON7pNL6wX3SioiEZU3awbnCeFiUjT7UclK2MleJcYk1yKdpL6HjLGFM2+S/f+WE0RXolZVTFUKpa1nAjhuVdFai6qiIe3mmeclOihgRVaiHSJSwA6iIlkqZ6Ws7HCtROe6lbDv7BpAyApb8Nmq2OHYVtabPFJ1HwBdVi4DXjHXTSIACGFvPqxnjTnPcQ3ambyhYpfkk3vB+bvK084nIlpzvYFM8Tgl4JTkc5GJxFM6j+y5DEECmKGqAT3DJpQZQ+ZXkVNFIGg+pzW/83+viU3SiXAmLXW1fiXPXARDkQEFfDP/q5KSc+K6idPK1q6ILd+fsqX0uLgalnnofbfWeJ41iV1yqxABrwoKE55FzClOlC0499QkdZ6xgS8Rq1RlYfVry2S7IlgMYLDebUNKYME8LSGEK6wNbmIL5jWZHm62Treq2yBq0w82d1XbkKctaFZIMhZl18a66djIVZGuHIGUrrYhJhj1XVtY2buHXRFNmmNDFk+yZ2ge7LnqlrVe96mxxTawqVgqx9JW4wBR7oVtgsIxrEFkhBReKxSDb1BV6v29nnnmO44OsteTLXKHlO4Jxe2AbVVFaFCtFdi1ZGrb6qX6PPf3u9c3IKKqPQdZX7wmVNWlKn6pKGWNzL3XgsWys82K2ayILgcJADeef144V0CSMvZFiLEeGmB3taoravPaBYZjwZj7h1oTmOTUe2RL5znNul5VtRD9nD/CqgpXqGgFNCX3YAypQOEzFixV5b9bCABQVnVUxTIAwpwr85lYuFwdaNdDXI/Yiipk5gT7CPt5EXychKsLE1ySxa/FNowrFvVNBVYyaXL2yFYuJTSxc4UFpnwP48I9hwTmvhdB7kpbiwgYJsUZAxYOUSnEfdZzl1bejJeERoDp2WagKtj4blfX2gbSFau2Mq3z4t8CdDs9phXtYcuflqWs2WXfz7PEe0V6a+2wM00RNN0/q3q3KsQUW+w7ruPYJVSqvpScJ+uzgODce9UX+4B4yKSwK/PZS0yuiGzJ57KEU4pbkzzSHEirUT3TKezQGpr2z6zj3rddSViiCI7BuVaPRMWIkMxJMNdzVnPaYspypMkK1SSCc8nIVS8rIzOWbgnfjF6aqs2WHP6eRKt53trYPom2+qa02S0hU0MGdippfhfhefR3RwngNsd37lBisi5hZ5LcvTudN7j3u59P5r5zC5+58yj3ujfp1LV65t8lvlLcQOyp9jj0zjTpY9tLz0u1RMg4nwdB+X31U9V3yeezWfNr7f++8f7H+/n3Wz7/8d+RzEQC6E2+pnChiM52XnxHNVDkxku+2GP13by7/Vnn902P67yPnZRYQv6OU0jFjYUqNHe/gJIkC5sKVIm0Mh7K1j+sqXL+yApyLkN5reIbE8uI8N0WIwXCTVyXvSZzbihvSV9R1jrmnoRgcomq6uKc3zkerNmyqs51n1jFFsgDFprlOsvvib/kWpB9sTWvhRm6tQzvKfcZjku8oRwMEixbQrEusncRS+LewNdO4gaXlZ98n2LLYXK7dj9WD2CqdJME5lp5DmufkatOLzn7oM5fMXMWatReYsKqyG1c/nz+JWrkeisf574QB1UOWOsC11gOSozH+OiocUpEsRmH1n3y88xYOueve1/XRd5aFa5qFTMy4lhD+cCA1mnGGDKdnFv5RV+b4yi2T3FPM+0h2SQq3o2Hj+/Gb7/5NJ4+u0P0Jwym7MC3tw9ic/0g5man4803fxSXL70SU9O0anI8T+5x++7duH7zpmLDK5evxsz0rJ2bdvfiydOnGnvIJcd6jsERhoEv8GzIMSZdigqP0l5dlszp0kH8wP03eep4nZfxKzu78bKQ27iwi5289sq9Zi9bGqXQjpiduIN1k/tIlTCfJ9aofKTaidW5WcDvFkoljGA+KK9UyxDHX+UIQsyLDfGe2htamEDuYLzCa3nF4FyThNCqjMby3Lkhn1lYpNBlWcUuK8sbakeCs872mluM9A32em/ZO1Cv4INdWwgjvLxy7WLMzEzG/XsP48X8gghi4lxG8MHdZ3Gwux99I3b4KwFLu0clRKd+ten0sYMThe2JJ46NxNtvvi27YfB0hB5UnbII2oEuop/50tOrSmzuAxWxH338kXKcDz/4IM6ePeu1JeND5hLz/xe/+GX89qsb0T+ICFj2dMbCc33d2yZusbPR9MxYvHLtaly8eEHXRsXzL3/1Udz49m7mmbTFGpXN9NWrV7SWPnn6LO7cvhf37t+PlSUqpO14WgRsLevfRwAX/l+7+eyxybh65Uq8eDEft2/f89zLgo/CODVvU2DhHLoVtxV7wrga8wcLcL/o4lgcd2ShttyyqrL5ICaniF9p53hNBLAcUrMdFc8sz8ON6zfjq99+LaL+3PmzEtFMz0wJG/Ba1xv/w7/9X/8+wPIfv53/8In/4iPww43+L34L/qlOYKialzaVIgZVa9nJ81Cy5r5zfX1DMUAiPDQYE+NjqvRiocBP/tHDx1osCV6qF18tZqUGrI0NsIFXKfTpRbiy/EwE6MTY8ZidmRHwwKYLMFeLpAE7J90mgAyCV6CjkB/lJNYhsoh0T8ql+UVtAtQxmhzEcuKZKkrxuF9cXIqlxXlZlxB4sUHv7mI1MRhjY5PaxNlcNzcWU4GWdtZpqcqIFTGu3nqqMHHPHhPDyYJ2SERIy9oEqieh1W2uAOZeDA7a/gTApwHRUtmjRI8NWECAx8hVIA58GFsIHao03NB9K3a3NxX0yEJkZCKOzUxLNba1sdZsQtqBIuLEyfPx1ptvxsryanz2+Wey74OIWVp64gSzDxCMahh660ECHcTIBP0rZ0TIQtwAxhcQbetVH7sswti5ytaESoNH9+/HztZyDA5NxU9//lORHz29fTExiYqsJ3C2AEjF3uSX//Gv4umjGznOERcuvBrvvPeeqPOlJaq8besyLbXb0/jk409ieemxCeAi5Jv7UVu2t3g/AQadW9KyuzR+NzH8/qe2+zz9Uyyvf+x3+JpdCeCgEQXY4es+Sua+bCy6Y3L0HLq/q79X8q6wpuoAOsPYHbeyNkvbOCWeVLiOxLBsZUz+KVHIvo2VUHELRQonudD2UnMNJTe7kn2e2erLW+B9I4TpEsgHJghZFwBeS+XLwagklVNCEok8F7YLMrDthK/6gRsIlpWQ7J4MrPKsl10QaxsEYvXvUQ+bg4N49vxZrKzQm9yElasmndxW1VaBRqx99F4pde00VfoiLiyWIOGnshdyhn8vL6+pGvX0qVPq7TsxOdkAw+51exAoMqlWYwxJaiCJcUvgWJCCqlqdp4/IcJw+7T4u6uG9ta2kVeB+b4/6fANsA0ZzDervPjyqtWN4ZNTgQQJpCsghvxIktqWwK/YYE76b9Y4lrPouNcmB+oSafKMamPsm6+ZhJ1yA4gVYlA1rEWEkLoD8rLVtL0IsoE3YCLjAIjarMWrOUQkKkCJx1PJSY+NblZMkiVSEFgBSYwvQy/eR6FF1JeA5yRkB/wJ0Xb3qvk+uEuO9VUXJnCpCgOMsry5rnqlPZVb5qnIrQewGSE1w2FZAC6qo43y5tqnJaa3rSqCTfOL3VJhVz0jex5j2Yy0eSZCql6ntfnmMACmY51jkll26xp/nV8SngST1xcu+PiL4srrSyb4t4pRcU0mWFb+23c0KiQQEtOfke4tUFXBDtawqLbIKSr0OXcUAwV97VRH/VEQCqlFlzudlqZwgvMDYBF7J8fi9e1KFquemZ6d0vxR/pKUjleTs3VXZy3ipz1palpfoQ5WKquY32FRWgeppW7bdA3zOVY0lgmEe87xxjbLdbqplbZcu0CeXan/O1R6u6jKgqJ+n+ETrZGMtnL3e6gAJYzv+yZ61uQZ2K61U9SKS1oIbXg05kVXtdpvwutjcI1W2+T4qfkgSQSB3tQvI3nR6NjrVX64AMdhWAJiuDREC4FOCZrWON9Z5VHpADucY6lyTrJXAIntOuzrHv2OudEkAVVUOD1lI0NOj9QkSubs/GWgwsMh3s4dJdJKxL+uIPrtuUkgVCZub2he4DgBA7j3rRoGmXJPGGuArRUPuUYbAZkTtU1jjGZsCO2su69/ZukC20+ql1xIX1X5ARNbgkM5BhFWzx/m97kHKfuH9DpJWz6Zixh1ZMDKfCuhkLZzEnSD7Ibp/nwVWHKOuj/vBz+ipTvUAsTnHhmyu/bFIloqL6zsYn83NdQmX5GbU2Zu5v2pdAviR85/1ArFOiQI015Jk9h6/p+da7XRScCWCVOIp7qPJGt7Ls2j7ZldPK14Q8BraP923eENjIxCfquht+vnafpw1lvxEpPOG921XDBFn20oP0JF9QED+918zbAAAIABJREFU5oZt95NY5DwBCvkcLhtUedP3mLGlL7PWqonJhugrMYOrik3eM1/4Pu8BtratZ9CgNmui7eq9/rtCvOYe7xfxueFxcNUNQqL1Zh/k2MNDjgF4z/z886wy8/okoQTrnapseF5aFwkJlBrLU+/RHAOHCx83K9WzPx9jUePLXClAn3PynubKY14lKOH71XNwY1P3z1VdZY1cuYT/ZK7o+U4b0nIf8DFrDTQobbCYSiyDn64IJCZ31Zmt0g1om3y2OIgluAScNd+rSkk5czpRFTms42rddpWhiTEDxIoztH7bJcdrodfYIhWbmDWr5vh50xZARyjXm7ZUt7sHFBnZk4hqkdLWSLdkcCcZcD7ynRSjzUuajOMIaafjHdJet/3sDx//8L/+/gSwK/ZKhKnR6AiVWqKiXCS8RpdIyu9PIpfxzfXB9zmreZPQbQRTSqW6JLrvV7M1pxhfos+McbCAL61NXWv7p8+5zvVl43R0fH7XWB69jy/hVY98vJsjHj1yEbqJnziBa0n0EpznnlqTpo1v83g5hu0YHTnL7yGA6/4cJZh9TUfmaNq1HiKAcz1oZm5Va3UID1tCZw/ZXEe1hya5y1wQkZTrMr8onKkIQ+dXbq0g4SbVdDq/HNsib9N62PEQvXmxwcelCHG+3RjqeeWYinvVNsRCqtpna68v8WU5e4goO6Ctgfc6kXFZQWscptYLk6rOwf13kcmqEHVFK89ICSo5TuEzEkwqDqFdhy2fJVaS+Mt9gCs2sZWre79b5OJWCuBKFsY51zPBa2FtxQSV63EszqnWvZqtHG99fbWp2q+9r55vk5Ku9nWsRa97BIWIvuxmI0I3WzXo34kzGOt0X2PODQvg2gfcc9lCAV6KHVOMpXVFFedJ1nVEtnUvyEmw5KbP78rqQnz6+Udx49YXsb+/Ebt7tMQ4iN1t8uv9GBkciGtX34grV16Lmek5CQ1MfO7Gw0eP4tad26oGpiqY6lXiGhYifk9lMK0Cqe6cGHerDOZmE1MpdkAwVxa7FiF39zfn6q7mVUyU41P5vuIPtYBoq2WFhY7YIrxE+8ohMpYmZtK8395qWvZQGGCnBotp+SzxMrECMYSEWtpXHG9Ur2k+0wggRFwPKsbCSpdcqgQWzEvhbOmcRv7L7ePeMxeJE8tRTbFlf78I6bX11Xj27Gncf3A3nr94GgvzG7Gz7v3GVZ+CsT2mqijO3uBJNPKz4Qnu4WVVyt+79TjOXT4el69clQvjF19+G/tYOA+59Y70K+4X0IgBHdRE9PIzqn6J9ccG4vzZU3HhwkU5LxI7KcJIol+4mpbqbGEWiBt64tnTp/HJJ79RPPXhhz8SYVvCQOXBGXfyzHzx+Rfxya8/0zXt7nrNh9zmXvHa3vTzeunKmbh29WqcOnXKbjYH+3Hj+vX46ONfxcqS3aamZ8fjR++ZbAavun//Xty4eSuePV0QyWoxeCuaqvilu3clb+uNo7NliSsB2zp1LE6dPCX3pzu378fOjt2AXFuXK18GB/y82XPzXlbsYDwpYnxiJE6fPqMvu3//fqyvb6czY51rCWV7Ymx8JN5++60suOiLn/zkgxgcpurahVQSD/X0CZuCgIcEZo5+8MH7ceHCed03FfP19ca/+4EA/sPDm3/h7/xj2YN/4Zf7/9/THxicOzAZQt8gEvre2N2mkofgyzbMqkqlGlDBA4HZUAyNYL0yrAVvemoyjs/NxtLyilTegFwKvLIHVFVvuDrD4CWJrwjb3d0YGcNerTcW5xdiZ2dFK+DEOATwdAZvVC6tJDhmmzH319qJXYLKvuzjKbswNiusOaz45ppm547p54vzSzFCj8YErVUFs7MaY6MTMTE1HvMvFmJrGytTPO9H9J1bWysxMjIV09NTCsapytrYXGySOQeUrihxAJPBfwYFDmbpr9mqsm2TWP91CTBvCBUM66aozx0gx0j2yAK4c2/CspSlj2JZJNZMrk1EfWQAb6W+szWngvfsJdqvapN+BbvLS9juEOjtx34qtubmzogAJjD59NPPEmSBXKWaOAEC9YYwQMFrYvpUTE5NqoeC+x66D4mqvGSb4oDfinXfr9q8F5cW4+G9eyaAByfjz37yE1W6QQJRVczmubVNdQU2b4vx8S9/EQ/vfZ2WFhEnT16M9z/8IIaGR6SK4yULSKq3l1fis08/i8ePb6a19ssI3EwsZYuWgIgS+aP9cP+x1ow/ZKn9x3rP953zYTK2gpA2mjlK1r5s7tbPmhnY+bIuiduNkuotLyOWCxVK+/SMvJSICrxw9Z9Iur4hE8BKWrc1DwFRpRjO/jfVZ1GgChaoTcLr++oeQxZskBTo74rQSqnu87GIw1V//J0EBvCSRJyAX5UsWbVPcmh7Jgd8BcIVSU0yzrzEprz62UCsFUEjK+LsO0lfWBJEyAaWDgQWBNcoGjfoMZi922UfqN5KVsBK/XmArWoqgjc3Y3JiQs8U5/n8+XP1nGU9Zc0jSbGd4apAdOyHqfr32JiAonr02Nyx2NvZjYX5BQN9aVVX6mnWd66ZdQarSQPCqbQd8b7BuiQ76bk5JYmqDqM6AqJV/aLWBVCz3k1NzcSxuVkBn2VLyL3S+grwATiaPTQJ5CFFuEckdRyPKkzey7UAjGuMVHXh6l+dq4g8W+Nybk68qfYhiYJ4cJWnkz4TAFXRZ3stJ6wmckv8Y9SPPr+MSZE8fAfEOWMj+0b1bSpBgLFYqryK5PHe6Qo8/iNRkqX0QcgqFfJcPaOjVdJjL1X2qYDTZQHNPTGobKFXVcoxVgYDbD3rVg+7jW2xCcoDkcdFuJYSukAok65+puqcDTi7qg/SCKW3QCklxVSQ9cpO24p5ix8ap4usCDag5UrKAqIasF2CLZP/Pg/GAJLA9t4FwvJ+kkluXIH5kGpVwaxqtKy6tS1ukZ8mEEy8ug8Q17K4sOTv49lOAM/ZqAF5vgtgwraZLSGarGRDbjNnBKYJUCK2GWysfWVNnf1/uW/q2Ttoy6961lgjVOXQ9Da17ZnBM497Q5jQcznV5PxeRGX2FGeO2lLLwAHHUJWZeg76ftYcLftSJ722raw11KShk3y7KFjhX4RBkWp8T5HVsr+l13ZWBwswTKCxKitUyab+r7Un2KWBuVoq5UZ0l7l1A3QnsWGb8IzZsgJTQF5aZ/J+ke8Jggps296Kna28P/lcM38A1wqwtxW6CThVkAKcSmmdNmUJ6EssMtAv8QDxluLuPlcWM694v4fU4D9gE+sxcwIQjXOhB3i1MDCwWW4Dk+4TKyGRr4GYD+CBYxXpxRoq0kBrJgIIE7Dan/rc3oX7UZXiqkqo5yHtIEUsI8CxG1xnftEb3Nbq6u3c6ZkHsMS1sF8CxMkBQ/3BDWoKhM0qItZpDi477O1treOQksxVYkSdH6Rh9s7k2eBeCGjLShjZ1QNeyPrcpCHrKoC21uhDwJI/X88x1yfryOzzzN7g/rW72gMERnZsMblntgG0hWNVnOoZUBUVIgMq/xEu2GWA/+O9VPfW3sg6Pj01rWee+yJSUo4JfapGYSwKHK+9psh5xhXwuqyeiRV4PqiMLWCUMS7S1oLTXu357LGr9GTe3ZXIc2q67XPHfgpxyniIWFfVt+3pyfdUkZoOKfyO80BUIiFhVtyYNLXVPNfGtas6CWcEiHOqWyQOon1En60osy9c9QRk7vCdqtbdodffsveMnOfMac7R5DJ27Ygi6C/t+d4FZSUwyuppnmP6TDNGAO9VMY8DE+POs8398vPuym6B7Ygx2MNXaY9hsp5ni/Px3mMBpb47LbpljUxcMTxi14Bdi0BsA22CmX2x1vbKLyu+qHvPnyWo4PkrQJv1p5595aR8XyNsyrVFRIAJFhG+acuotUfON34Oyk2C61QvWq9MDTFjS3UT0kXaFOHo2Kxsh9tUQGF8Q1LmvpmVK0XOVS6dnF5LVr0sfemSunqoikzym/2YdX4uPrSDrB6qGv3uF/w+ArjJdjJWqJjBKX6bX+rnua4XaagxzjluO2ZbZ7ImEwvXfq5Kc/Vx9zg3+3mKsmpfNTbTCsqNHaTotU5HqXoRyOTsXS6w2x84yYPfQYDWCH+HBG6IWB/j5a/fVwH8+36f3y72xe10PDuLpMh/KV1rc/d2PtTnW3HCH3ae3Xt6+NgZCh05TIrlJDhPYUOOiZ7tmiM6rMlXt/MwyVoxtPNKf95xmK2ieZHLFulnwifjrhQYm/Dv2sI7V7GYy6LrEr1ULKQ4Wafk9aPWGn7EZ7WfUHBAPHCEsDXx4XlIzqq4W2ui8yMVBGRrh2od4HY3rlI2mdwSFD43r6+qzKxe5RKDYoeMQNDraIlkhW+JAHafXaxniZ1EvGQey3spYtEYJuHI+FWlZQlq5UyUuT33y2Iti1qJmatK2zGcWw5YkO38nTkp1x8RiOQR2zoX9lTyOAgYxpS9veIVclSOwXcQL5Lrs6dWZWjlZ+QvtSaomjJzwCooLOctvSfbeFhUvKs8C2LMFd8U2eBuhSh0Kx49uRu/+exX8fTZ/RgccLXh8FB/7GzjGNMX589ejZMnzsbA4EhMTEzrup6/eBGPnzwJ2u0hFj9/7nyMj0/YRnkE++4Jzd/5hYV49OiRcISzZ85of604odzS5FqVgu/CZBSbZpsbz5N9CZh4H/ED48OzQHym50F5GZuLBdJUTauftarInTO4vzLHdW6nSnUEiomL8m+w1ipWKQK48ITKE0pYUM+Jn810D0rL8BJZOodzpbMFAM7XGEPlDuE+wmXrzMJh8WO2ptrajHv37saNm9/E+qZ7am+sI5TeDwqKXR3KM2+CVv/urEqqBGZd3D+I0SlijZ5Ymd+O2VMTcf7cWd+fJ89dzZuVw158ckmgWAFydO8g9q1fi4Hhvjh2bCLOnj0jG+WZ6ZnEztKNIAUkfq7tAopogPWF4qJPP/08bt2+E++993a88/ZbygsRQVqQYkefwhju3L0TH3/8q1hTlTO4jR006DcMET01MxavvnI1zp45G9MzMzGUlfQ8b3/7t79S9TDVztPT4/H2m+/GsWNzqs69fv1mPLj/SJhVo+HpiLb4LvZanhcLMbrr7nd3D9ZB3Jtm56aEE7JOPH36PNbXLIZ0EXC5HHp8WyTUpDsvbW9ZGzM6OhhXrlyOc+fOaW349LPP48WzhWYv0PqcrbGmZyfijTdei6tXrsb169djaWkhfvqzH6slWuEoihnE8+zH8+cv4uuvv9F9OH/+TLzzzltyDDJmuhf/47/7938IEP3ybfSHn/6LGoEfbvS/qNv19z/ZwaGTB2X/fGzuhPo60vOJAIFNCHBiceFZ7O9ZncZreGRaAQlJOgAVm+ilSxe0Yak3B0B6R6XmhvdWYPOfbAHLYmaPnooTMT4+1qoIqU5I8oZkmc368aMn6l2oBZFqgIHB2Nqh2mAzV82ysU67hlbWGgMDKLjZCAFPDACrQoW/9xzEVFoxUgW7vbMZx2aPy7pzYWExlpYXYrB/WJaABEhbO1i7WKV1uDq0rUpUuplqzCIplPTVf41MiC3iaP/To/fSAY7TVicffb0AhlbME5yMTdq2lTHRZlngQJKsAp1UMZ19E6sXKScJuJcJMfekAhmrGDdEltAbAAL4q69+2yQgy8v03c1gXUkmAJuaP8T/x957P9l1J1l+Wd4XysB7kgAIgp497aanV7Or3T9QUug3RehnaX/RRij0k6TY0bQhm940AQIgCG/KoFBVKO8Un3My77sFgj3kdO9OzwYfgwGg6r377v2a/GbmOXly8uCJOHTkiJwZnDscKjn36juQkkk4ABl7dXcRRHht4VjdvXMv1lfno7dnIN5+5+cxNT0dw6OjkoJe38AZJ/ghIbYSn3z4h7h144smeJ6cOhE/+ck7MTl9UIlJPzeA9nYsLy7FF59/EQ8efB39faO6LoEHBynOIc/vBAqHO2APPb3MjseJdUXsX/r1T5naZwkCre/PJKL3xD//5Ri05NY6smu1XvfR2jzr+WWdhIED0Pp5GzBuv7/usQ28t58vwXcjEOkQ5Z+mMypY6upx8lnzpJ6uXQoAsAttEK4Cz0qsOwHcpQSxqqVybRjMMBOYpDz2r8BaAc7PJDH8T/+8LU3KTzsAFMl8J50J5tnDVY1Bgo49BUAAqEQlbq1T/o1NFXuUAHdrW7aWvnIEQCRcqRqimpaqWfYcNndpkcrSLVWHQbA4cGBcTqf3oJnUkubf3BLgDMN0ZnY25uYeC7jgeoC6BJAQYZaWn8b42Ljea8Bx3UFsVo6dOnlSNpp9QZJ6fnbO1SlprwmMIM2QUOUe6JsO4YdeOkwvtsXjR79NpI32YitlcOVwJtCHOoMrug7E2IExJeTVu2TF/XiVFFPltyXHkJ4mkc11mWP1K0w2O/bxwOSEzjUla/uoqHMgSYIBh959eQAkXUnN37km48I4GYi04+/A1SCUQT+vL4I7AvTqQ8z4eC3CXvf8KqFBYhbG6gZ9dakKg9GMOsOOkgiciVWF5wojqhRdBSeZ6pQN5GfMjQCZTJ5IfaO7S9cuYJV9wMvJn44UucE+9yJVsmVrW4zQSirx/qrQKrlK9UlNmaoK3nlfJa75HpIJepaUznUvYIgZ9ID0/mVcakwxH+5n635dAoWrJ1oC7rUXRSDinjM5VfuxAn+utS8Yb81PJbu4x2JVc59lH5jzqjotSWoB6AluV4K8JF+LEKCEOYB69n5Ucj97cFfiSbZK6iiseYND7FvWi8CHQfqFFUO4AwYqIVh7WXusZOcNBrN/qLYu38qJX49t2aCqGsaX0RxovbiCXKSYVq9z+xnV89FAAc/N92JzkaJSxV2C3UVbq+C+SfLLVDop2Q6Yy8+o6lklyiAzjA5rHArM9zqnx7BlyN1HusgUJuNoDWUi31LlXstVoSop0+zvJektniblpLFNJn1kJTlzk+ua9Yvfw++VcFXPUQPiqkqvqhiS95nwKbWAAkQqOVf7invRXu3ukn1QIiUPcFW3QE6UVLfBYOw9yUJVvxTxhLFkXOSvmcTipKb3k3vMUW3sqlxXf9vvEtEge5eRKFtTn1yDaFJ0yWSt7A7rbIPK05T03dyUTQS8EqgmyXL/qerWqlbKRC7XxV5g/4q00VReJNmq5qmS3ZKPz3618hczyasEeFaV1zqtaiB8t1InUJXOoNUUyn8pibqaL/nH2RrAhBD61m9onMoe1ZhyHXxr9bNVDLHrav0EbIqUwufcx3r/8wLW8zNXH+3pHEcJgLPdVdqdntEmDlmeDR8BmyP1oN1d94BWu5nsE0ulkxay55V7Yj9zZhNvVbWmzr71DVVHAwS7ugRFDfdQZm0zv2sba3p+9TUmyS5SqIHjkhr2vA/IVulMGMxq9uxt7q3e8USZL1eQurc5z1GAp9rCQKpaW9Mzc20TgzdVnVytD0ZGrHRS1edaf0MGdVUBvW41Efa9k2xUPVmNpexIR0LUJIIi+pVkus9Ek5K5DvdW1ebuEbiuPc8a8LoirjCBST5kyqfqjO8x6cJqER4PS1TbFjegTT6rK5RMDvKfWUkNaIw/IUKKbU6NbSPXKilB97CsFhxao1ldU952yQQWCcm23WCF/B/iti7bkGrPUJL/sqEi9FCx82zlabUdKXWrDnmonr39nQ5S2r6/DZ+9oEovZPyRIHFDFqqHeeZPf89+EG9fsjvnQEBXC5AtH/47Ltv8+Nn3lU+0/3Od3n1NjJ+AngE54u6MHVuPb5vG+uhv2ohYYcBxdfkpRaDCPsuXz1iINeGznWt3KrObCiIl2VsV6U2oldXQjsCfE/u1pbcNnj//1amM+q5x/O5x/lMA7/cDfzurqR6s9bkEoW3z852VYG/ZqOfP5/OeprIv7eHo5HSeHaPaq/JBk1xltZPOPhaQn4ThOqNKoaLIZSbapC+b1b+ufDP4UcSmRq2lNVc8tvItfG+CtKWqUmoC7efXvWZPzw4Rzfm2elVuSaBc2gbHwKmgkwB1kRzKz9M9p3JExcWcL2olkIonbhVWZ1xHyah611pphGpR9xzW/pB/aCls3md702kVJXvY9D43ICzSWkmrp5Qu1/LZ5/702OWSpuZn7DV81KfLyzpjBDSLSJqtX7DnUuQg1gvHxrs7Igf5fDMAXKQ8S/nSpmfT/lr/gIhYijES+AcchuxGfkpViFn5LXJnks1o0yVFJcVwVh/h/+pJK9A8W0fJR9nZURsFxsskN/ono3JETtXx8MKT+bhy9YuYm38Qw0Oo+HHGmRxN26Tx0el44czLMTSESgiqT2OSEP7y8pc6hwDeUFSEjMZYCuRMmXK+h7EFAOb8OX/uvAAofBAB9iJeo4iFD5O9pKX458Kf2j8lpS0yfhIiGOOx8TE9i9vdEJ84/rE0flaub6J4RsuQbK8SIRIb9y7QjlhbRC7aHTAuHXUP1hO+FjkBx/p9su9V5e0Y0SQxx7Umg1qp56l8A8BNzQlEOOU6yGdCXoMU5tYXzBV+s2TNs8qcZ1lfW42ZmZm4dv2rmJmbid7sg7uxAbE1K3UrpkizB4ibrqJtRq9Bx4o9ega7Y3TUORFXTjNOBn8LAO7u64refhPE+N3Oxk7sbLhw4uDhsTh98mQcPnxEhQmQBFlH1XJJBH35JM6NlEIONolY8ubNW/HZp18o11SgY9ku+y6eQwaGcaVK970/vBtLSyZ0bKwlebW7O6YOjsXrr70RL7x4xiTFfLEWHj58GL/57W9j5tFiHDs+GefPUb0+FXfv3ovLV67E4pPV/aBrK6Xp+3DcODE5Hi+88ILap9y5c9fKXW2hjdbxQYUxCpaVn5qbeaL9agyisaoNhmE/yL+g4r7eh01hD0wdHI/jx47HxMSklPW+/PKqlKTKXlcLyrHxoXjn7bd1n8QcV69+FXfu3orXXnstaNtpf88+JwRk1jPXY5wpCLl67boqgS9duhhHDh/WWv2f/8f/9c9JM/9TrtaPv/8rGoEfJ/qvaDL+S95KV9dgis/vxYGJ42LwkNgkAMfJIhG88vRx7OzS39WSxCdOnhPAgEOAEWSxnD51UoYNuUj6Zjl4ISFMIn4oe9xkFUjKQG5swERDinkgpiamBXTwObHl+/uVCLAsiZMIqmbaWo2+Xve72IARr4ph910T0NcRqFDg3NMzGNs7yMGk8x3d0d+LHEnE9u5WDPQNxuTUhJz0mfnZ2N6mb+KIkiCSdeW5E3TmoHYwZkfZPy8gONmd+XMnJFuAVut9fkv7Ct5u7cqZ5mjIpAD/7rAwxSW1fIMkG0kQ9KkvbiW0GDOqIpknM/Itqan3i4GfTG9kPamYapwry++IsS4ZaaRvBhVwLD5ZklP74MHDmJ+/7+BdDjfymzh2rBEA4FNx9uwZUZck16l2M47U5cC1KopwsCB09iTgx0GEHMjiAlLgu3Hp1bfj6LGjMTpKX+YDqnaUHFZXt6ofv/j04/jm+qfNeA6PHIqf/M07ceTosaYXEklcEnFU2y2kDPaBA2NxYHxM13IgYVDHAAK9H5/GzRs3YmNjqUlyd3rR/pAd+TxTui9F8R0Xq6RIx7NoB2LFFnteaL7vfa312CG+t1nSTeq+kQdqA7nNmLTukp81QEy76r3NrG8w3JT5LAJDEScq790KiJ3HMaNbVfPO7HhvZEK6QCPtc7EssvpTNsJMY/dcc7BVUs7YB9YuTj3Vr8gUcy1sXbGUcbb5dwUjTfIuQSYDlh1Qpfajk5wOPJ3IBqywNBPfV2CP+xTuKriZmp7UfjcD2IFZBYRSNsgAH9tJr1YqCQEGDB5ux5Ejh+PY0WOydpIkWltXAKPE6eBQTE5SIYy8EkCiJa2QiuYeCWgIKu/euyspppJApV8vcv7Yb/rnEhAr6EowiWoaEsyqmpW0qINVyTCmXG0F1vy7QDXAVMYOwJoK5+UlZIipBKKKfymW6bNIIiylwQrQVECO0gQEonTm+5C8Qm4qgU6Bmdnb1TaSIMnSZVzPlUhOpqqPPFXb42MN21wAjSSYnHRTtWYCyurrSq9VSee6R3AlihVMbhlIJVlf8qwKuFGZEBjgXq4lHcwYCKRGkrO7O0aywndl2T2UVRGFfeul8niokUplD3AeQhTg50r6ZVKJ+yPpAIDBy9U/BspKQomtpqpyAN5d90CqvSAwcAgmvKvYl1M2H/tf8raVxGVssc+SRuvp1niwPnhGxlZ9RzPRpOTW7q6IU7DslVhWooc+gt6bSuxL8iqrigSguoofIgPbXwBTSrL3pdRuVR4RIBmcMzhokLbTr8xkM4OjtZ8A1ooQoaoIgRS2DVUxJaAiK7b5U4mJlBsVUUOscid2O8l2J9lkHwTQWVa2I4vqnms+DysYhhwFKcBAMGvIAKdlpRlPBXZF58+SKNZRVTgUYCTgIPdI2aX6d7Hm3de3eg15vYslldXVSpRk7+JK9DkA9ZndvFKuquayKjLk1RTJLZOJTroA4CLjTfWepZbrvfXsXN3rArtiSfwy/8wNoK8SfOknqLI4ARK1EFHFhdnZdaZvJqmjzqtKDprw0WFv1708exCX/edGTNLY1jNg78rWtD+jpGiy1Q1m2S+tn9f5oEryHSS8LdXPdbEJkmFPcJfqfwJwK7dYbrHICiIi0kNUSUBXGO2vPDFYzxoCwAJ8lKRsgpQ1t5x72JxdVRADOKYsLhLI6rfXJ1tRoHHZEZZhrU9sOMkPxpNnqjPSiW/vjyLMdPagqztE6MoEt3zpnHAl3AAXqzJeUpfuCWjlBn8Xa7PUbeq8rX2gNZHfwdogdqjKlwZEBdDDXlABkxVAkqck/sj2C1U9KX+5JJyxKym527a59t8NpHGv2HTG1klBA0DYTHxx7gFQFlvHWq5KdZ7NrRts/1gfOpdS4rgS6qg+qKqKCkzmADA1+/9WwozvkMoGctHqEe/qJRJ0zLWrgXu0vmZmZ0R+GxkdUc821lPjgwwNy7Pj36WOUtkr7hP/Q7Z+YEC+By9sud/GAAAgAElEQVRVzWdi2n2QOxLgju/o+x7yy7G7PlvtA0mFSARk2veM6XsZS56hQEjtaRG1Np1UTcn8SvIy51TME0POzc5pHCD1MmZ8j1s+sC7WHDsqId/pIan5y0qpshsltWvQsari3LOvEtRO+qaSxRDnY75P/mpH4YOHr4rkWhtpVuXzylard2VJYyLF6irqSuQrga3zzGpYnT3kWFI2u1GjTYC3CFepykD8xdvc/9MSgmXvuUYBLgW01v4uYlPJ/LsKNZWS9lXNpESjbq78+wSVmtDmeRHL94uxOgDf89/v55GFb+Jxj1Pe0Pf4mkrUtvDjfaBoU8RpVngzljX2PndTZjsBegF22VcQUqv8CZ33kHhMZC0Vn5qX2nOKiqoPc9o4V037YSo7YF5vAo5ZeVUASt2z4Pd9pI0fkvrrxGfPxoltoPPbQ9wBahvFtGY6nvn+VjXxc6dKQ/7sPXeu36yPfZXinSs9L7599nv+NEhc6+r5ILk/2/md/t16Js4R9k617ODXEM8KfOz4Sp31U/NV91Wy7yJ25RnMvONniKxU/mPJwDc+5bcrvsuGNFLZAqNcnVukDo+PAWCDcgZ7yk+uuZdKSZNXcTxQ8211KvvRJrJRBelcjOJfzst2z2MUWSqfJgUYk3aI3SBS2wc0oMZna4zqPLA9tSKD4g6qdyEF5plT9hP7KqUKZKTT/nMGjwxDznQPWObHEv329duEIghNim2zqhTStatwAQGtIGFA2OQ83iu1Rc6r4RHlQKtIgvsjD6VzL6u9GfmKnTj3yCnYj0BN0T5XowAhdk/mKDM/6gIHq/WQW1DLkA16PXOOWWp3de1pzM49irFx+vQeiK6u7VhaWoibt75RW7WXXnglLl54HZ0zyc8Sv9+7f1++JjE+4C85DvIFgE/EcB7zDfkarFd6OAM4HTlyVApg+NdN7FBxT6mxpRpP9U2XnRT5oEt+knyAPP9QUNEYsu4grTLHsSu/pvxbPs/Zjh/t8w9Z56dSAak2gowb8eRA5iSoIi0/rvIzzEMRoyvm4k/nGXzWOx+CPSem9F4sH4Gx7um10mAV35QPzPczv46NTWjg/6XlxfjjF5fj7r370YcLZTGV2NjYjd0tqrNb1kuksYjdrQRzfTCYbNaX/YC392Jksj9ef/WSxufylS9j9r6VifTe3i4pbEpiudex8taa/dVDRyfi5LHjcWhqWi32rJ7iNjWuovWzipCR+esaLyvThdpGfvjRZ4on3vnJWypEqNy5nl2EDcc4yqf198XtW7fi/Q/ei4cPl/VsI+N9cfjQoVhcWowjh4/ET3/6Uym9WaHAqmPs22vXrqsCmDG5+PKFmJiYiocPZuLK5RsiYrRT8uXXqO9ui3zHfFKBy3ewfn/zm9/EauYqMjxvrgMP9uLFcwKAKS6jZeH8HDl0+1rl73U0Pwsv8Nin2XC/5N7uGBt3W7TpqWkVRTx4cD9u336QilZ2pqw81RfvvPN6XHr1kgouuH9A8z9e/kKt3F44ezYL8Xwf2KV79+5rrqgsZp0DbF+9dlV26pVXLsWpU6fif/of/pcf4hx8D8/qx7f8tY7AjxP91zozf/H76sPF01WHhw+qRy6gLwehHA31lQSoJWlNcq4vzp59UcE01UocpEoqjI5KAoTDDyNfEnn8jsDVFW0kGF1vSiKZ6xLIDA8OOXmbDDUMNgmBAqJJCJGgQtZzbeNpjAyM6kDfoDpi7XEMwKDCIUSWBTZ8ArTj/aMxcfBgLAL8rSzY0e7ti2OHT8j4IuFI1RuVakhAPJi5Y7ZYrxNvOzs4JbCjOaRdLbO7i9P5jFOvjrPJEHoOW7Y203fxaOu0tdOdwF+FDVnFSh9i+u2SzKmENUkw7o97okdHoxORYSDscKSj6dGLTDTsfSXAsz+qgIb+fsutJUOvEgcVIDdJ0EwA4ajcunUnHj685cSmKpGpZqKSaUX3MHrgSLzw4otKIjLnm1sOcorBKLZryQZ27UWXnAQ7K1sbm2K4zc/d0zUvXnw7Tp85I+Z+/8CQeqVQMUjQRw+3Lz7/LK5/9VE+O4DBeJy7cEHgFxXcgBis1aaCTgnakspy9V57XmBDUv0LCHb75q1YWHjgXojJIJdPnfPP8zsmSc/qW3vz2ZmvuW2oyPmJ54PEbYZY/d09XMzc+tPV4/tXm6Weih7RCkKzHZABTMvQNLQGPVwnaGo/XicILXns1m9L4i2TuqoEMcKWjk/+md/kpL6Z6kpIFJghKd4eJTgL+OUCruiyyoDkFHGWVbFp4MuytGa+KsGcle9OSFLBRLWkE3OV3E5/t03La5LZfEEHMDDoVMlUksUQXwBoAVC5LqoJOIU4viREcYwr4cs9KqgnMEvHskAmwLLpqSkBtouLi/Hw0UwTGFsOKR3EbhibI+rnyzxUorLTy5I9Tf9VkuBmza6p2sxOdLs6amBoQIljpO0BZwGA2RM4he47NKDqeOYEwHlqekrBMy+eY/HJk7h//76AZ1UgjY/JieeZce55Dt7HniWILjCmwENs6ejYeExMTjXy8gCSnAdUuArAU2WoK2hl/1JaaSdJKiTvKxgjCH26jB3yriyWI0uM52AvT05NueJYtgS7mo1XslJRYB/fnwn/6g9c8641mNWbXpu9WT2Jo55KBymXW8xRJUuaytYtVf8VUWELoJgeuwBY6tVoxQQS6wXgOBBM8DFlNgGJ2NGQCApU5mcmHlDBZ4DTe8JywL6e1T2YF0uUA+JbPpqgqZLZnrd+9+LMKkjJTu8gsW6JTs5lAZaZ7Nd+RVo4q1rdl9EBnCTXso+pA0MrQgjIKYZtngsOiIulCqjnJI/ADUkOO/mIn2EAuJJAtl8FPAnIpQIyA+kihRgoMvjTJMmzWqIjd2zgUgFbgk2y9llNWaBxJQbqrKykE/+mYpQXY+Tr7Ml2Sa5NbRE6kuHlB1TwCYGgQNOyrgVwuYrT1SUdcJUqA1eZW1rMQbbBOJ9zVfkhmXoBrqgobIuswJDia1mi1cl6A99OzGETuLeSxa3fEaQXsF3giJMfPvd1P5vuI9Tp0+nEAPPM98tOtYBf/Vvkto6ySiVVmDeDuJb35jsNhGfv4gT0S/GkKkbbQI6SEplVUVUn/mlW9dZ38p4ihBQwp0rglPMG4K0qrqqy45KqxE/lhxrHhiSTsr/YYynZ9PeJSFIJLFeX7uoMoBqa51t96l61VXHYVAelX23f3fuez1JZI4m7Ap+7e0TywBfSnGY/VFXBphJLOUFF/MPGqtImJdP5jqqKRHq3ZKixwXwPST4qSxuASgSZLSUwAeGc6Oz06xagiS0neSVw0omaHkC57JnNe6zK4vYh7BfmXuB2jpPlfas1jaXiSh67zhrOaIGLmyabyLZkr+WhAZNJdY4C2GYiuqohve4t6eyq3IGswLO6jCu2tzy23SQkPa/yV6gS7TERjOcrglnZSr6LNVRz79ij0+cQf43r8N2cr7yIe7hXV6B7rYkg1Y0qwIba1lSfetYg5/AoSdiq8BYgjG9QSkgmeKkdwUpKLPc7CQ4IzvrQPGTFcjuxTpKVuWJc8TcAXPWZlJYvW8N4+5ndBx1fwIQOy5DyO84/yfJ3WUKatURSWkQQ9bo2AYDvESEE3y+lwwt4wE7Rd1Ak3ZTddOLd1TrYRj5H3FDqTZIOzKo1kbKGR7QV2EO1FrTukrAksLb82Ha/3C63FXClMraOvoT0mIRst579nO3na2xTZQAbbnUhK8VUxTRfIbuZ/d2LaFRVyCIaSurdlbz1KtJP2Z3m58SC2RZAPlUSNPr6eppzqFreyCYnAVHxe0qlK5mcZ4mSwwKZbUfrrCjb2AEaDXw7ZumEO52Ip11t6lCqHbn4um3y0TNB1ndkqgrflYn/Vlz25/7g+RWqBveSBJVPwfoSuThJZCI/F/ArYMCxRUNOaojgjpdciZ0PkXFMgWq25VZ9cPxSakkZH1Y/wao8zXOrnt644H4A+IeNzH4FqHourlFnqPHOJHM1M9GpmNazPUMu2xe5/umkSWdBZUL9+fef+ZrngMD7Qf1vf7pAqT89LvvzQfIRi+DcQeDKvdu3xosI0N4vOp8AMXO+7AtbXad6qpsk4gpi7cMWEdtFAcSLkJZsJyritlKJyUyalwTA2hLRnfXB5HktdfIe3q9F6irCpUlHXrOlQtcoFSi35HZhDR0kHTf7r46ny4aUXS8/J53RRiXJxCUrK6BEQ2zovukm/OKfch6K4MbZrSpMvtvjhX/A+SNbzTmEvUugWj5K5iF9JhmYrL68+KUiuqXaGGcXdlPfn/7KOlLTkKSTRKWYSaTdHbf96IoYHRlulGTIaTEfFeMw3u6L25fKAUk8T9JIgZt6Xp61F3lnKzcJiCdWyTnz8vPYI+1M5Z8JceRzu1wxKzKTomX56Y8ePYrV9adx7qUzMTVFnncp1jZWJCP76OFsvPnGT+PCuUsCf69d/yZmZucESp06fTKmJ6casJI2bPI7aT+1R+/gNc0J8S3f98033yi/QP9VYrRcZI0SkXIs+JXDboXEfImgv76usSUuR9lPKjPZgovzkXwuvjKy38TF8t1QBsr+ziOjLgDiWjv4JVkBTKsU/G9iV+6HcQLQlIRw+tYi5uwjciHz26fYlnsqcFkkNpF42J9uK+N4y0oo3C/nu6uLyZdvxtLSomIs9pJ6dad0vfYewPLWRtx/cDeuXPkqNta3Y2CoO3Y4S7qJL/diRwBwGcyUgMYubKVkcxKfBOgq7t2Lnc29OHJyOn75i5/pPt5//8O4cfVObTkDwLy3EYtgzQzF6ZOn4uTJEzExfiD6iROk+tPqEZz7Wbm8zF2xNplH79V+7YWPPv40rn99M9568w1V/7J3nde2j8KrMAPHD91x7erV+ODD92JpcTsmp8bi5QsXBfrfvn1LxR2XXrnk6ySxBF8S3/aD99+Pzz+7FoPDvXH40EHlxB49fGIVwTpJsqOA9o2Izwav6xzjni5cuBC//vWvlCP+z//wnwUiJ9din/PCfP/q1z+PY0ePaq1fv34tFp+4OM6EOS952/4iT1feytLPvAeTPTbOPrCS6cSBSa0j+v8+oWo5/Q6uMTI6GK+++mpcfOWCWr2pFU13dywszMdnn32i/N2ZMy8IS4H0wP9ItiP7zTiBh+C39vcPxvzcXNz45uuYmpyOt956O/7j//5//uVdqR/mcPz47v9KI/DjRP9XGuh/6a/p7R3fA1xkwyMNAHAGGIAR5uDFgMzOAuwuC4DE2Jw4flLa8CX1jBPE4QHgRgKCg5lXJTQsPWmWkxP1/QIRnizQS3c7JsbHms8oEJLMFz0wLIfBYbC8tByP5x5L9nmw172udmFarT6O8diNga4ewbAbe9uxDhgpptxAjE1OxebuXjxcmIn1bZLb/XHyxBk5xE8WlsSQ4TmpXJ5/8siMq24nnJDGKuEfA7w23PWf5+55EcqzP/v2dioosCUs1Kl2FIAFY96OMcAc/w/0DwtgKcnJOigZ//n52djacqLDcRaHJRJfSCATULiSTb9JyWYksHt6AZWd/C8meyWGneC1HLckVKhM2NxIYIdDzwAwa0dA7+ayvmNk7LBYUgND9KMjYe8DVO0FSzYx2XEAxsCDum855puS6ng8f0/PcP78G3Hq1MkYGWWNDLu/gXpn7agH2I0b12N+9lGMjtA30v2R6S0xMzMbT+YfRt/AWJw5eyZOHD/mqk8ceFU2mxrJdbj3qlZkzLc2N+SswvC6d+dWbG6u5Dy3ucYdR+v5ezjnvJXQ8LR0AP7Gy8rAuOHBV/bimbXlQIwg0H3JXM3gRHhFl81Hk+naSdgR8Pl/VzJXUsFACh4e120DwAZ/HeQ7+e7q92bN2zO1xFTz0/0ZHCeI2MeZOEvgRp/LIFCSZglqFxtWSY10wJSsT2DJSShLPxG0KQGWVWO+d+9Jgg5sCDYIokqNUbF1eY/A47RTJFLqOav6zMxFMxCdrEy5KsCo3j5JQ/J7gkyYp7DlTIpZkyPflmG0lF1WEpKIlJNrUE9pmAz2JVN8YNx97hpJxBVL+WYPQyX8Un6q+gQDbmJX3T+wVzYCMBdWJz0P3fe2V8ESfX+xffS3HRoZcnAkok5fEBzx3TzHOpKQkhJ1kpy+Lvy97pf7I2iZnZsTExk7giMuNujwkIJagirIRLzMnjbAKMCxq1vvZ29XhShOqCqLk1mNvYa5jQQ8gR17V0FSOs6u+ANMgKHbK2d29hG2EFA4AQ9IRiR2s5dUgaSsL84q9+s1091SnbB4Xf3LmFIxxTxZ5slkj6oGqgQ+SxkmeiUvqOrjXrGl6jeoimmTDiwHhdyQE/zuSe+2Alq92huWgarPcF+MnxIaALj9SG+Nysby83UkJ1MijHVnaS/LkrGusdsVdHJN+jEhucT6lRzWbqd/5vDosBIjvCThlQAq12Edlgw04ynZMoC86lHWSFi6crWSRcxhtSgoMEhJDlVTdrmn2Ib7WwISq4ozq5zbKdwC2pzkd3JKySgqvrOPq88421nLg3VsFDdUyZF2crLZ/ynXqOCz+vZl31NJ/zLWq+uaB/YY6hjsbTH1kWrLqggpWyTbXmSnlEKtikOeW/O5tqHkAmunnRj2WnXygKp3JZJbAKXXCdXcXhesL9ZyrRdslmWdM9GX4BufcfUmVaP+DHaQft41L0ryZ/K5KlP4vgJS60wx41nNpBJc9gKWjFurD7YBB9s61kNVj/LdfFzznna2JJTr+ZRIzp6F/L0h4jxTGcR9cq0C2pXOUj/ETEDnOWYGvCsgLFFbtt0VpSVBrrmTH9aRGizghOdnLWstJCjONdlv9i38HRqbBNJrbLEnSoatIi27oeuQJKvELkB8VXyop7eqawHoqbCHQGnflJvV3/O7SkKStU3Si6r8cjfKr6uEiioGUpZYyi+6TYOWqqpJP5H1XUkH9+DzWPgcy3GhYjXBDZ0VSCO2khnI3nE2VfViVasWeUGgrNrKuE0ML8Bl7FFVidY+rTGtP5XYE3HA/dac6OwoHNTcNRXMWUlbe6QqUbln90e3DCHjrvdkr0MA3pr76q/Md5VN5Wf0uoPsVYQAZogzHj8SOwaBkfGp9UGCEHlv1gx7xT3/LO/almhkzRfBBLtLYkt2NAkTOo3S1gkYVkWZK6CcF3Lyuq6vJOraalbdUh3g80cV1vjuWVlsApElwFmvgMucE068DjZqGvy9QCoDFI7zqo8p9svJb6sL4J+rWnmd3sb2uWjZICWUlvw4fXi9192zeXVtxf2QS7o4/VfWa4Hj+HsklCt5yDi4AtrzyfPwd+7HBJms0skkrdpLoHKx5iRz+7xm3zLHfN6xDOQJx6os4DYZyJVHTirikrIG1jfXrcKRZIVaJ7XnfC55/Yoc1FI1kIeeZJxKDJecKt9RihaOFTuyzLINeY+ag1KfSIKl9pFss5W6SmGAcSmgW+s+/Vbdf4HA+TPZLYEmENxsL115b1+mk9zsEGfLhvj3Jqn5zS0Q0z9xBPSnQMDnZKoa8Le5Zl7sL/bHcwDgOo+eBYCTgCX7n/dTz1Oy4NvbGZc3kozV+qHh4rZ0zfaPh8ZSqgOZrG6h7AVLKiWQ8UVzdlcF0p8NAPuhykYXI6vmXdP3HfPn+K8myX61LNb3An1rMq2E9l3f01lrHeWTdhxePt53Lo2m1defWjzfDQAnIyDj5sy9VGpAMqztyliTXYroaWJQhyipMa1DPX3bhriVhI4iWhd4USRHx+gdNa7cnA0A0dqASXBMAEbr1z6SfWL7SLW31Qu9yHTpk9b5LF8ifW/ZFGTQNc0GPERWzLNCigoi2Xd6VGvuBEw6JlKuI1tfuFJzOwYH3W+3bBa/x45x1ppQ7kpKtQFICWquJ7XAVOKpnFTZYD6j1hN57vs+HJPVe3Wu4R8kWUaEJMV3ezpfKSRQb9r+fpOkNjatvAXRcGszWzDYh1pafCpfwgQ7EyYdWwzprMcf4V45gz0WlseeoM3T2KgIXryP5yUeFWidSbcCzchl8nnIT5DnrKixHv2phGGyLd8TqlZ8NPMwJifH4tBhernio3RLJWR29nFcfPm1GBueiC8vX41HM3OS/n3xxRfjYLaQKpUejafOPOc3OM+5B9Y3vsKdu3cUvyBpW764zqkE+L3OstI81xj+I9cSETMBQbWhWltryM1NNbhyDluxur4mAJA5Io9BpbXJknsCkK3saHIAfkqdeU5Y7inWRgZcsRN7Ms8pFSEk8Zn1hu/EeEtVLtcO98aaLhnpIjAyDlb46Im+JDVCFCvyI3kR+5O0k7AqClXZ165eibnHs44LyLkqXjXAu7udhR1tc6SEGRXAua/6OgcmYPHIgYF487U344UXzirf+f4H78fsg0XvUyUhrHRV9uLYmcm4cP5lVdqSY1AslWQD4oiK2Stm4/n4NOvfcvcUZgxoXdz85mZ88OGHqsT9+S9+rkpwSAqOM1NlC6Jmi6zL3X/22afxu999HEeOHoh33v5JnDxxKm7cuBn379+Nixdfljqez5CsFO/ujjt37ujZHtx7LBvLeG1tpb1JYpBixsyfy5dK36lD5rHS0fkL5+LXf/d3Ond/85vfxtWvrmXMs/9sHp8Yif/wH/57tdX86KOP4tNPv2hIMs6L+6xrjsAW2Y09MzRMcclubG/uxKEj43H0yNEYGhxRHvz+g/tx/erNTgFT5p+o/EXmeWx8VHakbCd7+sMPP44niwvKo608JUeJ7PlGbG/uxsCQWw3sbO/F0FBPttHpj4XHC7G6sh0vnT8TV7785jne1l/MqfrxQn9FI/DjRP8VTcZ/yVsZGjoqE8ShDEBGUm5+fkEAAEEvL8lybdITECdoO06ePBeHDh2Woa4qYJwVkhs4Fup5mcG9A0k7TnJCu7piZITejINK9CwuLERfrxlSCtYlF+netkoKi2HnPoxLi09ia2ct+rqHxDQb7IroWVyM0Z316EduGLY+AB7fRTVj/0D0DA/FZgAAz8XTLVhvvepdAfC3JbnnoZiamNC9LyzSx5JDyi+fIfujkf3g7z8VFDzv9wUAFlvXiUKBQb39MT4+LXAbR3Z+bj62qaoV0IYTBVvM1c+SkoP9p36aK/Hg4f3Y2nQShRfS1/R0BuCp60tSKqUBcSgk2yc5O5IhKW1dnecboAOHy+AKL6qit7fpXZaSYenccX+W7qAycDQOHz2ihIlkR5GY7nXPCwcHlsLku9VjoyXvA2tvZuZRzMwAAEdMTByWs6skpqr/qH50pYGrOKhUQXaVCoxu9UO4d/9B3Ln5Tezs0LurN/oGRuOViy/HqdOnBHJZMtZ9ATepPkJSNvuDqJoa523H/VuuX7saG2tPOpF4gdXpiBdA2jGYzzOdOdfNynJiLr0qg98KxJ/pB93yPJwYInAiaQYAablvV1D4oK8kkat5HUybiW2H2VUzDiodhFEx0wF9nTRMxr6S+sWMKxZwgcW8BwCGyjIn0qg2Z51IxjP3cjGHS/5GoF4FuOlMlwyURi3BowoobTPaAEBHSkbzRYIvZTSrCoJnZF1jXwiOABewSawZGHHcC8QBAg8lA/M+7Pd9u1yAe8AR5/MKWqkygWQgUG1TwRIJSBx21jOSyt4DrkxKjLsBe5WIzGCXZyBw497du85BLYGEyAq9JGDNYgY0KRBbwVQG14w34LN6qBPE9dhWLiwsxuEjh+PokWMpP0RgSBKXHsJr+pNxOjB5IE6dOiEwkOty34DGVjmIACwlOW85YPegVcXg5ob2h6qMRoYyMLfMq6sLvR+dTEWu1Mlp9pyrqAz6EVswfnwf/WOQrib5a/nbHtkQErPsUc4GABLW+5Dkcgc0XpVMJhBmjgioGS/uoSpsfD9dklvlOWEhm71OggOQ0ElzVaUik4zkq75nUGB2BX8AK9wb38+epdpY0pGpdAF4yVlYgBDXJJnO53WOJtO5qmaVgCVJkklpSa4KbHH1OGuAeWfNEPyyxgySItfqClIOAfUr6iUBYCBV6ywTsYzF4wXW6apsqaqIejgHIc24LQAJayUhWI9UP6dkaZ0nJQ3p53C/Yu7H1ezZsznJRUrkSzrcc45NV6DYknv1dRln24+SPmQ9Wz4t2b/ZE9P9vdyHkZcTOk5rsY+4tipTm1YJaV1V4dBJSGdE1JAYBFal1lKBcLrnTA6VtKWrDVJNQLJx7gNaALbl3VylocreTFpZNivlU1MCW4B0ykQDOnHf7N+S6Lat7sjpVgVUVaA3SSgFxk6olQwz8+gqAJNyTEJxol3nb+5DrfesyhL5KxPHklbOZLWSRyJHeIwNZHf6MSmQzpYYqqzOxGCdRR1paFdrSOJYlQjuh+rqMsDtqijxd9eZ5jPPRELtzVynJaHlfrU+v0wgKUDXEtxOQJGoq9637gUmWVZV2/kcVBWsAOGsZKNyUwSrkqN28rLAYlVr5BwbSMoK9uwta1/OVcDYWMn8bm9rz+JTM49SbdiCyOHecLXmfH45aeRx9BwydmVjtE4ArgHIksjkygT7CPgvIuNnb1j+lPSaiDWuntQ4s05U0ewEXUnr6/5TqaIqCou8QwWHbBrtRlJlADuELaj+y+wFgMMCELlHEXBEYuj0IOb7eEyqiBnESqbKb0npa5JipXCBzRZgnr1nuU/Wj3ukWdmCcS4w0X343C+d560WAGXTTJqgRz2tH9wfVwoO6oeHrz2o8WWtOB5w9TDfy7gRmxSpS/2TiVuQLRZx1u0aJLevhK7tFvfgCqPqOQtpakxnLNddXHwiIi3+LGRPyQOmLa454DtZm5wPVHPgH4gcAFkn/QRsOONU/r6IDdnDXFXK3V1q50AySTZ9fSMWlxe1JqqapcDcWg/YXCefDQDz+wMHJrxQMyldYyQSSZY4iAySChiuhrY0I+uVawIAc62qipVaj6TROctM5GLdkBzF/2B8C5SQD4zUaSZJbVsqNrEMMr5q2WZ8Lc455lS9FFP1wmQlV3AXAVKktm0AACAASURBVMbgu+9XhIu0B5ZDtUxzAWolecjaMpBq+XTeIzAiQXr5JNmz0PGUfWy+Q/tSJA/WUhGCOr3ZWUNWjaj+myhdmASJp2w7aTCkbBJ2jDnR2qcqrZcKuX7Zfu756cqyxpbKbJ9BVJJbVpPN6Up9fIvswZj0Z58dzpzW33lG957Pqt4k9Xr8CgD2TioDVxWozTXaksV57jTElfpoRk7JW8l/VTTV4baKFNKgrvve1hD5nv3p9/r382SJvwMATsPRVD4qKqtWQ0lbMaHAOQC5c0kS4P5NPKnYr+6u1UopQTIDfgmEZtrCWJt92u8GgCv2fP6T1/r+jt/mj78N3Na45xJo1mSthaoQlj/RIkp1QrB6lmdKwp83jfZ0vmPqWhLN3/GWuqfnXeBP/a7z/v0A8P6UkePpdk6puWbJhefa8TnTIQULyAu3N2Eh63Pps9T5j63gTOSlNZSEDb/XChHlLxQxxrmUsmsdspqrQDM3UM5H/qjsk+VvS75Zb2rsI7anehbrjEwwzX6VSTKlclBnCr8zuJwk8uzrW2Qg75UQCFdnBzaSmHFtbcXEXe0Tq/UQk0Jm4rrVO1WklJ4enfP8bwKyq6m5Pj/jLOc+8JEAtqg6JA4rX8nPY0CanFW1yKjKabX2gey1R+WviXt1Rta5IoBJ8ttJok8VBY6rqiqWLdc+ti1Vf2AIxOQIsjcwPg3ngNoEDVTbN7f/oZ+n8ifMi1rZALxtq60ZxH+AXO6NHNunn30S8wuPRXA+evREnDx+OgYGkE/eE1C0tr4aExOjMTRETrYrHj+ejye0iRgej4cP52J25nGcPftCvPDiCw3B2uu3V3MtcLQFIOKD+Gx1yxLUwebmHwsgO3jwUBNjl79vkuyuwF3Gl3gfad82Ob5f+SaKOvAPaDth8JvvZv6KHEDO5+kKhRydil3WlPrTZgzT8RVTFURtnCBS7qoloNu7+Owt36ijfOQ2TQyu1bzIdaUkOT6jSJK2w40NTEJH5d1Y6OUPkAc5dPiQ/D+ut/x0KS5f+SK+/PLzWFlZim0RAnZjE+A397rsTkorU+ORbkv6ZxFdvV3RM+A2UGxz+uVevPBKvHj2Ba2ZK1euSCZ4bW07tleIJyJ6+jjPkZruiqNHpuOVixfj2PFjjsPTZ+F6rKm+FuG5fd6LDNfVLXUW9iT+GhWnn37yaTx89CDeevvtOHf+vOyY9mhKX5ciie2HScWM30cffhAff/J5vPnGa/H6629ET3TH7373rnyUn/70nejvZ/15neHjUKBw9auv4vade7G5AaCaPY4zvkqT1+RLuPe2qgLPN31oQj78g3uP4vSZk/HrX/9aOcF333s3Pv7w02ZOnU/w2B8/eST+7d//G133N7/9Tdy5dX8fQa+Ko2Sns8cvoC+qYRBbVOG+R8vFhTh0aCpef+3VmJ46KPv78cefxOXLX6dfBcGgN86+eCLOnD6tPJqIov1u98Lc3AYAf/+DeHBvvmmXVH4t49s/CPkXEkGnvZVyF9imLWJE7OfOj7jg93IQ//W/6ceJ/tc/h9/rCfr7p/YAhTAGExOH1GeQxAUy0JIPCCfXABe3d0gA7MbJk+cla0DiQUAKDe17elOyeVWfdaJgQAemkqXJGMbYUTmHkcLAbyJF0rUXy4uL6gsByDc47CqChQWaknOIDyhQ30F+eXcrerv749DkdIxSQbS0FKObG0H3is3dnVjd3YptkobdfbFDoo+Ew0BfLK6sxsrWegwNj0c/fbUELoWYXaPDwwIq7t67E5tbWTnRIvNU9W8NaIazz4zvPti49btn6az5vgycKxnFu4ZHJ9UvgIOQqonZRzMC3u30GzgC0FTlbh+Vt/1yVDfW12JtdSF7Dzkg7+0bjOOq1J5s9V8sENdJSbHQstG8k7vJfgMozupjnCMqBnUfFc3qz0w+t6o/C8Bk7qnC7ekmQZUsPhJ1sBmVhO5U5qjnoBwl901BDtp9Qef3x1ddHFDI8UScPP1ynDt/TlVTjnntUOP0AXxdv3Ejlp/MNIxXPnTy9Lm4dOlSVrWb8adKhUwichX1KMmkHuOKRMmXX34ZG6sLLanQqgKuwDLB0Wd3WzGxm0RuS3+q+iTKzS+ZEYK8kuPytRU4Vj/cJmkCsOMEkYFrnMYOg7wtmcktVL+XqnqwpJGv66pEWKgdCZIm86wMsoM2yUEqIdoJwpzINdvUAQkAoRP6lhvMCt6WVJIk67JSQL1I5aSn/FNG/mbdlbSY96hj0aY+eh9bk99XRWmBd4ydEldtGZhhy1NyQfYWa9+SstHIpWpVJ0DL7Rj8cY9XJO4lG53AgcgOu8jvriihr7HMPrYAsthFErklTeVkoKtGiijB/SGbyMv3tOlKPgLQrNYl+Q1QVzJB6n2YgI3lHUfkiJIMVnAVe6osevz4ia5Fr5CFx4sxMzNnWam+foHLsHUFQA8OihFYPVxJAk5MTOp/JaWpcF6z/CLfW4C0kxMRU5OTko2hjxDXcJWLwQoFLkvLCpyoTOZ+i2XJfOLoExwYuDCYo2Qxn6Vqe2dXrNCRsVEFsrzH6gc+k6rXIj2QWEeAtZrPTUtCGzDNijZJKhqgNkO49k6HJelkmYHKqtCU9LECGK+NAgCwQ6rKbvV7VgKvKk8TlCxwie8sKUDuDeIU18WGKfmciRSBbkpYlEQ5Vby0TzBwzT6r+8D4VaIfsII5WFlOectWL7oKZiRJ2qoqfPoUEGqrUdsogoHPgaocc/J6fT1lWhNY5mxnLkjEAB4Uq1/VdJIYMyDqKjzbZ56xkrmW+3WvXV5Kcqi3e0osp/1xcFtSddy/iWLqm9lI8FvOmLd63biiKTlMBv1aks8mQlk+uIIgVbqqB7GJTJW84nwsU24wpSO9qTWWxCiegXti37NWRSRLSeWqjCv7yNgAfFTS29LIKRXNfijAs/oJZxVvva8qGwV6Jqgn4Dc/WwCqZPCzJxP3BWhVybBK7KqfKoQoJbbc89EsaI+pSSy2wtWjV5J5Wblo6VJXMTLmSkxm9TSfsZyh+5QWmFhjy3t9Xrg/qBMxPvsKhKlqUp9lti3Y+UqUALSUX8JYGIDKfrQCI0x+shRix7/x9Q2wqlc4Fdis0iTRCHjTmOa+k6xgd0oHGmTifjRvTf/G7LmWIAbft7aCksi8GPzVg6z6wiupqvYYJuYZxLIvbjKOwc2yPbX3BZpKytbSxNj0qt5j3WGb23utgPbyNat6UT4QMrMbmzrHmn9vbrlSYgRCjW0if4o4pPPO90hSkkToINLP2GUR8DbUS43n4Vzipb5ULQUECFncO2tGbQYqmZRnG+uQxLUJpsQTy7o3nXNJRmqSywL4opGZY5x99jtBZZtvYl3JEPM8lur1ulUCeHNTiUXmlPiHfY06kAkP2eed6uaUC/RnXY3LeOKz8uyMGTGUADbIqyV7vhfq1QfQLF8JIDJJRgLkGgKGQUXtW+YZQuvWloBlbL2lyi09rn2SEtzsTb7TxE4IQxBtXRlUvZkNxDo5a9sMCci9d227qsq3/ELve8baBAJXuQtUTJsg8lreC/uIe3X/Yq9fAQYQPaUy4ueU8kWSPlV5zNmdfYJLepk5Yh5WV1yJW3aB+Zevk9lNrmnCgM9MqQNtktDflKQd88m5yBlUZzD3p7M6fUqrRNgPZdCxI+UbFhGCNYLd5j2sdfU1TBJPgV1cw0oYBkXYm6o+T7uGPa1K7DZhsaro6vwVKSarrtUjPds02D9NtZZshyACQkqyMo7ld1dpSdunUfX2ACQU9+mTzdky4G3Jb/dl3pYkqdsUdCRV/UyWju30I80hy/PfIGSbTOkKY5KKneo5/15efXn3HRC5ehDnn1rfGd88G2LpbNgHLCdhxlYn44b29/gKnajCXskPfv0gAHj/eOjOErR132VrTgoELsWTdg/lZjxSRavGc1+f5Q7w2xnSAudz3Ev+Odd8k5Ug9mvPw7eG4xmJ7mcGaz/Y2f6w4OfmbC5fS/tOk1AEgjq9v2sW2tf59ns6IMc/MY+Suag10XlvSTD/4DWw7wMtAPhZCXNWWO4JjUHJr2dM24BB2Ze3/BL7UfYNiIeLcNb4RyLQO3YpQEp7/Rmyo1RgUipeoBUVtNnGohwgbAY/q9jGpHbHO02FfqsSWiSjtEmQoLG3irnlrxjkU/wgn69T3S9ifbZvqbVeJBL9O9uUiFCaPnCBY2Wzyu8yMLsT62ur8XRpUfeKfeN8xF/ADrvlheM+k9V89tgWddqLFLGq4hVsngms3pMiKyaxk/cANHK+FlFKz5yy0tyvfk7rnD3uj+pf21gTZHxOFTglYivFK3mGQlLnbFS+QH1sDX7jIxnYDfmIAJPua+zzAf+e9SW1L87ItPPksUSj72IdRYyoIGQnPvzwD/H//L//dywsL8pXeu3Vt+Lv/vbvY2T4QGxve+7IyXX17MXAIHFAxMMHD+L2vbvx4P5MoDv8ysVXJScL+V0+aUrd8yyVH2DMBcbiC6UNKv+Wcbx3/558phdfeLEhYNkfM9GZ+SNWxhdQW0IVBxVpEj/HOTRVl2bc0lHayDxQtuHRGs9xJsfCWcwzUpFdY1qS3+wrzbVkwNebVhjlQ5W/5vyc11LFeVxjYxMfyLZV+yPXc7UmUpyfMs9FvnU/cBNT6c+MH4nNwl+h6vfyl5/HvQe3LVG9aZ+NIlYTN5rDsAP8AkSy3NXDN+0s+3h7LyaODMcbr6KueDpGkEh++jQ++eSTuH7jpt64tUKMh/xyVxw/M6V8/7Fjx1XtrTyg8o/20Rkj+8MmgJQKgf0q/EzU+IgR8Md61VsbGWsqeY8ePRpvvPm64g1Z57R7NV5eM9lqAony7a24cvmy4pAL5y7E1ORUzDx6FFcufxWnTp+OF14805CGIRjcvX83bt+5HXNzC7G+vhM7SGWrtUj6CjlsAvZTCU7xRC/xL6pAEHf74s033tTcfPDhJ6q8/7f/7u9Vuf7555/H//ePv42NNSTMfc3q3fvSudPxi1/8PB4/Xojfv/vbWHlqcoIkxBMkdqs6t6Jiy01NT2qPMu+jo8PCSr6+flvg7K9+9fM4cfyEem5/8P6H8emnlzXXo6P06b0QJ0+dFAgPURKbwPmBD8y1bt++Hdeu3Yiny9lPXMwsCELuI+01ZCIzVcACgtOPLQXPf56z9OedrD9++l9mBP4ZXvG/zI3++K1/3gh0dQ3s+UDuiampY3H48CEZcyqbcPKcrAQAIGh25eTx4y/F6dOn1OuSFwcViWAMHb1019Yeq0qxv3/U/R9S/q8S25aWG5JjM0hQPNAXy8tLkhZeXnkaO2Jsb8T2jpPDdmxh9A1GX5f7AE5PTMYIkikL8zGMtDOHFoclrK09S0A/3duOwYGROP3SuRgYHokNglcObBJ3qgCjwm49Ntfpgfkkbt2+mQDw80Db9s/MeO28nt0uz36+PUcZmDU4cKfq0z1YYZcZNGUMXLFJEo5DIns9KenDCZJSbwLG3as1IUUl0EZHp1VRR2CP0+T+USndl5VCTp65Mrdz2CZrOKX8vvnmZty7d6NhL/E0Y2MHJRlO9e2evt8MSQIC1gIV1g5qDVCa4ewKcidaVHck50kEhF1XlvjQqSS4mVgHDhyM8QMTMf94IZ4+fRyHjpyO115/TYfjFqDtth0sHCOkn29+/XVsba3uO41PnDoXr7z6ivqf6ZlTmkSJpOzLxLU45CXT2bUX9+/djyuXv4jtTXqgtsPkcqYadNfr9NlkQs1xVfe2vDDGQbKg6nlLoOLkdgXNHquUkWucTCfZnWy3A2YJ6KoisPNY/zs4BFgzWG8JngKtLPlW1Qz7ku7JjLNTa2m39novJ9VAiQEaJaurSiDH0xiOK2gE9gEE7KsAzoSZFKA9enKaM9AxKaEY1Pn75k7yu/l3JhPKvrSd85L5c0LOAEgF07q7lHR3sNHZx/q23OYVNDCWqrDcpD+MQUKen2Q2bwYUg6HK/9hNALaSUK3gmvXMPpycQm1hUNW69BLh/riOeummJDNrmntln+Egzz9+LBs7TK/eyQnZXQBbXnyOShoSopA+2iAjIAMgP+83CNMVx48f09yurK0pYF5cWpatoAc8wMXqGvbeoBYgNEEiwDbzjOyvpD7DiWqq5h/Pz2u8Dh86rMSzksqZaObZeT8JfNYUbQIsc+rKOwViCmyRx6Lf4aoq86n+ZSzLjqB8ABCPRD/jtaGk7JpsTgGQzE/1mlFfpO1tBeMCKDLzKMLEnsFTfsb+KFCtwBgnTg0uSEoy1633SVYUSpLX+6MSFapaonozAbMiDNScEjzxXiqwNQbJ8CVIVJ/kEfc7KilbAn31YM4+U8wr6wTAgWsODRIkWBGi7t2BpZ9dQXkSG4p8I+AKKdqs9kRimPsFkADMrURIKTawF7gW/oAY6YMki207uG+BWCnRZvvEueqg3ybR4CKvSgY3SStJ9RrU4xkr8aPetHlGKVhOeUlX9RiUYs4J5rS+K3ghYU4iPPenk28l+9zZ0wZz8RhIEiR40EhwdkAvjWMCiLZjVj3hPthrOj4YE/Uu2omny08FpAiEatZXVcAZMFTgngkRvruqjOvZBcRlf/PqmSxJ+a4uV2kBcmQluMaMsZeMeKd3Y4F9Hv1UGEkJUq2TPDN4AJ4RGa/qEamf5XgW4Fp2s+x5JbNgKFcVZFVQd57HlR3Vs9BVuq66l0+Q4Jyq11s/d1I0k7WaZpOs+J42yN0AsC3iTgECAjYhF6XrVfuzyBwFRlcytKRcK1FXa97AeZENOmcrSSquKYl9gcNeZ9UDl6Qf60QVKerfSlWwCXjYUKmjaO9vdOaipUJRQA9jBaFHZ4zAKfdCl+9K4kqVfSQJsR0jrjxOoEag7s5Ogmt9fo6qzi8ASH3y6M0G0TKzRIHCAQoz9jcrscWaFEgNyWGLJJd7wdfvXcljwKcAy7J/rEcSxLxks7MtAGuOMaxx0+/zdxCTsDUQYEikQjjls813ZsaFZF7TV1a2GlljA+Q8G29jfFhnrn5MYkKrL3FVd/B+xo0EKtdZXlmWTWTdc/ZQyVx2tZ67AblEPMuq9lQWsYynQR/mgjE9MH5AZzhn7OLSktapbFzuT6ld4Fvs0b5iVWuI8amWFlzLFeq9sab+siaOea+apMTnBFCLBNfpFcvc6HxNpYnk2eh8tP+5F+NjB/R9ZTfKNywfhnvl+tw386wzMM9H1mQDMOS+FHEBvyvl1ElQyc/OFg0FLLO2CuwVcC+im6vf2mQZzENVc1WrBhE5entd8RDu58y6YM8VAMwZyXxQCVTn0eb6hhKa2FXZiEzQ8XfeC+mBe/X3Wb2E99tvTpVEVdDbB2Ae7Ff7vGO9qrcfyetSK6CCLOWqeY+SdQnKVGuX8kUr6Y9PVtVoRchQBbKqenPPJ8FNaiF5/hXJBf+tfV+KV1IlSNY+VSTKDireThWDIttob+ceZw81idlMJjYxQs6X/WfHqm3Qz2Fe0qobU59VrS0/XPMhp6ETT/tvFXfZuDc2Xg+1H+AtcD6PgQ74WwOT1LT6/ff68wcAwO24wuOXMVrGHm6L5BY4jttSgaPkUxPUqDO5QAWd6gkCFwFJn695bcjEdsGqArhhs9WD7gOAfda2X76nfT9p/aOqPzP2bX+2NUblrzWc6JLJrjxAJuE7F97/nc/e0767yV6K3z1vLIhcZM+kaRp4ev8Dfq8lsP9NHX/l2UtpBTffuz8v1AGEy9epdksdP8PkSbez2BejJ4lAZ25DBkqp4rw5xs123jEQ9rBUF7AljR+dfrmqGesMT3l8kWF6bc8qxi97UMBpnfm2ZY4FXITQAYQ5FzinlMvC90g56IqrKv6S3ervN4kn42y1VYFclsCn7YKR9rXVlZifg+wfik/lUyW5S/5hyidzTqotQQ993of1LPgvApRTKal8RLWT6esRoVj3pepN90rnc/hcAJLsKZP0THiWBHS1yMiKfPwczm/OksrbGFz3OCg3KpUFSz277d520DqjgFLGyHGTz40C3oiVGVOrYNHawQU58rXwIQRaW7afIon+/p4YHu6PubmH8dvf/2PcuXdbrSnWNjfj1IkX45c//zcxPXU0Yo/3jWisVtaextY2vuzTuH7jety8eSsIn8+cOisA7sDEZAKg1bbABADF1UnOcrueJOOlPWNcGMNbt28r5j97+rSe3+TFslcmHopURs/cJEoyb7q+5qZD0lQFbhL9uAjrnbZcIp9mXMr6Y43zkr+V5xDkBL6bF/PU+DyqDHefYI1itVJIufKmGCN9L6tebcmHFPGAe4REnCpdin2S2KElnOQMqeFk6wUUSljcbulDvmQxvr5xLb755pp8YFe3uocsEtBN6recucbMpPJgrw2s7qOvOw5Oj8f5c+fj5MmT8ot7unrUOuujjz6MW18/iC7yhT34zCgM7sWF82fj9ddey7VnJbLyMRhD9qrv2ee8c9Np0/DLBBbbZ+rp7lNhxB/+8KEKvH75y58JS3AxgG2Scw20jHJ/ZJgYxCesFyqHZ2cexaFDR+LM6TMavy8++6OqxN94640YGR2W3z8/Pxc3b30TN2/fjKUl9p5JVhtr+Fp5JtakJr6gfEcPvpz359amgeKLr7wUb77xlirW//Eff6M18O///b+LM6fPxv0HD+Ldd/8Q39y47QXSggZevvhS/PSnP4n79+/HBx++Hxsbu7FLWyfU3YbdAu3A+IQIELOzM7G09DSOHp1UbhAQ+MiRI5J3v3P7bnx19WtVX7/++msCg2/duh0ffPBBPHmyGK+/finOnXtJikHKi0lyfl3xIeN25w7g781YXc3ce6q36FwlpuxjzbPPUkqcSmCI0Cow6FVOCr/6xvW7P+KC/wzv4F/jR36c6H+Ns/bPuOeurv7C42JoaCqOHTsmAzc3OxcbmwS/rroVy7rbzOGjR46LbTI3N69g+PDhw5KNBsB9/HgutraeplNAZTD/W06PRWVpAn5G0rQ/hgf6Ylh9PHoUmC88eaKkRvXMqwAK6arxsdEY7B+QP0/lweLjuXhw53r0CCizHKTeTzKibyg2YX0PD8e58y/H5MGDsU3iPnu+uiqgKzaoRlhdiScLj+Pu/Xuxs+3Dtw7ZdlBSFr4JHApwzaqv/cPf2kLfYjwbm6xkJRNQSU4nq/ujix4VSPnJGYKNV+BohsC7sCmR6XJzXYd+eeiGK2ydVMKJ8Pi7N4qrRaoKzondPjkCJJtrbhys+b5gD1258nnzbw7yY8dOx8mTJ2JkeFAV3AXWSaYy+/RuC4Bxcl6Olyoy3A+s5ApxxkjuqWpKsrbbIgOsrNIfGgeqN86cfjEmp6Zj7vFC3Lt7J3r6h+LNt9+Iqelp9yiT/I/75JFQu3f3fqwszzXSKH19Q3HptdfjxInjWS3r4EQBGI6gZCGRd8nze29XUnxXvvoqHt27lSmCVvCmv9ZTWUq5oX9V8JVXMzuQCrQCeO1ESsJXnhsfJTlm+eQmUZ3sOQeATg5WAFYJIN1FBuhmWFv2pJzXWo89YhA7SaSKhKz+QGaQwIMAy1UgnQSung9ZFyR2UrpHjNMMRJyIwJm1s0fQ5or0fIZ0RgvMqJ5/tZ9xMKjwhJ28i+OY2YFySjQXRU5Qn7WUiJLEjde62Y0GgtRPJRNsDkCcaOe9SuKnJIwJDwY7fG8F7lVPyJJcM7Dj+/U2U1WopHLd3wdHuPrdKvGXIDhrfAVAdvmpQICqrGd83ENuTwnrsVGCLFeDEiTiYBLkHpyeVh8TA6YOgghOHjx4KAf42NEjAnC5McABSUySsM0kIVW/o2NjCgrXVtdjdQWG5o5su1mlDnIAfgGAS/Hh0OHDceToEYMse3sCFKqqkQQp1xWTOvsukty0rLiDaOQgCcL5zJMnCwoKFIhm30CASoJq9jtOOmcB65XrwFI1qExyd1v7AVlqEpdOonsPOFFWzGyTPggeFHhtU8VkuVUxc8WqD5ONBpGv7vSb5RoAz4wdjNSqDHYVuasDK5lblTzMg2TARJiytaD/jgBIMfU7lRztdSN5sFX6rQDkAOa6x70rlCyTjUQz1dKVzFNlbBJwCFKZN8aX+2wn4nlTgYX8HplZkowi86RkbiV2moQCtiQrrZ0E8lnRSDsr4WJ7YQlNkzhKbpb7Yo6ULBIY0avxLelsKQZIqjIrHrKPD0moqnStpFEBkSJvZIsAqxaUNH2dQ06CABKoF3eSTZgn/s11sAWqHsxnl73T3retlu1TEsg9dyuxUhVNZYNs58q+29IrqZJ2ELKFkwWwuF2RLLmv7G9biSufp1ZO4MU+JIAvtnidx15vlv4zeLPe9DRWhXj2XuZG+HfJn9o2l9w0vSvpLW2ZM8hRXL/AwAL1SWxp/7BGeixPXox5LLqSetlvvMgrBda7YpFkiIkblma3fbQiRaenumV3LZFdgHVHyjKpUqWyoKR4uzdvS1403SjmpMgdpaDAvijw1XNeNHe3mFCla1bSr68ZxMMWsO+LIKEK6KyerqoXn8k+Mxlz5hNCgwgQJSeYVTBOYFr2W5U6Wemqqn31t3OlphKJRV6o3qEAkZAnsjVHvY9nEqCX1TOsYUmC241KJRjsnXu30koFWyeFBSUvfRYVyCopYCSQUyoY4gJz69YuntOyIQbp8UeoiLb/V312TRLZUD+1kjdk/QHwla1i/+l0FrJhD6QhFspeWhqwEtDMEXNF4pMkQz0Tn8E+kgAqZQDWNok1/FWeSXNIYjXP3eWlJdlY2wn6cVPB6F56AO61PvkM58bS8qLAUMBYQGjOq5L35vrcg4F8t0vg/lCy4BksS20FE3xn5JSJZzjXSEbxTK6McLZJbQBSypX2NUjuYq+2tuxP6BwDVE/wm3tijlhzSopqPaYssJLGVtIhViLRY3KAyTc18OXLl32ppDvnJWvBfpT3GmMkkAiSCaokWanLGGj9pzIO8ynyQSbPh5D164VcYNl8bCmgML4RY8S/GZ/aJG8PyAAAIABJREFUF2x090HkfLPMJc/l76BPYn8jhYw8Ouu+iAd8D2uiqXLO+cF3Kj8OP0XEtpXVBlQv1Qg2c/neVBGzrrR3sAv5/IyJQNhUrnA1j++N8eZ98pdTrpnxKKUAky0NzLtaPwGdUpRI35zfq6I67ZUSnjwnpBX5567kNSDvV9md8rtFmmLOlQgnqe3PFtCu9gy5Lw3G+JxyX/hOv3fCSvZ5d4sEJaJI9hZWn8tU6ahWBPILuKckZRnI6rQGELibAEcDvjVP8uxfKuqysSgb59C6QOHv/HATQ/vs7qgz1Sf2A8Ctet99AHDzzd/9Re3f/EAAWKQGxTt5HrT6lTsONskh0wnZksJj2Abd66wR8SR/50R7q3VNjr1bPySojN1p9QCuSDZ3v4nLrfC2/CB5Xi256mYI2qFwxtAV19V72p9zTsN5Gb+cYG7Hkh2Q9Nsg9J+aFMse77v957y9/cT7f/2XSXRm7qWpku1cVfF42kW7FZZI1yiof6fPf+dqLP+rsWvOz3qP/Yi2ilCnh65j2NoD8g8zJ6K2CqgbZMxXZ0iBuDVv7fmr/IHUL0TUM3FMgGWpauRGlQ8mIqRbLIjMlCQ3x0v+rCvjso1Gns/Yq47qTKpyJPDD/avdTip/EM/yeWJqAN6q+MTbWF1Zlt9K9SznbNk3npk8IbGxFRxMpOUcxycv9SmTKSqv4PXndhb2vbkeKilW4jCIjq/Bn4r5paqUwGLaIXwDA7SpcJa2jPtjjgchJdPGTKQQ9yqt89pE8NWmn2qRojRekvSuIgAr5yn/oapbwK2M/bq7BCIvPllQOwnydH193bG09Dj++OWncfP2dd0H59Da5nYcPngyLl18K44dOR1jY5MCmTyfGzE7/yhu3v4mFpeexJHDtJU6HiPDo/KjmXtXjxMD2+djvg1op7pVzr98zN7eVBZDQWsjHj56qLE8duSYgCbOGpEVso2SxjDbrFT8rrGlPFU5ouyhnePAeuS8lmqMfBGTF6oKn/vUWle+YCcGyUEPueKSl/xN9WL2vlWOLuPXihkqV+Y/8XlMUEOuvfKmajORrXSkgJQESM1/5rp0xic5uSF6dJPrcdEV3028Nzc3Gx98+F48eDirik3H8b5jKoCZK0k+t4hSsjGVl2bvbe7FwGhvXDj3Ypw+dUb5BNb41gZ7sEeFWx99/GHMPHoSh49MxMHpg/KxUaHET3rn7XdicmoyJeY7rVyqyr98AsZAc6McF/kujyWx20AfhIq+uH79Rrz33vvKR/3kb96O8bERrRt8Kh3LKRtuRS4TPwA65+fmlBvmzWfPvCAAe25mJj75+OM4cvhoXHr1FcUH9Ja+evV6PHo0F9sUk23tSeKYSvblBfYxNqlzDjjG6Y7efojgVr7iO5aX1mL64ET84hc/k7QyeMfvfvf7mJmdjb//7/5NvPDCC8r/XLt6Pf7hH34jAnYdxTzHK5cuxN/+7S/iwYP78e57v9eYUNCAyqfaPAr0jlh6shzXv/5GeazRkb64+Mq5ePnlCwJ/8bnwb//wh4/lJ/zyFz9THu7Ro5n44rPPFXO+cukVgcZWX6iiIZNkWOO3bt2Kjz/5JOZnV3S/8vl9GKnQSTFlL+TyvpiampZUt1rYSc1gWN+HQs9//N/+01/muPx+XtaP7/oXHIEfJ/pfcPD/a351d/fAnhxxVbSMxPHjp+WkYmCoojS4he3aiZ7eISXwYcJPTU/JGSNxcOjwwXg8vxB37tyVg7GzY8ktXu4fi+G3dCfJAK6hgwOj222mEdfEYVhaXpaDg0Q0hhlHiOb0JNCp+j0wPqZkEZ+9+tXluHHnOtCig9junhgCzBwcjpHxcayaOEmnzpyJyemDTiCq6inBJw4qpI53t+PJ44W48c03sbW10pHRKUatnj/js5LZKaaTHPpO5cS3587VK+VgmBjViaAsJWuGXHd3svAz+b0nSRUHFxyEOrWSWbW7C/BiAFj4q3q2dkDJSuwUi7+iSzv6JBdIUOCMOHGLwYdxJok19apz4o1eBEhAX7t2ObbF4AQ86otTp14UADw0iBRayoLl6edKBFc2VRUOc9r0XEkJSQUl9IttnssswdmZmbhx4ys5n3zX8WOnBGgtLC7F7MzDGBgajTfefCPGD4xL7kJyjaocXHMf1uVl9QHe2ngaw6MTcfrUqTh+/LieTdWBYmzmWGd1GQ4MlZg4uU8WnsTc7GwsLTxJWoHnKM/MprmGxi9gfTZHas5AJ7FmgN1jLJAgpUIrCYrEn65Lr+KUd3WQhTNvuV/LJrtvjZNGCaRn75xiHRvMScmxDDgKLHLVQoIlVBukNCE/l4xoyuNUslCyQe2WxMqvsMacgG4AMLEpCYSowrEUfJN4aHoSefO0K0pcedul/n9U/HsQWk6ZnPt8HmeX/Xk55p39w3fR+5v7Bmzh+x0AAhJZttNgU4LXCSTWODa9IIvM0QDRvpdKLBr4tFSWJSEdsE1OTglU4DoEpgRdfO+BiQklNVFJAIjlHnC4Cwzl88WUPTBOT/KtuH//oQK5kdFRBZoCjqjc3jLDl6Qm++nYsaMiM9B/eHZ2Lg4enJJDz+/4GQxLgkqcNgDqtdWNmJ2dF6vXyXB6DE/ajvaRqAXIdSKdYJl75LP0IgbYc4I3ZVxJ1iZABGnDQJClJXEUuW/u2YlzqnM3NPdcE0CZ6uCS9TTAyHvNavXvR3RGiHEN2UeVarsaY+6tQEbt40xalgymehOvW8a9bBBgCvekxC7VZv1UNpmpXkkQJWCTfTo8PCjQ2QGmpalLwkusUPUP70iaksD3OddKuOWGLOCD32stPEHa3v0OSWTTw4kEAt8F4QRgpZ2IKMIHdoG541kAqxkDxkOgErLH9IiG5S9Zyo58Gt8r+6NA3OvZQFQnWKzvI5AgWOBa3Hf12q0dWXKm/Jz3VQUZ64LxMlBABZd7jmGTbftMojCblArALp3l7JUKQrCtfJ6g33vY5AoBT5UEZi8q0WBpMO9FA6dOoHYSh2WfpHhApWYClqrgzflzf8eUq1MFRfaZzSSlK64s42w5uLJ5BKoGI5kHbB4DKknqTCqwnnlJdUPkNvpyr2sv1PMIJCBxRBAvQLtHBCwRTLKHcxFs5J9JrsnjyvyV/J9BWFcwV1WtbXT1tU0pcfk+JDOc6BI4WZL8+cxKMGef3rJNPAdJC76DNVDMYAac+awqsbb9Vg8ugZ8mYtBLqGTIBVTlunD7AUA8J668PhPITZtuENQkizrLeOZKZCohVonlVgWSKwxWG6JZ7X98m6ps5RkrAVtkB/kieRZUNVzbPlQFfwFTdfZW0hQyDXuUuT94+JDBqKck8yBJ5Xjl87APPI8G3jtkC8vzyvamxLjWPABTn8Fm3r+yQiUtvbB3tXeYW3wfxqb65Booyj57VSmOFKOSU66sZy9z33wOm8/6ASDkO83AdyK3kvgk7rBV+r3APe9VzrCqomi3+cAnYwypKma+DHDZF9rYctK4kfbVnLgdiBOLlmmuRBK2XlLCqhT2nvK+BtTddOVxyhJXQlXAendPI38pIlb/gM6hqhQFbBQArAQ0ctb2k7lXZIlVzZHVveXflD/gPdKnKvoie4l40bp/jSvqRKoENcDPvFtiOsGhlE6U3L/aHSCdN9Ss9ZJWFvid/ZRV0Z3y8d6froA2ucTnnsBF+qqV/YcMsO9Zy69x3zrWXSXHsYtl10uS3ACGwTlJsKsi15VHdWYxb1VprPFR2wXPeb2Pz1g9pWRxIWxQ1ePzlWdQi4HNDZHjWIMQzDTXKGbkM0qCPns21+5l/aqSPO13yUOrWitBWj63JUJRh5Dg88TVRa7Y6ksbQfzbOZPss7OvDLyWT2pVnE4Vp6tdy5e07yACLteVbCWynPhlw/o7z1V2rghWdVZ0xgn7aoBheGggRoaHJNlcqhD1Pie6LctYdsDnvc/KbqpiROK0WpPuMxVPKH0pEFcJUvVw7wQELuRKIKsFCD7r56vSrdWb9ply0mxx04mP/Xk9QR4prdY55Yy0/qyYt36Ud9S84zsrgPdd4wemu34IAKwWP6lukuTn+jbFWvKT3L5CsXy2fTCwabnIOrM7sbsXlQgcLWltJ3StiFQvvUdJ9Y7k7T4A+JkK4GYcn6kEfs7Q5751ONwBEjNXkn2oy8fjTdXrV3unKsCrmvOZLyjS7bPz135bpVISfn0uClyVoiYi7H/p3lrSxt/1jN/189Yo14UyB1O/yVYW2ZPc95srthyHGgvtE++vZt61Ia2eVedv9SnVGdLbJ/slafqU1Rc5IHdPkRLVFiJtJueK+t+2WnuUfyySOqBLa+45W/F1efHZUnios03AZZLpsT+yhVL8se9fNrTyEg2pbQu7abWIAjWJnevf+AT4GRAmuT75H/V6zTNSfobk+HsTBNwRIMl7GK+SqK1YwdWVBmgkw6+K4rS1KT2t97bifxOUIZBv7gOAeeY674qYw/j4/HVrEIAVtZlQH1wTUzWGqhI2uKj4QxV79lVF5EqlMqk7pBJa2/7X3ikiu8iXGWPJJ6elSgLyt2/fjC//+EVMT03EKxcvBNywTz//KL748mONG88HAXx7tysuvfx2nD1znivE6DAk8a5YXoFw9zS+uXUjlpaexOkzp+Ll8xeUa1C/UIGPKfec+Rz5wdlCqHJJsv8CqXcVs/v8d/xj5cjHMXngQExNTXn+c6xE/BLh1MCswPj0M2pPAtjJtkB4oJUBZHPyfLl+mPe1DUsUM7/4EgKr1TqhO4aJ0RqlG+Sl7W+VT8C9V/yj70ipaeevWQc+/wUA69mdD6iYoWkvkUUv9qENGCvPIqUZt05h37hQw/7sxsaacmP37t+J9/7wu1hYWIuBQXwODC7flQoZ7OWdPUk7m0mL5HNHwQwbNzQC+Hshzp8/byWZJOzhG+LvPnrwMD746A+qSD137oJz80mCu337lvI2F1++qM+yTh3jmVBtoqUJq6xrVwOHCBkDg+RceZaNGBqAvLcd7777vop03n7rrTh56riklkV0zjjI8buJtSurq/Hg/oOYnZt1O7Ge3jhx/GScOXNW8/TZp5/FwuP5eOP1V7Xur16/GteuXYm5+TWNBXmN/sHemJwa19DMPFwUUFs2rgF/+4hT2T/4/vbD8KPfeP3NuHTponJlqK797nfvxVdXrsff/upv4rXXX1f8gyrfp59+Fn/841cm6mYf4DfevBS/+tUvY2ZmJq5fvxZj4+MaU8B9ncuQwp+ux+1bd2JJrbuII7rinXdeiTffelMVvVIc2NyIP7z3ftz45mb85Cd/E6dOnRGoS2HW2TNn4sTJow3JXLFVW0UxDCBf//pGXP3qaszNoTbo3eM4qyvGJrAZKIaOxamTZ9SPG4IH311EENQM/9P/8X/9QEfph56oP77/r2UEfpzov5aZ+C98Hz09/XtV1dTXPxYnT52NjY2tePTwXjKNqF6xLK/lLvticHgopqesVQ97amhoIOZm5+Pa1auxubmY4K8TenZYMOb0D6V/04h6OKnyUIcMR6ET/LBiFhYWdAhSiba+uh6zs7PxeG5erHr3teiPY0eOKGi+dv1q3Ju/m0FkLll6Xw2OxcEjh6Onry+Wnq7Eiy+di8NHj8oQukrYga8CbQA4engtPInLV67E2sqTfSpJHQcyI+SU46Ui19JZesJk07iquBiFbdC1ia4zG9AJXNPpT8C8Ah4DvkiS4ayQ1Omz067KGg7gknPAF9gPiFWgCKhoZlo6Bp4M36N+hNPEdRKAy7FBpqNbldvuo0pyYXWNBIzf19dLf+FTAqKYex2iYr8nu61V3awenBnMch84No8ePYqZ2Tk5y7AJ6Wvg6iozRJFxBnDe2lpThVVPLzJzJCHdh/ToiZMCwJTkVJ8WWOrZX2F3N54sPhEwxmfOvfRSHD121I78hpn8Yt7uOElNgCHp0w1kwBfVi3pr2wlbHaQ9JOlrfCs4KpC1QPmqdLNEusfflZIeawf2ZsK2pJyU2AdUdZWvZYfzO1oVsQUkKZiCyZ8JWVW+pfxTBQaVmCnJalfLcbhbOlRVPylfWaCmnKGmH2YtYQOuBZwW4Nn0V8n5YG4rgPNOSNY+oWv2pOTnVWmgyqxGetGAHI6jAIkEV71eCNgM9uqZGnTYa9nBhSWifQ+uXFJSVf03cdz7LF8t9rGTcupHl9XUSn5xj1kF7L3h4FUBd1YTVkTdlu4p4ICkINWqXp+2eZJrFEnFFX2AfiQ6Wa/urWi5QewRtvfAAVfNzs7NyaEmMFBlFJWwCRQpSSznkqo3SxZWJc6BiXGRN3hQvqP6D/Nv7Cig6N27D/R+HHjGmwqkw0cOxcgIzGqvzwpIuX/kll2l6gof5mZoGOnngaa/q5iDOXdOTjuZZcfRgaHGGjWDJDVg30nm4uQPjXgsSm7S8tgmnzAXTXCpvvF+n+dxr1EyMDiRDORcF1QCN0AtFZM7ewo0mTNLSrpairNkaJhqpR5XJClR7QpLr0fWgNezg3pXvkoGO+eXCjzshxxqVXtlVSLBJhXY65a1dG8V2y8BOVk902F3255XsrSAtuptazlqmOcrCryYZ8As5gM7tvqU6uINPSPnK89EdTjPYRDfBAb1FlbwvpuVc2Vv2lU8Prm4f9atJcogAw1E/6Clo6sqkeeWmsLunmwpwTQ2ypJarjRjvDmvh+k/Re9vVY+l9LJaCLgHqvwBkkbqp23wpUkQZVKgEo18r6shUvtCcW/Kx2dlqYGPkkVmb1j5Qnsrq4a5DvmJAmwqaYFtYSwFPiWghHWoPVL2QYBHVvWvLK+IfW7A2GdiJfUsNw15yqCnbGKzziwNy7i1CQAlT19JcclyigTkHstai/hjqdzBrFVlHntA949NzGq+RtWk1SaAO5GEYNo73itgq/r8ZjVpJzFWSf9O1YTsXvWMS4ITs2KlEYPHVSWtSt6NTBImIFTnTwM6J+lFLQMEeqZdr4pzyQbjd5gdXskdxrQA4TrXm/WS91f7VIm6lIVzxUJW3aYMbnNeCCQy8M365/pcu2xx+3p8l86wPUgRHRvtStstgyuZeFIlv9YnNskASDshWH31BJxllXclFysRy3sYd87QsfExzRtV4JX84ruKkMW9lVSxgNoNywbjc7McsWMCp7DdWS1MopP9zL9JQmAzqZ6hulytJ6o6k8Tv5qYrgzc3fD9I8Sph1/GJ2EtKkoo04r2o9g2QQ1I2l+tAHJJaQvXao6K0p0fX5sxkjJl/n6duR1BgoyXWDdYSm2g/pV/i5J/tN2MlMgmVxil3qHYMK1ST2habqGClkBo7kQby+6vVAWOjKCb3kD6Xyhdcj8QRZ4ckqNXz2uehkkXZ190ATZ7B2VYDu838MSYkjWgFwP628gZtFSBsDkv1QWCA2my47xdJUMZ5+emSPuO+eX3NZzl31U9ZkthdWtNKJnf3mLy1vipSn/yFvC/ZdeYzIHQZ+K1KPpF7U+EBwsPDmYeqruU8Z40VmF7EK+aPOec5qgrM69sxhMkvViPg+6j8wLYeGBsXEUzJdREJADI5yyFL2LaK/JL9wCvbxRjUWaIkn6Ql6V2Z6lECfh0T2g+1v1jAdZFmSvbcfYAhb7H27TvoM7m/DRaT7De4Wud3PT9nFy1niO+YxyJsVGUTzzjEGk+paJO9XF0jAlKCFyNDQwKAdZ40Va37wVMlplP20uSvJNsAHMh/Q0HDfb2b9iutVgvlN9gHqlYpnRYs9pGyyqrI0gkCPIvK1X4sxLkS4u00hzBLI6IN0aAJXfP6jrErv5AxeBOnta/W4O/7f5jX1rg985v2P9tg2L631RlePyzgOomqdVHjuv6GhiSYFYec0fItZWM6ykZKK2S1peKfBAxqjk2dzarflpS2YpLsH2/1m6zuSXKifJEC94oIkDH/nxiC7/GrTrpQ50zDiuqQH4p4YFJlR+67YrgmvGvNq+e8s95aaY6OD9WQEDoZFceg7THs5KK+9TDfkrhur6l6t5/v20nR8oFcQJGfbL67YlH1sG5A1c7erEo3FUsINMh2R+rjm8AWwCUqfNnKBRsn25J7UfKr2balyCv7fWTLqRaJUbagek1nzCIVryLhpP0sxTjGskiUJhva/5SSQCkVKJ9mwgL2SeCt+gK7hZFtl3daKZtIqeQZv6bANcdj6buT78rcWIHc1c6HM8C5sRAQXqQhEWKzRQpfXKQkg35FHt3Rfdofcd5JxKbs0+zcnhWEeBa+U0SNsp0NQajXZ/CgyVY+M/KZk2DotiU+Z6yCU8CpwUjOEEkcJ7ho1S37jNjW6nlbpEMDo/QIRjutlKo4j20zuT6A7dWvvozLVz5XkcZrr74aY6PDcfmrz2Nmbi7GxlyQs/x0Mw6MTsVP3vlFjI9PxuKTp9Hfj18wqBza7bt31Grp6NEjUnpUZW72LCcXLIJithCsNcZYiGSQQF7tIvuRm/Lt1Dta0s4bIqwzvocOHdI6Vf5DbahoPej2UYCJ8m9b48R7+R4pmhTpVm2UnBtRvEZPVLVRWs02FaiqZJUqvy/CjVTMTFrwWW+Q2LLf/l+xVB5EDcEgDxDF+OyLJOxIjWzDJDT3YEZha0M+rGNN9rTbzQ2gyFPE6SRMiZi5tRHrG6tx997t+PDj92N+YUlrUgBwSwGPZ+BnAMAAv/qd3hMxONwbhw8ditOnTsfZs2dNwM+evfJPdqzQ8vjxfLz73rtx5PCRuHjxFf0bP5L2Yw8ePIhr175W/98L519q5OhLrUS+rYip5KgN9Ou7BabbH2ftsk4ePngUv/ntuzF5YCr+5qfvxNjYiHK41ULEvpJbQnGfjx4+kswyuQz2w9TkdJw//3JMTx+UNPbvf/+u9vSLL56N23fuxJWrV2L1qfMxA8O9cfTo4Thx4oR8RiqP79x82DpTWB8UpZnE4tiavr8o+GxLYvq1116P6YPTmh/yVr/97bvx1ZWv4823Xomf/exnqq43uX9RPZSvXbvdqIf97Gdvx89//vOYn5sPQHTGYXaOoo0ZFzT09Qs8frqC0oGXFnznw4fG4/yFc6rCVrFcX1/cuX1bIDM9t89fuKC+xqyj1167FKMjKOcV8b9VQd2oQnRL4vuPX3wZN258EwfGJ2P64CGP0WBfjB0Y1Ry4dRpjb2UxSLIURQHA8+w3btz/ERf8Ht7Qfwtv+XGi/1uYxe/xDF1dPRk3kmgbjaNHT8T65k48npuLnr7h6BsYUoaUZAR9qZCcIuE4Pj4a42PD+jfB4/17D+Lrr/8YuzsYX6UVW99up6unuz8G+8cEKmBcbGQA2Bxoc9DPzDxS34aJ8QOSocaZAKCh2nh4aNAydju7YqHBHLu/9CCDIUuDOqAajOnJ6ejp74u5x0/U+/XM2bOx/NTyMSS2VA2KbDDABSyx1bX4+vrXsTD/INmcCcpl8KXjVMFWAqg61jugXgMClyMtTY5KPhXwuj+gsNNdcYOv2wTgTRDl4KGbxIh6u+EobrT6IrUC5ZYEtgJyXa8v+nqceHLSxePuhOBerK6vqRKiJC9Lwk9VGzubsb3D4VT9hR0GOVE/GIMDOIpm6lPNpr5WOkgBffJAJclaSR0Fh7sNI4qD9viJFyRJwj0ZBOiSHMlXX30Vm5uupqzghJ7S9Cg9dhzwF4ebJK7ZlXLus18LUrkk3qgWoLoSx+zJwqJkaUmcu5IMhilOtKsznZhoBWdND6VioGc/DfXzdUVYSVrtY0BnIi+xRCfkd1yFFtkLmKSL5idBwwoqxLivwCIDrQoSmz60OKl9lv8rR1LSfs3r2+mMBvDMPsl8zsxcs4WLmV3BkdmaHqN2sE61mxx++Zh7Sr7z95IVVbqG/ZelwzubTkjqOQVzG6ytQFWABhXgSsZaxttxYvaNzkqgqqBXAiUTHxVscg/FKFUFXDJrFRwgpanqGFfj8KekazPRLXIEQXf2u0jvXolM3kcQpgRwSnQqqMiKYhxe+ufQH6kALb7bCVr34nHwizTyAa1FyW6ub0jlgD1DUIXMMezP27fvylE8ePBgTEweaKoTHz2cibn5xwa3sn8wbGg5/VnVTCUH8kl8B/eEY07lMfNHpa/7zbmql3tbfkpyF6bsoMDL/v5BOfr0Dib5voyt5Xpj3HOPAADsBtdug7UCf3e2xV6mgoyXgD71MdrJPoQdAI37YV+ydgEIqo8w60H9buR8F0PXAXmRHtR3JiuwBZakHGZTOZjVhAZOXfXo6pMe2Xaq5dzLNXuwDA0lcOaK0wreq8rRwFkmdSV/3KmqbFczOVD0d7LOxeZlDaxZXtWHqxPrnJsGHwyUMw4EhBvrmylrZlY4ZxTnHKA35yxrl+tpP6ZsF2tU+zeBZVfDdqpYuY7Ot/XNBFUNLhaVogOeej9WkMsz2OZaUpj/VTUghq6TmLyqMt7P433BPRvwcT9rztayIVUlqAr4IVjPTuxx/hvkdlDOLapXcZIwHFArpLVtyT5bsit53hUo43uHMOSkRFUksBfZ44D9JDAwX5V80FyIge0ejwLkfcylOTBwzP0UMFRV1pJ3JdBVkNbbJOIqscU46B5I5CSYJtud55SIAyV5pay3AcJKoDas8qanlhMRvJVrNuoEAkT7NUZLi8sCNpx0y0oMVd+ZhGBA1SSNAjUs8ecHLkUExoIx7kvJY91TVseVTHAl/er8VEIqQTC+o+xfnXOuhHD1hM+FrER7Rq5SZzM9aQXsGKxpxoQqy4yWTT5xiwmDN97bkj6vPl9ZHVFJCQM/SK76+iYvVLW312TNmfa1ZMg6Uq7yGehxK2nBjsR2AcpaCymRC9Nc6giSuPU6EDjYRxWsK2ukrJBVNzVOskEprc5a5lys52GOVJEixYZekT0qqVrjX/4S5wVV2ko+rW8YNAP8RS0lWwdwJnCNAq8lU5pnv87FlFHG/lcOm9+TUMMujI6MaQypekZ+rfEt0udDgrGIOzyHVSGcHBbwnopAzCG/U0/xHZ8d7A8SINNTB3XbMNqkAAAgAElEQVSucH0SGWp5gJJDVgNTXUuvXmyPK2tdfU81sN0FgyzcWwGo/J3nHkg1IgBkiIM8W4HRsjdZkeoKIldNGziEhDTgip0kr1SSj99JPWNgQFXKPBcvroUaBYkx1rj7wjKH7klIwov1pfMrpQ35Lmww9831OSd9rkQDzlrpxPu9zgDGh2dBWYK1onN5aLiRaQbcZRy9t2zqXPnihDv+e/UbLIIHz764tCi/aGzUvoBsb1YdFzGxei/zvdj3iYmpTKw5Mc/7C1jjWny/AVX6VNqWao2trGiMquKds9K+Xp+/FxvSw9waPGftss55AXBL6jyVJcrWCVBLH9QkKJLIHQWnAh+5r6ryKl+9AGKuz9hIDUMEkc1mvupcYr1Vol9jy34w0yirvk0qoFKsJ+V8ITmzN3iWIkhYMtS+RY0Z86Se1vQeb2R+XTlfAHPFFGWbK66sGMf+juehKrRUedOSFy1ymv11r5FGujfB5oLGZMtb91nX1IcKLG3G3WfJvtC3jHja8vbz5knsP+zCNGOx73f/Av/wnCRwlDfYwq4bv7JioyaxlhVxes6ScxbRvlrQUI3oc4z/m5ip4s70FTS/3EGS+2qNiJAlILHcmE6FaQ2Tz9SMqf6MsWu+8znXsE3K22jdS96Vx+dPfLfXQStP0npvgeu6RgKMxYGo9ePv/1MQ/3cwAFoZ0Ba8/cydmqhsf6TjH3lO7W95nz1LwE9SQNoCq+V17lHjmZX4VWRQbQtqLZgMaDIRQCY2VxWWpRKT164zrM5D7lUtc/IbRYBOfJrfCazMJpmK/XasWtH4U2kfyjYQx1guGQU5E/UbvzIJ/frOrA6u33M97Fi1cmjIU6hXpF9VP9vesa+L78L3mlzWHaurKCbtRG+f1YcMCDu3Uec2z2J7aVUPmyOvCftVpXRQMtWpJ569y/ELFp/QjsznIzZahCpyaZKRdsxF/quIUoA7/Az/jnmxv+L8ZsUozB8+FMQmzo8aC842xsotJlwFjX+BH8Wf1U9YaxqCXYLArmKFlEcMthFzs4/i+vUrMf94Lra3d2N4tCcmxofV1o/PuL6kK/a2u6O/Z0yFGAenD6vVGoqGFGjcvXsvBgZH4tTpMzF+4EBD9EWxSOcwoHjG5IysQNHeHufdDozLR6ucSNkvnkHqHPk/1wI840Xrq4qjdW8BQEpVLkpKlsvGz6z+sOq7TAywtaW8QvlI7cKGIlqzNiDOFUlAhNYixpacNL1macORvpbek0RAcs9FHNTaoZo8W1Hx7Mp3ZjyuHKk+S3srE+vwFSo35HPUv9smNgxypCYNA/BKDWqYFic7sb5pAPjjTz+MmfkF+29coCsrfncl+eA4Mg/p7bUdqXscOzkZp0+fiRMnTgpMxKcof1RrFhL5gP0Y/MT3/vCufNHz589J9RH/+PCRIxqTy5e/Ul/dN954PaanppOAYCXBaiFVBEfQRMUi2QucvYoNfLr0ND797HMBsX/zk3fiwvnzqTjQIe7iw+EvLy0uxqNHD2Nufi4rdruVbwb8PXnylPb//fsP4qOPP9JcMDf0k95Yt6z8keNTenbuf/rgQan4/P7378etr+9E72Dmv3fIe3THKC3CZB8gPm/FwsJyTE1PqO8xVekmrw+r7+4//MM/xvzsUpw8fTT+7u9+GZMT42qTSVyLRPRXX12NL7+8oXPhZz97Jy5cuKjn+Prrr6WqurK6EX099ABG3Ya1BvHOyleHD05IsQ/1Sap/L75y0XO2vq6iqcuXr0vR9OiRafXmpu/vm2++Fv19JtErz9SohLXaSgZ5ps24dvVaXP7ySrz00oV4+eVX0h7uqt9zkfjI49HO897duzH3eF7xCO3sNtd3Y219+0dc8M/wk/41ffTHif7XNFt/xr12dfVaBEjBW3+8dP6SmD5Ly/RlJPiE9QtgygHYGzhjDqr7lRzcXMdYL8Q3N27Eo4c3E/htA8DF9nSgQSVrX/ewQGCcpmp0X7LDDx88dPDe2xv/P3vv4VzHmWR7JjxAGILeS6KTRMq31Ga6d2PfRuz+329nWv2m1TLdogwlOpEEPQmA8B4bv3MyqwogKGl6Il6EZoQIiSTuvXWrPpNfZp6TJx/efyApaA7L2WczcgQIlpcXl+PgoQMy+rfu3o65NRwIg7P0GBjop+fjcPQCMA8NxfkL5+PYiRMygjhWnJmWE3UvL9iDq8tIMdyJmaf3zaLLMS32bcc9z1cTsBUYaFneAq8qUnXQl1XBHYnmCn4aL5xrZKWupBLVA8EJboPO9Dp1v4+tDZLqAMDdsMlgdUV73c8JPO4hoY6zlL2AB9pewE5wminXdWIcuGwpUTg3P2fGmpwWWHmuNKsffu9EgqWl1c9WPfFSEm6gXw6z5nuI6sbtmH72TH8eP34yxsf3J8Dl5wXY/+abb2N9bTH27z+iakfmc3Sfe8JBRlCCn2QVPdLW7fyXNBxAv+RpMykGE48x6yZRu9mENsHTjfpYt8xLzl/D4N1pGvXZZOUaGDJAUr2O1SusU03qMSo5LiezcWgFD2cQv8MJznnoAk1NVRUJgq2qcNs7yC0QzMCNgdCmsgpp35RHrsopB0gtA79JcCTrvKmeo+pSYI8lnBRkZVJcDl+yLCtgbUBm9QYT6twwhWEvFiBdAFMFar5/91ZtA0sn4NWPJyVnJMc6OCBnjXVMMhWw3/mZko92b28ccRKF2Bj63anfYc6Rx8NyzZIf6umJ/fTAGB7W/RKwkZBlHQLssj74N8lVKs353eLigpxTiAzYF5KFhw8figMHJgX8wfrj+lTQ80Pv9Dt37qp/59FjRwUM4wCSKG77OI40UoEGzNd1fZbnkaNHYnzcQOHCohPzrMWqJsEuMAKMB6xaGMsEW/wJ2Lu2vimWI0lFqpV5fl5jLAm2JSnlKUtwnsQhyUKDJZvqteoqo8NHDun9llBqbYQqcLL/TlV4V8LBSXdXHTv5YbnmqqxU/0HY4xlwVpLHyWdXibtnrR1Zvr+CLP40mO/vJxjmPQJQEywgcDZByVU2luV0H1iDBk6YcE/8XSByOtoEOwKQsxJVMsyScDIQqqQ60tQwgTOJa5CSPoIAHa7mUjC4sa4qax6EgNZ9wx2UWgKeJIIrflS5JSa5q9oLOK0EC/cum549WAtE5tkJZtizzB33pkptvddrRiBt9rry/q0kl6UgDaD6+RjP2Vn2BAxrs7erlzm2uarzpYaQiThXzVbiyCQJJ/Gq4t9JP9mMTsK3kbLNqhglkbN3bJFSnPA2C7ZNUgG8OIFQEnasC7GO875ItLBvuC/1TRMQ4iSLKuUGqJ4zEKN1u04FgaWt+MJBVSmm1HF+N3NRVdiSnVVvq6FG6r/AFp6xZNXr3MUmtUChq9f4HZ8voAalFvZ2kfMUPFPpvkHvKMu2c78i2lGdN5Sy05D2qr9VSvvZzre9+TSOmbhkHPsV6JuZXWdCzVmdiGU7eZ8UPfLs0nm4YRa4mPTqsdSpOM9JLlnuGgOfSQa2DFY4SVeVECJ7cF8pK6ckU0qXqQde9UPLaiodBfl3Vc4kAC+ViEzKaD+UNGASO4rtz5cLNJP8tStYNWZU1Kva1texpLV73VbCj8+6b3zbBsJV8l5PJiH5dUmmdfq+cs1KWHkczXAHvOWsq3G3woEVIuR3krzieuoxuu6+Tpmwg5wBoCp5fVWweH9UBSRru5F03N5SYoieVHwf+wBpQLYHSZnqAcs94VeLJJRJX5J98sWyKpPxE3GsAFERcUay2nO1kUBVL8EkdHAOMT5UJVS/YOaABCpzwJmrKo+lxabqRNLUHUUa9hc2gWuVPZaPihKDqj4A1gEPOT8Mmtu+VB9xqw3gC8OGp6qVa5FQE7lENoJkjRPE8oeyzyvXqLVhaWUnxBlvK6CY0Md+MSDq3ovMFXNc41nVfQYZ8dmt8KPPZaUs9zwzOyPmfvnk2CWICST0ZFey8gofSf16VV2NMo7l+xhjEZboHS0AwG0BqJTW+pYMPz4essh9vi6gbIJVtf+tUOO+fwWUi0STsQvzpwof+fTEdq3yCmPAWLJv8NGK0NIFxKRQo/O6zmODwO7zni02UmqRPVPJc56fOcN2uxcjksyu5BLhj3Eo0KOpzHNfTe5L7Q0SVMAH6laWWSq52iZln9OKJXM9qwpcFWWcPyavyF9OP4H7V9wnW2clDfukXlNOarvtRlXH1fh4z9qmNKS0rMTy8Zs2M30dvqPOYgOXfr3igbLFPlfbqtuKn9rK1YxqU0a1pGTtj/h7m/h4h8xzC2y3MVm5CklYe0k26seAxxzy/01/dHvlFBbYIRSn3K7BtgSckswqv1r9WrM3ZQH66deon6taATWLKAlJLWRI/t+tFtwKwpWkWdGYgJdsQQcQrvPXZ+qu+/+PjtqPAKwvg16LOLAT+tz7i8vf59UChCvXUT6GXZV8br3R/2vf/1MP9bKU54+DxwKAk1xc39Aq0bTy51UFXPmB8vl95lh5o85nrtP0BqY6LklsLligT32HmJ3nefmmBXZLVSfzMnVfnFnY9LLBskNqp5Bqcx3Z7jo7RAajh3C2NKi9rH2dEuWKw1T157Gq6mQTGm2jdV5R7agz0YpfbWV02UkTFHVWJsGB8wh71hAWs0ewwECdH+sxQAXfkFWIALIAMWijND5qf6XWQNmL7nncjBc3rr22qYxP+bbMD201iA8Ut/X2xezz5+pbK6LShitV3TKA/ce9WBXPJNMVPT8EbfJX3De/1/tQV9lYly9VvxOBGDLqxnrbJ14E3UHlIBhhVTg3ig20beJsd4uvzY21mJt7Fg/uT8XNm9/H/anHsb25FWMHIXTZl8YHX1hejcX5zdi3bzBGBydibGwiLl+6HMeOnYgfbt+JO1NTcfDg4Th/4fU4cviocsHsJ/neCarzjPItNzM+Jo9SLR6qyCTXDWuxQE4DXo43sUlI++J/kJPAj5D6jbZjS6wun4Xx8+/b1i+e3wT1UR4T0dE2Uz5T5iZFKlxbbdR+fK0EzTK24fmIyfm84tkkWThGdRxc/ymWSIIERUoqOEjfsSSUfQ6bmExcQd5JZ24WtqytrFn+Wb73emxs0ZrHcdLAEPn2tbh/fyq++vbLeDozHz29Pkd97kZsEwogPKYcfk/0DfTE5MSE+uuSR6LfLGtPpMItE7NrreGzskfYkwvzc3Ht+jXNB6px+LhckzZ7fBYVm6tXv5Wf+8Ybb2pfMQ9qLUflc5LJXCBCzmJdpHUeVr5434BA5Y8//qvswB//5Xdx8MABF4TEViwszOt1+h1PP0OFcVXtLfDtB4dGYuruA+Vj//D738fx48djeXk1rly5Ev+48nfZyuVF8k1bMbxvIM6dP60ewceOHXOfagrBnj2LP3/8l5i6dT/6h9zbmwHct28gDkzs195lbAB/mTuAboonMFxURbNev/zyy/jHP76KlZWN2Dc6HP/v//N/x5kzpyTVTU6zv39QIO+//utf4vHjmTh39rRwjql792J+HluliWqKSoq8DEn4zTfOx8ULF+TrXvvuu7h160Z8+NFv49VXX5XNv3/vvvomz8wtxonjh+L4yeNx7BjVzcdieIg4wHtFfhbFUEnGc2FXj3KUyG5TWHX27IV49933XXS1tS61H6vSDSg3efXq93H9+vVYWXH8Cj9pnYr2tc1fccGfciP+i7z+60T/F5nIn3qM3p7+dN9dYfbOu7+PN968FOsktQKGmQ0IhhRjgLFTnykFKpuxtrIYjx/cj++ufhvLy9P5dTsB4AbU8amu7xnoH4uJsQmBgvwWZwjmHAlTGGQcqDdv3NJ3ApQACsPEe/L4iSqR6emKY4Vs6urGuhw+JxfNtKO3KLYPZ+zg4UNisKmvn4ywD0sODhw0Djv6jwBKPns81TAg616N/bVAdgTVYQT5bb8UV+44WS6LWcxgAbjVHxKg1MFW9YpQ/0JTulKq2ckxg48OmwFwqwpSvX83q+dUBSeK3DtlS00E1Jn+CrlMsTbbm8qBgRgaGBIogINZTgyHtqpvBDY5acOtc7DjIFVVA19AIlVgQsmnqdcRiS6c/GT8M1opidnbQ/URPU76JUnCnMmJy0NraWEx5uendYgdOQZATMWjkyqWc3GlhBwxEopr9BBlTDL5XxLUjdRRAeR7jYvo0y0AnSNmp9LOTFsO1uXpNk2hOwG0Z6x+BMQnY7vAH89ta14rsSJQWH2C216ilZCtZA4HtsHflNpOKbFutb3lvttpr0CugOcKQHBGDNxmMqkS04Bk1eckqz+5mtjMyGBmD0UDakiQktwz4CXWM0lxyY8lYEsifGNdwRWPDYFDO6AJhPpjENuSlYzqHdkw3tugvvYHjqd64wrAcRC1QN/F5SVJFEEYAeikFy4JP7MqCYxc3cc6V3XOICDlRizMLxp8USBjuU+A3AvnzwnAvPXDDwoo2Q9cb2ZmWs+7b3RCIO3Y6EQcPXpErESq05kjAkYAXfp0FFh8YHK/wF2C8ALYGBBYg9gfMYqzOrKS1M+mp7WvkEYi+cq1eC7m7dTJk5LvE4Fl08xog3obqjDmOXBgGQ/1fNnaUr8fAlYHKdjg/lhLUPTU6VOxf/+kiRQb3uPsJ/r6orbAOUD1VfXr5V6pEKYdAGuMXi1cj+pfgjk+TwK3ktz8HgeTQIq10wAf28gHeT7Z54BZnAFcc9+YK6Ow5a1D66CtkiVNMJYEmBoH1gNV/7qOAiBLzBusyaqAbUs+YlMYu9ExgFFYoE70St47E8ICI1KG1ACw2fFO6Kf8cyBVbSUE9xp2Ent+flHgviVbDTDwU0BBAdFmJ5s840SuySNKGqbN6PbpZZMZxHGwSgK7ekZWApfktpIRa8ypZbqlnsD3Z6IBEIBnL3ujXt7F7M6EZEngUjku5nT2kaWnz8LcosCYbpKRvw+owjLls7IPcSW2yqbtrP61BHZLQHE1sILllAWWVHcG9K3Ess/yhnWclXuVFC/QQz1Ds0JMtqrMJEmK9ezrPYRkFVUSqBGQDHdSp0AB1o/vua3ksoyv5ZkdMFleWzJWS+5xKSBevY37YnXZ+4Nru7f1gEFDksBZYa25EBjp5IrVF1yVXn2WV5dTYjx7sreAf1YuZv9PE9FcXdxWqLWkGq2VrBCWaZbiwZYSR/VcAMBmuLfknkqe1TligDT3REdmkGu6ehLJqZTSS6l9/CXJWSfIoTWkhIIl790Wgiu4H7cAJ51BSHn7udQXLntxCShRJYIT4Zae9z3p7JV6idekkpuZ6FFldvaVlvxgJj2lUJEVunyGL+Re6/x0YsXAKetA/fBiW+uMP9lbpUKh6rn0jeQVppRi9WPlvdg/ro9dN7O9JVSoImwLNQADY1JQSKny6sGL/VYCNns8VVWmgKuU43f1zKKqOVlLk/snZbcNurlqv/yFGiOBZoxlVW9mxQHnMQlIvkey29nTVcAcVZxUbKxvmLxHRUjKOVoq3s+Gj873QZzieZQEXXclpPtjbukM5r7Up756DmYlE7GJ5YRTxjZ7llavXewqSbayt7KH6l/m5DZ2njOiqoptd92LW+SanDMRy9Q3eNlkrOGRPEvcT67u26QeK4CULZdtH8BXcaVKqXIUSMrrAjqzCldVpVmahW8gBZH+vph7PmdykBQFqAIdEumDHmk8F3sDPwWfiPsjgea5a9VJWGcAy7xfhCUSg/SSppVKEoLYVwJEU5GCZ+OZS34cPwAbWQouIicNDZtgI5ltFCpsu6uXYlXWV2UIf7o/rVV8eCbsnQDQXL/VcoT7017Nnt8myAwo+by6tmLST/bQtc/hVgWlksI6xK/gh4RokWgkqZrJXa3l7Adom+1/d8/rSiwLYHPHFod66SMb/PDJYvlIzi7HjkWKdQsFk3rUAiZbnmhcso1G7eHGV+nI26vCmjWGX43/lAQf7p89zv2wrwts8rmYpOZUHbJP4XOppA+r/YRjXe/DLvBje592OGO5Im3tjmvaCKTIpP5NixU6SGlsu0v19/xx+O17qs9ob3TIYXt/8n/Tb2kH1QEgfdCYuG0YOMlVUmlp+/ayhslJYM8NzNgv5NmkEJNqJ1pb+fBNfJdrir3DdxmE8xnn88qAhUhcTZ9gE6jqx7fStqn4j4xWnf2ejx8HSV9+XTdX+rFPF+kgUzCNH9yAefmCiQo7q321P7sP/JIb+an3/NjzKefQqQCufeC+zyZ6e079lPVd2BH7EdUigXkzSVJ5FEnSmpBY6jdVgViPwbWY88ohmIBjgIz9LpA1Cc+cOWpNNIxcvAFX2yr7tv7P/rfPraxozHXcR94h7UG9t+a+zkpinfIdRCzI51XLiVRD8pnsc1GxVanGJHG+7EEpO7m3q9tYlT2qfCLft7zi+Ae3GVINdlWALcpgFIRU/90EK5W3aNrNmOzD9UW2zWclD1bnAAAwZwxnd51xAHWAlraNWzprTTi0agV/p/VBnZ1cg2emkIHv4wzn7OSsRu2Q+y+it0m/noOmoEMqRX2qqsUuuJWd8zwDgyNSirKSEv3QIIHOx60frseVK1/E1J0HMbivL86cPp6t3AB7+mJ2biEWnrhf6FvvXYq3Lr2tHqX37t2PB48exekzr8a5s+dj8sBBtf2j32wVsxQxlvmv9cu61TpIknmpZ9Rc8WdVWZbktvNdfdoHs3Nz7gN86FCCWNsCa3dXnpu04BxYXVsxTVU/pj9eKkPaZ0k4VAyUhSs8d71HYHSuR/lfgJeq3HUbsebQCfaU1zL7k2uIDLm4YDJc5tPkt2Z+peID1oT2dap44SuxplTZLyIqPhgKICvK5wAKUuREj9YbN6/HJ5/9NaZnFmN4hBiAPLYPv21cpbWI/sG+OHhwQmAl0sVUvbI+6xl5Bkm3J8nB/iOxmEFunnV2Zkb+OWsXf1n+Wfr9fI7K1Ju3bgmAPfvaa15zqJAoZvfZZptnooFUj0T6HYzRkdG4fu16/PWTv8bly2/HB++9r/mbnpmOBw/vxdTU3bg7dT+WFzbi4JF9cf7s+Th58oRyWMz11e+oXv0uLr15Kd54441YWlqJzz//LG7cvCllwbXlzRjaNxjvf3Apzp87K7W6ytHwPchI/9vHf47ZJ4saq55+gGnIi0MxShxFP96lpdje7onzZy9INvr+g/sivp4/f14FHdeuXVOsMv1sOh49fBb/1//4o/oDU0DGuiJHR67n3//XX+Pq1RuNH6j1qcIX502cO7Dvg/rM8ZOH483X34jzZ88pB8Y4f/bp37Re3nv/A/nwyHB/+uln8fz5fPzuD7+VoilrY2QYO+qCMdtHnwflJ7NGmLuHDx/G9PRs3P5hKg4cOBSXL182VtFL+x+D0+TtKIK7evWWYlnlwlJK3DFuAjj/EUfh1/f+IkfgVwD4Fzlt/8xN96X/7Sl/6+3fxhuX3oqNLViIJNcw7FVV4EMTwEkJpZ7t2Fhbits3rsetm9/ocDQY1QKTBr7aCilXAVtnvrdnMPYNj+oAwiHCQAIwwdzhErdu3FJCgR6xOE/qBzwzHadOnNThQHP1qamp2EwJaQwllWwkoh49fizDh/Oy/8CkAGAF8zq0BpU0nKXn6/xzA5pLS7GyMBdbW36GkqN15UUxT6nONWgaWR0t5x7AQNVOMLXd66ANZruBbfZ4LeBYVRoYaEvi9faSjHF/32IoSdojq24URnb69+0MnX6ca7tzZbhaWsFIzo8d9npWkjFOWKnym2Rdf7+SeIyhZQTXmioBMYmyH60Tf5kQBVBLKV0O15UVpKYJSiz1WaD5i5G/A2ZXZAFguDJPALv6bLX9B73euuaq/r4XOL7brHVA8wLFBdi6f4l/kATNapBu76VOxXV6iPn+BLKrf2zNmaOlpIfvDJq7/d+KPVtBWRPUZ4LMcpEt8cCMr7bS8oVgNRn5kv5M1p6qGJH3rF41mTyrNVG9cKpnZCWDCcKY/6rUkDOdUkoCjQVi9wc+gxJOKZluzmImj0g8NeMAS50EoOXxVLGW1VdKTaS0tytJzfrkHmxPLGXluXfwD5iiJGL2nhVYtmYAxpX8oUQqgCrOK6Dc9FNX6XJL42OjIpacOXNaYwUj8erVq6qSff2Ni3KuCeqwLzCNkUqhnyUgKRLK1ZcSoBT5JL4P8BRwrYJlJGUAimEwwnrEnh48cNA2ryeUzH3w8KEAZPrlMk8kYsfGxrX3qfolWf/KK6eVsAY8onoG5ijB18NHj+P57Jz2LZXBByYnlWx2kohKRVfPC7BFtmvISWyegWTDo8dP4v79+5KjrqQv/VYOHDqoYJfnn5y0HBT7HgKPe0auyrZKkpR+jkhgMZcJYroCkjYClp6VzNUy0tFLAuRJ4osdqaoWy3NxHZLO9J01SFBSsHamtT5KEjUBJFeGj+ja089mDEBTkUaCbdAy+CK0yPnO/jS5H5yocaKc15FfJrj2+1vgnPXWSi6bIAOI5USu1znfBdDqJI3toapmBQ5aooyxQQKr6XXdi2yYwUHWTvVnrKpV9p2qgjLxLtnkzQ1V8EGKKMCzks0Ep1V5rHFEfUH9yNpMbMkeW91jU3uCNee+kg6yfU4AcpvNPDY+qjlTACoAyhVTfF8xzIvs416y1QPLUlgAGQX4WT7e0ZAA1HCvJEmhIj9L37FMFLXM+ap69FhXcs0b3We1JdOdYGzIL5lsUrImAxz3gNrWGa7kO5XZecZYMs69mxlngVOpamECMUGuq26ZI/lE6ifrZJHmoSPPXLL1kE5qPaqalCBahAIk3yz/q3vJBGBVm4u8s4ZvYAZ9rR99l0hlSLU7IDf4kX6a5rDGxoNUoGUlLZpEawaqaVbV4oP3eO1RbZjVi1Vdm76Jx5iqX7fTMFC1qM9auQVVAvax7Yb+EykgEwWdPVhJzFp7unZWhpg97/NZiTtVHVjZwcc0tsPBsBNU2Rcx14MrCN2nTax8ZPqWc90m+aLWLGtBLUoycO8mbx0gO1mngF57fFMANz8lwd8FlNzrN1nX7OQAACAASURBVKtitqx6wH2YLOP+2RAZuZ4IAkj+Zz+1IrbwJ+uHSlTep2tktQUJM8aee5Jkc1aiM0YGCKgcMksc0IEzwGoRvmf+7iqyajHh5Cb3whrj/tRGBBua9ltV1gl+qgo0E11KQmQyU6QNqj5yfXAtetCPTYxp7iBJWJ7fYCx/Ak5jMw2I2e/gx3K73h/sM1eBhn1T2XYTXUjI6bxJ31Wgbyf5676b7rUn+dTs2cqfJL9IIgNyArKqXYxaR2zpO0t60/dm+4/qDNeyDKWJK3WW8KckwwcG5bPwb85w9otB67YHI35HkdN4L74EfcMmxl1xXJ8tsMjV11uuRE5Zas5Qzj+uXc9fktBUUXNWse64B8lY54+TgZY1L++5iHGsO/d4c2W5qpalTpG+ZK5BwGnWcoEVXItkJ+9Vz8hUJynPmwpa3kuVF8B6eegkIZ2AcmsDVY1nJVT9XnaOpPM6FTQJoCUYVWc7c8KvdK8JQqhNTd5vtY8pOex2fxqMNcCdxJYEZcq2l18gU1P2msR99nh064QBk1fzTCqSjBPRvn+NcVZWsf/oXT002CpWWJK1rWY02GUAtPZ4qSNULNS2mfCIWiK47JX9HPnUfb5uE2cUYJb7rs65BnDLWMFLpvyxXX1duXJDANrdw7WNUws37AK7umrKttdieBkA91PAXbOw9/hLgcqq8v+xN/6c1zIvap5SSh7nQt7cVY3rin3HyN5DLaGoCFYiGWhuk5hcfm/nRqvyVWRZfEX5fyYre850M+mPZv6iUe/I+FNz+eMVwLvHePdc/Bg4uufQZTuPWj9aQ/9kttHEtpRybarTbVkK/K18ycunsSUW7PWe8ov2es3epRZ7glb5VE2+KJ2u/HDtW8cI3rsFxpYqQvkw3p+eQ5OVTEiUhH1DJnF7LRPm8hxOAkgD0iZpq3xTE2dbop5B4qqczipCxeRem43CULZgqXZIIshhc4mpqPDL1iScv6VmUmyDOmd9VrT5QeWA1APd6hTsCxcmWPpccUMWVfDvpnoRYk1K7Lt1jMEqKVUl0al8sqquFIkzfUODp27dgOKV1IsSBJSPloQc9h9+fVUgS+IWso3aqVGR67ia85S42OQ9lGWs9sQ9oMgFwMLetExz6JxbmJ+XShkVwOXncx6TnxjbR/uCAbcC4vzKs42Ynrjp+fyczml8KBhIK6vrsb4BYQ7FqZ4YHoQoNh1fff2P+Obqt7F/YkSVoMR2s/NzsTC7EcNjg3Hq5OlYeL6oc/2dt94VAES7qXPnLsT58xfcLkcEPAi2Bvf4kRx3gugQLVW6kionihGSsFxjwGvYNohsjCn5liogkfLh1nbcf/hQY0j+pWKSIm+ZKJWqYAnIar13WiW4RUcBwZmnyhYx+HEVn7PelIsYdOzP2UoMvA4Iq5jbfWwtqSvWbENIq3yr40fneUt5huuU2pVaiJD/SNKaYw5IDM4/DClGc7xHrNLfa6Uu/r28SpXyivxHAGDiifsP78XHf/lzXL81FaOj7M2I1TUIwlsxMToUhyaPxZHDx9Q+jL3EOipFH/IJXeJcETqd/3ALuMorF3mjjceJfdxuyCSM/piaui+w9vz5cwKCHY+5cEXRePpaBoFNMueHIqYvvviHckt/+uMf4/ixE/H4yeP4/vtv49YPN+L5jOPnV147Eu++846vrVjU8QktvD755HPFCufOnbVq3t3bET0bsbRM9XVf/OaDd+LCxfMCTLkWc6Nztr8vrn77Xfz5z3/Tww7tY7y5bn/0E2MTSyqHsx4nT5ySzDSqZvS+vXjxdeXf6O/LvL556VLcunkrPvv0H/GbD9+JP/z+I9lJkzwG4+mT6bhy5Svl75aXTUgtP6na+ZXfw965dOlCnDp92vmuvn5XPA8MaJy+uvKV5vK11yzBXnjHO+++F6+89qps40AfuSgqy8lzojTk+K5L6iF/iXw3Of2pu4/V8u3SmxezhZ8VX7ApyD5PTT1ShTPkfdKuIstkQVUKD/0cj+jX9/zCR+CfdMl+4U/93/L2eztoZW+88eYH8fobb8Z2L4l4H/zqdbsDdLK+PyZ/Zel5fPv1l/Hk4Q/poO4EgO2MmyHkn5RdTEeL1/t63c+LitGB/tF4/cJFaeE/efJUQAQO0zqVr1sbMTwwGidPnRQbDhYefV0JYnEaJMM2OCD5kvmFZzE4MBYjI6N6BmRKDx8+KHmLOhwBH3BYnXCBOfg81lZW1KtgbmHashYFilY0mgFHPVcF3A4UMpGzex0pYdIfwxMH9V0cmNwrnyHwX1hYitXl5RgaGdFBsrY408iktSBvBvKdaLkJXffCNfMeHMB1e+hVIqH6XmWYkffvA6sLntb7GWPkx2quOBjMIrPj7eS3+wy76sxJQCdBDJoYyBMDXjKHJMycuOI/BwiwX83S3Blc1j3lOOR8tOBirbPu/e+eiHagal41NoqzfH0nWknIVyVrjl1l0CssUwIGJ7HtBSzAUwByymGnw1zP8WPBdCU6K+ndzkMFqA4Wy6HwfVp6xZUAe6cxHCy6EkPJBsnM0SPSFR04QSUzZyZtm+grtmQ58oyVk/cGAxSMSieAO+tRsGC2qGUTWduVJOVNrsYicNyMPoF9TpIquOhIffI7cSiK9V5gcrJ4ax05gAT0YA3267kK2G760K4siynHT8lQq9I9pYaQqeFeSbq98uorcejgQYFwjx8/UWUuP8g3nz17VhW/S0vLYtNBPJmZeR5rq+6zi9yO2aBUKrlvkhjX2CRYpVSpSRrSgAjAAzJSgHnIN8P8YzxJuGP3GGeUDwD3lpZXJOnoKrMNOYj0DiZgAyQ8fvyobC/3gx1EaprvRy2B95BM5XsYHwLBw/T73b9fMkEwbl2FtBWzz+fi7tQ9rbHx0X0KALmvg4cOWqY9E/gE/NwHwTFJdvWey8pt1iKVwdwfG6vYt6wdGNtcm7Gvz2sNEQBpfRpsLMC6mNpUOivYI+geGWmqkIoFLaBzJaWUkCVNJYNKtFSCBCCEwE/V6kgTwXTNamTZKyUn7PTqdQG4BECA0a7Q4judVMbZtpQt31+y0JLGlFS+pdpUbag+9wZutb+UgPYeql6grEP3fXTAqV58gHwEqFQOZ49GrlVJHyU1xNy0hBTXKxtMJTLPIUng7GtJkoYAqtj4BSp5v9m2WCZzzRWsKW8NwYA9w3PyX/XtdDWo+2rzbJwFSCOpsog92d8vkElVt/R5FJA/6FYGjb31uHerDq0k0YJ0bRIvEw0pYbq0QHLF8qTsNVVoJohf1Qz6bFbBmFRSrQoSXE4JaAPGrprB32CvVOVnt3qD56xkBN/F2iigqqobWX/cE2OvCkNJA5uAYnu3pWQIc1nrxkCSEwV6BnrDym67tzCf09wnI1sJdvlW3hv9/QkupnR5zWklSoYAXlMO3Mddyt2pgVMrW8xrAnw7vW9VJVc9mbNyTMC/1Ddahj3zLXA/5b/wrTh3IEIICJGihKV0dVZW/8kEpOt3SsxUL+EEJN1rDtDOlZnuw+rKmpXcH/VMBS4X2Os/8S2pVm0T5eUdlB1pq3VaGfFSsnD1QCvpalvFFarPX/Y/zn7ZkpJbolI3Z16gvfuCkrxT5Vb6WXXdqnoxiGD5ZgNUViqQ/OPWpp6jfD9Vv9LntwPq2x6SRBqI8YlxzSWgqEBYEZhQJZh3Ullug0G46itaQB+2hfOM91eFKn/yEflvq7Z7JmK5/zvJEvZSsydoSzA/7/2dMUT5OpCH8B2pRuZ6kmvLKjiuSTWNQMGeELueMec72RuMj+wPiT/WZIJcrqxa89klVSBX9AOIAnpXnGCyjKiseo31pnYH/QPxfG7WFdxZNVn3xfczZrIBSQZ0/0OvbdY798sP/kSz71Oqv0A37seVk04y4r9gOwvs1P5ZXZXNZe1ik7Gn6tmm56K6wedM/afnqX2dADqyfZ63UYPW8nmQfMO+0cd3PPZPTppM1ddr+w54nnFM2RAlvnP/MocCcmkDpPlyJX1VxQvgloKCJcRNIrXCi2xLEkkEculX2419kEx3Js55nlIVcq9dxwPev45d+LhAYEgp6qVGbJF9wAGc1UvbxC2tW5Vd2Aa3PjkJTMe3AmOTJORzw9Vh7C1V8KzbljMXtqFed/LLEyBROxFAm1REkly0+vu1vcRthzuVd1JcqHYJtvncJ+PsxLKVo1hrFXdamQHyn+1ZnR07Kz59dxUrFEhcfnWdNdxvydZrXBu77FG2XUxycBpNjXWS3SoGdnzSsaoNWNyJu9JmdgszK0atd5U97kKz3Viw7n93PFXf/FN/7vjczwCAd8ah3at348m2utZ8tpQnz3YVtWbLP9F6zjYd5XtWuym1oFD7AAjQEAgsD28SdDMBzX7Xr6gSTD+5znf/6f81JPJOTCWQ+T8pAf3ysfF9tnF2S3puPsM4NfmUvWetISB21l2zwnLutFfbEL5Zv5WD2EEQ3PU13XX4snXzsmfUrkh+f8XriluLcCwkPkn7zcXTBqVfallZ73HZFqnIpNzspuhNJjnhw1Tf8/TzK04o22YbZDWFF4DkBN6r1ZjPtizG4Pvy7DAhoug56a8KjDVxqciUbU6g1pAf0HG7/Qx+sOmlplKgdp0hxMDVXgCf2QAZ4JmBV84Kt2RZawhAqn5MpQ9IT4sCcKm6NTm1SOzeCybMqnXKMIp2SWpNeymwWnmryteYOVESwvWMVGZyBhM3DfZDSt7nMU6VCp6DecP/KXUZnqV8BeVgOK8TpGTvc/5yPkMkJz8hgm62ZnMrIvvnxO8Vv+FfC2SkD/LEhGIeKiEhn8kX2yROpEXJZkxPP4mvv/573Lx5N8b3Q/QejqePF2NzdSsOHD8Yl954K86dO69nvfbd9/HowSP50b/77e/jg998KGUR9fBVfOuKV/mhGZ/0q00Qc8Y5bZluA7e0JjCBoHyTylsIBM4+yNVioVRxyKcADEPON8kQf8ixhdqa6Kxzuwr5wl0pY1qhpOKS16BzQqWGJRJFEtGZQ/5dOSPWCz4P/jDrCj+oCGfyJZQ/c/zu2CXz2E1djxwK7WHWgUhV2baJoqKKtZ1vGJIvptxvRCwvLloiPEnq5LT57mczz2JxcU7E9xH1At6Kb69+HZ/943OtZ+Wzt7bj+JHJuHjuUhw9fFK+WBEM6zvZA8yhfV0fHOWTCpBO0q7iu2yL4RYtqEw6B8IzF/EawgOvIYW8sDgf77z9bkzun0j/xHun2jbxbVLSWrffT67+r3/9TFLQ77xzOWamn8f3176P6ZmZ2Fjb0BoF2KWymLwXY0iuDXuGv8WzffHFl3Hv/gN95zdff6e8/4ULr4gMu39yIj74zQfyae2bZE6B+YyITz/7Ij7/21cxdoBWH1ZykpLpdk/09/bH+ipV31tx7OjRmJiYjCdPnsXBA4cld33nzlR89/138ZsPPlDf3atXv4t//f8+jlNnjsX/+X/8MY4eOax8D6RfwOFbt35Q0cjycvUYt21UBbD4QrY5r79+Lj787Ydx4OBBqY/OTs+ocrxy5Y8ePoqrV6+p2OP9D96Tvfjmm2/i9JlX4sSpU1Im6EcSfNt588wQp1qnCbLkR549faq8LJW/t27eVvwMyE5xgxTJ1lYlDf3tt9/nPfv+FPNmBbBtXcPP/CkX69fXf+Ej8CsA/AufwJ9/+wDA2EMnpN988zdx8c036YooBogBLlfF6H3JAK8+tY/u3YlvrnwRq8sz6rWZEceur++Cd+WkdaR1i0ipYLUvzp99U4YYQMKGdFkJkUrekDjCYcJALSGptoosMIetK1PX1s0kHx4el+FbXCQBtRwTk8fjlTNUzhmgdFUkwTmHgau8YmtTevtTUz+oF4NDmM52kE/fDWhf3CrdAMdJPlcij00eMRgqkMIgCglkknOry8i60TsNp2cxx9EmvQsC28HtMHwdZf3ITwuYOsFKoNrKlDlg6bJomfSS8zBD005yyUpZ6kUHWv7OctVOEtT1cWLNfHfwaZm1bSXYcPLlyCtx6Oer+cAxAdRfW8/KzZLGfoGnnUmJZnxaAFgBfgY8VXXjJE1+XY6XxjKlmjwEBF92huz8VChUCZAWDK9kdf3ZghSeit2v+9+erAbDT6egSYBkBZOvVTdbCRkHM5V4qSSqK25qHF9cBgo+UvKSa0qGj8qalLjzvGSQmom/7r1X0lYVOuoNZ1mqeg6FQbkntlOyUUk+tlLT58d12ls91efTrDKqy5xwy/WVARyX7FZ5KyHV9K302qzEnJ1aVzeQBHM+wcEZv6eSscsGRx5ZYEr2pcPB4fprK6tZ8bovpWtgPRrYxGEn6HPgtqa/A6RiR2Zn5+M5wCtg1+KigNoC+QoAJAlfTmnNBY4xYCSMX8lBkqhOG0viGmCWYAlJGSRnJEnUa3DU8pPDCg6fz83F3MK85F2Yh5MnjgvY5XtIvGMTCcaQniZoJOFOsLRvZDj7ISPdnYFbBllIgqpfVPZ9lxxrydNmEChWMtXHQ4OxsrrmPj7JfEZeUhKtVYWYz+XqKPrGWPJT85rgEo5o87tGxslSaFT/qF8n7E2S5cOd/o5Z/Vfy75KG37QDW+tKfVcHBncGpCn560Agq31gd8PezeBeTm8GgQQhvM+Bqx17g7UOlJAQLXCuKqPYa06muq8TAY1kxEZckWzw25K6OOoFjPGcAlXX10QAoLKduVeSV/PgA4BzkLGEwV5M5qq+Yvy1jxK04j44c7g29wL5ifszW3hI98R7qC7kvFXf4wQnzPJ39VfJk/Ga1B1WPTeczwSSlog3WKd7TmnjqoTl+ZUYSKmiUo5gPAymWH6aZIlIAiT2VWlgm6yqAPUlQ27MwLj62wocTVBnl/xw10bbHpJYMsCtuQQoaAIdekMm4zklf+v8Y8w5qwmwBSqUhFb2fqrETiUcq2pQNjTZzAJbBbxVxRrEAMuK8T72N3MhYkCyp+13OQmiilStbaqIXIledg/gi6QY55qSMQANeeYrid9rwKRaDVSCvSo1Sy6Z9eikVV/bViFBP3+Xq5MrScX9VG+3qkyqe5D/kC0++Av358SzgVOBE8xbShCybpyw8P5qQdb0PzsSppzPIv1kVT3jX/26TTpztUJJzjmJBHhjgJJ11ZV+bu4nJZ9r7zRAWKefds1xSeZW36VKWnLtkmNmf6m6vQBEQPNUvDEQ7J/WzzK5qqroax8AlHIvqr7P/qAk4VgvBUQznlxnYX5BSQ6qRtz73BWsJPwgZdT5b0k4y2YLqEtZO85X9T9TT3MnrVXtkFLv2A0IMfxw7uF368ytKvDlZX2eJITGL8/Scn7KtvAsJswYeNQYJKlOvS9zrejMVpIPEHjV6ygr9ru+lwgWKcfHGgUIBnifn5/T5yoxqMTfGrLCtiX4CoDMrHmesapheTbuo/okey4MVLK2rXqwKfBchCH1yVvXfPOZOku4x5oD/l5SlIwXa7WkmNWGIhPclfDlGt7vW7KvlWBl7tnDEKvqM03iP5UeeCbWJoA21eVVSd2MkXynfu0LCAskQ3XulbRp+l7cM3aK55aNLhA2gxERcAbpD11y7o4R1GMywV9sl65DwjwBZUD5tfXVhhxjopeTlprLlH0WUSsrmnlN7WkaCVTAWSfzrTTg6h7mpsCvkoxUBXfGIo0PW1Ls2crGVS0mrVp9xnbTNsu2CzvlveYK5bJnVg/Ab2mlWWstlaJEfVY2RD14LWtpcMbhXEm41jPZT7DUfYYRSdpqiV8iQkv62QSeZt00LSRaiLXsdElvC8SXv+7K5FI2cEVPG/c4gdkSxmy3GgPm+2+qlU38bnt9+n1l02tcG3+rxZ3aOGkXIJWGsiGQ1Xc1RrQxpmlT/YHm5S4gWS/9aA3wzo46L3xNBd/lzzURYw51nSFFJvPz+0Wvb5+PJfGs1/KMk+1LP7nmvOJa/5nnqMhJXVJDxbUVB3fmsEtZyNi/Vbva4/F+6lc7KnpffHN3fiov0thrPXhHQ32P79oNANdc1pqTWovi9JZ8UPFe7ckmH/NTz7JnIqVdO3t9XB2GlKbpqpK1FcheH7t7Z3u+6lzM9MuLSzj3HjkUgadZTWaiqCVo+fLKBZR90hrL/8mHqjXXkcQuX0MgaeV/lJOxr2CCoX2SskdF8pWvnjarOZ9zQlSZm7GXVLqSCMO5ZoDMlYd8rmRxsevVP74UkIhtRXjaN6L4hrOb6jjOMP7OGWjSN6RUE7i8032/9gVLZj+VYLa25ONAkOY8EAkJtabGr7P9A4QRuCmlJsvm8j0CpVPBomKQ6tvOd8vm6mwyGbXWaPUGrrXr+TJph9xNkS2LFCUZZZHi3IqC2ZSKTrZPcg7BZynzZ3vBvZMPmI7bt2/EjevfxsPHD2Px+Xr0DnCmQuwfiovnL8Wbl96Ko0eOq2cpcrNfXflSOQae89Llt+L99z9QW4+hoZHY2NpUDpb4Ti3vyP9AaFKbEdsZZXcS3GZuisDr+yOP5nXAeOCPQo7T2ZnkGOwPACzKZ5Dpz5w+rRYunOnEokVUauIW5X/sU7Z+1bbvK20h66EUykRSy/xFdxwrts+mZFaXyVZ3kLzxk6kAtoqKn5f7WVpxz2dVNIsQjh/ZEiQEOOfa83qxgiKxhuIbch1JOAcARi2J8+HwISp4h2J65mlMz06b2NlLDLMWz6afxs1b12JhcU4r/MiRo3H21bNx8MCRGOxHLSSl4zuFM5Uvt6qa94cJHI638Ofw9/C39SxpTwziu981m6n2lvyYwcGYujcVn332tzh+/ERcvvRmWzHdHO6twoDWTIQAxr/85ZOYGB9V8cGDh49jfg6Z7e04enw0Lr15Oc6eOxcTFEKoOt9tQKoeiXu6dv2GroNf9/D+8xge6Y/Xzp6MoaG+OHPmTJw+czrXivcXX8zz0ibryyv/iFu3b8fE+JAVBui1zFixvTZNZN/YIJ8DGXpbBQ+vvXpOxUDffvttTO4/EL/7/W9VeHb9+rX4y18+Vl/c9969FK+88kpsrG9KPvnatRuxuORq5i75xza4JcgcOjQa7773vnr88gItKEWUT+C6SF+3f7gtMPrs2de0HmhJd+LEqXj17Fnl1nt7IL6w1q2O6LM15f2jJx48eCh7efr0K8obfvfd9/HwwYN4+51348zpV+RT//DDD/HF3z+PBw9sAywO05Kq2rPkx5GGnzxef33DL2YEfgWAfzFT9Z+70Z5AAtqVi9isi6+/G0gMbPfSj2lTwCVGnPxo9RdSz7ve3lhZXoxvr/wj7v3wVWyrGYFdsPqpQKet/q1lxZ9t39Uy8g5oeuPMqXMxOXlA8imWbUbqzdJ/lViuRNXszDM5McvL7l9QAQcS08nFjP5+JFTH4sDBA6rwI1FT1Q8cuBhW9aQFrIyIB/fvxzfffB2ra+4Z9SLC+pLt0cbXO8ahruFknwOCCvYdOJi11mVSZ3i3Y3ILiNa4ZmC8Z3jS3F57nw6kCqity+IMkEjBySVBaLZ7lxXMvDq5iTOC4wBb1bJ1ZpAORl9P9YfDgSowkmuTJGEeCFgsj63nTLnlkuIRcYBrZWBsxmhVjHeHoEsk2L3uPa72QVK2dFcVaRMIZlVOW0FdiZNhMalrFYvtl5RWBclJhuiyYBU75bnYTXx090C7Dwx2+5B2cFUVtSXDVPdYSZd6nur/qGq57E/oxIlZwi/7qUCPwExM/+qFmKd6OSp2ttoeSjj27r9WyXjWgB1szXsm0aQEgGSO1pAdrkF6vWIzUvKWa28yxwIhcJlx3nG+sno4K7lkFQiiNNZmyjnAbQPmGiee233NPO8FujogsOTs/gn67h6RA0gwiPQyMkj01q3kIo4biWqkkkmWMlcmILiSlWezVKIT4TAMJw8cUECDJD3V+ziPOKUEPseOHVUvYtZLAZ4EN48ePdK1qTIiaORar519TdW/VP1WdQbgK9LNVFKRmCdAaKocU0aZ+yI4FYFkY12f5zu4PmNHhQ/jgc1jSxDsHjpyRMCBJSgNtjkAJQHlPQ8jkPuRNBbgMVWQKWWOVDGfQ4oaMA6AgfUE2EtAI6kd+gSqj25W76y7JzprnfutPk5Onrsa3ICSk5W8j+8E1CFok2TxtkEeAtGSLOf62O1is+Isq1J2fS2opGUNARRX0Ak4X718qrqwKi8tiZa9t0smMYkJubQamwXoUFVKZrm7kocfJ4yrJ5LtUAVO/J3n9LPBlrZ9EyM9gaE2SeBkhYCtDT8zY6e1oCDc52BVFgHCO5h04qZhaGflZIHGYgMLKB3UnoFNSrLe559BbwBqvpNqUW3AZPKz9nk+xlcJnXUkKQnmR/R7mNtzzy1pRiA5OoY8dGvnCoBjzTsQtd3ju5BBZ372w2gHnCupzKoyXKGKtE9MaK+b1tZVBVLZUtvKqvJ1b8mSXVZQJJlXyxRX1TE2Smdpkn1s+7P6MqvqmiRm2r5KYDvRwRy5urbADebKiSMnJ1mnlolabyrlZJezZ1RJiirgL2WFBPy5N/aXqkJS5li+Q2aXAEELZGd9cj9KgGVfM7Pp296CFRQ30sVJvqkkparM1KvdQALguOY7q4gKVLCNLYlpAm5Xt9b8FJBbQJHPHiTPkECn152BcN5nUMqvl/12r2aq8J18qXWs9ZEVG5UoF4CWMu+VgKrzsGwc54ETItWT15LHjHcpYHD/qkDN/VTEkHpO7Z3OvAhEKVlxGPUJuhd4r8oNVAv20SM31wMAmKpiTKwTKJhgXYGBzK/GJhOTBjVNiKhEqdYodnZtzT3oMmGCPWLO2YecZ9hj+8qWh6ZfGc9LMsDgYFv9XaBbnVuWwC7pZUv2AzYy106k9TXnnggAubequoV5mxgbl1SiwLqNDQGy2GIBdEkG4FqMRX1v4y/JJ7HdK/CW+WnuT5WVJkUB7Mk+JLjKMxZ5kfObSogi70iKXG1gDOaqyk570T3q8RFI+BpwdsXJVlZoYgOLqMH3VfKvUU/J/sSAnQV+M48klNXvcwUCyarmjOtwi1plhAAAIABJREFURte+cWuODc2fqkAzYVfEozoXy17U/VIhVQlPnqsUCHhekTlEwLRcKAlMGP8FlLf+poFTxsp9l0305BmripqErPuMmwykJGKSbg1ItJVnrC2ICaX2g63fJ98ACXPiKifeGQsqiIp4xXUEYKbSjIhWWdXLeHB21lj7vE3Caich7KrgUiQabvzzAgfwO6085HObtVHEiRoPrdfs62j7sNYA79WjuIBc+59dgBg/1n2Xu33MGyJiRnpWNeDsGJRMofzvrA7h+ZU8xz9LBRz5aowPZ3tKpauiqce2oMaD+6uq4UrSe33bn+/6+iYmVQ9bn4ulzlFnaRdY6sYZThjvjI7NW23P/jqT/af+/wIR1jfUZg6KIFvf9TIAz+NS7XC6MXknKt4lObz72l1A9aUx1Avk4x2j4H9kPFf+Q3vvPovVgz57jHZ9nIq5NNbZA1bPJdKHgT8P2y7ycVGnGWtll9sx9LyZrOd4qc2LlG3NaVILqh/7eQEw7775x8LxfF/jO3XiyyY5nsQ2oRw/8tPdk911xN91Btd661akd+Lybk5q99c4T7+DefCj97J75hMzcS/vBKJzlTdzVvut9r/um7nNyn/mztX9nZihaZHFWrCv0iUqlG+yO/fQrTIt0pD9XcgjBmAbnyz9UxZPS2jxmmP9KNeWpJSSFy9b6LOBdicmZQGOGlB1HkFE15T+5998N74Hf7rvusGwInVxLc5WCNqNchLnclaoYeeqZymxKcQsrgtQSBqkfDnGUZVtKPAAHibRj/ur2It4RvcGEJQ9YjkTiUWw1/grY6P4TV1SXhJbFMtZCQLytghOgbqRW3EUwa2UpTxPJmCUDWa8TeZs/V7eX/GMiFjZvofYX981Pi7yV+UKpajSa8Lo5uZ6LC2hhvgsbt26FteufR3PZqY1LuvrW7GxuhWHDo/Fu+98GO+8/Zs4cvQEqyBu3LgV176/FiNDQwKxGK/HT54K2CPOh9hNC0D1o5ZCVztvXkecXwDZzvkp/mF+JfdMdXD1Mbef4CrhlmRdqgRW6NlUn1auceH8efmtjJni5lTp4vOl/qI9n616dC+QK1UMYT+//E2paKAalOprkBYrP8H12PojQ8PKy7AepPKRYJrapEjRDcUwK/fgtxM7s54gKLDvyYM7l+H170p0V57zffapDJ5zLyY0rDgnse2WRxUHuR3iWiytLMl/ojp8bv55zD6fiQcPpuLZ9LM4cvSo+vziYyEDLSLwhltXcZ2SgHbOz2uYeaGKHVU7yJBqEbLGnlxWfCewd9t7nnU5Nr4vDh7cL/+Udb5/v1uJ8Tpr8+rVb+Pu1J14/eJF9cutuNM5wjp3QuuA5/vznz+OTz/5UrHf8BAFZbZmp08diTfffF3KnLp++p4ayCRZiiyyuSVVvitXvoxr39+T7Zk8MBKHjxyIV199JU6fPq0cHVWxSjP29cinIvf88NGD+P77b+L53Iz2hIjOIgtS/TsYG2sRK0v0Yt6OpaXN2FjbjpGRgRgds+Lf4vxKXLx4If70pz/G+PhoXP3u2/jXf/tzLC+uiZC9f/+ofJ75ucVYXUOq32agPVlNlGC9jo8Px4GDEFB64rXXzsbxE8czJ8v99IlgUu2rjLGsqPcwqoDEwtzP5bfejvMXL6YSDyCwFSRKwUp2u6cnns8+V8s42rtBLsC/QJr6xo3rkramx/fDRw/jk08+jevXb+/IS/MQdZzWGfdrBfDPdg1+8W/8FQD+xU/hz3sAAGAHBQTNEadPX4g3Ll+Kvv5BAcD8jj830mBX0hMjOv/8eTy8fT3WV5/ml+2EI+08GvTyTxcArqilADS/lwNkYvSIksj7Jw/EseNHlaBRr7HsM1CMMqrOpqefxvTTx7G6+rxxoCpgwNmYnDymAwrwoxIh9AurHmAkylSttl19/rZibnY2vvrqq3j05P6eQG47si3o+PNGey+4th2Hl18j62uL8dkNprrDWqPcgHt5EHUqf7vzAPONqtfo4fA347MCCgM37hkH8KvKb2eqkt1kcKe3B4kqAHQcRRy0tQQkS4LHh1EBldsJBNez+ntKdqj57S7Q/cVxE2uvkRZvA7hKeLSVv3aA7E8QZNPDxWzKhp2dsryss6LOsr5JmiqJJiC4YxKbquEKyj1ujfRz029rZ3VPMX71vVXtku9VoNyRKa4kd7Fz63BXAJDsXE/z7rHbuYqUTFBFWFX6mmjgwNxOqpiTmcnh/SVFWFXIVe2Ek11Jn0qYIc9LRawAT6oGs/pMjixyg8uW/VVCKmWr+SpXSsB+5bvteIsYkbZIKyYTIa7+NeBQ9yIAuCqHc2pamWv3BsahHBkZEgCMNCNBFNcAsGKuJBu4uW1J5Yn9cpy5J6RcSNoePXJE1ZeAsQLPslciNpD+wPfu3VevtnPnzomBSFK9krcEFzhfvA/nmAADYJjnJYDg2fg+ArzZ58/13HwX4C52y4lOE214jc/BgOYzXmtZ4bGNhOViTE/PaA9Smez+gpZoxLknCBodHdMzIxeFtCb3euLESSXkAbF5Zl6bfT6rIIFkNN9JIAzrGrYwEkxHjxxVsAsAjB0uScYGnJPUkeVEK4layYpaMwIpM6nJGhN7Vc9ryUWenTWJjDHPqQqtfgMbTkxXxY2TGQJAkxUvyagkKpjha/DMwK/72IjRrZ7Fgwqi1Os25ZRJUNiWWWpMPVlJiGSVOc+OoVRCAqBleFgBmBLOeR8KhrLCUSx0Jf9sf7iWlCokw569ijoyouxeVQ4n07rGjADWQCrt59kzvgdJJZME4f5Sft5ykZW8SZApx6wBtRJ0KoCfcaUqmC/gd+xbgmkF86qgHtAcAUKYEOTKtUbWKJPXqiRu+i1mZUqyWivRJfCz1m9Kt1XyhLGq8S4QhHETwNqRwKuxbCu0sqKcoC7lxGXLsicpe13kFIgcW65mAwiwjH1SxdL2bJNQT6a2yVHua6vx6BAZCpir88UV79mPPat32AvaB0r2ORFc4F1VHrj63XNqG2dfx/vHyZMijQiAkQx4ArRZne92BFkRlJUc7jPo6xiYrXPQhAxLk9u2VtJYrOgEIRq3rXqnZZ+vtoLNkqkZqzcJ7rpWJatM1DE5iLFSlWDucdlVZF2zJ1btDarRWM+WODVgbMDVVb7sYa0/SesVW7naTLR9n+2ymEQC2KSkzHjbD9vVJ7YnEFtk41VpTt89V9tXwrSZ7xwfebYdcLbWtOVYrR5jYhLEuTrP8neDA1KdIOGpav4RJPfbykfGp0v+kLJB+l4G9ZzgJ6mD0gP3iH0ugL5Jria5ptxvE8gMVptA5iqxOl+lEMI5nlXmTUXH1qYSo+PjE0rE2o5hf+wjMgOcqwLWclyU7MuKbgGgWfFSFZ7cO2uNcw1bXGPO+QrQzHWxsTwrcnrcY50r6l2bVdAkyItQVJXTsh3b9ErznENUgkxFj1o+S1LELQ2qV7BBadm33IP8W20qAKdTqo9/F9mAamr1AqQ3H+QjWgEksK8EumSHve+dGPTvmG+dUzkHsP85v6q9QSWHmVMlz9fW3AdS9sqAruwSa4wqgLQVstXDrq6x0gv+15K+H7IRY8dryPcxx5zrBtTpFW9VA5KakjzskG34jEFX9zlUMjNfr3sSOJlSxawZ9Rge3Ze+fUhij/sYGR3R8/N+9hvJOskfC/i1UkLJORfBq/awq2xMXjPRwWQN2vZAhDDon5UuIoFRlewEfZ0h9NvT+lpe1fppJJ/xCyU33pPVMLb7es5Uo2AcRDZL4g//rp72BfTWXDS+TgIM9ivy3EsU0kQ22hbhQ7giBxtVZ2yRAnXWJljC+mF+sCnlX7H+i7xRUtC1DiuuKBDZRG8rdamiKoHj6mG4OwZ1nJBRYacPccXyFUcYyGxJpG3M1RJyu5XEbfy3izCe/yywqwF/O1LNjhHaYDej4+ZXO6LF7ue6D5cxsm/6p6L3vd9gsLtNbdRdtSC4w0aDfS0AXIAl73c1WM5Jp/Je8bax9IyJ2i9rYvSK/TvZ5ooXi6j7Ymzd5iwa4v12VqxmDLhjzvfIgOwY6H8mU9gBXSs71J3T7t+b+X/JFBXAUbHq7lRT8/sXPv/P3Lgv4ilPX6qIDbmnXraUCsRvK6tKLc+ZkSoAMOjYVtmLlJ8S/c28dNa/cxOuFFc7qOzXueP7lMND9cegqYEWtwyw0lC2kMrrWgWgCj6qVUfGoSlHTmyEb6q2GoODypMUWMZ1sVcFRFThBu8htpybm1dMij8hOeWSDqZVUtpLfoevAeBS/Yjtd/bJRuI3EceW/LAUDBQ39QQkat7LM0NG5xyQfQSsS2BV/pLiSf8OsI9ziGchP8j9VysN/EypJ2VsNjf7XLKzArk5L/vsS+MLQCZyrIQaoc88V+RZpawkkJk3yV0n0cMSzlY5KbAef2pmZkY5AkBa+oByH8Supd5EUcX6+ko8efYo/v7F53H77nUVW/T1QgoyEWp1dSsuvX4hfvObP8TE+KHY2uqNh4+fxs2bt2Pf8Ei89uqrcfDApL6fKkvyOKiIbWQcQc9QEb0zTyTloyQS4fcAJorQlXH0iBSlDOZVTFIE0aynkA+vtiyQybJlyLNnz1wFPDkZhw8d1HlIHIa/WfawWdd5pjMnHlv3sy3iF/eKvwDpAD+T3IaJx5ZzZv2pL3CuYfs9rBn7EO7TC8nNBCypn4TbdZAvEjGBNb8w55Zm6RPZLzJozUautcc1SiGL+6IIAZ+F/NHgAIRNExIMpG/FJv1dB/pTYW0pns89jzu3f4gnz55Iuvvo0SMGDretsqV4CP9thMptfL1hrdfpmWfx4MGDePToYczOzmrdzs2sSHa5CFl1jHSJ1FLPG+f7h2JsbCKOHzsaZ86cVv6HXBL++TfffqMxvnjhgvJbdfbw3A2RbDsEWv/7//pb3LpxV4QB/uvr79H1Ll16I44ePdT0JZffXv6R9roJrm5ZsxVPnj6JLz6/GkePHo533r6kVmOQBZgv5ZKDVknkhrcD6Xak0O9M3Yrp6UepOlkt58h9knnsi/UVij42YnkBtSiluM2n6hjzQ4cPxUcf/iYmD+wXgP7999/FrZt3YjOVw4rk0Zyu6XfIduf5Dvj7/gfvaqxu3rwuP5YqYNqwEEvwWSkobLeqdMwpOcRvv/kmrt+4pTn945/+FBfeeN25Bnqkb7U9mlmz2FDm+s6d24q5Ll58MyZp9dLbKxD973//Ik6dOh2vv/563LhxM/788b/H8lKpGpXqVvv8tWeLi/ZT3tKvr//yR+Cf945++c/+3+oJeqNf2bmqcOzrH42xCRIyMNbdbwCGMpIgGIJ5+hakIynZj9VnsbXpvlcv/+m6xd2lVX/3nzLHfVR8jAgsOX/hfBw9dkwgNEwYVXlJss3gCAnrxYXnMTc7LQ399fWFTAA4oOFap0+/JnAGx8uBtav4OMBLyg0j7eomDm3357hx/Xo8efbgRwDg7nP8mNv/U9FlyvjkCOw1huX0OBD39zpo6IQiu5jYvg6/dO8ps4+d8HOAVa/BkiqgMmUrGtB+W1IvckyqSkrgY/a/BbAHAJZ0MgedHSvkNZS8qOtKqsJ37USjQRZXrmYIuCvwf2EcOsOocUj56aRet2+vMareRokNE6gQ+ACyKalYCazqr5V9uZQUwoFbt4NI4l+JpWQcNhJfAsQdFFE5XoekknxiRmZyJRMATpAYvCog00mZBLEyidcAXGJHF7s92afpGDUJmV3rYM8xy2W6I2mSb9RqqoreWheZGCm2su5bVLBiSnfuJYH9koQu4Iv3klzk/ucX5h0EsW427QQLlFCyoyTWXS1c/JACeTWWKevKXjUT0wl0/vT6N2mkkoQFUjvZSv8gVwKVvWDf4+xrPADTsgeoEtopAUjQMTxkqWRuikAFwJRENcAYgC1MPH7GRsfFWKVHMPdIwIakDwAGcjE4XnyOCkcSx7CMnz59pusQlCAzRFIPpiXfwbOXVBb/pmeME7mWZlzC5i0uy55JNhoHcHvL8tOLi1I4QFbm4IGDrlxKKVEGiOCF6qZHjx8nIE2/nWExfZ/PMU/uu1pJQc15Ao5I4TAeKDMg08R7kIUCXKfykyCEgBtAsIK/mietB55lzBXWFaQJUFxzr6fxiTHdi2SfMtluogTnT3/0Dzqhz/6rfsHtnjIw6sS1GdrsXcBb1nglrZnjCl4rUcx3VBWJ+zK6moeVpUoagWhOthqw65NzjdQ3jjwJDCWKVTHvClNJyGcVZoE2TYKiAwxbgtZrTFLdKaVblSKs1dx4BrpJ7Ccw5vF3/yDWagXRus+sRi7iRdkcxkWSyvRSlGxxBluqEvcZwFhI6nVxqennU4lbJWpYH9yXEgsOln0tSFRIERkUJnnBelJVb4IY3rttFa97nGY/cWZW1SomgVgJIKWkEsisKpvWNu2qsiYQpvoACWok3jiLSrI4Jbyw7QRkqjgj8QD4QCCdcmTa7ykDBrufuXCvW0tRF0hRFRwVrGqsE+QVEKikhJM+Vb1ZAKFtFr2NLEMtsKbbL73sc55RVW3Lr7vX8HgmwSqrDLogOffoim3bVu3t7HdZFcD2fSz55/69AD22sUpYYCuzHyVj6bYZWamcPd0NwrcHdBGrqvpPwIeSR620P8kvzmJ+8OvkneTa4B4KoPDa83lRfczVWz6BWca3r9ZkAehJxqg9w/czz0iGkyBVdbKqii0xXDLMNbZK+Ij8saYzrORmC5h3n74eXQ/7J2KGCEkGjACRC+T0mLtXdyVYvJYsiwdASRJHn4ewkoAMKhSMC8nMalliwDZ/aOeQPew4Bxq2fJ7pjH1JJXNP2CqY/Pwdn0Z9YLPKmvtt+tJmVXL1BcNuuVcefW336Rrq450tJBgbJ3+XlGjjXOM+LX/sbDb7iDOX1+bmIDtln3TA4q3sAau95mVUFRxKmpEAHBpWIg/iVJEFGGtVK9CCYMV9xkuVhM+5whlCl5PZ5a3bppI0W89Kf8Dh4ZjYPy4fYXlxuekPxzXVb5rqlZI/pqf1COcUNgEJu6z8zPmv6kf5PFmhKvWWXJsAz/y4+tky3yaGbGjNKAnJmahq9ZEGbOR7dIak/LRbElj1oXxI26sQWM2PwML0RSWVKmJSb9PDHh/NiVLvgzpvyk5rbyYhh/3pinSTWfipqg+ek9+bXEVC3aRJqwi48oXxZr3jG3BeMH6er+ox5wrkahXDeqvkefXL7QIV2M2+Ae+rDVVPpZJIJmIZ26oerl6PVtzwdwMilIKMk9A+91i76tGXZ5ZB2x5VQBUZoMA8V2p4vXr/uhdg9aQWQVVVnP6dwPv0X2s9oMrEpKk6LVuzqD1BSj5zbfuh6XdztvDs6Q9AVpKNzPdjP1xV11aM1lyZBNeJQ5KsUGu4e5YpQlS7J3mBPnc0tu51W8DaC6BvBkJ1zTqrFXc2LV4S3s1+oW1s0oKTraHbmYl9IZpWDPIjFaQdALh7zeY7fxYAvONuGgPcYr9FdO+8r0DO9Pea6tBOD2ruweoejmUczmSMqPvaXV7dqQHN52Jv9Pa78t527sVEQDeR3cXOde40CGwb1zXrYfdj7x7LjK33Gp3uOdWtXN35Xt9rt6XW7muV3d4x752q7pcDvL7S3q9nG61mJn/0CV54sXtNZ1J2r8qO5HNnP9Ser3ha8y7lE0sgs2/xCfGzsE8NeK8KYdtWqVikckqplSg2TtKogYtUnUkCkYgrIri697yJolbHaVutmGBWsZ/WZhLvyn/CfhQpx/1Zi7jT7xY0nfi8gG7HQy3RRIAOJOSlJYEdVsCw4onOwQRyG/Jztg/z2NiPwD6LzCR7ZPvksU1FK5GilwQQYysBEC3D66rjivdMOvV7Z2YA5NYF/hKr47fVeHNtYleRpSBsz0KSng0ASwBtxzlDKjLhO/DHqEIWMJ6ksGq/o770alniFgP2t51fK6Jk0+sZkq98ROctuV/ujzXDGcu6of9xTw++UE9cu3Y1vvrmC1UEDgzgT7sCmLPg/fc+ildfOR9Pn83Fo0fTsba2FQcOHI7Tp05pTpGcZqmi5ARxHRWyEydPprRwnmk9PltYPwJCh4a07gDaRCwgJwGxsUgISRyyX11tCazaUm1xnJPbJ9/g+exs3Lh1S+v75MkTel/1uTYZlOsPWl65lKCKVJUkgiJCOV63PyFiRPof1aKBdUj+Al9AFd1Z8Y7PLSWtrGoWwZl9l6opEPQPHjyo9cC18Es31lEHqdYTVhexr2If3y2VqBYdNNlxgFYZrvLuiT6BtdUqg+pfvpv1B5jL/ZOXJrfCGmW9IWEO8Fm5YO6Xa46PUTxg9TXu6/6D+3H37t148PB+PHsEUO0Dt0iSrvvp2K48f+q8qPyylP16emLy6HicOXUyXnnlVRVVsW+ufvuNcmBvXb4sQkcVZzFH09PT8eDhA+33W7fuxPPpxRik+nd9K44eOxAf/fajOHXqBFnhhqTn48uqTHyOced+rLqzL+7duxcf/+WzeOety/Hb334k4F9tBpWDxeemaGJb6p0PH90T+LuwYHVQx2jun8z3UAG8td4bC3NbMTeDb/1ythNreGxsX0xOTsTZc2eVc/v0s89iaQHg1P7viwdF8msF/vfHB++/HW+9fUlVylP37sbqynJM7J+MY8ePa10QIctHy3wp92olwE3N45UrX8fUvYfx+z98KJVWKxhgGywT79hhPe7dm4rvvrsWt27dlx346KP34vLlt2Q3Z2Zn42+ffKr46PU3LsZXV76OL7+8usOfUy41l0XXI5Po568//y1G4NeJ/m8xzchajG6buY1zNJTSDD0xRG+ubfdBHRgYckUMh8sGibTV2CJJt7URG+szsb3l/l/tTzGG0wnvvpQBpX+1c5mp/2rfUIyPHYg3L70RJ0+ecmWWHFUne3GIuAc791tiYD15+DAePnwQS0uzKeXcBoQDAyStDohpjaMGKANIwjXobYFzZcm+FYNFOvi3YmFhVr2EX6QH794aP7FVmpcT5H7h33WM1wt7B8Ft394WrHWA4ORrG4zmuEpWqQDjAoA7QHCBwCKiZpI1AwMHgHasK0jBiaKnKz2K9W3pJfT1kkg3IIeTa6fZQFBTnSMWnYMPM139ed91N3nsaHQHsJ1Jgso6MA4kvS3nZkfUFXGttFh3aaknmHpYDmVvFidXvH6QAinJswI5XRHFusCJIckLGKwKw6zarcoekSY698s1K3Hu/eIESvXfaAHgtl+QnYeUoO1UMvIdBWY2cXbOi+ZnDyLAji24c0HsmRjg/QJkG6DF1Xf8COzJJFOTuOlWAxT4rASX5XhK4neLDuL9fYE7troOy3I7egBPkH3XPBlE4GejAYGzT08CQGY1OwitQKxkj7pyVZ53O/mOtR1MKhGvJKnXK0AdCUDuE8cfh1wJvO0eJa+pMMLW7J8YlzPOxFl6iEoZqkQHlLSVVNOmAVdW4OTEpJLi3KfsiapfDJAYwN2n6xK8YbsAcgtgoeJEErECz0iEA+oieY98pJnVPPvMzKz2FGNG4EeCgO/EGQXQAWSHIMNz4IDDoOW9rN2JifE4fOSwGJT0VBfxhWsNDMTBAwZzBwaH3IMxQoD1xPiYntu2EYfabGlJ1qqf8LjGRBVg2wCAlscWQLz/gCVbCaTW13VvfJ8CvVGPY/WnK8kkVdIq2PFcM/aVqKTCvE3sZxV/JjSKYUySugI8sXZZVwR2xYylembIyXCep/rbeq2YYc8aUpI6JcO0NwjmJX/szzE/3KuY7vRwTga3pUVhdLfSnd7r3k+8ZhAh+47mdfmde5hSAb2u4EyyTSmHKiBl3z5VQmuMU35MSWTJj6672npoWMQCqppUNSgmdiXUDbIC+CwvrUiCqRKOtUeKvax9T0JRoKUrA2o+SoGjpF7pn7myxH5wVZZsX6MG0KOKcmwb668BwLL1gVnvlrKvZLZOrSSiOTnras4CrKtatog2vL+AxpISqypyAa8JnleAW4nWqjBuwL+UwFRPW+ahKviy0tZzwVlgENVy2CSHXP1aifjmPFESq4hNDmQt5Y2kVMqjZ4+1SrjVcyrJlVLSJcNZFaYCxrNCqHoL64xAhryRB/T5WUk3j6GrD2pNFMCiqsJMPrkflNdmAeQ8j6XyhmRPWW8iDETE8vKqfUCVtabCRiYpDY4asO1Wz1alSfXdZR0VEauqTuu73fu2lVT1HnJlssCm7KHm/oEJGDZ9PVMuMQlX1cfd68s+lvem11edd95TrkD02nJ/RnPnLMVawI79HycctWdTqll+S1Xo55laZz77G/tBVSQ2HBuifnNU0AzYfpLkEWC/saEEaQGZSqylnCLJIcsFGkxS4krJygQDE2jx/bUVjK7Cyf7bmWhVEg3fT+o/tlcFiDPWVXladoIEj5Kga2s6LzmnkLjDXiiBWwlg+RSWBsSH4rk5f5VIxt5m5dHyylLTp68B11XdiE1z5W/NxezMjKp3AZb5XiVHMuFIMo2xk/QxLRDoP0yyWACq7aqAUF130D3Xl5e15rFz2ES+U1UbYdm6Sn5bhtDS5FVVzHv4Psa+XpcdSKBXPm5nX3Bf/HBOKGGFbyG7z9nqxI33pwEZqgG4flV2OZFpSWHWLP/mbOquX5F79DmTCyrpznhxVksaO9sKMAEm1/mcMEhptQAlxdPO1BpyPzWDVLUXat+IDJBV/U70Zp/2Ti/mIvEVsKxrSNHJCS8SphUPMDfql53nsYF0VFrcCoj5KuKUq64do6llhIgXblegWFE+PAQLK93wvbXOuCZkOO7DVVmQq5APdEzhtWpQovxh338Lvgo8UZWX1WvKrtT71ec4CU5le+RrZMK/fA/mvMazgFKfUzXXqUxUFbYZ7Um9YdtqA9hX+b2lWJCAgs7lVAQx8cVxfI2F2wp07aLb3jS9HnMPVkxo3yFtfoHSVbWYMWF3nv25Ih23tle+Eedkko0yOtZYvxBzvwQX1lt/AgCuWDIvnB/pxOz/FAAzA6CMAAAgAElEQVS8E9JkHl4AOQvQNc/UYF7uM4O97VkmomS3z3KjwrRL7Smft00htD1gfeDqDTWdedYlClqSyHmeNUBxox/djpAvU22muiPXTs/LQd0X37/XHPhduRc6668+XZ+pfdO9avd6PwUA73H3zRgl3vHi3O39oXY8O4Dv3gCw13ABKc36L7lqxTieJ5PAAILwt6xYwL7wGW/bh10uiXzFpNkKpvIYlZMz2bkUWWyv+Tf/cWYQS7DfIR5zFvF5xZyKM92SB5+g2stYLt6+Pfax4gT1Cs/3GVBxjIOdL59ObXuSOFbnFvfj53D1pFpC0IJmoFV24kzkDJKykkhyyBCjPOSqVxO7HR9bCcf2uM5Q7rVAN2Ie2RgRIQ2i4hMQv3IdqVpkr3TOoDmUr1CG2nG+Oj4sH1oVekXiXUU2eiFm5+b0nap8HR7OuGWtkSZ3v2JiMPoVLytemxTIPCACOLE394WvzfOLdE0F5rALFpgCyG9UPfPdANosHnyY5WWKXtZjfHxfrK4uxd/+9nHcmbodY/sA3lH7WFN174cf/D42t3rj+o3bQU707GsX4+jR4wlGkjvwWUh8TpXo7OxcHDlyRMTBImJL8pu1IoKl5b+bNGIqeFRvZUnSSn3GO6RyCWqTIsW9kQSwnBsUiYHWU4zn7KwqXGmnxVqv/e7+yq3/xnmnFgpJjqj1LzJptoFSLkW+oCt8HWutJkHcRDX8BrfNSKUmtVLaUMyOH47CGvdRBAj3hu6L/vR3WEd9Uj4blt8meeck3uEfKF+ACtzYWAJ6lUPFJ8SHMcHSRNOw+k1vj/IzzL99QZ/JK6vEBSZaO+FlW2P/JuLps2dx/969uHf/ftwnJz63osIL+QED9vVwT3v7fTBtbWRLpZecsXxGJOhV9oGvMXlwNC6cv6hezaz/J48fx6uvvKZ/c0OqtF9eFmBJlfDo6Eg8fTof6yvk0iC4bMelS6/Hhx99FGNjI7J/VhVr2xwhX0zuCBUA4g7mBx/ni7//PT7/9Ov4459+Hx/+5iPn7EUQZzhQAPDfZ2efxK0frsXjJ/diC4C5J/tG62x1Upn1ubSwHdNPNmJ9JVT9+3N+Tp46FgcO7I+bt36QDDSVxCIyKQ9Sef5OgUpfX5w/+0q89/47ysU9fvxQczaxfyKePHmsntInjp+Io4ePaE7kUybxUiTXgSE9+7Xr1+OTv30Sx0+c0Ngd0vurjzgkjuW4fft2fP31N3Hv3jPtW+bsyOEJyVe/+tqr2meff/6Z9hQ9k7/4/ErcujXVxLk+9jN53Kb56+z7FRf8OQvkv8B7fp3o/wKT+HMeYaB/uCGIGtCioUZ/9CDr29BA+mLf+LgcDxhIGyscQu5jiPyAQbxy6Sso67BRM6FbDFdjwF2Eqv5uh2Fk5GC8//57cezYMfehkBSfJXvXOZiVkDGDZ252RtIYc88fqxdGgZ4OUMrRdsDLa0PDkwJmOHgl67ZNoO0AnmDdvYAx5nY8dwajnW2RQUsFrvWKnmSP3dNNAHSrcneSR3d+sAkslXixlKkawijPmEkmwWxt/+ACBltKsFnbDjgqYMzr8DtVn7Q/qmSDKUk1Gz0x5DBZ6m+7wzZyUNMXA/R+yx4+6omh6gaSLtm7sNfAnhz5rBRy4AITraqBzd6vxL97ezjppsCj332KC2SCZch6wFnFaRIDP5O6DnhauWAn7nAchxVsFDhn8ACJcztRvM/ynR4n7pkD1bJ+BonF4s9EfLc6txvsqVogWa8VoBkgaXs9FxvcB62TuK1UZ9v3qX7XDYZ3JJJyde4ZYP9sANiVdhUs7v6upioqk94OBltZOFfQugepJYdcJUZianmNfoFZxbgZ0a+e0JbDrP4SvM+ypoNO2GWfom7gz5w2z5jgV70uqW8RVVzdIGCHareU+qFCAocU2wXb2IlBAGBXeA0PDqlalt63OFt8nipe7rsqXfkMrFheO336lBig7AdALvrZLcwvan2w/klS8z7kbQieCNKoFqWikn3B2HAfMEhloba2YxBW8759Mbl/v9apK/HWY2Z6RvYW0Jh7g2kJ8EswUyQEGKN37twRwHf48OEEE0Q+tWzy4JDsA/fKuCARDcAtxuj4WAwP79NeIsCeX1jUOhQbsaSnU0oT6XTLD7q/j6pMUqYZ8Nb7ruQZvVcX6Y+cALGrnKhwy8RzVUmmFLAkYHPv8lmvgx5V91VfK1fDuPqs+qTUnuV3BQhWMtSAIDLGAzGyjx5NbiVQwFtVonlNu9pJzOqsTiryiHrwZoUW48m9dZMrngsnP7g2QRFrQAAxQG32NVbyHomx0X1KWFdFLoAaASbnGkzs6ifNGmetIFNdZAyuUVKj2lu51kkgFIBe0rENsJCSzpKVzV7gToD4rMOe1vPwnQYtDR7tKCjJBDpkA/Yq1yep5BYNlspSLyz+rR5VJnBIhllSc9lLKXupup+Tk0fYRKqFkVBzxS0Jm/ZcqkqyhviSnyvgwr2DfC1+lOyuvojZg68qDGqtkJuQLcskeSW5HenmObBhMhBgAfckJQCIF3quFuips4lxJWlA9XkRYgSSb29bejiBJkumGlCpqpyyq7WXqiobIodAkJLeXaXvoxO0BrUsT4fvYiCuZTtzLSWgBn2e9yTIVBWp2o8po+yknkG3qsJVVXP2ha71zGsGy1o1hqbiTOdfAkYd5QjZ8Ox7p/3W29NUc1q+1aS+6r/F313Bl8+S+5bxdS9rk2YYwzXJBtpfaPdlSnsn2MLv2/6lnnNVg2TlXIFpBjdsy7rKFwKCkpTke6q+bga73YOpVewwAc6EFssa0jfOkrEG6ww28h5stcFAV/f5viyFC8uea9GPijGWHDj+b5Lz8GFW6M27uqKzQy0CsmqBNYJdhUUvecSs6qk1D/FHvXwltYbyAjKIBp2YwyLV1Dot4ka3j6zAHrV/WNX1ARwrYaszJJnp9FlzS4YRkX2wUUuLnI3uScx3VDJWZ/22+zGrVy92cXlJ81GEHCX/+vplS1057vOfc0zgeY4P9yTFCCrFe518lDeW1U7qz7nlChAnheyDC5QMP0/9lGoC8++z3FXtOmOQVM9e7eoRm0Q09jvED6nJLK+kdKLlslkbjAXkU9nxAZMZJSm9tuH+6KoE5ow2CUHzyPNmH1vmnDHQ/DFGAAn0lBWJp6qfXX3Juqqe866M2WqqwMu/MrhuwpLmpKrHihiYFYtuB+A5Hxt3FVfZGoEQ6qMNYddAdvfHz+6YzuPnc1r9yrN1hM9kkwjqrGFfqopYiXGquwE9qZZ2OwyBllnlxef5HDEe81/vZx86ZuhV6wtJiys+MajBPKqinkSm4pCU7q/9X3tI1e1O1AswSHKMz1Tbl2pLYSDZRBzuvey1JdFd9eZWOLaLIiLp2QBkrI6g9ZUSqF7LfmZRaLP9RfnmqsbrymFXP8/08wv8l1JJp0KVB7IsdCrsZChbvrbjdv/PtrZiAYfzZX8dZu4EflkPyjHvkIrOuLUDXnqdtAumJfbufsX/ztN75wLL73nhlw1G+p8BgF+EPl/InXcAcp8Uvs9ujCXfX/vTVcDdCiKDs1k97qRJ86TlLCTW24LLjUx3jks5FZ1BqDmpdeLA13fX/LykYrqm5UWgW6thr6HuXvKF1wtkFvkhX919ywVSd2NBh6Ht9/0UALz3650K4FQAf9kT1Di3z99Zn0odtJKZLxuE9v5L5aYdcvsGlv8sG1bEGz9nqaa1BDjsANWQbLoiLdlvT78gQVDnyVpCvQg/aofjPpV8H7ZRSjS9fSJrKXeTqlom+DkfYX+cymLiQNtI7IfJKybzm2Rlv9u2zfdje2ZJZPmsWYULeEMiQD5nj3uxVozJGVjrlfiV8xNgrFojVTGBVRXc0qRkgIuwLgnmBFMk8wxRTAow+AEmoCs3NGyio+LONd8j9phzCjBGhKTcJgIwIV32mZyLLceHmZmelr2vmP/x48eNooN9Vlf8Mlb7hoelhFF+mgiWtJbIc4TnEKEsyUKMv/rGokiyZrKxyWhcz0okgMBUPt65czOuXPk01jZWY/+ESdrDw6Nx7NjpWF7lTB+I06fPxvFjp9S6zYQok9w4i6Qo0NsTt2/f1T2cP3/ehLhUTmGw7YM6b1NnRdd+MS7yWZrN4xZP8oWTWCy7ngQwYl/AccaD55Jk8+K8iOxUY3M+yt/Dl8o2WzsI31uhtbuw5MryGkumrNbg+OiYiXDEz1LO8n5inTLuxNnE5uXD13eKFJ7Vv4y91kT2++Va5JWEcW8TR/vzyn2qJZPtKp/hO6ketgoPeVWDfIwj8b98QclQ95k0v7YqpUryRCYgJtFe5EGD0aXIApFybm427t+7Hzdu3oyHjx7H2qL3fv3IT+/vERgsf77ioqyG9RmQ50w3zd3nc1xEivyh5RWKbBcuvib1OykKLS/FxQsX4+BBJMadY/nuu+/jq2+uyL+debpof3qUtlcD8dFHv1fVMFsf++ccfNnF7bh//76+lyIwxwKDcXfqXnz26WcqtPjggw/j8qXLLt5aW5PsM5Xw0UOctR1Pnj6IWz98F9Mzj5NEYzXT1VX8LQiDxF098ezJRizMEOP+6BG2cxwV59nv58eFPpnf1XlQfq2V4c6+direeuutOHb8iIBoJLlHx0bi2NGjUu17/OSx1jwAML9j362trNm/23YlO34+vYD/5//8t1hcXo/ffPh2XLp8yQSNzL1MTd1TP98HD566I1QS87iHd95+M373u98KdL7y5T/UU/rQocPx5ZVv4sH9J830Sxks14HtS0fNYk9k4+eN26/v+mWNwK8A8C9rvv7pu+3tGdjh+9Y/ur+kKvfkmdeUvJi6cys21un5YGvthbLzoPFLVQUs11ZgrJzRBJL2Aq2qopJPnjx1Lk6fPqPrrK3ByHIilsQqCT/JmVGNsjQfc88ftuBvBp5KQtjNlVMj50uN30mOUM1GT0FF3NHTS+N7qhlGgpAaSbn5+dn2OdFA3PGkrcxSW4u59xQ0OJyiYssiF5Dr4DurYpshzO8qZnNKJQsAVt/b6ttW48lzNiHUC+izKmZVdZBzIka6k11iyuXfJdGbYKgZlZbtMUhBH8uqji6QFOkpg0JKmnFIK8mM8++KWQBXHDrJKaqPmQF1HzIOgOXAp3yek8StvLQOV1j96Vi5KtWSivy9nGSmhs9WEteJGwdPlWDhvThrkpGBuZhyk+UMVQLLTDQnbnHcYGiub5RsswMix+cGTlsguE2IOGnWWXeFdjYJkK7UdlUVZFVyyjIVMOx8SzH9UrK5yAc57nsG4N0N3GF/v7BKM8ir4LMSoEpWNCzOkrreTVCI6JNwiVl/9PUAhOjjc7EZG+prAxA2HD19/bEK27CPaiWSmZbyJQEafZY6quqnSjxyT6wZMz2R183ec1lho3mAwb7dIyYggD2fsXSOk1v0G2F8bA+cPGDfK+CIiJFBEqhjqvxlzJ89exqPHz/V+qdnsEAP9sH6upx35OQJFrhHenM8fPDYlZiD9BUcNyu5v1/s2WKmErS068vrkvvDqUNGSVU4mXB0stO9+JhekQfUl47qZd83CXiqfZVw3zeiYIbn1vdTTSY5W0vm8DrjSmCPHSCxzXhyT06kOvDheUp6uYCmNik7KKIHv68fAnKqig1sId/sykjunetb4mhVZwYVrJY9cuUgAbd6Evf0CMwkoOmSHbqSt6rITNst8HmYPoYOUkU+yLVdaTYlr0mqUHGbwf6AgFiD0qpk7HegpjMlx6OSAryHAM+Jx7bix+azpPpsI3RvAhKcfODHFU1OjFeil2d8PjsnJx8A5ODBSa01AR+SmnalIT+ABCSt+T12SvsjkG11otpy/JksSjtgG+wgpBKETvw4qWy5Lq9LvgsAVwnGqvqLbQVwfA/3DFlHzFOAxR2ShF2ZNSdvDa7va3pkVUAkGy+2rYFOfmTfO7L3Iu7U8/O8VEz1IWO06h6NyMzqdz6/bVctQ1oEHtv8lMFMElGzlhJ8qwplm9IKgCE/+d/YFQFA+aOeY5JmNQAgO0T1/pLnRVKg1YcdoIfqq81NjTPriDXOdRWgS+YvEwQd2WNJWyVAapAwex9nYK5KjAQ03DfY46MEDIQCqseVNAFUdIKGoLbGpkAHsdPVr9n9uOqaIjSlxDnV8QbJ3L5AVQg6l7PyNX2tGjsTMdw3u/ZV2W6BjIBsCcZ1++g6oG3XQu0pJSJTtrTmoECZek/96aSgweGm/zP+AAF9tgop6Wb1tk8gX/a/UZXw91W1CjZXfYkTqPe+T/8opbzl6+q893z7jLI8XPm1erY8dxnvkX1O8rEepNyQEvsmJ7h3MddaWVlLm76odcX5AusdO4TNcCWgKy01DkWaycogJYKzwkXJInqYDZukw9xzTUkOp2yzlqPIOpY5rHlFzpq/87n6PUko3leAJfuR91g+2raFPaJqyi2rJAh4W12V/dJ6Q7EF/ywrGiuhzHv4ESFqdNQAeKqhuBLGvnBVEPFdvJcFAKGqevapl15KKdPznrOnbI/uYwh5RoBcy7mr/xtgbD9qFvRetnRha98t5ytZ/gT8FG80MsfeOzrzkCFWpZLbBVSrEMaQuaizQL5r9mjjORkj1gDPRMKPc8g+jvvs8jq9natClWR7xTTyT5MIpH5vw5akrr2Hn8v3ES+ZeGP/24Qmn311xiNlyY/kkaWU4/kkzip/uqoCsL1uG+D1U6SuLpBYuSP1Ws/17UQ37WSSEIStS9Cy1ic2n7OkzkzmQ2171gycW07ebUB4Bu7TSf+MxfKcMgEm106ecUVolcR659kh1igmlNJNRrIdgNLPZ/9TifJUQClwm3WpCrph1Dm8ZrR/tJZISvuzVjgw4UMtKPL8UN/dbEGhBKIqme1HMWbd79Y5WuoO3QrebDVholu/22+kiojVllJhKFs8FAHOe8v2pMBbv9dkVMUD+RrvKxBrN7BrH8LPXaot5YfUuinJyS5Bps7i6t++B15pW9chSOUxuoNQsBcAvFduoc6VHWBi8/DN0f+Tf/kpsLOeq86BBgBOgoRzDo4fZXc79rf58sxhlLJW89yereb5mxDPIVAHJM6//2QWzwTwhoGWN9BUBzdftyNFlLew63cvG7ldgG0zDwlyq4K0SNVJOPRZ2z5DM2e7r/WSa3dvpc627u/q+fbKdb34GElcaF6o2D3BX6dVXvpTQHdttIrnm+/Oc7Hk4ZXLSLKbris5TudFiHF9ZlIkYVUgj5KJZLZjXlfV9sNnWpHaklCX+QTWF9fmCcvPLsyoYoMiI2CL6kyuc0DKRsQwOiNdgVhKQbXX654cp/l1+dz4P/hwOjdT9rTyQJBlEqTFdhPa+OyzD1bnmeMb9pNzCbyGvS3/1Mp+JvQWyYjCD/wptaqR+oCre8v3HSgVj2zrw/WQ0y0frEA99eFVWwjH6CaVW+YXv7PiHsc3nFnup+o8lQlBpbzD5yo/4Bg8wUnuU3kCk2orDuG9+DMm/SIDy32QQdgUEHjt+rfx/bWvVQnJd80vLMXk5KE4eeLVOH3mbOzff1it2+wSbwfPzDiqvRC9l8fGY3pmVv1WqepEorbImPiensMtE5NFVne8KIIB/kv6EEWGYt6qulZKY9kP3Z9px4q1XNXbVEbOLczFoYOH5POR8+CHv5fvIv9K/ZBNrsQ0ojjHD35bqSjh90i9a3jIbUiopFY/4H63g1hd0/iSN3JVs6ur+XyB9bxWa8EFKo4b942MNKQK++fVMmg1ttTj2C1SpmemG98eor++exP/kn3r877WttS8UJJD8nsUFRtyCuS2WuUOkQ97IhaW5mNq6k7cvHkjHj56EPPTgKnEJj7LA8Kv8peOV0wsylxYx4R3bdjuM3LneZqAcJKFX3ntVJw8eVz+9MFDh+KN199o1jn75ocffoh/fPllPLw/HYMDKKpZSvkPv/+XuHjxoooTNlVE5tyMSW3bMTU1pXVCtWtfL7mVnvj+++tx4/oNrb9XXnktLl++rDFa31iNwcG+2O7BR8JGLsSDh3fi/oPbsbg0LwcH8Jf//OgQC7djZnojFmfx8Vww8XN/Kk6o92tYO0Tj+juvnzl9Mt57/12Bv4z/4uJczD6fjf0TY5Lx5nlRApyauhsLc3Nx+tQrkj+X4pgIhm59Bln35s2b8fkXf3fuvq8vjhw5HJcuXXK7t/WNuPLVV/GXjz+JtXVjI90TenJiNP7lj/8Sb7zxety9ezvu3PlBObgbN2/HvXuP6njK3LyrxBv/sB70x3o1/NzB+/V9v4gR+EnX8RfxFL/e5E+OAABwJbBehHNtBAAODh0+KUdx+tlDsa7L8fQXFNibfy/PNeVZnWw2UFmB5w5mZlqrOngki9oHa/uADj3AIVdkcJBRTdNWaoqvsu0Egb49jXEFpHbwSKIb+ASIGhwesjQr1YgCZG1kqYSJbTt8c89nYnvbTQGoRm1/0iuvEzOt7F4bZkeIVLK9+rPtH2tp5L20JzpAb+Ckc58AHq54lOvW7aOrL/NdeBzr73sDwFVxW0nNSkDUVboBWCWLcTS3xXoy0CDGvaR4LFvK7wZSehNHt2RXJO+SSRQlEzLXrsQB86YeD62MhpK/vB9Js5T4MWA2KKdLblay0hg7z3lbjdQ9/FQ1IVlvV/yQWMURdP9Hj3s5rw5Q6DHdSspSgW7JozbRoe/ryNt4bbRMKQcWZkdqHWbFUDGydkfwjGMxKc2eM6u4gjmu0QblO0HgPTf47ti8E0znrbZcrgRkqqKy9mAFzuWY7v4e/Z7AsXdASYT1rY0YHOmP4YG+2FxeiDMHD8XpI4fj7s1bcefu3egZHY0VgFQcmr7B6IsBVd+OT4zH5vZGzM7RSyeBsAbgoorDFU9OyrcgjZww9uaGx52EIYEBvwcsZQ6QEyIwK4JABYaNRCDSxEPDkuah8oT1SsA0NzeveVN1Y39/zM/Nx+OnT+TkwribnNyvP7nfe1MPxOA8euSI5OWZP763qlABkS9cPC/wmOcoaUqxeleQXlqWA0g/Pt7D7wFyqcJ1xcumksI4awCusPwIongPUvYEhzXdleisJK8YpmKrGkAi0Xz79h2N4/Hjx/QM+0bG9BoAAWxEJZxHhgVoM3YCi8e4n0knJTcNUPAdBCp8huvwO4JoQLKZ2WnNwfjEhAJwgRoJEjsB1srJVqDMdRUwZiVv2ROAHVVWJTECh19JUhIenQoW9+HEjriylT2spKgII5Z+8n+WkKxkgoG8qlxOeeRMytQeL7IH91R9gyQxhYztwJB7N2WymXHk+gSU/KjHbIIJVVks8DkrqPg7FWKSoey1rDMAH9fnd1yHoBhyQ/Wz5bUiOQAUKsm/tu6+putUEbvy3pK9BmJVDY79THCuIgTJRyLpmpKoOgfFirdkVrFbnSjv9gB0D2Dmm+STeiKhFoHMqOaCylNXBBSZSABmyqcW6KfqgJz3Cpyqitcs6j6NryrC8zkMPLZSlCb8pHS9yAFObBVQJ7Z8EgX0dzHDbVcUZKnysj0zlQDPJHv14yowRGtgeUXAHGcSIB8/zE1VARYOz3OQoOD3EBcKyGU8qv+kE0iuslVKPkFES3k6EV9nepGtOM8AuiwTZbKH7XERhVr5Xz5rolJK2SaQriRhPj/Jv+qb3EaOgFwm0VUlZwsItZKeOvkSVDe47OoIJfeSiCEZ76xgHh62BKBZ7QW+vCj5zJiUzS95/wJqGjlpb2NXUKkvtc/vLshRa68SH/WaxqXTe63Ot0p2CODKvqkFcMhPyMp9XresuBngJXNblXuVsMSGMzO691Q/gIwhlvfquoBM7L+TPCSz1qTiIFIF55iAm0oquf2AfIOs1Ktzm3Eg0YivxXNB7nFm2pXjNU9lH3lOrm3Q23459pzXsWv2wdaTPOB+swUaGwS2zyNpYlQPFl19YWIePbiz3x4+Au0PVldEpjPobsUJLtL2zqPKxmteBCfAaPVINyjKeS4ZbHrYUjGVBJsCRdkD7DHsIoBhJQw561UtnmQQ+VopQc/vkEkcHkFWcFOVDD6bLMWuSpcE+xlbxqj66vrZrUokoDj3qvZUAuP86ftz/21JRCfpxD4iz+L+jfLxEiSquWIt+LMGBSUHmsoNlg/nLHT/WhJGdY0ugFe2T/6IKsRQR6leiPSedQ8zKTf0G9ynEtwKBtnz9/9n781+NLuuLL8Tc0bkPDMnTiLFSQNFSiQ1sKaHtg3DMGDDfjTgP8lwF9DdbwZswP4D/GDALlWpVHJVaSIlDuKQJJPMZM4ZQ2bGPBi/tfa6936RkRSr0QZabEZBlcyM77vDueees/daa6+t98AVrCJ/d7DJZi9BUEaVLeStBRgR60X8IrGmnJXitOPQM/ulCEdVxJgsTxyQfE7Cwm4vM9ieXELCjTVbQMsVYIrnuNkJ2RgbuZVAutZzTzxrIL6s5QXmut1DZ8E/tFKtNXR3/JnKNVypbAPtqmHtx+Qc7KVVEZe1LMSIYpQIScglJL7x3pVrDAmbvnpZEx2HuWpZFexVIaU9VSIkPzev8e4bbatzW2FKpFvrpPebIRFsomXYt9PzSruQLaZLgJLrcAxXe1dFo7mH5BO78wjtdQWkZ26M5hjJX5PP7pnpVCo17AE8UrHSfSnX/8BRBqKdh5xh8M9fgv4dVP96hey/M9zbM5c8V9zzPsRw//wHlcFFduYYXazQkabeC0fI29rMQ+qFPA4J6RjY718EiF3VbTF2I+D/lyBcHxzfh4xqJ9y0QK62cl9HEpoCVRzZDJLaf8l17PHZ4RgxNiHp977SIDt1/p5/76p/vwgsDQE8fM88LxLrBccpkQUxTO21XTsKMA65o1gEpFidfb76fTtOLzFeCQSYQ64s79tdeX9xNW7EO6y7imUkUDIRZTFiWR+XyJY5krYqIvT4XLVB0d+LkIoTS/Yw/lQsUMRaYimv+50/uvcd+vZG6FqxpOKJSecdEIuIufhsLxZ3nBgiVgKgcmBZXJIAACAASURBVE3wWkzhggVBiVvIazsRAALPCbcRIU5hDwEHVHwkkca2yDvGXOvd5obymsRLjCNELOs3+1eEVuRPfEZuQDgHzdECCcG1ewM7TnAF99LikmLA7O06TvWO5T7VikjtDxyjMJZUxnLeiJQOH4CMRai62hYW77T33qdf6CdtcWmlze2fbt/9zvfbmTPn2vQMQrvptraOqJA9n1jN4mH2ffAxqji5lo8vXdK4PPPMM52wm3sPPsbzY6zlSFX5T0huMBNwEMaMPdXuK5OdQH44DziHRMrT0zrW/Xv3dC3ElDzYQ2ALhfuRw3puuYDEvZC3yjnHOS+uYXnf5CIjxw+/Ozx7u+FEyLsj2+8NzRFXQ/OuxeZcsZyI2P2Kf/g+z0eCeq7t4EHH6SUU5L1WKw4JfG2LzvnuzM9rfhNjgYVA4IeQTdGFcAHuqXoGcz6wFbu/sH+DY2wLH+C9haD/4OL77aOPPmhLC8vqBb+1vq357viqj7OEu0aFkbWnxrG29l3LX+9MlT0g63COHce384+eaadPntL3z1+40J584smay5vt0qVP2t/+3c/a3bv327GjB9vtW4vtxIkj7cc/+rGKKdz2xKII52puZ3PjxnXFxieOn2gzM7OKM3//+7fa5c8ulwh8sj373HPt0fNnZftMaL22sdyWV++2xcWb7eatK+3e/UUJK9fXiZHACCmqoIXXartxfaWtLDluGWFKvyAI6PPRgSNhfd5C714oxzEfeeRk+973Xmznzp0VQc293rlzS/zC8RNHVZHOGsNcQ4j5+eXLWueefPzJal9j7M8Vy9Pt4sWL7cOLF9sTTz6ptoQfXPygnTtztj377POq7P71b37T3nr7D0Vyj94IwpUnn3i8/fBHr0k0+e677yimv37jdrv06RV92LHaaPxkrNvHkib865//JEbg6wf9n8RjJnSbTPq3644HUXj1GhuXLXTfF6nfVAqk9CoihU2Ug6r+1WxyohlbG5+s72EgJWxRyUlYqDyGvHUCGivgUpOXdd/2Foo+VHPui6aAE3sX1I1b2KUBts0qeCZ4FCAtu7apImIB8VDUu/IUG2nA3ZX7CzqmiabaUL1M1lUWEZn72JN0cwKYH4cWQ8VtLbgPzLUif73sFnhS4Luqqfv+AkneRw8RgNYJXnqphbRlbDp1cSq1R1JVRwYmRlx5mV56SvYHzRIItmb2WfEucLKU9HxOpNzUVF/1LYWn1Z62U/ZoTqj/tBWE/EgFSGXgqm34XPFie5goSqOSn5qChI4FtCt1A0gz8pxLBEMBe1j9CIQUOdPbcA6BmSQXSiACKA8U7nqKdU2cqz+nn0IP9vS2X/WbLtXdrbjL+dMnigE1iBMwv0/uDfZ32fGDK9XuuVjvZXfOLtu2jXosoDVudbRsADpXAeUBc4bzeUo9oCfaxthWm9g30faN77T12zfbT174TvvPfvx6u/rxpfaP//SP7drKvfb55lpDezk+M9dmxve1GYQXWO/uWNQhNXj1ZQwIkmdZq0UtG/0NEhAjjkCJ6UDfgCNEHOD6BmtAWdIxxgTUEK3MzUmpVWf0P34H6YrtM0A4IDJzmeTs9u3bSjQgeLFZRrl3+JBVnDdv3hZBrOB9c6stLMy3hflFWVZyc2fPPNJOnsL6ZUx9fFhb+G8nO2vt2o2bbWV1TUEiVcPuC9dXtBP4Ybnjir4tnf/8+fPurUpP9vX1Nr+42K5dvabEBCI2vWj5PQnVzZs3261bt3Ue9W08gPXzTDt+4kQ7cfykyQiJJOjj7T6VWF924F3dG6MOEc18oa+NelNVZXCqTrhvrvPoEcjp6c72S+TQsFdm9ZnmOaiCEbt5VVK62kZTNmAoCZBEEVavAjxofap3siNEqHTUum5xB9VDIvhKHU/yRWIti2UB5tbTqPJphgTb9vEmstyLUqKQcpPg3WRe8dzUq5A9pSrH4hqg6sMCX2wPaWBafcUhh6vPLp+xjRUV8u5PzLUZpMdOzfcS9wPGVD2o16wy3z9nC3HI3vQ05nq0trKXVW/UIQCkSuPq1dsDs36zvOZ5zVafpQJG01/Qa5r3lVQA8BGTe16brL7nPdg0YKIKYRP12d9FIkgE5Grj3vrbivhRoY2JsyQlIoQLfOG6LBTz/tYDbL31ZNYQ5lNsZlMRanBdpWydAMl7iy3r3VvR1eSqIKjsR9X6RVoDNnR9bKvyUmQqVuMidW39a7KIRM6kKNfD+dPKQMB+JeWyi65+arE0zfqrXq+yfrUwLbEIxzYo5hgolfEirIrEz/oRIYTngQHmgMrBByC1uQ9sqHgmAeoksmK80yO3KlVCeMsasEQ4sk4rW2cDjz2hmzU9vXMFOA6ITR0/PXwhOtYZs74i1KI+5hWCOMdTqmQpCzmvxa6y8PyzcwjvFe+P+6/687HEVY/fgc1rXCMi3mKxMMHiCgG/B8SABlxSbeD9y6S5p5dJTN6pAJcROKRK2vazdtwQ+ag+6b5uvgPB5gr9vlIzlddYp6masiyBIZ5iBc0UCYHmdxEADoDFojSNC4ItyOfV6jtbhGPEGgGK7eBiEQbPUtW4Bw/aIQYyt6pv0lsQuzu1MoAcJaajKnh9XSCu7Q8NOqYCR+QZY1f9zzlvbLR13dXbXFbHZfEcwcHcAYsweNYAmF4X72s9k4hG1RZl8VtVtgK69W+siWVxWWA1axfznnWbexZJjl0ywPFOc1+yOSw4sYreEFmdtgqMKw4Xaqug6hQqEuhxtmPHj6rAdWUo89D9tQVwVo/IOJ3wd4H+RfBxTNab2LSnB/3mptcVVdnW3AyJ0IOuFhzIzn0WEh6g0pUXffsVCyi0hgDKzngvZV/iXngvVS1dcZaePZaZtRK5H7xt5LW+zxpgTgsE5QNUQXU90l0Rxvhy3RJmDkR+tv3EqcXvW/bpAJLco8gQRBPT7hEMmJhqaMV4RZzH+jAW6iGVHXc7Ztc7jdigqmXtHOFYM4RrhB9ZVyUSKZJalV/ME6rOZKdZBFutVxYhDKz/lZ84ZxEhUrmTKoJkMe2q2iHxWxhdXZVdrfTMSiSa9jdac+N2UQivW80MSWavT97rR8nN/noqExjmBoNYYEj8Jm8fFcj2OVFijpC/3gcqR34AcRoSwKMpTmlPKheonLo+MkJYJpcZJlu7s6UvTQB/CfJ3IODKafIMnPYPhFN138od671NjmNO18Ro5r5/N3CO2m1d3A3DUIy/mxDeffPOI3OuBxPJDOoojlGX4fc+pPNDv7zrFyPPubCQej7DZzdCWu86RMRH+ucBIbvXJXwRuRESNnv3l7mF/rqEwnRrx944TH/ExDwhhPVuVwW4xnDgmMPz0DpYuBlzhDWGNYc4gtxGLUm077rC35hAYrqqLq81weOaWLB6gEsEFQeCiPjqlSr3IFf0x2nFYq9un0oVp9zU+jXFYhTWc/fm5fvKFxCNqRdv31pABGK5LKhPr/YTC4ZF1imG9N/ZByHNDuw/0NntW2QfBw63EeGeIohRLlXxsMjwEhqFZLYwDCENDlT01gULMFloUi5xO8QrvXq918hZRe0fnMcrLylRlatE7+s+GSueERWnEh7HMYIWORV/cv7NLcTgHJv2BoivLZLkmZpsXNW1cb3EUIwHMaLGaG1dFZ4WyxIDjbX5+Vvtrbd/1z66dLGt39tox88cbT987fV26tQZVQfOzMy18QmwOSqLTXwz/3AUUn9lEdRb7dr166oEBps4ceJkIU6+Jp0XZLRcNfSsqTJNawmRoBuK2+ReVnOKF0ZE9sqq7ov/5rvgN5DayvFL6NuL0m3TjFCf2JHP2y7ZsSx7OrgKjikcH2wjc09YC3lmzRPGSXlnWlEhGC8rZudmjhO5BvK3OJRxLgg75sTiwkJbvLuk79H+LsJFYVDlphbxgfOtTbfCKAcPO+v1OYx0EIkhOoGyBX0IttK2Lu5OC3fuqB/sxx9/1D6//nlbW94Q+csD2lodOuc4dunFTw8BqR8Q19SeXYHdbtyPf46rFu/U1Mxke/ml7wkbwlr4qW881R577DG9W2+//Vb7m5/+XTv7yJl27tzp9tbv31FhwOuv/1h2x1njiMWF8RZRf/ce47upft1gMYiR337nnfbGG2+006fOKAYHx3vssbPt4MHZtrW91i5fudSuXr/UllcX29Yma6NFfqurrGEIH3E3G2/Xry+35YUv6fk82BTAzc6ePdvu3JmXU+DuWEM4lLDS1uZm97VXXv1Be+KJx9v0tPMufnXj5vW2tbmuXsC8e6zldqncbKvLK+3G9Rsah/Nnz0uEr8rtZlzi92+/LWvs7//gB21u//72q1//ul35/Eo7f/aCSGII4rt37fS0+yf4+U9+8uP2jScfb2+9/XvFzpDiPJNl8M7aLM239EfI89/ets/I1z9f/RH4+kF/9Z+xN4eOAI4HggHagSazS4Ltbe8NOtRlZ2nc7TQO6odkZxKXOmFHXsl9SIoTAP1YtPp0EL8HDx1Vn8rYa9oe0namHF/A7upKW1tdaZtb9PN1kDWOZUSp96junZxCfedehQQ6slOBIFb1DIvrlBNgQPr1NSnQ1lawtFv1dQ0soLutscpYnaDtPVmcqLrCbLCcjkqOZFs5JHxDEPs5uFqtrKrLrlnHondvBfYPnr6S5yHhnOSz+9M20Mh69DwHFbQGP8veFGvJzlKsej8NerLujDn4lFVPhxX4ugkGVcVUYKmDP4PiCbKmVC3iHjQJ/tz3y5bAAl3Ve9RJhgLverY8M0Cq6Rkr/nLM/MkwcQyCbak7AYnKSkcBXgFrfH4IjIdcdgLiQIxkrbM4G5C83hz9u4BFmhMiVkfthzN3hkmzkvwhoPKABTTXOahur+c3SgAPZ8BDMuJYqe1ieAU+Sohb4EKh+TliCHep2wqI0/Sr5HJ6giRiuq1sb7SVzeU2s7Petm/ebv/VKz9s/8N//d+0hes32q9++9v29rXP2m+vftYWIC0nptvs5Fyb2YH0WlMFcE/iexxDKhjYopLCfQl5ToDRIgmZV2OuPEkQ7ufqXjMAuAKYRQBQdbctuxSIXE3WEpYQaFLJ6AqiWRG1WCz7WJtKNgj+UIG678+0iGI+SzB46+Yd9Q2+u3RP68yJE+6zS6UwVbpUPl2/fkNqYFfFT7lv0PyCepwfOXqkjnVH/VsAz0+dsoU0ATH9h2/dmlfie+TwQfXxTf8h5g7q4WvXrsm6muOzZhIc8z+OoTXt/rJsnLlu3gOSzCO6hznfZ4G+IizL5lOE75z7F5L0YfFz+OgRqZDv3b3n94cEdnNTAenRo0cMRkK8QDRs9X0xQ8hADPGTPpCqYqnewCb4rAINeKoPl/hDoH1VYhkYtS2iP9LPDa8z26rUZPxkLVwCk4ALsd/NuheikWOpL5Z6DQ+FBnadyNznPtVbU0kudpWznYqdtctEqm2zSYA5T6rtqDbn/mLNbcDYVSByVIilc4HzXttckcdcV08m3qP6OxZJAZjUY6lA+VRfhYhSFa2Ida9NVlUb5EmFmwiGsjznd7bIqp7HsodFSGVrWe0TW/26KCAb0ptK5KoGHlkXC+TWs2UfFhljy2ESPBFwA/vd7Jkh23iGDEDnClAJY0hdrcX1yPxcIV1dFZm1S3tDjSvrHp9J5VX2C8AJjVUswKt6mvEaVqDtXoN5Bqrsky2bbdKyjnnfqphFwFRZRKsy13st5+MYIYn5ju3fyiKs+kNm/wz5zRznx32Kqcbr+7BlfusdwS61qmSzRyb5DJmWauVUsDsusuWZMGbtd4n+XMUVpXn988h7wz1EHJJ3T+9w9U6K4MkgtPcgVz/3dtZZUyQ+K6KvF4ttag1KpV3eA4ejvRhgGBtIaFJiCMctXlc4fkjknD8rgCzlSqDk51PPOnFT9QS1wM12sawBjoF8L1jOSjBRsYrjb4u8dMyu2tGV8rzHrrBY0frLuiSASe+s/xdrw4Bosu/FDaAqhC0WdFUf1yDL4BK7aDxFMGN3B/nsSl/11j2wvypmTBZ3luEChS28QCjgd6JEBzhJINyD0Ks+tW7zUcK/Aj3Z//w+FIBf64bFbrayTQzF86HanfVEBFmNlZ7TFBX43rOzh9UC3TlAJLYL8K7ZW3GEbDJpn6IwOHb+feVywEzFsrVWquK6630t+tRixqpM9RrgSngAbQHHa15PEFUdOny46xW8fP+efpfeyBFyWCTDWJpAZgxle8zarLXTIgy/u72oRO9OLKtLFMC8MpkXUQSAq622Hfdb0MJ/B9hW3CE7+fqdhBMbAn2H+2WqVvkecwkxUtYujkHcpCrzEjYFyMw1qVp+o+9/Gyvu9LjNehmixO+wK+4dM+NzWK49Zf3s9d3rErEG+xTz1EC9nQfUD7LWeFYd5xcWI6pSqap240pkK1Fs4v0e8neLu+j9OyVHKWLHrCOsz54DHmO/717XZUla+7ZFSFUJW+0AIvoycV195jSnbGdvK3ULhuKAQg/gxCWdwKiAdl4yW8GbFLKYLaK4Pu8cVuMOicqOtB3kfMrva592+4uecAoommM4B+6FCfpr3bPGJnvKFyBOWScSD+QYVth4Fc39Dz/T/eaPEcAPHnjXYb4c+dtdwyDd5z/jsNCNSZHu/vsQaskgmPrtws/659F4w5do4VCCnhqJIgO7y9hVGdw/33qOanyVCm6LAkbI5l3jMyJqH/RN3z32e//dTl9BKHhb+zaUe0+CEaB9l1BhhAz+chfgXbfDKnaR219wjL3OJdC/HuKQHB45zFA8Xs88wm45hMjRw8RB4pQ8IwvbPB1CtjEPHPtbKOpnV+RDhAJ6x4yJDK1fLXjBaciCrOQnnYNO4SuZy4lnvI5VHFEiT+XgwuGcsxvHMpnlGBSHiDXl4sJftH8ZQ2SNzZ4JvCZHJ9xVqmUBt8zxcXhAYKUqU4m1ijSGOKx9tiZTtT6yPTbnkCtDjYHIUsRohf/lfrjWldX7cv3iHMIP27gIR0gcRG6IxtWTuB6qhYRu4cKeonYuO3G8s2NTWj/wzO4u2faVz0kAx75Yefu95fsSdHKtED7k59gOswdyH/zg/MX1pj1C4mjFZZs7cmDjOWETvDB/u92ZvyXMkr3tw4sftJW1tfb6T/68XTj/aNvageim1zIiNceldu3D0WlNz4f9S640W9vt8hVXJV64cL4TnnkaOH9jLpH7Q85yjXL7K/Fe2qyIwCMf3GAPJT7EycZCs6EgoIt/Smi5ubHe7q9AvLttldotTNmlA7KR8Yk7Cns9bmRui2OxGGMSR5yIz2OnLaE35DDjMDbRYUp2dbFQWgQwVtASp5pY5rgWAhib3NrA9co9eTvXDbl7uO2GLM4lJraLHTEBP8n3LWy0CI1nRuxt7MHuYfwkR+E9u3//bvvo4sX29rtvtYU79y0AmfTMZC5QAex3sd8TB9tDFt5OrzLcg7JX70ar9U5nl404KeuwYs7x9pPXX2tPP/3NdvHih1qbvve9l4Rj/eY3v2r/z//9d+2b3/xG++53v93eeutdjemf/dmP2pEjRyxCQWSCHbZcWiY1Xq4q31TFvNyMdsaEof3iF78Qvn/hwqMa73PnT7UTxw+1GzevtHfefaPNL95qUzPk4MRbzidnpmfb+upW+/zqaru/CM4Qi+MvvWHogydPnWrf/ta3dJ2/+93vGn2+8xOXrQgEv/2t59uLL76oQg3nGLgB3GtXr17RWnHi5HHFpRIxKMeWF2lbWlyUHfSBA4fao48+qnZlFuzutN/85o128/bt9oNXvq95+Pvf/7699dZ7+p3zvGDgMXXpn2SEOy+88Hz7wSsvt88++7Rdv36tnThxSoUyV69ea1evXjfuwc8wFOmH6QuitH/ZWH796f+4R+DrB/0f9/P5D3d1Y5NV819LfBEje5/AkWjAGa0T2BJL419gVqcoJ/mN2jmk8u7q18HKkiC6EtSZ2QPt6NFDIl7cJ6IsBUtB6I10rK3cX2n37i1LZa9q4Ng1l9WyLI6mZlS1RwDhazYQq+oWkQ0OZNiM2JwgZ9YBxbbpJ5Gtb9e2WGCzKkE1BiGukjz5833F8+5XqkOqu8C5W3k7QpiEP5bLqOoNVjo5dCW0+//63E5sMsb9n/63TgrWH8Oo2IgCvg8c+n6NsShJpuFAIfdmAM2WdlE493Yjrm7oe1YaaOh7FhecVuSvD9zZwBXo4GoEk7cCB9O/V1arJpljddtbwRogiio0ikGdoSIiPfNKzkIGJ0gT6AN5LGDWG7T7VfUE6xBgHpJFeQ4ZSz/XPB+/J90GW6+ArylEcsbT71VPAPcK8qi1OvFANz0zF+qMD9iC9T2MDF8G1O//zFsZkK2zmaxfdEsEwdXkrBKKlS0sHhfa1MZym1lcav/qxZfa//jf/vft5uXL7c3f/67dnZ1qP3//nfbh4mJrBw63tj3VphrEhXSkWkL6fop9IpyEOEBzAFYuRSDmpq2a0rsyICHHlZ1TyKjqwaYEACX1vn3qs8vnb9+61RYXlxSQklTcun27LS7c0to2AVk9u0+kMb8LARyLZ0DaW7futMXFRbkjzO0/JNuao0eOiNgl2KOCmAQT9fKp0yc1J2/fntcxn3jiCV3L4tKSLTTHJ9qZM2faiePHRRxD/n788SfqIcuTdW/F6Xbm7CPtscceVVLIPIX8uY+VNCrpAwdMTm5uigQ+euyIxgrFH+IZ3iethzP7lOgtLiy2hcUlnfvQYeyeD+m5uCJ0uutJS/WxVIlb9P+Z0/NaWFrS+bne8xfOa4bIBrmq+3lnBLQX2KxeSNPuaaTkmD7C6lnp55IKoGElDj2mBAgUCKHkvnopMUdNSLgaM4QI66MBClsrMstkOzpGb10qhbwOpALN77KBcouDLCLIO553UMBu9ezheCFtIpRgjFFzq6eqEhrbW3mdMRkSAiekjBP6qjAssk/EeBFSDt6rSq16NS3fx5KMarSDbf8cNt5eABgniVlS4agkHQeHvhdv1j8n7GvqJ6uxEohkAtNVd0VEVQUYc51r4VllfnBO7n2/WiqMiwTguvi+AX5Xz6bqS+fOFsb+peXKpEZU2QKPIOYGayNzMeR/qtpsuxSgqxrU7Kq0EbGHUrv6xrvardaXQZCTtdr9S229mu9Y1ev1X8KzIlcqmOjJiNpbOnCvyIjEHKl49bzs4xBZklUftmGsk2fCfpdK824c2PuqWpvvAkJQ4c9+5T3ByWAIEVd/eX6L4ClyIqGDyKCyitbayr5dtnh+J2v/GryH3KdBOX931HrZQKNB/to/i8AJKSKCfAA2+4HbkULnrApaETNFoioOLAGZ9sYa4/RjjfhwSCb7nfBYaCeucyYODBiTsfE4ea/196yITgWLPq95b6IsBL33pKrcqSApVeqMJRXVXAPPTYBuepXWGqm4qBwL+L36mG/ybpqUJQbimkTyVJW/1inmzzgAlXut5z5Dfg6rabk+EUL1/Jk3xM4ALVjRI36A7Iq7gdawqkbmvLwbrKfMQ4RAnpszqnoFiKD6BfCGZ2i75CLBdN99/9NcB2O2KQtlV5wGtM7ax1xx/2TbYEYIxgNRy4Opcgiod6+rqFSlx7TeK9Yk4nrmCvcF8MLnuE5XbbpPq8m3GfUo47nx+7yntjT2OgxpqQdVYL6EKbXu2vrcDhW9yGKzzS/M6zNYBkLCQ3Zyb6p+TUW7LLk39WxYT/k+wi3+TKVRKgpznxxTQoGqpOnI01pPswZ4/AyMmohcNwGcPa9yizxrAfLVD9HvmS2LAdHzbARe1h4hkDJkeFXPpNrVz8kkpOZr2S1KUFnkc9wOOKaJbVcGqcKHnC99Zov06Cz6JWKwUw824107hrL81jyjP2RnAW0nEt4lxpDK9JBBfh9xMXLcDXCddVLr7gakiSubTCisC9RG9EfcxViaFPZ80NjXHq51p0Sng22nm1+818QKzKWII7ImizSpvvcWanmfDhkS9wNxiVXR2uVxla+wHIn4lxDSpLRinbK8ZJ1zPmyAOtfLPWhfKOFEhHlOM4f5ZlXzDliw0fynO2jHa/axgI+fvHKYS/ncDyMG+5F8KPnmG0kZ1O6hz43u/e+Dfx1m/4MB8jh1A+a/Da+lI1ZLZO15YVFV9or8Pbl77jaiJMeJ3r+H9tsRjPl51pWUCCTH0l7bwS7dKHcYTkT9wwHo9+dAQ8Eqijitnt6pXE7l+l6D2M2RwdxU+ls4hgng3fakfmZ5l/t5VNfRsRF+tJnz/XMI9hJCfPiQdl1lsJE/OgP68R1+tEKWACKjR6nhHpkffkk7TEExkOIjiyclRCnnDmMOsTiuWKrWVtYd3k3FyVrr7aDGd1irQ/RG2GGCwvEf3yN3iTNFKnu5+C4+qHWCa2VNSrUun4krRcgCxRkVyyR/0zzf2RH5ubi06BytxHYibolTqvcvT4n9jZyZ/JJzsg55f/Qaa7Hsqgll7UMmE21h7TFKjnPq1ClVk2YN25KQf0M5Ou/asePHRPByXOd/EOIu/MCqF0cv3MG4XvYhXONwB1NLqHJQcPWp27AIhdP+5NiUa9NYjtnlhwdKFTDEIccjxoAw5fv3lpdllcx3wR/YR/ix85zFShD1bqkxpfvleR06QByBg5LFv3fu3GlXLn+m+zh3/mx79MIFzQcq/T65dKl948mn2rFjJzQHIBi1JFaMwPzj2sjj+XHuCaE9q7jl5s1bch7j+ix+Mzl9YP9+zVViQrcYwl1vn8Yp+b33GAtMfF+IL40HqF+yYic786Qy23lBP548c0QAPCswC8VDnbXzhNseVA9qE2F2bqL4xjG8yWf+TOuomhx6fowxMSLPa3aWKlEc6Vx9O6EqbLsGHTi4X8/Hwu/KEZXfE89bnJX4PASmWhhtb7X7K/ddAV4uMBYH0uYEsVgvrnD+U5Xt1ZrFTkc7bWlpsX308Qft0qcfCfOGyNwMmemNxoZWUdQUFDjcj7KW2tSsYtjKRbPuJ2/rhRX9srZbS6VYZKy17738nfbq1nq9cwAAIABJREFUq68pXn333XfbI6cfaU89/VR7880329///T+0H/zg5fbK97/f3v/ggzZ/50578XvfkVvP5pZFhcIaa09g3oOjMJfJaWZn91ucurXd/umf/rm98+47cpg7/cjp9sLzT7d9sxPtnT+82S5+/G4bnwQTJt9jbLbV33rfzIG2tLDSLn1EG60OfugE13vu7XvsB/TchXwFH3vjt2+0d999v/tUYiSe1XPPPtu+891vt+PHj9U7vNxu37nVbt++2e7cuS2C20Uah9uhQ0fa4UNHJKKQS9X2Trtz+3a7cuWKrNgvPHpBj4G87Je//FW7fuNGe/qbT+sdunr1avv008/lQjTEcfeOhbyXnz59sv3wh6/JyeDtd95WrPnYY48rrnj/g/dVgMJ6GC29sSJj+/eX1r7mBb9UnPCn/6GvH/Sf/jP8kncwsSNFeVWXuEH8KFHbBeBaFcpWeIyg0CplA4CVOKpiVmGC+vVikaceu72GaHcEru/qHEpkXAW0b262HTpkq1KDwe5dYvCtAMft7bZ8n8BttWz4SI4DSBZhiq5mckJECH1/vU+aTFYwW9UzssFbXxchQlWxrl29V2osskv0EX9dR1XwitQsGF6gJztxJZ4hbfd4It3xR35X1bmq8jWYpDEqFbiDHEXYIs9cncmP5KgDgrfse7Nr15++BX8j4IK/HWVsnyh2ZGkFGMITOklZEsMiH6KG7ZydvHHIJqWLHKrXUQeAO2gZggWp7gvwqgREVp/pWdQnxK4is6I1vYYFdqjnCMo+9x8kWDUh7H7SqSJwlZetJK1KNFFDjwWDZ2Wp2lXd5P5DuAxsvWpcQ85mmHcDIUl+/cgdpQUsFOijnjrVm2lACveJs7/p5Bpyou+B1QsO8kx2Xd+geihTLkn68DoTUCQwGybyuuoCmsYbwN5ka+P0c15uR6fG2tGtzfb88RPtv/sv/su2vbLafv63f9vGHznRLq+ttJ+9/Va7ub7dNseoQp1rUzNTEm2IVBlWGdTF8cxkk6K+Lb6XVAgpQVzdaJPjthkyCG7blGVsmMqSFgAQwFX9WqoqhSSMOUAFL9UgWDUfPnq0s/1RRZVAvbEuGCXQBygnuP/ww4vt1u1bCnSxbg5YSQKkPtMz021p6Z4qc+e0lh3qFNEffviRevmeP3dWyeg9rKrpE3TgQDt+7Lg+S7KCdfOVz69qPpy/cK6SH4O2JKVHjx01yVYWpLJL1Bxfb7fn5zWmXBu9VqhKZo6rWq6Se8B69ZatxIjAFvKYfq6AmBDD9OFh/NQveI5KKz8YyHMSFRFAIgX3lWLZAaOBXJOYPK8AEqnuzXrL3CfRghQeqmM5Sr6TJI55YFKsZnkp0k2yunI2c0iWzNXjj2fDdahvjwBhk6IGWLMUlg1nkagCmGtVZRxDIImoLTCFZ8Z1Mp78QDBg1cpxmY8CLujdU/ZTAfI0bzshk8VH3BEJgKu8qmqqqrf4PcfiOWtcSyXPPVp44/efP62S7q2uRcaKiAmw3CvoJXhaNeHJOei1FZFN+sIFgOU5cw08/4AgQ6IpZEGU7xyH+wyY34PZrv6NoEZrXUe89+4h3jJRmdtyV1V0VdkccrpPZg16CdTOeh4AvtaUbpwKvNTaLiDOf4roqv7I/E77TRGYIei5JM+LsuXXuJfQQKAdSt3Y6nnvy/6q5LqqvALCAbRAwMkutSp93WczsdCwhyjr5Ha7f2+5q8QT4LJvuiNRpECvHtuZI94nTK7nven64ka0p+o0K9hTWSvgseIBkx/VY7SqxzUvqF4GgFNv0qoE6YBb91auopARq9GOcQksNFAujz6nXiiW2Krbd+TsUJXRsfgvADXrhQBqERy94CrCHfF3iid68ZoI7VpjUrk73OtMXhkck1gh/T1rF9e/EU8WWazKr+oRy3Eh30KIMlcgUDerCseuC+VYUuQX9wFYYMDUlXb6tyLFIlqTlTC9PllrJie1ViPS0Bpb7gICp0qQovVAFTjeczlm7IRZl/zcvAYBfIkkG3dlTd5pvRvVR1X2xwiFAJVVRePKGFWtYmdY66/t6d13S7bYWNkDIqradaXiSr9PIZpEBMZescDVYQU8BLB6ahehwrmJA0Ngsz6zbqj6pypDWJviIjCHlbOEVevKNfJupholbgCpYmcusU5yDx1BAwiW/s5lEZ55EucaBFpyoinhk8lm71dUhgvMF7FeLg/Vq5X7CZGvZwVYPjPdVdVCPmp9rMoaOQtUr+oImZiPWavdV35S+76rWOyoo/W7A3uq36MA+M22M+bnmf0074bfRc9j9n+qHbIOd+9S9SqWsIU5ChhfvceJJ/iR20qBlhyTqmmuF1AsRC0EPoK4hYUFg/IVb9jRh9jdlbHqaVguGrwDvm72LrdX0D5X+7Vt5Z332IUiVTp+hyOOTW6kKnhsw8vZhLUP0DqxuF0jLFYhx8ycjDhMwkO1IULoYNLauZ3FNiaAI/J1+xrOqf7FJTLwu+XnFZcNiVRjsV8uXR0tGbVmVcyrHUPmQ+V0WlPKXSHznnvqzl+kR0/+xuHIAixXoA7IuS6x2IN4GyBLfXrsf9QRipzuUsyQhcIdRmGpfKbLR3PewZ/ZL4Yc8jD/zZ64x1e/8J+G5xz97+5OrBEpW2+D68NDFumZDDBEe4mS+TDviSxsma9FwmfvzLsX+93dF5ux0ikrlvJUMPk/FPEnLhmeox+jcmPKcWogE89UOcBDxyo5Wyd63N2Tl30kuET1F+8I0mHleFdx1pMWXWlsp8nu5+ADNdsPQ/mHUNeuuxjOwYfe4K6K5D0/F/1B3WeI3U4MKhti95FP/J/xzXoaTCCxjXEMx66614pVvZ5UT/FybmP/9lpkYilLQshlEXSKXY3dac8qR6U4g6QlRPZ2rQ+1H0Ucl3fNeJRzGmIC1khiFDkNDVp5mMRd0f7BsRBmsa6rhUlVSaZSmfkoERSOdFOuogU4gozrKjKxeFbOZNvfOB/gcBIi1eI2u3zYDnhKMQg5KN/FRpi9mv8O9qE1rvYQ2RYjjC6HKO6PeZL9k/tDCEdsA+YEEb1vdkakMm3NtJdvb3VtPnh+7E2MFRXHxCD8sMdp7FZWtF/P7aPFleMT8BZiq4hb6VFMb1Ce82OPP9aefOIJnZfrRtx+89atdvDAQeELjgPK/Yw4r6q5Y8es2Ix9Cstp4oz1jfbRJx/rT+xv+b3aY1UbK2JhYgkWO8i6wwcPNlzCLBC364VybvJz9e91ZbZE4WPElOSryWnZW53HiQBWvG0XHNlqEytLuGUxoOPKEkqXEJn3h/tkrvjHe3bncDFwWoorxr2le21hcbHIecdWkI9YOvM/xoy/qzp32hXeahOovtDNmEnFsXzWIo6IrCwu4LMSOZYDoa2JyeWWGZHKqSHzcQar/bxEP8zXhaX59t7777RLn11Uv2JinfXV5EeD7Zc4agA9ixBOp0Vtr9lDtSlUzOctotvHSqRS2/Eocl9fz1GyRh47eag99dTT7fixk3KHg6w+dep0u3X7pmyL//zP/rx959vfVuXp3btL7dz5czr3+gaOVRYPuI2Whd7u3es43u24ZoTz/erXv2o//enP1V/3pZdeahcePdNu37na3nrnt+32/M02vQ88wWsiva3hIVZXttuNa5tt9V41sa3xCG4iEZKEiEPp2YMr+cmTx0VcM8B/eO+dduXyzTbohqg59/zzz7Zvfetb7dixo+3OPETu5Xbt2tV24+bNtr6+ql7FDDb2z/tmZtvsvoPtxInT6pt89Ngx5U8URVz65JLef8heqoXBlf7xH3/ZLl78qJ1+5ITeP9bVhTt3u1ZL/RXvpu/62IOxfvLJJ7SmgENOTo23V199RXjlrVs31J+a32GLH+c9jstY/V//58++5gX/pYHin+jnv37Qf6IP7l9+2SaAqYS18pCk1OCrgTMvoj2Sl9+5cjZ531gl1QF6reR3j6nKpnVpw8TC1wqIGhtkE8AsbjOyX3G/B76DKgWlPpuCNqrqm7CyvNHWVtybzBtY7KYc3PBBgkbACYISb2q2mxRgXOA5X+XYkDFrAiDWB8rhnhA1XJCfRPaxsU5yEiscyGwuoVdV55sdYbuLHO7JQ1tAdQlbATVK7OpyQmb3A1vPpkuUnairBLc+1OfQPk5IljybB5LsRAEcOiSw46pKPDLmPoIKYAakCuQsBHA3B7Cm6RTAUUMXGFs2FtxzB8SmdyjWLPXv/J4AnGCZgMpBnpOoVBfoaqrnC/8NYRVwO7eUPpJKosuCSQpFVa0ZHAoJ7EAn1os1ACMDXyM87PNUPPsDCvZYfw3mkYktj2mSvfxaRHg9oOHzcXI9JIArGfQs99WNXE9vHdmdevCZ/ti93bMC7bKN6pL5gDR6x7mGiTY1M9Emdtba4fHtdnRzoz118HD7z3/8ertw7ET7xc9+1m4t32sz58+33332aXv32vV2b2yybU5Mts1BdDokzmu0u3cg5zbQ5VdT7/B2a5P0kK4qJZI5xm/p7pL61nHtWBNjXwwAR0KLawDgChbNqFohSbFeynjx74cOH9FJIGFJoO7cvqNKXoJTArRbJFUHDyrYe/zxx6Tms8U4PV+nRDYCVhLM63qWlmQZc+XK50qgzp0718488oiektwLqjKGa3APns1248ZNnfPYsWPt8ccfV8C3srImNS6f4f4hulVdo76jEIRT+hznB0DlXg4fQWE4JzsrAjzeRa6HYxNYCiyfwmJyWvdEYjy/sNDm79zWeU6fPq2eKwSGToYBstMPCkW4K0VTMZ/ELtWWUueqsracF4p40/pb1X6sU3yO5+U+RyaORVyW/XvU7ZwrfU6NfbiSH5FAqgZii2tLxACUVtEzTjyjkJQBgjluJzopa0MLQlwFyM+wEjgiIu8hhpxkZ11ErAgy2c2aJAuoY5tWk6kCVlBRVyVSwBjtW7sILSeXrqSKQETr5MACUorrsXFVDpJ4+jjlUFH7Op/x2GJftq7kNBXI7pvo6mxAG4EgqQ4bKLlFgtY+2llSVmUg1xkga7gf21JztNqnltWRsRmuW12SVmCTnoHsu0xW83vZWhbAl7XBALzjhMy7VJCPAMYoxAf2doktmF9ZDzswtUg0nbPaB6hFAGtQvQ8RIIQgDSHN3wPacY2xE04lp86x437U6qNbK7gBDveylRimKqHVz7nIBsdH7lttktBAWOY1583n9Q4VCScArFT4jjNcqR0HDomjiujdve/kWep+mwm7VEwbxDGx6u/VO9SBz73wrIul6sGpEq0TEfbfj5CAdQTASL2gHSCVqM8TIMC4hV1lsVr/7v2ijz88rx3YiNAcVG1mf/T75PWltuBOsR7yvyNf6FXO+NWzYY1hbU7/2+yjWfeYt1S/SqRRIhmvNVUdVj0GU1EYEjfkgKsxbCFu+0JXVYjILLvbzPWQb9yDWqEgBhr04+MiWFfS4zh9b0UEl7guLTQkNEKkWYSwyVDHX12/ZVXx2AGB+5M4ZhmnHu/JJn/Sr80Vk1rHt3e0J7H26B2fxoEDC19fc6oxILLm9rt3vPvrmaTMcxz2Ws14piesAb11k9RVVZOqVohhrhGAmXGMrXEcDTg+96TKbEj9qkRhnPg7c4JrSXUUYwbI2YHsde5+P7HdoPcWC05dCZ7KK8e9WjPKBUn9FKt6WNUhBZZnreR5yRGjbInzXrAXcc+AqNrrIlCggoBqJXr71hofcDk5kueLQXF6+5p09/uXMZKLx9SU1hS/WD3RxHHc39ykJkB8TyCMqWWEW800gavERMQk2Cu7lYfXtMXFBfdUlLjPAhDvtzNlF7hP/5Y1LqTXUERA7ENlkxxByj2ke8cKfI4glLdexENVzplknhLgy9zUPl6gL7kD53UlFMKHItYrY4xVMp/hZ5h76dnVM9aaWkB9bQsWJpYIirnI/IwVeBwftOcoMXaOm9zRJys7/FhJq32DAdG8M3wv/Y9rMa1cu89gwqNpXaz/lQGYv9LN5oDKe/xrn8J258/Xsl4lLhAE0R20nMa0VvfHHdnPB+fv94MRCGKAQRThvOs7f+yvD5xvQGoOr8vHGbUbtuDI99HNf/aNQQWl9qESV2RdHBLYnRtVxAMlsO6wgdrvOsIZDKCzHt5NAPs97cm75IyZFx5nz5HMq/q3wm1q1u05bI57O715plU3P4UvIVx7YPYMoaMI4iq/7SClXhDe4wujl5GY+6HPtJtcg5k7IAKSdz/0+3+ENOheiIHpV56vBWo+cm8R6yowx5ERRfdtMYKH6dmyXpD3FFbh+MWxl23+BxbvdayIwNIaJXM5AqGsJfy79+NqzdLNqTgHOM9QfFuuOsZ/HNGxxmVPtZOCn7MFyy6+YP8QwVdYXBdn177hnHhTjkqMY/az5Fiyjt2kP71bLCh3lOW0q3bTC/b+/XvKdbM2ay8rojiWv4wr37HToK+JgcTGFjJVFb81hlonyQFEVNGjd00icvItx4Jlt7+5qT318KGDyrXklDIz060/Xp/9DIl3+B/7Bvs7x1beOKjA9iPHctkEJ85gb739tvqRclxwDCqVwbqGPXI5Ia2oyOG5Pvbo5L5qc1HvqMcCwZFzDe4NrOPylSvCQU6fOt0OHz6i/Z7PgrWQZ1vI5Iri7DvEZ6pQLpGm9ooUNVTQz/4D3sv8SO/czi2sSMjkU8vL92WPm7kF8T9W2FE+I/xva1MCfET0quAtXJr9m3HInEyOTlEAz5Z4V/FA5fB37921nbScQFxkkkp9iclXcVxySwjmE0Rx5mrmEiJw3gfIUOypLRC1G5nEGFr319r2ZrWRmqGlCrElLU8cq/Ezv3BH5O/Hn15sq7IxN9oQi+OhsGiHimAsgXkeE2OyhYak7Pf5YLeeS8N8KWK0YMSan6Nbpw40yOC7OD5inENHqGw9qOIBrQGb25qTf/VXf6nKWN4RhOTEiLxnG5tU4Vv4ItvuavHmKnpsz6vNzNa24sJf/OKf2kcffdRefPF77emnn2rT0+Pt0mcftkufftjuLS+0rR2eh0WtXOn62na7f3erLd1BxFy7RIn+WLd4BqxL68rn3T7kYT+HDh9ozzzzVJufv9M+/fRK5Xr9N86ceaT98EevtWNHj6g45OOPP25XrnzW7i4t67gzM8SDJfZHuErrQ1pUTszI0hoM8urnV1Xly71yC7j8Pf7E4xrL3/zmN+3atZsdJ2LBueO8L/rZ/esIwJmvs7PT7ZvPPK312Tjjowq4yG8QusqJoVy2/t1f/69f84JfONJfnV9+/aC/Os/yC+/kwhPP7gAAL86jrKa3rhk82Z9OzThAYeWsnUA9f0kiBda7SspAv4NFg9MTJuMEcseieHgZw+lVJFaX4ViFOL2PajtvoK7CZIHG4rm3/yD4XFnZaMvLG21bFSpUw6YHAqSe+4MSeFDVBgFsIMaBJX+60olqBldfrKA8ApyQKq/I8Ae2hU7/VFkugbrJ7rFxQOlYgLlaOVF+R/oyFF1m8aCyuVe29omPxjj2ghkr73F7bFr9+Ka6uxv9oaXWwMarA7u/YLZ0BHCX8EZa1pONyjUrqTFY5gShT4RGCWBjXX2PKCcxJmlsG2orTlcAO+kgMAKwATDiAQcAtIprFPgIOBtyjuOZKHalhS3PvCmnYiIqVRIN9eEYJHkJmJLYjszqXXbLFlA8uJTmn/x7j12uM8cbAu59cjY6VwT4aGyHkoSQXT6SPxM6oRcUdOfhM0XwDv+tU4PHDrRcAhL8SWgoNasnIVbcU2MbbXZzrR3cWGvPHDvRXn7y6fadb3yzffreB+3tN3/XTjz3XFucGG//9P4f2sdLi21rbn9b2dxqiEcMZiXIrvlUFW1cf8ge9UKtSiD+fRqr3arq40EByrkyqbe8lXI21pmlSiUIopcuCVeeL2sC84R+N/wO22aSH+x2OR5WViQ/HN/A7qysGlHGPvPMN0WeQu4yLrKLmpxqS4tLqhbmfwS18/OL7dzZM+0v/vIvdB7OCVFMfxOqhfnukSP05t3nXopjY7KLQWWqSvVWFqDb265mVvC8T8nxjOxysNWxgpTkkwRNADLvzuSEiAKSEQJMbhxlcOwlAR541wBfCeD5PsEsQH/mUQgKrJBI7iCkEdrEnjTJo6q0B+KDCDoCKDPXUlXltdgVgwHxU1GltaPmcVTueceTrGmNmLDFNSR0EjCOb0KJT4T4Kpt1VJhVVZMEEnCXeSJgGUKr+iQ6aez3OJNbscXtFvN6fRKMez9UhWStb7G7DFDcEZjqH+QqZlmTrrnnUe6rq5ou0tH7lYk6E38mPrjGELshrEx+hoBzYsT4hJhRdb0qTcqZoZ5ZyPa8k3pe5Zbh3sv+CZgtID49z6n6rj7GEbR04GQRP4yfn7XJoIzNSNJZy1auOcRryJWuyrisunNMVcJWcpTKKvVGVtWEBWa99akBkKwXBjnTc9nV2wA3/ulFACSyTrwMXjI2FhiVyEH7iX8H0ZbnGfWKyQG/I+xfsvst5XfILBLikI+al1WZIeJd1nPV66nWYo8ThJjXPxFcVYnt/tPee52Yb2lNkHCmgPzEcLE4jahGVeGyyqWnlm3iDKgUyaPerN53/Dxta8i8TAX3sDJwKPrwuuBedukba1tp712qnqtqlPSAMyBTxFg9FRNLvm+1BOgse933MjGCn7v3xKxlxI0WQPh8HSFSa1SIdwvGXEnrcfOYBFTyPl4xUQjj2uyzBqRqX38vmj/Pf/c+bzDV48hcIWZRtfrAvcCVLLZ1DWjoOeZ2AQGK+V13feo17u8FkOWecckAiNG4lMV0qoHzOe0nBcyKJKtwI7ayeW5+Fw0omigyeRtQM2KdXH/WJI4NuMcexDxOHzmtHwFDRbbyHFwhjTWvBSsFpM3OdpXI9LiP9XnWU8YecViEV7IsLEFViNWV1WXNXfZwvq9+fGXbHfLW667XC641/efYT02k9SR7+pc7t3K85nWm78na2VfHkanWsIC2Ikq0QPkdTlW4xnVjs83unxVZKvvBev99bc5jeqtgVxHzP1kv3qOCx8/ftv9UblloG5LPfaC3Vc3EuDgfs7gqcbKeeWw+q385VppGHx13h5zgnlSNX84CquyS048rdkXgh6TUmmW7ZlWHSNhki03Ad/6NeeuYa1LvAeCsKqu2d/R55jFA5IEDBnx5b1kT9U6V4II5oL7xJSRL3pmYJpWucuqo2CvEA/funn9GGS2kdn/hWJ8znu4N6H0oc0BCHjkWWQAnYK/mRUjiAKPsY7aDd3Vz5nRiAL+Q7MUV6/uF9LuvvNdOAa6Q8f5rJ6leHKrHVcIX5Zy7RDaJ67qKYHrLP+TH03WUJfP3vb53Y5Dvp9I1O26RJH3uPHquPw5+1rkHX3PqXf/wZSo4B/f2sPN1/76rwjX/HgHI7lw362XGQc+/LHUtCqixMvJe5H4shF3Nl+fhGMsfCrmk2fAFBHDI6NyivzcUCtfxS+KYqlW5BigG7t2n9poCiq0luhq2iPInhS155j2UgPYHPYcSI+rfuoro3l3M+fSo6Dn22sNre5Bsrk1sDzK3g2m+YH5XgjHAdIYTpm5ggANofMve2SFlYWQlZgnp6n3Y8aowj9qL9I1aj4cuNtmjgyXYFtoxYC9Qsuud1iIwkDpWHIm6+LByIY7FfqLf10NT240IFBR3uFpVQhjWu8qrjLM4p57FaaPaWrD2Zr3THlhWvZn7nEgtvyRo7Pu2Ew/PzXqNz95gLM+ErfO9La392TMlxl5dbbfv3NZMpS0TeXNynvGJsXZ3cbHNLy60/XP7RV4x3lQlIzTiODO6J0hT2kfM6fv8nVmZ3NFDgyMhIm3sa9fL2nmn7Z+bbQfm5joCGOK0r1AdU+9jxmFl5X61+7AwN3uAXFUgAufnhRWceeSs/v7Bhxdla330yGGRv3Y/s2MABBufcWxK2yOLArk3zp9+wnxWsbniTIvs+D/2COy7IYBx6Lh2/br2z6efeto5TtkZ5zh5H5kHig2q0juOUlm73OrB7YUy1/oY0aR6cFkLUhFtbguzuH/vrvZdqpOJ3Yj7uCfmjd1qcFPyeqRWJGur+iwYD2tV7KeTJ0Laqsdzibn4HvOFvRlnuEXcRiQ0c2zieLZyaNmt+92IWJ15uKjCg1XFERIRToOh2+3DluEuLmHvRaCwtbnR7t1d0h6MYH9quvpkV35CBe27f6Dy9+O2tkHLKa+Vvo6IJi225ZXc3NhuO/yvCGDlMuzvmxHiRHzkvrKaJD1kYfvfyueUL3b7sv9jtJilKksr39gqkXzcprBh5ti0/XruuadVKEHxAngW85/qe4vXyUe8bnhdotDLYgoKKniXeB7Xr11vb/7ubbVYe+21V9vhQ4fb9s5Gu7/M+3urXbr0YVtcuiP8+e69pba6tq3io50t7Iu32uZ6a5PjxIy2aufHuHLZZlcuL7xkD1KV+zpy9IBFHyt2f7NYx2Nz8uSx9vwLz+t50zv71q2behfsTud8S8I+CbeN2+I0ee/uiuYpc4ZWdCkyiNPLseOHdJ23by7Yca/y/eyhD9maRv45t5M5k9jr4OG59o0nn2gnThxrp06fqvZv5dQw5pzYuVdrf/0//S9f84JfZrC/Ap/5+kF/BR7il7mFF77z6g79FW7evN3WV5YVWI8r2JmSpQcLIeo2LUoQLii8IRYqWGATcTWL1YoEHiTzECEiSwoAH15LHwtnmvVgolRI42NtagaVMwm5ezooqADopbcnlXbTkw5UNgBeqvpTCT8LO9dqotqLPMfqAwGRbiVLNQhL4LHVVrHqwJYP8ENkLskxwIc3i4rwR6J7A+Tce3pCTGv8FKQrwC7LlW4jHX21nLTtSqKSdWiHKYZXm33GyQm6IgB91cTZKBNcf49KO3eg7H5AEBcg9dAXvhIt/V7XM5THpuLUEYSrhfo8KGpn1eFUkLH7dpNHWEhQhx9YripxLPI3yYxUhdXrI73BCmbQAXpg18ESzzj2fswjAgoQD+mtAAAgAElEQVQHUO5FE9A+pE4APgWV6otSF5+K7ALvAoz49xUa1bPzEA+1cg++jR0RXGCNg+/++QQ82A0M91Mp2uvMHyv2hhOhJ+EeXv27GwTQMxqEeryPsWnNuR2E7jTFeLKF3Wkz49ttrm226dXl9sj0vvbNk6fb6y+/2g5MTLd/+pu/aysEuRfOtXevfd5+9/lnbXlmpm0AKFMNnB6kVTWUhCEBtwMorEmcVPK/iEwEAGIneWC/A/2ybxIZUfbo6kNaYITVnzMd+QJxixIUCyrWFipo6dGr5GeZfq7YatqWOQmOSB+qkGb3Kfk6d+5sV5kLcYzimM+yTqIWJSFBYczIAiZTMYzil6SO8zGe9PFZXlkt2yhXrJ955IwIZgJhklOuD/IWII/foxrkfzwDkkZVqEzbAniBvoM7TUkO4C7zfmHJfZDUZ3Bufzt18oQSFWy0sFhUdZPm/Xo7dvSoxoh7SeVQwBzmKe/lNP0M52wZzVoNoEziDBjL9QK0k/xw3QLGB72aGJsOmK4ZxzGTNAogKiHIkBRjDnoOuGcfgTPfsXWTFaWxeTbwZCLC6ni/q/1PD7Z6fS28Wi9nWdiX2ElrepGpWu8GdvtKtAqw9vpTVlb1OkZwksQ/hGOqd1EL6x42N7Tf8mfAQp/L46LD1TWEXObfAvKTbKiCtIiuXHOUu8NK5E4sU1WhnRVyWcBGEaxzhsSuCmqemxKa6kvNaOneQgoWQCgwq0CJkM4BLbVfFMEX4jXJbUBIxjWAAf/GvBT5U/uWhEIDH6Y8b1dAuI9YKsAD1jj58X4TsH143g5ArUrzkIIhSlM1bZGAQacOCCowP9WPVosDEvidCykcAtV9j/q+zakEih06vxPRgz1WVeimWl5bRQHGtoD1nMkxQ1QObSgNLvY9iLV/huwTyNj3/lSFapHSsmauvqBccfbYVKlnbEJwlZSnKshMcITM8DsY1KH2yUoys4P5X8tye2BvmG9lPoocHlSp5Dl0PUxDfnTW3H3Fm66jMPNcU79fFtlW27Hnp4WDAdlYv/ieiOH0ha5q3jyvvOcBpwNqZh9jX5uewDHC8bKedwQd0ph4REKi8nvWWNZ3/k127CLbbK8HMBbBkuPk6vlaFa8iD6unMPMxz5H7lkNGEdg8T64HIMZrv6tXbNFdfc/KEQGYKGBj+vV270yArrLgH767OXfGUw4TZZvKGqc2DkV4RVDUiSBEAEMqunLGfdk2JFYiRwkpb+Klr2oTWV6xgEMt9wTn+iM2CJnHmABcJx6MzbnesbLNFNHaWfRWdV1HbFn8oRiyRFi9kM1V81xbwGuOa5LTa5qstWtfs+W451sqpyz+chzTkatlux6Rkip5dY0mYlNhzHsfYnJ9jRjXfcYjlgqQqtizACeOxXzqgKyKVTNfTb5uKfdzb2zcKnonBa/f7uercSgLxwhfolZIZX/iUpO/jkn4jOef80yuiQovV6WXqKjWU4k6IRAgmqmoUZzg6tl9+3CD6oWn3CfrLGOZOao9pJwVehcJj4f2+8o14v7gddWEu2xP9e6YhJHwY6Ja1xRInap5iYMkyvDezXn7Xu+uSglgl3nU5SoE4NpzTIS5qiX9073WC3wuVwXFA/XfEbipcn2AEKqiL3356rgWcltg1JHSRQTJwrdCqoflkSMkZcUTJn9SkeqIrF9//ffEARa59mBkl4eEPOzSpj9OEP//QQA7/a7sy0xZXeJoBXBs93Ov2cOztuS5ykWifjoiOEftesgak4lIcndk26XdRQw7vx6tAPZWXEKywdD18Vetj909DVpblHA+62N3wYP/SM6VtUfPN9XoEhAxP6uty0A0lc94v3JFfOI4YwIWrhmEd7CwFwHczZ9+wnTPyRNMNN5el+752P2/vT+SuDW/7T9fgzlw9RoS+HGocc5g0oufEFpxaiFv4EdtGwYuIdlXAhEZI+iFFd16setZxIXGLgKzJRDs+7KLRCoCRlb9g3ZaEZop9ior323tVYh5WJuxNvX+4DizREIieCMYT7Wo32XZBAvXM85jK//qYVz/JqFLYS+steSt5NDahyqWdExsvI9zD8lwqkeVj6+uqI2RqmRnZ5Ur4hTGPCJfxSULQTTngKiDzF3GjQQHlLW+57AEhjwLKgw37KDEtYAjsJaSn7PPsYdTjZvCEz6H+wRjRFUxf7LOs4cfOnzIFbMTFngTd8V5ietk/D799LP29jvv6D1AyITFLq2rEKFb7Mne4fjd4iAqi22nS6sf5pKcPqZjc2yHJ++TRQzKbchzLSJARGVUsS4sLrXz5y9o/LDJ9nytKvC8i7WWyKIYPELiZueuxA78QOZqv252POK6IwTUMcn5yvkxLWHAqLHnhoCH+GM8GKfsd5D+tInI+8P+S0/ntGVg/SCn1vGLME57lIhP+R29mfk7z524QW1x2MOLaCZGljgh7lNyZNrQfEIcx3zgOsCAuCbm1swUzihVFFSuK2NjuBiabKaymT/nZvdbRDzWGnP286tX26VLn7RLly/ZIWyc2N97tdY1SF1B3WNtfIpcushe9ZgvG3beG2H0tU7WPqnv4Ka0b0r3TNU0/Y8RIXz++c22VQTpgBvuV5IRN4M+dOj2n8JceGeZ3zyrI8cOtHNnzugdkXPjNPwCohA791DwkDyXtZAKbMYRgJtXXHNkYlJ9d48cOdZ+9KMfllMepP9OW1m9295449ft40sftLVN7yePXjjfzpy+0JbvrbV33vpDW5y/306fOtXGdsba5avX2hrPV2trxTQINuUA0Avcd6/6ImXVAsZxnoQsUxNtfd1rpdu6uBDJgmLHTBx3ZnpKAhTeJ57v3bv32v37tNgJv/DgHiNXrXJOYCAhzZkfm+t20nEF8J51Rv3BRlPtLpbk+6dOH2+vvvL9dv782SLCLazdqrZ8zNPgYP/mf/7fvuYFHxopfLV+8fWD/mo9z4fezfHTTzgELhBYQHJtwLYUdDC3sVHWzDPuvxEwenNjqwEgrKyuKWgCVIi1JBusFVy7ZEYPzC7TTV5qdrSRGUBIMMMCXQFkKdpCFmKDwf+cjBcQO+glKgBZZPaMNhmpjCBsi7CO2segCurydVcuV68IE8DuObEXAWyLbJJqJ/Fj45NtvCpTu8B+QLj6QQx0VKXOzQNKEpPPJfHt88nYObHhO1F3JUYxcUUEhxC2vXdPMA+TpP6cD5/s+n5+LawhvRI6KLZLdg1AuKo1SiOB/EMCuOewdVTH71Exlyq4ALqAuWyCIo+wuysAjOMbsGP0hztcn+QGYEiCK9sVbajewLWJl3iBSxSoF4vMUhwHwNW1DpXKI6r4PvXuiN/M8dFLe3Cgy34ygenwA7l/JzkPgiMhMjyQ/ubu02n8FeTvbRUSwmRkLgxI/yFwE0BOIx6ivYi7qfHW9k2OtUlcBNaW24Gxnfbo8ZPtpWdeaGcOHm3v/PLX7bOLn7RHnvlmW9s30z64daNdvn+3rU5Mtq3xKTKJPkkssN5jYqBNgKYSxN5elH/DXoneteura+3mrZtSrhJYG9dwLxnefxR2Aa8sAkA1vNnOnz/XXnjh+SJRd5TovP/+h+3iRx/pnCSbBOWynqQilz7DM/uqmmS/gzGJBDx/9u8/IIWtFNGttbNnzrQTx48ruHW1jKuDuTaSUlSCHIOeISQrt27dlvXzjes3tBadOnVSiR4VtwB5BJyHjxzWNUjpC4mOivAeASWE9bLXhXru9BXBDomAVMnTkSONZAo1JeALiSg20cw1rplrg6gWIVB9HVEZs26iUJW9Y54/ak3W44H9v4mKcRHmEOpK0mTbalFRZ/VUlfUAlJnHqeIzaEqP+f4+hgRIj6/5/D6H548TjliRGdk3MOxVLOD6UBHJv1th7ySN+WHgNNfuyqCAKlk7OhCqwIlAgKlgGr7Tw3WEcQ8QE3FHeljLrreqt/h+T7RNSP0uRXyRIrwPEOwktgGko27uVsUByDoEwyLoSLV8wHdzo8Pdblh54jUkpKnGrEhgk+62ZM49cH2xD3I1XWzDe+W8kiUvbjW+qY7oyZTYGkcI1gHBpcAfqot8+X1VjIVjRdKUAn4IMoegzloba2PPASevIi4AM+j9NYNymf5jvZWy4iMqq0TA4g7gykH+3RWzA3vaiiJyDXlfGAVVq1fcMVxjA7hDrvG82ZOlai9baNufm5jU8bLfh7QPIVL9gbmngPwJP/LOhBBLPDicM6w1zNOseaj8iX5UHZF+cxD06h9cEQznKqtd1vKAgno3yhLOu+eou0WIRos3XMHruVKCDQQI3H9zj3gLFB2hiTCtvtKKbaviJgC9wMaqUPWcsiqf86SKPoSP7cXLAnPQF9PJPUI0Lr4i17IIFOhV9ywQDhKONarel+zlqXplDC0qcD9RV3GXxXfsQusZm+hzlQfPLNbYOEAANnIP7AUAsgC8jFGqvQEPeFZcrUDGtRItFunP+uweXHZfiVCOz4uopkqW/mPY3O5zuwOEWwFM4soSok/VkfUcBDJW5XLuP+8HfyLo7EDAqrQNiRuwxaRm9XulOliAokUKHF9VrVXJu7G20fUGDIGtMavqFb7LXsbzZt9TP7eaF3l/rNwHLOXZ2GJb87TAs7xvGWOOA1jMpIhbQvaA7C/u5Wpglp9UtaqidMxznXFbWFxQnEoswfwGYOSzCMm0BlXFQMYyJCSgGdfZHW/HPenSwzH7BGuJ40rblmev5VlyfbEwJl7R3sX6tFmuAjgTlOW1jsPYxwobgVf1qAPYkqCEnovVE5pxvrd01/M8lUCqOPE62wkmBv2aI2jpRYGuGsuezjWw9mr+KEcA7HSlftZD9uSV5VU7+tQPz9Vz3D0biY/koFH7lNbJcqpIzOO9wHaRVByJvCjXkLhfeV6azO9y0hINhMhJLJEqj8ThsceOsIANyOKuUQGnY3r/6DkidK13ze+2e1VKBDTlPnrEhcoTyynCAbffKeVSg8rzYc7exd/1OZMLvWgpoi/9464K3oy1jtHtCX1VaSdGTkA2IDmjCO561O6qNo07SfKjnGtI8O7+nS6xrrMG74GcqZsgg//Y6zi7PxfxxJAMVsZczyfkZwR8Ga/Y5urdi1tP8rZB7jckEL2neb9H6D7cpxMDZWzNnUdgPUoAC/8ozGck1yui1nuv4xLtq7VvKheUMGSPpHPXwHSiwyKbRVoXCcw/BbsY5rn99Vp4NaIZ68QGFgVoFSvmNc92CLkMplYY31D1eYP2euQGI2rc9v6AP/LQOTYiA4iSLPiECW0T3XqLR8j5CMqITfjRmlR7vknxkKvK7Ltq0ewzXud93OGaGkKQ36sf+cCi1/bPHm++o/YmWdune8G0n5+rNYkTqKrju46hKwbt4jbHVap+rIrO3E9imC6fGlijRyCXNdz9YLmeprU6lafku5BuELusfwjpiIO0b5ZIXHvq+prIXqo6+SGeUU5f31VOXZW9EgmVIJd3g/gtrQv4rv673huIWoRqFnl63OwkZWLOlY6Om3e2t2TxSjUyuTXYQmJXcIwTJ44LV2CsEGQnvlCctbnRPvjgw/bbN96UW9jLL73cXnnlFZF3Imwqz+bZMJ4m+GcU492Zn9eeFWE1ezCWzlQTE3eyX3GcYLpcFzgBZLhtnCG41tsH73+gOfX4E09q/Iyh0s/YpKjmRDm0WZDq/TVEsASEkxMSui8uLXXxHt/jmZFXxfkr7n7sj26ptarYx6J758GO1ylKApOowo96XsM5z2cg/8E9LGgrkRYWzqurnRMZY8gccAxp0RhxBWvVjJ4Be325H7Um22eEkeA/3IMcVMq1iXNBkvNqR5yVa+oE7vWcIeiJy4nXIZ6vXLnSPvnk43bps0/b8r1VjfP49Hg7c/ZkO3nihGIz7oOe0moTdmuhbW/gCsU6PZAejbv73/TclNqgHdx/SFXonH9u/2w7uP9gO7D/gN+d8XHNh/fe+0P78MNP2ua6Xdm6nwHp631r8Kvk7rUQT0yNt6e+8Q2N49tv/6Gtr6y3F1/6Vnvh+ec0X9wP3KKD2EALb6kWMiJM1RN9os3um5PYgYIJCPI33nhTFek/+tGPdfy1tZW2vLLUbt683t7/8N02v3C7HT16sp05c7Y99thj7cihE+3+vZX2z//4y/abX/+unX3kdDt/7ly7ffNmu/TZZVWqcy+ab2oxQ8/ph4O2EjvKmdA52LPPPa02cu/+4b1249pt56B1PFdSu76LQrm5Ay4WYf+/dv2aiOmheEpYZ/AQWUbPtMcfv9AWFu+0mzfu6MC8dzP7cIPaahtr5ZRTl5vcdyha2o1zOfTxGsGfR44dbK//5MftyScfb5tbxkThO+RgU202eWbc67/76//9a17wYYHAV+zfv37QX7EH+rDbmdl/cifN6QPAZIEIIMZK0Nmelf1uAkcWtrXVdVWuBbBREDkA69zPaFfiNdxZHKf6/1XF58SklTOxuAx4KBVXBZlc58YmG0clQkUGpkpLgXktxq4iMhCSZCHAbkiDJPdK3DugYFjxuivZ6apyDTj4JopwU8JeKt4uG0mwP3i9lADsVQGcAfLvR5y009+uFOq2wrPVkpMtMQe+GhK2gXX0SKL0x+Z4gGIl9cMK4/6/pZ4t/tMJpDfAEMBdJWmplEwwDE4c++Iiip0MOOnsCGDmQSnuQmxb8Yhi33ZIXQLlDKavZOgsUKtfG9Y4gx5tKLNCuHD9IQRi1RFIOclUn/AVEd6dy/eUMcgd7rUBjwx7VbwHAMq7pyA1CvsvJIB7Bd5ej1PXU+T1w34fYjfvaMCpIZkSEiKPLyo3LOHHAeN3sEqaaOM7qHkhYVsDaj4wPtkOUuF0a6HtrG20k6fPttljx9qd1ZV26fbNtohFH7Z7EQkU6BaAIbY9AgerT1aqPwBBIUhn982oJ+/tO3d0r8MqS55nD27Ftsx3SmCDywD28ACgBPgodAUobm5JxUnAjGqRgJiEmOs6dvyYgj6AZ5JKKm35vkBl1LyHDnXHw1blueeebSdOnNT1cwx+f0Q9hyEwsX51P0KUw++991779NNPRaDSk4O5SVJCckRSpWRJFpcktFhUxQ7IhK0sj/bNKBnBShrLHYjbkISQshwHSx0SQZJSKoixvNZaQcIlYNzAowFpbJB8XmaTCNcJiL7NNr+w6CRSfYgnJbKJjejuJIxrzx6TisBhPzORi5XUBXQUaT8kgtMXV8A1yTkBu/eXiHnyef7NIMCmAnwSaQXZZXuW/UE29WWvnfc31TxZz71GG7gKUJ376YDNuoao+fVOxyq2nAcYewMZgM7YadqBgnUs98MYM5YaD0jIrgqnqg1JCAc9y7lPW5J5/Rm+zwFXtJYWCdO9yxHsZIUoYKmz+SuXBQPGBtZzHM5jUrfvb8/vRB6JAPR1pJrL4xpC31tGCIiuzOIBZbFHtgM3u0qnXsAjsdEgqUm1SPa9bi3ThtRLr4ZJkElf92/O92ND7J5g7qercVYlBpVyBvBU6bldBHE9l6FtuauEDbzb7tQV6wI6yorP71lZtdYY8Hepz2seQEABWDmhdLUmIjmtY0Ue86743fN9ePAM8AsYGlT/ev7kffO5Mr9FgpQ9dUD4TmBWc6YjriVqwULcggmAO67DlmmeGyIQh9Uremdjgeq12Cp8CwY8xww2a4zU78oEd+Y4Y6petq0I4iLOeqFFiYYEZKc3WeISVy2I3C/AkzmmmKKuM/Mu1x/QSPap7Cnqm27LPLlMVCVW+ntLGJMeyrt66YVAFElYlmcieQosilhrKErRuIhEicOJPy8bN7VgqN6BFRtzP8wX3AQAWTgW4h7Wf67L42l7af4ecQFjzL+xh6gKZCCmBEzM97TGcRxV60zIfcM9vFxxyH3Z5hxHCYA073H9++yR1WdU4W5lIGAe++Hy8mpXJcAaf//ufVXFcLfqb1s9/lyV7SoT5yRUBXsepu8x483eBXDG99M/lvtknHi32Au9jno95jlmnYToE0GsnsWAfv3+CHjHvWLdJ6C7yH/eJoBPrp11MlVAiemyRse6UPdV7XO4D8aL36WPnoQ/1U+eSiViAn4vkLHsuzk/BDCfpRJa3wlIX9Wt/XrotVzVv0KoWrU76ft1e832+gWhzByL4CCW43lvvO84T3T6YRFBYgk+R0wybMVhYmBQUVtzO/Eaz4Nx0twu4D3vY0QsIqKLDBOhkHVs8M4FiPP5qmK2rPLdu9FCiFQsdwItVaP1NtWAvbTi4A4BhvOTyirbWqbC0USBxSXVWmKwJua+IzYwaO9qfj1nBAJWAfVr+SCH7oiuuohUpWnerSEUMiHBXOLZ0UuZMZTwjHczbhRdFx+E1wbbszeqclgCvapArvkQQr4T1vRNeh8ggGMlbQK4xF31HLKvB4y001CRw2lLU+Id3yYLdsf+deP/ZcjZ7sP/HgTwlz7+HlXAERS7/UJVgAcPGAixlO/WnpE43ERftbQaqJsUF6aSd9B6Y8hk6z2PSOALCODd63Hi3Y6g3WUHbZcvPwPlwgMLzOEY579zq8mbNZZFrGYvH+H1K5g2HBQCtq861p5XFtkRjzp2H+IKXwBfVi49jNkHTaZ9nAfECnvdWffRPQngfnLWf+2KbYPXaA8knpt2+xC9n2XvbEzJ74P3C6+tzukL8+FfB7fbj7PFml7v+8rgkJTOGx2j9IKXqoSTyAq3q/WuTUJaVxh3sQBIxye+LLch/q4WQ1TAlhOTYpipKRF8OCDIJr8ErI4N6Ntqm1+muPJX9tJyW4kAL3lj4k7+5HtUClLtGdKDvJiYgHUaolhrINbN++glyvnXZJuM8Jo+7sePn5DLSG/NapEYa6hiPfZ2SMe5OZHK2sfTF7NsfROfcu+QlFT3hSxULjcx0Y4chlA90NY3HEuAM/AZHITYwyGypyYn2tFjRyQGd+xlsR3xCcTxH957Ty0Pjhw+2hG0Bw/s116f2IPZxnUzzrGd5fu8Kxbw0UveIjXZRFf8CVkse23yG7Xv8bwjZwYzZd8Hl7gzv9AunDvfjp844SrwbchxE6dupeE8VOcUOWxXK8TpXBPzk5iJ87IvEenzzOTspKpVz/KOFK5rZkzX1omHpkVaQkor9lAv3YmqNGYu2wlMBHq1ARuuZXLYWiVmcy7givJZXXP6+RIrMh+YVwuLi5ozin3Af8bGNG/IV3CM5BkFb7LgEWFFxYfExpUni7CuNiWcS1XW5VIVVzTOv7i4ICxr6e5i16qB8eL7p0+faqdPPyLiWbFfkcxUVKvieXlZOFXW1bEJ4tkJFSWAOYEpuW2YxV5qbzTpytrllfvt7bfear/89a/b2rKLmR7Y94akb7fAW2CfvYc58+gT59trr76mZ/2zn/28ffbJlfYXf/V6+8H3XyqBqavjWQ/Si9xCbb+Hq2srWlN4NyUK0DM2fvPbN95Q4cSrr/xQ8219Hav2+Xb9xtW2urrcjhw7qjGamcZBb1+bGGfO77T33n2v/fRvfqo5jevd1saarNOPHDumwpHPr11rqys49dlF72E/GQLm37PPPtW+99JLynd/8Yv/t73/3kd6r1iqlf9OQmT7WJC2jD+5C0T7vXtgbw8nmplD3/rWC1oPEAN88vGnesc70Xe16RFZvcdhhvvu7nspmkTXyvFee+377aWXX1QfYHIvitkUt4q/UIas+fJv//XXBPDDI4Gv1m++JoC/Ws/zoXczM3dyB3KNAM2EmsFoB4oh4crucaDQtp2WqwnW12J/4ICCzV+VCsPKX6Fte3kVxB7YC42sK2Wb4ETDYED1U1S/JttyOPGP/U9vWGsSYbgievHieEqGy6bSBBP9oWwHnIDWNqKuwqoM5wsD/CRa3jDLykhkqQF324q6Om2U+axHoib0D++jE9tnjaX2klQgTLRxNWkvu69hpVfXo6XsQaQcre92G3cPgI5KvYYJS52rGNv0AO5Htw8SkpRoA+SDBbAKLPCj7cnRIWAwtPZy9tXZteY5qgKs5kEUoQr8OhDbdhi9HfReVkgGSXnOPGNVp1e1VZS1zJ0Evq4UdFIS9XMCouGfnm8esw4oGbxtSchCLO1+EXXOUkO7QqUnPP5DEMC5rtHz9k8wyWXUY67Y7n8CArrn0+A9i53y2ESjzxsE8BjJwM5WA9ee2DfRtttWW19ebuMbG212Z7ztH5tqs5P72oFDh9r2xHi7vrDQlgDJIC147/XuV9VG9QTm/AGhNe5lselxdz9wksUAuHmPZXnI2rRhmyOB7WUbROKYPkUoQ3lXIUFDuEKOkvwSgO6fO9BuXL+pcx07flzrEYIXFKz37t0VsHzmkdMChe/cvqO+P6qkKhtAEjZUvSgYUwXJdfC9Rx55pJ04eaytra+KbCZhWpifb599drnNze1vJ06eVCJKwgLwDIDK/Z46dUp/51ysCxyLa0fJSfIGOcGfENckrZCySpbv3tW8J0EkUSUBPXTwUDt39qyVx+m/smGgn3UQGyUSNSyyueelxQVd17Gjx2TlhAoVkpxrYIxjXZylXmRYAV3pQRdiSxVP1T8x8ywkT2lKOhIidmR+blTMkUgva2lhLEyU9epGEbgF5Chw1n5l9wqCXoByVeqVUt0rj1foVAwr8ZDLAr1b0kOn+hHWvNI6V+Ax3/YxTeCGgCDZwRJMdlQF4PAn82F6QEzLrrMDxE10pO+Q7Xg3BABoT5T4yZW/stkMIFPXk7Wtf3/795pxMgBV4ogiPAIY+bkUOF/jodGp74VsERhTBJvFGRDT1XZBhLnBa9m6lQ1lJwKQJWkEN1sCAjohUYFeAaJ1ramgkh23ST+LBVwxabJm1KI7ZEdWswDO2mMCRALQFNgcwYM+BwFblfRdv7Z6dq6O8NhLVDBGH626njzfAlBUEYD9qIQArv4LGKy1rSzvUgFrwDx97Wx3amBtRd9TBSfPpnwPtSaWKMF2Za48DsE6nG9ZM7Pmex8rq6q4YlCtXLFdYkGvwQYM+4pY7wf8bFa8FLs0W4M8WC0AACAASURBVPnarlvvVT2/EJpem5kbzBkDlBEd5Hpzrd2c1H7gaqGe/OjdUFK52u/Bo3arIVL8jG3P3gHyg96/uU+uyYSce9Nnvg3nYghNHa+ILx1TNvdlOYd9WdTlAEaIBALmlt0i7z0gElZ+XH/aDOSz7C1xLQFxDUHFNQKWBng1WGlw1mS8gRzP9eJPBJrZks/34jXPVS4WlvB3VyoaWIvIKHNVbg4FCsqKehJyGWLZttGsUyLnpTR3HiHSVWRzAccSXHge832D0CamsV6U2Cm97GSTbNFMZ1urtctEMOC5yT+3cpFFdpHFtki2sICqZa5JQgqR5lSnep3mfDzD2GZ3Ao8JersaNBSYJ4tev5M617rbPGD/lz0vxCvX0VUwVf9Xi6fs3MH4KteoylquDQDG4pUJre8SStX65upWV/f4swao7ZAQka6thHnG6lWWSt9BhS2gJ+BZKpdFpJSQQsfBoWJtQ+cnjuF+Dh46KFBdgqpNV3bzuVQ6y8a4yOKsu2kd4j0+fcdHrTr1npfQSfMkvSfLUl3WkRW3a22od9UkiZ2GklsovsPyctUVJnlXs14H7OY7AfQ5QPZpYh3iClU8lsCH70QkwfO18MZuFswV7j85WNZwjUWzlR4/IS3474yD1hP1cseic037ichuVRD5eQ4dM7qevEXqJdfJnqZh6GJyn9NioRLKVLzgNiF2KEgP+iHh7j2JGN59Gjtr2tofkhfFoSH3ONBvjpDAHclfBKZHpM8wFNvH9WLg3JF8yURgfaP2imEu09cV786sHv73kbhgQPbt9Y0HQPAvOs2AAHY4MxSPG//o9y8fKPExggLtHZ31aQkbSkwX8VoE3sNcN7m276teiCEu/AU9gL0/70KQB9cesVLiyG5fTqVSWlQ9bFyGuEN/aV1VtF7grgrWBwmGk3mhuRZHj5o6rj7sCWJ/MVi4/+Oh8Prwfkus3l3+rvnwsLy9iykrLxhJmkcnqP82QtL2/YyNETmGFaEmwac/nIKKiIXsvuF1NrGQ3zvijT6m6d9nD7jFq16Du/yqXixjYxYSDjEqr5m28M2cilAeUsYtfdzChzXMYkILVFmDJcQr5xuTwM5lUtmbc2pfjxtbEXa5fnJWiXNKnCfyOD2FZ8u+mviz7st9XrHfx57YrhSrK8vKmZR7g2+21pZXVtqNG9fb4YMH2xNPPlHCYI+RrmsHm2LsWW3/rNhde75bF0QgSVwGiSdXuYoJbLeM+wLj4HZV3CMxAkJzt+iZkv3rjRs32tZGkaQb6+3W7duqAEXQHjyW/JpqXZHWt++0o0ePtZe/95JE3ZcvX9F68vhjj4ngy1rLeELCk+NmDNmncLjQvGIMZ2aEeYAN0PaOCtvsGcR0kNLgC8TwvHu4ghE3fXb5iuYpAni73LD/UelM1fSMzgHZHqFicjzOgSUy84LjMMeJXRlDpmJsobtYYWuzI7DJLxJzMIbHOHeRvowTYytHjvV1PXOeM3OQ8+lcYzi5zba5/Qeq7daC4jYRwJMTDRIdjANijv8dOXxIFdv08wUncf7m4gHORw9acAQ5uN2+WfjyhOZKHOI4tgj+as+ieKlEnslr7fCCUAEXt3KK6hxi1tvKqucu15ofjktVLPEj73wEr9xnKmuzdsQZh/Gxmw0xeS+eVpxfLkZUHf/zL/+53bw2X/OgsN0h6TvCCuUvdsVhMImDDh6ebS9/7wftxRe/p2fy05/+bXvzt2+1v/jLn7RXfvCyl0Ji/22LoTMWzhPc5oP4n2tlrgc/JUSgj/X7H3zQrl692r797e+qQp0ewFNTWLG7AA3h6tTUTNvZHmuraxtkcW16arZdvXqt/eLn/9CuX7vapqfG2+lTJ0Tenjl7Vu85/bTffOPNdvvO0p5w+HBJZ84/9dQ32vMvPNcee/wxVej+7U//rn108dPu/iB/tSaUsJtxx4GJ2JJntXvL3b19Pv74o+2FF15Q3n/x4w/b5U+vGlua6N1yRoxVdx1gN92QmCd7fT/urT39zBPtJz/5YTt+7Ghb31zDMxyP1LZB0+TaRTnev/maAP6i6O8r9buRV/0rdWdf38zICMzsP72TBDUKXRauBHgJCrJwJOEKkIv8cLOsJ7Swa4EzyeDkzsrffrvY6wEUOF1KY12P8eH6qWS+iE1zCmUN67qVLsLukpn6LrF0wOEEctmEWIRTeZEk33Z9Bni7apKySKrsJLlGd239HSXr8D37PBNtbFAl9cDdP/CmjVohKviuxMmH5Oarkiq3XXmfFvkCegJweyydXCSJ9H4dSeoeSq8BSaEEiNN2SXj9xSlDV3EcazxvPL0FdL7bKcR2WUCbYe0HIclA/vQ8m1CSqCCju3cDrf5cWUTFonlw/UkmDfb6PJ0KthSEqgQRgFKAEkFyqm9TeTNUxA2V3gDjlWn283UwIzJuQ2J1UInmseotSzPHdD0D9XU+s+fyJQvt0d90f93TwqoY+TqHc3CIrqoKK3DcPQGrhyc2voBC6ttaFVkcRmQUlb87lBeo8nx6eqJN7ptqY1MGNLGjmwKc3hlvc5PT6jmJHdQYIDRgpmyGSlWsxLespUbs+Ep5HpIv9rjpnVTgGYApCRgJjZLTWGipWsykWSrxNBe2ttqBA3Pt1MlTSipItLBYwnbmBz94pZ04flK2zARigLU3b95qly9/rt69BPjYT1949LwSIYJolJiQsSaHptrp06el/FPfOlnv7Jc1E7+DoD1wcL+CYYBHBWXbO21xaVGVOVgx8UxI5rqkYWK8XbjwaMPaGcCSJATBDYpBSGMAahKDm7duKZnh/QGcJzlnXQbIpTJYloez9H2ZE8h8/fr1duXzK9WDxgpoyOODhw6J8AX8JYnjR3ZCBw5KPEPSxbMzAWMr5s4edUCCkdiSbHDMiDBE6oqYCAjhZN6kWSoES6ku4UsPZET9r2pD9T6yfbMrht0vVdxYVRHKJqvAjAAFAhYgjpVIhfB0ItP1LtT+ASjgZxNQWStxJ9wxu5LrFihfPZG0jxRBpF64XaWaiRZb25o4ZX5IKVxk4hA4zpol4qqsgriGVIhm3wvRmv2xI6wGVdTemLxeZH0OMNTFAun1W2tpb6nr72VP9edNFOkaypEBAkr3pT7rZf08qFbPPdQu2QEGHCOxRbY97Ti15hiQNzjNOxH73qxhI/dVRSS5Lq2n9Qy9Hxm04jwikGqMRO7omVWv4SK6s/P5OLYLjjW4vjPsBVzLMXM8ZDExFSBJKihEfCoTtIWbyI+aUxGyGECCeE2FqAl2EzHuPZtKS11P3EGqLUT+HoAw+3D2F8RaEttVhXDIaa3xJWYwye3KeVf8WHDFuE2lh3ONVWINCemk6ve1yyoQAR5k5qAS1OSvByukCidST1f1wfYcHZIhmeuqpBc4aPIwoG8IZxGhqure6irbuC7GjfuNM0qSY+arKnCqMjb97PKeeH90paSrDFzJMD0zpeNzpVax9+SyRZV+2bhOz2POUa4FEOXqL2dASq0uaq0S4STgNEQsLiaTXaWtgEaRVY47ZcNXBEIqZrrzVDwD+DCsWlClcvX2zNoSl4eIQE1GAYCazGfOB8idmcUS3L2zFGsVaMt3VPFZz4AvxybQkHUcAty7XueS6wYVF9hX+7vcO6CijkMFRjlAdMRS2aLZgrLA6qrm53rYa/kuQJpJk76fcgDeWA/GpjvvJ/OL/7miw7bcEckKIF/fEPjLvwGYsvfz/A4cOqhniAWySZ2y1iyAnGuwE9GYqg6ypnk/sMiCa9EcRVSl96i3/WbPishA1fc1p0TGU0U9PdMJnbKeG9C3lSXf31cW8uRuEpZ0VV09V5H9jOsn7uMaAKT9Lpe1s9rd+Lrd99Dv+TbW0QifZJ2/2Wb2uQJb87laLdge2TG37MGb7ZUlvqlYXev8+JhiHMaYseB5yY1krCrKVEkFEO93xfec9cpEUap8ubZYgwLYypGjKi/5HdVF++bcXoP7imgroLLWHImDnHQF1JVAV/fBu8BeaOLc+0pV8Ils9pxiDXAME2Gsxc4Rc0XkPNyohzlc8h6vZ4gIcN6xbSCVXOqLvbYmcBnCWnEV8VbyKM4lQqQXdeZaZB1NJdO+mS73TPyZCnCtFcQB1YbAgH+JuMt1iu+oRUfZnWsdHSF5e5LOWWZy0d5Fq/tONvbKFXcTv0OA02MzxA8q3x2kSPn8sNozccZoJuU892E/OletZ3uRfMm1dwOwOV4XkwxIcN9zEZpBirtxGxCdFTuEEOyOWS5g2SdHSdZEVd2ID+K5oXtZ2nRUnDjII7PfeLxsNdznm31wuRvzMeTQl8JmP9FOWMSr3qoifBMjRnTWPQODDIO5FOviitB2V2LvgbY77oyYbPB0d3+2c9B6yAx4mICg4suQ0Kma7/J6EceFXeh5WbAqUq16vYsArpGNINO28nbf8N4yIfgk8bf3TMfbfmcdZ3BeE7Wte++7PJuYYsrFG/yb952QwnE9cuUmcYpzGzu/pFe1nTN8Tew/ctuom2fNF/labdyyr8elI6JRxc8lvlEsEdtn9s1tC5jZYy02cl9QfogfOBa5L7mu+5m63RvWz52Qanzc1bd3l9r8nXlhBEePHFJuq8o67lvOLn0riZU6H9/j3CkcIH+2iM6C3zhd8G+IqWnZpD11bEzfQ6ysOGR1xSKvaj3B8z180P1/VZiwvtbm79xp7/7hnXb588tuXyenqKl29979tm9mtr344osib8nZ5+cX5N71xBNP6JzswYoHlHcWFiuHC88Vt++zWDrxjeLREqIiRIeMlRhBdr1urcArxx5848YtEViI0DkfMV1iCWICcvyQ4VwL8QLjbHtfC/aGawDV1+sbEORgA3O6V733cunbrB7MiLKcj3H9jBefUUuuIjGz77snq53IiFNdBew2YHyXe8Ydw/vVlqyhORY4DHv4wvyCndEoZBKBTPWt3c9mZ/bpGFQAI9TCPQSsRsefnBRRS5zhuGRNeInnuoW+ynGqFZbOTVuRbf8b84Tr5tjMH45///49HZ+X1jbgdqJy7uLYQhj7oDUN85L3Pzlj905Vn/M49wWviLji3Xffbb/+5zdK6N5LZzrsPst2cExhzeWyhChvarxtbey0p5/5Rnvt1VdVhQt5/vOf/0P7za/ebD95/dX2/ZdfrhyAued5qj2hcEcqeCUS2HTLE/7nFot2aKMY48OLF9v7733Qnnvu+fbI6dNtc3u9TU4yV9Nv2sTBxgYxHzERGGZrVy5fae+8/Xa7fv3zduTQAVXXPvPMNxWX0t6S2PK3v32j/fo3v2tbW31M2oPvFpfzf8eOHm2vv/56e+zxRxs9cj/+5KP2s7//+7Zw516/SUjUoysvPMfH/GPELwfg/fzud76tvOfTTy+1O/O32v17zNm+wGGobtrrmLv32sQ2iYuYQymwOnBwpv3wR6+2p5560nnLJnMYlxhVP5XYvLV/+6//j4cHQg+NkL7+xZ/iCHz9oP8Un9q/xzVPz51SCaPAE4E7U23f/jlt7iSA2ohTJas+ibZIEfdTvT9YMOVJL6WWE1wHcqN9ix68PIOfWdiSgDqBN9fpyqsQVg9qOp1EPHjkEGLdscq+c3cC6iC5/75BXIIPmrPbbvphP/11fYFlBODPHhW+fUKY8LzOUlajg5RqkFwp5R6g92EeK7GuStIhCSwyZmCRpPtX/lTJXtcbth+EjFHu2yRBWW0OsrCMXRUjVf/fVMLWNeX2cngIzyLwfaiQ1v6gAv96qHwFmxLZvcTGqCqBNH5dENKPv7HQPSbEQx6iVfshW/3dAIV1Rd087jfRQYA0IID3PoXn+MiCOkimPdZf8OIO7ai6BzL4wog6PnPIrn78pKL5QT2070HVS/UueyDq+ZVFTO7ZlcFjbVp9wW2XTN3INgAXlTgTU20SwJpAlnnIvJ9obXuMNaUsUUhC192jl7VD6lIAwakp/bdBpaiZPfoEuSL4ilDz2uIgWIlCAQEWOjh55vcAe7GBFfhXlVkB+wQ01NjzedsjbaufD2sY54QEJlGDJMWWiT+pcLq7dFdJI8SubZ9dpcK6QYIHEQxR/Mwzz7YXv/tiO3bsuHvfFmlNMoTVD/fMGguBAFDN3EV5zPw7dPiIqnMhjPgBLATE5v6xACI4jthGfcurPw1qTwBbVMMkiEw8rpUEhcQNBS2kNOOkRFoK7q129do1KZBZ32Uduroq+2iqoCdJdqenND5WuZq8tOX0dFvf3BCJIWW0zrOmxIdkyeC0CZNYJM3un6uezK5CkZNDFuF6tQRgdD1UiiyQzWxZ8UrRXb0ItUf01romIpwYxXZbxH/Xj9iVYCIoq3LUgXFVklaloROUCE2qCrIqMgyAY11qstn9AN0rPgDHcL0Q+F7fDSDsa3CC6kon34/AdMj1Av5tF2USqFP6D4Ahv+cF+AzAyLxPWmI74rOqJrKeZi+o43UCr6rc7it4+kqm7PupGBCAXz2SO8KyKgBE3JW9ejee1ZuxG4fan5JgZc2yHXPvkNDZzpdTAGMN4RbQSmtA7QuCOQekbBZZEaJVQZ3EmWev5ykVf0gYixBczeX1KyCaLDRTOVGCFL6bOZ7F3n83OSEQpfbikAIeD1djhgzO+7LbwlpECsl/AagBYQUMyqLJVZQBa1xh1s/fLsoY7K8+VC9K8H7Q2yxnf0gFacDuTkClysHWJmILXT1uQ1DxS9aL3oXB7wzfybPW4O70dvNSq1d1qgjoAWEQUJA/Gf/uWmud6NpgFHjoWMIk/tCuvK/mdbwRkMTVmo4HO1BvUJWTakeRaZu4iAA6uFKBdZr5Ieebur4AqZmLIkqL+FEbg/TJq+p+5gpz3v3ScVNwFW9ALO81Bj2HzymAm1wkau/iPKzDJtUNLgIwsSbziniusN5YVMcxeE4AvJ7bqULv+5CnIlmE3DLA2XgLAZwqYZHjshU2GeVYwSSQeoLvYI3scyAGYj6ov64qdL3XmaQ2CcpYh/zPu6heawWSi3Sr6hvGKta5EsaU5WzWeu2RxDAzFtpYid+LdUySuuqWmDNgtIj7WlepIgYg5l3Mdbpnsx0amAM8P+6Vf/O77v3bNulldxmBX5HSiWmIO7he7ZUco7NzdOVRYm7+5HlmXTchvd6LZxDeVE9cE5HOG7ynWnTAuAtIV39Hz325h1Sldr8O9/fqih/ePb87snrcNICryvUirplbPH9XLHod6ghlXbsrdUSg1x5hIpP9sBdpam9LX/OBYJf7ID8DJAVoVvURFpbKF0yAiEQeayLZXcHtmILrUKW3YiD2VMdBEVOxl7PmBWSdmHIlB/fHM+Z8WveYY53wyYKSiFEggHkX1ANe4ocZz4uyX0zcMRS1ap8uEQX3bUK7nlu5W2hPqXw8cytuHrwzxHrEh599+qnu89Tp052oQDlTEcCsJRyfOU7FtPp5Vt/knkQvS/7kfrXnyao6rhmx7Pcip/e3q1YuoVrEfEMwtU9l+pYVXpf73EriphL99vlwhD69q8Ewe0pum9jLoqC6rmzMD8m3uhh0eMCBmHjkn3cfd3jMQQVt9szufgeZoMlAxziJT3YdpiNGR0CKyuGTAye7HML2Q/xgaBHsB1QOWUMBd0ThA9Fc8Jvu3NmLdYyA0e4j3cUXUWEV6ehKXbuM9Nfb4xXJiTp4oNpqRQDhPb9wpCI7htcTgUuH4XRj7yN6jIdPbldp8O4K4F3P/o/+dS8CeFclOGNlB48475h8yvtgZySLOCRurBY8ysVrf1acgpgu72mtZaUgKQzND6bHM2oM4sCQthQSbG6KmCSuZK1OiwTn32U7LtcvxwFxSZPgEucLXKI2LDqx2DStUoz7JYdRHj42ptYT7LuyFK5ch/2B2EQHKWYiz9PkUtpdOL9LBfAwfuO/WZepVqWyl++o3c+0c6ZUbnIfsijWmr+hz1++fFn/fejQfh0bslLVuhNTwj/5n4WPxoTS+92km+2uIQhZ57kv9YRFALZ/vypkDx+i5ypVf+7pyznsMEgeb4dB9os4g02rxcJm+/iTj9u7f3hXc+TAwQNuq7G52RYX70oUfu7cOQ2Xi1W2hRnwAyms2Hnb+STxFdeCRTTfX6BdU+1tES5BOCtOLNEA98T+xvfVogihWqNFyIqumYIWqpch2k+fOl1tOtKDt9qWVdGAMJ0uztlRPGBi1jkusdAaeykW2YcOySUNEtjEvufQ3btL7d7d/4+99+yyLMuOw3Z67015b7u72sw0hiCGBAFoScK/kyMhkOIXitKSPkufJHIIiBCAGUz7nvZV3eV9VbpKb7UiYse5573MMoNZFDGzKnv1yqxn7j332L13xI69xHJXAG6h9oWYA2wF9CeIZmjf8NAgyeqyCwWilfITWZ7GvimeFcA1PoP4LspwYZ2RMIDYzMIiwUsAwehb2fjoDxEDkKENEppiU7LVseY0P1R6AdnXIBpg9pjMiPtrzSXpr0ulduiFkSwHqelejuMIEgN2dhgnwvxiaZQETXE/qqUkyZo2UkcnbQwQBGQnKpaBNYrrNrL92qzxnkm6GNdPP/00Pv3w85JoUG3ohdhWq31gYGkvZGINCHFHDs/Em29diePHjnNPwfh+8vGn8ctffBw/+f334v0fv8f5IoLrdirVIH4iPxvjC/ARdpdLn2D94XhU8sBI3Lt3P7784ss4e/Z8nDlzOjY3V2NjCzE7EBUwHsoAjj0o4GzH8vJK3L37IG5cvx5zc09jcWEpLpw/Fe+//16Mj4NIgL7UHnbzxi1KVj+deyZbOPe+ooCUBwnmwD/+R78fFy9djM2ttfj6my/js0+/JODcYotI/I7z8VWAX393bHw0zp45zXX28NGDWFtFGR/FUUvMu4oqOxZQH3OOKSver1iXTQ/FOzBHgHMoq/jEyUPx3nvvxtGjR6hes7O7FbB78bfGOeJf/vPXEtAvtQd+Rz7wGgD+HRnIlz1Gd+8E9w0wVXAQwzEXU1sgDRkhyeTC52S0ibGEXQHgH3To6dy7hl5ViV5Ov+vjtrdG0wwsUsabLRtcOe/y3WhG5JdbtrkE5zKgWOriNCz/eiOsHVs74AyoZHAc7VQGiOqK7bDecOPaHNiX3NmfAwATDThgKYme05aGZdqvTWr9Lj/lz3y9MFMdsFVwowGWle3koDOvUzl5BnlVb661/QbifW8BwGqNW+f2+3AzsCwnT1LKDM6hna1DJl/Xz5OHo51vO53+N8ZJdSZT7jFliD1XipPq2dEGALeD2S2GTfUPXWc/AFxLoZql3HrPX3erbJVaMo79wnVq66FCij3OZWnQgaqY7tksBXirzi43UljEGWIEN9JBZGApAzk9NFLFNDRb0AFjMu0YqELQvjf6uruiH0xiGPY0OpH9J4Bsh7JCy5TbuXD+XDx6+DB+9fnnMT0zFbNHDsfs4Vkaeah/gtomdmKcWeXnpfOVjiEDSzmZGCQvdfQUoMTcQZsNJMDIBMNQdc0ksYcHRcDPWVswwCHLg+xcOBuQVpqdPcxawwiYLS0+o4EK+WYY3ARyNyXzPD4xzsD4Dz/8QLYyWJColeP+wj2VYfwwFhcW5BhCcnB3mwAzHDY4YOh/1AwmYzVrJIlN2kXHEnJFCAIq+3eNbcV9KIfE/buPBvH8wjxrB83NzbHPmAE8MhIzs7N6/q6umJqYopOJvoGxjGvCOcaYAigeHhlRVk+PHNnSr3kWoK1Pnzzhe9PTUwycAiAnqxbM6gQ5JCu1zP0VwDnuiTkjUAQZhZq7no8G6Rw0NljIMU2HiXtEEnjKeFL2W9KVBPNyvkhOWeQl1VbSnofXyFwGsSEzWf19XNuOscBInwUpL5uyUAbE3EYzc+Ggav+CU6pgRgmCpwyrsqWl0kDWdkrEurYlndbM/sSaJBM6Jacx71Ark2siM68Gh5Bp1c9nc+C1zvUoQc4Wj8SBogaIbzIIWqXj6PSy9q+yLg/YmvI1XDPrJac8HeYb11y+7v5CP4t05axRASdi0DeSVQoiSnqUz+b6tmUfb92L9aza53gUF+BZctHljJHxUYhmOtNqApsAQQGKOts0D3UN7U2aV66biDFzhio+6wCCwTraGASFdEardqqy+er6khprZSW47jPln/lQrpeo9hhYxty3LB7a6LOYJkB+hz2Stosz9h10cVYer58OrLL1GlvDwGGxCbL/HJzDfQReaM0YsNUe0t63ypKj5CzmcQaj8E0ClSA/GGjIjCtnpEsFRMAaM43znCortQAIAsmVEdrFPZsSugkS4reupSAt/q4zQa04UGwiyjw3BAGBPwJGPC/sdBMATTk4n2MmNBEsdm1Iy7gnwYYBycx2EWgr6WFL/wrEEvEIfVdkRJl1i7q7Wwx0wZ5Htiu+i0CsZHIRbEEAURk/YJvj3ChBsiQTeN/ynqY9U+C75Y0JUkM+OWufaT8SW9590ux/AJzWuY5wtrNe7/YWz1rUti1Eis3KDmdWUioJZGY7AmwkGqHudcoA4n54NpA3ueayBiD2VTwj/u2sboOiWEYkrmbJGtYmS9llfQZzZVPy0Am+AzzFvTQ/JCmNTCFluPcVGXzsyQ6cu19xbhuAZA28zLbEfUzIYtC1Wk8ErSG3mZnNLlHDIHcBCZFV0awt79/1fHXWsaQ6Aeoi67wzulPKUz4CV3yRNGeWfO5zlsRXqQ7JUS8uLrF/COa7fEcSbNwG7GvIlvEaKvZzqjNxTVI+fJXtgZw2yW3rIrzxzIPyQwZ1i1oT5jHroqMGswK/qu+scUN7XfdQe70kxj0vWQMRhANkKa2rJIwybFK+LxUjKGu6g/p/CrIaiPexw3Mp90ntb7iGzhsDgEUqOskbrund7M8NSVR2C0gT9bxNFQ0DYi45kPK5JBdsbxMIx3r/9ptv+ZxnTp8RMS1BdJ4LqL9I6U1koK8noKxzzMC4jhefiY1fUQK+ud8xwzeVIuo5J7e5KQHhfa/2x+xn2vcSAVg7t1/zOfMyALj2F509XCSAfAAAIABJREFULiAqa6Ee4Eu3ZqO2oIQt7hjb/hxicYu/XcUKRCzOOq02kmpguA0otf/c6he3tsl96t/l/GeWVP4UgjcXczrsArH2/zTkY4KsPpftnptg7Uvn/qDQRd4RGcB52LbcI3FWnfWppOL2mHyYMQL3VcOEbiSS2S9VzWH74OV39rPXYoH7DyJOFzC46Yv6+gd00MtfageAnzNPuBdUta/rCyMGI9tfexf8BcVRtO5sa8s3kI1CogyyGKtx13zX/qMhauzUXI5cW/ZDfE6j33VOpx2KJA4SK1N1hu8lmIp4QCotcM+zhHu2A/MIz2KwCucq9nUAOzgvsb8ovga1KNnFPrdtF2Lfhg8OQNWEGZwtfG7sw2nHG0S0rStQdIuKWSByK4YgEo0VErgm0w+bX4Dvvh4zUxM82+FLK8sSJaXWmbULH3x6YpK+LEBy3xtnt0Fpq4zhe/Bx5+bnCSaj/qpBQ4f8WGe3u5t+PkleWe4B937w8AFrE2O+Ix6A38vPljkWsGtQj/bUyVPx1htvpf8qYB4xk++//57vm+yNvsG9Wf89pX9xxlEZLf1HlkNKaWvv/ZYXtiqeCRzoQxDiER+B9DTKQR0/ejRGx1DXFIDuthQ6EDPVaUibEPYQ7sP5CBU5xJZZJzhjvxk/oqx4zg8SzDIWtb21Gcsrz1heC6AsYhyIw8BmIygNxZBKNQp/s8QJyjOkUpRscpHeUHsZZytKWKHt2FpQVtAbqEFa1imGDbK5wdq6sNuU7dxX5g+eG0po9ik0b1Z5L0l4N5m98GFwbUo6gyi3o7mJOc66xVmb2O2HhDC+g2cGCO6yL/BbbLvKx+ric8E/gmy1FICUMQslNKyJzS3YUVstsQ4paIGwqpjYB7/8MD754DOCgTrTTLxR/hJ9zyQPci9BzHxH+yhKAZ04dSjefvudmJmZIaEXxA70/2effR5//Ve/iLfffSN+730AwCA4ithisp4y39ezRvSeiBogp2VmEZ4H8Sj8E4kV165di9OnzsTlN96IjXXElKAKsBXbu1BdgQ0OqfMuEh5u37oTN2/eYnKD1HJ24t13rsSVty4zTg1gtYt1kHti+dlKXLv2fXz04aexvLzBx0X/OjZQ1JYimIX+xhuXo7u3M27evh4P7j+J7S3FnH6TH9job195i/Px+vXrXPtra8qALyoSleqIYhWOQejOjT2lY7q24wT+dhHoxTp48OAh5zPWzLnzp+Ldd9+O2UPTsdcB2w32Z4O7/Pn/8L/9usHu36QrXn/3P2MPvB7o/4yd///nrbu6R/bEFoJkq5jxDmbJ0Zaxic0YUh8IIKk+lQJMyviVg16zd21Y47tm7h/0XBmjVTAzM0OL/JXOofxpNqLW62SQmUxTZVP5YOTmna5PHWQzO9zGtAOelkmlYZkMPQVDnp/h24DTB+z8Lm9M66dpdUs+qDSqK//WEGuFkvLSeQF5X7pY1T9mijYsn+cAwOmE2RF/VQCYrdknNSxnRDiMJZny0Mn2sd8LdIz3FPAuo1pliRcHt5JbLozQFumwBIM9M6pT1yBuPUcO2sw8WiUI8AIAuASs0tljsKE4er/OVtkK/qKNJOQfRBJoezbdpZHParkrKd4JAPvB00FvMoA9h1vnqZ05B9nqAI3AHmXwwRjGJeEAwGCAYQ/G5fbubiwtr8T6KoBV1ShCcBYOjYNgu8gKQibYxnr84T/5p3Ho0Gz8zV//v3H77t24fPlCvPfj9wiezs/PUbYYbYADxqBbSviaaWnnWEZ/BuwzAI7aIaj/g/a5Li0AT3wWks24BqSLwEKFM6J6msqCxg/lNztgqO9ISm8Qcs0D7Fs4T/iBEwSGJoKe9+7dYx0f7JMAgNVuSUWp7hJYoZBJFqMWbcFnzGRG9gqcC3y/tx/SnwImEPiE04TPI0gL0Bj3R0YwgGFKM2d9Xw23gpuSikzgOycInGH8b6cX7YSRLiarAG6DM5J/WmYmDZ4boACygwhOMit1i+AMXodUoqSkxMDG+YD5gr/x/OhXsIRZq2Z7hw4x5aLp3A/RScH4MviTckYOWKDpklFUQINZv2nk1rXwFCRRzVSBiMp6xI/2cDAy5SSpBhSywwW0aV4psOGMJzg1Alck74t+9TjqjHCNNoFOuJ8AXmR3NgEenplV8IQjlFEyB9/RNgF+eY1SxzalKzMTyJmdAo7FMCWxIkExr9sSuC71VRMkrQJBPi5c09xzRwQo9ZsDvPUZVcYl9xQ7HKonJIl4gh3I+u4DCUHSkgbkTIAwgOnsSY5PArHuL+/3Ze9BhnUGbLyfuK6wPytAtKkHVwDaBP8UqFGgwNmElh91pmPtRBkELHWNS520lCjPescMnKUEtvuOY5/tdZu0z0vO1WQmjn8+P4kHKZOMzwpcU2Ym+seyap7XfD9leSlNy8wQAaAmGDgoYmDYwfnmnHZwMLMscj77ew6U8dxndnnOlirjmYB+yjkTdM4adS11DtPAQ5tBrKAjC7Y9MgBZl931/VRjTd/Nc66y/ZrscO2r3G9yXHBt7H0KBMoJ997h5/dzOfPWmZjaQ/RwOr9EKmIgFsQnAq5qt8FtEg8yQ1ZEBWdmqsHua87blMFF3/CsTflEyXU35AYf2wxWJWnJWemq06zndmkVAw8eJ7wnEBEBVwUyzdI3CIvPUsnB9VgrgMdgovqyqV9Xz2sqEfBZRQy13V/2z0LAVBYRetX18dxO1wfUdVWnFvOCZy3kpHPvVpBYGU/oVWVtIHDYyF3C/8B3cSNKNwLQqxSLsN/7NexxCKoh4ONMK+89df/gWTDmBbzNrG5k2qDWMNqyvPSM/QsbA1PHICXrA2d2i88KZhFUNabRZhPSXKuXgdrePgXdAQgn2UT7jxQ0BFBKVtiEIvQdwU9If6e94X0Mc1Kyvy6loDNN+13VJvoeKSnIkh+S4eR45dqt1z/PG/RlknksBa461QiWiYzrPrE0MwGbDNQ6E9xELIPMS0sI5m0wYwnzHeCk92zvd85Qtt3KszUzBJlFwvrO2ufdxuLr2IZI8gb92gQjTAjDvuIMMuxDXAs4d3PNE4iHfbKl76I/HWDH+YxgrOwO2WGW/1bZEfk+zJgrpCT97RIABbSplChgP5t8p/1FZ4mkVZWBhPvhHgBfAB48fPAwns49jcOHDuc5A5lG2Sl1lrfWk9aa1DGa7G6DQrVPYKA18fRSOkNlCJR15DPMgcg6A5d/V/LMOtsF0hZfj1eQ7UUwt/Z/uWjTq3cnevPU11rATk3hNt88fejala4v8dK/qyTS5lxsQGsDpPV7+UhJCKjaVBy5xqOrfbvip1ZlgxhraRzvPC9lsek88xM0AHAdf7A/i0s4FuKzjdnIJooV4LXxlqsra5wpAV3qHOk27R1rH78Q0HSVcq/MtCr9RcnfXcmrVyUtii9r7lr2g/3xBvxt5oDB5QJOt0+FCmB+6bj7A8+TfeZDtULtJoF437TdYBtOWIuUSrTHCIjlGGdMixLHlPHVOWcbVv2uMbYSVvMMtS2i8gh4pQERtFhoJ2WMjmd2KZmmxAjuF6xlaYKi7AwTqUDsxp6D55TcvAhpIlLprGHWsGsXZ6kREtYSKBZpSwpNnnsmtNl+gx0Bf9Wy4MUnAcE4p1ztF5HUbUI491zJWwN4deYz2v1seYklgGYmJ2NsYpzPgGsjjvDo8WORmSMI/kL6VQoq2pfwOYBVA4P9mZGp8xrg4RJr9j4h+ZqxU6ibsI6pYqwqS9LLMxpy1IgjLD1b5F5+aHY2Jqcm2U4QyVlCp6OTWbDHjx6Pt6+8nTaA1jtsoIX5+bhz7y5jsigzJZBRcQzZJSJRAqDEZ6w4BYAYfno5L1mmRCVYMP4E7fuU+QpfFLGJp3PzJIpDevrI4UO0OTE/MU9NvmJ2bxLnZDOqv9APIJUT5MM1UYPWpXRo30q5RoQIlVKwWhniGDib8Uw6g7diEySx/CzAbQCslIFm7FpnLdYUsnbxDAuLCwQDMZ7Tk5MkQlHVBZnomU3hjG/6/Ml1EYkT4La2NxIsM2sfz4m24vX1DUh8bxHYRba2/ByV7bHPSaJHKp+gv9D/VuOQnSw/Bt/DtRAn8r0lnSy7g/O9u5sAMfzbwcHhQqTW1iAfAzEtJBkAMEcfKTta6jyY75ifv/jFL+Ojv/skuntM2tWxKdWfVNtDf7D0BTf+tLsixqb74r13fhSXL71B/x8JBIghgcQB2eW/+Mu/YJ3qn/70HzOGRVtmT/1FFRtugcpkt0odbEKTCTDverp7CSwjK/azz3/F0mzIWN3dgeqMkiiohMKrYq0sx61bt+PGjduqZb2xGYMD/XH82JE4dvRITE9PRA8zXGEPaX0gzI81d/fu/bh7+67W5eMF9gP2TcmrNzss13K3ExhEen1RXd7avnHcpv3MQfbvj957L54+nYtvvvlGPgtsTUjNVzZ+obWX+Hu182csu5zVLefxXoyODsfhw0dYbufx46eyl9L+uvzGuXjn3bdjYnIstndUP1uEur34s//+f/11gt2vfJy+/uA/vB54PdD/8MbkP0mLunsmS4FeBgiyTh0ORhwuzGrJg89Gg+xcZS7gYNzYVOZSHXysG2un0WhubYMXB63IC6nmCB1JR6zLxfaDrDgwFSRB8E6SzTZacbj6fWezyBDRpqYgGuQokqGaMmW4HR1/ZgCnBPULqT3PyXBOJlWL/9oyisluBbvK3o8BWv5WzblWB1gWSR2QxSULUzr7rK79aKfc1osMI2cnZ/2Zql1mDfklZ/Hu3xTQ93q1dnqrmGqR8Kq/62xvz6Mi+dwCsDYZqgJI65o/7XWS68OvCgBUwPTzF086bAcCwHqvcZhz/tnJc8bw/ml5wO32Z/5qCF4sAd1+6dLPLQuMPalxKPNIH5AT5vebq/kvB98MZnnN8DqoFwQHkPX1APRB8sh1X7tianIqRlGvBHKVm2LeIrsVLNiTJ04QpITMEiR8jh05EiePn4jzF84z+/c//OxnsbyxFpMTY3HqzEkCkchuPXHiRBw5epR7yePHj+LBgwdk/YEJ6gweG2TIxnCQXVLN/ZRbhpOBICnYsPi5ffs2AQLUDTl+/DiNdzgwAIUR2IWDACcCjgeeAUCoGcqQJcI+CGAaGbIAL0dHRwj0ov4OjHOx6lQv2f8zo2kQMs2oMTxMKWUHzGEcY1/FNWDYwdAFoxYXAriMGsIA2uGE4vnhBEBuaWZ6ls4dnBc4X2CwSpp5W0zRpaVSTxHjiLZCVpMOyJ4cCwdFBfru8XlpHEPuCoAHZCsh34PAMRzclI/G33AW8NuBamSV4bkpX50BTzwvAAhkROGalKXKwDzZ1RnooAGMQC0cQLQlM1MylKF9u9SVa0AVDmgGTNifITBJDFFtlpzDpW5rB/sE4+yMuRI3yUC4gF/V/hRYqcAFfrwecGmztQ044YyQ7BCAB9WX9OcV9PC5IECpHbRRPSn1A9rtOlqUgk15J2fKUSo76/80m7/2OmdMWs6LMnFVQLUGAdV/KS2XmYYGMn1WmgAlyeGs0ZP93nqOyinyWqHUcbKem35oMkf5lCmDageoIag0NWBNSKj7X7J02i99FBu8LRKBBcTWieT+VgaXAlLqq5Tzzv5UkK7ZQ00KccYF3jFo44CeQU5JXyuIzgzWzLZikK5k2zbtcYDN1+Qem0Q17dcirbm7ZTtlcDlfVMDc8uWSNKUkX4I9djQZJKvaoNebGpk6MOR8G7xlkLDUcFStN9e3VDA1W5f9VchdCW7AkXYA0yA353KyuSnJl7UunSFcsnuzRrRlzjVeImnILFJWMcYbz8v5Ud7TeWfwTv/S3HUgqO5Hm5a2S/A9790mj+DfqnmcAIUlBRP8cuDbtiTP2myD1w2lA3ONkCDJOn/KTORczH1G5BXJ2aFrtVcLQCrXqqStbQc405f7QErYsTYt90AFcWm/pG2AoAWCLvhx5ir6CGcnz/h1y0b3poS45gMDXJkV7f3BgLlrIuNZKfHIOtd1nW7Vn+WczVqvnPcpd2nyieZ+k5lPMDf3ZQbdso4pg839yhKVmayMZ4PM3jc4f6geI3u+1FNOwor9Eo5LEi3weQejC+kn68lKzQKyx2sMsOJLhcyQNcm9XnGOMqu4Uh5gUD+BcfwNshczp6mooEArs566JM+HNanMJ0kt655BchayZHmPrAHMjG5IIbPWroJ6PG9T6cLrgfsS5lXWeMV9NferQp6V9GgNntYkQQGbQmIwLszyQsZ5nvUCwAXiNpLKClo6eI+22JZTBq8IXwZOkR3NIH7KaJNEAtIxyDw53022ADCL53BGa10qgftrgkaSYkXGcC/tKNzXAG6t4IDPG3yUL6XzQVhXsw8iQcImt4nECs5i7VkOVSQ52Jj4MMhoCADrJ8mkuUZdixE3cq1k/C2SmXxV9IMJcb4X02P2IHe9FsdPHI+lxaW4desWy3hojkDFpbeAwJqntV2SoJNtWPjEqU6is9TgorOdNWe0r6fscyXza7+5Bo9FEE9rx3+nlGRNDjCI67IW6nzv1G0AcJ5h3s9LqYvKF9qH/1bOaLu/5HVSfrcpBpcx8/mS/nozlCIw5QkucNTNrx+j3ED9zv9T4ric21ZYKQBrOdUajJWXb6GUV/eWnUdyYmYNOd5i/8/xEHyJZ6frMiZ4UgPH+/qGSi6Jr+cAtPqreuAm/uyOz9er75TPuB0mc2af2aZxdrf722UfciUVsF/LVaRNj/ErueltD+lzNg+m7Nv9PVGP/0FzSLaQ6tRiLVM+2fXhCVxoFK3i5rOC2XFQzHDd31RFsY0sD0OEAFzPJEPX1XRbNMcc9xK5VfE6JU6QPJL1f5mN2atSE83kbeIgJqDwbALZh2odAihcHkj7Z1NGgjYlpfQVJ9TZLnlax394rkNBoxPEMJSjWEu7VueYFVl8Vqdh1JwpRUlFNqiILfKlcFyZNKtzV3vo6upyPFtAxu4anxZxCOyZkCLG+bv87Fk8W1zieyCowWbDnEO2K5TK0OeQigYp2mo1GA+cefDfn8w9ZV1Z9KP3MzwfCVoovXT/AQEqxAog1zwyOkx/Gu2BT48ffA/tBQCMzFVkP2IigjyOfsL5hlgLM4uh6oEMRUgqj42J3E3/APMIGcCSH2ZpqSw1UeYcbX3ZSpLC7laJqpQkx/cXFp/RnwboiOzX8+fP87PoJ1yXdm3OHaspes2qpIF8c7SVZEzYwKnOpfM9y1lxnstntt0GG8NzhL6qy26UEiqbHBtfhzV6ny0R9J+amGDMBHEgANhoG2SjJ6cgtzzCOJeIn7IZ4f+rXvMWM6lxP/yb9lraKpTLZjxMJSbgf2O+4fsEVpP8aYfVPqGI+iK2Q35axCklW0DCWeAyAEuVtGBcm/2RpPROJCtAmlsKFwtLCzE3hznWQRntrk7VvQVhAva4fN4ugr8Li0+ToC9wf2x0jHvaxx9/FL/8248U1++S3yBnr0nYQcav5orIO3Bdege64vKlc3Hx/CWVC+vu4ZxEf40Mj8at27fiZz/7D8yY/eM//kPGtjY31wvZCzsfYmAYM4C7mCujIyN8XrTX8ai+Xqy9Xo7HBx98xKSB33v/R7G7sxV7uypvQ0Lp5kY8evI47t67TxD12bOVALEQ/Xr50iUCwNvbSLBAre4Rri1KRmepH9aNxhrY3IqlhaX48suvmUG8vo6Mc8yvA07BqoyAj/v2g4JE8VTEqsl87VfDXDt85BDlqldXoaIoZR+Rg6otuc1+OPhEcv12l9GUDTc4qOx09I2ISHqd5Yf6euLHP77C+siDw/3Mkjan7F/8d//2NS74nKP/d+3l1wP9uzaiz3me3r5DgrGY9RTR2aN6lDzIUesnZYzIdiZ7WBITdDtoXCAIIaNOoGmyldMzqA3wpgkVEJXZGgI1k7HVBgA3APJBm6/aAuMVTGk5MHJs5fhnxDJBME3sBixDMy27iQPaP3gOSr+1A8D7vElfr/1kMPv2JRPJwYIC/CblTNZt2uAGWRvpaDtMhV1Nppfr+ja1l4tT4WvVMtC4ekddY1m3q8dMY6KW1FLOytJpywAugYKUpMjmVgJVCthVbajHtgZa9zlwGWVRACndSgPZVRfb0fFLDevqYPePjlbOVR3edQ1gvUdnoQKC/Xf21j7Q9fkjnuNY2l8IvC/4SutWvM+ZzvpclT3QEg5oiA5+/jYX3c+fjgblcMnKlBEE5wHgI0BP1N+4efNmbKyv0hCG0TUxPk7p35HhYRqTmIMwho8ePRrnzp0jY3Z+bi7u3r4dE2PjBCu/+fbb2OvooAzw6PgoWW4w3GEcIkMX0skIzsFIhsEHAPjGjetx9epVSjvB2cJ14SxiPiAYCmdnYhx1egcYbMPvmdkZsmwh04wZAwcA+xQA4du3b8XjJ09ie1OSj87IxDMzsyaXIcBbBFVVv2c7RkaGmQWMvQX7pOocIpApiWVlRcq4RhvxP0BQGHFwYGCgox243/LyM35nY0tZs8h8Uf2XYY4BAGpIFuEaAH8BHOMHIBvWJQPCCFynzBUC05Qg2lM2M/qXbUsmK+YyHAoYmWTobqQMKpi+JP6A3dwRa+sbrIPDMYLsE/o5A6iUSobzSucddQq151gylRk1WUtRoGbKVLLmiOIzVFTI7EkFgbO+XmbNoo3oP/woQwTZjZJldbYWg8UJzuBaGEN8hnWBAETQ2RQo77rByprp4XvoOIwB5SBTVto1/5qgoMBlXL+QhPg91R/Ca6qHp8w7/6BtRcYtAQA6daz/tEnHBn2HsxOOXF+/yi2oZpUCDGxbnj0CzADGZVAla7eVvTkzRRuHW+C193H2W2byW7bWexo/k5Jq7m+DUQbUHbBXvzjUqut7v9WerpphDrazFjeCLVnHUzWTG6lcBkoPOK+dTYr5Y1DOwHMdjHa70G4qkWT5Bs+tph6jCGJiFAfnvwgbygrgmsra5g68+VzyMxqYYDZEyWaTjUFJato9AvEM8lg2r84Y8D0V8BZIx7EqVonWh0HRZuwsp63rM/M664p6TRioNJvfa0dOXtpEzEhUppZJds0z65qUHK/q2NYnRgnhMpafAWMACVVdZ4O1Atqb2nAqR6H90QSHEpyt7qdAtOpBOnPacXYGtDIrUsEJzTmBWgasFVBtgs9NEFjrStmQzPZNIBLPVe81RSbepIKUK2RGZ9pZGiMROJw9x+ukdKzXE/efLIfhvhY4qX1c2duymRr7AwFSBYpMpgBBB/sF9im3AYE9ZwcJqBXoZJCXwYYEc9A/JHU4qIZ9K4Ox2BNN3sH7ysZFVqHOYJw1eN2kK/SVpO8EVuIsYe2ufmXQ1PsPg72ZgW9QC2uc9aAp6Y72Sk4ZP85I5PpPYinneNbVpSw2PkeJZe2LuAfuDz8An3XQsmV+JfCptsmOJOjNrFGom1h6OddByq6hbdzT8rwhsEoJPPk6apvLZChwqTNDfa2MLclr8t9UzgAAv8EgJkFUAtidMTQM1RER25D1i2vgXMAz8rxGWYGUbWbwinWh+zg+IKiZkCXbXOcqgpQMQEOCMYOu9N/yXECUiWdLZv16zlBSvBMBI2UIob+ZdZOS2eh7nO+e55ibIqQpC19BbmXlSplExF7aWqi1jGw21zFO4BH3YQki1orTfOb5jwycJFV5nzdojHHBvEP/oh94zpAMAdUZ2XIGAyxfLgKaNl0TiRAsRTDYsuoOPBtcYTkOZMrmc3D/rOT3KMGda101IxWQltJBnfGYflruE+hHB7vtXtKXy0xABf+0X3P/yHNGZ6f2Ya+3jbW1OHb8GAPyd27diemZmeggwVgf20nAlutmV3uV9hJdXzZak81qm8avm2zlM0tBg5SrzZPMexPXVwKbPrfL76q8gMst2L7w/ct1yglZ7toKrOY4EkRrI8CadNMOZBaVCT/gQb8PyiZu+5z9MdliVq5QJpBJgU1f2W9tiLp81lRgMWGg2Fsc79a6yLTAcm40sG8l8ZzxFO+J7A8SWFJeuz171ROuXTo6n7MBQBskvNWDxLUrH7WKjxS8u5CcNQlbwGf71RzD1uzZuqubmEFjKZWm5wcNuienYh8AXF+vPMOLsnlfNDdaLlbuvO8bnhM+O7xOVXbLRBKh6Jq6jfQz/uW9TiVxGjl+Ke+oLjA4+AZbTVSxXe9YndZtk+jgPdtnUiEJVMRRrUNkYssmNFmH9mWW5uB9ciOt9w1/T75ZKialapeBXPpCqQylrED5YjijFH9UjXKXBjHZkr5XAhfoA9zD0vUm51iRSWALiHxSB8RD4DWWZOnriT2QQ7c3SVKHvw0iNtoAPxy/cXbKXrLSQqNwgbN4aflZrK6tcwXYBraKBMpdwaeHvWK/FOMJ6enHyC5efsZ4wNGjxwj+YvzhRwIQm1uYZ/YvzlfXu719+05MT03HlbeusHanY5QAkMfHJxiLwTVhByAeMz01RQloXBvkH9hp7F+W8UNGL5S9ADYqbis7NsmwtIsz05tn9g4BZ/QHxgGxBsQmUAoLqmKovyyFG9gqImF7VeC3fHLZUSRDpQS4ym2ovIF9Uq2RiMF+1I2WZDDuu7i0kPWqIb+dZG3YMLBrs1QS7awk14HIj0xstBXKlVDGQCyFGeAbmyxPpm0nbWbEHWgfidTL2AzKjNBnlcIX7faUcwYQLsKvyF6KEcHW0nzk/Ck1lrsYk4K9g7ayDfhsh+Y3xh1zt7+3n+2nPU0VIp0BUE7c2cG8V5IT/CckZKhW8XpERxdJA2Ojk3Fo9jDHaHBgiOWgIG+suAJiPih3sUagFD+I+eD+X331Zfzy5x/H9uZ2dPUq8cjliXJjij1KPisLmNnhA11x5tSxeOPyGzE7M8Pxxr2wT8B2RNwMWfR/+Zd/RZno/+JP/hnV/9BHJtkjcxc2CQH09Y1ACSsA3/KpXdIE6w/jopJQX339NcHd9957LwaoMLepcV1fZWzv5u2bBP6RnLSxARnjrrhw7kKcO3uWa35xYS4SqqWrAAAgAElEQVS6OvcC2baYL2gzfrA+nI2OTRV/37/3MD7/7PO4det+rNOOfc6hkEdgi3/sxKyKCCM11eYEdUzMV/VcE0lG4qDyDZsyVOV885fyctVR3hLDl8+JNSniiVXo8siVLZXBfbR/YnIo3v/J+3Hm7Ono6RUhHff/5//Nv2kNRr/q+fj6c791PfB6oH/rhuzv12ABwDoEHRTo7O0mewhZAao7pvdKoDHrrSmAAqNFgVqxHJs6VLruwcBb2bsMsD4HAHYGw4ufzgHD5hnqDDD7ZfqdhnY6bA4wFEmbzK6x4UgHNoEJPssBAHCbz9k0Vd5aQ17mOz4pqhMjM1wbP6rOFhXICvnlJgiefkKC8wbj62yfAmxWsj8tTmpp5f4TrQZo/R0DwDUA6fFnDed2CegiWZWOY04D1hTImll2htrngiQpGu6pAqOtji8d2zYA2KBxPUT1sxw0h1ocwQMA4LofFfBODruzamqg/lWWYAX+2tB94WbbkkWmGzROeRP8qWZWFQQRY8+yTyY+tDfTgSUHM81U7O3uJRsPBj72ge9/+CFu3rhJliwYsjJeII+3E0N9/TE+MqaMra4uZiGcu3gxJiYnVetvYzNQT/j2rdtx9dq1mJqdjamZ6ZianmKAkRkKDIhLZhrZq/gfWaTYV+Awff3113Hr1k3Wg0F9W7JB+yVLb8YvA+rp4AFIJZAMg3p9Q+xS1NRYXeP34axMTk7TCEYtOxihllaWfHE/ZXxYNzGZxJbownv4LPumq5tBUfwPsBmZseU9sL0zQxdOAT7P2n+sF7RCJwDBSwZTARoPSGIfz4FMalxLbOwOgbKZDYJnoszQ8BCdJIwxngsyOnA8IKmpLKkdGuOuH4nvw1hmzaH7DyhzwwAqpXt7mIU9PTPL9QZGJljH8LHxPLjm0MgQmZ1oDxyHrgxGNeCJateZmQyHB8+PHz5XZomgXWDoYsApj5Ubi+ud1iBCfY44g1njbMln7QU4e1gXKIPy3DcYWEkppMoQ556agAscLwXpVfuap0QGCmygmyRk4IiAYGYzwqFzPScx4CW1imsJLBCggN+s9bOmTHplzIFlnWSrAgILVHTAJaO8ReqP987gPeYsxh1zQEEEk3IU7HFAiBlE2UeYc3Agef2UkvJeXAMmBSTOzEaCF5mRaaDTz9dkaCTrvwqe0qmpMlsdnFGAfI8OvO9rEJPtcYC9ZKQ2wBLed/vqTIN6b8MYkmXNOtoZhNlRvUgSN3I+CDBtMoNl7wgkIgiWY4jX6r3SxAQDrCQdJIkMY+vAupy3rGFGiVXIslZZZMxiVAC5AN58fj1vyQpzNmEt95rgq8ECE/A0Vo00sUOrDtK1nAFJyHI/CPx0HbkG8FSfK/BUamsDjMoAjrKzDR4AhLXChWUi85lT3rxkj+VBqABSStQiGEbwUn1VxdYr5zbJa2Qpq69komWN4eqs1BmomowyqBKgw1rFuZNkRryPz+L5WAcsM/9x/TqLH/dC8EKBKD1X6b+sUa3gvggo2of0OYMouB5r4G5tp/SjArwmbVFaL+uAeo4bHBDxREEzZ3Uz2LSedcdTFrYJCii7QWAt6qaKOITrIRjGAF1Ve7Z+XpM7d7K+m7OZvKd77TOwm1lBBMfYRwAwlUnCQDBrAyvYIpASwT1lymIMACIaVAbJiAE3Epx0JnLugcxhOXEQUjNDWfuiSKrsb9YOg/qFJgKu4ewjE4/QnpqZLyBZNW6dRY1Guu6ya6f5WlC7wMwiSKwZWCQ6pfiRYDJq06ZaBp4D/Y1rYO7h/MAejkAsS08MDPBZEaTDfSUjnSoZSZ7CnEO/kKC0Fwz+AazH8/KcKTWNtRZ4bqZSiwJwSchi1hnWMNYArrPOOQuJQAcvcQ+VhRDhDoFvtisJCVwDKSfIMUr1CkvY13sOxhtrGkNSk0YwLiKUaQ5wPRtBSiMdZwX7KuszChAQqIz60fjhXM6sNoEEeZYzq0YlByTJiFIcG7RxsHeyfl5nBwmDGAMSgjJLVzYTsqr3Ym0FMoprtCUFNrQS4EwiVlmRLBuR80mAsYL8tom8H5mcJiKEyLySY1YgVEE8k38aeWmu0zwnKFO4sRHTM9MqUXL7boyOQ6FHJDa0H33ArbAOSpJI1Mi1q1apSHpax5ntm4oIIvGqX7kvMbMls6OTCGa/wz6Zzxvv0/bdHJy0b2JQvlwP/kuLj+V9vnIQqziD54NtRtkTcsPrn9KONpC3fKaSmT4Q3mu9vXzREv1NED33A12z8ekbHzo/l3tiiS1UYCzPimJLJJGpuo/uq/6vgU/tRHn9jEMUgNH9tQ/8zTa2KVv5ufjxon6lxUl7N1VQ2sdYmdANGb2JBTV2gppW2Q15kdr+5/0NbNeAbRLASlZwna1d/POMwbQO/wvB5vaPvvDfLwGQ8cyUI+Yegn0dZYEkmUyAkwBrkw3sPvPzK1PYyjA6x2iP0v8QyEbh07Rv1MeOajQZYCYtOR5S26Yu7SDipYhIJDYm+ba9XIqBMdoqpcSOQLzajjcBSnbKTmxs4dzYkvoEa5WLLCbgTJK//o4VUlj/luVyRISSBHNDLNxAtmoC247P2Yfk2ifIJXlfKlEkqRyfgb/U1bEbO1sA+tZ5H5SRgjQqzkGcydg7AazSFt9DCSiUPuohgIfPw5enLUliUJIbk2RoWxlALkBfEa+3SWTHMx8/diyOHTvOGAmyiHE+S7p6l2WfHj1+xN/4Pvbuu3fuUlb3T/7oT2L20CG2B2cc4gKUOR4YKBLXsgs1jvDpEXdQfVSBv7YpuD4rAoGIcbLTTEImmY5Z2Sg5IfMZcYmbN27wHidOnqqST7RaTFL32eGa0GXfzT2RWdMJDEs6XORWn0E6qjpJlkc/wI408ZAxaqjNgGCVxGyqbCDbm1n2W7SLTOhX7EDkQGfWI16yuLTI8TMRDGvOsVjGkkBKIzCcBDqQ4Qqo39TJxrPCz2fiUBLLaXshS3wYYGxfAYpB1MecggzxDuV9k4TFeu4qPYEflnfY24mFhbm4eeuHePzkQWxu4plWYmNjLYU/OqO/f4h20dT0bLz91rvR29tP6WdKPXcqsYkleHZRdkt2Oewfnb9Kivi7X34QKwvr0dPXFQGQF4BvlQksf0agZPdAVxw7MhuXLl6KY8eOsuYx2iwSh+6Hk3tufi5+/vNfxtLiQvzJH/8hFfjw7FhvjLGjn0j0EJCO9YW+xo/2Rp3fJFTtSv0GNahRBxiS01AVhF8Cm+z2ndtx7furMbcI2XVkyG/w+S9duBwXzl+I0eERAujr6yuxubEWfX1Sr3PJKs53kOJArNmGRHs/Qd8bP9yM7767GvcfPC11j1+MamgNEFzOuIv3tvbY9D4wN89DkzF9ZvIMwJhkDLoxZyp7qDqobJfWtjfm3+HDswTPQRJxTMK2knxUje/5S6fivR+9G1PTE0UC+l/8t//za1zw1zIOfns//Hqgf3vH7tdqeW//IXpuJeiZB2R/vxxhMUYkYdXIDjbBV272qDGQNeAcgHQjDgw4Vi0s7xcAuKlLQ6fVklfFqN3/eDIqtCU/D4x1UI0OYmYCOIBm6UQeOinbVTvbqgFMU8leVdOIlMR4bqentEhr2xpnUAbYAfLAadALjNBxWhZlSwatDCbXDGwCoZU8VxWoaNpRe5EVI8lAa3ak8GvDIvq7NuL2di13JUeOgVZn+bLtklFE1/mRyqPBRMgMNM3BlAdrB9qLQ1wDzW3taCZcK0Z/0E5Wnd5qSzKT8/4MfuRJTQMp2+PghJ1a3TKZ36+66qqx81i8GABu2OK6m9rb8p1sq9mvdVOaDOAErtvaKUajHFEYiKr5q6D4yePHKakM45v1aMCoXFqiowGJIdQERw2Mzo696O/pIQjMwGRXdwyPjcTI+DjnNgKOuN7E2ESMj41H/+BgdHR3xSZrqKQBnRlkAuIkx4O/4WxhDwCwhzZgnwHr8e7de3Hnzu148PBBbO+CuafMTHyXdWvSiDQzmMxaSpyofgycybNnz8WpU6ejr2+AxjOktvBszn6CjJ4YoJIQxDXghMB4gsGKGshHDh9hmwAgw6kAixhtgcOlujJNZlkDAsiBddYvMnVVH7cr91wFASHPDIAPRqmymgcJvsOAhqMBx07O6ArbpSxVGbDKUO6PkdERGdQIRCBDMrNWEfh8+hTS2jt8f2hYAC+yk2cPH+IzP1uGfM4SAwLDI6NkZ8IAdx1oBvEdfMgsJjh6qyuo/9xBkgDmFQAHZrqCbZoZRK7VCeMbTh3mB57ZGap+Fm/onu8K8EniS4EvBJyR3akgCsgGeN/GLD5jSSfX+WOggtmIkLyWckUJOJf1pf3FQRAFubU2KEXKrFax8l3zlRKQZJRaq0fnErNsfEKV4FrWli9gY8rVJvBXgufpgNFpI0u+AYbRNmQTo/0ADSgtztqoYm06iOsgm7Kg4AQKKCGrnc69AK/Clm/fZ3J/9HPU+4+/J2BYfVFnshi4sSNDRYUCiCUpIMF8yman0ogzcn3WmKjl7E3XGzT46Dq4lhouJRFSOlYBeZ8ZIgWYrKI14xpsCprUgSzLSjogoqC49huBv6oJhgALVUeYnS6bQcF8ZdjRpsgxdFtsr2heV3KFydolGJs2iaZmtfN7XmVw1GepzwgDLHbwGqlsBcYUzFVb8W/vt5yrRS6wcTqVnarvlPWIPmUdwAZ05aZXApFNSQ+DGE0guAE7HZx2tgeAGOwZztzzDQ0IKxM7M32ZXdfU/24/Tw1GttsXAi5xHYFSqq+LrE0FwQyCew+3U22QQXaA9lxcw5n6IkdkxmNmuOpamg+8X85HBmI2XA8PZKqmFiYyFFhDLM9EXIPyagywab1pTggw8trHd/Csronsz1DqFrVV19dJQsFaNCMcoJ6DhlzHmb0KYonJkd4PFTxTFocAU2UGG/ziWbylDAWMH7NNEszCulbNZDyqbPGdHWXoe+800dSBXweWvac7UMjxS6AWgVWRjppMSYOKJWOUALX2Zl/Ta93AsM0jZXlqjrl0A57LNbwx9t7nCwDa05tEJJF+fB+OBcFHZcBjv4ZUL37YNznfLInudeo9AX0I28SAMq6HfnTNZAStGVCE7N7oKMfL64E2BbKpmHWsdpikqwA5Twe9h3atr3FMYAvgNRDFCAgjYN+vunG4j0lq+IyC9wJbGfTinG2UEkRC25aP0tnBv2u1CpWB0N4n9SllQEMekfsoA8PK3LLt7bnHrWZX5EESGFLen+o1mbXm9YpAIdVFUMeXaxAy3Mi40ljhWfn8nZlp34WseNWNdMYZbGz7jQTxTWxKMhXnbp4HruGN6xGsh43D7BkFN70f8kxg3T8ro4BIlOcpCdUCexiYT1vf99Begz1LgPrG2nrMzs7wOW/euM4A8+TMpDJsNjaipwc22K58zgTQgfzXa8zrxaWU2l0bk8q4HitpQ+/hNci0z1ep4Cn7My0+a2a7cM/N863RoGpaIpesAbqqdyr4q+EQFAZRftBnJK9RRWVbCMGcXG1+U+U7OmOOe1nbZ5ts4HYSfGbiZjsc/zBh3bEM73Geu/vH4IBnr3x1n5fyXwuHqgWobrElfIPaPk2SJIldBpgrAJgEL2bwpb1rwkbV2BLfaQfUDdAWMkGC1R6LfLxaEtl2ZR562rkq0NF2Rz2GLQGhOvped+jzgkbtnX7AQngZEAB7Cb4dZgj2UKxb1fGUvaB1n+VJkpBlPxG3U31T1eG0H9oyJ5McL9vGCHgTR2kygFUajWd4ZpeJpCo7x+NkO5Zj6r0mgU2R8KTwBZ9e+1eqnyQp0SuuNZdbCn2ODfp+AGbhs1CtpG1s3J46DqcanMokpX3GM7YjOpCRSTtKakMO6eA9lRyRDa59CSQhkME3KFzQDxtzazO++ebrmJ+fi4mJSY4ybBeQu/CDbGAoj0E++czp06zRa3IFwV+OjwB9xR5wvkjBBf7zr774Ij784AN+BpLJ8NtBWBobHaENBPttbHyMgDTIuSgrBb8O6255ZSVu3roZ9+7dizv37sXm6nr80T/7o/iDn/4TgmWYX/Q7EmiiLZKxFPQz2o1+wnnO2E76afJHgfaIBGxCm/0Z2rq5iTiblzHgPIsxp6HMhrgD1N6QyWxZc5xd8PV11m+R9AxVsTUAlklGExjbI5njJM/J5pYNTrImpcmlQoe4Cs5nxErwOuxXEgL6+mnfIFEA34c0NfodgKTtTi1bxaFA0Fdd3m7+jUSAVZz5KCGW3xFYt50EvC0SCPCe7T/4JlZDcezcGc0Ey1OdhqSLvV1KTWNs8eyw1TCm9Ac6EFPASrGvCNuhK/pSktj2EHbf6ze+j6++/jwWl57G3i4ygaG4gz2klwqcWAooxTg5MRPv/+gfxdTUTGwim7ezuyQoYE5bvQT3tj2F3kFffPjRJ3H7h7vR3St/ldsJs35NrLVKQcTk4ZF498rbcezYMdZXxnjKJhO5A2sUSxo1sFFf+MaNO/HOlQtUJEG8Cv/LJo4iM471g4SLugyagHDFwPF51AJGObaPP/kkjh05xmx4zHGske+/vxbzi3ME1FmWcjfi7JmzcfnSmzE1OZn2E+YW7NF1Asf9A8A5eoVfUBFK9jBs1PU1EDDln13/4UZ8+eXV2G4rqfK8I4L2WNpspWxH9WHZH/vzyfwRqWc1pwvHLbPQabOUCxzcAu2frt8rjxj26PT0JP0klK/zOVP8WcYtFI8dGOqJd997Ky5fvsgEHcyXP3stAf0yi+B35v3XAPDvzFC++EG6eydU1QgGEgwB1uWSIeOABJx1Bvsz+4yGa0o0kLncBZkSs/ITkEz2sINmNujq326ZHZHikNRZkjZsDYG2z0yfVInjFWcyT606aNc4pjYGW4P8BgjwuSbgbEalN2M5jLRXM3OnxclocyZ8//ZRKA5ouqu1jJIvofK6DavShowdbbGkMwiZAZQGqs0TPI2f2jn3dfS7kR6y4dwAvk32Mq+b507ziJmdnIcZfyWYXTvALc/elhBd5keOlwPT+2btQSBwfqjFCavmS+tz2glunUBNIDwd9RaGcyNhtv8eduzbwNj6kE85NfeLauTo/pb9onpalrve74e+eBv2uzzIdZMW+ed8KWMfBZVvAZBpiEMmOOcS/04J3dOnTlHaBQYDDHHKACKbdXmZ+wMkhkZGhmiA9yF7FUFC1oALOmTKOhBIhQAmgAJKIk9NxuGjR2NgaIhSdQwGZs08AigJdjHQmIYljCFmZtBpFrgFuaN79+8TBF5YXOB+RcklZvkCJN1mkBQOGTNDt7epaoDrjk+MU7rm2PETdKCQOUX55ID8ziZrcCDrGIFusHzhyAB4Vt3XHjJx4YDBKVlYmFfdvZSUHRkZZbvhMNGoHRrKoKycdDhPuBbf7xHgjfZC2hpOH1iTChbqGg6eAvyFMwTJJ9xPzOZCfWHdGfSvg+IAoZG5izEB0AfnA1lFcJ7gmGLSoI4PnBMAu5PT06wxZLlH9mPKRMNJg+PjOsGSsdGqsMwzxllOQBTykNiw+gwCGKp7q3pOlsq0JA6McAYXCKzp2s6AwboRK1zMdMwryodmHToDmsrekcSmQSmvPwasEhCmU5GZuRhvZ/CiTzG+haFPpqyAPsurcs/KjM1m79dZQhDIbSygozbIsldnnWG0HbWtERypgR8a5JZ9rqRx0UbXwSSgmLJpIt2AiKH9xRLXCgZk4CjnHbPkkLnF890ZBE2tU4GNCk7Xz+NgtZwZBK10bjDokQGZ0s8En8Cm1RhKUjizjTMrxAFsU60V8E9AiZlxkof1eV6yETJD0yARvm/SQBM4E6Gq3faog6kGdevsWr6fEu4EOSuZctUGkpNIEADet9m46cj57KuD065ZiznNjERkIWaGLcFrXqcK0Ob5UcsI01HMee5ncGCPcyrrvOKrZv2XrEFncznrJ89ov0/WesoD5hEs2T+TnuhsitTgutjNcyaxiwztJHpVNoDHFmPh7AgHAQWyaO/zuuAcSMCjliVHPyuYouCW9wV8jyAcujBBcq3xBkjn/EkiRwuxK+1JAcnIyhEAWtuLzmj2/qQ55xqUDlgLPAcIahlFg38C2JPQWNnDJEFUZSUQWGQWcAbaS9YBa9kLUHLA0c/JvkgyCsHcCnBEAA5tBdBKEDMlxbkvMOMmpf/Tnsc90O+uOWv5ZIHATYaWATOc5ZiTKhkgW1m10JVJLwKE6gt6TmLfJ6se8o59OgssmQ6ZNmc8wI6R/K/IOZx7WeLAICAzIlkbtpK6dxZkBj8xpipxANlDyRKKhKi9m3MoA7d4FmSOYj4B8OaelfMQr4EUhtcpI5+2Cve6lAJG+wx+K3io88kEDAP4nvtoG8k2lo/ODD4Di8yITuAZYEFznmj+s/aya8hBSrFDmSmqDdxfBeMaq9UB3hKATYDRWbTsD4LAkslvatQqSGX70nu8TjRJ72PuYfx9ZuMesJfQVrVHNR2dleyzxGes7D3IN0OZAs+urBAouHA88jFgG4A0h3lWVFlAHNBgpPSzACmue+xLuR+hVtzGynJgJSkbriP6+odIPmAGVDfkPpGZK1lHSqszY01BXN4zA52uL8y5HSKYwfaCjYW2SypaGTze21gOgNlOWCMJxKQdqy0NWWTKdPNZSbAoJUx9reKrJ+ER6iG7e6jBuCgSy8ZmHJqejempibj+/TcRHRvxxpvnYm5hLubnl2JoaCo2N5BVj8B7PzNwTCrDNDT5gPtyKpg4KOi1rGcQQMQxzz2iITAJXtCxVmXG5tnW8iv9OoxXAQsLvajJKi6orrlFNQ2phRRVA7bpmx3kRuWZuw/gZUc3LawlrAWAVT/7FKjqtGCf0KXBLY/tW/C5KSfvmsvqVwSaTbj3GdneVmeLqqNNjs6VWSmr4Xws2GDGSdwYXaN66IIh5viZsJwNlp/Y0gnqlGzDQUPc+uAJDZbrHdA/7Y5wm09uMP9A77gET6pGmqH10sbt/4DiA/WYN3PAsYMXXbaZ05U9mkQ62UwisVG5gva4ss8s10ySTpYLMXHVNlCzv4CIkeVEnCnNAbedISDUa8zkGfhgBAlZS7aR5bVtjXVOAjVJSrapBNLV4JFsJsvHV0A+yQcZD0ybmVnPu7skN/NsTj/HfpPnuu0ZkofyTLLti/ek5pV2QBLkaMORmKtnxf69gQzQdYGFJDClmhEIb3ivk5mFO/Htt9/GF198yUxNkKABKOLcF/F7O3649j1rql+6fClOnz1LEBeZwWi3/DL5vQAK8YzwszGGAKs++fSz+Oqjj+LYmdPxX/3pn8aFCxcEKJqMt75JQBg+GXxogKrwC31tyOiC7I77//DtdwRM/8v/+k/jnXffjYH+wRgaGuHZj3GxDQcfFveH3yG5ayh6SHKb5y7ITfBtt5A9iZJEqr1LmxrA7OAgwVnsK7gms743UV+4UcLZ2d6Nm7du8XpHjhwRGA07MNUz0B/oG0oOw75KAmSxZzBWlPqGeorOEcx9+5UEkpHB2tVFwBDPh1iK5w/OWflsWaoJdWNXVwv5nUBZKrLARmMN44UFjjfsVNRwZvbv7jbHAxnFtE9T7hu+MO5L4DTVanDW43Owe1aWnxFE7GYGuMqCoDyWyezMhu3qjOGhYfYl+gIS4+hz2skBn3czNjbXOBYqwyI1DsdGYLviPlevfROPHt+Lzi7MecwtzHOAhBEr6/oOlDh3tjviJz9+Py5euBTbKM24rRIUzEQtxEfYW7BrpGJGwHN7K7777rv4uw8+iZ31nejqVQawwzyNb70Xg+O98c6VK3HyxAmVpGHWso8AkclwnkEW/PGjx/Htd9/GvVtz0dndFROTkHgGOSAVfXY3SVJDjIolXaDq19sfR44ej9OnTsdA/1CxpUy+Q1t/8YsPODeuvPVW3L59N65dvRoLS/McSyRzYOQvXboQFy9eYqyOcdZUSyGQStIf7DrEkKTepz2si322trbJRI+VZ2uUPr97537cvnWPvvKr/Hg/c+bvq3ynzbQo56ziw/ZbGsPF8RUSXbq7YnZ2Og5BGSAinj59Gk+ePI71NcWu/MN2deMZHcsIZvmCmIK5+v33V9mHMzPTlB2HkuORI4eJCf3rP//fX+OCv+5A/pZ+/vVA/5YO3K/b7J7+Se5oDGhzc9BhYVkdMcYlC1NnqEiaCDUewTDqyQCS6uA54GcGTG2o2qFyxo2DKAe3O53LxlvZ51DWBrbZxgVITue/Npgd0CqXTIdB2U8CaBj7zKBZ4+3ImDDoWqIiOlnycq1ZqexXM3VeMDA0zNvfz6CA/KpmOdZ/yzepsmtrmakDVrC+u/+NEiy3w14+VSDG0rpyheLBZvA62ygQOb/Xnqm6H+FMtmY6/wf1UXqbDsyqT9s98eqLLczwNm+3fLfpgzpzSGPb6pA2AYDWxvnxZWTmT9sgyu/Ui5J0U01tBsBSHhLTRyW0npMFbkf+ZQu7BAFazIgqEJNrPAOkcvLkcNowdB1FqHRLxncjZqen49TJUzTQ8DnU2WVWENl6kt2TrylGoZy0ZK9BzpmyqFljl7VTldUBoBJ7DQzRkdEx1dxJ8AysRQMAHndK43VIBhlGJeqvYLA2trYoe8z6NJByQqbDJuqnYAFJlh4NhLELpiVWGl6DgQ0Al3V1O5QVBaMI7UKAHNJLrucC5wrPR0bg9m709w0USWSwdRGkRf1iyVAjQ3mVDhWeyZJV+I39Em3DtfE/2oXXkSkLh2t8YoLGOpxjz0X8rRp6koyEI4GsXtaT6e7m99RmOHA7fB4E0JGlOzwyUoAjODaoKQiwwI4eHOLenr5YXl4K1MuZnJqKmZkZAehr6yVrlxJdkEhiVk8QSAbQjjpDeB7vnbi+nMuu6O6FbOQAp4eD4lq7nUVmkYAJnaDceyvgUQ5HE1Rwhgr7JWumaV2JPVEDKgWstGRiW81hkwworYfoGB04AZu4D/pOWWqSYLSKgTPqLJHmuUlmPoEhrYEmG6rJJqA60/cAACAASURBVMVnzWb3CsU4qG/FcsZnzCLHPDCQg9eVRQU2Nc5YSKMqw4pzlMAzZJYVXGYQBeByAqrag7wuM9uTDuhebCLgXTkIzpw1+Oo9oSEb5d6VAKGz2txGjlslGe0tkcBkZm47Yuizu/7tjGLcD59XvTDVZCrgXIKAltclcJdlFHzcthCQqqBgAYCwxyGQlQACbYQEDTivEtyxVKrmuLKvuZ8U+yCBoBKA9QmZ8sRJYiBwTGUFgZ6cJwYcU5pYSiM+3zLvKQMPqjUrVrFqwTkQ20gsOljI/sxJ5nYzK6BW2yAJqQHoFFwUqE12O+eZ2owfg6NeO+qjzugGsJES3eo/B/611vk8Ve1fAxpoiwG8JqO4AQ5qGVK0QaAN1qszlXt5dgkM0+sGe9UG9UBtN3AdpKSz9wyTO/j8+kIJZghcrzKLLfdqidYyZ+rsG9lkVCVIqVyvLwcwPd9tjjHzEuSZra0YGh4m8IXWWxaRWSXMWlBtWT+T1r/qirvvBcaJwFnbxrYja3C82CYFhPf+JRa47WbvpwDDkD1DIC+DW8jW9PggyIY9n1nFKc/v+YM2Yl908A/nNIONqO1FhY2GkFOA+LStHbhmzeWUJoctxdq4Od9UM1D/ZoB4AwGcZd4PJCgDml4jXL+QbUzCmTNyKelY9nEFny3j5vmkfVw1ukhEStUR7+/4jfmKezsQy3VIIFHKSvhx1nV/r7Jr8aNs8E3eEzYPrmWCD8+VqjyBM6lA3EXGDbJnMfdwduN5SHbKrDLMMcghotGwC5BJo+xV2++ZRV4RKTCTeQ7UKiYM4jobVRJ9PKcA6CfRh0SurGEHwh3a4b6hDHPKP5MAxXrAyv7Gf3h22FTod4wbSHGep/pMBpl7exjQXQdpj1VlYDN2U7qwJmd1IhAOmBM177bWYnd7g6S9nu7BGBqZjI2tHbA3aNNyP6Gdpf35GaRA19b4fLB1RQLYkgKLs/Y6FfBlCYEEWdBKzgHUV0QGX2YCsQ9S0YrP5LrgWeuaAco8Hzi3mJWiLDdnBDObOCX30d7hkaHY2oJc6bPoBwC9vRNjw6MxMTYcX37xYYyPd8WVd87HtR+uxvrabgwMzERHoM7xaOyGVHi2dmUjcy2kb2Uygok3PNdJDBD4q/Nce5H9Gck1Nk6Q9qmcYHkeNa5y+mCtaKJNo4N/t4GTucGnt/rykJVaVkkl85tNew8M7dqftEtbocA8rawQ9byW7wMPW9vJ0g0M3ivTCeAVfnufqv39g7sqz7lslz9fzpg8q1oyMotUsoPJ2S9+hkpKuWX4qtfLRytbw+dnGfEqJlC6oS2jWhUZsh1269u+1zKn8owu3d0mwVy34cWTKd99iYSz7Rlfa9/1i63xEmAgH7GWxTfozzXkfbcihxWyLTL8q3Io/rxJpRh6k1brM18+h85yvd+Uh/GegvvShsD/yIzNs132WdaATUKrSalKjpCihWMxjA8yk1TqHsyoS6lqZ3GzTmtm2mFfJXCK/Yd1ZUViwtnoMhJ43zYTz8EsB2FfA9dHpp/9JpZ5geoI4pWAyTY3lE2Lc4/nNfawPZKeYYdDlnZlaZl1T5Gp+PTJ0zh/4XxcunRRJQ9AFu/sJMn8ww8/JGn7yNEjjJMi3oD2AMzCeQHfG/e19LFVzwDswhdbXJinssU777wTJ06eLAk2IjBjfKwkhbar723fIB4BWwbA8L27kr9FjdM/+IOfxo/e+3F0dwJATfUsSGInsQzPj4xYjDvsQZy9sMPw7IwZIHayLAK+Y7Xyf6WghjnD0lY5J2SXifBEwtLOTty5e499cfbMmZiamta5l7a6sq+VUGDCtkmUmEM6R3dF7KdCiUoPmICIOcJM2dy3ScRDdrX33VSbwrjLflfZLPgjAF1VFmeX8wlnJv1tEv10H/TFxvoq14iz4TFXIP/t+QgbbXVtpdhguLcJz6ury7G5thpdPqtB3EiFSZbz6lMWMmIsitMMkHCVjKlSy3d5BeXH1jgm2G+Q2IA2YH9AG2/cvB7fXfuG8ayBQcQRcVbrrIWAHv6HEiPO982lvTh0fCwuXrgYM9OHYnhohCQ1ENvVryLGlxIV6COqV3XF07kn8fNf/CJ++PYuZYCxN9MmGegkGAx3rre/Ky6ePxtvvPFm9KS9Dd+EZVmQJLG6QvARCQYkDaxvsE723EP4N3v8/vQsCAuDqqu8txUdnYq7UOlmc5OZywCBjx87GadOniHRQpnVIl6jrZ99/nkszM/H4UPHCADfuXuHDcazIXN/5tBEvP/++5Sc1liDvJBZuVlmSEQRkCRQ0gNAqWoYg5AKAHh9bTNu3bwd12/cjGeLq4yB7Q/UN6eMgVr62qkSZl/pVc6imrskT1g/VThduAz3dfi+siHHx4fi1KlTlJMHAIwxw7qHH4B9A2OBGCmSbZ4+XeA4cb13dsTE5Fi8+cabcebMGfbxF198TiWEixcvJOF9OyYmxmNgoC/+9b96DQC/yjj+Lnzm5db078JTvn6GGBg/IpO8As646VeHN1nJuRGZMSpDM1h/gc4/5CXByKszESrZKhvxBr4cuKGBdwAw6EO/8bf2B/RsCOx3OpvpW4LGLSCqXJR2YmgdwKmvqb8tk90EXtlG+mu+334A+GVTTEHZ1uVGVxsHdXpfrd3TvjQbJNbOdv3bAWuNn4PTra2Sz59ZU4JEyk8JpPswwnX2OYhNkaUSiG0DrltOspbrq1110LqldX8PANjzYt89DwhItALAAn/bx97ZUAeNpWLKbc5f/nMfAFzXyBHLQOCr6zS3SXg52Lfv+nVDiu9cZ2unDHcVSCB5I4P8dsg4JwBash17gZq/nHo5nAAL11ZWKfd87OhRZvyOjYzG2OgYJYswbgAD6xpllgNkcDfl9uiAMEOlv8hJ4t4w9igR2d8Xw8MwCiE5L0MPACmkhGGY43vOsEHdXICVAh5VkAROAT6H9Qu2JhylZ8tLMT//lIYQAtI9vZD+EwvSjif6FQYfjHPWjGHNRUhJKkvVYBqCbgjM47PwpyGLPTY2zu+RAZlG6aNHjylDg/tDSgq1UXAdOI5wPgCQuv4bHCk87/T0dExPT6n2CSSIUg6JAXNLXCETBPLcqEc0AQAe9RRlCDtIr2faEXgJYB3s361tGn/YY8bGxxm4daYVxgfP+WxpiQxwZSoPp+yqGL8wCPHcrDWV+73q7K6z7XCQAU6jVpJkDnvZTji/QyPKkJb0pzJF0C44QwYu0EaSjZDlnRlRdNINKOUeQrJAMq1rUApzyIAU+teykg4IoP10kpLZXALJCSzj+3Dm0CbWx0NtXNYCUhYRnc9sD4PtBkrzzOK+RSBNQICDG/gO+6NbAIAABMv9CGTBXIDcF5xV13j23GCGbmY747NwwEmQ5j7p2qqSkmNtrAwaF5A8M3MQpG6kNpUJ7P4yaFrk/SqwrJzJzk7JfcpnZgGhMgMMgQ8DqAbpFCzS/KwDQtpzVBOsyOSms6RTuZL1Sxlb9CcC4Fgz3q9xTdWUznXgeZZZg8p40L2d/aKzSVnSrM3JrEfVUzNQii/YHikSlPkdgvJ0WrNWVbZXZ2tDkMP7AqsSKMq+dZYH2kQwDTJ0GWRzRiDvmTL6ki63FJQ2etdF8hxXADklnX1GV/PTGeO2bdiuIvctgJNBn94M+iQxQJ+TFBsJBfnMAmCVPU7QoC4JUUWoy3nurEuQNCpAtbH7DITI6rBUoAPg6heBTFQ8yKxs7AmYPzgH0E7szQRJXPMzA5AIehXwuNS0lMmmus8JUleybd5XaC/lM6H33SYTlYrdkmSAZn9pQFpcqw6K8SHTZqDdlaQhrGUEp7CWEegiiMw5sqkgaM5nkVRQ703SdwBkSITwc2ZWrwFgrE3uURU5xaEFYlBp6xs0xvNiv/GeaTBWtW9bZbFxTdeTw15Gf4DZEyCEKhDJ8hKZaYLnxdzB3odgBMZvkOoT/QXYrG16zniSyRDAEXGMRLq0owx2kKSSpArvUToPIIEn8ogCMSYPIBMaJDfIEgPIEuDHQGFKKaId3HszG9e2pDM4EdTlmZAqJwC00U4QozA/lEkrO0xEAAHJLkFhYBDrCeCt68PxzGGNRElv12sQcnTKkJHP4H4gsTAl0dnvmSFd13Y2CIt5RXsIah6V3W1igAiwbQZ+nTldmbomczTy/wqya84r+wX7omqwax2j3/oHoV7Sz3YiywL2B+a0JaYRoMK8l23QSYIUFWRYWmO0lOhw1hrnAUrR7KnOLYk9JIbsxV6Ob3/XXnRsrsbW+gqzgLa2O6N3YCz2OruDooDcQxQUkzoJAuqyKXB9BDvpkxVVDZfmAfjclAywv2kgxsoI/nfLHpGkMdwDtgfmIrJaaOty71EddAXdRYDU+SVQHn0zMTke9+/djadPH8f05DiQxBgfHY0TRw/Fjetfx8yhwZicHIhPPv0kBgZQDxhSiGMQ+Yvt3c7o7OmKDnDByH9S/+Hi3N+xZ7BkA87KlDDPMdWZ19CJvRbFj2p80oaopMNJLmjlw/4aALCv3cK55aVqj/UgL615bf/tXgzc+bkO9v0a8lXL+y1AaWYx27ipCNgcYtqOytak7VF8xMyudncdAL6WS7Y3rkJt94VWWsDfA57qOfd5Xq+2++0GSJsmeKxbgXcBq/leC0jeqovZPjoHAbD72vbceNJBz/tC77oQ2vzNgwHgJsNq31CYUOaJl22T+pCAD5zhthMkBy+lB2Zq5b5pO8XsNJw1MiVU615EJq1VrgiS0zxDshdTRhXfNcGIJLxsE/Zj+M/OuOUZl8Ap/bLKtlKtT5VgQJzK7xv8MKCorFT970xn7NvwIUWQ6hLwTPUHncGsD5xlABhHoKKT9nXsifQFooO2H4nggfhCD7M4aZ8DMKd8Ns7dTf6bhHaUvoAaGZWqtmKwr5/qhXcBIN25y/v+6L33mKGLeyFmget//OknrBX/9ttXYnRsjCAX4h5St1IWt/f9OvMPbYYPjDgB+vTOnTu8HkprwdcHOINpAUIWVVh2oZokwg+eZXRklN+nIheVMTRnUMPziy+/IKB84fxF7iFQCStjkjYtM1wXF3mmwVbE2NgWxljAphL4qz436InzD2MCIG19AwBdJ+1Nx29IDgKAizrJ6xvx5OlTxg7OnztHGx19xzMT5L48R/DcGHPbr3gd44dxF2E9iVpV/I0A/8Z6LC4hI3qLQBRJbrlfyg5KeYNUbVkicX8r+npU9gLxGcQpIIFNlRIqu+R40X+Fut2mSAd7e4zVLFGVToownLc7Uq5R9jrsvm3aJMj+7YH/BhsFYDJVTiRrDLAX404lzU6U4xqgTDbtw5zPmKM7O5sx9/RJLC4tkGSGfsQYu8729RvX49PPPonNrbWYnZmMoeHeWN1YjNXV+VTdRBJExNrqbuxu7cXMzHhMT83E4sJSDA0Ms04u5hHWtrKKkWUNf117BGJiXYhhZfwL5IKf//KDePZkQz5Sd0f0DHbGzrYUv2ZmRuPtK+/E0aNH2DeIVwFsR79fvfpd3L59h/1HYg/jMzrT5p9sxNb6bnT3dMbEzCABXhLgOuFnbiTxVuVxIpD1DDW+iGNHT8S5s+fixPETzP5mTKWnO65e+y4+//Sz2NnpiLW1DUp5y9fHmhtUpv6ZU0xSkC/lusxNcolUsOA7i9j6bHmV7YYqDJ53cXE5Pv/sV3Hv3uN0mXRe1dLMMmrE/9fe15TqsIroiy2S5l3tIVZQaP2WVSJ9HiKWNjw6yPV06uTJeOutK7SNFVtRXFk+u0jCWGuYo5Bt/+LLL0lsfOPypTh+/ERMTU1Kir+7O27cuBHffPNVnD9/TvWaWRIFJX564l/9j//La1zwVQfzt/xzrwf6t3wAX7X5AIANGPo7NQC2a1lGBrLFGFcwUVsRDCjWUkw2t2TfZCw6AFucwzzcC2iWRuXznaw6A7hB1WqQ0Y51ed4CZuYUduZQOhv1var4XotxayY7gVmy/AUAm2FU+sn2dfl9MABc92f7uNhgbu8DGtVlFe5fjs2YVTJZGYxt/B9Fv+ugQ+Oytx0wyUYX+NfIGtuwrT+NzzT0JOvD6RNlbNqzf/nmAc+RwfF2R1JXa7zRuh3sq+ftUAdjsWobv9d8sTkk6wB6axawg6d1ILgJcLyQEFYOYd+7pS9zTgFCEofAfa721fOhuKjPi1WU7tj/XQdcilxYfW18r6sjdhPRV/1fyaMgswtOwdzTp/Hg7n06AGdPn4mTJ0/S4IMhjnodlBKC47ieoGl3t6SIwZ6FJM+6pINoBFOO2YY0JGIg97utCigpEQsjmAFwBJNR565/gKxaO8wNQKhsBRr5fQAvVK8cjgXYlHPzT+P+/Xtx9+7tePToIV+DMYosDjgFDHbt7tARm5qc4msIRELOWTJJrjObbWPQHcG0KbIqlQWKQKr+hzEMFjGcOshDwXjCbzg+kHdGoBPMOoDDqgklg3F2dpb/G6y0HJcD6WBKMns4pSiREUNHdn2dzgquh2cG+xZgLRwztAFBTgfyURfw5ImT7CNcXwHHLQLpYOG6tiAzbpBBTMcJAeheBmWdrY1nRqAfY2owoHaM6BimNLCY3AKOVfcxs2Q6Ojkf4FzCUZQkaF/JdqvBTO9b3iPl91VZklUtR2dDee0ouCApaLPgTYYRaCsgDGPILC0GO5r6tTLqkaGcYF/W9yUY5rPOEs+ZlUVWPcAIBJJT6lgZh9wVM0hiqU1lNDpzTYCJnk2ZkZqfmD94j3Ucu7szY1iAq1niGAtmkGSGqTOX6ahuwVlFlq8cOGd0WSZcdQp1P++5Bvtw7hn4NsBZnJzM2BKwVMnzsr9BHc49jJ2uGnIGhXBNBPnJVE+5Wq8HOJQElTIzj8GjrFHmz/DZM1AqJmvKCFfnT9nr8xkQiG9k9pRd5fnVSChrrJVlndmvGRAnkF9qAzfnD/Y+PL+DEdrH1ZcEU5id3Fkyf3193L8E/0g+wHNKgg2vC2wWeGWgDpdt6icLcBbxTuAWyQoZRDY5xFm4HFNLDrbV8cN3sD+bnV/GvwS2FEysyWAG4ig7zofNdZLXdpAmD7M8KLXG2LewHbEndGs9uQYmQeIM8HBu5efxtyWG3T6CPF43CWQWADizta1a435RU3WQau6LFKT7SMZN80z2q7Mv8ZoA4Kw750Bu1uS2HeprY00JTFT/cL/M/YVrKAE7PneCSg44OdsF5zHmPgJ1BNtZT1hZ6A05CQDbNvd6zptk5QtgdPZPNwFFzEMGLaugaq3Y4/E1CGHAW6An9rTsgyTeMNhJ2x9kI0ky4ixBMAW9iDMV69mS11QLymcyUYyBwiwPYBvIc8B53N6HvP5tR3ls2vveY+y1RGIYCDebyDSSHYL+Q/AR+wuuBxuD2aoZQPF4uw94TSoEYd6K0AOJPWd7UzI66xMimEhlh82tDHqrRrIAXWVcOREE67wfY5PgejM3cQ9kxIqtj3YRAM76jehb17Znlk1RJQBRSSQqSnUyy1nZMT4jmUVBW0/+jW1Nk0+KfWtbOdc25q/7EeMOW4ry16XsgZRW9NNkh5qgwnHK8g94JgagMbdT+YJ9igwmgLGpHFP8uwJMul5tQ8jQPovJmSobuUawlEVh2Yue3a3o292K9WeL8fTJ4+gdHI3+0cnYju7YzIxl1OeFvCPa5rp8kIR21rJVC/A+n3NPmTO5/WXGnOpd5wGQShEqG9BO9K29B2aU57hx/YUCeZifmLMmdHANMENZoCzIgyA5Lsw9jcnxUXRKDPb3xtFDU3Hr1rXo6sK8fxZfff1VHDl6OiYmjsfGRnc8fPQshkcmYvrITOx07NAPMKnBADDmRU2Q1fjZJ88zMH2SQjC1a5h7rMYvZ4RNjDYA+GUYcDUN058t3VvmWl1CKV98zq8K8JNp0lg+B/hXspma2sv13uI17Bu1PocupqOsKdHjzxpI1P7imuTVGVviDumyPgeYNYG86Wc9lNtdn3eNO33Agx50/faBe062bAt+y6Wffqi2gdqNbwVU2dSMmbRnd9ed2eazHxRHaBnsl02o6sMvhv+TEF593uNWXmKfvAwATuKmGAycNiYd8symyo3Wu0inOR9I7tMpKJWM7EvXaizxM0vKux64SCK0VYo6F/bV3aamcNbFNXlKtoOAVvuHVidye2CfYv83cE1SmMswpD3u/Zr2VpZyYVbemkjGyL7FgwCAxT0BGNqnwnlFGWcQy0jCkSQuQei0ReVbZWmgVGfh+krfB1mSADqkZCSpWygV0Ffq7IqlpcW4d+8OwbZjR4/xfPzqi6/i1q3bPMfOnTsXx44fo3wtbJrrN2/G99evx5U334z3f+99+sIsU5JtxH02NlReikA05ZZ7eV2V9pAEKwBdAKZXr16lrYY6wmgTxgR+Oa4D35qZ1dj906ez7C0AOyiFwT/H84LYjb7BebUJ3wF+Xt7Lamnw9bF0QLIj2Jdlf+h/pX3ojEpcE2RwtBHXhTTys2eQXVaGLlTHoD6GuSufTP4qrrm0tBzzCwsxOTHBmAeJ44ODUq1CvevdPfanwPpgySkAc/D9NNfkb23tbPK5RZyW7Yx+QSYjQEX0K66LtkpiW6Ryzh8QFzc3CURijlrBCdfpH0CsapB2Ju2dLHGB8YYd5dqqXoMAXzEW9JuTcId5SmIYYkyQZV5dYbY5TShmtcufh02D+UF/EXEU+rOQsRZ4jB9fQ4D0VqyvrbBRfVRNQ1KBwHr0za+++FV88+3Xcezo4ZiZnYrFpSdx687VWFmdpwz02vpurKxKAnp2ajIuX7oSKEF25/bdePz4Kdfb6ZOnA+XAWNc463eTKIE4PcgBA/0E4TEey8+W4/PPP4+vP/9B+05vljoCoa+/Ky5dPENQGVLpe0jeQCxtby+uX78RH3/yUSwtbkVfX+MvAkDGGCwubMTGMmzRiKFRxeAYZ+wB6ayxGVnOpKePc29tRXbJkcMz8eblN+LcubMkYMBOR0zv3/27n8V11Czu7oiNdflu/YM98c7bl+PM2bMEgmGrizTf+NXoW52Lu7EH24fxz71YWFiKlZW16OsbYKIHn+mjr0QkTRuaezTGsbJpDKZD/huZ0iqT1ZT5ebE9YttIm7t9sINAZgLynZ0xMtYfJ06ciOPHYMtpjzl3/jwTcxjP25GcuGNf9G+wnjo7Of5Xr16La9euxqXLl+PC+Qvaeza3OO+QKfzBLz+kCtXv//5POD+omNPTHX/+Z//mNS74KoP5O/CZ1wP9OzCIr/IIfaOH6J2UgF5VY43sQxyAyFKCs58GooPJqv+LQEJmAGfg1AAqjUHZvPnTmNsOxstfeAGaVxy0VlO9BSBrN/hrANO1GtMZKTBbCeA1AT98xJnMDLhRB8MMXVZLajJCMiDR0qqq9lxr3z/fzRDQlJlKGTomIq/YjILIJcG2Ai/zT/WvPuAsXjuAAh0aWS712cF9rVuqd5TV0xxM7ePzPADYzpEDniV6Xbze/ff2Z8tc0dHcgqzuA3/tWMrVbXyxtu+1zLq27F/ft2SkZz+m216aUAJQ1V2a+awXDxpd97Sfqxq5woJHYArGkyWgyy3qTOBXWcT5mZrI4b/dd1yJuU5kWMNJjNiGNHInpE8UcKQZAmdrL8hgXF56Fndu3+bfAHx7e7pjcnySUkiQgwbTkiAAs1aQwaoaeg6MwXhnHbXMRrQMJI1iSFWC7ctaOwKx8D3UuiVDkNdRFggzXzo76ITQWM3sP8pagc1KYHI9ARdJqcGwRA2XxcWFePjwfty/fz9WVpejG4xXSjJDEq8/Dh8+HGvrq/Hg/v1S62YzJWNgrCNbBVJ8uPelS5diZmaWcru4BqV1+noV2GXAV4Fv/PHw0SM6JDCW0b/K6lUwEM8LgxyOApw3yObAmIOxpSA9ggFgM45IbhqOASQIt7bpnMG5MyMXzw3HASxX1jVkRhSyagUooT/F8FM2tUFp7ysYO7wO5w1OjhzHDjJWB4Yg6dlLpxUMV42zQGE6nCnphWxtGuADug5q9Klu0GaZW65vZ3lvg9x2KjHezH6pJCd9PjhQwj0aQe106gkSJZjnbC4CRIy8NavTgXUb/+hjBCXQZmQPlpq7rv+YNRwR/HUQ3nVpLf9pQEr7rtZUIwOpRdnUDZbjTDmtlPOWjPNuqTfItrDukTLlte9KhtMBYM4PgC1YKyRpNGBpfaZKWkznVcn4TGAN/cSMPzoFuof2wcxoyb3CwUuHTOvd23se25j7ioMzfg8BavQfPqIMJsmU1bJIBPwTHEN/WYLaEq9NgD3BzZTR13adwbSU9KrJVN63+ewJzrDucJUpQaA6iSeU9QKgmpmDeIPACmpxtoDBAEsFmLPOadam5X5vmeWqXprnb2ItDbiZU9NAoxxLsdPVDwK581iSA5r1Pw3Cu+YX5dV0o2JLNbF2nUSWPcPYmDxgEL0B0AyO2m5Lu8L1pTPbsdSeNqmuAt695OoAtMFXg19YA2LhqxMI5DLDPusus55sTwnueK/ENFOWXgJsyJpznegEix0MdAYKz5AMfjHAk2vA84cdXNWfNFjls9BRV9tZBDNTdppAaoJfimWr1z2Gzn5wMNRZ5pTMzlrQypZoaiSzOWnSEfA3YG7p56zVKhKmAg0l8Jf9hvsZRDaYq1IMIGspG8e2mTPCmZ2ZsXt0kYOEykjuV0ChkgIHIQVnPWYKgobOVMb3EERCxgbqu+FZCvCIDEecmVmLD20ogY49ZQpQ5tprO2siGxDGcxkMdZ1WBaOlbsB9P6U01W/IbldQFn3svbiFXJI1663ikWZ91iNT4EREA0iwa38s2U0A2DEukJJLtRW3Rdsi5Jghg7cmwhgItC17pWT5HQR38N9qGBivsmY2NqK7u5fnquW1ubczSwUkAQXm0TbYVqqb3NSCxkDo+dEn8jkspy2ZfWVBS7ZYoDgDkTmnJWmuTF7Lg5K8kb4J7BveI7OPJTeqM9hS95QGZ3aCxhpBJ9gUWA8gmuE1mz1S2wAAIABJREFUBrQ2t9h+fF57Wkr3pc2kk7VY6rl34CXRrrj3KCqX0MxudG2sx0jsxfrCPGujjc0ejoGp2VhDZkt3TxJAENBGNnWWfiAZaItz2WsbIDFLmtCmlXoC44FJXCHJKElNBg6196q99R6hrNqU9U95VgOC9bmFsxM2pa4hdRHslVj3qPV79DCkHgdiGEFuZqEgh2Y3/vZv/mNcu/ZV9PUrK+XoidMxPnYoHj9djk8//TqGRyfi9Pkzsd0BhQXtja7BaOKK9tNmfypEspSk9TPZ5mrq0hlcbasB3O7rv7TEjU+yZrxt16k3nu/Tap40P62xiAPfbX+x/Nu2ED3yNrW0xj+uPME2QNPnsy+of+d24I3Xb9ayyvZbn5cBXLKG8uzOBdkAww3hqaybl2X5vkwW+YB2toK+B8QY6muaHEDlq8yY0qZfbDplCGe04iUAcOsMqUDbfcyD5w7v8994mcT0SwDgPMzK9Z0UYTuiOad9fulMEQlEdptld9Efkq3NMj6VbUPlrATC1Hc6C23jem+myhFIOOkLct/PLF+drdhbRFIyqOU17rPI9jt9JmYVNgQJ2+C2g3BN7OM823L/g70AqV48B9oFO2JwYIAZfiCPW4kD14JvS9vCJTrSfsV+o6xi758pTbwHFTCQXjYoLQ2QjCWpqOaxwb0fwY3Dhw4RnLt/9wGln2HP4GwDGRsqW+iThcXF+Ku/+Wueh//0pz+NY8eP03Yh6L0H5Y5eArv4B8Fyl8ZwfVOofm3oXMZZShB4bY11c3HmzR46xP6WPQ37X6AqlUJQE3V7h4AO+grf096jPQZjgXMb8QErRKAvUfpBMRdJN8sGEJiITFAAgYifiOiPs0RKFvD5Hzx4EAuLS6p/jLJXqdLGs85+Nv0ilYLCM69vQLJ3k1m6+Dl98iTLSOH51ghOAdStfOPMbmZMhHWKm3MRnwXoivZyPqfiFRTG5pHJHIpJ+TwCYEobaQf9tEbwanFxKbZhP1AVRc+IOBfJ7CBRp53o150ZjX9T1SzVxhhXAEkBsaIkwztOK7BZGZX4zYzyzHTHXMEj2Yf3XEb/sTTHBkqfIEbUG0OIe8Hn294k+Ot4ghRIumgbIYYEgsGhw7OxvbURv/jgb+K7a1/EwABs4YiNjb1YX9+L40ePxYULb8TM1CyJggDlMaaL8wtcJ0cPH+F8A9gpoisIClpbUAFpYjrbce/evfj222/izp3HsbuVCV1dHXH46ES8+86PKDdM4irqh6+sxq2bN+KHH67Fo8fL0dMNH1tZtLLXQX7ujLW1nVhZBNlPMtKWecczdHaLrGGBNZxdGxu7sbMlnxBfGh7pj0sXz8fZc2cJfmIO/MVf/Mf4/ocbceTQLPtqYXGBoO97770b0zOTgeQ1lSeR6pf9XpIhoQrA2IRsH6yD+TmU/NiI4aHRmJtbiI8//jTu3Z1TTNzlLjI+Sj+6UpSy741yJibyv+ppY/uh2BFVWQnYm5jLI2MDJPtNToxzf5qYnCDgiySQW7dv82/U4bY/R5+zKjtWCJ8RMT8/H19++QXX9FtvvsWkFqkryJj/9ptv4/Hjx/H+7/04ZqanVYJubzf+p3/5bw8GD171QV9/7remB14P9G/NUP1mDR0YP9yCX+lAdk1BMJ1lSJpRpSCqDnRmjSCYgMAu64IoA8CBLgdj/v4tPCAD+Ne5WDpHCtBXU7oC2ASMNY45D36eRMq4sLEl40tMomLUG6StHI19YKk9vee0W5kcWYureIeJels2sVFYfs5VWgHbBgCWXEVr1tzzl7aByN8EAObzl2yhVjmng5i7+wHg/eCvwG39lP5tz/TOoKH8yFZItgRn2xxJBkozK8Ed2w5E186+ndJXmYKll10jqA4aFKAAvsj+EEb7HHrh/Ur8o4Ogbemj7B+BQOq35v9kpnfsMft3r8MyUqrpSBkigHn9/TE/N8eau5CAhvE9Pzcf25ubzNI9fOhwHDl8hICwmZ+QaIbB0AQVlXknaRLtJQgWqg7dSPT2D/B/DLCzX/Mpcu5iHQowhZMINqsdHzhgeOTuXmT9rtMYFTAIBwI19JTFC8cKmcxg/j589DAeP3pExwzBwiNHDsfxY8fi/v27cffeHTEx+3rpLCEoaVamQNIBGp/Ts7Oq75JOyvLKSjy4fy8ePXpE4woZuPgfxhnaCocIfUkp6SHUTRbohj0T/UVJwq3tdG6U9YPv457T0zOUk4ZzjH0V18dvZesO8PsPHj6gdBA+izEC4IuMI7KpMyCOvoUnBBDfAC/kp1l/JzOzmPmYGUNkdkIyGgxeGqQiW4C5i/vi2o+fPInHjx/Fxvom2zcxOUWmsOWk7KQ3WYgZmE0nHm1kNk3KKjkby/PfAXtl6mmPxH3h7MFgJQHJDGACDZDzlbyTgxmSoWwNUODfOqvkcMvubeoNw7nxGSBwSrUrFZTRD+7t+s4EGpKtrL23rtOZGXuQc9veZr0k3FeEC2ceNrJUBv3I2CbIouA82lik1CjvDedUdaIsxVkDLbxOOiiSedb4Nf2hLELVxnSwyAGGKtjKDVVEJAXoHOxOYlHJeM3vpP3gLChnrJLsUYH7DhSJFCCZtyZg3kgrKkjhrK/9ZxeDXPkZ1wE2e0eZYU2AoZ0E4Izk+lxxoNakFs8FOlS5b9dnDKVmUwJbYKCeI42EBnxPmWbPDV4jszvqs6f1b0k4od2aB10E/zGe2FfwY6e2PvMNhNUkCAP8+k4DpOmzHm/bQuyRxAhl8VgituzNADUs217VLlYfac3hp5w/WeaC52vaJDXobYeVgb4K7OTrmfXBNVnVmPZ4EggomWnZgyWzyIEIZAo0FR/LCFXZjXaAayCRz5FBYI9/Aaxx9mRWOLOac47YphAhBdmEArkd7PV32Ddmoqe0OwOvkFaDdF0fZK6bjF+Pt4NxDkAY1GZ/5N6GPRKBM4KCWaPV4CXP5ixb4L72swkkqTKvU1YSZzrtggT5EEDxnsxgKM7KPtUDZlYHavMxCweZBs62djCmyZDEmFK+MOudoWYfgEHO+T7Vsce1ldGKIK7ILw5umzCEc0GBs1x/OW7MavW+VwWBTASqA6oG9VgPLoMnBlH9bzybzxcCpZ3KHtYerYB72Ssyq2v52QpLUmCOYk8XyC0bAP0jmcAMUkFlI1Uf8FnVo9VeK3m5zBTLen6UfcwMbc4PZFD0K3hK0zBVjLiiK3lZElsTwPQ4moBiaX6ABGVuYQ5neQRKIaYcJcdhpyEbYQoy2wrgbZaZQCkRBGAHBvsLWVJSnbKB8B1nkFKuMzPX2c+s06YgtZQ00g9jQFr+mMABVLrDf862BB7cETsdyJ7riL7NzZjs7Ii5u7dJ9Js5fSZ6JmdiHTJLKO3Roi7SgGkmSOH+DtRrDYhcJ9BFJOGa+FHWhk+Cioglsku2PUleuAgJEJDXLzLkDloqkM1+yexAn+ldHXsxNjLEMi19UFoBAaCni9nAH3/8YfzdL/42Tp06EZfffCNmDh2J3b2u+Ojjz+NXX3wdh4+eiJmjh2NrT+TKGuTkPusgYvr2mLOQjNT4S6JeAJX9a49PGg3pr3EPbQd+3S95vvnca/99AF6cc8AnrM6qV/0pnqHR4Db7pf06ciVt2zS+ZfExa9L3gcBp+rMZBygtreMClW9IMK2qwy3bR4GGVq+2TKzyOttUAcDFb66750Xg78uA3wP8aveO7aZ2oLvFZ66AXxFhrBJXVWJuSRpICLg1dNMyl0r8IM8tn1/24/e151UnSmOItfT7wc/3/Axgg9qcpSlZa5vC5C6RTFV+BuONc1SArlWDMoMLZ+vmFtWsalUct4lga5acEblKsTitYwG9JnbBX24IQyo3wHgeymhUoGS7vWq/ibaL7bSqhJntPoP3sDNob6QPgu8DpMT9CxE0M5pJkspzkGdIZUvrfDWxV3utyk7ssfQQy00lAY6KRgDpCFygT2XT3Ltzh7VCkREKexpKVrdu3mKs48yp0/Rd4UOPjo0yBnD7zt34v/79v4+Z6an4yU9+wn5kjdItgZ6Uvx0ejuEhqXTRRkD2H8jDtgsJ4q7Rnwc5GuANVLse3H/A+01Nz8T6KkDb1fI9zxX6+P0D9GuRbYp4AtTENNXTV0tVLpGHuwn6gkyOOWK/lQpiSa52PIDEdZSL6pGPiXajrjCI7pPj47S7tJWIpIfxIpm7G8ofkGEG+LipWrVJtoPcNJ7v4oULbAuAeI5j2ifMeN0VeGoyGm2zUsLIJUZEYBAhTrbFyspqrK6s0NbCa4jvIBu0t7e7JBhg34TNi/mF+cZyG3t7sb4pwgTuxfWRykq0KyI4PoiJ4JokIWRcAraI7C6AcCJQMt7ArHftxlK+UeICfkhKYPkLZSZvg/DM17RHMHuciQcg7A/AkIjNNWQTS3JZNoCI2SRlZvkj1GBdWXkWf/23/098/sWHMTgoNaCtrb3o6RqMt6/8KN55+0e87/z8AvsLz4s+e/jgAWs9I95z4sTxGBhEbAgy7BtJPNAZjrgOfqDO9uTJE2Ye3735WHbrUHdcvngu3nn3XSZ+UIFueTmu//B9fPHVV7H6DJLpiqFs72RSSx7esEeglrO8BPI7fIFGPYTl6PJ/+oVUQcu4bJLPkCCM7jtybCLOnz8bo6MjMTk5ETdv3o779x/GxQuXuA7v3L0dm5vr8eabb8To6DCTOhhvTOlrk+lVDgXzC7Y8ZK61XyDreH0d8aWN+O7b7+P6D/dTjl9HTvFLOUYib2LvxfNubSpOlCXXX/mUaWIF+oqJo6NjqOt7ks+KeUKyyWB/DA8PyR/K8lzYQ+fm5jn/sPbyGCxkEe8TLJ+Vthr6BLHKr77+NsbHxuKdd65wPlKNJ/YYY/z666/j8OEjcQG1gHfw+cfxf/4f//erG1qv3AOvP/gPsQdeD/Q/xFH5T9CmwYkje8WYSCPVWQNNBqlkzyzPiWY4ANNB1rWcYGWt6dByYFaGfvNTb3hy7A90a/ILvyEAbMDwIACRu21zG7ejMWDT6WtxUMWgr1vsrADv3u0benHgnjN2DpjWb1P62fUlK9Zf1YsH+NOtsk+NlESyQAt4+vylbQAYnzDzv8gg1mPIU8YvCEB0d9rZL/1Qj+8BQYDiwFWylO3zpX3O6KB8fr3lEhi2w+nxz/v7npzH7QBwMrxLG9oY6sXBzA88z8Fs8bnzHsUpzTqGNCDSaa8DA3VW84uWPNuStbvYJwnSFQA+5WSZpVBlBJaYRgLAzAJmfTyROQRKI9Otg8bF8tJSHDlylNI9Cu5uMssH6gAwIM6cPhunTp5ipqto7TKsYVRAegdBLYwX6/hti+FqgG6XILwCRDSUCSw4q1NPL8apHE4Y8HAoAcYyOAunDxm3rG0H+SVkFgPYgjTmJg2de/fuxpOnTxi0g1y0nKNkJIcy0SD9DLawAtk9lLnGZxWAFVgIR0o1feAk9It5ur4ec3NPeX3UNVT2rhwBGG2q7yqAEY6CZGjFyEUAGUY4DC9cD+Cwma/4DoBc1eiYLsxU7Ku4NpzBe3fv8ZpHjx7l+NCISxaynVU4Nsw8hlQssnP2go7nJEDl4SE63AYUyJxG7V9m+A7EOqStdnZifGI8RoZGCIrCOUAAFfeHszRA53eAzgOewTKXNSDijRbzAN445afIQkeWD8ZOgUNnUDowQmeqAgAJtlXP5/E2k1hyOJL5JLM9mdXeC0WE0Fg4sG8AjN/JoDTlrTLjy22h45zBfUtaI8gt+dokKeRzVHygJkMxwWvOvcwCd51VMrgTPCQxIGu4yOFU9ppBAWdPu3/xPYD0Bk0MCPoMb82ElKQwHZUEn0zs4p7RLl/MvUmbvW2EJlPYGYNNzdz6QHXGG7MJ6Hzr+rpkgrqVU+J2OsvAz4e5iACF7984NNr/lakgyVC2NDu/AUAcVFIAyYF2AmWpWOIxxndk4ygrpbB+E2xg/d1Kklj7ql6j487AQiMvxbXK7PSUn66kdH0WsL4i6rpWwUGuhuwnZzoqs69XAb0EfuXceg2V5MIqQO5DugrMF+JUE9whkNESmW4Cr2qLwBbtxa5zpL2ZAD9rs5apUu6vczvrIfMz2vtkVzqApVnj+araySnPbUUKZ/cmAInr2BZ1/xME9llaB1pz3pVs6syaUZBBeyn3o5TkLpmuaEN+lkGwSsbTc8wALMZYwS7V8Pz/2HvTJruu7Eps5zwPyERinifOZJEsVknV3WqHLMlWd8v2/2t/sMPtj4ooteQOS2pLtrqlquJQVQRAEgTAAfOUiUTOc6ZjrbXXuec9JBKgqhwuRuCVqEy8fO/ec8+4915rr401aiDX8xrrFy+ClJSYlTS9+8i2KAIrOFuxj3kuIuiF7yhDU+Pvs68us8JgaM4xg9SUgc5MCgBxCpgKsOR5n4FVKQL0cDAoRchzWgQTnw8mmHCd0Z7QGDL4Skk3nds6r5sMJNei9XrB+seZQVlqBn21btCHIDSh73LXEYklg2sEKJPg4/kCkBSLhQHUlPQXcJo1THPfru0oS1Ni/y5BnVwAygRWSQfsqdgDLMnH4HWWuqDKB4M/OU8SUMd7AvtVA9fP7Hp7CvA3qg0E2zMoWEs0ql1N1rKeV7X3eM/sf3zO9bt97wJup5HujNvaji7KQrk+JC0uu6/FB0qgWKC7gqH22/DTexJKXCCjpLsTkouoaaxnxNkEgN8KBgpyan643mE9BgrKKmPW+5JIFFnKAYRFZwoiiIegFogWHV3B/4HMiLmHq3TsxCYCfLETg+sbcbi3J76+fCnu3bkT599/P7om98fydkdsdSK7Xc+l55SdpLYqC8/EZjREZR4svy8SGTNjk1hTztHKv/R8VlBXWX3MDkoJVUp/mtySGVOwbblXEPz1+Mj34p5EdYsNgt4IUGNnRbB1Z2cjTh0/xmy3/+Ov/opKLmfOnYuJqQMxNDQS9x/OxPzCUoyM7Yvu/l5mANOvTQlqBt1NpEtCiYiByuZzhnSzHzRnpW254tfv4ad5HzFBeXdfpzWDuAGp9em9oge7Xa8GdGmXy/B55oXaP+9rJn6ZxLi929JgvW2eXZGXTqJ2ksRqaXvaTXsAwC2xGzkaLY/tfcSd1dJftaHaDv7uEpd5Vl8b7PO9W3ziyq+371yPG2JHLTGTJO6Ufm4bxHZ/u4kD1OTEhqxou3b3ufUC7/6mGcAtcY1mLvus9F6Ks4+kqpR7JwkkS6cIJBMJVucSzmfJ5poMhT3f5XS8X6KvvK87mYF73NYmgSHI8pKMirJNKXFrwK6cAUk4kZSqSLZa27Lt6BdlN5Z3KxucBB0qAEnS13srk0hM0kqf1v6eQWrbt7QnOGkyztS2p6itfNokZ3VSmVDg4VbaJttx49tvCFqh7+4/eBC3bt0iGDu1f4oZwSCCj46PiUQ9MhI3b9+Ov/7bv40Tx4/Hv/6DP0ilMflayDZFHwqQ3YnB/ixvlSVs4GPjGvAVXZLJtY9h387MzhJoOXjwEEHexaUFEbHTzsOjUr2kuycGBxAbQMyhN0lmIufwvKePIQlo/MTzPHz0qJCo8JmJiQmWucL1QTafefyY49jTLeAfClgaf8yD/lRZE4lMhCTZniIUZ8mPBFQdI8Z9YAM8mn5E2eGDBw8wliHVSEkjF6J5khzxHdvvGGPFEEAKV/kKKY5Bwhqk+SCwDZlq+5MgCFpVBc8BdTpMFAC6ayCdgUSJmsGxo/q8yHbtkOw4SX6sna3YNexHE+Ztt8EOxfhivtREecSAEBsyKIjazYjlYOxYrgwy6lniiM/I7G75vDqzlRGOzGIghktzTwjQwqaQrSaCrmNkIhYCSF6Nb25cj88+/2XML8wwm3d7uzP2jR2M9979UZw9e57zAOAv7BXOEQDuG+sx92SWZH2sB4wN6sXimpAPpyoZ43+Ky3lfQRbo559fjgd3nkTvUFecO3c6zp09T4lp9PHXX39NKeGlxY2IrZ3ohlw0yxTVcXvMYcWYVhbhZyG2rOVazkUua73RKAK17s0Tk4Px9tvvxOT+8Zh78iSWlxczAWEm3nrjnTh56lTcvn2Tc/jCKxeoALi+tqIEBnmcHAf0CdT78FPKB0kqpt2JeMJmfHX9enz00eexua7YoMfZR2L/ABJYUEamm8kPqyuoL47xgV3+AmdK+5mW2fgCqFXj/L333ibYjTUP0p22yioBzTFw1rGWT6i19jR53mdNfRZiHl6/9lXcvHkjzl+4EKdOnhZhgXW31+LSpUtcK+/84F3aghcvXo6Ln37xbPDguz/2y2/8DvfAy4H+HR6c32bTmgxgZy2lM5OB3zpQzqAoA5wK6hFQwMGmKqZN4KByHnzAyzepQLsMRDoDd/dn+u0BwL5+Df7xPdmxJVOuDpg/DWIrM9jBWzkyjSyLGZH1s6j/MuNhl4dUn7T+3echrmcDvvmqnYinl2hhKeVhykMuM0/c/3uxpWsAWIGgJjDb0n+VJyiuXlPjyA5aceq+EwD8ND25Zc4UEHtvANjj0sKarhzjeg60A8DyM0qed2a9tbq+DQjsWte7DGxVGpnB0AoE5jpi/TyBrQz8VB38wgCwHqT4/B4zgbCtgfU6g68w2hFg3NmKLTpOjeRoRwb64EhCPnludo5ZrJOURkrAIzoIpM48mqHRA1nkVy5ciHPnzjMbFc8LhikMXUjfwFASqCx5Ixlg27FJiUCQCAQKyAlK+dvMOFR/CbTj9yh5uEFGKpxYGHIwph1wZK3fXgC9qzSsPZpYh+N08JoA5erKMuWhYQjBUYPhmMKyKR0pAxp1NsfHxikXDbmVrq4eOlOzTx6TlQem3pMnc6xNg0zlufl5OogMai8t0bg6fORIHD92jBKNqNuGYHIvpK5dv2Z+nteAIwInY3JyMgYGhgj+InMX4DT6CM8F5xGvU6dOkdmJezx8OB1g4SpDejj6BwZ4X/wb0k+dnWKlUlJ6aEhA8uJiAf+xn+OzkH3GHMf4UOozx3BleZXzARnP+/apL+CYisErWSj2+dIixwIgOv4mYHZTDmEB8+Tg1s6+AQWxvxvmcO0oyikVGYkgDqVzFbz0y+BDs+c1Mvraa5VNQ3nHYjy7xn0T2CgkAUvEFsm1phyCgB4xlYvxXXGLWAsItY7awGtJZ6veEyW/IJ2emUUGgFuCeSU4rAwRBl8D2ep9yjJMYhIB4Kxf3fSbsqbQTpEQlFlE0IybZFNX2SB8uXchwDTR7KeCMUWqWEB4HeiRQygWdAOyKQOxNatUZ42BDp+zXPuu8dvm3HhPdZZai42R2UsEvzJLGPutr8U5Y4JQziF8X3VKRSgR2KasadaITSlpOZGNJLNBufTSyvlhOWEG2JIIwoBd7vd0zLIdBu7L2GVQGuc/SBysV94nWXyfUQhMcK0wwyKVWYot4TnfAEmsCVpJsHJPbandlidnu8RlCUALtHH8T358BuXcl7pElTVlICdtPwf98jzUmCsLvX3OEfjIemX43SC75awECmXd7iorQnNG8xDtVW1aZY222ycGQmtyI9cyr9da79fZEyaRuE2SU1NddJdAEMlFJCNLq3Od5znVANcAxrW2mOGfcti6l0hZtqUM+hiI81zGQ2He2NZjv6VELa6DPQIscjyTVRYMoPJn7vXeN+sgAkBjfEf1zyRT51q+dcDfZAf2cSowENysgrtogPct1dEF4Nbs3UUqN7NaGWRjwBH7VrNe0VcKkjX133Bfr3+BiwLkPBfqWs9e9x5PrvuqDqPXl8cI12BtNxIFFBRCUBLEFGR4uLSBlZHKPpQEQ0smW1VC9RyTBJH7CvrYZ7X3AvSfM70UDO/leoWNISleRacsb+csL7SVssrIyO4UqIkA6OoKpDGV+cU2JvjFrGGQ1fpUe84BUKwf7BmwU3hMJDBI2fIktbGGfUo7O/uFc6ATGSX9JQun+CIsraC5iusqSx0yfCK4UG48yQRCYRtiEmutIxsn1wQDqrGjABgkxFGTl3urvrfdGbHVGayz17e4FEe6e+KzX/w8Hk9Px7t/+IexOTYaDxdWYm1rhyo0yAwDkOqAugFOuw7Ket3IbJ2O6KTcoQg43SxL0mTqeu+o55h9meZnemMJvjNQ6XPLZTBSUUt2hKRUkSWDZ+fvKaWP5weY3NPTEYsLs8z6xcr+T//p/4z+/qGYOniI2eeTB6Zik9saQJUOln/Z6hCxbyslQ9EGrB/Z1CkVShWfxufk3lvUi1rfzwNKB1UbIFkOsOoce1EA2GDsLthk+2Wbc7LFCdztYwq6P+tlIkLzKFa40jHnfnjW97lEq2h3y50yAo45ApIMbGfv18woNKsqYxS7ArA1KObIuknMBeBVQ9vB3wLctgPpz8sE1gapYc6OqYHZ+nfute3+tDsrAx0lVlARtQ0OtAP+9bV5DuT+x+bYz7bNmiyOcv1njvIef/gNAeAcuoadl+vBNrxVaOzXCPhtiIy2KVm2BaBmEoyYFUoS8Xo56wmCoaYuVTca5RwTRkgMygZxjae6Ry317HOB4FOufbxH3zvnsf4mGXrbCiKc2b7UPibAUL47XrBJQCpGIyirmyUGBDr3lP2MAFqSwApoVmw3+BNZJiUJVg0JAn4dAFoBffBrYGfAF56dnSE4iX5fW1mLO3fvxJdXr8b+yck4duwoYxQAxg4ePMi2wtZBFuQ//Nf/GsePHY0/+Ff/SmoY8NeoLtYdWxubJH2jzNRGSj1jTKhQtQlFrwFKNGMtO7sSMROczwAcb9+5S/sI4CxiGRsba2y3bVGqPKX/gzMPIDP6Db4UiebI+u0VeI/SEPgeCPu4P0jqAAJnHs+wvxA7QNwC44R6vbg2rkWp4t5eqs0A+Mb3WPqGYJQAYBN+8L7I1hpf2oI9irvgP+xd6LNvvvmGZ/jxY8fZNrQV/5Gsn5nmXpP2/1kWqbubbcB38D6kldG3sreGeA0A3JJKluobbEO/0EcA/knqhGy4VZsArBpkY8kn2RqyZ0HyF8kK91yHbQWX9qU+AAAgAElEQVQyaKoOYV/WfFIsFp+hOk+q0ogEsUWbDJ9Vvyh+tYPkqFwHUpJS9i+z32FTI6s4duLJ45lAHAr2LvcFPBNtf/W9iCD4/mYsL8/HvQe34ttvv4z5xeUYGRqKE8fPxRuvvRVjo/uUgZxxs7JmUzVleuZR3Lz5LeMeVLLbvz9WVldibU3gvO1vEwgxj27fvh2fXrpEgHPfvsE4fOgIM0MfP34cV69di+UFgfSZn9EcMiDOydCg5DPatLYCYn2eQrUoiBUKU4WEZOMEUlFD+OSpw/Haa6/GsWNHaI+g/jKUCQE+X7t6NwYGe+LYsUNMmDhz5kwcPDgV2zubaSdviWSX5XS4l3U25Upq+0x93Rmff/Z5/Pznl5pDIZsMWWv6ZD2dMTbew7UCyeeFhZXYWEd8QHElS1n/c44bfOfkqaPxk5/8OMbHR2N9Y03EQvoy8p8auxS2v3zcYoulX8F/2w+jDyqbkedxnkEoT/fFlc8ZmwXQCyloxrM2NqmMMD09E2fOnOPa+fnPP4yHDx6/xAX/uYP6Pfvey4H+ng3YP7e5vcNTOw1zWcFxBT4aDX8Gnpg1lPWVKrlMbtQVg4eHVZuHVv79nWub+n7FjN71MdvvJ58kp3CV/bvblxkkSiDB1/F7+LwPCP2tPGyyipjsmIahQUmZ0H450FbfuwT0mjBp+Y7ivkmPqhzu1rbvvjxrZ9P3aIxjX6H+rg600taqDvA/BwBucbTs6LDGrYL4DtIZYG0HAHYd3GfMmfpez3LwDPxV8Cpv0dIDbRm+bkMFJ6mPqo7SP+X+F/Jp7V7bxrG0eHHgGzkwMv34ZerHlUd/Khixx5pR4myH5iDWa1WrAhdkoKiwywSwqM3OjgT0u82aNgZlGaTNjD0YsjD0Fubm4sCBg7FvfDyzrMRKH+jrj5mZxzQS+7r7yAw8MHWA0iVHjx7nv8FgVcC+k4YGDCSygVmHYzu2sZegPi7rQu7QUYIh74xVSc0ou4csTDKRG+lEObpdxXGQCkHWOGHtvQ5msCJgi8A1jHdl/mhM4XTNzz+Jhw8fxM2bN2Nubpbg5vETx2JsDPV1XIdJYBvaAQYtJJwAwsJJQd04ODxwAhAglLyMagbCyQIDF/IsMJxRY4hANZ13SeLg85YhwrOxPszwMPtOdQxVuxTzBX0n2ZfHBH0NbLDey9wCPws5btxv/9QUgXs8u4xe7c24JgEKgHKZmcd10dlJIBvvQSobUkKsbwOjlo4PHM1BXnti/wSz3dAfa+uq6SnGbxcdJrzg+DojDvLTzsy1g48+0tr1/q66yLiWgwJiwbrdAnLwatiqAgaclYtrIQhQAx2unSe4SsEF9X1KsObqg2No+WrWY15d5X1Qu0nATdZxdoZinjM8GxOwwfPAwYIMFYL3CGiD4W2gupZtdS1gsW6b+oxk4LI2aJKycvtx0MfPxvmczH2COMnStrw0T6ysV9oCfiYghr4wqcJnn4JECTI7ey6ztijjVmX24fu4l8GcojJQAtmShKKTX2Vz87kgx0VHHkEt7X8GPmhvVJm2+JuBIwfHfK4pkKXsMI6zA6J0mhSYsHPP+0JaKwNXXFfZx3aOPI5iXAu0LvZEBhjLuCTBqq6raRDbWTwOcBics1Nm4K1kXFRALO0vZq8LcHXfGaSqz02zxE3+MoCucTI4pZMQe5Ml3ZmB1i5pnec0AzoEqSz93Eie6bq6NtqJ6YKyATUBoibCeY21EAsS2Cr1k33fBIMl9do4vKojLfKhiQMcU0tlVkFwg6nuO48Hs1gTfLdNJkd6m+eBs8wdQKnB/JwAAr2yNrP3MErwZrCIAJFr7FaMbOwlBnOxv1Byr9TzVHACbXO9OK9JBodTkl8BtsYexv2xv2Jf8nmIfQ9ZmKgBxr0Va4oS+JIRVfBAmb1WakAwsgUdSOMIexrryCFw19VFMhHGANdgpnMfyiMoiCYCJWRkmyx47esA57K2VNq0GB+CwlmjzpmlXmNeW96HuBfk+LKuW+5Pzo6yn+I9wzXpnYGL6+IZoWyhs0znh851Aew4txgIJLCY5W2q0gF1WRt8T9lMqbjDuuGSLcY8QnaJzwCftfUYou+0fkRGUDtkL6ytql4g3qO6BYKM+F+ef6srCBIDzJUcJPqFQCDWIWw41s0GaI66awrOspYuav7hc1QOWSahhHYGAAPU3k17UBLfyihmUDllLXlWZkDYEtTO5CJ50bXQKtsCz2i5YM3PCrD3Gcy5J4ucz8J7q295Rq9tyDblelG2PqaVA7Fo7/pWZq909kTndkQnroO2IkO3M2I9tgKKgwc6u+Jod098+Dd/w2yYd//4j2JpYCBm1zZjYweKMb3MjsG5y/qYAyDmQeIxJb9THQd/x1wy0YFlGJI8wH0lZc/tk5g4hKdU5rACuuRo5jqgZKjndRJk8HmAC1h7GAuQCRHwZ+YQyo9kBjozBzPbR2SerViYfxwnIB84PBx/93f/AJXJ6IPk5PBwnDh9kqA57LENkC+wtXeG5h4IRaztazUg7bkmQKFN3Edpnzm7PbPGs64eCeEpW+w1Rr8vzxL6JVUdT5H39Hfv+QW3zPParlUJ1qZPpDO7iVU4O51y3ASJ7FdpU7P/6QA33zSKm3ZoCRvkGPme3pdsqzrIzpM1wTT7icWbq0h7xcErN82Zn4Qtnhsk7UhBgXZRW5kjEa2dOpVXLI+YnmMLWFxDvK0taAFw2+M11Uc9j/m8LmOR56BlfUvcJDuvPVqzW3zGtwBI4j3Ajnnxz70WSq1FjKvl5pMsQXCnki9vy7jdA9svT+n77QawO7iu2dkAm+U7vF+zl3NKJQDD524bLtpGhSMne0H7a8q/JsmZ4GlmXNbxDf9ucpJsPNipOtesXuMzzkQ4n5sEzDKrl2TY7C9fz2OFn8pG1J5W5oEV8Spg0v4LpalJSoRdL9CX9i7PVZGDcfbQJggRxAcHBPi5hryICpprvGdF4NTSacpp5A20t2DfglTxWspLu1TQ5noMDg3QV8f9oUiGPfPevXsEFy9cuMDzBT49MnbHxsdToQpS1avxq09/HWNj4/HO22/pbIaNk6AyQNMdSlov85q2QfC7s30NCGOfAhiMPZmqRr29BH3v3LnL2AXI1CSaw3dO4MbzTWV7RFLDf8hKRSYs7BqcHesZr6HaxsZGHEKsZmIiFuYXSETHWWwCMvoJSm4gZwP4xd+w7xB043YBmWsQxTZoX+IctOrUQP9g9GUpKyemuH4zPou2oY9v3roZt2/fYV+jXizG12WbMD9hm5D0AglvlnUJ3hOfERlN5UQwp1ESBD8BcOO7sNeQbIA5BzCYakGp4ibQP0sxpFKH7rOWa6OTdWUBDhNc7+rkMzLLOc9ZA8IulaQyN8oSNSiNn025E8li4yHQHkmrK36heFUPuxVEDcU1OhlXmJ+fZ7mG/t6+WFlajKXlxdhAH6yuBKWn0y5S/EwEb7pZgT6ZiwcPbsfV69ejv3cw3n/3gzh+7GSRjVZJDCd0yZZi3K8zYmlxIeYX5knSh/89Pj7BMZWvrGxonzGI/3x59Up8ceV6bG/sREc3yrB1x8jwaCwuL8XyIsDyndjZyNYqAN28WJanI3r6YPNGrC1jvlIEjmPuWDfJmumHi5SiOCmA1vOvnIq333pDdaVJxJacNsbgwYMH8eFHv4oH9x7H6TOH4/U3XmepOiSAAACGPSefLcsqZOyznDjokEplB3seYo2XLl6OSxe/zTnTwksuWw7OrcFhJFr00d/Ctrq4gExg27Rt5+0z/ul4r2PVkH7+8Y8/iFdfO09FwuWVJUatbJc44UwKQDh39DS2DVwrnfu37RLYZJlQIYJBQ5qGQuJnl7+IAwcPxZtvvsG9EFnhC3ML8eWXXzLRBfv5xYtfQMlnd+DhxR715ae+Rz3wcqC/R4P1mzS1d3ASHlupw1ADwHZAbNQWfYOs80ajK3HRVh+iAha/M+hbP42DC+0uhT5TG6vtfdA4bC/WO7WR3RjxOthk0NuhrNwE1wDOW2iTbpUm9nt1K+q2OZDdOD/WnCC9tQJIXvQ5KvD7Bb5iZwUf3U0Cuh3A5oFadUHmyigTYZf74foMaGZNCwYRM3BbZx+x554jF7br4zxnfu3m1LVfh32wV1+1gcQFAGZH+JutV2BfmNn2DC+0GCJ7UNptyO3WPPrOSRJwfUQHvNE0MhlzjZZxyNpAAuk6kAhAANmGr8eWGQB9fQQaH08/ivF9E6wzVjugqAcLucp7d+/TSYITt7K0wvGGxDBkWSAZc/TY0RgeGmGQCXV64YwwKxBAFAzDje1YXF6ONTA6s74LgGD8J6Ckg0Yq2uj1IvDCcqTKWHCGApxc/F0B8RUaugAvwchFxirWMmskQvZnbSXrBCHLRxLCWLOsddOLui+SrTLAApmjO3fuEPgWYAXwXJKAytRLdjL/puyQQ4cOkl2Hz8s5VP0jZOWg8yGHSVmhlHiFcYsgs4Bkybziu5YhQvAXfQnnzE4h5J/1uySnyTBF5u/4OPsRgWnWYVlcouODPmENwww2Yz5MP5qOO/fuxMzj2ayHM0ym68joKOu+APy1TJPnC0GCzIzC+FsuE21gfceU6KWjmQBECTRDyhuMdYxVVQuW7NyUs3F/Yk7hJYalguSut9r8rrFSDUHV4ZFDIUlZnRdNBlG5Fq/cZFJhvmEeINMZ1zbYgevBQcP4oM0MuLMOtMB57qFkxm/H8soy55gCKelbp5QbAdqsH0NmcgJA2gMhH6s6lw42GuQjUz8BAmcyM1jAbCAA8XJ0JastUIn1gemQdhLEQX+jTZaIcqDGWbRNVq0CqwL5si4RiWCqj6w+FzjfnHuSRIX8Fd7HnMTnsA7xHUqMJzNbAW/htQYQ0E+SWbb7q/5EwKA9M6IO4up5VIvX8pqU1Mb3UuKcAaUMztdB3RpI9FxTHTVltCNIQQe61HvUvUR4UECG+wCzWAWE1dnFHnvPA2dPODuS/QgJXEurFsdOQS2eMHaQc87oPnIAtQcKQMF4EzipwHaz9JkxnxJ+Csi3ntccA9ZOszPp8ggaC45LylVL8lTqL5I97oneJPo4AIO+c11Pg3WFvVzVQy7ZQS6LwMzwrPfmLO0M8Pks8Frm2k75XBJkMhPdwW3ZLppnMs1MumpCvhub65yX7EsCZ5J2I2BfnfsCG5qa0hqDRkrd64FSrEky4PPmXiWJZYNbYqfb5rGzrjNNhAYH3EVC0HrT/BTAgnnEvTbtKZ/LNcCJ6xucxnXwN5Vh2GRgSueKsnTqtY45IyJNI8GvdYzMCpF9cF0Ahc4udVBGeyOtRD6DA2EKYok8ILBDwJrOFNTPU7ZpWfsO6iYAzHpzUPvIrHdmD5H9bla++ldkkKZmu0F0gkIkVjS1V20rmRRXZ5YahPectf1lEF5A/1buTSB06ZnQr5JqTBJYnnsIsmJfx/s4T3B26x65lnlWpkpCRZhEUB0BStg/yDYwUUhzRnXgsKcC+FcWMWrAamxzgnFOA0y2jCf3iHUFJNFeZP5ixHB9rAebo86IYdB4WLWYVfJAawVjyvW3tZ2gcS/3f2bCkLSjtuHFrCn6AbI9DKJznuScwLMgE2uRtQhhm3QShMbzEyTZkV3UgPUdBDOlZNAVAWwDfQgJcxB4kDXTuRPdHR1xuKsnJjc247/8x7+gnffDf/unsTI8HMsdPbHVAbANgChKmyxwjGDnoB9gq9XSrDjvBaYoUIrnka0jQowCjkmuSdtVKhsKRHp9k3zCrCdk1kltAO/BJsU8wtxANhdrvvX2xfVr12J0ZDTOnz/PoDj6Y9++Cdr/rFEI1QruT5sxPz8TUwemYmxkLP7xHz+MtTXs953R1dMdp86civVNZTV19/axXjQJkQgto++QcQy1llRZYeZIysCjjbgGbQW6qZ2q2ce9XkFwrAkDsQKjkpiWfnFRKklfz3Yht+kWMmBz/lGOujr7fP7JnqsyHZMoV86HQgzStVXWw6pWafO1+Wae+44t2P810OxzXOd1lk9pIRI2qbbCU1olrHMqeDsp51J5Yxdf1DzhXX3UvWr61qBluUHrL/UZt9tHajlqqX842C+7owCDFfDaArs7cv2M+yOQvpfvrf7OWuBJ1C9tTptM2XmNEhv7PO/3PP/fdgE/vlscoMX3b7K//TiODWnqNnUwGn8jP/lUGbImcC/yHBug+ZI+u8iHCt4zmF/qcssWEUCq7+ncE1E33ZzK71DbpMQjFQvNfq1hnA+Y50V+leQUrfEST0j7w3VJi82fShxog/Zo+V0qL2FlIsvfisBbiL9JNpeKkmq0krCU9j7JkanyoeFJyemiBCQwQyS8lH1GiQCSktep6AVpZeyprJMJsle3fDiBjR1x5DCUEVQDF0Rp7LXqUez9a/HRxx+zn19/7VXtz6ur/I81Ofv603+FryWfEPs1zkqrNeAaAJ+hFoY2SQ1LIBGut7C4yJHAfg2CPfwV9AVtsw6orK3SB8Fa60/1GNx/YRHgp9Yj/FSA2f4e1L4AKsue2KZ6GIngg4Mq8dTby1rHaCeUVXDmIi5DRSrbeSYlFCAfZ6zsVxIdU3Yaz4E+BZCK65Pov7ZGJTJkGmMM8VyIb9iGtk3lnyTpxg7VQGCX4Hwn8JyEQ8wJ2AEsW7SzQzUzjFVjy+n8RPwIcRHYAiBIyQ/eoa2t9Rixua6sedYKXl3Nsgbyl63awfv39ykZAWffphR+GBtyXMP2E+JEGauBreD4DtYwAHD43PBD5SsoboG5h+xL2C0jUMvb3CB4vLa2UrJWuT6ZDY6YF+wokM6QmQy/byNWVhcoaT4/txRvvvF2TO0/wHuAlID72ZbG3qGMY9h1IpnjcwCBZ2ehXjcahw8dTj9WEt+KTa3Ft9/eiEufXYrlhY0EUSO2N7IUBfy1vq7YWZdN7XNA+xc2DiSgaO/W1qb+l2+svYfEfpLUmxiJSAgR/UM98dqr5+P8ubOxf/9EVcc3y990dnJ+/eM//iJu3rwT/+InP4qz584wHEqQGLW/uzLWw3gY/J7MFk/bDfYs4oIkhCMJY3WViR0gZawsw99YjfmFJwR2Nzek/INrov0kunV3xthYT/T2DsTgwHBMTz+Jx9NYzy/2amwL7WvYn1577Vy8/c6bsX//PianrK2vZuJZ7vLlQFNkQd1VRd7bSGP2UemvZYkfl5xBK9fXNuL69a/i3v378cYbb5KwgeshK/za1evx1Vdfxews1Axpx7/EBV9saL/3n3o50N/7IXyxB+gd2r/DrIZ0zgUAN/WXvOZ5eDhTMQOpNBo3t3lApkfYBHMTDLXh9mKtaf+UAeDW9+2E7HXtFwUT2x299MZLQKy5cw0C26iXoVgcnl0AzBcCgM3sTR9Clnca98UpfroHCyuoqDq0OZtu5h61lu2oGODiwazQhpyEahyL01A3pUi07T7CDgLWALAD8PUBqHu1gucvNGd+CwAw55GNlN1u+lwA+Gk30wDw7t5t83myfPc4V18EAJYRpeCw6qHpinD4cH8H7BB4VIA+s3ARdIXTmIYZAQQATympC8Mbhvz62mocRPbq/qlSixaOCpyUB/dVSwdAI9o692SeBjEcKRhKwyMjcfbs2Th7+iyZm2Kwroj9uROxsLwaK2vJgE5pbAbis5YOQFsYaZIO6mZ7ESCTI2n2fwMkwXCHY8PgNMGbdToOcAJh2KrGn9iZMLjAulxdRc0U1anr6++lE4es3vn5uXjw8D5rpzTsTgFzkFNWFswmjTXcD4xEvAcHRVk4PXHgwFQcPXqMS/ra1auUVUEbXTeXRjH20JQG8n3Qhqmpg+xvZ2lBcgYyN+gfOE9wuOCkaD0pCKcg4gqzd+FcjowMZxYwJJ8FjsJBNsAMwxj9g8A+s7B3tpmxfNDyzqjNkxJWkFp0RiPagLblsuH90b/KQJOTj3OEde4SJDOQYTDX4JeyQOUQe+wFLqo+mJ0WGrE9vckQ19mgwH4GQ6rsVIKWkGIqYRBdv5FIktHNrMgqcOFs45IxmH2L+Ye+5rzP58HeRtZxBkwclFHgXAF2BUq1n5qhjaAGxk79p5pcCoqIGotAgUFyZcrKmcX1KdlEooTG3ECcKaIOkKM/cX872XgurEn2X/aT+9fAkj+vbCyRG9CmcjY4IzllnhXv0rlYB13rIKGTOOCQOqPWQTc6J8mKptxVBtPlHCqw7kxvX99nh88Lf6494NZuI/jf+L6l8wSmOKDZmLwIXplcoHmsDC2D0N5POR8ye5s9kTKp6o8EUjNz1Q4yg3TZv8zKzDFKJLwAuv58TeypA4PY15xJoTlouVtLgEsGkM+Xxw3XRNZ9te3kALVjl9gH6ow/fx8/sfe6P+zE43qUiYc8bUoGGkhvGZO2zBef9Ty7MpDvMXXbJGvVlCYxu1mfUwBawGOTgdPMaQHkDlo7e8BAqgIR+k+EBkiDibSjscz9JYPeuDccZ+6X1XzwWjcwyvWXGZecJ8yAQa1w3cevOhjmOWhQzP3HfTIz7srsbFmDyshFgIdBrz7ViCYQlQFbA9Pu77J/577l9sC213wKArIgiqC9uLZBZQQ9i1Rj9g+kY1knjXuY7us1aTIO3kPQ0aQhAkoJliGQZ1UL70voS8wL9yW+h7ZIWlESfCYIua697RwTiRxE5HwAEJ7guzO03UfKtlN7tJ9n+3NBCKBVFr4C8g3B0uduyRapyF/NfijrsgZK8Dvab5BWQUPJDLI2HQOfTdYJP59qCVjrDPRSZlDZzV5DnLPJdjBQ6z3WpAHb4Q7ES5ZcGel+j3MoSVMiMKScdJ5jLsfBMzoBLvcj2uDzH4AiSHEk2mVQ0eQDAbuSlLS0KUB9gMMmm+C5IcvMgBRA7hXYjQjwoj3KTkJbUMYE4kydO53RTTIOgpApAY06eevrMYGa1o+m4//56V9QNvP3/6c/i83JyVja6Yj1bQG26GPZIdo3SJqgTZTEj6KIIIJDCXZqVpR/mxiF99z/vC7rcSewWQg8VpmSrW6FAdih8KtxLfTjrZs3Y3xsLCb374+7d+5wrsLOXN9cI4EMfajs8BUC6JBCPHb0ePyXf/inuHnzfszNL8TWzmZcePVcDAz1s3ZyTy/qLeL6GyxbAqCABDPuAYMxNDhQ6n/LCODBzPc2WLMYbirK2Bic0UEDmx0vBFDr/Y5rSYdkQ/RI8pJsDNkajj94XWE8rFajOV4c08yWVeaS17Czk30e234h6F6yHyvA2SUP2iSEfS+v3bJXFlK4wh5S7Ep/OdvW7Nf5rWcAtTpfG1nGch7nNZmBWp0b7Z6m1vse4Toj2mUkvuMvVZAhMcpyPuZmmPatxqRuyfPAV53zzwGAUynDRAuOMftD+zTJRo5vFFA0wVX32x79sycAnNcr0ucew3ZJ60wOcAyhtYfrmEz2TvWjfKdN/pq+SXWWcw5i7lYEOdwHgIT6MeuKF2JlcxZwD8J5QsKlZOxdtgR+rEvI6ExsyqSYGKUTTKNpVR2f8ST1UllF32Uzk4yNvZ37MAnZIGRqL0NbYQ+gQeura/Rn4ANREaHy0ZBd6jICPL+SKOmznjU8QZJO8g0SVHBtPluOOfYClC2CNDH8WhDAV1ZRt1cAlH/6PLb9Yt/2ww8/os2H8lYgTwPkw1mGM4gZtCSzy26yag/LN+2fjOHBoZL4QGJUAsA4EwEAzs7NxcLiEsFFxFnQT0eOHImJffvoGyIGgD4AKIoYDMpQoc/w/fsP7pOEjusODw3y2RAnARCM/dJxAdl/3TE4MBSTExPFNsNnAf5iPEiUrZQsoLqh8wqAMAjuyljGtXAmUh0Ldl9KXYtgBjJ6KjrBjsprOAsZPsLBQweZ8Q3/Qn6fZMRJXMuarDU4bqUNnPPIAEb/gaCFuYYyVijnJRUcgaRKMFjiMzk2Ii6FYDKSjgEGMjt8laCqSZEg1S8sLNK+wFwDiU4S2X20U7BmID1sfxoZtJivA8jmBvnV5R8AjENFhEkHIIspjkF7EIpZSYQEQRzPg3MXmcBSZoIvI7Ix1k4vMsy3dzimJJ5vbkRPb1d092IcVmNh7kmgLNfEvikCv3gWzD20F9dHebS5ufm4d/8u1eEQv4GhhD1jeAhxNY0pM9NHxrg2EF/C2Q/SwscffxJfX7vJfWN7Uz4RMl15npqwlWAo1xsxybZd38QV2PN9PbG1jvhdKn4Iw2xe3N864sjxqbhw4XwcPnSQa0DKP9r73Dfo0/v378fly5/HN9/ejLfefDPeevvN6OxAyTaQa0FuBLlOaDMJmKkgI7tM9dZBQHXcDCVJ5udAAAyuF9jkqIP87Y1v4969aQHV3M9gbLCKRvT1dUV/f0+MjozHzMxCPJ5ZZOg+j609D9vGT5JfuG//aPz+7/0ojh0/EtEBxRvESLNOcX2ltMPxHJ5X/rPt/2KNZB9jr+N8RLyCcUCR8lE6BHPk8qXLfO4f/vAD1iUHGfTu3XucAzdv3POwvsQFv6P59H39+MuB/r6O3Hdsd9/IAUpAN9Ixds7EMHcA1wxYeamShlJgWw5gE+BobQCNzz2cELrSzzTQWwFgB8p2N7TbzO4XBBPre5frV0Hh1sCyDMzyMuGzAknbn+V5ALADx4VRiYunrG9xutsAwvLZXKWV//jU6GuM2s7ZlvFowH7DvjSCq3vWwXSFPqouqGQkd5t6GCtnodDBKJk0jcRPOV1ecMxa7vNbAoB9zV2B4N8YAH62K/zbAIAxI9m3yYiuAeC6Tg+MWgFcqNm7n1K+AApRiwbrH0a1ZQTJ6hzoJxtuemYm3nzjdWaxwtnB95kh29MbX331ddy7fy9effUVGstwTuDUod4c2oR/g10KwPX48RNx5vSZOHr0KIFJBG8XlldipwNGlIJGdA6YjSXDWcFe1biE4aXaN6oX4+C/M2MxM8fGRmNkdISGEUASyQyppgtWAb9PZzUlHCk3qCw/OFgIZKMOMD4L+RVIpNy5c4uSiw5go60AY9FXY1F0eJUAACAASURBVOMjsW/fqLJH0kFkNs6GgrRw5tCvcMpwDe0PquMr+VwEPZuMIQfs4cBABhr1kLF+4HQiAIoXjHNIVqM/kBWCccKYwOkbG99HZwTST3AI4CBNTE5ybBAsxvXRXwyqZ5abWNTb/CyyfSGFBWMRfbW0vMxtCDLGqHdHEHULUoGq0YuX9h8FpsG2dRCBAI6ib6VelM4UO96SHofMjIK+yV63HFoG7TEmzrjCV9F2y5gzaG8CE0EPZF4pQ1NbaVMHnWSdlJJkYBuMc4DKZJmLhYyX5W8RNGEdLGZxqUajajR18UwjszbBYz+TQVRchwzk3J/sbKF/AHAobufa700QT8F3Zbx432UNT0qjo76RaiNZNs5BGhEklBHvGknpkRWCgEF1yhszaztlkw1Q5GHP+xZZ3pTgLn2nDGz2bQUoOvBCkCRZvPxMBksdcFLdzgaslPxWSk+5T1Iek8z+JAE469Zj6n4moA/nMgMYdvI1L9NptexR9W8DUA6400nPZ3Q2iUEi11TjNfNaJEBA4otsa8mTsl8yy1SAqfYZ7BNcHwn0u1+cbY3vcOwIqDRBcMxjtIkZLrlGNTTKJHOmGfrYYFQ5nHMMsaZUXwzzt1n7zliHfJpBQ0tLOwjG/jCoVMIoaZ+kJCT2MGagp7wyn7uqU2RQD88sADprZjLoJPla2wUGkQTaSa7dgU/X6/bk8hwi0JVBSMvclbUP8gTrdfVzfqh2mrIByphm3MLgtkACT+CsO5zZu84yZjuZ3ZZy8wkMKkAigN/zVEFq9Q+CTsw6wNzJDAd8jvODkSqA1ilhl3YT2o3rYv/HTwSl0Gc4U7FH4NmcpYXvEwDNfU8SzgpWGtzCuYT55kAUx6SQP2UFeQwJYOfeanAFz+w91+BomZMJtuLpDZa63ADtxgzYa//OEEUlK68z2QHtRpWF98w57v5s9v3MSoFkdWYs+xkM7GJtYk9URpIIcDaB63tybrlKRwW0F3DYz5cAQJ3BUoPI3puw5q2woPOgCZCa2OHxNhlFn8FZ2gD5DhS5jIODpCY7oF+lDiH7WvcUcarYtYne1OTess4t4Z19T0JVqlk4MCvFCGd6NhkdYhgq4Msgf0pc63yVYgcygpt11ezLtnVs38GRFNAtIltz1stm3d5OudSSASaSBwPj2x0MZmGmwHYlMAzwF7vI+lpMAei9dTv+8T/+ZQyMDce7/90fx+roSKx19SAymXNHwU08B85c3NP7hc9S7d1aA5SDXpdaRz0vuWdmCQK/XytYeN/mvgUJa8pgym7xfgh1Hbw3/egRr43zHzYh1ioaCZsS95998jgGhyGjOhAL84sMEgMsQMmWo0eOxl//9X+OSxe/iC2UVxnqj/d/9F5MTI6TYIzbYs588cUXsbS4GO+/9z4Ji5blnHvyhOVdAFDAhpw6eCB6+vsIHuM8wXPCPgXoLjtL4Bz8CowLfAvtH6nEoN2F/79kIWYWkP6SmdLFn5YCjtc6PiMwS3sc1wX24CQe4usAIkTMkiqK9jDtK1KGaTKAfbaoRZmFWfl6LXGGOkbh+Ze2714A8PNA0JJV60BLEjiKjdBW38/7le1q71dlobf/8hx1qxYAdJeLWALZcRrfvzxXs5E+swl7/eG5AHDaGT7TeA7kGd0kLbTewUHwts1v92b4zGnvp/y3bP4KpC6Zzp6xWeO4IkG6rWWMyrR/ejboPG3kyZ3p7jOV4AvLMWifoWJDkmCVeZegcFXft9nzmxrqZd8yKTBtBKmtiJwiOywJUGkCUfUl15vOVWfculxOV8l65J6IUhaVX8SziGUSsjZpJjtgL4MMMfYzkzs4l+G3p5QxfgewZWKbMvjVhwTIU4mHpXHSrsN7yPzFT8Yyenspd4s4xMEDqPEr+WA8J0FoAIf8roiE8K2w/4OkDb/8m2++5rXOnDmrLF6UfOqGTCqyQTF2W7wfMnJhW+E8wNmHdpNkngQz3At7OAjxANowr3COA3RkmavlJWbhYT4cOniQ5B75DRm924HNt0RSN+IL6Av6zumD49qYDABnYWPD34fvDlsLAB8A296ePpaH4v7L2MwKpYiXkQG8ukygd5zxk1G2UaRc1XtuMsV1D/gUth9EClBpLtomHbBpUeO5h74u4h5z83NUiwOgh7MJQCX6kbYtMnehiFMBx1Q1yZro9uM4t1aW+fwYP/u5UjlC5rjksUHEhw0wDlW6HhH8sG7QR1SVS9K1z20pjKC+sOSmTWTF8+E6mHImeq4sC7AnERTKWvA9U4mGJcBShYrzk37yTqqESWEO1wEBDW2iDHUqkmGcGHfKPlAZJ32GWeAglCOrlYA2QGaAnFvR04WyH6lKAuJWlpu6d+9u3LpzmyDp9OOF2FrX2sb1SdDo7ozeAazhzlhf34mOHZVRO3XyeLz6yiucO//0s5/F/VvTIjOLc6OXtzGSZrV/meSINSHibbPd+oiApDO+CyW6EpTOayEUMnlgPM6dO0PFvH37xphlT1IuVQYaoj3X/85OfP31N5y/SDrBfP7RBx+wbBsA4A4oAQQIDkoA4f5WSCqWhLZamuJTJOOTdKd5j+veuPlt3LjxbSwsIJ4pKWaSThIQxxwZGOomWD09PR/TD+cJEmsvUx+0x9/dM7bf4Y/0D/XFBx+8F6dPn6T0dXQIrFd8QwRnXcmEaNn4ST+rhkR+s1/21/DvOu7nuBXmGRJQbt+6E1e+vBInjp+M119/k2D3w4eP4tKly/H11zcly90a+t/rWH/5t+95D7wEgL/nA/iize8fO7hTByoUIGiY/A7E+f1Gok0SSAie0ylNp9ifE7HV9YSr06CtYa0BmPZWt9YAfhHgt974HEzaqy9c79dtbZzQlLKojHNsyPp7s7OrhM2zM1efDwA3h0Rh8ppNZXZx9QDCU15seZYgW1sH1G6Igp16hwHgDHDY4bPxVfr1OwLANhLxfdaOSgBY2T2tr73nwjNG8bcMAPsutYPb3gcOjCNgBUNjt9cz3m5B4tXHrZLa7dd6XgbwjmVULA+JoGOVASwpZ9R6UdAYzgoCIhfOX4jDhw+T8Xbj5i3W64Xj4Yw71oHr7YsbN27Eo4eP4uz5szE2Osb2W5IYQeTPPv+c9WLfe++9QNAKhgVYmnNP5mgowZF6PPM4vrj6BfeVqfFDceLE8Th16hTr3gwMjxAAhlGNZ0VGEBwfMoFTKkm1BbuVeVkxlOF04ZkYdE9G6fi+MQbHBPauxePHM6x7R0bu0DAlVeBEPHkyR9YtmJJ2GBFIxHcECK/RkVPdoqU4dvRonD5zJiYm9sXk5P4YH98nySPUmdtYi+6uTv4b7UAWL5wrXAu/Q6IJ10SGBYJjYBZC2hFGP5wpfJYgX34fzirlm8fGVYcnwXEGv7YFJKNvUCsHDg2cNWTEkPU6OFQcRcwlOBr+O8HB3l4BV6iljKwvBx1zTyMjdg3Zhahnghq4PayhjO/CKcD4o6aSJTvxUzLO3SlfBHa3ZLTm4YiDjTs0KADZIFsCLK5T6Jo1rVmXkutjgCz3HAfi8fVGfk4SiAqSi9mpmo0Cgb0H8rsVIOlMFJxflmZ1JoaDGPgOAXZmYcuxdzAEf6OUZmYIlRq7CaAYqHJWVc32xJggAwrPi2Aqz8oETRzUwGfQr2RJV+12MNQZcAar8JyWMBWA4wzHDJpmJpcBCdynSAVnNqWC1QJ8daZVYFAVdNdZkfVYUwIa6xVzmoBTyaqTZGn9KkH//AwJQQYBMzPOjpHHE8/DoE0FyuCaBlpMNDDYzAB8AtgOsHnjrW0SZuJmTVdcz/u8AWDtz0lYyHOGfUsAKbNT6VSnfJizcA3iZvDSc4/SdgyUwLFr6jwz0zPPX4OMDnBZik9WRh4Y2aH+dwtonNkQJXBbQJ3GpjMIpss0gCOzIFgryBKyWW+tyroSIG+JZqkJkBOYVoTWa50NrfOR45GgtdUjmH1myfbMDqszNMtZ3CbviDFjVnwSRABAtdiaCX4bzHFgSjUWFXxQUAjgtRBgf99AleeQpcTd/6UGMCVzlfmi+qYKlBnEdf+3gIdZ29QyqVq76hv/V4ICKbXOwFASgHA/Z1ZIFUKgoolJBqMYGLT0ubOYkgiD5+OzW5YuM9BxJqENOK8tX6gMPtUd9fqr5yH38xwbZYOaMNoA2a3Ejcp0rjLW2+1Zz33sHQj2EUBMIAdnIaTbtP5TxQHgJKiofC6tJZ8RJgPYZvE619yQXWFSooMlBnYlTbnF8cVcqfdw7Wval7TvSpWjZNCjBh2UBLKGou9fbNwE692+Zs+zfa81ZNIOg5AZ9LavxTWVBAFJ/UuJqZyNRZlC69yARH1eMiCYc9DrzXa5VSYqVFwuijMmSRRtZEJtn9QkGJ8jtW3vtea9mWca5g7PncaeRv+jJhtJeSA4cX0B6JcCDIh9Bu54rW0EahHA1RmGnQjZTN3bOzG5EzF39Wr801/9Vew/ejh+8Cd/FOujo7ECUkBnN7OhBFZKAaA760J7XLQfaPZjnC31iKwjtMWSwO47nqVZGxxPxFrT3ZJMB5kDn8N7zG7J/UfPorMbwerbt27F/Xt348SJE9xnZ2am48CBA3Fg6gBtOvz7q2++ZlbwmbNnAzUaoWaDeXD69KkYHR2J//V/+d/i4sXPYurAgRgcGop3fvB2TOyfFLGoUwS+a9euxcWLF+Po4cPMdEPbZqZn4tHDh5rfvb3xcPpR7D8wFa+8/jr7tJD7smagznCN3dT+/XzOhwle+8w30Ytz3vVxM4MT3yPxYWsrlheXOMawaZ19xbnlWtLOWMsyDTwzCDxILUV7lfaAZo8VGYHnbALWtm/8GUH75aCtAreNRG8hiGCWcLqmZL8OES+hahY/w19vAxzZhsrGqmMdIkIJiCR5IGU2Neex15bb/tZ/MSms+Lx+MhNldIA1ba9a8PwoRdV3z2i5lAxkbxUyFSR+ExTBeyIAq2xHTTZ9KsCwyz3q/bilG70vtgHyeWA3V+KY2dZuk6HmhpEB+XpuNMGFPPcFbuz2MoHbaibYU0w20tnRxG9MLKENkooW3tt9VhNIrkr/4Dw1AVl2Eso8qFSBlY7kF8neocITVSca9SMDaa4DW9tivF/6YlK7AYjXEOFow2X8TOpcInQBFCbpOceZRF3aIQCstP8jrgHbRPZ0lrggOKeMXF5naysePnpIsA4kFvhdUCjQ/iy7DTEcEM1x78XFBcYDZNdEPH4yyy6GjDFAWgwTCNJ4DyAozhm0SWVENP4EdJeW6DPCXiMYWu1L2NcmxsdJ8Ma5IwUXZbMjaxP3wbWxsAnI88xB1qyIa3guAKhQhCABMBVMrEKjg6oj5ucXuJ+OjgxTPQ2ZnYjzWP3Leyokc5H9KAlj1SB2GSZIBEPGGOOh81k1ZTH+VHUhOV/ldmBLCUhXdmV3KuFgD0G28KPp6ZiZnubfEQfBOYaMU1wVGYmyHxT38Rh63mI8lTUuUhbGDu2AuojsMBEZMbeezD7hHOZnN0Wc4Djn3q85oNrTUtfSHLIUucgWOH9Ui5jl1FzCKMFvlqjYiejt7mIWMM4/2Mskx+d4ABCGr2j1IZG3VC6CwDDVT0TE1x4i0pvmJAgCSabIsgpIvoDiR0eHgGCWKOvsiI01qenRn9rcYLb7V19di3sPHsbaOpSHUmECPhYknDexP9hG1nziPrMd0T3YHa9cOM0YzrXr12Lh8VpAYKUEIXw+eg9Lk01crJTiT5c/p2FRYeO8g927nlLMea3Bkd44feoES8UhMWUIMUCC5DrrcHOq4/SoxAjicbAXkXyC+rsgOFy7djVOnz4d5y+cRxSIIKzK+6wk2R32YkPMs5oWz4vsHtp+O5DKD9YEh/wxCHDrAM8JbOvQA4CNaw2N9Ehhb//+OH7iZMzMzMYvfvbrWF8DyVZ91mrRNju8fQmea10d8cbbr8Rbb75BBULUL+7shB2ILF2RC9VVwlxADHBcQueXrss9KxUR7JfR1skzyCoHtc+GOYjnRYwUNX9nHj2O1157I0bHxul33bp9Kz7+8FeUhH4JAP/Wzavf2Qs+33b7nW36y4Z9lx4Y3HdkR6CiNhlKFILRncx/11exc+86DM4ChhQCDo5mI2ok+xTAbZUwam/b3qBfMhi1vX2XxyoBtRf9koNQdga5SWpXrS4hg7s4jAXBe/ZyeR4AXAd1y+/VdR1MdSNeBAD2s/h6devan8kykRwHB2rzsCmHStUHMgGblx3S3cbV7zmLDg6AyAIN47X+3t5z4Rkj+ZsCwM3puesN2D8ZYPYHWgFg+b9PvTB1E7nZazNVGeFnz+0XBoBZH0UgfgEEWGdsJ/qY7bnNgM76+mpMTOyPo4eP0IEAk+3bb25SQujU6VMtFgsMbtS7ffRoOs6dPxsjAGvByu3vlzHd1RVfXPki7t6/G++88w4dMhgNeB4CZptbHO8nj2fjyhdfci8AA5UOZgRlo48eOx4nTp+mwQEwE4Y5XgbXYLwrqJlywKgZnAxMZhKBwbsmsJV1BcGsXd+gI7ewMB8PHjwkS3B4ZJjGFR3L9TWCsgT4xsZp2EHKenV9kfInCJxRIoZZBDI44agcO3aMDtTk5GQcOnSYe8yTJ7O8Hp5dzpHqq0FWBUAuJaNQby3loPH8cIZg3COIh4xlXNusYDwv/g5jnnX3wCQGWJgStGwPAWVJuLBeHGudKjAAIxkOJeqZYE+HhBbrC6M2TBJ1HBxgwHpTdQsxrsze3tggsIJ7ggDQBznQ/j62Fw4lxhZ9KUcdxjDaCwa15oPBAmVnKJsWz1CCbpbxSmdMGXySLmcwIEEFXLAGQxtwWMBlYb8nINWAlQoy+Ls+xzCnnF3j9cazKSWxnT3r4AVrSsG5pTMHmTMxSA1o+vm8lym7EI7jFgkMcmIgsaRa1BgPg8cwxAGIUxINYDXPW+2sCiiob70YPV5iF4NR3NR4dEaXA/w+b/kcGVT0MeZzXo6Zzmk/LwPceDszFvmdBFh45ufZwIBwXW+VsT8BmnR2U3LMjrsZ0Xa4SvsknFjmhYMnfP6sp0sgJmV0axlsA12eMxzbVCYwoOuMyibWpmwxs3iLVGo693AsHYR1Vh7+zTXFeQAFAmUjCZSzHL3l71KSMA8DO1keBwQIavDQ/W3iAjrDmZx0GnP8lBHeZBb7vOV6qsBzjmdaScXmqmrk1ePNgEOSI5TRkRJ9WYubgEZej6BaZp3Vzqz/znnhcycd1QaYlyyg9iZJ7wvgEJEC5Ae2NQ/POhhLCfZKDpCkgjwDaHsmcK/zTmvH9ovsH7XWgIvqhkvajcoFzKpW4IXtreSt0RyD4e7XRn5aDje+46xcz/UayPSz+BmUlaEAlgkBlF5MVQqSbpLwxPlVAY5eo5wrmVmO6zgwoGxJBTMtzydpX0h+aV/FGUEyChjuKQPuOWkJ5iXIEWaGMuuW5XWRgeM66Lgv5XhX1wg+yxYQ69/jSmAyx6oGtA0a4fk9fwTsam6UVz4jbYAs9eC9E8Q0BScxH7AGEUBNVYWssa6+aOqwChB1OQFlqQC4Q1/Zltf1YdsMUG6wBnub8zKzoRKkQ0BUxDQEF5HhocA5+gt9yjMJtmMFkpY1VAFADelAxCZm0W4p67v8jWeESAZ9fcpQsI+inwapklSYQXXvI+5vAQLpr6Ulb3vW+44JRwzoJXGq1GxPtMn9I/CtOZcQSPd6KEBApSLgM66sA+6/yKgQiQ9npcahn2tA57gADe2FkOJWUIxZ3QDe8+zFicJ5j5rGaHtIhaFzczMGlpfi7q8+jY/+5q/jyJlT8cM//e9ja3w8lgGskywhANIkQ7QP9dEsV0n1hiorm8oCCVBqXJTdYvlqg1Zc/wyIo73I2Oqi7WL7koTLzMxRX+tcxByffviQtvLZc2dj5tGjePz4cZw7f451dyGtCfv28ewsr4+jHqVG1lZXSFL8kz/+IwYP/+d//+/j17++GAcOHeJ8ggLP4aNHY3kZxIpNydV3d5Lkib3xyOHDtC9hD6OfUSsSJJ079+7G1MGDcfrcmdjJjHPafCkBLeUVBXYPHpjiun1w/2EhrJjIoD0I98We0tvYexn4Rh+AEKkAvOxGl9PgPpdy7rJ1Zbd6DTd+mDwuzz/bLmwfA67aa1r95F18uBoCluPc8qGk7yTI1xAj6tgB151r06chVl+lMvPKejYQ7JtpTuiZfLaVZy1n3W7t39u3LN/Y1YHVX7lXZB1H20cFXU/7UbZMo6hUeir92r0jNwBIn+0ha/+sy1ioP+H30F9ZX+fZgf2C8yXLUNTE0d0ddD/f0wppJsV4DslfyEB7ym/ahtZYNWRLr9/aHivXy7Ig9j88P3VeSbVAE7eZu+zbLLnGczX3GZzTIDP73DIBTUoyInLW+7ntBtpbWcsWPjIAD5ZY6u6OoaFh+uBl36+IlNyv01ayCo5BWtrjqUCBz2Hvgj+Ls7SrS4kUtT+AcSNAuqYyOVajIQCXtWfRv/C14AsDWMPe7DqzWPcurQHita+PduNMN6Dm/ej6V1/T3j137mzZE2hPonxJHwBAgU3c86mWs6HzOzoIeGu/FkBIIMrEQ67tJJl0dCTRuo97NoBcEGJZKzQVWHAdgNesKZ/7F94DsZqSwvAtEiSjHQE/cnCQ76FmK66HfwPABPkbKjLoYxLESS6EXywFGtwX5HO8h5gKzx74laBsJcCOz8HWQYwAfQAfDoR4gEEEYHeC4C9iHlT5gYx11pD2OYc+oxoObK/0EzAGGD+SCyADjjgBSVOrBNdF6NuKtRWNFdXmIKWcdpPAeBP5TGZA2SrJMsM27e2zchTsx1wvLpuBmr0kIyPOpJrQmJ+IC+Fsg+2HZ4cN6Tq9mMuI82B8WPphE2ppqm/MuZ/S8zyfVlQyjOOAtnRrDjGewrjOIGM6JCtkqR6u43RLHJ+gxHk/kgZ2mJSA2JznOfoO2w6ykh0PIki9iQxvKDnhnrCBO1jGDIkO9x88oFrd/ft3Y34BaxLztgFvKeNsga7kK8nnTyIR4/gR3f0A7ztjfXErNtcVV2zZoh3XRL/7+s84fuq3u7q1D6APB0f64/Sp0zExMU4QFTG3nl6VI+nvF2ECY7dFAH+D+9nw0IjW5OoK7XkAwLBjDh8+GpcuXWKc6v3332O/cM5t47sqrYJxADkAYyTyh8jOJk+gnTg/kE39eOZJXL78WXz2+VdKYhkA8VAEQwLYm9sxNNwdx48dj/37oaQ4TnLJ8tJKfPrppbjy+VcCiRNYdngXc9p7kmMv6NeDRybjhz98j+A3Ssphz4QEtALIshU1APB18WxKuCsnczmjZQuVM7PqfNvreMv+lgiVHbG1Adt6h3XSkfEL+efXX389jhw5Shno//vv/yEWFymbv1co+wVmwMuPfF964OVAf19G6jds59DE0QSALUXjOjlypr1RUU4pg3be2WhMmICYVn4N4jFQlhvSns18pgMC5k/DiK+vYadPBM2np+uLgomN85hZvBmhETsuA9/l+s1px+9lIP15Dkb7s7f3UWl/YfM0NYAVGK+csT2dtXQS6xvuJqtcgdu6dAb/LYtLKbXs9zamskOrrbdo6/+qFpCDga51aONZ/du40Dxd/n+QgK6Dtk8D/oT7fzMA2IIcu3jBcq5/swxgSrmlc8bDnUZCyogmqIHRBKt+fm6WBsiF86/E4UOHYm11nUHU6UezzO49cfKEZkNmrsEIu337DkHU8xfOEUjEZFTdDOmcXP7scjxZmIsPPviARpucym0a+cyOYBbHYnz91dcRWztx4uRxfnd6Zjoezjxi9u/U1CEag8dPnGCdGjglkuXZYCYxnF0EjDBWAFYRCCMLFU7EKhzEBTpqCERKMmUnRgGe9vfSeAYjEkb7kaNH6GiA1bawtBj9PX1x/sKFOHr8OIHuW7dvxttvv0mZKHwPhvro2CjbxBqEyzIgpZigzCsYr+ive/fusb4vJI4opd2L+kWqXwxDC/+GU4BAuiWU9Zl+ZsiybsvSEmuOIDOZjlFPT4yOjsX+qQN0fMAMhpTT/MICpY7wdwDK46wZJMfdgWG2M4Pw6L/Zx7MMlENaigAkJLiGh2MZtWVKTWAF4+EUYWK6FiPmBB241fV0ksSqhZPPLO4BOTHKwLJMtAztBvADszI9DDKzFTRm5laH5L79H8YegUmxLRXwxWfNfq8Z7u17qwPFzrzFvw1+lQyL9GhMvmAJA3Pp0wlHG+g0ALhFhhmC/ZCWtOR9AkhYfwqYOHtHQKIDnv6J7yGrx9LlDCjA0SQY1tT7cn/hZ8lkKtKeAuPcDh69WTeLYCrAakqhKsOIjnIyz51xyv6osgLdf96nFahJibWsbSVZZQVyTDSQJJPBsCYzunY0cE2DQg2gYlUP7VEEEBKQNDBktnwJ4FbSo8w4TdCPbXX2cLJc7fywhjHHy8Fg1bQyWKagrM5WZbr5JExyUs43fNtAusEQzQGABvqegrgN6CUgo7kXx9GAe+6vlhJnnbTST5IALU5aAoQcs+rFNZPzDuNi+TrVRHP/NLWbbZ8ogJvnLL7Ptig4Qna0azTWZRva6oqWemsM/GjNeh2RAML55qCJ5ZQzC91ZTjlvtxzcTGWApu50Q0ww65pnZfY7HqIBuRW0qEsdsP8ceE8gXQxygVOuAa04Rkp1M+sP8ooCFVzzFfaK5dsN5hKQSsAT96KEslC1Mo+YNYoyBZmNY2KLQQicIc5WtRwwgFWcmXhh/3PWgskRDFpWgTEG3XH+myiR5Blmo2SdRAQj8R2cMRhv1T5WmReMvYC0Zg4yQMks4eZ9g8tol+eiAloKhuIa2sdUY50EAoBxPQqylL2FNd9cc1nAPZ7ZGRrsd2QgbYg8hrnGoN+AMgFtI+JzBga992Je4xnZFmR8JEECvxMgrsB1g5TNOtWe6Nq2VkHRtUWio6Bc1prH/QlGGrx2tnVKISuDg61ln9eEEj+DQWmORQZtneHNjO/1jQJQK5tcwVjLQBeFAgAAIABJREFUSno/NXgr0CntaWeUI3OoUlcoYJNM/nQqKuCqBUTOjH3Ln2Y0q+xjCdIDjHSwHnOXcyLrGFtKkUFwBtuawjJsb6m9qmC/5o7KcHieqZxEygtTmaoC/LiPeM9DQF8lF3D+Ye6QNATpTazhhYW48dEn8Yu//es4cPxI/N6f/Vn0HDgQC1Bi4DOKtLiK4HQSrTDeCAiyDmVvX1lrsnWUceRSJQLY8wwoqhC1HL72cATiEejW7LD/IyeaJCoEO7F3UCIS9nlXQNVmBZLvHR1x9MgRzilkQEI1Z2F+PmZmZhi8g3Qn7OUjRw7Hv/k3f0r5w//9P/yHuHjpYuyfmqKNikzgs+cuxMrKely58mV8/c23cfLUCWaxILMNWVkEZKD0A4C9qzOWV1e5t43t2xe9QwOxCfueWcwCriCBiafx+YpAJvYD2MMMoOfZiDlbpAezBjb7HdcqNYC9h4rwYDBKe08qimQA2oQiBbEF4Hhf8l5V/1t7b9YSLP5mA3DaHqgBwJY1U+IA1dzlQlf5CN8/f5GV+SyJ4Wr5NfGDBuisl6f+3sjTtxgDe6Orz/WptW88+1VLVJfogt39tpq7db9pfr8IbX9vANjXwU+r2phwQVufWd3ODs7Mbw2EhmGPZyvXbo+pVH0im6lBQAz8ui8ETts+a7tnyx7bJBSUvTrtbNv6Jp8U26aNqIP2cg8F2EegSnVDJRHqGuSZIZ72SInfVaVS0H/YWwA84ry132zSmEoTyb/1GvQZjkGlnZ6AH0GvlMNFxmMt/8z+hc/QLaUNZYmKuEE/cROKGVIewXltEq39AJ0RrSqC+J7JoLgWyIu2H7DXlM+njYD+uXT5M5IF3nj9dU5KgM9oJ8v6sLyR9mScNSizBHK47T6cPfDBUcoJZy8TYpLARuJ0bNMfB8mcRAT4eBUR0jab7BDs2atsL88Clr8xcAiyURLIoNKFurcEULF/Yr9f4bMBdESb0J84U1HXFXutS//4PMK4IlaCPRcqVpjCyOJDXKZW6EE2NAhsJseaXKtSPZLRx0+S7jAfkjyIM5DzhnXnZV95vSPmI2UcKcSoVALunfLUfX20S+bn5vmfy8eoVnRn7Bsfi8nJCcYnEEMRsCrFG8RlBABKYQUr3BLQuB/VyDCOCQCzr0gsV3wb5ckWF+Y599E2zCWVV+oSCZSlLjBnG8Ip/ascM4J4aRPSjgTpv5LDxn4J+wcxLHxWALCIDQC/EcPBe+is4cHhGOwfZOkK2D0gdCCZAP1I1bb+gdhYF7FchAGRCsGPBggM8BddsLS0EFeufB5ffnklHs3MxMqqkrikyJFxfYC/VWautzRkn25vAGjVhp0c0/RpfaY1m6hj1SP7RuLM6dMcn020EfG+NWT2S0EPfa5kDmVqoz/xXHfv3aWN9cEP34sLr5yPgX6U2oCtjwYoEANSB8eWNibmGJJKVL5IvqXm/6PpmXjw4FEcnDoUs09m486d2yxFB/tDap06GzC2qKGMdY+5gblMIJf1rzO2gaz6oRGSTa5dvR5fXLkSjx4sUO0EdX5ZCmUTNuIWJZqPHz/CUnb7pyapfMgSHx0g0k3HZ5c/i+vXbkrqOl/eWy1rzr2xoyMmp8bizbcAth6KgcF+2rfKAMYH6pKTsjPU/5Z/zlMoyeP2QbVXi/Tq+AttG5M3k4zNuUFBLPQ19of1+Oabb+PXv7pIyfsPPvhhPHwwHX/3d38fs7Nz9VH8nFP15Z+/7z3Qhuh83x/nZfuf1QPDk8cIANtmZpCTAWyBHJTSShkebibWjjATkmBh63RxMFXXfJ4JvvfYNIHO5jot1/wNAWDfvQ4Al6ex38VnaEO6FT42nX7Xh6jBxfoDuwLAFfhrJwMSUw6UyJ5/9rJ8kXu1N1LP3CpbxABPAiK7Adt0tp/nVFXtLACwJQ2TVCBiQCPL6gNxr2fcvZN3JwCUcX2RtlYLoB0ENoOwZU5X8xoM0KeGJaeKgn8NuLBbU5zB1N6nDej/bHlxXi8loJFN1Z4BrIwJBT0W5yGXvEAD+9y586z1sDA3FyvLkHiRvMrhI4cZ7PILBtetm7fi7r17ceHCeWa+1kx+GP6XLl+KxeXFeO/99wgEzs/NMTOBgR7UD9rciiezMs76unpiYv9EyaxdW9+IVdSIWV6mQQbg9MDUFGsFQyIIwSzIR+M+rLuSrG/U2iWjcxttX4+hvoF0GGA09/E/1OgFoxD7GQJfCJKdP3+OhuPlixfjydwcjbrzr7wS77z/fly/fj0uXboY7//w/RgfH6OjAXYfgG8Ysnfv3o2HDx7RiYM085EjRwi8gjUIQxLGJe6FdgOUlVxVGrGZGYHnQE1h1BKiA5oyVnBCYDRTfil2aFTjunCAkAVsIBVOLL4D9i+MOezRaBszvTohQ6WMFYHgAobwO66PjF4EMVErDnMZmccAg+GQIjsVktiQUyJAvblJQBxO7YGDB+PEyZNkX6N9Gl/VyoEMNoKNGHeyCrNWs6WzVbdG9ZxZv1CLPDcQSRaT0ZhAhoMY+JiAWwGEzibHWqTTjCyaZGQ7K9b7jILvuWYcYDFQ1yYhzPuZXGNmJLwrss8lJe0MQZNVHFiidGgGY3jO+dlKtkAHHT84vWaUY26AZa+gjDKa4DAh4ID5zb0+M8bkuKhWkJ+NP2u5WdfCsgy1pcAYUBXgxUBBAkNkHrcF1y1xa8DCQVAHZAnwmS1catXKsUdwQHULlZnDzyboT6c+QeyS3WcZ4JRdMpDnvb8GVkr7M6iDcVbWe1KYE5CR/Hu7BHADctpxVk0lzQv3K+8HybE8m7wHm6zkz3OPznEggJVZXSWQk8ChQKomG7Jk/Wb2KuZInYXE+mdVcMP7LvrRgS6uhQSb+JwVyOPMV0nDZrZkRVZwprbHxfOLz1VlnaG2Jm2+rKlYgn0Jjiv2nFlIxSZRYNTAh89HEyTKWPogq7IU3a8OtBQwPuWr7LQ2IFBzOhbQSBar9rYekYNsO9R2TXN7Z9mbVJK1IXN+F2KHLb0ESC2HjXku5YnMPkzg0zau5gQALEjY5VxNEo4kKjNjMwMPeLYmMNVEisucYyZoU2fdihhikGc2UuIFCC4h+IqMgpFRkY9oeyA7NvcVBvCqesIM2GWN2nqv4JrMwCvuhXMQwB73dwD8fchaUH07BvcyMGbwm/t1lhAooHwSCtBXyHTwGTY4MEh7g4HMzHYVsKr+IHkjAUjYEXhOgYudBMDwKUogdkJJQdKVXMsYo64u9gXmB76HvYprP2vFWY6W65/AYw0kKPDJ7E8EV3mOiyyhs2lHdgbkAZ2BnvY7g4wA8tcE5BfSUCo8cK9L38G2vU4PzXGda+hDgfj4DIKCaB/mIjOUAYgnmYFnSWWPan/QOWG7odiuFTHT85bfbSOYFAOwejavdZ8lBvqLkgACwpldYeUUkY20F1ue22UK0hhIk0CghkB9AcoO5PMMTlKLaskquMX2o38oBY1+6ohtShBuxwpk/5jBI4nqPtQCX1yKB59fiV/8X38bR8+djn/5P/4P0TkxEavYrxGoTnIEg9cIBDvIn0F6ZXrrP9gNXO/MJJckqs8VS1XjM649p+y4LBuQAUjYY675xwwPrzlKYUrSnFnDvT0ss6R+Vm1FyruX2rbIyFcGPGwL2MvI2Hrv3R9wHfz5n/85g8Mo4/Hpp5/yOQ8ePAJkJmZn5+PBo0fcL2BHTk1Osm5iX28PA/YYq+MghSLLaHMrDhw6GP3Dg8HiHIxEdxbCKYO1mSmHDGScR6ihh/Z7H/d5BxsO/WuJVMwbAa1JMkuFEc6B4ntXIGjaSQZivPcQgM85YvDItgW+7froJE88FTdI8E4OoP+vDUisQdgK3Uv1tLJuii1Yv7NXHGR3jxrP0JxrSQRva7fO9JY7tzYjs0d3/YQJ+nvEaNiGBNilUKIuMfHO/Zu91mwdLwC+eg9QzzwjqpC2h9qR9+d6dxkYlyFI4ltK6ZLYhzIolr5/Rhd53rX8eRfSe3m+MoyeL3L2XbvXn/P88/ngPZp7cZW1blUM+9Wc8y7fkhcr9lpSikhGStIQ90Rm8FVxhgxIyDbzqyGnaM5Y1QfZ1AJxBdgpSxX3aOxHgba2430u4TOWtyUBhOoMAuss3SxCj9STXM6EmY8gR+MMg40DuWDYUwBZuC+s0e6Av+t9FdegKksSwdAWZcKqvBXLAbTFndBH2Bs///wL9tG5c+f4b/jqIKAj0xUAGGR8sf9RzSSv4fOHwB9Vz5AJOyJ/G/Y+5I9BUgY4u7YSC4tLBMBEFhZ5Dvs07AD7wbCjcG/YkAB2cVbgmsywJbGvUV7EPS0ljb7DWACsRRkp7aeSYO7ohOqLSHQie8GOF1EQfiWeB/EK+N/4G84J74PycTdidW2Fbcf76BMQfnANk4HxvAC2/cywQ2SXrPN6ImGItGiypMgZm4ztOKMY12E2csYAKROd0swNoU/2OetAQ52MJawGebYhrgIiPO4LEBWA6dKS6t5jWWH+cW3hOTdQzkvZowDpsf4w74YSUCaQTN/cMt4ufaT1gjPKpbKkPCTCa1Eog0oJ6lP3QPVOmcwm/qHPYVei/RgnvI/+QFstEY338FwDfQPAKrN8hwhjmCNIWCA5gyVIYHerFIzijSJ9dHbg86tx//7tuHb1Sjx8NB0ra1g/snWRSYrMTtar3cpzIgO4lHX2tsvNqSmF4/MEoZCu3i5lDbMGbEd0dnfw9+Onj8ePf/Tj2D8xWbKj3ed4VvplfVpPWM9QtMHa++TjX8aNmzfiX/83fxBnz5wOTHtINW9uiQgChRcRzUEqha+lPYyqIVhTmHsk5sGuiPjq629icGCIZdk++eXHXMM/+MHb0Q81QtjNW6pJbXsNQK1KlnXx+tyzGOeRh4uEFwCgM9OSe4ft09sD3yfrF29hPEHEO0pFwIOHDsTwsFQLGfvI2rkfffhJ3Lr5oOy+6o9eqpuYODo8MhhvvfNGnD9/hskqAH9VPxh7WZZSosQqzn4cvBo8hXr1u4jODdEMvdUohsiH9FqVnwfyoeaZAGH0texL/I541MWLl2N29kl88MMPOIYYsytfXsVcfF7o/9mGyMu/fK964OVAf6+G65/f2JGJo5VnIifDAKTY3mbWyrgohhxvqQ0kc0lKI2p/wv7Uswx8MSjbnaNG134PzLMxbXf7UFuwo5jBlXHMJ0gHk4ZfJaNYG+rNZ9r6mXuwvvciLxuXDrbL+Wi+Lgcnr+WDuunm1ltUQVk7Rru3obVtTaA/z3+ivRpBPkoBRAyitDKE9bk9nvcZ/V4HiN3OEphqBkfBsbb5sOf9ntfxu7SnBeRtzzqumcMlq6J1jppBWTX7qbHRsLVmK+za1AxSPesx9Ox797ec8sqN9jyms8moIoO4T548prEzNDxCiQ8YQndv342erl4Cr85QZW1E1sPYiWvXrsf09KN44403CIgq40ggCADCT371SxrSr736KqWB4bSx/m9mUuIekKu7c/tOTE7uI+gIoNFyiXRgNtaZwbC8uiiHZXCUAVYAyajh0t3RFeuogbNLpANO69ToOBmzI6PDcezEsRgYGogeBKoz4xJ1jHH/V8+/Eptra/Hxz/4pttbWCY5dePutePuDD+LKl1/GxYu/jnfffz+OHTtKp2zqwBSf49Gjh5TIA3CLPRBA+alTpwnQghk3M/OYwWACfMNDdAjAvoWTge8zczqC/WjwF04bDEJk0AJYV3aMsh8MOipLTMAVawEPDHDMyEROSSYBr5JKXF0RUI7fmelGKeo5gtHI/IAjyCyXFWRUKxtueWWVn4GjCtYq2IyUglpe4j2PHD3KuQHHbh1s33VJZ2L88R6cIMkcKwMMTi3ah5cCdHKGYXDj7wRaGMBU0ATz0xI3NlQpkb25IdmpBNxwDQY/yQyVQU8jVvUHChBF05ggH5zRnmTAyrhFexxkdoSvBNiczRBN1rKcKDnCJaALIKFk10JiVY4EHfAM8vI+cGQof6tnIKBrmbcEphns2IAMmmWFZawLmBHwK3m5JlMV/Ypz2YF712lkbfUEGA0gug4oiSEGcnN/dY1SP2OTQZPBtQQQ8LBY737GPDXSDsiSCLlDOUDjfqgBbAWjFBQvoH3+mwzpzALWcZx7WdY11hiIhSsAtsmSRXscYGefZXC8JXCZWdvqgxoo1C69mfMC37EMczmvbANl5oOD2c38lgymA3zoc0nUYu5pngo40rPX98BzMjhUggcJcFQ2heeAAzzObLWjx5tUQSsHHj0HPHfLuV8CyJaLyizmrImq57KsoQJSdMyR9VatB65LEByYrSm5uDrTy9+rA6EOqtW2gEC++hlkZxpsUwaggrxSfdguSgCum6bgj/rZtUTxeWUvpKR4C8krlQcSCMA4sOZ8xfI3ecfj6r0D93FQ0s61ySICctI+4v0U/Kk/5wAvsgGwx6LtYPa7hruzJzEOBoAd9MS5gv29zP+UhFRgb51zf2hQgTod+wiMNvLtBgRL7e/MVHH7cU+Sciz3R1b/Gs8KnAUyV1OGMvcRr6fGttWeVZeRMVgI20PygB0kMVHuLVn9JEChbARJaxmwA/iV2ckMKFqVJ8cb13FWAObG4sJiIZ2gLywl6PkmMogC2VhzyDzEdfHfyuoas38MrOFJeeYQ5EUASkEiBPYAcKOPcB6zr5DJhLlJ+Wecz6pV2ApSZHCWmdXKADV4yrMspTB93mlZNxnl2ks0n/F9Z+KS5V+V2fH56v3JYH4BaimrJ5Un94/IVo0XZ5KL9zr8ZN1FSj1rL0tDvQTruN8wa0xEL2eucL9LGXLJmivQrZ1Xeyf+Y3urUgOl/aVebAa/KllS7tUEgUUagKLAdsdObIb6kxlF29sx3NkdHXOLce2TX8WvP/xFnHv79fjRn/y3sT0yFBuQwIO8n5URcp/Q2mkyPTEWIkE0+5HJHrZrOFezjrF9MvrMeV6xdnpmWWsewtaAHaMatvattI+JqKQAeWaiY12kpCiz1bl/6TxllvTmFtV2jh09RrIjrvHTv/hpfHnlyxif2Mcg3vqG7P/1dZDBtM8iSI6AKWy5zfUNtgskP1zz3ffelVznxnpcePXVGBgehiihMropQy71BcpnJziDmpOw4Wh7QhoTY5jtxmeRaQyZxcezM3Hw8CESNVnWI4OQnAcehwoANkhESdYEm2u/iTLvqexR1KXs77uGX3VeFje2xd9sFLd8bdvktmHKmZY2V+17OY5Qr19/3vtnMkAyUKvzlYHdQsiu4hJ1TMCeYIs72Obfe23WHbPH74IvG5urPHO+V+IihaCeAHCCmGxz6T+TO/MqjiXZ5sy3SwzBsaWWmz7dWMWIvO3YR2pke9xvDIgTpFGfWLmhPUGh/Q57xRfKvZ/Rh763TLa8r+9NxYIqpuPYQhMUK8F6k0llH5gsomf13kOiQ/pDJkKynrsVSHLMON/ydxGqpCbE9ZOkZKtSYB1B2Qp2HPxlEI4xngQz0Y58bgGCjpGJAIP7wB8zkEvbLP07Z5LajtP8bmwR+R3dRUEEvhGmLuWB05+yrWfbSwDxJuWVVb4Bz+WMYPnJJir5fEGsAXU8UTv97JkzJUN5cXmJ93E5CZ2j6ivv11bbYG3c1VXVPS+Z1q43rn3a2cH0kyDFnCohaKf9cTQP5yiJi0mCQZvhn4uQJz/fpU7Qv/SV2K8YvyzHQgIA9mAQhET+xjgRYF5eLoAs9l+AuSjlhBgBMoopy4zvMEt2lTEWgI2cR3k285yC+lY+B56Nmc0Ak3I+OAaEPiQYz4xXZHWrRBP6C8RyEuugJtHdTYUKZkuydIdIT/LrpfYlwFR7HzJ4FxcWGE9C2zBOsK0QP0I8BSAySyutKSOYQDtIc5iXmZUuUqF8VP59YyP6UYaF9axVM16yyiLea7ylIOPYhf1vn8UmeuLvmLMgMUIBQ0kKq7nWcjzWQQJUBqr8MD3v8NAw5YrxDATDcw+FD9DbKzt7dXU9lpbQB4u8Ll4kjEEaODDvsRY24tata3H1+qVYWFyMjQ08J0qiiOyKz+O97fVtAbgwvXAUV4Shsm+lv0K7CzWC8fHOiM7eTtUAznlP/6a7I15//RUChGPDowJk0a8VSVJ7lmS8TerEOvro44/jo59/Ej/+yQckqSGTeX1jmevaxDo0BXPbWeWwG0nEzL0F80P+dUd89dU3fCZkrH7z7bdx49tv4rXXX6NSCmMr3P+k4GY/3UpQUNxDjW+QQaCoB8D9/v0H8ejBosBVSjEj2xi2DWwwmb2w6TBnJ/fvZ+bu0WNHSowPY411c/nS5fjFzz8lAI/X6MgQxxa1hdF+gMbvvvtOnDl3KkZGhziuaqeJ2LLNqNiUhKd0lFUiq0OkWRBfIK1tAhCJkFtKHqDqAhIvUk7fMZSiSFTUoJrSVvg8kj9+9atPY9/4RLz+2muMzX744YfxaGbuxYCOF7Q9Xn7sd7cHXg707+7Y/FZbNrLvcAv6Kl+kGX45PY3RXzIaMyitAJBd+sbw128pctWO71ZPUDtHfrs4HS/4pHsZ8K3XVACrZv+6fosOlzTWUyLPTEc+SfbLU75XbeA/p738aA3mFaeqCXjXz7JHtwle5AeekyHa1iYZsM2bjQHQ2jYGmJ7hHO7V33WA3cacnRgHmZ43rC0OcztA+7wvtz9vft9OOttkh1Ld91QGe/MZu8etI6H27d0QExvSby0Btu/Y/ArYevqbGXNv1mtbm+xod2UmB2r5Lsw/4ef3TUzGK+cv0OFanF+MEydO0Lhmdk5vL402AKdXr14jQPnWW2+yTrCYnQD6ugM1Az/6+KN48OhhHD50mNkDyDRAUBf3oJTe1jYDQbdu3KLRCwcHwW+84Hisrq9wPChD6k7Nn5C4Ge5WNu/i0kIsbiirRmCXggJ4tj7IR21vx1Bfb7z3wXtx+NgROizdvT3MML5+/eu4d/dunD99LlbmF+LSJx9H5/ZODPcPxMFTJ+LEq6/GrTu3mQX8xltvUi5vaHiYRpQAWwWG8dxwoMn8TUCRgTRm5yjTksHt3l72JX5nZsXUFFmdd+/eIVgMmRkYb8g0RgYt5H681yjYus76PfgOWK9gCeN9/A4nHd9ljbwEfnFfSTqP8v3hkRGOAQLqcKDkqMv5R1vJ0ExJbYw/ng9/QzsQFGb2CVjRcG7MuM5sVFyLmRuZEYbroQ8MjBgwhYEOI14OrMAMBQsV3C+vZBzRiU1ZZEqAZsaW9147FE3GahOEwIVVm76RAoQxrVrBCnaXF+VyHHTLLDNKZabzj6AvSZcCyAzgqB0ChHt7+rL/tEESbDFQ62xUBCfSAcI4kI1agpySr0IQwCCpAHJlDrJW6VO1FLUXaY6JqW/Hig4Tg7ECRy1fJRBMsom4NhxgvOC8wAlydoSkki0r5JpLCTpnXUL2R3qOCoTono2sp9pmZ8Mgr88A/kwQR8CYAjcEYKuAl2WF5UwmUzWzUzm3CBjkKZoHGdQPHJCqz5xm7Jozz2eRwRXv5QamOY8x1gkauyZycxaatKU21HWW7azZfjG4hGfyOuKYlUDgjsSc0oBiUCRBEVycz5rgZz13apDHEuScHUnQ4zWyRq5q11bPr8MtE7g6oyvLBYhlrLNRwEcTrJMd15oB7GdzgMRgEWuVO4OrBiFLID6z+5LoYnNI11e7W0CszOIxiOp5xbHNOqgmJygwkEGVlOjmmq3mtsEyzoPsexE23PeqMWg70fsS/s4zoBBPMlMnQVMHFfh31gtXEEZZ+AqEGGRWQFPqHDhHDWBrbQvoa8AgbV5Yo6x5mqCtaoqKxINnMgDpOakAlkgvDFb1QA4+swdTVtHBYWft4mex39IuQj8hWxHZJ3gxgwWZuMkkV7ZSawY+gq4445RFJEDQABEDcqytpr1PxCbUoJMMNa4tCWtJ+zmjRPO5izXoHGiu1zKzZkGmqILQIqSYAb9B4hOChpTGz3rMBorRKASMCHIm0E0VJEgDZm03ky/wGe3nyvLAUlE7G5C2tw9Z0qkCAkA06/Ph2gg+Su5RgVGc3ehfBANxZpWxTNsVzwRyF+7p/mjOYIGqkkPsKNnnXr/oN9YL7G9IY5r78oNs13Dc0weyHdOyR3Jv0RmEH14LCEDxbKZiVErCV8C11Rna/6YtsDnPnBVHACTvw30rwRwDfrQRLSmMPRKfyTOX53Cn/tti5sR2dCNYt7EVm7Pz8fWlL+LTTz6J4xfOxLt/+C+jY2Qo1jYQYFPNTO47Kdef26Rs0rQfig9YZ0anYWGQRmsha1yzfwXgyF6sZa+1NhH4U0ZzA6ThGt6/GTZO1QDMG7yPLCifu5TuZIQWkoYbsb25RQlE1PKFPfeXf/mX8fnnV6hWMzP7JA4dPhITk1OBZShVDay1zRgeHGQ7lxYWpboCosk2wOJh2qIgVJ47fyEGR4a03lOyGc+AuQ3yBDP2OiNOnDjOuQDlH60zZCAJrEH7EAB/MjvHUiy9CIQzcwyymYO0q0iCMFmKwXP1HTPbUlYU12M7Si30psRIztICyDU+d4eSaCofPKl0OYpP+3X6uE//trBYKT3gOok+Z1t97KYMVs6FPO+1Dn3GK8jCtjtDNOf6d/G3befax9/LT3X/2cutbXKbzOUckmFVGdL61dd46g9eF/wp+6F8v0VZQMur8cl1j9wedB5ZUr3Vc9DnUhWlNa7SjPBz3PSyD9btrwn1dSyi9G07yJ6N1Y/qjglI7t0GPX0d82rumf1W2Yi1opj3nJZ+SKKl7Tj5RZXfYFJ6zjXWpUUG6dYWgUKcxXgJXJBfxX0qy2LQRnAJkrSRa8UHZOVCEcr2mv0y7a3yB016pC1Q7a9+bts5Wm0iTloRB3sVZaaZ9SlbVXus5KZN0sFl4eegLuqDBw/i2NEjJDLjJYAZ4HYStvr7YwfSq9jL1jdibn6ObZQ/DDKnwGXYD5QirreDnW3eB6WfYF+5vjiuBRAUz1vs4Srz2+eYQUiS3zKTliU9YHNauxAWAAAgAElEQVTQb1znNa3qUgPcUvaCukw3nwXZhQR9l5ZpQ83MzpIwCGI/9lz0jc5W1Xx12Q58ty+zmmErAGBlPe0EgunzZrygzLmSHASCl8B89A3ltSkFDDljSAED4AUADfId7M8uPidVvWhzK9Ocz5BkB5xvIJJjTNEHUq4CKX2ZvyMGgmei7ZuqVp5TJk8xRgRwd0PSwrShUDebYwI/uIPyw109Xay9Cx/C5Uxw7uHZcRahTbBncS+W2cq9CeNKgj/mHm062W0gyON+WEe0BymXjqROZHWqprBtRdTu3UZiw5bWWn//YAwNjsTQ0Gj09Q5QQlj1b/Eskkm2PDDcgOmZ+/GrT38WX924KpsMmPo2yqrgeUFajNha24qttfQh+pvtqbM3ySrM7s1zDWuoKyQJvYGYEf6Nh9AZ2Amp8LXtGN0/HP/i938/zpw+w+x91qDLTQ7zoCau1gljSHq4fPlS/Oe//ft486034ic/+XEMDKAkmuqZe59xgNqS6E8pvyDuR9JLJ0ubPZ6ZjcOHj3Ad/urXv2R/n7/wCue8SC+d8n2ytArqJUMV8M6de3H/4XQsLGIcgYzLXuvqhWQ9yHmKDxUV1K3cp0FA3UTJIJU7OXvuTLz55uvRm3Wg8fmvrn0Vn3z861hYkJ0/NbmP2cvI0sZznjx5LH7/J78XUwcmWKsYwG+eqKqbTkUal59JsijjCFJAwt6JOQ90Hu4lfU4C01BUQkYv/FPUll5THWlmHku5aGR4hGtcvqcAcuyHWNvYe0E+uHrlaty48W2cOH4ienr64ssvrsTdR7NtBtCzTv2X73/fe+DlQH/fR/AF2z+y71CLfWpDtHzdwco0bmtQtARgMijVfMcmfNZ32cMC3tXA/o6g34sCwOVzFehHQww1VJLB2RoYbjI4dwUvrcpQg7pt/d44kJlhuwcATHP3Ozy72v4dAeAa/U3flvfUzUvr9wKA9wJydwOAZcc/j4fbdFw9J75Lf+w25evvq7/ymPXv/x8AwDX46/u5f7/zxpoO3bOWcwtho22dyXkXkABKH2vIrqzkcHQwU+D40WPM2EXA9uTJkwQlYczevHUrPvnlL2NtfTn2jU7GG2++wcxYsEhVP2Mjpmdm4uKnF2P68cPo60EAKWJsfIyAJYx4OJTIKACIigxaBHngVCEAOzo6ktmRm/Fk7kncuX9XWZMMiaiu4khPH7MS4OigtvCT9RWCP6O9AJhlVO8bHyfwO/t4OmZXVuLcyWNx+OTR6B8cii5IK29H3LwJ4HU2zp4+ExvLq3Ht0uVYWV+N8b7+GDmwPwYnJuL+o4eUiX7r7bfJVN3Y2lSNxpJEreC/ZGi3GbAdGRmj4wN2MQLZANgteYVORlARMj/4CecFhizl9gYQ8B1kxrQll107SXLQki9CXyHrGnsuHCtLUOHflhWCIwKjEIE6ZHZgjjO7ehsO4RLvB0AbhuomgMB0WJxxTKCiqtGG60E6au7JEzJ4FWzsYoCPtdrgCPX1sS4SxhMZxHBU4ABDEhoBAK85ZriSAS0ZI7wadq32LcqIAehKcM9BdEpAoXYMAPeqFr2D8+2Saw5UiY2kGp7OGOQOn4CIZW6V8iNHAvc2+CVwTAxo9KUD13n8cT7AqaAMN+4DBzWBUcwPOPJw2CDVhc+B9SoJsAwMZ90818GScyFHVRmIklXDS+BCZtsk0cgOOIFwyhpX2f9ZL5EOfoKizkxWnWFlhkvaShmqCkR4T9S5rf3XgUgFgJg1mGAwroX5jnmsI0NBe8rNZ3AP/8bYo/YOASgQAtIpx98QCICzodo51RlWwKkme9FZubgVAeKiSqK2Muu3kq5j9qZNkEQ7DcYTsMzBLNl2DoZVMnoO2vjUahjycsw4n6pIkAPyDlyagIBbuSaYwP7ukgWt51FdVNtSeFYzdA3g1edW01cKFpes5zagwqCDPXNmR1ny0SSMBPVZYzvl43wvTTeR4mogUUC7nomSqHimlEZjoCODXJqnyMjOjJ0M0pnAoDlT1TiC/FVORAWVtfEyAJkZoc6MMJvbdXp1f8JFhYSjvSWD6m3nPq5PYLRN3pLZYzkX8CwmRXjOMAOF2QUiK/k6zozGPVsA5txX0bcGkG2DmpyAoAXe8zU9p/B51uPNmro4V9A+zBdLDDqzgOshZc6Y3VkFypkZmdn1+AwB18zmNThc2xalb5IEULKbM0uddexWV0p2LEEZZsBIhtvfh52BM0t1QbH+cRYqCInPWbUCewT6l4FCZNvmnO4fQOZtJ4PTsFtwHQQl0Xbci3t2jmET3BPJxoEjBKJhj7CeqmvwrazoPErlDIDbyF7BPC6gZiVni+cxUN5IwTeBNAXetEc25AApXyjQh0wGBXK1tlTn2PsugziQsmb2R2/K3AnoJxmro4PBG9UOg+qGyHXI9MQ1dI70pjyjxkDBY5SCgIyvpCYFTCBglQFIni8ZCG/LEieBqMjwilRUkzJMNFL2qjJ5StZdBuV5NxKmBHAlqt4CuHiv8Z6guaP9xfuO9x4rjGg7FyjENZpgPXOIsb9hHXRsB2KakNTr3NiM7vWtWJ2ejRtXrsWHP/t5TB0/HH/w7/4k+ibGaR/GNs6LVIdI+UGSQBL4s7SxbtGAMgYbZC9oT/H5jbmCNawAtgAMzHk+W3XeUe4wZYt5rmS2MPsUa8GZaVlrmbZQylXz6M0AJecp1trGBoN7yIBBkPynP/1pXL16PUbHxmJ5ZS1ef/PNmDp4qOBUUHHY2sI8SYlDABx5LZ7h66oVijmE/R73o8oL1mF/n2RFoQyzusJAOfrg+IljrE8IAHhwaEhZ2swAlj2Nfrt7527cun2bPTq2bzwOHDygz6Z8poAReObaO0TE4YGgU5d2q+rvcC/O0hm1GkeyaArBSkBkcXoFvNXApO2hakO031ZiHYXcoGCwbaXi1+kLLSRrzY0G6NP3BF7qPFffl/PK7WiRgG4a1QI0Vj57uw//lM/ozNDqDzYbBIznq/6cDZqnLlaZWM/4W/32s/xf2906olsdWNt22j9alcjqtracX3nmtzSpLeaxW7vaH8HdIVuk9dUS0yldlnZz/rv4I88FyS0f3aj9OFbikh8lbpXkmGIrul/SBi5xHDe3rI1W0q1tSK8p7TmNBKztLq0rnW30hTKrzJu5zkURJgF84XPw/wj05Rki+wH2pfwMlzMRYRpgoCRY8dJnBXix9m2+XN8W31HJmc2MJ2mUTHDkmUDynvYHfP7+/fsxO/s49o3vi0GWToC9qjI/VGfAHpDqBQREtiVV630Kv6vtHfTlfHab0Eb/jJnZKpehPhBAiT7As4AEZ7Itz+fNrQRJkZW6zrq6Al37SJQBeItsXvjvs7OzKrmEsx/7bmYLwzZkPWBmAcP/H2K2nwmCsBdQg72zu5PyuMzQZD1WkbXx8mfpq6xv0N/Hf3h2+Igg3kMJjbLNIBtKnzbPZxHL8FzoI1yT9W6zlAeekwS/vlSkoWqLQCsR8TCGOgvLYZRKPLgWbB9ko/f0yM6TvO5WZrqus3/HRsdYv5gJBJxHm1QwlK3CWUAfFO3iGZ0gMOwx+aRdJMahVixJh5WCV00oZtkXZmf/v+y9aZNl15EcGLnve1bWjipUYSdILARIsEG2elrSfJVpbP7m6INsbKQxG0ndXJokCJAgQKwF1r7lvq8vlzF3D7/3vJcvs6rIlplIItnoyuW9+84995w4EeEeHqqCljlRrMGK7ezjjPezChjjhz+c+Q5WkGcVr4F95YkgcQ2CKip+IR9+ROB3YGA4+np1XRK+AFR3QdEN66sRff09BEy/+PLT+O3H/xIrG2uK7Q6wptGTWABwY0PzNjI5wL67ja0GHabOHijwIM4E0eMojvbT2iEGwxG9f0TQuKvXBDz5KAKYj+K73/tOvP3WW9HT3UX/HCBwV0ee0UlgZo4EvipsQ7Yzwe9A+vrv//2fYmpyOt7/8XsxMTEWh0fwVfVMGDdmDEz57irOqttk0D4ydwNfqDMW5hboa82cmYn5+fn44x9vxNmz55nPxPPB2oVNwhzPzj6OW7dvEtxcWZJvJl9Vxgb7qX9AVbONvcM42JPdIhCONdxIQoxJORExdXY0fvz++6wGZmX5UcQ3N27E7z/+OFZWIEN+mPYMJFMQ/CO+8/qr8c47b0dvX1fsH+1V/Z1l20WWYmutqpWLyLSYU5yVsDXK5yAWT6LvgUgEA/1DJIEszC/E7dt34s7te1R5gOIL5uLMmam4evUKi0+wf7a3N0keEblactvw3W7dvBm7O/u0O2ubO7Hb+FYC+ilcnb+KlzwzTvFXcdd/gzfxJAC4khZIx9pBuwMfBurHAGADp3SDmxi3rVNsA9/klD8DCMqj+BQHv/aF6yRz8+sVmKX/Ww2jTB4qddLmKyufm4KnY8FC+blyVquvlgpg38vT3E/zxzztdm2t/k0H2ue/BpBOdS012o75e9K8NyXzi5DuaUeoZVZIJ5+wFjxHT5Jo8gHaus5aZaWOrcsqMZDro3iB1367JdEO/D22tp/FzjwBAK4eVhuSBefcc4kEjOXrUo4Nc4NKgYmxCfb6hbN56fJlzv/62hplkecWHrFa58z0OVb5AugDmImesWCbLq2I0TbQNyQQpgG5GgBnPTE6NCaQt7Ef69tr0dPZyypiBBRgcSL5AicGjLzHC7NV7zO+v6MzBuBEdkrKBJU/G/vqk3p2fDImJsbZU2WgqyOGejpjbXkxNrb3Ymi4J8anJmN8+kwMjk2giUncun03FpdX45WXX2PFyDeffxErywtx6fz5uP7aqzF94Xx89tlncf/Bg/i799+Ps2fPMsE4BnB5aIjzgsBlYWGB/6K62IlJ7GgAn6hqxt/hcGI+EMzhvRgvKqlRRXH16lXJRA8N8XUOMphcy14dTgJjHTEAg3w0+6goiezAyhJb6jXUTeARY4AsNxxtfIYriZDIo0QQq7tVvYp78t8HBwboGEJaa3lpiYD92to6AyeAfKgAx5wgmS7gQixPAWHoWawePQSLy4rFrIJVdSoSlHUyAfeHdeXXY6kKkLD0TS0F6r1bB16Q5ZHslkFQg56WG3VvLSUDuBEEPlRJEzn7CtKREKil5Wrw08CxgkolQhj6pXSipIUo55U9Qvl8+EzU90c9kAVayjb6vJJFtKSmkpx6Dyq98DwljS0igXt44u9mr4s5bSnJugcYpSlTVllJaYPEkpd2Mt9gTLJ/qupPVyQY0DKAhPsCk9bjwnXJ5M5+R5D9xH1gbyM5geeG+1AloKp3DdAriV+rbtCvKCQDOWbbqfwcV39mXl4JVCTQ3Vc+q0EofcS+S9nL0QnZSs0kq8zSNhrgMXit1aLnVFVvEpzPHoPFmjKwbw9BZIq6j7T9JVxTFYlKbCnppgT7XvZYxZxhju1zlUBw1Z8tEyxKQKkfNsZqEoLP2Urij1XXySTO+fFcs1KtIgk1+0clmKc1mJXXBITdi1O/4/0kUMaeYOx9W/daLhOTPqY4BvebYFJJe8tfzgsJeBfj2c8fv0NhC8kkrLYTuC1ARsQCBPxIIopcofYB/MgMqH19jN6MdYzJqgEGgPB3z6XWpBIGVnxwVbuTpV431d7Ka1r6T/ZOUssm8dBOZM9ZSySzt20CQ5QV2z8gEIi/S95NUsaSYpUcLD5bgKqY3l5vuOfyvMAeNtGj7EEoGy35Qvtx2EO0ycXaMfkBiUdWx7h/arYe8BrnvKdNt4xftRay56srfqmukWcH7gkgr9QldptUe9RiQOcM7VNW52KcBi0x15gHJs8AKrtqmlWqUkqQjVSltmy2gFECwSkPjfkoWzM4Ee4Eo9arErqobnACy6oAOJvQu833RUAre7m6Qgr7xfEF7oXrN9Uf8L3Ps2rdQFraFVpOdnL9q8JKSV33Z1d1Kdc1pSfVp8+fzdHn/i3jOv/eNoDzUACiArNsyt2yQmCB/Wq8p1aK0LnLiupcrzXYnsY096+T0h5PNb6qGq3sX5lnKObUlbbAipAQ68RIDqMDLU86e2Ll4eOYu3M/vvrii+gdHoj3//d/jL6JsdilTyJwkYQaSG2S2KLzilSUBM8NUFWkijRYdSK9bk1AUKAChSv8vbp/n8EixEn2T8k/7G35AfApeP8prcg1wMqOOoFvv4q2vLMzRoeHY3xsjB8IZZ4Pf/MhCQJYW4/n5uM7r78eMwCA/b9DJRFtZ6ngQD8EPY4F8Ouc7lJyG3OEPsiULkWiFEA3iJtIjkL+cy/OnzvLZOvc7GORxJJMhjXaPzDIypzbd27HZ599Hts7e/SJr1+/HmfOzUg+FEll9A4+Oozd7W1+j33MyjhUQTNYV4Lf60NSnyIB2XYT3GnKDfh0LKSKk5RRnzzNVcDVHkgQovIDSczTvmsFLpvDO42zLQCM561Sar2lBQQmCSCJf03XLAlNcu6ayNuyStUGPQZgpkPI3+dOzsrojBfLD2sHzDbf4Ok/5Vglz11nP+Rj18BkE6idV6zszikAcJlX4Bmc89FkP07KD+W+rv7c7nUnAM9Nn9uSHzp2L7mHeea2zBb9/6L9RukvGnyl/1VJwSumsE/m9V0r28nXl19aqArkGK1wwGefZ7MA1Gz1Vi3CHGgSTEEKNyBB8mav+sBSmjXJZ7Rj8GtSSaG6VcgJZ3sNEwtF0kSlYd1So/I5UbpIoqyBWquMqK8sFV8OVAmMnpXw90GmtsqFfDz5SKj4hA8BP15AtGJQvB+xCYl3aBtAMFsEJMTCsEmolMMTA8jlyl/7bJgz+z5wRgHwra2ukayGKVQ7APjoqVRDKeC6khivwzXxPKjeNTKsmLohBTZKJYN4vbPDmB5SwJhvSuoDaKR883osLS9TdWGgH1XXiPsHmWNBTI739Q/2x/T0GbZvclsOAWKIQ2rFFYHbIJ43KtIS8goYG8bNeDIJY/bDQcjr6dM6wNoQGUxxNeYOimXIN7g3qlodoAJcMYLXJz4bEryqDm/E1s427RcqdPGFaw8MQIVmkK8BuIW5kY+rf/F3AmTdOitEPNP94docX7Yg0R6TzDkrhvk6tTvB3zD/9L2SlM1zOeMeE8dZkU4VGzxnVTAzVsyjZT9BZqzXxaUFXh9zgv0BUhgI9ds7WwSA+/vRRxhKbLvR2aGKaZzZeE6MDxu7XNugQ6HBRX9/T6ysLsbvP/kobt65EUfoFwtQcOcwGrsa61EjorF5GGcuTcbVK1fYxuzBg8fyMboievqUi0i+l7aqAeADyEYfBaqECfxStVxV43iWb77xOlvC4f07W9sEf0lMzWITrrOurhgGoStVg/DcQBpDjuo3H/wmVlZX47333otLl84TgEfFrX2tktBqhSn3F7ePhH/xmVj3AC/R4g0EsqnJSUoY437PnJlhDg/PFWtmbW0lHj16HPPzy2yFwTYt2Pu7aU97USkMOwG7hJhMNhRnfm8/YhK3MBEw7ueNZ37p4kXO8/jYKMd1+9bt+Pqrr2JxYZVVwOkyV3b73XffjtdefzWOjhpx2IE9jzgBKiYg8MreOaZRPCV7iGpck0pVtQsbrBZM2K/dPSAedMb83AJbf3zx+TexswN7WrkY9PcmJ4aZ04OtXl1fF8kk92RPN5TBOmJ9A6pDAoXxlQrYz3L6f/vav9AZeBa85i/0Fr8dNmbgSQBw3WunlZ1JTzvZ2HIeBTbp93mi/M8HgE+o4CyfbglKKqCq/5ophDauuV7GoKLMTDZdWH3Z22Bv1avkXNdA65MAYJ7DzwSAn14BXI69DIb1Pd5bj74KGp/41Ir5awmanm3s7fdgOeftrtcc1J++j/3+1gSXlquB/+PmrpasenYA+MT1UrBVn9r6PBEAPm315RqGQxaQJpZ0sRONTD7tH8TVK1cJGN65fZeVtgAqUVH62R8+i/uP7sixoJRPfwwhIGCV6h4loLd21nnNyfFprtvllYXYTwkdgyFM1O43oqe7L85Moo+w2JysEtpZZzBmqRwlvDTncKT6ndw+ithF/72D/Rjq7Y1zM+dif3cntlaXoz+OAqQ9OGkE9Xp7Y3hikgAw/rv3cC6WV9fjO69/l9ece/woJsZGWdF87uLFmDwzE//803+K3/32d/HuD96N6ZkzMTk5FVeuXmHfXAQZcNDRvwNjdrUQHE84TnDSzXJkT9wMPBB8AAyDI49/MccAzxGASr6pn/LQ7J28IbYvE25kG4MBvFU5jO6phvciEHJvIVx3cHCY14TkE4KcixcvxMWLFzOAFJiIaiwk7ugUj41zYaAHCmYaARM+d211NZZR+cu+O50cL5jJkLNGFbGlqA0ccwysblEQaDNpO+KKPVXqSRIZQZqlULEeBUY0Jy0EShVy/JnIwFjLajsFnpIRc9LDlQLe97iWk9d4P5P42fOQwAmBmG71tk4pSVfgIhi1E+73yn6LcWm5WzjkDI4rGalMbqT0cpUIT9lagy8YY5kQV2JZPZTw5epA7Q1VHtWMfEmeaQyqKkVgqUQG1lAmdFI+2dJkBtosZ5q1lhW721UHrnZzkF5XH3YoWCXTWRWcFfiY4DZBFwSXKReH/QPSQU8ymu0hyI7rGRKozgXk5CB+Z4CxrhxPECHtBBNdCaFgrJSogyx8rwAwVZLVACH+VoLoPmu8XlydpSRRykHne5TkqJNvTFAZ6EjmsqVEK+Aik5wlkMgEVQIEAKoAnFsdgGBCJn49LwQos/+WALWsGHZPpJxD+w7cFykj56SMEhg+5ww5wcZqDVFKlax5Axf1vTZX+db9PxWMJ+BUVDHbhgsU1t53JSkY0qpAUI8lAaGZHG7j92CeDLaacNLkT7lKOfcHGd2ZrMf7vCY0VoG9ZNbn/Pu5c+9RCqvu5W1AmcFvstN9tpc9t0nIsCx6glxOZvqZNAOWUjbAf66YsE3BuUhSSco7432+j/K19r1d8WYAx+PznHm9eL/r2aSDl2tXALJAJ9gwfBmg8v4g+GIJ+FQssN0lcJYJXawHSzh6LErICpw0oOn4AMMh0Lu7mxUh6mkPkNfzboDNRA18BioWYSdcGYrPYEVHXz+v4/MYf0cSGHYK4BMSpPRHDgB069zhekxbbHBUIHdNiPQ86nNE4lCVjqp+IO/m9gSu6PQ81tW0Sur4fCnbISjhkz0jc735/nFDYOoLCKxBLa1dAYdN529RVKMtn2obLRKU3O0J7OpZCahq9V99TnlNm1Ska2vcejY1cYBnHM+zArDIym/Mj+9NHysL7s/1XqkA9wSP/B7GpCSvZF91nBOpHMPrICmGj0B1xNFh9EVn7K6sR2NjK/749dfxaH4u3v7Je3HphWvs/3t4hD7OOscMpLCvM5U7pLbC/VntTUhUgmRUS8WXY28Kfws5fu2fusUCEsyozJBcY7bRSGl3JKHNqzZpDXLNlBRFxU2eB92dUtWBnwZbAJ9x9vFszM3NMdmK9Yk1DynQjc0tVtqePXeWvqcqk5B432PFF/YciAKqkDoKEANRwUXfH8ou8JFSalVV0WiJgsQtkqUAgrTwxsZGSOBEFQl8TPxudAxkymEq0KysrsXNmzfj7r37sbMLW9gbM2emGXdMTk/x+Xk/QAWltm3QaDzIZHMHQQn2wkzwHPW87ttpQEdYcRHfMVzKSmB5nscA3NaY2ete+01uivdheaQqEqvjMROOvBdodk36rhRWNJ6mpIQc4jSRp6fiKv9Frz7+nhNyFx6l/k1p7FawM4Hl00bAzy8/u/X7giRR+fSteZUq5tOblUKq79/+RLvPaQK6M/dU2cOTcimtc+L8TOvYc1xPc3+ysQXoblvb6tO0zJcUD0Te8DlR2zmpISgUcjzUDkauAX/7mT5n5QtJore8Pucoe25Lz91nvmKXSlobtjfPI1wTfj/OVnxRTQTtntiTVv2C63irPpfc2gRnM/YqCYno87q9Q6Up2EGQH6UQ0sEcBHxH2DRU07L3bSql7EGuF/u+6LG7vYMqXbW+gQ2Cn0Q7mXL+AAhhy3Smi2Vh9RhKzTNWkeIUexBn/GR7L8K6gFDNIWyPWniwtc7ODsnoBLkQd4CAmC2Q2B89gV/4vo5V8D75wFK/wsThs+GrICYm8TvJh1SeydiDUvl9yHgciYC/tKTxAszNFkOw1329qBJtxOjYaExOT+vaSQKDjcR/mAhUBBPczjwAngNVGFiVrZjYVdxuzYTXVuc95Z9F7MUaJbjc3ZNKLVCIgH3OHskknYPgs8vzzpudCim7kMFV7AGFGathGWwm0d2kXhL3rMgmKWlsD6mrDZB0hEIFfI95NcmaZOVU7xGIvs2fEYfgZyhYAFTH2aZKdhFscV8+d0F8cE5ceSxIfe8SvPWaA6CL9wMARSUwrovPwvhUMdzF57y+tkrlDPiyeIbLyysE3AYHICcupRe8bnNrgz1ou3uwVpCv6Y65uUfxxVefxOLyfBww7j2MnV1U88qeY2znZ2bilVde4/n/5Vdfxo2vb1YgL67HKldIoNjAQzFFbiZ7BpPAgGe2fRCHe6p0nTlzlnt4YmIyzp8/F72IsdiyRntCIKUImlBBw89o9Yb8lWOvTz75fXz0m0/j7Xe+F6+//grnXxXbUghgm7UezLPiMftaXHNFHIJ1Dv8EyCQq/SHdjspwEGVv3Pi6apmytr4ey8vwc9Q/GT2O6cf3dkS26K18z65uVTofghjI1+G+h+LyJbXIgx3Q3pEdbjSk+kbS6N425ws5LsjOr62sxdraZiwtbTeRm7GHf/zjv4srVy/HASa2Czk0+ZKyjWmnUjKcrbKsGkIFmbrqneoEBql7kMc7jPn5RUo4f/XVraqlTaa6q7OaeRF7P4lO+5xDTqA8kvkZ2PMSX/n2629gBr590H8DDxm3+GQAWHKH+mquIK2ddU9Wq6vswObk5WRnvZxuJ+We6hGcBADnR5YALO+gAIAtHUNmlZMoDsfcf6tylNuMJq91WoDgBIw+mzNYX4ifcfzdrfdfJ5Pbh0BNAW7LMGtA/nj1r1UiITIAACAASURBVN7XfE0HVG1C0vaPo0Xa+Zme3QkPuFwTx673FID/SWup3Vo7aY39KQDwk6p//Vm8p6da3Fo0p7/61PA0kzLqlcbEWvZTwvfsJ4v+P3v7BGgeP56N9Y2VeOH6SzE2OhpffPllbG1vxNDASExMTtB5pfTI/j6TTvj3/oO7vJPRkQn1B9yHxHSCDVViUiANpGKG+kZicmqSY7n/6B7Zjd6HVcLYgWTuQcxVD5LHqGRJcHm0byAODvZiZ283znR3xVg/qr662A/tEM5SZ1fsHh7F2Jnzsbq9GwcdXfHSq6/S0QQYDaYegqQeyOH29sZvP/pd3Ll7N77znddicGiQDu6lS5fkwCZoi/uERBLsIcBQzAeqFXDfSLThXwQ3YA/jvWDiMogdkHQQpJIQKKAyjTKcSFTv7LJy+O7duww+8GVZSFwH17BkJwI+OLpg/xpUhrwTXoO+H6oOg+TTFIFeBC+SWzqI+cUFBojnzp0juO+kFnv1JPOV9jyfGcYM9iQCfAa9CViUifAKHHDvFDCYs3pK/WzF0sbrEETDMSYDnY6u1q3BLd53smYhfwQnmYzgBiQyVWVLSe40pJZVNZjr7WSgw8ChbT7utwk4y+oe9n5N5iOSDEiisoIs++3hc81MVY+grgQ+s+etK5czMS8mrPYaHHn3q7KNZjK9M5PHHJOlcGvvmr1kIWGWcy5QTpK1IlW4klbAFMEV9NcCYzmrcXQvvmcFwf4sned26hUMIemAQMvAWBZH8F5VQVr3SeU6SRBdgEmC4Qm4YY9h/hi8JTPaVaMlBCkQK6uADcYQ4HTiKy1fUYHm5GDrueCqu7LyVfcl+Sd8uZ8Z7UzKMuLZGuirq7YE1LAvLKsAlVji2nd/xqzI0LwqAGYyJ6WH8RlYS2bGs+cWkzhi1JLIUFSGO1nlJBrGy8RLVnuV67j0I1hDkwnCGmhynzOw/otevsW5Y5DFCbFyPl3VSmArg3EDnv5bVZ2U65+AcyGhzQR+9nt11VQ1lgSbMV8iQySoXgCFBqwNTnr/OiFUgmre+/zMXOf4naofc62m3aBdoGSfAB9VCqg6pPZz60QmXlvZjax05bNNQLPe18pZ67V1NTMTDVVfYklECwDXuJS0U79gg4+2i/YTsCaYuLL/mjdsO8O1nZXOOE+4HpFoJeu+j4kYkUVwPiZYkxXDtudVwjilEw36e0zsUcc+ngJyCRazxzoSr6ielaQ875cJTc2xgT0kGS3958/Es7dMOPYPe5Hn/tG6c5/w7EmY8176UeWZ5Xkjsz+rvfGsTIagTa36ndf7yyBIBaqbWFH6LwVAi7HhPnG+oXUGkj8AgG1HDIB7jvj8kdDK/dHqh3oN+e95yDFe8Jp09ZCBJ8+1rsWfclr0s8Bdkz5Kb7OU909VmApEllRvZYMK4Ez2QbKZ5fxDxhDnjhLAim/ci9E2hfPA6lBVYBnMoHXPPWvgtT7H64pm+yq+V0tP82wiwQaVlEdop6ukFi7LridKpPWhEvyoIxpb2/HBL38dP/35z+I7338j/v7f/2OMTkzH7q5IKrIZqmThet3Z4VgBTLg1B8YLXxn3iCQ5Xmv5fybyj+S/Ub2CZ7KqvLAmDBChIo3+ERPSIHqhbYZkgCsQCQS9rU22WUEbBewpjAFJZCa6BwfZhmN8bCJ6untjcWGJvuHm5hZBV4zB+xTnuqTT+xJw6KCPq2Q2JAktUYixw0eFik/EyPCoevKiOr+rO9uIZFU+1UeyP28c0k9cX12lPb9y+bm4fOkCY4u7d++lDYhYXFyKB48excLCEmWl4QNCshLRCZK5AD3OnT/H/0B4oBws97JazlDSu1BRYY/HPUhiyl/ENbBPQMrEuSnAoJYnrxYujUaSIorzp/x7DejXwJuqu0oPpnnPiaFRA5gl4NtaAYzXkbzGBK6TFU8dFdZDbSWot8SWTdFhC/DZBP6WmQAT8ZJwWeYXWqPNp4mphYumLbJNaQJCm/MQTQCwS+pOAZqb3p320LG4bU01YcW9VVazJAgUi+B4dqRpBTX/UFy3eortrtsGAAb4SKIpK2uzb3w+V1XfW6FAbTJwnrFqErKxlAHtop/LysVU5HAFsGVtHcNxPtxnnWNOeX4TVfJsc+9Onp9WkGG1ssiLJk1RZSWB0HQAJHea907A1/EVfp+kXdom9h8GGKgco8FVKFHBNkJiGPeF31udA/LPBEis2ETfJ9tcpB8Jv4eVnztStMKcjYzKhgMUlJQqQMoByi9jreAcoe1P2d6NzQ0qYUl1y36q/BX4FyTj7UuWmRXA6C/L/q9oX9VNvwtxByo32fYKDVWT1I57BShGYuSRWorYj8E5eYjx76mfrGMztnrIyl2ur2yP4uegOKuQmo6OWNtY53qanJqqiGKIbZGnQB4H11FbAsUvlqzGuFBFiBwAe6dmXOe+vjons0UC1kN3KlyRuNir9WGy7BEAS/WFxj3U6isggor0i3Fg7FQmIyEQvgLIPYgp6gpx7QMp+qB6VhWQEdu72yTQV37GXiP6+3pjfAJtqhT7wb/G50N9AkplWtc10IYJxecuLS1TMlygspR1TFrAfCCf4/Ye+BlrYB2V3xsbJFkhv4O9jOplqNSparmhamMTU0neQmX5TjT2pOijPBN6OK9Fd1cPfXbsYfohu1uxubUeOzub7AF8eLhHZb6HD+/EOqWA5bdR/nn7KA53j+Li8zPxdz/6Sbxw7QUClDe++SZ+/etfx+z9uegeBKEC4Ce98zQB+p5gLNr6YqujqhQtTPaOYnS4P1556fWYmTlLYtni0jyf2dkzMzE9OSkZbLdWYfPgIBkCMTDWMc5v3A+ex507d+Of/uln8dxzl+PdH7wdfawir9ua4dmIAJt2Ji0tni/VvbI1G854xBR7O3vcq48fP6SKHWzK4tJK7O3Cb1Emm1LX9Mks46w1YRUqTAV6//b3qwK4sQsFFAHAl5+fiheuv8B1jDFgbG6l09mNilspLEHx5PatW7G4sEBidX/vQGxs7MTKCnJg9XExM3Mm3v/xj2JsfDR2d1GYIV/duQS1pBQo7nyS8huohle+hnFZEiyZ22XF+kHMzUEC+2bcufWIgHfi6oVPn9EFzwF/b0JwkovSh9HMiSxHu3h4mtbpKWfjt3/6i5uBP8ET/Yu7x28H/NQAsAyhwagS1JSjaIC4dUoNI568nP58ALgFHmv5qJMA4Br8xRuctMueggaemBipNf+b7w6JDjHo7ey2W1DNYOZxANgM5DLIYmBS9olKZ9pB6bFxnBDA2KnU9apwp/q+3dv0Mte51az81vFVY/gzAGA68VXEXN/VaQDwieM4YTc3JbYdpJ3Aii4v8awA8NOCv/4MJ3efaIT+TABYIEMHQV440wC0DB6iD29jtxGzj2Zjdn6W8m14HEjsDA6M8tAHAAdA8bnnnqMzKgBSkkoAHFfXlwkQwzGeX5yjs1uxx6qg2OCW1tXEyCQTNfMr83F0BPZq9u1JNn4r5E1wxQzBSpJPoDY6uJzp6Y5ByD1h/GSy9sYBgpDOrhgcn4jVnd3Y2NmJyTNnYnB4IMbRc+zMVIyNjtCp6+rujU8++TRu3boVb735Zly4eJFsPzhZYCgjWNvcAovvKCYnJxjMkA2dYDB7EyYrF7+D7BF69+L9KyvLZOniC86vE7pIHoM1DCltJJExH5BMmp6eYt8dgbjTmXhUhSDA5kePHsX6+lpKLw/QEcW18FmQpmZvnPFxBm8Gl1FxQVmmkVH2CsLrEJjCaRdbGhI8SjDiOmWA54pKMFnxeu1N9CTeyh6C+3TCERgTQOxUUlBOd1b7OVjdP2S/RVerqPevEhCsdszqZzOmEYS5xy7mB8G2quHM6pXUVgmclCQlAkJVxWT9HleUAZDT3wUc2Y7DcZbkVf6dwIf6BcHeM/DMZDGCHMn3KDFQVqnhxhB8MXnp/p2US8vrJxCkuZfkE+yCe8xinAadvadqQENV82KpQ7pI7y2rsAxEEeRGkiGTTwK76j6YfmYGtZwE12fVwYjmQ+AVz5bs1c1EK0GvBJWz6hM2EQGMA3cHMXW1gSpzfYJznASxFdgz2KvA7jpaYXBkqeVK7lTMWa9fznves8AJ91hT/1qssdIWG1jHGF0FqmesBIB6i5lElVXE2TtXrpGAbAJxRQU37g6gPJJdYrW7ClWVFtgDeP6u8nKCzfPLim+T0FilIfCJe4M9stWL12e84sQqC10BQ5Xv4GoS7yGD0dnLF+/HeMHKR2VyJWGeCR+dv7WUuEEun9kGJQ3Q+rw2GNgMnCIJI+C1Og+b8utOwSZYnr2eDXBJSQB9omp/qfQdWD2c8vr4DIHU2tN2AchKL8BQjAN7ztLyfp+q+GsihhOQBv1cquO1KdsjIgHtKfYIZJ7Z+ysrhgmSyvb4On5OpU2jjcqqR0oxJkte4y6qdZKEwGeYBAyCRimJZxDRaxBrryRFNNtLy9FK2o7zakAgK+58ltG/ODigIgjGxjMmWyHw2aat4LyzWqgG/ROyq21K9qAyII9zB8AVAcQGwB5V9mu9Nzv7AgZlQ1hlwl5yvdlDTfvGiRU8G/bApbSlgGpVKEi20W0LvDa9rgz+Gww9SJk4A5ilv8k9nKAzfu/93zT2JJj4nNIYdAYz6ZKV/AaQTR7w52i9uL1APR/l3/2cSnuH70uChtcdAWYbkxy/94u4E/LO3PMX8nMmULlioyY0CDQ0cYsJq5RirPZAStv5nr0/q6xTcYYTIK36+6UiBgbV1SHwF3FotpDAE+V/AAwODmKguwdlXvGLn/4s/r//9t/AKIz3fvx+fP/dH0Zf/2BNSCvkS7nP0PsPKi69vVwrVtdA4hYJX4AMBAlSFh5zYwAV0zgzMxPXrj0ft27fou+Mapx9gq5SXunuhPyjejDC5kiyXOd4A3OLSiychSltib6II6Mj3AP4nKWF5VhZWk350a1mwlMmC+EPDw4OsJ8u1vfQ0EDs7QPYCPbgGxzsE3sle3RiLLBXUroRuCIJXwEflFeHqgdlTiUrDulpJD4x/u+//WacQz++ufn47PMv48H9+3H/wcNYWl6JXcYhIqh0EhACmUQgK+YawDSqgekHj+E+pZIASU2RpVW5yMeeZA7cH3r/IQnMiv/dXfa9BEkTxAyurcJU6Airf2GCX2WEtHFl75JEhD3gs8tkOoEgLla15K7OX+XWVUXF16SEflM8SjlvEy5yPE9BDm4GSJsp3NVdFUBr6a813WMF+mYFcPXCuqq3Os9yTo69/wkVwNX9Zha5dXw1Qb2+8rHf5SS3gs9yQpt/WxLo7EO1e66VLWy9odakiK9/CkhsO+8zUv5grbhybNzFnOnW0DpJgJf3AfeH28kksdbrCZ/n1gn2f0gozLOjJohq/ZlU5WdpcpZjH2yOCtDLpD+PAFaJZQsBAlHoD3tEe0glJ6oWCJCloleSfRHfwXZYKQrjYguYgrjqGIDXBzkSJCK2jqpjCe8z/yvMQv6EFY0sa2zp6cov43nbIKka9rmOzVRViLgEwCx85waJlgDSoV4i8A32HrGnz0XYWve6hWFAfAGlLMR+oyMjyrGgwjd7JcNuIK4HMEiCUgL3PschgUtCVKr3wM9BNSWBUMwdAeA92nPEnbD/uHFIB2MseB37m/b28ExFBS2eK+PFJKfibAJgRPUlVp+qdZVJlI4lcZ94dgR4UwYaviEqaV31TNJbrmvHQ6z0HRyIvgFVRLLCFv4KW3doPCIs9TE/QhA72+C4J69ITzKi+IdkqQTlMQelIo38U10bVbH4Iphr5RIA6xubrIxmlTrOCMTG8EHyDAABgO2q+hRvK5+g2NWEKVxffr/OX3xPpSZWeIMoLZnpifFx/oz8B4oElKfqZF4HJCy0SEAeBkCv8mKq6MX5h3ON8XquO6xF5JXUJktERXzBVwDJbmdnK9Y3VmNrey1u37kZN775IjY2V1kQwV2BNbl7FI31oxia7I133vx+vPbad+PM9Az9CsiB//Z3v4uf/+Ln7AXc1Ye+D+htC+ATKigq0sA09XQncfYAcUTE1PhIvPHdt+PMmbOVP4Aq/eWlRa7HmemZuHjhAhV2FJ+ov7NJbeybnb4/1gwIWv/yy19zXt9//4cxOTXBe8CaxhyjWhrrz4UPXAMk1yLm3Wc+Dmp1S8tLsbqyyhZK2JsrK9uxu63XAvjt6lHekL76AWyMlUWQg4G/HzE60RvDI0P8XDz37e2DONgTQR6v7+ruiJnzAzE0PKJ10Ej1g77+GBkdi8GBkejoQGx3EOtrKzE3Nxtbm7uUUMaaW18DSbSWYMYzRa/gH/3de8xF7uxsRCf5MiKl01bQB1BcaOlr8e31XOwHUwkJpKHuXu5ftPG7ceNmrK9KVab1y2CwbLtVW+WLNZ1hJiI65ZLxwMG3APDxSf0r/c23APBf6YNtva0nVQBbcrJ2aJPprWxAsv/qpHB5ffnOyRQ7YT7/1QDgE1bs6QCwE7pFb8qi/1lr5Up9C7XcD53k1h7Ixb06gZs29FgF8LMAwDbSx2OWZ9uurUmq8nrtAGAHVa0JN77vTwSAq8TwMwDAbT//Cfu0XUKuPZDefKFnAYCfFfz1J9WAwik38a8AADMpZmm/lMF0VRKmf31lPcHbZKKy0xcYbIMEMsdGx9j/FY70yvIK+85AZmVlbZEJ7ZGh8TgzfYZOMJilO3vbAbk69yriMinYZAiW4LTg/vcPMsiqomTz0pU2Zh+vnB4BRcwCigXXETHY0RlDnd3RSfbvUfQB4EayDuxJOMVHR4H0XAcqcCD1E/sxPT0R165djXNnZ2JoAH1KOuPjjz8he++NN9+gRDIAEDizqC4AaAlmJhxSAOFwFO/fv8c+uQh4EBwBTAeIJ1BYcoh4Hao4AJhbStk9fvEzAizsHwQkqNiFbBGCJQSzcIYpkb2JpLoqVBBwQqIZ9473YzxIcqFPj3r7qj8ivsfYNzY2Y20tAebeHvZIwX+U7UqZaTxHAbFyYnU/6qkEGSPcGwLG9S3JCcKBxziZ8M9KE1enkcEOljICTkuYQh45r0sGZwK5cF4FLgq8JMs4K6Rc6YLzQ9WgpbSkFoPODfXidPLYv69BX9l1VffUqSFfk8mWlOCyrScrO/vsspIH4Ez2rnUlF+7TeSEEgKwwZZJPIJ/lEQ1Gk12alYY4NksAmOs4q45sBQRoyeEXWG12qKU+3SvZPeLytZmkksSoGM6uhOacuE9rJipQlQRwiFJWWcWqZL16IrHaHyBKBspiIwtYQWCLdeQEE0FOzFXKYxt0JViYEoMJHejemFyq+/7Itme13r579wqAdfKoFVTEfFHCbL/BQF8AV03a8vqp15/2Jb2Sqm+qQO7yTLBstF+n/s0ZNFU9XVG9haoNscT9WlzdPRopXZX9r1vPHANROp8k+0w7mdcy8FRKFTtJp8/A8xTozXWfxBjLNXHe8lnW6yoT6FltreNba8xM93oPZW/PTLqYre/nyqeVCW4TKpw095nL8Xrn5TmmZI0ShiJdqBrahT7lSYjREihiv0VVYRsAYtIQay4lsFxZK5AmqwJzb0nmXf0atUUSUEaFXvYd030nTlDIhjLpTzuBQBsVFpa/0173fndFvGSAAegrsWnQoMnHSgDf86SEHMgs6hFX268WQmLBCKfSQvamM+kEnyHZOkmfmxzDSnLYJazXrNb1M/Nnyd6k3KMYNkokFmPl/iv6olY+HM5YtkFQohV2Ae8tSQFOHmKMTf3Ziwpy7xHPmcF3/B6VK0iw4mzBGWclE9wTQUNK0tYVSnjQlBfHs0gPovUcccW67LXWmCucSVrJKiwn0PPgMXGeP0oyWYu8hk1EanEPZwKJWR2jpKvWbblP8Jr1NVR5SK4a12TbiOGhqneg58O2pkoIyXLk9ernKAyqWdK5/Ln0p2s/2cQFkQ5cPa3xJkiefQ1VPSHf0jaWPRoTGLA8t6tB3FvPNgb/uo0C56+ouPZrnND386W9y30NEDLwHwHgo+iAnl8qVqCyClVdsJHwpUaHhmJpdjb+6//zX+Kjjz6K/qGB+M73vhs/ev8nMXP2PBNm2guSGbQ7ajuMceD8w78maqmaTeAB5oYkLFaD6DzCPDx35Uq8+MIL8atf/SoePHxAYBOJV/SGZvuLo87Y2wX4g3NSZxgVCbAmSUrojr4B+HmjBF5wbVQpQa0HLUO2N7ZI1HHyWbZNrVBU8TaYewU28YDVWsPDgzEwCLlAfG6DoDQJG06EgxiSpBz7RSYWlb3A6cvhPnp7CfbOPn4cr7zySrzy4ouxsrwaX33xVdy8dYuSz+xvCAUYgMqYN1ZuSw0FCVRfH3YCccbQ8CAJkIg/envhk+jMQETgDYexATDGPP/2o9/G/QcP4uKF83Fm5iwVjPpQ4ZdS2ba/tv+1Pa7bVrWe0TXZQyBYuV/qn2tiGfdCuYYZqiT5zJX1FTCofaM2Gjz46zjnBLCxOsd9WJWHig7z6jcViaMdQJu+hiMtAoJ+a8vrT8os1CB0c0ut1iHRd6LqVGmHRCCp9naRrW4Ftys/8gSgmc+sAGk13lrtzOvKtlu+UvuvY+B56zy3ey5NALTbY+hTqojjhPdVeZWcC57TAIKzv7RJaLpQnmJFb/GajKn1afJOZcvztSLsyc+0Ako1Azl99MVa7qV+bmUskqTQzroSmGcmKv1SSQrgGMaCqsdKMaciUdaECT4n+LtJDHJlpRQ8avKugDj4SNlShER2VPH2ErhBnILPVryWKgFQIdrR79AfFtcEGIvKXkjhk0yGNhMdAGq34YRWBGfEvSB6g0yN/9C7Fc8E1YU4fxADw+YDfEJMDoAWFZ8mheNfV0mv5pluP5dE3+7u2NtvMD5nJXASV/EeEIohe03/KwFpKh00oKbURcARzxJnK3wK5AEQw+Ez0ecUQBCWG2w/KwC7OpnDwOtZWc37BiCrZ0TfH+PJuSMpqehvi2dkYh1eDx+VfW+z6tAANIB25H8M8AL8hi8OYJOEgfRJYY/VbkC5BRG2jgi2E7BOQBTzbWlq+apaDwBSSU5NFTpcX1XaEUODwzha6UPRP97b5TPH+zBOAvRooTU0JDWMbH/j2B3bDJ9V9QAmQVBkKMw57g/ALj6bxDDIlkPZrBMtwgQ4Ix9Dclb2+MV84dwCKAx/HeR9vH8U+RWczdljG88AuaihoZEKiFYXJ8dhsAsARzfjgw9/Gb/69c/j4LBBUtfuHqrIcZ5EjI32xcsvvhaXLj4Xvb397CUM4B9rFr2IIY187/6dmJ9bjYOdg+ga7oz+wSSCkqwI1SzFo8Bdd3eO4urli/HuO+9FX98AlTuw1/EcIH2+tLgYq6srMTqClmqXSLzC3EP2mj4NFQAOKRPN/E8P8jxH8fHvfx+3bt2O99//UVy/fq3KFcJ/hI+DdYvqaYwbzxF7FHt3YX6e/X0h94y9s7N1ELtbNf5gP7WMTeSn16Dv2AQk1kfpu6EF28TkZDx8+CDuP3wUjT3kqJCXPIqD3cPoHQZhros+G+YYf9e+gR+oPiMHDYDFEY2tg+gf7IqxMZD6GrG5Bplx5Bx0NNPEogBmcpwA8OTUeDT2UTyhcmspnKgoQutfhIo80fLcKm09ciM90d3ZHfMLi/G7330cC3NSEaz9Hb++iG2LPIPi1pqEL0JxnX+qzmMVFzwb0HDCOfvtr//Xn4FvH/T/+s/oX2WEw+Nn2/jDZT8TMRQdEDoJCyMoln5WB7cZjYyHoJ9Wo+Sfq4REGyBR/nfz8GzYW/991smo3++4qTlRUh4grWOQRTZjt/7+eHCZ4UY68DLkpXXO7zPz2C4h0xp4lobd8+Pxle9vfV3r/JTz1zwmh1BFbUYiEhUQd1qAegqDufX+Wsfk+2gKAp/AiG53z82LrT7c9DRcHfU0K0bOl56Bnl7TrVtKskgYPfGqLYFsGZC5ikTBssYqybNka/Hida9VLcMEStFrBkzhrLCgDGFK+7EXK2UkVfVXZeVzeaIP2fLyQjL99ZR7ewfkjHR2xoULF1idio8C+Lu2uhYblBFaY4JtaGAsLpw/T8cbjj/GBIdte2eDEkc5cx49HZZL5y6RQQnHa2FlofWRNUmtpZBkFVArkNWcYLSdAALhfHf1UuIHY0YCbe/gMOa2V6Orqy+mps/GUcrb9PYj4NmOwYG+mJ6cioG+obh9+zara5HAImtzby9Gx8cY/MHxxL0B/H3+2jXO4717AIBX+Vo48gwWx0aZfKOzmoEHkmsIUhD4IehwcGFAUAGHqnHB0sQY8K8rwFR9c8Rr4D+8HkEGAWT8blA9SXTP6kcCkH52do7jYy83BDzJFh4cBMjcK/mtxp768nZDnlJMV1fm4LPGJyY4DsphLS/HOtjMR0dcC5gbZ1IqMAGMxX2ADQcMgih9nb0lxcZVdZOT66xuQX9DgPYpM0V2LF+j/qruF1Uli7Qx5FBXFaiS11KAKLDDwFglhZbzKKk0BX+4CKqAtb8V1LC6l5W3kvRUFZ8AZAW3kPxS70kmati7y/0o1UeqlHn1/WqeBcw4uaEEkPut6JxTPkuBORKh3NOoHGRFH4LAom95Ou7ukYf3Wyaa3xev9Rmue8nK1gTFlGTT65HYELDVYGKZY8mejQa7MEgw1hEAU/qVPbXUR4r3SJtU2yUn7Qk2ZoBDu5VJHic7VGVbf7kqVoBe7QtUPgN+l38zSKw1ADBaSS9L/boXGpnEBlstI5fJM+8125UKQMnqHclsKToy0Ef5JVZfyCYZAPY8u68u792yaYXcnhOj/KyU2XaloBnqBs/8Ghk+02EycVcl+wpQpZDhdULYwC0BG/RLzt5zYuCndHkuRIPp3B9V1SdksbX36mr3GkTmnBfPxQCS9ysBhFyX6LeE/ah9pko3VeQKPGTvuMySCsxPoN5J9pTvxkxY+rmUX/b5WPXqzvYHvg4u7UpTjNvPrLRRBrDthxkQxvwTMCqqef18lciVZDPvLJDmkQAAIABJREFUL/eP3utklqRJMTZWonL/aL1a9tHjrxK6AEJTetB96AC64stkDhN2YIf7+nulTJGkBVQf4HzGpFaSsFWj0QQzDfxkrzvupwak+NGLE1UhqiKhPTpQIlZnj3pvI7kHG2BQVaQO9RYmESaJGniPgWn7fZRvz/nkXKXcNCbSfe4oi8fqfvkyBFlTjteyt6zuz0oc+UGy9a0xAz83/SuvzwoQL4kLhQy4x1pVrGZiy4Cu14D3EhPHW+g1J/l3Vh91dSURS73SpCqxT8UOnl0+CJhk7OOz0ucKnMVrvCZUoalzTwlanG9Qg6jPktb4wP6s+wf7HLMvqeuJMHAs9qnUkWR/sIetfMBnnr1hrU4hf0JELyuD6MyELHYqPOjWqkopkYNSItfxH6o6soTBFce0tShkwRrE7kHC0cABFxvYJdm/+/Awlufn4/M/fBaff/YHJs3f+cG78dKr34nhkTH1t05pVKpQsPds9trNfoM6lyURbVKXgKxsE5DkJ8wbksK498uXL8XVq1fi66+/pvwxKtgBwjqOAACK5Cj2Pnol6uyFDeiKHijL9KMKCxUeuzE7u0Dgdw0Sx/CdaBQVI+DzUJmEtWVVFyaohwaTWAX7gn6XeBaHMTI8FNNnpqKz4yi2tzZJlCAZLOfdyiL27bxmWAlG4vch1yb66z169JjVvwvzi3Hh3LmYmpymD4o4YWs7ZVEhz8xqrWDFnQBg3AJsnol8Oge0XkSam5qaiCvPXSZorTNCcU5vr4BkVF/duHEjvvnjHwkYv3D9OqWxVXlrW1uAfq2ZrarqpiQA/QnprzwTvU+1XQtGUUY/JqPYyxEx1x5H/rZNfH182AXA6Iu1vM9nV1NwZdtSAaHZDzk/oDUZ9LQz0fS+Imej55AAcHXTcg/Ls7X6U5t8z4n3UeaHqjzBcRC2un8Z1nwSzbNS32cLoJ3xevX3dhLbQvCbSGx1DqO4XvH51Ujc1oX7SpXijnlEiknCS+47xg7st15XLVZ+WhVP1Ged1FwkMY21Jxlh+Vz0wxJ89vVq6WcRE3xG4/ZIBKXksao9GS+m3LJ9J0ujsvdtVydtCvupw7/JaTKRzL40/beKBJBxnNV1krTn9QXFMJ1N+1V1KeJYt2kS0U8KOYhZITsvcBCxaGe2GYIUrWRccY/b6GsMwjfO4ASxHf9hrARd00c1WZTgLCt2FbNQcYXkaRFvpHwkoBYxOeaLwHASM030wfkhhRYoqgG4PIy+fEYi8HUTdETeBfc1TmILyDvyjVGBS6Csp6eOE1HF22jEwsIiK0PRcgvrAPdmopAIlQL+SJTrQmyrqmIA0MhpYKyIAeW7ye8wEI9rAXBm5WRjj/kgrDPE/KiILiWBAb6SGI7zPonQip9EkJVkNFTFNlix7TgXa0J9cyGnLZ8Gf0N+ZHNrk3kI5GcAGGLucDYDvMd7TJwFEKs8h8jGUhmrWz0oFpfShwmBzKn09yepcbdSzPMcMDY5OCC5/7DRUJ/cBsYAov8QiwFMyGULIlRpk6iwpd6/AMu364phAcyZc0A1ae4d9SZGjl19isXr3o8vvvosPvrtr3hf+4eHsdtALBcxPNITL11/IS5fvhrdXeg9DInpVMHJHNHe3g4V6e4/uB+3bz+M/Z2D6BmxmiVIh53R14v2MbjHo9jcOIqZqfH4/tvvxujIGOcaawjgJHMMB/u8n+3NTa7hKRSMpHqeYj+pgCkWVw4Fe+n27VvxwW8+jEsXL8Wbb36P/geLD3CTSd7Ec4efsbi4GI9nH1FBZWV1OfM8kF0/iP3dlBGnWoJym3s7+NzaviPEGRnrJYluc3OdqifPXb5CEBn7bWp6JjAvd+7eiq3tTYLzm9uoJN+jVDZ6BTufoBZTtS960FAOB2Z6fwcAN3qjd8bezmHsbsMf1jhU8Q7bLrv49jtvxsuvvEhJb7Sy6+uX5LV6IIvELuUV5Yuw71TsALls5avgO6If8Ob6Vnz++Zfxhz98xfmmG1B37UwVh/rMrRJodjeKo7BSLyn+JvjiWwD4mB/1V/yLp/X7/oqn4G/j1obaAMBOODoBVSWss5KJycCsrJK8yUlfKSVRRAdVMivf4mRu6+9bYoU0onayE6Q8DYgsjVpLUFGOlp8LBOmkr9YeO01vzn5TlbGsHW/One8xDWj7eap7+B0bV5HUbQU6/XOZDPfzKv990iouk9Itt9b+uT6FRFXrZ3Ksre9r08v3WLLpSYPPSW4Nqp/mbU/3mgSAvcYtf1dUCDnRhes1B8F1QqteCDXb3J+v+c+qtQS3qmqolEUrVxKfdzF43zscRSYSKaUUrFpF+kOSiA0Va+T1ShAIr23s7hMAhtyMP+vszMW4ePFCzD6ejYXFBTLlEBigAhXOCJ3ZPfWRmZk+F+fPn4vFpaV4PPswerr6WLmys4VqYDABwVOU1LO/xofHec2lxYVYWltqqZ7Rg1X6xlxqpq9yKrWTavG0juju6IypgREGBZRVhXTS4EjsIUHW2xcj4+PRg+rY/t7Y2d2MT37/u1icf8w+LRNj46xe2Nnbi2tXnyeQiyAcgRnmG8ElnNpr167F1atXUxp6lQ647Rb+jvshYAqm8cYGK2QtB4jrOEFt+T7cA4BhzSeS85J38vPBNQW8o0pYwC3+w+8QqCHww9/AynSPPQX7BhB7CRSTJQ0J7MmJOHf+PIOz5aUVylMrmdZHhx4BDD4ff0fPZ1+fElMZwOLzEBzh89W7RlVr7Cu0hf7Qde9XMFAR/BgYYzCdFcoCflRtqqS75G8kiQr2qSpKDcw091BTMrkCnlPSVQC2meICbRVwu7IOAYjAZSdF3DMWe0fVyb0JiEuWDa9DcIiAGEA7nHIlCVSpwoAlv/AcCdDkGPAaBLqUmcrXcL/nvrRkMWXPErhUT9CUxE1gls5+JaOmYMo2whKNdfWOqhXryt+U1koAr5R0pu2qErFKvBjUq88VBRsOREog07JaJYim5I6Y/Z4bPcesTMtAkJU8pF7XVTPVmekMu/v2pkyYAQT6Hm49kUkyA070XQqgFdd0RW859iZQJMEH33Pzv1YHqasgcJ2qYjYrUCSR5t5XdYKO1yLgKTkqPf8asNSz1rXLs1z7UgARnwlY1M0nTAK2AqOZoMpKexnJOqlWSgBq3JlspBF1QlQJP4OfWq4CnDxXTnwIONPzFKBuSeXmSn1d2ivf+1xBrdaoTxtVq3u/uhI184VaJmkfvNc0VzVTmUQKy1Tz9vOMSMn68pm2csAMimsM2rO2Lah4RxLPknGugK0So5njd0LUParKZ2nbpSQYEqiycfmYKnshkEyEEoHiVhRQFgHPBpV0SLaY2CKGeAcrKnDmYs1obKoQIVkmq4ENbmJsuBbGYoUan2NK1KRdKKrWlHTQ+sX1YRdRlULiQMqcmmpnyXJVwOp+pPahMTmRbN/TKkO0R5bqJnCo3sc4k3CugHxD8lL2BOWcpPy5+oVqzxAwpjS+qjVxHYDGfkY+t1ylTN801w7n3+Az5KCxV/JZaLso+ScgzCQ0JQ8FpErnQH5hVrgnyA6wSqoZ6PvWGcMjo0wY+oyjXSkIUpzjPVWE0U64JUASCtR/GG0V5Afge5y3XgOuNC7PE28NkQ1lczBhZfwlkyaAQdLbRVU9V2LKL1NNQUSGqjq/1df3PiwUaKrYJQkUeF44dw0k4/NJlErzgfvAmYu5GRoelkxogogN7G88ZyTe8TyQZANwnSoThx1JVAZhq9GITz7+OP7Hf/8flAt+5bVX49/8w/8W1198kXNBW5dzLXKaLJB8bilZmDjG+cL/2PYX8oUid5D4QenoTiZ74Rd//+236Dd/8NFvuZYHhyE5nb2QKdcu2UL2sO3ppdzgwMBQbG7txNzcUszNLQYkQzc2UMGlfrxux9GB6rGUusT6QCUOfEpIZNreQK56D9KFHepNiOrfXvQF7uuNsTHIJHeyMgn30z/YL/JlnkmU3CTJxAQ4kDsOCBpPTEywig3tU+BPoi1Id2cPSScm9mmPI6mbNg2+T9q/iohVaROqHBE9MHlWdoXGODocU1OTMTWNXpYR62urlKOFLQQQcPvuXe7ZN974XkxOTSfRymeGYwWfHEUUnrKLuaQrP057pH7d6XGpX9cKcmrNFMdf0/W1i8r8SPvsgNZZVscX57XG/Oen6bjXT73M6RW+6SY0Rb/lfDn2b7r5k2Sj2/xeZ+TJA6w+qyD42E6XlcFP+vwS4D3ptR5L05ieIIFdXSuNWWumiSeIHnBF+uY95XWtPlL58wSAs2VZlVeqW1N4PmyPcXn7hQKWtZZMXqPUO1VDapWU6u/pk1nhwUosOL/xGko8s4pdij32efwz7A/loLsgJS8ZeXwx1szzGHaS8WSqUuFshK0vzyyffwJjVX0LEBCbC6AUqgphkzAuxKy4H4wVcTvicIGD8JO7BbLu77MqdWRkWD3OSbxU7IaK3ioGB9DdgN8gyX6rd9kXYwzOat1DVnwiDsL5q4pLEePwbFmdu4VWATr33c4D+QXKCYMUBL+KIE9P9KHvbgLZ+CzYX8acqZih8E9nMH0CtjmRZDDuBff8+NHjuP/wIf8+PTUd/QP9zGcAoCWYCvWlBJYo4w/flOBcErJ7euOggQrGnbrFgxWlUkYa92RCm+0l7sNxC+aNeam0Ya76L/1aEhd7lNdQD2Cdt+rPW7fgkWSy2tNA4nljfZ3rZnh4tCYkJskAZzG+LIdtcnsVa6V/aKANQC7uw+0NEOfDz7AfBV8IMbzuR4Aq5gvvW1tZjn1KB6NN2CZzAliD6AHLdmu9PTEwIFIkznncB3xV5F7wnPb2RMwQAUPHBdaHpbDRIgftD0h8QnVub1csLS/El19+FvNLi7HXOGBebHKiL649/0KcnTlPYJDCSAAqO+SnmhTPdXaICt3tePDwftz45m7sbx1EV19E/wjUe3BOwycBGfwodraOYnCwN37w9g8ImpJRF9r7JK0yvlVfXNzj3NxczM4+ZiXw81ef1/PJ2Ix5EFa27sfC4nz84ue/jKWVxfjhD37AnBbGyBYYJHBI6hl9dR89fhTrGyIGoAIX40J18UFDJbXs82sFGQCxjSPahIEh+B5HMTE+FmdmphkjPXhwn88KdgOy0atr2zF95kw899yFWFiYjfmFOZLL0Fd6ewc51SpNwe8xp+TNdKUcM8hrGU/vNw5jfw+KVRgfsXq1RAuoIyCfpfZ6WEPXXrga33/nrejr74q9BlrAQfVPJIWqSCCLZ2SPBaSLWIKYhI5nHB50xKMHs/GbDz+Mhbm1zCXo1DGnxmdHswNyCuaRLzTw6719cIBeHd9+/S3MwLcP+m/hKUdEKwBcgr/yvetEmlmCYisL7Kz607WdryLAKQDA1uDKyaXy975cmZjweOoEeHPS9KRH1u669WuRIftTAWAFRwKm6v6A9ukVuNQVm3aEjhniAlAs5/y0cZ/0t6qKtPiQdgGs3986v9W8FwB2Od7T57L9E2j3Ga3XOT3IPnkz/injefqtTc5gkzSSA1obSK3/ip9aXVrOXLkusiKjJfvMKpYMFErCQBUEZmCoC7dCAD6plQlHEGWZVsrqonpwfz+GB4eYkFpZXdFnpbOEhCyCNTiMkHEBC86Q66WLz8dbb73FwA3SIo9nH0RPNxI7SvxDfkYswKM4f/Yie4DcvXsvllcXYnRkQjJJ7GuU/YH25GRrRjUvBIgo01c3rGCSLRPNAHX3IH+cjlBCRrV0bD3bvNbowHAMDQzG3vZeDA6NxNVrL8TUzLno6OqNo0zkItBdX1+O33zwQczP3YqhgdG4euVizM7NkhH42quvxauvvhKTU1Nk3SLwOnv2LB00JA0ZhHV1secYQGMYAMglqxevmMjo03bhwnkGc5A1Uk9JVAbvZN+0jrhz5w6dYbASNza2CNTjmeELQRoCZwSGAH5RXaxK337aGyfvLUmEwAQBHiofKJW5v89rYA2RqdwL9uMI7wkBIRJ1YIEisEQCGhLUCt4PGRhrTSohCptPQIK9mWoZSIEH6qOI11ICdGcvewPKgbfjimdK1nkmty0/rgS89oU+M8HNXOuqalLiu7adZvhrz5FlmqCB+v1IIgvjwvPAWkXVmqqcBbbhq6lKNFe9g88GPjcr6jXXqt7G/eA+kZTHc0CiE383ox0BIRK9+Duq7/oAgFcVjpKXJIM8e+MS1M21gbEhKEPQ4+SHEzEYMtjSls8We7zu+1j36Ws+rzEPGjP6Se1WPcYMNFgi1v1/KiAsgQsy3LMXUQVoFIlgJhBcMdxQBbBY3YqaStDX8247bzlqy35bishV4riWgUXeh+1fBkN1pWcCaUlwqf0Xn72FzUzEkGutUFYoSWyu3HAyy3MocEfVevxbJryYpMg1VQJsnmMDBZX0cfao9Dzg7waFTRTymjIY5nUgBr7A4OqL/SEFfOF97pfGfZ/EA0tSE64penzqXK6r6e3fuWLS8lNOFNk3sb9W7dlqPv2ctA7rwFGAoYgCsiGSU+9mryRVnRjgrv1NnC2ubHSVQq2YUSfXq2dmn8VViiYQWG63gnREEsA6ZUWpZRdbKrRxf9zv7LWsfe71wLWeYCjsKNntrHAQeAwQubo2pO7TX/b7SRbZhcSX+0MJYHG/Xj9fr0P8XO3FokrWSVXbUNtxg6dIapbvxedj3ulNEAjOMbeAj6yycTUw95/8WEnr7XHsTv6BbKaqX/UytYqESyW5XpI0SjIIbYP+o6pC1cM6K8mzB67JKEwYZg9gnUeaY16DPXuVuHSlkccA+4ZzEa81iOmzzQQJE5tsX7EH1RNdEuq4toFYnqc8D2R/YctRge2kp58ZPmtjHaoh2/QLQKbCdZz4NMHLNsL7DL/f2oScpfwEnzkVWSmrf024wevhJ6DqAvsKPZgBdKuPLhJ3g5TIPc1Hrkkp8i6rJH6SsgQUFICDFSvkjur/5bOsK63rc4jnncHOJHKoF7x7TKvdBfdiKl2QNIBEKSrPCRSAhCECQCUdiY8GSIznjqQZvELs89yXHFNXB2lGUKmBLTzY24//97/+l/jP//n/ZrU1nsl/+I//If7dv/v3MTQyosQm16/IKPbtkShmH+wEU+qCv/RFOuGTdTCMRDUv5uEQlV872/Hyyy/Hd157Lebm5+OLr76K5dW16GLv3A71W9zZZQJcqi4YQ2csLq3E49n5WFldj/U1KO0g+Q/bAyBVpDncKX2UjsPoQb+7XI9Y75OTU/TJNjYhKb6d/S9VAYzK34F+JNxRlQS71kFglUnP7R2uPcwx/BfJEqraH6AsiTiIF7q76DcirpifX4zPP/si7t69z7Ure4LEdx/lCdWPEnZWQB59+KLnuvxZAViMDw4Oor+/l1U4+Jfg/w58aoDAEwQkZucec3/B7ly6fCkWlhbp08J3HxoZruKxKqak81EAugU1W95BrfBUH6xew82KS+Xf9f0TAODjb6h/A+S1OsZOAoAN9iRIKMPdfNU/Ewg+esL7T0sVt47aZ3GTg1K+6DTA9E8EgE0Uc2xekQoLf6AaT0V4O/lJNgHOxZhK4Lf6/kkAcEGCazeP9JRTzcjjLomY9rmkFlKfe1y1lcJPDer67C39TxO/cS3GSkky5bXp0xZ+m6cl10QdE9SteNx7Gz4ACc5QBMrzCvsdNhQ2m5V8OKvzvBb5Db1KAfDqelDqopwz1QckN0zTniCewWQB4lI7gA+Ba+BefT6vriB/sUebgJgacTMqd0WkUxsR+T0iCJlQhXsxIK35qHOKOq8Vg5qQKbUukeBIKMMY0leoQNm0Ca7ggy0G4E11KJxxe/IZhkfRP7QjNrJNFMYLVTRUsbqND7d70T+chLCsDESsiOpIEsDznhCTAhgFuAh7ij6lBH+pegXi8x7Pnf2GCE6Ury6qiHFPnh/5lAKseAZA8YUVubVPBeuEwgBWIKNHaxLWxO2tyWUk9iD+zbipIvrlWsQ6AehqlbPKR3Ifdj43gIJoiyVyE/IWANABcuKzJAOuOBe5J8XoUl3DlyuYcR3Mv0idWK9qdwSwH+sZZwsI81iXVLnqU2yl9hZYOyZSYC+hwRiUefYCfXEBAu/uQipca5WEx2xbUpFrcdZlWy/GDV3K1eFfAaACWaU4JsB4cxtgsfJzIHM9eHAvPv3sk1hf2o3JC70EWy9euJztv0S2QBUw/ApcG0odeLbIyxnUxByhEvizLz+Ptdnd6J/oislxkOXR4xpALfyho9jdOIqXX34hfvSjH8bkhHJImL+dbbQnkxIJfAasA8wjqnvv3L0T58+dj5defJljcswH0hbyVliHn/7hD/Gb33wcb735XVbDYi9gvuHH3rlzm+f80spS7CCvlMRxVLgCaD3cP4y+we7oH0CFfCMakLPugWLIcExOzsT5c+diZGSIRBGAx5y3vT3+rOKVPc7N4WFHLCxCyQ8V5hkr9XQQ/EV1NUD35ErKf0GbESopIMcloDcOU8UNoPR+6jyD2LcD0L6bpJW1VVWoT52ZiOWl1RgdH4r33vtBzJydjMY+VFKUZxP3XZgE/jWBAmtcKjUiaNg27e8dxddffhOf/eHrVI6wR1L7Fsc9i/okqo6nfFFNhErvJsn/eMb73wLAp3lzf1V/+xYA/qt6nCffzFMBwFVVQN1vRVVByUxtDUiqj2sPAJejKROt7RIVreChf/ZrywRZu7vk68vu560vomPZpmO6X9e2AtgS2cnYqoC+etuULL1yemogIz8gE7DlsFrvuXXI5Ty1zlnr9V0pUvv15RizfrRNANgcMnuszbW25TM4ae75+ydU//4p4O9pSa1/va0rUKymcVezWH9EqThFbz0BhzxZ6zmqFlTT8CQzV1fGNldN1QDXsXvKzxHo1Uc2K5xnyK4tLi3S6ZPTfUigCskpM1uZ1KPEiHpzYAxkczZ2JLuJPhXjZ+LVV1+Oy5efY2/cD37zK+4TOCJIAA30D1dJzempKQKON2/epOwzQFUkbHBfG6sbsd3Yim4mrgTqoNKYScrcd0WnyCo5zERtVtLsEwBWjzTDOc3BtBLMA739/G99azM6Onrje995O56//lIcdXTHLtiCrOTsi82Ntfjg17+OubmvmTjD/KCaGc7WleeeZ5UsZHzQv21m5gwDC4C/CIIgg4wgBMEaZTT7UcHboOOLeR0cHIgLFy6yKmd5aYnSV5ClBmv11u3bdD6npqbYZ3go5Zh7exSkKOms3kb4TAR3qLDAvZ+dORszZ2f4DCG5Q2Y1X9tHGST8PDA0GI8ePqI8NZxd/H1ycjIuXb7MPieYM8lHZo+XTMwSXCmlmrl2gv1eyWpGb0qSFFL6NitWEVTg78NZnezxY8072EIghaBQSQNVuuJnBACsOOxGb2KB260AC+yCJZWxdgxIuiKVsk6ZSGbCOKvFMOcGGQzg8qw6lEQmJZncFzN74+KGMX4kMLknOwWMaP+qCtZBpIETkXuQhNU4sIeQQMV7cH30f0JvIK0TJQ4wz/iZfYPTXnBPZABvqS4kv3FPBmlJjMD73Ycz93YN+GhHGFgVYOnzt7nfpAB4MHYzqZ09bTxuBEeUK+tA8Ar2svt5+rwX21/VoQK3XOmMMQh8b+SzEWFEAa6uQ0AFyV5XHGe1nisgDdJgPCQhtFSpcS3m3Ikwkr2Eq2dZ9/gl0JPNd8qqMttcBVspR+2z3j2nM9DVOFJaOmm1PBfMXiAW0Ub9o5JpTuvdqt6gpaVbSUBO0k91yw0SdpKIZ4DFgLCBI4NhZVWqwGpX+DVX9tZJQiUAu7u1LpWQqyVbXZksIogqd6s9kVlXteCF/c3K70SUuS7zeZSkQlf5O1GMl7M6oxqvpLBdgeZ97HkwuFWV/2Y1WQl8ajbl51j+mYlAVjwIiFaFmtjx5Ty6WtpzXIJ19jVpU1LKjMB1VjfiEymJB3uHXrjZQ91zQUWBPe8LS2UDvhJwVfnCmexF4gnnKr7YD34DySUBVzhfDERi/bt6BXYfNsxJK9sPy+eqClZ7EBWK2nN69tpSbu0iVj/ulUAvExmovpX99pxhLO4Xz4RFEiWQLEOvPVTUqPKlS1KFlCcW0Ct7K/l823GsByRZYMPZsiIBXlZ95h4U6z+p+YWjal+fFbishhf4aFlLVghTxrLutUxQL+9dyeV6HjxGJq02N5m4wjhJyBoe0jwy4al94x7FSOB6L4m4oLErGa2kjpJ7Aj45H7CNh1IbQZWwwXUmL9M/x/gq+eOsVEXinP1bD0X0qSXJQfyCne9uqoYX4FQDvd5/Tl63+pllfMbnlJ9Lm2RSgxUNLIdtu5iKMzw7Cz8ZYyQhhGeECAHw9iTjDtnHPq4V+goNrVc8Zv+d6waSx7090d0nWWEsIu7dQj1DlY0CF21Df/fRR/Gf/q//FLdvfBlDY9Pxf/yf/zH+4R/+MYZG8DwhK6izz4ALz2ZUQPOMSnlPqIhk1TjnxyAieughiQdfYGOTvuB7P3yX6iGPHs9Ruvnm7buxubUdw2OjAugHQM7siOXl1Xj48FEsLa3E+sYmq3+PjvB58DMHCfyiWghgHaaXFf4gc7DSSOcvW4EgkT40GCOjIwR/IZmo4+2A3vPEONqUiPyC6hisRYAAVMzpl8QrY4ED2TC8Bl8AixFGQx1nBK1IOkT6W1hYirXlNf575849SoH29PazXyBh+SSDQepZbKNUE8ne3wFJauDaqf4yNjIckxMTrHra2tqIwYH+mJ6aiOkz0zE8MkR7gnvC1/DICHtpfvjRR3wCb775FucLtsekBIJf9heqxS0APXdCU3ynrfYs6a8CAC7b81RnfXHA56UdRcutsfU/+TPL87PJV6iIFc8y3tYdjgP45PebyNz6Lv9cE99rPoidmmOA5xPB0uME5xJ0bTcG7T89sacFgJ8IaJf5EPuEZQ6jAEf9PNrOT+YA2n5eceZUqgL2A9PGmpBXk8nrikgCIum7Vt9XuYfj7cx0NrbIcac6CPYIW0elQ7UsAAAgAElEQVTB93PZmG03CeNSvcB9uJoMe4q+PPyZog0LbDeeCM5u2FD3bkcsI6Kj+pqTUJzqAoyhsgUQrkWVpjwPFWvRQHBfKwchhQ37TCBhgWiNWMvAGs5W+CskdqUvBjUB+sRJKKNt6FLrJKmTiPisM68mWtB+cL5TIaYbyk/ZMghAo+OntCkEyDokC4x5dYWu/XH8Hl+w1w1UtK6tcX7h6/UC3GEPVah7HNDPqEhojUZFLIOvgNZMOCuwTqgewbZFIlvjYSEfcO7ceV63IxWKkE9QVTRUrED4Vn9k+GgA9BmXgTS8q17BeL/yI8oF4F5J9js8pAIDznaSTy3zW6l4ifiP8SD2VbugXs6Q1VKwNtgWA5XX2Z/YxDcTuWGavHawXvCZWF8gxMPWg6ytGF3PQ4Q1qHRtk+ROZYsO9HFFn/sBgr04m7FOMLb+7GGPK8AvRB4F94kWBnhOmAOMCf4oFM7wGj4P+NFUScE9yn/Febu2vspcD8aEM9k9i7FeXOGM36Gyl5XPWf2MOUYPY5DAVG2sYgKczTjLVQmsqls8q3v378U///Snsba5Em+88WqcnTnH+XBcDqAQhDG3EHHeR3LhIjBiH21sbcTNm9/E7z/5OBYXNmJwpCuGBlGVKgAYAOPW0kGcOT8V//bf/kNcOH+JwDn6auOZYUwgk6EKFj4J/FGsLbRUQ/4K6xSvR/HB5MQkffK19TXOzcrKavz8F78kSP/D995hHglkhvv373FMyysbCRyDQHEYje1sI9MtyWUspp7+zhgY6GYrN+TtkHuzWh4AabRB++PNm7GxvkZihGJCETtR7IDntLq6FktLi7G49Dj20PYKflHaNKiD0o4VxXA0kRm7Mw1woCO0G5Ld2SdYKxK5Raz57lha3ORaevGlF+Lx7ONYXlyOd3/4Vlx74Up0drgoAB6ayJauTsc6MJEecZGKJEQ+xffbm7vx0YefxN3bqPZXGx/HzC70aT6bWk6j1vx1y0HG2MQy1Aff9gA+yQ/6a/v9n+NR/rXNxV/1/ZQAcGug4aBZzBc7gOkkZfVVlYg7aZbQ4+cEj5uJ1UwUngR61qk8O/hixFZje8LTkTxZ2UO1xRxSAvNZAOCiP3IRQpaBo4OWKsQs7t/AcBGLNhFODRieBnC2AsCnAcJOZJ70mpMCrCKvVg+1CIxag61yVqvPOkEuuhxLk0zWU+60pwF/ndBU4unZzZneX/5n4nXzYta6tVhxUeWb95ICXqfsAWUFNA/NAbDfq4oJpSuqrwwu4QTUAE3dB5UMV0qVqlIAeZxKWpdyggrOGNgh4Yp+IgdKTvf3DrFvDByWmZkZyu188eVnFTiMMcCBHBwYjanJiRgbHaVDgqpWSD6PjoDFCme7EStri9EgS1IgUF9XXzQO0S9HfVqr5Hdxb3Rg8qkxQauUZe11OWXYVfcME9DXF51HnbGzt8OKg9deeTdeefX1ODjqChD3EFQO9vfH2upSfPCrX8fC4o1slpHyox1dMTV1loHQ1s56XLr4XFy8eJEJXzitCCYBqCIYGhuVPDNYn2AqIun74osvxMjoKIMHMCARaAHkHRsbZbKqj2Ca+rxhnvE9nFU4rXhWd+/ejYWFBf5+bW2dUjp49HC2IbeH/8hEPTgQ4DswwOAMnwE5SVRDAXRGAAKgGIlH9G9mhdDRYayzKglMRD0LV2VR4rS/j446nGMEgUh4izmOQBZrA31oULXXQ3AB40UPIAQmCFqQ7MRrua4SEGGynRWkCtjZH5iJefQ9UZUSeqKg5x3+js93v8MKbErg0xJXBjZVgaXrMdCu+r4KcKT9AssX7FP2YlKlnYBu9KTaZ+UR7kXmwRK9WWGTSQCYPFWlSsYMyQYHUwQ8EjBzYlxArZ4RAkaOF2AF5H8yeBSQVwOjTmgI+BKQ6LnUZyvZgj0mACwT2ladKCoeDSQ6EPbPuEUEiEwOMLehzyJrO9ejgSonegy0GrxAoCY5qexznBX9BjmQgHBVJJ6Lk4N+lvhcPzPegyvB0p6oMki2zizj0iaKPJLsfYNItu0FsEH7lL2Gq6qKot9wCagYnNBn1r4CnjUTQ7luKjlmsMCzwRDtl3urJbjvZJyr0nXvksItQWKDGVWFXIJhBGKKc8DnGMkVxZ5lcjCT6E6S0Z9KUL30j5qDOPSLOqhUFygLSKazepbRX8iKVTPQaxBFADCTPbnPzeinxGcmGbm+MA5L1+Za17XRx1FJefYBo3RqJsJbkq0G0Vw9zIq3bgEdArYMmvIT+X8mNrFKkpWLJj9kqY3PZfc7TpUEV9d6Dp2k83M3EGZ/SsnZTBKmxDeJMpDsy0oPSwn7vLS90NrXQKgG0KVqBIwZNlXVKZJ1ZqUeqk2YnJOiBgHzJJBgnbIyiGeh5d4BJtb93Ks9ZduC3nyplGCwAyx7yLoi4aA1p4QnqllZaZP9WlU5gXMsewmmXDV+z/ci4QNAKSteKcdbSAyTpIM+xB1BBj7OzYq0gr2diioV0SvXBNdwJrBlp7JCE3vQvaOzcrhc+6xkppyv9nddPSzzw/2aCQ77la6053mR94e/8feN/Qpcx9yoSiarAVJhwp9hsoQrdg1E4VkieYZEGW3pgdj/OEeZrE1g1b6eOSpMhKetxL+uKJIPqMoN9yi0TXZ/4FZcy3bFlVgmexgILpPgXvuaxMKXLgCHKh7IRFnmx7LS29WUfm+Sh0ieEIGC5x3tl+JM3A/nK4lGPM9IAFAvaipNsLoMZ0azTHNVRVEAJLbD62vr8c///E/x0Ye/jVdeeTl+8vc/IdEP94Vnq6r3nPk8U/CcLYMs4EP+b/8AfAsl45i0Y8/vLmrv7W5vsffvu++8zaTi+sY2K3u/uXk7OrpQWTRIQHj28Tz7VCIJubauZD4Sxdhf7I9LogoUSPr5Pf0P2OdsQ9APyUn299M5w77qrFjKKqIeSE+iYn+bRB/4iugxidezWpxJc1XSDQ4NEAiHjUWlzNbmBqtT8Lfp6YkYY8WMiA4Y2eOHj6n6c2Z6JiYmJuP2nbtx+849gtedXT3R0Q2SmyJJVdVn/+DsA88zMCD7CKnYQZKAcIagYgZ9JMfHRlkJTMlqtBJhpeKh/LHuLgIgP/v5L+LGzZvx+ne/G1evPp/2UYo1Ze6gDgH9cJOA0xTjnUyIPjk0ra8nQqDXThmxJCBX+Bg8Oqr2Cu2ibV2nyoukHfTly4j2NEDz5HFXB6FaEJ0QIjft/TYXc86oaQztgN7W3zWz4vMw/BMB4OqMt5xJSXApGPYm95wyKdU0pBGgnfRY24DAbS+VsXl6Jc0vaUmGUYGhyIPpramqoBWQgKR8fqtT4Hupadi2yjYz11X0Eq7OkIwZBHIKULW/VFFYCgKk9w7JsN0ik5d90lXdKD/DPqtiOvl3BgV19gEkQwWbpGfxevkfOq9ELM7qXPoAmY/LVgT20QkApxyv/RHGS9lvV9c7iAaUVRIIJCEte4pm2MUbR8yrnIHUGFilTB9K7YiS91vNpQlpbkukdhSoPu2Ig+yxrP6lmlcWnZCoI7KrVSVwn2yNkaSprZ0dVo3CvsPWYVxQhVDbC5CvJbdtQq7PMRLz4H/QrxGBD58vf1ySxYrV+7SGco5VGap4VjEgZJUbVdsq+HCUOEYz00DrqWH6ezUZAUDnjlpcEXyGKop8D8WXUjqpq58z1uQ5VitKOSYkcYnVyakilvLfBtgh9Y85xGfiHqFyhtZYVauTA5DuRSB3XIy+tFhnCwvzzIdgvkHCB9iNVC+IjwBXQWDf2lqnIgYAZYwPxH+QKzHf8M8Yt5MArQIKzDsqphnfb0O5TWQxVGMDmBWAdxTDA+oFjPN1eWWZQCRA/aqK/fCA5xwluUlEFQ1Ofo9UM7Bf8EyR/4G/A0UM+ocdHfHNH2/Ez37+UxYgoIfu4NCQ8jGMD+CToCIauQoop2gtuI0N/YT0JfF3PMu5+cdx7/6dmJ2fjR301kX/WqRMDiPQGe7S1XPx93//Y+agsAegqmZ/DKQFtrzY28193EH/YX5hPr65cSPmF+fj0oVLcf2FFygNjdcCjEfV9L/84l/iq6+/jpdfus57WFpcjLmFORLxeno1L/CftjeUM5ucGY7hoUG2xIBqCSp94X8AYMa6QDxBNbosgMCDm19YoMLh+Ng483CIHVF00NPdSx8Ca2Fubja+/OoPsQLQuTPY95ekk7TXRgiojHeEvAn2G1RfkuRygOICKL9E7GyCzNEdzz93McbHzsTs48W48fUdKr+8887bzBn+4dPP4/pLV+Ott15nNfH+PvYd9gE5clU7lDJ/BAAYhQnMraCYpX8wHj6cjX/5xa9jeWGjsj1lxrv5uDnuKTS5809wFpJz80SX4tsX/OXPwLMjJn/59/w3eQcAgBNObYrtPRlMAmeim45astbJlt7bE/utSLwcm8Q2AHANECoIMljVDthzMrQKs8y+bKm4OenhmcV/0t8FQj09AFwmOuirV/LR9ZYpQV6x7Zs/XYe9A7DmnEoV8J0w4NY5etLrFU9oAO3m96kB4BYw15/bGiB6fk40IC2A7GkAcNtxPwWg6/dl/PTMAHD9/lYAuO7hqylVZWDNMNc8O4hTEJXyIPn61rXg6hTNm15fVUmxd6ZAtbzosVVhcNjyO3itGaAMGFlRk40rCslcPB866pQURYJUTjIY/nCu4QDDMVRv2nUmn2tAvL5nBEJT45Cck0Ry42AnujrF9FQCX+AhfpbTqeqcOsemOS5D/woAzr2O/Dp2KZzhsdEJOl+b22sVYM4ZK1i7UuTuiGvPvxHffeOt6OruDyizcI6PDti35f69O7G1sRpd3XDYdW8AuAD2qlIspTmPjihNBIYxbCEqrVEhAUYpev7CsUdfEfRL/ru/+xEDKwC5sJOoHkbAIlmqESbc7t27H59++ikdZMhEQ64PzwvSwQ/u36+CPgRd09PTWS08xvfjuSA4QRCAOYTjCtYznNBBBGoD/bGyvEzmKyuzhiGHI8cYC+HBg4dx89Ytfh6qtnnN7LmCuWGARulSyBHvxOaGAGMkJAn6ZoUy1jsrng/QG7OvSvhjbTtQdIABZ1u9cw9jByAGkodMEKC6TNVJSgxibegsoSQkZcMsQy2wWDbM6yoTkTnu0lYoEEwglT2Nspo3WeuWE+X+QKK06s+qBLsqMFURbPAM1wQ7FfPixDsraRC8pX33WeN+U5X8cwU+Kh+q6jQlICzVbrsgSU5LzdYAlsEjJVmUNCHImWABwcCUw66qk9xbORMq6tecUlgZRNQgmvaQ10FZcYf9IIZ3DeDqtdrTBEcgZUswTUmQ0gbzfpOpjcQNWM98H2wCqoPzufB9LRbO7HuBiZKNc99mBkd4/p2q6HMwY9usNaBrOinhcTMpnba1yPdX43blKIZjkoGAfyX/BegauDxs6rGu5K4AUK0RSe6WYLTXFcHCfUirqdrSiX0/T/xbAqtVwi/BXldf4PKeRwGQ9fqq5HdzTH42qjzRM9VZppnwHlalXd0zuJJuzTYC+yk1y/mo1mz2l8v+cfU+1LV4/ZShRmIFc4IkhCs1vc+dTK+Ih4XkufeIqyftg5TrwoCR1zTnu5B4FkEimdcpxY6/4/fubed+qkzQFoA212C+n75rJXcuW4PPso0wEGbpQqxNJ2Dq/SaCh+X38ExYxdsrsgbBX9jNoj8tE5cdHZKu29ujjS3Baq93vg//Sx8C+4/gu9ckeOqsZhG4WVWYJjET4xLgpipW9bVVFQ3GifOfe4Tvl20nSQC2jRJ7qHJVYtKqEEoKq7JHwFX2I2blCWSxVfnrhKqS8LKd9rU8d6w2SlnB0v4qEe6+03VPdZsXrxleVuhnblElzli9wnVhyWclu9UGwYoAqhqi7G2uLew9ANwCzbGnsw8y95ruFfOIShZVD2fVVapGYBhIjoFQRTti4CefQ2lXPdc4O6s1mXOBmzGIWr7HEvH6XUrZp4JRK09S2IfOQtsZxwseF4GAtFuOCbTmTcjIc0UuWXUuV+SIfLbyRzMWzNci4aX4T4C/yCoiTFiBSuBAEokrcFxnk31OjAvvtZz8N9/ciK9vfBPXrz0fly5eqp6p/VLagYx5bUd87tbJbVTndpNk1z+AZCKS24iVD2J7cz2mpybjRz/8QZw7O83nCBM7O78aX379x7h950E8fDQby8vom7sbO7sCvXmNXvVixLQYHMFYUFELIiGqvJG4xhixRgZ7+2Owr5+ykAcHjRhFhW9XZ2xtb3BtoecvXge/DpLU8EElt625hB8rf6szunrQDxR2p5sxMRLcqGqaOTsVE2NjlHxE8nxhfo5VOjtb2yRCIrk7MDTMiv/Z+YW49+BhLK9uRHTCRsEfMAk8e5KjJQil32En4IPpzMEWGRsZjQvnz8aFc+cIDJMkka1msA76Bvo4/rnZ2fjk00/jD19+Gc9fv852Ndg3SrCrgpDPzi0PvPG5OGvJ2yruoBPXHMOXPx8LvKpfVJkJrXo7MK5MNdBm0h79uzwHqVBgUkX7iNmqH/YdjgOEx32mk8fa7i+uzG7/Lu2/079aR177X/X7mq5RALFN+Yc2n3VSfqLVjld5EAUIld0kQFg4hu3G0Zr4Ku/HNrjO1zyBJHASyNwa+OcNVEoyxRTbtlVjL9R+6E9ln/nqyTM301yY0DQ/LRXFNK+cE1XAmnjJuKJatyaidlTVuSYy0V8kgVmET823to/zFwaiDWbTfpusy+rLVAdIEpbyjLB5IOEI4IBdEikzW9mw5zAqi2sgHL418x3Ic8CGFNkeETjlkzBOSjlhfOe2HyZbAZyBjeQXi+JVGVzZ/YytoPAEBS60EGCcBzAJbR7GxwhgMRZq7DNfgBifwC2rI1G9mVXWR1K5QHUmEB98BsBJkHN4LmZch/lA3sVy1/gZdhqfiRiKFaWwcweHlCx2HpU95ZPwhhwtczg7OB+k6gKSNf7jCkC+qFfERcc53EvM0+js93PDvbAydXOTNkGEtUHeHysq+/s5hyRsHuxL9Sl795pAQAnqVMHx2uFzS1J62coGr0X+AeDd7Owc74mtEqAYRmlmKN+Nyu5nFpv+ZLYbWd9Y43uxn0DWZ96EZK5dAn+LCwuxuDjPHqyNxi6VV+DLTUyMx8T4RCrgoMIUVbOSuMZYAVgTgD8QQI+xLy8vE+hF7sQEJpCY8PfdvZ3YWFuPpeWlWFhcYP4Ihh+V6Tjjenvcj7nuk93ZKSU4KTNpX2Bh6izvjuVV9BBej/GJ8Th//jzXAxXIEoTFPWMNIj6g5DHyRADpGVNY2bCOibD0N7c22Ad3fX01luCbbO/ExMhUDA0Mx5kzZ+Py5UscDz4Dvg/JCYh/QHRo7FN5EFW/UCEEmQ2fiTHubGEPdsbY5HA8d+lizJw9x9wW8o03vrkRH3/8W84bSaNVfkOn79bWfuzt7POZXrl2Lq5cuRrLnMf5uHbtely58lwV1ymuUmshtg/JSnusWxRWYCLHxseqll7IveB1yFveuv1N3Lj5R4LNveiDjL7CqARmvkFmAXlHEClElE6JZfb7TULqPny4jhgf642L5y7F5UtXY3x0Kh7cn42f/fxXsbO1F99/9y0SFj748ANKVP/oR+/E2Pgw9xjiPSricGNKdQvrDPuKexDVyUcAxBvZc7knPvv0i/jNrz5NgonGmanm9GaOnc7HDvOmo6l0B/KtyUeCD9veSXk2h+PbV/8FzMC3D/ov4CH9awxxePzcqS1gKgA46R9mtxMksczjMYmlYmQFAFw54sXqeiIATIvm5H868+1AxBMmQ87UyRXASlU8LQDcxsluSVo7YPEttgOA7YBnPqSKPzw/7YBa3167v532+trZPz5BpwVXCg/qr/IznDBjbGvWaL60CsROeB6tYz0JAHbgyXEUNKUn3eux6z0FYFwOtfn9SpI50CoTzQ56JBWn9dUaXPrgrGeyWZpJXnrW+bZleNerqHmM9Z5wRZz7AwkgKSoE44jBCsYLh42s0ZRVcqIfvUd6u3vZCwxMSCSYVldW6RDDeUViCZWedi+6Onvi/PlL7AP2+NFsrG8s16B3ToKCLc2LZaUtlXsQ8CQs/NwsxqY7dkBbV8PhsnB8R0YnGJAisGEggWBSiBN7vcFpYiKRMtZX4toLL8VhB6oFtlXJ2kCPmAYEg6K764gOG5x/ONh1lZ9YyEjQAmQl8InqzZ4eJuEwf/h8SEwhGISD/cYb32USCkv15s1bdNheeuklOudIoiHh6x6w7PW6JaccvYcxz5B4RrXx2bMz6v8LMHpsTMEeesj09vK5gCEJhxXgvCuBR4ZHec9w+C3vhKoVOMSDg0Nx8eIlMiTn5ubYDwXy02dmznBfzc/N8T2Qz7ny3HOcfQIRh4diUmavJUwxA04ydRWUsn8NKvL6IT2o0FuJefUfFfPZ0lpO6AvUZTDSLYkuscyzUjirK7luEphioiKBAlwfwS4+3xWVuA9KO6dkKc4o7D0FrLsKBDJx74SOwFcE0QrscD2MF18MaNHHjj0HITEpYMLvxXgUmGmOVJWn+zO4Y7AJQb+Aw7oSFJaC1bwpkWXQqLC21V5zAtp2vCQ0CRSuJepVUZ29uhIAN2iqXnz6chWB2fr4AyWoUcWU94F7wxrHZzgRQ8UASsTXktisCGJvJFVcMqGSSU4D+U7A4Gc9o6zezOARVoIgcfaBNZBX9SB1dW32SneFOZO9SCCZ5JRVUQI8JW9ZgpYGnQ2IuNqwFQQ3mIIxld+XIGINjibjv5CNxngMIDjJwqqArJCtKoEzWYnPqZJNB4fZowtrUSCZAdymFHXeK4C5qlouSQD4bCdUSsDMoI/OaJEHdO+qrtMeUeVYCaYaBDQQ7SQfwdpMsDpIbvU3nExyxbNIAoVPli0WdMRnBXImLH1OmSSB9zEQzvVmST6802vCa00y7pYg1enclJx3ZWmCvli/5T6sq611nkq1oJaS9brAXBBQyX5xIp9oTbqKnfObwKkrSk1OcHU/k2oEemRLTQYw4ORKWj9X2zrYH5xTsGMYP+XVGyIq+FlKlUAgr/tHcx9zQaWcbvbRLcvmfI9eu7QdBN9E4vI9Mam3q5YDsOPuUSebLJKPSS+0EVi7AJQJwMuHBDBFO85e1il7nlUy7ivHKgacNelXuHqHgCraNCyvpKStehLjMzyP6WpVUv74rNI3d8W+bYPnuXqYSW7y+taekKyl1xXn60AqBfgiwaGFgNnOl618aCT6aF91VpTgr21PCebiOUvGu0tSjjiT0gv1ntXeqNctvc3KsRew63unvWMyVqC3ZDldEVVng+TiyRpVBCRnnSojpVipAo9LqVaSlpJAkyQgjMsALUlVKRXpXuvyK7JSK1sbuFchz5mebibnkJSF8gYS9ehbi73pvYzXoPIDVauQKLxw8UJMTU5VpKeK1EFpx5oQ0zT3WRWM14IooJ6IgwQpUcWBjsRTk+Px9ve+Fy++eI2g5uLiaty8dS8+//KbuHX7biwuow8dCB1IHqNKFoCrqlu17gQ+mOilvYxqrEH6bpLC3KFfODk6ET0AGA6x59GHHInpRmxurcfBYYPVRQBVR0aHad/XVlZJUOjhWQwJyh7ONfxb2BD4qvCjUQ2MChxstc5OrBNU1u3Gwvxs3Lt3l9LMqL7p60YvRkhUYg82oqO7J9Y2NuPu/Ucxt7AcDVZHa+2QgIaKqpTQp1xpL/xHXGOIFcZjoyMxlID1zuZWNCgfL8JgT18PfeWbt27Ghx9+GI9mH8drr3833vnhD2Jq+kxTL3eszZo02JzO8lL1KgaJ27H4s4PAGb/JC2kDACs2sb2F/SRJDk+bc8NdVLt+7b4z+boEMsu4uyzjOf1Kx/6amZUTse4ngb+t7PYKoC4/qRxfC0DalIP4nwkAtwNmbbhPmL8qv5H30prbaVsxcVqlc5tno/xGM7/bvpDyLHoTz4KC3FOfQ1rFzskY/DZQXPpa8lGgiIHKUakuMC5Iv7o8W+zDVDGP7WGe5YxpUNWZrV3wMwiy+HwAHIiV6wp3jY9+PxVSYCdlD0QOcV/eos1ISjXDD6X9JiCrFgfaZ4oDEdvBBlfVjQlIOxlDUJTnTU5lyjU790E7kcRjXBc2HbYVfhR9K4JIzT6rAUvGj4xfpbRm+WL4HjhLGVMy3+LqbfW5B4DGGJjKIQdxACnm/n62ckJlJUHFVC2s1bJ0DfuaGAPsN6pvMRdVDHZ4yHhe1aqSaqaCBauUdR/2R+3XCvBOG52EbVYIk5Cla+NMUoWi/BL4VcgtoApRtlbzbKKj/XypXskPspKPCIkiLGOO0b99Yw2g4TrvD3koALZ47jiPZufmSLQnmX10NP1JVeji/klEgCKN1dVAvCWpEM9hX3OBVmnwrUOVxvA38RxY3LC3wzzXyuoKlTgwLrTpunjhAteWgXXJZoM0NcSzF/ODa6JKGvsIuaCVlWUSrSAvPA5SwOBgEnMPeXaB5P/g4QPmjAACd3VifQuQRXyBda5zC+AwWimA8KRnwTYsrOiWPZAPKzIBwG23dsF4QRzAc2d/axAaWYWPQgGsL1VpI7+BdSdQfodqH9hjeF7wn9ZW1qK7uy+Gh1AU0k/g27lFrAP0Yp6fm6VPAaAX+aXF+Y1ooL80+KH0HeDTptAe5bw7YmCoLy5fusi2ZACbAdJbeYggMNtE7cXONmTJD2N0vD+uXrlKNTusIfgfuN/r16/HxOQ47ZkKVNDiTePEz7hm8hAJhD9+9IgS3TMzZ3nfjx8/Ivl6eHA4Fpbm4tHsg4pMSp+gK6rWcZjzfff8zZYJR+o0wXuEbPbE6GjMTM/QpxwaGIqe7v4YHBhhVfHPf/7LuH93Nl56+YW4/sK1+PKrL+PR40fxk5/8IK5cvSTZe1Q7o+VJtrzTM5NaE4srSMhAfq7Be4T9+/WvfhvffHm/OifczSH5nQkmn1xApLWkMyY5QU15NQWysg17u/vNjtQz+hrfvvwvZwa+fdB/OX9B7g0AACAASURBVM/qzxrpyMS5U3189w2pA/Hs/ZSfqiTFyUMQi9ws++OvexIATMNUMR4ziVo47Ey6WDKmrYN9eg9gOfWn34Ac4/YMSyZQi8+Vo1lvn5MAYDvwRfFBVjGdvvVaE0hV8qjl3v26kwDZJwGptPt5zdbXltfk3BQAvQHNtiuiDRjLFGDL9POe8mQqP+vkMdcXaA1iTh1Pm0Eee381OAUdlUQhk0TNsqHNl6slwPx731PTesmEXNPnFnLPSqDXXzUIpd/9/+y9aXNl15UltjEDiTEBZCaAnDM5UxIlUiKlKpVUFeFP7baj27/OX9oOV9vRHWF3hyssR9eHLkcNoiiRFOc5mfM8Y54Hx1prr3PPewByYMltic2sYCkTeO8O5557zt57DVuJgooJtifyN3AF7tFT+ulmb0/3TMU99HWD0SigEedCoEsLIlhC4+joP0LLZvwLQWtPHD9+Ko4dhXVxMGi+e/cubWQaoFg9MAyEdVMN0EE7aDN8cf16d6XyqJW/hQWdxf3+vsGYnplmsoREEwE/gqC+7t7oRQEw+7Cix839+w9jaX0pohMJy0CCYlL6o0CnIYNdpYrOTvQZUNe9VVvfbCYVb/z0z+OFF19kLzKAulA5IdCHGnh4aIg9gm/cuEEVLgp2YI8CsEUAigDf1pgIwA9NTpCRCFUxWKfsg5t9iMDmBKsU5zx27BiZr0ggcBzYIiFwxbGUIEjtsJZ9dZ0Qyu5X9yQ1UzcTG6iIoaB48PAh75021EePxhisvFO1SNYhQGAAwFC/rkD9usIkBElq6dGT4AeeoxihQSDaCQrBrQRBCRj39GTvuwM6RvZFZMqD5IdgiUHFxj60fi54TrbSKiSDBFTd49O9QktROYELTGEUE30PVg/RFtrWrSiOsp+SlG8MftelpGNynv2pCKAmXYHgWRa2sVcK/G4sQnW9tkBUIUZqaBElDIqXXkq5rzWKyGYVKYBDrp16dxplKl0tTMnHrHeRP22yGyA2bX+ZwEuFhOMIdBayqvmYfTqpwjcAJKsxrAtiqkrpRzpV2s8jITeASZIMW0kYTBO42mXQVhsib5LtAvPfLA4lIFiAUlovpzItAXD3ILbyXNtSrtE5xiqGKdHyHwOdNdhiVwbP4bq/FffFoozV2ovieHMuHds91TwWBsP5OxSHsggh0AvqAylHOW8NkqUigWtkvSckuK/xyrXffXPTbr22WvYzLSBKAqMCaBoCgfcgr9kskuU8aBmfRHsJZrJntp6tR1XvquaB31sTQbBeAnTwOKi3psg9Xn+5XqVaEgeVEkHEHl3jXk4cBrU1P/1fozoR4AmAhL3SqBpUwUXvn95JF7dwfVbFqrglwBxrlEF3qmizn66UHk1P2zoWsIrEsbLHWX3BpMqnIoV7uBSOKJzhek3YYpyZBTy+jwXo05lwDK21UOI3vQKpxs3+e/i9nBtgMwsLQykZvMZQWUnQtVFQ+brUc7cpPFn5gHuxQhlrO86xinMkYZR9d2lpq8IOSKOeC7gu9UNHz7qqiJ0F3kZ9on7hNTCOayEZtbKzAwjsYzM2qi2jDSCmzSwLo4W0AlVNrl1J5lFVvnFFwP1YuaJiNu4LyiNFLVixPH9EhlKuQjeHVB9pH0SbDffkTiUxFVWNYle95RQPcT1NK3OtX+7rLcBU95skEFhYVv3DcX4TiOp3wgCDC+l6TxtbctyTVPbqs1xi0wo73is+d45U4tskKJV9MtddW+1zfHL8uEfRqhvFP4C4y3w/YdmH6wBBAp9B/IGCn3r4ddL9ge8J1mAWGGV7ybFDb8RUIdH1Y3M9hkaG4/q162xXgnYdiMGGR0Zz51Nhm/EUCrKwL4cyBVaaaVnqNQ3PEHEy5gQAVcyl6akj8ewzp+Lo9BHGpiDXXbp8Oa5euR6379yP+YWVWFpeRwQdnQR/e9ieBAAw1/4dE46yzQGZF4grBJrC7hEFcKhu8XmA/1g3+3tliY/4dmlpIdY312gFzd7u3Z3R16O4nveWwALfdPwdhUWsXSAS9aDPMOK9zQSAoaRZI0TCvSKLw50dsOIcjv6eHsaHPVB9IZ7ZgmImYnl1Pe4/nI3bd+9TSQTyJbYMjiv6BGaPSsRHAH+nj07TLpu9swFgzM/HytKS3iG6jwjYh6XnxUuX4/yF82zz8uJLL8Urr/4oxicPJSggIhMB1pa6Q52PcxVrSBtcPAsMWmIQxXVNTFKv5+1/L/mWkjOtk9VaiX+ZqEdiUvY9NwFGRJ29/xTCRt0CqEKwHwvQPurCeY2NGnqvjzZrxd4H2qv+UOeyu+oP7QBpVWDmett2msc9A5+/nKdat3kdVgA/iQX1XrdYfa/MonZA3t97FMi8z3PgNeZ6X7u5lLWxbqtRgcClRQqfYeNwYRKuYn4pdW3jrP1AyjLvj1xc2u5HY5rxdebDzlOYe3U7l9+gotKxmloaQEGnuMKqZLtmYK+idfDSEvctrFlQbwIsIxEl7au9x5Fci57w2UrIgBdVggkSQdkKcBPXh/WDKlQSmLQ327UDvVoZi7INEeIJ9SbF2s7rI4iL9a+1PQP7yeJny7LXNbGsiS1glascCLn42NhB9jJV3qJxVs9RuRJIHSyHEMRW84sCDbF+op0TvksHtvWNBMq19mFsqTam4ha9RrfU3xixbJJK8D0oYkm+hjgHVtdJMinPIwFgq7ndksnrHd4/Wkejl3PlzlgT6RzfiyBr62fEeMonS51O7JbSSgTroG2g2f+ZBHOQBwHErsTC/DzrJ/ij/Ux201DO4t5OnTxJ5SjI8BgTxntsH4UcokttYXJtJLkp1a60cyZZYF2uTwlY9/SAxI08HUTnbVooox8zWmgBHEb9BiC/1xiAoohN4BJ3aHKSdZSuLpASB1hXwfkBIkNZjLFBzcY9lrHvYo7C7hu1l3v37/O9Hxrsi75ezQ+8m6hf4RhQe+IP3o2RoRE6gBh0xv2a9CsL7k7OK9Xs8F7BWrqf8x8/E1lAoC+cQtxKhuR9xuaqS2AcQCSD4IO228uw396OgQEA/YOMaTDAsLuGovbLL7+Mc1+ej401xeeq3SQh2ltakgvq3JI3lrFgbz9qUmP8EWMPOtutxubGdoxPDLOtGoQREKbgmdy7e4/vD9TVaMcGpS7iCIyB62E4lsF6760YByq+H9ynch3Egs8+/yLGx0ZjamqKZDk49SHkvXTlYty+N0dnkvUNxV9dUARjXuazwtSmIOXAUIyODpNkh2uCih//9fb0xeY64urOmJ9djLd++25cunAtjp88Fq++9sO4dOlifPzRp/HaT74XL7/8QskDVYdR3InnLAGbCDAiZSgvxTO7c+devPWbd+L29Xlet8k03kRd56j3412xC2sjVbU/a/QCg5Pg2Ylzoha49R0u+Jh46tvy6+8e9LflST7mPh4HANeFPRbgstj8pMPD0jQry3tPqcJqfES/WBf5yzlrADivqb6eGjKrQcO9AEQtdK1ph660lDObAkgmduVc2AXa+nXV38Tf9zNQKtfSNiy7Eqbqxva6Fwdjuxd2HZhFo/axr/5d51+7jrHfQ263g64ZRC1w5RPMkhYwX59vUeE+SsFLZrwKws2fPVPIR16IC+M+e/1hAwm6rkrxnIFm/bz2TMadrPs+25J3s2RLgS6tGksR0AqryrLSih6pfpNFmgo+JAZWSzLJWIf6sQF2XNjk/aTNXUdHWu6mrSxBNCoQZFHoope57riFqcMz8dJLL5KpiQQJRbXPPv+UAaYKl42qHpZs7BnY2Rub2wCAZYtEAIls5OazYMOrB0oT0LA/bO9AnDhxkgnjwsJ8zC0s6L5wD0gAs/iyvoWeOwItW2dGvmicT7bASatg92DeVX7w20wIJXp7R+LP/vzP4sTxEwzUwfjEEcDyREFMDGD18lleWY2bN2/GxQsXY3Z2Lk6cOBGnTp2iwpd2ytERw6MjMTY2wiIYFCQ4JgrktKy5czcuXLjAxHNqeiqOnzjBJIP9L2kVsxMP7stSCAk1QGFcx5EjR/i/AHVR2FxZWqb1M4L+02fOxPHjxxnsA5SmEqQHfWX6mbCLhYn77GUgfvPGTV47VM+jY2NMYHGPtGBCz50EGZGAI3FbXIDtoFQs+BwCaiUWTSLMnn1VbycEuO7BWIqrldWmCg6NvRSX3KQ5kskLwKNtDSEYk6rgAippwvNYYI/if6kQBiCR4KeBE6tUVZxREYkFlVRIcW4VgBTWoDtMLgm+VAChrVAJSqJInf2PBbrpjwoJSg69vrcU1RKEEKtX9miySUJhR0V6FsKzZ2JdMLTq0iAAzkcgOhn/AigEmNli09eGz5FtzMKvwGGPB0FT/ixJMQUQbNSoXlusolXxJnuZZ6HMzwgFZIEtaTm20yhirQzm+pjKWl1j9jxkwV6KydL/rLYALCQZk01UTJci2taUIm0ZKPdzwUPzGOHSrZTzeAr0VbLWvmfU4JGKIJVNva3oUoXrZ0jLtGKprQIJAAaz6VGksp25gdXyvAi2i0hAlUfa9LlXZlnJasYZLfrdj1yqefw/f6eArQm8stVHEhNcaNxgMa0VFKdiOdd2zlMDshUgx+sm0It5r/mvz6XtesZVBt5K7+sEyvSuKLqy5bq4VCpAYe7T0jjHQiGo57tAZSoSNlC8S3UFVA7ob0sb/Hxe6VaAQiHnDVTICRZjTPVua8xVy236n9lu2cAYVf+lV7lbQ8gNAc+VcyQLOjhXDSLgdwZ3DfxbjWHQmuvZ2jrBatgLonCKYolBX9w/1nYtUgLfTAzKHxZwBNcEgBGFM6tLrJLG/sIeWqkeVG9AzXHEAhhTkwsM2nFuuicz16u0jt/MGAX9U9EDPhXQul9Yx7svq62ltX/IHlAFZ42z4gmucbCFzMKWwTxZTsuGHH9HMamxau7l/WDNkzpHCpJ2cKF1TdO80xovZRNBb8druWbaMcnPT3uc1/7GDpbqjyS76vE0hVST++o1xnuF3xcf07GwVDYGgFPhaKod05bm9wYQbIm/O/4VYOZ3FJfPNRBgOdXc2lOEveQan+cq+2bVMsDF5HyFS6HZJAB8B/MIaxjfL8QQ3Oez3zJiXdqEKrcp5EdcA4lWUsxg/kDp4x63eF7Y+2/fvk21Coh7hw8fjqHhIfackwV7Ot0kGZDPNZ0gRLKAq0Rape4Ei/YTk4fj6PTRODJ9hEMHAuCFC5cYEy8swgpxM7aoggXYK/B3Y0OKn+iESkuuHFZFoQArb2CsDfoPRClYBsICEkAHisu4LzjJAASnW0xPJ1uAgJCE2ItAIwkEcNzRXMV7h3UB6wPmEPpNoqiNsQUggnOi0M1tohM9h1dYXBweGmSxtburIw6OjTGO7UCrkKUFDJAsTrPNx9zCIvsbA5x5MDsbt2/djjW6xuidfeH552NyfIIW2Ddu3UQfCMbGKEaj4H7z+nUWrqcOH+F4AzSC0ujc11/HV1+f4/NC7+aXv/dy9A7A9rkjOtmaSnEW+h+CflrHVYXoRbVf43LBMTZlu6QItUq+Si+bkoASqpLLVQXUNmKO9ktnIiYmaTfm+qLFuDpWSyih3/Fcu/PaxDpbawxtn2upJ5QcVOfVq5pEl/bTmhKxK8/NfdeAdP5exzIZvCHLl3jUx9/LUrqO39uu43GFSI9K+3lK7F4db6/8fE+A+Wlsrx93geW+8Retox4nxiT8seNiEcDqayfZMGNbx89cazPvLw4/7mObIK+slBVvYB3lfpETptQa0A+W4GpDZNIYNQQwx5n4OWIwOgRsSbHqNhTq366Yz7WUpp6RTl8Zv7h/LN5p7N10UOjrTxKknKCcy9jOl+4EuE64PCThTjFb04qDgCaJoRlPdYFwpriExySZcoexENSKVI9mexbnVngWBGGHAOAoTiJQmbmdXVgQJzhew1q5vLyUvenVrxWkb8fintqMvdgjt6eQZAk2r65yrTPxmr2S4WKxtEwitfc2O0ZJkRypdIQjF4hBUj1iXUN9BIRyqHNxf3Qj2dG6U+cMzKvpCKcesCDVw7IabZ8wT+iGlsQUgJioE2CM2XYKdQISDDRbBvoH2BsWik7sLSBaKXfRHk4SVoL4biWkWHEt5uehwFXfYVvdIubE7/BzHAPtsXCNAEMJqiaJFK250GILYyqFs4BOuXO59YQEQnje+A+fYU6wsRkHhg7E8BCelfJf3D9I97CHxn5mwp17XSP/dn0ERCwAid1QYXeq3RaePZ4P5hf2VOy1mCsYE/ZVzvYrmIMQCIAoCRD6wAG0aQAhvofPAbUf9Lidm5/jtapPsBx+5KQjtyJcH5SmrvmwDoSWXajRDA9zjcD12MELcw19m6F2Rp6Az66vr7K2ZQI1HEPwe4C8VDj39sXggSESDxB34HqgXn3nnbfj6uWbUIVqB2vfpnJ/pAo4Vc0GIl3Dwbo2OAzAdEA1+J2dgG335gbil56YGB+P06dPxYmTxzl2Dx485DyGUl7lF1gyax1wHUXvpVy0dkgO17xXHqh5gDmH/sR43pOHJthbGc5CiCvu3r0VFy6diwez62nDzK4e0dsPK/DOmJmejiOHpwPyYLyb6yAFJHBN9Tbme2d3jI6Mx+DgCIHz1dWNeP+9D+L8uStx9plT8cMfvcIWGu++80GcOn00Xn/jtRgchOBiPYFmubFp7cC6ilwN+b0IDq6XXr1yNX7z5ruxMLeeooR8JzNWr7b78oy0HSXCkVb3ymPUOx7/Yfy9jot8D/fIru8A4D1ipG/rj540rPm23v9/Nff1WAC4bSRK0lKx4/cDd59oEB+jIDZbfL9jZezc8msXAesfKgDe4yhOztp+XQfMTe7SBucW28dHvS670472a6k/0ZKw5Yld7PF1NMUfBS5KMFvutjySYvW4zwCmC+QTPar2D2m/8P89/SF41VVB2gXoJz4SggbuW3tCr090mCZpNQDT/ix3q41wYA15k37uPz+TNLEPwaGAq3U/z6KcUI9C/mlTBbtPDN9H9pJC4V4FEFosVdZKLiy6px5AYQTWLl6KnZ79gFI5QVBrfaVR9KY9oQgDKiadPHEmnnnmLINNFL3ee+/9WFtfaQgHqVqyytdWZ/UcL3O7FP+luAT4zOJJMgsxy2j109VHth6KZAry7S/zqMftas3uZ1vY+x7kfQ4zNnokXnnlB+y1e+/eg7h+/SZVv889/1wMQw0B5jHVrQO0BMJxMcZg6cG2GQzVkeERgqm4ZzBAAb4MDg3E2vqSrINWVplIoMAG1QYZsml3DLYr5gJ+P4ji3xbUMACyEOTDqmqdgS0COfRGeemll9iT6M7tOyy8TR6ajPGDB8UiRQi5CUBRakMkHkgSWOjfEhMZz+zB/YcMmJlQDsrqiWVMK1kJICFY1b2i1xDAaTBhcY/qCdTN+YhrA9MXyaqTMwCMTGrITEWyqKAX12grLF2TmJBS56CoKVaxlIHqSYnqKYrB+DyAeXwGSRoSK5xPaq8shLgnrHuY0t5KbHApXFUgpHIvbV+bJMJ9H5Vk4hqU2BiQbIrhmsdi3OO6eA0JEpi84ftDAmawoAGFUdwGSK1E2sAjPmcFnn+G52KbZwIyBeyVog9/vGbQKooWUZg3WSDC9adlKosteIZUq+r3TRFTa5EJKpoLKlqQFYuemameLgWHPL+LbVa2sX9QRwKEuTnXRYqmPNoA1S3ASIJtTJYKiSOBvixemNlvUJDjnyChzpUl2FotZ9vQ7F2o0EHqXFvs4rsEHtHHEMW4tN6ugRj8net7pV5EEkcCQwLKBpFq1a2LPk6YCVyiwJZKogJYpuLUx8R7YtWEj1eDyi4A1s8F7xE+gwISFa3uAZw9162OZUEnW34QOLQSPHtrsqDEQhuOkX1ZGZs09rMsuOX3WIjJpkL+mUFE9XS15Z1IBQSCDDxloc//NlCvOa3CDYG+ol7RfsVecrv6QYsEYPKGgUmPvcF5EekA/mIOaC3BZwBamkzitcB7eiHfGZgmTRsqWK0FLupzXcseuwCt+Dz61Cfb7733SRbhlpZZdGzIMFp7cB206QPwk8RIFowSMMP6gL2JatecqPgdiSVpU4810PbSeKdxLhdL9Rz0fAUKY6zR61f9hxslAcB39d5D0dbz02Age9TlfKHbg/tV90IVKVIbx5q/05rp2LBEXLmVF2gl0UQ6PvB9U89y7H24FpNxHNfrvcOeJzIN9kDcgywJlxhrsEdfgrImznje+vk3YK6U4W4HoudmG+G0VK+UvOUdLt8RaUGqQNlzKr7M4i2dBpo4V8WdjHxZDCvoVSl6FdS2zg9qRRzeD1DYSsGose83GMz8InsBeh8RHtUQJAjcJgCs8KlYOEjB6ksT1lQK9fqkiAiKqQVUs191Kt8wjogb5M6hYiPXNFpLai6yH7XgUlrk0X6fa0+IcLG9Hf19IH1JJXT9+rV4cP9ezMxM5/vg4qr38vxe9qXDPEcbFShUtrc3GdeMT4zH4UOHY3LiEIt883MLcfXG9bh06Wrcun0nlpZXaBkIm2daH3eCtCfyAgiRsEkUAIw1RaCkFEx4dwRaoyaHwlsPlLydHTE6MkSVCYZLPfi6SRCyegzzb2lxgbOCCi63EGDMjnNLMQ6gdXBwgMAI3gcTYfAOSNW8lnMfOcAq30cUSEHUGhjQe47YbWZ6KkaGBqJjG7G4CDUmBSIWlA3jRty4dTvu33ugmGxsjHEZHG5g/fn+Bx/G1xcvxYkTx6mew1y4fv06nRUmxg/GrVu34uLFS4yPV9fX4+q1q/G9778c//2/+ld0BMLPEPsBoMDahfmEAqZcNBQz2s3ERKwOA+MsHuzQgHl3jp3z+FFgIFkR+R7mscp7Yctzk5/4sdb8Qzlak0V6Ta5TEMc7e/3On2v/Xf3v+vu+x5bPk5iwdwZdv+dFCGDUubpIpcJNv+5Sf6lILPtea64X6RJe3/oT/X0/AFfrQV7XI4606/u5Vj5pRSEf/75n8PE5LzKXFelbexrJi2kJnvzIpkyVcRZvI11I8HcRP6EmVd7HGlnmZJ5mdeypIcZca5wlZP8L4Cf3dIC4ue56LSaYartTznXlmtgjTRxzfNRSCqlB7lInVHyimEa9ZJ1TcY/OtR3XQ6eSVThmicyOnqrIe7HuurUK1ko5TiXBJXM/5MmMPXKM/D4KTJYbBwaejgUZo2As7QCFdQNAl4hycoRwXEMwOIEzHBfAHFSieGAYl4YYqngSACbWdQCk2K+4l4HQmUSAui8wfoY4CufGfiGFLEgzqySqqUWR6jYYcwChUBraAQVxHJSrsFHGH7iRQaHqNdD2zY4nRdKWuhXHpH3x3BzHCNcOdzB8FjULAOIEk7P1iuJT5QtuC2NAEmNqJbjHCMR1PD/mYJWNucBM5dO4bxyTooV8NgAoQThYAGB3/14sLCzynOi3PDo6yvlgZw4JCaQctvOZxhexX6fUqyQ1ivDqfIq9eOmWoRZU+D1bdtGxbbO4T5JwsYlnAptkXbNdvbCfg8iAa1GMq9YTVGZ3dCbhakDkfcxZ2Jdnb16MHwB2rBNsX4Gex7OzjO9B6kecKdLANmMQALOIQVTD2eLcms6eulgjsKdiiR4cGoy+JLozns/7M9EbMRUd5ZaX2AIN9yOlfRfrMejjOzc/W36OlhF47gDI33//vfjwvU9JtGrb0hpOVK6IJrng/hi+5sIKZ5KBwX5aiHtXxH0hn37m7Jk4fOQQa4kL87O8X9czQa5ADIG5z2fWIXcotmlLIibJIJkzyLFJwClj1OiIm7duxZdffBmjB0fj2PFjcfP2tVheWeK57969HfOLiF2SkJkXNzlxII4cnoqZmWMxPDJG8Pj2rVskt83OLsTmhsjM4FtsbiL+6orhwaGYnDjMdQJtR65fvce2IG+88ROSDH7z5m/5zP/ylz+PqWnc7yIyq+hIUFv7NUBlrPm9IrQFYjGsTdvx1VdfxZu/fi+WFxF/NU495ZnAESed7zQO7oUOsUdDfOb2ADOYVPz736xdQeHf3RknzkzF+S9uPAroeKL9+rsP/WmMwHcP+k/jOf2zr/KfBwBnTtO+CzzNVZnxuM93aHWz7/FbEyilYpUFSXXM/QBgKZDNtmmmPU9ZJ2/e0NoSQgNi+2cAVSpRqbzqzzdFLZ3/UYCvv7dnMmeIpnp7dzFw2y5UFmzf7I9SR3dz/WbHMACMBJCJ6S4w+zHZm/s3fcPT1wBwM/Zt86A8e6ZG/FdL0vuIbJEJSMPz1pyqrlW3XCfPzbxjwboCW1oSe85zbdoswNGKR8GlCjFSQHnes+gPxpp77TkoJGBse2fbTHYQINzeVpLG+23rLYx3BonTwbEJWqggMbt29VosLs8VMHp0ZILgIf4g2Hz48B7VuUTt295VJpIARzqy79yO2JZFNURVF8v39eh9w6f+dF8bGBiJX/zil3HkyBSBTARb6DcIAPXsM2fj8JHDVGCw3wtVYmDLrVNlOze3wGAUiSJUs2ROd/fwd9euX4urN67EzZvX4vbd23GgT33VUMVEEjh15AjZnUhqkBD3sN8MVCAKgslUJgCBguIaGZJInmamZ3hNtovBqCEpvn37DmcuLKWR2KFICRUxkgwcD8AzEpCbN24w0EdCMzU1zSQACSJACSSV+F8UD2BltL65FYcOH2Fy46QehUQDSrj3ZTBe7z9g0WB8/CDHyD2WUIBHQY7JHBXUSpIc8GPe2QIWT83AUzMnnWIIbMP14xkhkQQYj2KnAv/GFlWkArFGCWa6x1OSJpjo2r4rbcls4WerdIIoGSDzWgoYqaK/Eh6pS6jUy+qO1232gya7Uj0fMSfMErbiyQUAJLH+g/FgQuv+QChwZtJMUCEJVXx3slcTjo21gsWTtECzpS5BTBIrBF5ISSdlKEHd7MvbUthsU9g6MVGxqFG5aO9xX+gEoK3UJXs/LepqtVtVIPCzrgHHpsiidcn20ALZBZLbprfuT0lwIc/DtaxSYWtsVSCrldUGuj3v+O+0NPyhZwAAIABJREFU09bxoC5Qn8T2oqvPQQtfqBuzRyvGpO6j5HEthB2r5RPkx4i6F7LBJV+7QXkWM1DIyb5lWCYBDhDEzwqlxqJRY0gdrjEsJIL8rJTu6u+N+7NyQaC/FHEunrF/HC3mVcgsQHu2JGhsm1Urt3pF+952doKX1TGu3ypXW3pRuZHPjfdQgfd0o8mCNPommRBixQHuyz3MBQDaToulbRVgU3XteVrPL75raZcNIAnqNVwj1j8oVX29KiaZy9Yk4p6/nCtJUCCoCavbXH+sEva6QGVyFkexDmLMQdjCu4X3GNfJAkeSWaTykPIX53EvYM8/qlWgnEkWPIERvPMsMsrCHXsDxoJKgwRyMYbYS9y7nqSOrk4VoWDPSxs6gcWyvtf1sad6Wk3jPvxeYZ5x/0u3CYLlpT+fIiLNFdks0hIye/3Wc9TvC9/YtEPG+2FCDIuZ8wtUN8huMC2/0yaPBAnMO4JGsAuW+4UKorImb9ZGAUj1u831NRdjj6njLClhd8fw7WuNYzHfg/aLvQmqPrfXLq8Tmqfa+6zUMRm0XlP0vSQQVrF1M18Tr82gFPOjpf8hwEa02ejpK4ChVktNeMWoVsA381zXDWAiySIpMGANMC39OYxZFHTf+HLtfFc1LpynJk+hkO/WAjlkIBEZ+GUhjPyadHfIh8V1CTab/X1x9crl+OCDD2JmCr3gBmnhCHeZcl/cu1FU1D5O544NqdVg/Xjo0GGqhzH+N67figvnL8W16zdYQF9dR+yNoQE5DwVKALy4UBBQMJd8TyIf8fZzDcOcHzjQR9LX8tIiweDBA/0EawGCQClDO+TNdfU0zNgG/wvFL9YAAMCMJfpUjMbzQZyKY2EPakgKIiWQeIaiL4vbG+rFnYoQKo9p85/PO0lPiKukJO6OmalDcXTqEGNUENXwSRPGTB7C+TEdaLe6vR0ffvghCaN4995+9/fx2ZdfUdUDBRXWNby/uA4AHyIwrsXEoQnG2LDUPnX6VPy3/92/jPHJyViHWiUBbrx62uc0xxQryUqUMVUSGbq6e+U6U/reN/O5zgzKe9OeLlTvUd0iS3GlyLgtJKAkL/md8eF2AcBlZWlOWIgYnCiVMrOOJ1sSSu5s5QBeW3w9fC9T+aM9J//bK4fNeVnHfn5JapC3vq763ky2aRm+tjVIS4De2T3/+PP71IDax9T1g3I7j1Hz7vX9JwV/m3Vwn2uv1kmOYa57niO+VhIzK1JdnePgyDVQZhDN6kQ9V5Bg8xrs7JFxSx2DcKzzOhQfWG2sPrhFfVy10MitQ4898xgRN0EWavrUl/3JS3pbjoBcAnEM7h3vpEmmzLXSgcDjifulkwjzHrf9kLMHzuN+rgQM4XoCJxD2egVRCECsNhXHd4iFEfti/bPaGK+I2vSkg0/G9gD4kAMNEOAEsCfnF4wz9kUAg3C6gpUv3WMQR7O1lMYP6yiuHdcJVzBcI0lyvT3cw9CfnqpYOKCk0xmBYaqMQVCWohYAHq4ZADDUrwDJSVLrETEQsRj2aoCEWt46qJoFsQYxDvYE1ApEQNY6jngVsRuuG2sxxgJrLpSsAIixhoPMj7lBG2T0zkWbKYCbCfg6ruScg91/KodxbAPDJnTiuwLJB3eRGdX+RD2U8bSUiyuOwHPGeOO+F5eWijMHziEimMiXytfkuKM1TSRUEIxAync8h7EGoRy/Q30A4CrJ9eiNy3xL7R6w7yGuF2AKZe4Bjj9APswVAMVuu0GXGe55IGBB9dlFkBvzBWOC/7Afsc9uH9SlwxwHkkVpA67nhHcf+xoAe4C8vj7n3moZovcNn4c9NNo8rEB5urbOShrmBCyS8b8mUuAeUFORMlzKeoHUcpBjPYBuYiB/or1ViLCPd6yzk8Aw6kmIo+G4h/0YbTi++OLL+OKLr2N9dVOlOCp8m/VPddHWf6tGnkYH+TvEJxOTBzk+ODbt0OcXY2xsKH7+8z+Lo8dmYnFpPhbm52JxCYp9WFmLDIj3DPenNUTKfqv9ef90iZMzD+Ykbeb7INCQAh/g9vvvf8i86MjMZFy+ejHmFpaiv1+BDuyOV1Y0x3p6OmJoqCfOnj4bR48e51xDuzsIQO7em42Vxc3Y2bRNNGIlkPZZwmPsimPiOhZmobreItD785//jC4Bv/3t7+LixSvxy1/+Wbzw4rOxsbkcm5voa43jWXiEOAX7A56Zaj1qV7MV586dizd//VGsraRrTQ47FO2YLyS9uBUI8h/EP1s6Liy2nZd4a+W7nSRM3Af+9PR3x8mTaNFxKv72V//4TaGC/TfI737zRzkC3z3oP8rH8oe/qMcDwJ4KDRBUB9eKDL/ZdGFw+f87AIwFUYGXitetY+zAtv4pr9nx9h6AbcsRJE575B8lsLsLR/v9rC3f2/PYuxKbfa7gnwUAY5PBtX9T+i6uyb0LFLK3BA+Pn+3ZI+sbQ9g+ZxWxuBhXnbzZIP3DWhXc9JPa63o1V1pTynzSZc6VxMyfLVFU2va4x49Vck6KrDBJcJe2kRVgi8IVikpSC2RBqLNT/Up6umnBBsYo7O+kAsoedWAYEuAFIIvkR/8u72pmhUw+2RO4m73X8DkE8Ah8DgwM07qYTNSBASoIYD+DItn9e/fjwezdKlI0iNfMbBcuGgW0x/Fp0vPHz6DmEw0w3/68Tp9+Ln76059xnZufW+RYItlEgIzeuWfOnubaocJyF22T7969zwQGPWXw55mzZ+PYsaNk7sKeaWVlOb46dy7e/+D9uH33Bot8hycm1VuNfX07Y3p6ht+D6oM22ACPe9WzCAkTbAxR+IO6F0kB1bx9fTwHxhwFL/RhBiv64YMHDLINHtPOZ2s75mbnWWBDwjk2Osrg9sb1GwIDMHdQXKS10SavGQH7yOhI6ZUERTT66uFcYLVi7Jh89PaRsXz+/AWCybAMPHnyFO+F9ptUNq8rwaSCTCoy3BeT+gSD6vnsYkad9OGeZXMlFRLB1uwhalZy2aNKUSJ7d+Nc/L6VRfou7SfZY0kWTnU/RKtvMT+RuOC54JnrHda1IGlz0m3wTMo2bQRmCbsAKwAWyYNsidnzaXWNyT2ScByX1lZp3+wxUQ8tKKpD45n2pTWYiM96H3HyjmvQfWSv41RH8hkyMVVCiAQJ9khUJjGDS7AwLTBd4CPLPME/M7itWKBCOEFMPpdUgHK8UgHM5cQ9fRNYtaaNAK8tqLelymbCj3vI/sxKZDLDdP/KtBJGAkQFVi7i7cVMqVZlf0xAMRcE9ghNxWvL+lwp37gicd5ZFV+DqbaHFSjqZ9YeR6iIJLDVBXMpB1UU8TPzvDMghTGhIpd9tXUPKkDpeFSEEoBoejprnJr9qo5t8Duc00VhnV/2xjiGbcQaEFxFfX7H4FWiSrpujJ/2AyeaLHQS2JFdLLf/LH42haUmslJ7AzHfuf9kvFhsfRPMxOdU5JMjCs5hAJHqtuzP21oMVaxRLBareeliH8FCOy0QyBErXAUUFGQEmOCHIm+IgCWVgdjXtVLf80jHF/DqeYzPYR3E8bFec20kKUrqFFsE4/jq7afYWdZmIHqlVWSugXg33DOYgFnaRqpgzCtRMY2qDjkjwGLPxAEBR1oXbXfoZ8R3HMQG9FgF6Elb/+a5+Vz+DNUK2ItyPFzI1ZxrtWiT1W8HQXb2Cs0WAjgn5pn7GXMcoLK1SgfKoVToWIFC8kL2H8Z5VIBFkQXFPO1t2A/pfpHrioESPSsV3/Guqf2BCtdax6XItR243SsMwuIzfldpPV2puWtllUkLLetl5iLqm55hUlteonXMVsxYL9z7OleYXM9qAgbXKvy65Bom8DarkqwdpRrnmGMdyP7uJvr40yoyNc4EOLZ7RfO+TFLg3iZAl8U6AA/p3KHWHbo5xJIFWMhcQLFYKpO1QJV1gHt+6WGWCpO8uORFal7iayx6If4ZiBvXrsW7774TI7QS7IzJQ0fi+9/7PuMV9pPDVtKxo/19a4ukhYnxyTh16kSMDI/G7OxSXL5yJS5euBx3796Lhw/nYmVljTbEmFOIq6jkJ2kC6zJAbNvbd5Z8SWSiXF9Tndzb10O7ZfTenZ+bi5HhwZicmIhuqDcyxoDFM8BZxUt4/1B8HuAzg/LW6w4JMKtYS2TpjJgOIEI9xzHeLGa7X2Kxb1czPzwzrBPZApxjCDLj4BAcYbajtyviyOQE1cB4l9jnMhVSJKcgH0ibUpwXseCvfvUrxpjHT56Ir859HR9/9jnJiXiy6GEJYiHi0IE+2ZkeHDtI15ve/j4qZ6Da+cnrr8fAgcEE1xHHYa1CnMQISjakafuJ+HVweIRFWYLx6LvcAYtYBh75TmjiPDJvdm7lzyUJRerqBJ0SVNMS25pJtB9bpKAm5W3PO/SqChwsx6tyxBLbtRUE2gFgt8ao9+kSB5FPuzdpvo69NVSNm0d7XaQcz5baFalvz4ytjI3f6awv1QGSF+H6Z20Fml3Pqx3wfRoAuHq+7Zex379zqd734y3Vsz0AfEzKsi7nc3Cc4r1RNs9Nr0apOO1EpPW31Bkqh4VSP0rHGXwGsSJyLewtarEgAmr24mgqFVUdQU8GeYncBgxWC4hU7uO57ufhGocBXMSkWE+RoyCuRI6L67H9MQ5hog/WDKxhAG5AfDGlgfdDsqH2dVn9btMBTapRqXCVD62QZC3C9g4BQOTPUvPKIQbrHmIexl1Q722qRzGuE3kV1h72m6V7kxyqsP6BaINzyS0hrWLRQxauBlBurq7y+uC4NTQ4VAi1fp7Y/xnvwVUhY0bHVLKTlguX+sJK1YlewYzFQGgh2VPnB6iOY+BaCUDCgrmApAKzTNyU8lrOTziGyMx93BcG+vpjdGyU6y/ec1s4Y2A0FqpL4JyoaQAMZC9Z5CqZi6Gugf64dsTx+mFLZ9tYm/yIWgXiPMwHEwJMxMMxCdKm3bRUnFJuC7xdY24M5SYI5gRykxxAYh8tpWWtzPoTzyOQGXk1njPGQmR1Ob8sLswX8B6xJyyB4ZiDugatsTM+gU2zn7EIpAKxcV4ok/Gz+TnZVvM97YB9sKzBWTeA8pygt8QCBsJ7epVn0/0jN9ylpUXuY45jMDcxx1ZWl1UjgCX3KvZ35EAgCKg+ZKW4yY2FNJdOQVRKGzxFPJGuIeqLrRZlmGO4VtiRo7XEuXNfxYfvf1ZavMDAxOtfyxbUBgB7UTHfCNc0MAiCwhBdRUD+wty7fOlK3L//MH7xizfimWef4XjjPtAyjvkKbMGTDK+8WzsoSbXpVJaBJOcJyhTIJ+bmZtmOAuMPK2t8F23RutADuiPi6s3bJLn19CBfQ56AOg7WDDhjdcY4Y7+z0d3VE1euXmbst7ggoBl/Nte46IqQmvoUiBoY7QIM3kwRwxZyx+54/fVX4vTpM/H1+Qu0gf7e956P1378o+juBvEepAsW1eUWhwpeB9ZAzN0m9gVB8csvvojfvfVpbKw3LYzc3gLOMcPDBzheiwuw+VZXEefiZgw5btFeIcUv/uBVGR0fiOeeey6OHp2hA+C//Z/+Q1sW8qS75Hef+1Mbge8e9J/aE/uG1/s4ALgpnHIJyUDzG54sv+bgUPFcw/Db66h7AbDN51oVwPupfxm+qlK5649LD2U1t0LTRZL8hhMwH0ABd/JnHwGA81ePAoCr73qsy/XmdQsM8+A1oTWLIalm2++JPHr8xJp72pe9BqZRWGlrofx0k+OPDQAuYHyTujWk5Qb4bebBo2636vmzx8dwBo+llWyYVy6UI8FxYRtJgUEx2tIm4xF/p+Kp6hPkvosuECAgxwaOY8C6BEkJ1KMoFiF4FgAsuyX2TkMxBQTPVChatUZb5kzHmGiV/tt1io+/d8bo8HgcOjRJG2KoJdSzTEoOWLp9ff6rSs0rVYQscxAAN2URgcw6a/3eV0+n7XdPN/00+1uP1n6uF55/OV56+XssbMHSeWerIyYmYWs0HAfHD1LZNL+4SNYn1Avnzl3guvbaaz+KyclJqmfdmwfBL5IOJKF4Fnfu3o7O7o4YPzjGZQI2R4uwY5qdjTOnz8QPf/gKb2hudo7AK8HW7W0qKC5evkwLbgDLi4vzTFCR2CL4nZubp/U0VL5bm9txYKA/Dh2GcmWMiRASY1gNITkcHR0rfX9xLiRMUBAjeUKyyOSsq5sJjZS8nVQMY97gntfSnhFJF3rysJ8iVcmb7IOMJGJ6ajoODA6oL1/atDrpA4KGJwBgHWMvAGSt9K7CO1J6m0JNkva0AvdkEetrZDEk54x6z8i+2LbUDICZKMpqVCx2sMHVC1h9aZOZjEICmLab6KOTfayz3yTmMQqrGFuCA6lKMpCIcXShRAWdGvyVUhV/BPwJ5JGCVdertUG2jQYHBHoIUCPD1Sz/dAqwRXED5uH+G1tL7yv1nlCKiFSJK7nG/OHzgPXa4AEm0gaNapIU7zWBCFN8vY7hXEVdmaogMZnbgApAOGnjVkCBqngohQCejRirLlgbRPL6qTGRNR6TmiwUGYRx8RLXJWtgW7RyVBL81DzE761MqIusVuMY+KC9ElWI2R86AW6ck+dJ8LplbU9gSOCO9u/63qTsaOYK5wH7luocVqLjGqRqldUt3g/bu3Hu5XkcXjTj3qoIdGGBBJbihiKA1nNUKgKNb7GUS5W+bJcxJ9WTs7wHaVfta3EM0xSKrT1S4kkni6ofsPYK9YfFvNb3FcMZQHORRL1sMy7KVgoFHLPleircm5hJCgYVXHSuxkpWgGVtlwfFhNWdBrdkgyjg3u+Ui3z1LkQHmwQ6+VxIPBFYU2wIWfBR8cdgJ86Ji7RSgL3jSTxBv00UONTTnGAvwTAVuFy8w7lU3NTe6r/j2hhPsJC5wQIXzoM9SgAcANjGiYGAddU2gvaIWTDw+ovR30AhJudC6ZeXa7OBUwJClRK/yS80fxvQQacgKQIkAFjvUU0vEonfEXxIsT2ALL13JohgvsiCWiQUAHMEvBPUFfiv/sHug4XvoMCHAqfmkObe4BCIW+ir2qzVLmi6byzmgwlMWENQTPO9Yn5BPUTrTZIiFM9gbO3owKJ29nbTWtb0xC7vTUVAsSUz+ThuBZN5CT9vC/bSqqaxYC8xlR10kvxRcpDCxUwAtijvs3dpdR1eDwn0p+V92WuKTX1aaXbq+Yi4gLU/XWyo5td6KkV5AvDZA5oRYHHKaV/fdI2FglD2GB0Lc5v/H04sBwbi9q2b8fW5c7GxthF37jyMI1NH44UXXpJ6YxvF/jXOJcR2hyYPMdbp7uplzHTp8tW4dOk6LY2XllbE7s0emFLI5TwrPaChZFchH+pfKm5T+YX7YXEeBJIs3uJaEQsODR2IRZAHd7YYP+N7UOogHkBO0Fvee9icrxUHD4AKsAjEs8e7jbgRzwVENKnrFS/hPIhdcM1UHiM2yz6KGAdYv+MZaO8HmA/XAb27Ukjhe7gOrEerjHWefeYZtkVBzIS9kkBAFmdBikS/X5Dj3nn7Hdo8jx0cY6/ghaWl+PKrr7guHhwbj0sXL/Kejh49ylwFZA1cZx/dA7rj1JnT8cKLL8ryOYFctIWBY1FHB4rrG1TRwBXnxo1rLPTPHD0WQ8NjsbmJmAogCv4zeOWqrclMbRnxHsBgnTEkx4BrkArizffb83P9qj5+M2+bDKf5Wyu5KneV9gJ7m+SqBQDOPbNk+XodmroL+4Pm/lU5LlhB7RoHz5z311ILyRf1UQCw98K9gGCDi+SA6MCtdOk2sr2vw8dsGe+9ANwnAYCrzXpPsLrezNv+vutxPuKz/FWlgOY/2RagaUvS1IBUOzABTGSxBqgvJCR8l3tFFU/m+sochUpavLe5l8IlaSUJIf0DGXPAfrifgCSVnoxf0zK6IkXYsQjPmk4tJL718d03UbOoiPN7NeHTsTfGTJa0mofYD9VfVfsHHcwYbyImkouLf6a4XfkPYxqqHwe519KNhERs2UIjRgIoixwV80qAZ/Y8TqcPKYPlooWJJ+WlSLMibqGdRqMyhRVuC1ETCkiocbe3eJ3I9UFygeMZ4mKDs1Sj8nmKFIj/AEYhVyZRh/kueoqucWzxHEgEhzvD1hbXYwB/+JwdBpAn46AkUPfIghjxTnnfdtQCA3Fe7Tqkns1y0qCTFO2RYbUtG33mGmn3XPK5fI9MxrUtNkH0fhCLelkjsKMNc4fMhzAHcV+MjTM+0/6vfNt9n+VGIVtpW4x7WcD/mpTr+pdiOsWvjqPZPxmW2aurVNNiToF0jj0R58NYASh3LYp7aZL6qMROcFk20AJWfU+YCyASYN7jOaPGgnMjLsT945ljXk5MjPPfBCyZvzRkSVlxy4FHRFbsU3pPMc+QT/G66RCm2BOEMNmna65ivQApAIR8xJRrKytJOtdagufNti1ZT8N8wH0qqBKRBHbHUpKmu1/md1ApAygVKXJTz7SzO27evBFv/ea3cfHC1SQkIb5MfnDyFLV67y7HGRTFuEGdOjAsUQGOfeTw4Thx7Hign/P581/H++99wr64P/nJa1RxQ5EvQpts0fF8DewDBOWzp7NA47qhcVT7GtTR8Fzw7mOeA2zHRd66dZP1tJ3OiC/OfRnbbEWVMWeS0cdGQBAdYquP8YlD/M7FS5cJ/m5tihzHebkmArrs5TWerAtsod2PAmmRmfX36ZmD8eqrP+ac/fWv34qDB8fi53/xU6qf1zdWoruHVYjMY3Dv/QR/8X0TwbEffPDB+/H2bz9jdAthxvAI7Oh3YmFuieMxeWiU8/XatTuxvoaWPFImK8/WKlG/X/gH7aZB6psei7Nn091wZIjr0L/5H/99W2D0uM3uu9//qY7Adw/6T/XJPeV1PxEAXAX5DtqeNlCuA/YmyM1E5DEBdv351o/+YQDgdPlsObSKSpksFTZ6awDfkhztcw97AcAuhpa9sp3VWv3bPTa8WHvl9gtaF9z3uoT2ALz9M08LALvY5vP/lwCA93/+DVD4lNO+CZK1Y+/x9SxCsXCk8zTBTa2iKk+mOkZzPCdE7YWB5n3IonZFhGg2ZSUhuH8qVMDYtTWtLVsTzEI/EBRJixIokzKrEZkgdavHF/4QpOgIBgYoTsLa1yoVnI9WgFAhZR8TMi7XxUTc2VGv2LpYq9CvlOBkU9TRGX39g3H61Kk4eeIEAzoUPj/++KP47POPSyEEhZ/BgWFeAwI9F2RRvJqdf0hlyO4/HqVvuhI5AFLhXedorl9JkiLbw4dm4viJ4wy0YFENliyYrrACHB4Z4bdmZ+fjNiyRkeysr8fBgwfZY46zo6MzJsbHY+zgOIO6Bw/uk0GqBH01Dk6MxczUFJM42C+//fY7cfXK1fjxj1+Ll19+Oe7du0srafRFgV0QkqOPP/00Pv/883jm2bNx7OgMwWQ8RyWXUsOhz3Bfb3/MTE/zmtnLl32DwFCdY58fJF20ispkDckRmNJMNsgmlrUWwOTbd24z+UVhDj3bkLTcu3uPc7MfySwSoT6AuFrXbd8qsLVTbE70e2Tfw0YRKwZnqjqhxsyewGK9C/zCvdHiifNDaiIlnOrbq4KFAFIVVlOdqQfAudiAYQayBADgs2RzZ+9sqKNxXCQWsB/C79HPRcmXbYDxPm4yKcW9qDem/njNJeM62dgGsGyX6sIgZjF+5+RWhY7sL5tWX93JVi/rQPbMJACY4JMJSTi3Czi0XUsVH+7f/TQNmBO0oYWVxkzFGADQAlrVN8sg526iFovXaSlklXQNhvHv7s2bm6X/7bXDPegbMDnX49I3VcCfE1UDsgbaBLDomRgYwhpJYCWBdysm6z5VeC4sCqVy2dfNuUaQPXsTZxzgoon27GYspM5oVVl7LMsaX+z9Wreaem82+OV7cIHCc8EECDwzsXy9NyBpE0mGzyzBMP1PM+f1TjarqAvRLrrQfi2VJSLjqGcu3z8W/FSU471mBulrtPrRySmOWdsCCzRLALsNIFL8geebgFUS2nT9aePKa89zFzV19kbN9h0C4TUHsHZZ+eh5jAEyGIdhMNgtQL0hCLrnqYoVreptXKf7E9djy/0yx8aWw1YreF4aJPPPWRhKhWRdOODcrWyaMd4mzGBtZe8/9DbLdcVqV1u+2emDfchQrEyLeGMOOB7t+XtkReeCF65F6l/1CyOQ777E2UrC6k4+9/wujkfiWM4tfIfrFK8PtrMqTDbfVZzg+cDvUxkuspvt/3Bd2B/Z27Mb/Q51rVKUa68gkQcAfBIupFJPu/9UmhOQhWIZvfegZC/2wZ4/UmSgaCYVYYfU3FQeGUwWuMz5aBeCnMcsaJIMpLhKewR6vC2nMmGL+xT2VcVcDUhUYuh8zzh3k1Cg5y6rb/wh2FvZ2BtsdpsQ9n1PEgDXw1zLcW04lhUgngeOR/leYQ3TwpZrm943EyQYafHYAg+1J6twT/Ar92juJVBhparSRWADF3w3uH+jmKUejJjPmHMFlKoVhKmANgGl2ZdEfGlAEGdiafOf+44KntkjjmQrKXEe3r9PlSnIbFeu3IqZmRNx5uyzvK4DQwMxMTEWk5MTLMyhPcrlK1fj0kX09r3Hfm+rKwBi8awATOZ4mBBsso5bDNj+KQeY7QmyrRHmU2+v1LeNS8+mQI3BAQKsW1R6SdWr3pQaP7cDwGMjGJPPD2sE7hHjgzkJtx2sL7CIlKPFNovgnFNbUMzCUlQ5xtaOYizHahgvXAOKsFynWd8U6YSuC92wSsU6sh5LC4ssfCN2BFEQ7xxJG4xx1W8Q58bvPv3001iYnyf4MTA4FDPHjnIMMDZffflVfPrJp9l3spuESgwdgOXRgwc515555tl49vnnCO7cun2bRfAjU4dicBjvHvoXY//ajNnZB3Hh/Lm4e+9unDr1bBw6fDSWlmDhPxzDwxPBNuzbAiAK0Kq/VSDuoxyetGcxlinvtUHkfCRZEC6xQMux+Y+SdeydyTQ5SSnK2XWjLRbxHNjtONVazmtx2jIAXM3JEj+XOey2HglAtigspMuyAAAgAElEQVRZFVjsCwA76K6Cj/o+9ffq+h6j4N2VR7dVKneN4RMCwN80i3wcAOzL0+vvGkITPzKeq1zH5EKTPdAzlyBZbHWlWA6TRJxkWfcpdaziWonjIZP4fFysoey5S1IrVJUCTOnykHupFOea2+pNDicD7K16L0Qugd27AOry7LOtiElAuOd6nTJpEz93XcvxahP3potNks9xnVKaKv4jMTNdZUSUC7pNYS0BmKmY0TGdck6qjDPWwtqH/0geTIeP5tyqsdg1Bh9ALOu4pETP21LgAiAE2QVuEVDJ4j87JgB8un//fszNzwl0RP5YtXASuatDxByScWRBrLdBa7DzGMW0GUNTsa1Xxg5FbDmVayyAT+bKSYaFwwTOI7K1LHOpnM4YGN9lvJbObdqT0hmlp4fHRf6PsUdMyPwSwHF/v5YbuzrlO6x7EckOz9aEAoP7ip/1GRKuU/3rOJfERLYO0dwhQQkuZBjbykWF701lSa73VzGSY2gA5ouLAP+UJ6PWgu/AwcL5upXgzF3gBkWgXsp09NsF0IsxNciPPROqcdQ6MKdA1sccwDjdfwBS2BL3Wgge5CwlQgOOhfEA6M/5gFZavX1yLWM7Fp0TgKYcfdQT2KA11ejsES1LZ89pUM5IQMz1FXEnLJsXFhGnyG7cJHI/q2Kf3NMlFXr2LpZ9tlqZyeHuAefn6MhY3L93L/7u//n7+PLzc3IPoOtavhHtaFHbYuroDOEcLIVHRw+QOAJnj5MnT7CtBuqTcP34zVtvx/17c/GLX74eJ06c4NgJpNf6AzAd/4ZIAQQvCCZU81SPbRNP8ZwWFxdIBsD9sWdwPltc+7VrV0hciM6deP+jD2JlDfkP1kLNaaiBhwdhi472GuqBjfre8jJqCxEbBH2D9s+ogXTAdjn3dgO/soGO6B0ASaIzFmY1rw+OH4hXfvBD1uTeeef3cf/+bPzVX/0sTp46FusbmGtQ+ts1DGsBaktwbBBZHrESYruPP/ooPvnkAmt8eGZ4zqgToqaLNX1m5jCPef785bh9835ZvtTSQw9N67x+hR7BIyMH4viJYzE9Mx0HxyEMcfuw7fjrf/OdArgM4rf8L98BwN/yB+zb+7YAwHupf5tgOAu0e8xqL4PMUyrg1YV5L5IlvlDU88SzowaAa+C3Pld9sHaw08GpP+NNxreyHwDs4+wHPJbjPaUC2EXU8v3/rxXAVbK7e9Br0PGJH0nLB5UMP+J5Vgns/krg/SMgAlGFdpWpbg34tzOc28gAnG6lp5TUiwZ5kMCB4YWzg+WKoBCfJaOyq4t2NGDLgan4cPahgu3so+OAG8kgIisEo0gOrTaybeNo9i7BMVBQUcAggEVkgAY3xc/Aymudz0gge2NsbJxsPzD9Ll26FLduX82PdcbQwAgVpwgs8STA2AQoCfXohcvnqcpoORG/WZ34mz36/Fb7s5M6VMqgHtorHz9+PG2f19kHeHx8Iu7ff0D7PhSmkAwh0IRCBAETg//uHoKyeC4zMzMEg2kNND9P620kNQjivjr3FZUnZ86cjsOHJuPB/Yfx61+/Sfbi6z95jT2B7z98yPPhlmGVAxD4/oP7VFwdnZ6mTS8YoUiSxifQd3mYBW8kn2NjB9kTGME9LU0zIcRcQbLi/okGBZ0osrcRrfyUXMKiD8n4+Pg4+9lYHYyeNDgm/o1kz2scglQE6U4WrLikNVMfbIutWGzAX4N6KiBnEgxQKntxCkww49wqIvXSxVO08tIFCSXOsszyfLVq0Da7KG6g5IJ7JCM5k0UcUz+DQksKe/bVZgLuIo1BNr+T6rlKe9dUy0h9VhUlUgGowp/XHjP4m/6I7oepSdoUPgwk4bjszQT2Nn6fFqkoItBCO8F2KuNSKWq7Ugb7WUAv+0OC5lKZ6h7xx0BZvS8Z8OT4tqkfW+wGM8HwNZOdD6VzKv1S01mNZ9OHl294pQQ2WOvEvVjSl/4/zRpeqxDK/mm73ASKrQrkXKnWD65htdLY1soER9OiNEFIFZV0nQK0BDa4v6kLrbYZtlq3vrcChNfqm5yvxemhsoIWmJLM68pytSnCNUpKFgpRWE+FuQhESiLxwuBZsS9kFpdwXQJVBA6w2FZY+ioU1XEDn30qkHFAj10iSQ0JI8kELrgRdDXAWghWlSqpTcGsMWr6Gons4R6oAiBZDMpCtOcsPlfuh2ps2eFh3tXW4Lgv3AtBM/Y/bu1xRytj2rDL/tfPzOuK/rdRSUthp3WA8zbfNRdpm3dM76HXrXJ9CeR7HuN+cCwrJgymYlhQnMK7rnXN9nEqkAjAtSNCA2S4KNsy87MYiuu2atbzwOobgEu2LKRCOq2CbTnIcUxHBhxDhISGQGLQ1wpmx13se2zyDW1qZQ+JP+5JXBSuaSGMIpmVvgQ3qeDR8/PzQkHYhCQAyPidFUSeG/gMXiiMIQlHFZhv0JXWen3qvUeb/+w17hgE/7Z60s/SoBzXH9hZotdwAuoEoTPW0fUC0Fdhu967uBfnOBoAF8FMwBoVQwBct2QHLPKc+lzbUhxjQ7t4qFHS0t597KmYyl5wXpN4TzXSlEXe2qK/KHjpxiE1F4H6JBXyWAnEc57Qlj6VbqVPq22hBeTSbt79LqnGT4eltNJz4ZhrqdVuGVtrrmQJOBfzQhjJnwOklK1oXywvLrIlBqybL1+6EUePnoyfvPHTOHR4Mqanj8TAgX7GYecvXqRbzf0HD2NxCaoi2BkDqITlI963/I9rh0JSr/G6X9sUCizFuoPnQHISe2Z3x+jYMMkBWkM2eW/8D4DvQKrx2FrEhCzHKptSLjG+0bwVic4ArY6Bdw0ACts4JPGi7H1p7441ArGo9gKB+1hT+/oETG9tbFAxhGvEeoP3mu0hADaDlBL4/moqjLIFSH8/bVNFSgWoIDeD2bn5uH/vLscJhXSsIeOTE4yjL1++HP/hf/8/4urVqzExcSguXrwY5859TcIhFL+Iu1GrfP755+OZ555j/Hrx4oX4+uuvYmp6Ml7+3rOxvbMaDx7cjNVVEBzvxM1b1/jeH5k6HoMHDsbmJohN6Et5MEbHDsfw0Gh0d2MNEHGkhWDN/W4PAPhx+X9BBdMBqvp8Axj6JXs0ANz2KjaRShW0tK/j7RbQij8bkFbvZ0ZflN5qnzQhzfuawUOD2+21iXof9PHr+ED5YVt+1QYE7waAFe+W22uLz5rxaD3uo3oIP3m15ukTyeZ57v1dX2UBgHk/aa9gQk8pxycRjQ9Ix3Ndy2uuXXQa8kta/GJFSmVnflG94dNlhqConY8StLUTBblFOeqMF3x9+T6I0JeAZK61zs8YI1TEJGflnBvVs2sHfMt8TLUe9/oqvjLoCav7xtFJRDOSLu2wk31zUQvBHoF7wtxG/o1zIs/l3p5Wsdo/AShLXUllIPd2rGeyJGbsCyIuHBOShEvSDtTAILzSYQrqvk32YgUoVci4PDfqL7oeKklX1adX5CcRnL2GOp7E5wEgI2+2C1tRydKloTfdqhJ4SoKXQT2sowDtcC6D827ZYMts9oSlwrubpF+sn3R/2RHhs47fkFuiroE1AKQdOKJg/phoKCWshAJWoJNERBcYkRtx/1IsbzNGsMIWc5F9awcHm97CJH3LYQ7xCq4P38X44S3AtbudB/Y9kQnUc5XxNoFftbFxTFWIKflqmsRaCE+Z05GmTBAR+RDU1KgJwG5aZH7Ft2rLBFAfbcxwLWhrBZIYHu7qimyS792/x77FODfnAffdbbY/w15I0gVU26yPQGkLgqPGWrm0SISIU6gaz1ZTuB47njl+dxwJ2SY+i5gf1zs395Aq9LnZh4qrM0fmvE1UEu8pZjHJZ709sQUgP+R0g/obnivqVMgZcZ1QcP/6zd/Ge+98yOuQQ0Qrd4fDvM9ii/vq7umMwRH1K0Zd6tQp1bxANMPY41yff/5l/O53H8aZM8fiRz96RWQNEPfQ6irU+gLPnAQXkggQqzRuAngfVIubY+0NoC9qPJibOBYcCTF3oWhGTXR+cTbOX77CmAfXoRgU8bTIb3BGhB00FL+wWsbwId7W/hmxvSFHou0NrBnNzWNsoHaeOjYeZ0+f4Tv9/vufxPLiWpx95mg899wLJAN8+unn8cXnX8ePXn0pfvDD7/GpbO+gn7ZyKcx9KpzTKQeVJ9QnQW5AHfXmzXuxtiI3KaxrBMCzNcqzz52O5557Nr4+/3V8/ilcCWVYk0JlPiscF+caGz8Q00emYnpmJsYnDkb/gMgJWNusvP73//ZXeyAoT79nfveNP/4R+O5B//E/oz/IFT4dAJzB+X5B+WOuqB28ZND5BAzN9sSjOU2jAP6mALCCBAUOhcXbZDFZhK5urI3R+7iHsAsA3gPgK6ezEqU6PxOztsJrfZ1mRu66Dts1PTZZLeZQj7uVBPxaP//PVgBj3JP52JJ4VIOy/xVmsvLYK9//A48DgNsBbw2nmbytRWudpTUCsjVJ80hb+y3ZdtLJm1j2edws1PuwTosLkaD5cLGVFNt0kAVHsGIRBN29d6/Y2biojALPyvIKA20EoAjG0QMW9jNQdaInLI7D3qKrsl9EkWd7Rz1+yShm0QQFcVgz6g+CdzE7oURUII2EAApb2dYKSDPIhO8fmjjCApAZwuiDi/Nfu3otPv/ys9jcEnOu9Y991f/5JABl23rPkOTVve5mjh6Pl15+OcZGD/L6YQmD+79x8xYVtgcPjsfhI0cYgN+7d49JFYB3WCHjDxIXJAoASBGgoTcMEh0wU/FZFJaHRwZZBMT579y+G7///XtMOo7OzPCYAHSPHjvKZwPVLRm4A/1UVGMKQNECYHlqajq+9/LLDOIwT8HahNoYyS2SA/xMRV9t70j6QABggRAJX1pQGhDCNQygDxN7/6zyGRtwRC8afE/qLwXBsgYU+QD3haAUhVZcP+z+BFKqN6Z666pAYdBVNrZS1TpZRDGfyUMSF3jdWazy2lcslWgfJYayQVF/xkBlAySlvVcCH1I/SvUkoNeAgZJ1jkmCYi544HkheSLTN0Fh34vfYdu4u7jGFcJrSBYzCDoV5rfBrFRh8fOZ7PBzeu9UZBBRwUkv1XxWWZO5LnW0+hJvlmfExKUGMwnC2YpY1shOIvbL6LwGmYzCYlP1x6Cvi4QGTwxkUY2X7HOta63ZpMgksnLDeuIiN8G0ZO97HcH96/hZHMr/tTUUv2PlKIsYYBSjoCLmO9V/acVaKwS9VhmYKeC7KLRlrljNLQC0sUGVqr4BIevxUQFM+4XnlwkQBJBTgad3xAq8pmhMZ4YEIwVsWbWd/UlTPa/5Vil0UsGr2iCbXWYyr3fYQKLmXFpbu7iYqgWvH7xeFkoErNXvps8rNUhanWahUDFN2k7m+2wlsoszBtRd8PQ9eIysoNCY71Zht4LVuJqmCN4+T/HMWfTJIlIBJrcFJppVbrCWgOw69jQ9O6r62AdXkYHXGlkES53n63bPNDL/0265WROS9JCtGAj45lpnZwMDZShm4Xq9LnqcSfhIJQ9+T9tkkB68r2WRToBr2hFmT2O7D/idtzUoij9g07sQh+vF+f19vZOyIjdQa1BdfdkV8xgIx/ukcU07exY6pIKhEgM2bbYTTitjvKsiZkld7ntjrJFW3ASS0+7Q76rnJL7nwiABOChPCaB1qcfb0jL3OcQdRanEvoWVHWUSLwSGisRgBaCfr0E/FlpTSY2B0X6GflwYxx06h1gtbOKEbcel2mjsMKUIEVBjYNP7msN7K35cdLSVtME+gtTu2Zf9vbmG0OElASGu4VIEyNIz7zMBI5M86BKRBUACvXltALhZxE/rQVvk8V2mskoOIJwL/KzUpw0YYMDM66iIKjxv2Qv0vpvAJaKextf7N3GnfL94byxUgxS1xs0Xsdi1a9fik48/jbt3Z+ONN/48/vW//h+i/8AAC7zXrl+Py5evxu07d2J1DcQA2Tyjb6xsDzGfYamIe+9CZ0AptE2I5HrpMdX5D7D43qPeievrjLUGB9TjFsoLOeqoQItVFeOIQixtSDuhFMM+r3Uc/QgxllCwKNbRPmYnBhJttrc4v4aHB3ktVM/Tnl1rsWN4FxnxLmqN0CTvht3loHpwYk3D+oxrRFHeKiRcax+sJXP9dW90XNPI8BDjjtW1FSqSERPjuc3NzTGWdG9GqI7xvTt378R/+r//U/zt3/4tY1L0B7xz527cuHkzjh89RgB4mMcI/h0KYKxX5859EW+++fcxOjYYP/3pa9Hdsx23bl2M1bX5WFldiGvXLlE9eWBwLLZo/9wXvb0jMT11Mp5/4QcxMTEVW1sA5/PeMzZuwOB2AFj/bimQVShtK0BpG/bWnLA5tua2ooC9i+eMs4rDQiuIW65jF8bafr6K1LELOBb4Ydelep/S+6Q9roC9ecXOi0v9prJnVyllD/C3NQBq7rt1NJM/Vpgce2IKHkPfzp8CALxnUTXR1/p3HmvvXfX4e93Xz7QWkrNjQD9JC+KW5ugkiZ7f5bsspwy4hinqFvG6brZUgOvch0j2ArmcbU+SLJHPs1iIK9BJzN/OPAnx53UhVsJPGBfx5Fi71EaEIBudOAA69aunLfqilpxPBCwTvzSBhF7LFUV1iBLfd3QwH8JayfyLfYxl82tQT5es1hmOT/B3rJ3qG6v1EP9Hp5L8rJ3YGIOjX3wqgnE+qkrZa1mEOex9tvhFDs8+v0kqxM/xLOEohjXPcQPdMiq7aeYgFcgvkFs5dMkbcl92/YW5YeWeVNdIFV9oL0iaAY+D62VOBNJPEhcBaM7OPuTnESdLAQu3NiiE1wN9amkrTvKgwNmW3DNb+NRrhgFLk5NxPUX5m4QDAVQigGPu+rlhfAGYuk2JCQq6JwHQcqsDcUrqaTvhoGbBn+d8cPzutQ71DTw7tVqSKptrXLaVQj3t4cMHBHQxziTdj4/F2OgIxxKqW+w3VE1nTobWDehDi73PJETUhdAjuqsL420nKrScArlPfZ05B+Eow/6367wWk9+UJ2He4h5VE0G9DyQGPA+A0WgL5ljCsYUBfPx7HkrhpflYBdGd1yqLa5H5NHc21hF7ihT2/nsfxAfvfZzqdAHAu8rZbQCw/4k0dnC4JyYmDrIN2dGjx1jz6+1B3tDkwGitAQe8e/dn42c/e4PugYhLEP+g9ohWD4iH8DPmbb39sba+QbAariIgK8wvzKX182JLXQD3hThkYnySvaPv3bsTS6sLsc5cpiNW17Z4PSDrra4pVgLwi+eje81WZGtwPsueumo9Hd29nTEyJrU0iadsnzVIwQjcZJYWl+O3b70bX391NZ574US8+MLzMTAwyFZuv/vd+3Hy5Ez89Gc/iYEB1M0wtza1hmD9yHwDwPPmxhbbut25czsuXrwSDx+g/7VaFnGVyrrC4GBvvPHGa3H85HGS5NBreHVZtv2eL3393cx3oMAG+XH84HgcGDrQuL5ReCAiDN6Ff/fX/9d3uGBLlevb+4/vHvS399m23JkBYCfMVLHs2D5RibWSEzUyx2KnwqN87QsYtM94iQnoSLFiOOaPHgfflGRi3+chELgu+O33USUlrb+t0i/9om1H0+9bwvO2AzwOQMVA5aGr47eA4TXA23bxNXCgr7cBiJV18F737Wfn7+76zB4K4H3Hcq/PVgpg3cb+S8dev2+HcOvkx9dcF6V9/AJ8oyhSpYjt52gKx3tfm+0LVWAVOOX5LRtF2d7tSnRLAd8jqklefw7/Zm9BFHR4jARz0lrLijgW3tt6P/re3a+O4Gkp4jYgElViVEh2FXtofNfJB2yKbG3L86cCDlcLoBXqVvQoQ4CCz8JCBveLIA3zACz8hw8e8mewXIFKAYy7rg7Z5bDfBgqU+dwRpKHYhsB2cvIQ7+vBg4exsrrIoEaLQRaLE4xQIgPwTtZWsNdB8DP7cDYWl+fJ/NvrrS0ozH60w/LuJlrTBjI1b2VTpMY49/XLTgprH4Bx2s+NjsXw0Agtcvr6YT8DBu0yFQ2IqKDKHR4aYiIH9iZtiwYO8PuYE7Lq3GBigH5oSEQOTUKtO8K+HRjjq9euxY3rN+PmjZtMAMbHATp3sBfH1NQUnyPBUTBr01YId9bf28vCJZ7X97///Th+7DiLbHfu3mVgiB5y6FesoriYswR0MYcZ+K7G8uoKzwmrHCbetH8GwNtJMFdFVrGPkbzid3hGLBAiQMxCvZVPVDd/9RWLqM+cPcOAv1HGgeGYdpL5vnldK6o5g2xM/tXbVU+xSRaQ4LKXDns1VUq67DWtIr1scdWDdw8bY4KdSmbKOuIeaSyGa32p10QljSpwGaDBAQgMp5oCvyZQBJADypxUGQrAAINWSa2LMrw3A1AJ8tqKDce2spYFuQTQZHWVqk5+JlXFBNkFEDOJQSKbSi3/rFi45zlbiip5Ld64DWJ6DLSnN5meLC1tN5yAolZDgh6YLyjyIpkla9zrX+57IIfw3hP4qPcA/N1AJ47FtS7tWHU9eqYCgPV3fN6ACz6jvl8NS9hriUHpJrlzfCO7Ncxxr8MsliQYzWdMZVr2qyzqSVtB6vcCrFzwwjPQ8zFQgWMXtXvOYf4sFe2eX54bBLiz8VKZdzkGUmRKCU8Sgnve1gBwZXntzyqpldpf5CDtgXWcITDWqrxK1ZSFMSmfmx7MBoAcU/qeVO/TTuG5zsQ1i1B6T90SoVmdm+KmVMsOMQQConjYKDpszSzgUYEXjuninotlBtgI2OX64PDFMZfnKY7Bwk3ep/twe82RhbGBMJ3P5/Z5bFtYA7Y4ri3Iy1pQqWkkxnSEqji6XLeVxSjOJHDEnTXXVb+rVgiLmKJetyrSNmNiJYf7xDm2csyBa5edHJQcUjL6XXWhyiCFyBAi0nCOVn2SS6RUlNqK/pvxbrKBEitBtZ6goQgKIoBgHADO8j6y928uOVW+0hAj/PylTIE9oZTJ2A9RvAUZC6ONwrPVGM6FFKc1PaFFODDI0TxvrlN5k57LAkgbxT7Vw1TASHnP55l7J0HEigTKVghpYel9FWsZYhN+VxOCY+05pznZrDmyGpeDit/pZu3Qnsd3wOFx6Q/aCkp5bfX7UkD/zi7GQu7BZyKYwV/ud+wt1ijrearMHTWuBi+hLIXqJR0Ics2RMl+xBz5PVYd7FTpup7WlbD0B9LJnphYa7dXsydwfMzNTMTExEf/wD/8Qf/M3v4qFxdX4i5//In7y+k9ZRASxb3FhKTY2ETugyNgrgBdFNtilutcy113Mw47Y6cA9iszGd5YFTV6tCD6I/7u6YuzgaAwOHIjVlSXFZaMjtDpeXVvmNatvIBTd6h3pXASAK50cSIRDL2CNNx9/EltqG2iRZvR+wx2G7zzHrtljMSYNGI/cRHswzsPC9U4HAWCoQ/C+iBgllY5aTGiuAigGKotz0O4zcyUAzyBWIM6E5SZU1fgdCIl4f3BtABHgaHP77u34u7/7z/HWb96KW7dux8rSCq8VJEn0CAaBEopfkCYQOjz/wgvxzHPPct588MG78Q//+J9jfHw4XvnBy9E/0BV37l6J9Y3l2NnZiAsXv6Iqa2zsUIyOTBL8XVlBIbkrfvzan8ULL74SO9tQJ+v5lbw8116uSFWs05qH7P5Xe/br90Yvtj/vVd31iFzj90KBjYNWi1sTeeV6oY2i7U/zA9+TPpD7CP9aKMXFdniv+yv3XwDFpgbhzEoEJM2hEhe3gcC+ItckNLaPHtGST+9xd6WsBJBmb/y8ukcdYP/qxD7X0VbzqOspzTda120NbVOVqB57pfXNa9ljEEwm5VqbYKv3W67hKeESOKaYda+ajZ+bSYR4d0sbBcYMeH9BhNJ7y321bFYitmFdYIsEuFRkHsF9OF0sSisfu9aY5Fdi+4aw63Gp64GMA+kQob2M+0HWKORGpThOFryKU92ayTEGvkeAFS4taGGRbk1WvsuNSbEDngVVqglA1/tZrV7V2ikHBqwz/DyeK91KRApT/2C0AUCv3dVYWl7mzwHCuXUF1nRch3oxbzAfshMHWwQlACyFK56DSL3OaXEOxCdYC/E9gJ64LrXMUF7jWNMtwhonGTlgEcyDy8nGumImxD0dUPfJWUY9lrXnSGmp+evYDmMOYBI/w72p7pN5WATvW/1v4XQiS2FeG90p0hmJIJL+M1lLY2ilo2pTDWDYmZbH2IN0rQJ2QWRS3Mce8GzLovoQzmngGXuvnKZM6tb8wvcJwCchmmT1nj7WMRSrKJ7WmtkQHuxyg2tm7NPREfMLC3LFAxCcbRdcH+fxk4y5uixbZud6WIOx96HGhucDa1/nAQCuEbNrjLRfq6+x9lK2gkNv3iS7I25YX5fKnaDj0BCRSfycavgEVxFTYHxBOINoAde5tLwY87CKhjtMvg9sD4P9fUfPBQAwViqM0SeffhrvvfORYgniBOLF8b1IG+Gy5OfGkN3zaKl88NBAHDk8FTNHj8bBsTHaT8PqmOZFuTqvrW3E1+e+jvfe/yxOnjwar7/+E9YpcY+bm3rH+wdkCY6HBLXuzVu34/KlS+q9DdvvJbniQGyNy4CCV/bJsjk+cAB1Kyj0t7im4Wcgt6yubMWZ08cIEF+8dDFu354LhJ2IbVC6ZK/fVM3ivg+M9pDYd2BgMCYnx9n2DbEO31G4CfT3633a2YmF+cX48MOP4r13v4ijx4/Ea6/+gKISqMnffee9WF5djr/6y7+IqanDMTc/y7WCjizdWvcwd0FGxHFwbxB8fPTRV7G0uM64kOOcWio8gxOnpqmgPnz4cFy5eiV+//t34uH9Fb43YwcHYmpqhm5+EGdg7dHcx0aSOQXIBngwSTrEjf+v//PfPPX2+ejd/bvf/rGOwHcP+o/1yfyBr8sAsIsC3qBlryFmnAPJunimVV9BLibLfhOmToCY9lTBah2075cH8Ni7aEbtg/Bk05WHaQFbzVb85oPqguUjj4BFtfrjIqgTzkfdX11E1R7ZCjiXItA+F7EgNOUAACAASURBVFCSt/2snqv+M2UbbgOZH3VvtQJ4v0Sk9fv1s9IMqEeHCWGVFer+9KlSAMw+W0hK+POu6pi77ieP/girax8X19moL2S7SnVhgrcGG+o5Xea/Jldhv5b7oupSjEj8HsE8Am4mObAl6e2jEgDXAHYhe2UBwM0CIQAk9q+jXZt6t+D87vNZWxrynNuyg3VRVcx+qBelvFBv0/UYODAQZ86coXoVFnewultdXqWlDZQHOAYCKvTlKCqXLOo6WHBBkXOs6rtKxe/ODu2ewaIF6ImgG/0tWAhszQB39d9tVpP90vr2OdTydrW+a2D253xJyrFABIOBWfz3e4TPjk8cielpKANQqIJFVB8DYgC6I8Oj7AmiPopQLtyLhaUlqjHQF/f06VMFbML3EbRfunQ5bty4SbYdegHj5wB3wUa8eesWe9HhuUNtDQUwxntsbIRJwtmzZ+K558EWHFA/2e1tMkzZEwpJwuYmlb6wygOYfPzYMSYID2dl34MAEL1U0K8YAD9YqHh+AKYRoPb09TEQxvFw7+hVBGAXz4/WWN1dsba6zp7EUGkAzMM8PHxYqu2R0SHOK/Sau379Ouf2xOQkmaQ4F8Z1enqGgbHtolj0pjquKV7Y2lE9p9SLUgz37O1qy+J8v72Ml55Q+VmDuZj/VsmqAp+bVKpj/J7L2kv2k6a0SkUsgNoAmdbRZr+guo92v6CCNqCsiq3N56QIFbjm47PoUVkte/0vtpdMiqXKoH1TAqYGMQwCaTuwKqxRSdvil7dU2RkL6FFiWdYyM9srJrmGIpWsOwJRmJBmMd3vf/lMqjwBbuBzKipJmWWgRD00lcy0Ar0C2GuQkUznvH/GJQlsq4DgeKRRpnjP4PuaKrTaRpyJUYKBVvMafDHwjWtH0swiRr96ibmo3jIHDMIlEItjg5HMBJ7Avq0/BQia3ON1Wz/THLFq1Io2lvOrfcTFKU0dr4WNBbR+r8qnn08D2mv++9ptS63eoQ0Ir35gSdLLg5kApXmX4529rwsomoVCkSNsy5pVWFVP0mZP5JpaBdxKCNTvmVhnrFniCN93GTOBGKXQXBXnXSTkc06gXPtSgmOpSixF44xxWoBXg2TJ+i9rj/t60t5OdrYmekihJ/vlJrRsjSs1l6TAtGLf7yjmIf6UeQmQ1qSYHJcagKhjcRxX64gAGD1rrTcmaKpo2qjDy7FT1cUikwHbPK/Wwlxb0joRewnnOgDGBFytwpRjRmsSUNY0k2IStHVhS/FCEmDS6cQKFfePVrFF6wWOh2KqbZStQrVdtd9jq3kISJjAk1a8An1zPkI1VBE8mvcn54srWRXo4QK13wGC3jVA1JJbKFYvDi+15X6+JngutOoHqGk3hwRGVejXeoKYEYVj7G0qDmvOiDgh6z4Dsrba9NpMmzyrY9sIAgJW1YuvJU9LoL0r+9vyPjIuNzhhEoFA72be2UWFa1O6feBaBQC7p6LcGvzM8FkDyLSszr2W37MLDl/cJF1V7geOJ/kuAFzPnsm8ToDBa7IgBoHv0OFDcfbMacZz//E//p/x9//wTzEzfTSGRw+yTQrA4K5OFJHRIxJ9q3tYWNM1JOkg33+REHAPuCxZPVqFCNAUBWjaFaaCDAqWwQP9MTw4xOKgi7Ow2pPtn4rOsJLEPbjlBNYXFxQd9QJMxd/hXEGLwuwBjLmCmFBWlr3RUUCoJM3BpSVtnqGUR9Gf8VaC7iaHUvW+tRXDI0MsQgI4wP7NXt4gP2GsUXTP9RqKGRYRK7cKgBQi1W4z11BhvIMEU9lBq4clwNnfvf3bePfd33OuQwF44/oNxttQ8ywsLsWhwwCAn43RsYN8Hs8880ycffYZzv2rVy/GO+/+Ju7dvRkDAz0xMor+jtjLAcasx7XrV2JufiEmxg+x7+/WVmfcufMwevsG45e//G/i+z/4cXT3DBIAbtYwjXSpd1TAxJNVGpoURECgg0/9vDlG0+uVb8seea+W4rbqyKOKJdqJqhM19YJ6HynHTRJBe52n5Hb7AOAaqxQA5DrN1kC1y0dxB0hANPfjMgAZlyd20AxaNUYavz3+uPbkdTpD/F2f3Mut7rH1pOYoflbtwG/LvwGyZOxgtk/Letp2vpZ6j2OUPW/R5DRdhYlZWvsz9uO0Mfqy+yBlTy37fe65Za6JHAsSuHvQtox3qf91UCFs0qkJrYyDqliKhNesbRjcsxsF79tAsftL20I6SasEb7elmMW+xz7jbGchAqdrjmW/L3upcg+B3YpvZaWfuR1qOyX3EJDj94ExcT4jrJ3seZz/lhtUEgyRjaWbhWNzTj/GAU2col65UivjOmxnzNZAUDsnCIs9w2CtnRxwzVgv7Q5igFMuRSLisN1S9g5mu4uM30sLCShG6fag2E/uRmq1QNA890/UZZCjY+8zAAwAke4M6GmMdhzpkoKhN7nLQKpiLK3jcnkTCIv9DWQgfF77c7Znwj6fhGg8K/da9mccu1jogLEwqYhpjuP6dIciQQ5E+Gx/hv0FJC9aXSNW7ErnkLQGp/PMJj6/QicO5ouoeSRxn849KcZgjJf7N/5uhzC2SMvvUAGN/r9rq6ypAbijw0WCr9gzUQcRiWKdezpqKlZIgySgWgiAZoH+cnBRaw4nFDg/FMewNQbwh/6+eJ6ICxReeI6qTQ2J1oG9FO59aAun1hDMzbvVOgrH59ymnbosLZTvSHlOMkG2U4FDANTpV65cjTf/6W3OX7ZKyTVEa6Eu1+FapkT5ngl4nTg8HC+/9HIcP3E81zMpbgEz4DmyXcXGVszPLcQnn3wa9+4vxE9+/IN49rnnCNBDQLKyusw4AjXVO3fuxOUrVyl+WFxaibVV7D/GCzCmIu4BJOYlssEvwrWOGByEK55AYPVFx9h1xY9ffZXtJz7//DPaRK+ugvyAmArn7IqRoWGOMdz34NAHpz+50Giub25pbCCaYLuyFE7g3FcuX41/+qd3+Puf//ynceL4Cc7dd955P85/fTF+8Zc/jeefR2uLBR5HNRPUczcohkE/6r6+AzF+cJK9ft966+2Ye4iWHE3ogL/39nfHD195gTHS8NBw3L13N9599524d28uZmYOsSUcanRw9zOR1HmtUk79H3Orqnb6v/0v3ymA9wpFvo0/e9o499s4Bv9V3NPI+HTJC1xEcsHABURsnA7mXFhgcpTFThZWdqcpGa+5CJfDWQXDTaDZ9MFpH/SniNX3eF51+J5FuTzgkwHLj58CTwsA1+Cvk8GnAoDbAHEEno+i0ZaC5363wiRut33no66pPtTTAMCKF3Izzr87f/MxlTg1Z3C/FwSVCOxYLEJRi8HcJpMSJy78VhsArMe9P9CPoEfMR/WjgpWNEgkFONi4m7HIa29uo8x6qwxd3M9sJc+t8xtUaI4rBRCLhMn2w7tWWxCKpQlbIVgjqnAiRlgW/amI6GbSokBVVq/uaYjEAaCc2ZboRwtQEInIg4cPY2FpOYPbHQX9/f0M5leWV6X62d5igIxetFC3wsIQ/WAXFxazH0wfn6hsHZUEMOlJZivYoGZMErxcXo6NDalPvYbg55oXdeqZyIZWkUe8236L9prgssxhITUBOBVW1VtD6JRogigWST3WHf0HBmNyYlw9Qw4ciG7YxQaYg4O0bQEbEoAvkrQlMDPXN/hvKIDds2/84CgZou+//35cuXqdgC9sX86cPsU+JAjMaSc0O0elLhiemEN4XphzUIYcOXKEAPDkoUN8RmtpoYio3wnxytJSXPj6fFy9ek3AG5LKbVlS4X6mp6fjxRdfjEOThzgPADQDjABbEZZBHV2dcf/Bg7hw6SLnIUBhzIHDhw7xvPj8+fPn45NPPiNAPTV1hIoMHBc9nYdg9be5yZ55sDlCwgZ2p+dqYRGnVauVSAZe8DxoG5kAnWydejmXUCwE89jJPuYRle3d6ieHZE5kg8aZoi6vFWY0itxggHoesZ6r3ricn2lLXsCtXGNVPDGDXWot955kSa9S9cpCz+CC7LW8sSpBU0LuwrlBKhc0cL9M5gHYJunErgBW4Loo4XIi5nVJbHydlV2fihBIIHTc1vOnWhY2sMkiV7HCdmwJbruIXRVE/aZxac3in8cd48UkN1nnBjSxjkt9ILAB75wSXtkpu7hVA1xSWasATyJOl8ABK3P1fAVA6tk0lrkZfGRfxCYpNJjqZ41EkkxnFBKWUDTeosKfSqiqmOmCHsfTqsRUp9vylwUK2xG7r57BPDKRNaa6BhVncDzPU61NtmRMlU1FfqpBNe+TPp8SUM0zJm9pw9YAwFtM6m2d5bnUWPRqLnmeihTV9NBu5rIARiry8j1yodxFY/H8UmVaCnLZGzk3d8WaqejMYkINVOlYLhxrxuFnjlFNJjSg6GvwPmfygePVGnBVMcztQ7TvGKAm2JPzs6WQnvttrZxmMS3HicTpBMsLYC/2QwvQb0cBkkxo6wq1ukA6zgUrCQsYLoWrrW4NiDYFyATncp/kvKDqP+0ha+yhKno6VtLnQKLLZ1HWMb1bjjdqANgKXAJuFRheg8t1PIe/477cQ53xTm7v9T5A5ViSJhRXy86ay0wqUjxH/S74f02oMfHH897zpgb6MXepIsk1hQSUfBc1x6wyzzlYKSfr33PNseqtACVNjEgYsNjpNym1VdgcW/QUrFXfHpg9whnPZa2Vcq3g3lC5XLSvEfVhHIN6TVbBToRBH5PPinNa66L3tZo4q3pzY4vXEn8nME2gMPv34phQikqRJTtozwGvAVRVcR8XSYiQiqqgRW3lIjkV5rnPIY41iImYE/bIiHNwNsRkQ8PDjH3gQAL3FlhwXrt2I957731aDD/73AuxuLwUb/7m7Vhb26T6o6enP2KnK3ZwLQR4FW/hnqUEg6V6As7bmC8id5oJjZwMyrWhwQMEMKDiAMkTgCy+i95viLWZM7MIC8WKSA4knSZw7n0ScYqVJNhDESNhj8X5ULiDEw3Gk+tJzh+r59hvO3MKkpv6eqN/oF99FlPZh2HG2LIgns8JcShiOAHU2cqAFqjqXSxlInIkOFtUfc6zFzfjAJIkEZN2yqI1VVe4doC7X537Kt55++345NNP+AyPHD5CIuHly1cYk4HEuLCwGFPT03HqzOmYmJiM3oGBOH36NFVEWBfX15biN7/5x3jrrX+KpcW5GBzqj5ERuO6gH946nzfe9/7+wdjaxnzqjrm5pTh56pn4F//iX8bxE2dipyMVwA1HUI+SxLMGdHpUprFX9uF1qz17aQGAtUC1pDiFkNUSaLWdIQ/qPacV9K1A4Pxa+zF3/btKur2P+/5LgajtEhImz3cU+45jO62hVq96PyxAZYLUPH4r7t1C0HcMtyv7q4GHBB9bLKDrAsIeWWW5jccVl1oAjuYqavA3l6g/KABcPxvvDSYsNvtYEmOThLSXAqOucZmAqhhTwg7GEptyb7KVvxTASTrIn4vcqHdBatgkgxX5H+IH7dMCQUQOkRtF/rxtn6xja6/l3luxli2vrLDtBIjjboFg4jLqEWhxJaVv417BtS5rN24X4XdQc9mOTia44jqVe7C9Evr5og0FCahwJANwBYWo+qTaFpf5ZhI41eZFn+M95eTyePp5+TpQt6IKeFOkfqy57FFsMg2s/0dGsmWT5lxNuHWcaIIsa2G5d9gGFnsCagtSwKYLXbajwbGslFXs6TYPemdF3pUaVu+fFkVcN54J6hRWQPN5Vy48GGPsLagfAMTUuEkNzBy/Ag1F6s28LxWOIqfm/p85H+dV5ksEZ1Op6HyR47e2TpIS+zbXZB3mjnB7kTtFA4LLkQ21DVhbYy8CUIse81DIgnAgEnzTigr7l3L2Hc5J1EJYP4Br2sAAv4OewVD6om6Ga8FxqeYk0VB5PYhRBN7SsYSETbyDCWrjGulqRqAWKlLs9diDg+c0EIz5w/oDayJQQiunxJgqTkKMi3hoifOabWFQ08x2UMybkYN1pTNM9rSl8CtjK7ZU2cD7ACD7AMUgb775u3h4DwB0pkl1HmXxaFdDuPbG1tPfFadPHY9XX30tjh07lveEsVyMhw/v8lkot1FdEIKJDz/6NA6OjcTrr7/B+iPiKtzL/Qf3497dO3HjxvW4dWc21le3eR9yNVFe6m2V8XVVIse72tnbEcPDqPn20lJ6fWMrFhe34vixQ/Haq6/y/BcuXFBP3RwviB3GxycZUyKOQc4/dvAgnyXAa/f6Vv9tKcepgM93CHE0gO133/0wbt24Hz/72avxwgsv8vgfffxRvP/ep/GDV16M117D+aH2XeZx4Li4sAhr6wXWxQYPDMdA/2DcunUvfvvbd2J5UdbgZY/eiZg5NhE/evWHdP7DW7a8shwff/wxn/0LL7wQI6NjJAHYHU77gIgAWPvwv6j7Ku+UGxr+/Lu//q4H8H5x3rft598BwN+2J7rP/YxMzDCTrwNNFDixkJFFjKQ0ezcqIU37yywUcOMxmy9Xu5aAvWbQ753DNInWH2zMWwE/31tdxHhiAPgRytEmkXjMhacNR3mpKhBagOX+f+pkrE5cGmjbu9teINnjBtQM5P9SAHD2KFA0nMVvBwut4GoLEJDMdTLTHDAnnEP7w+pBGPBt7vzR4+LeRw34o8pk6Y+SjLImV2ybWy78eadvG3IWItPmSMB1qtS6ERSLYcXCPBIKJBFZMGyCdBW98U4i+GaBPgElWxNirPCusiCEYyVwgvGikrGnhwGuVJUCULDBw5p5dnY2evr6ozNZbFQZ0w5Fal2MBYBIAIJz8/Nk3SF4Rn8L2AW7+Edb4tU1BuIEIpJdqUAXgbJtiADsrRAg3tlRIbAGV/TclXU0CcOjnmEGsPXLWBzREnhnr1GwfPFfWtVa+QuLJbJSEUh1URGLABqEA4CwQ4PD0QtQFEW33n5+BgAwmH8IBnG5K6trTARgXQ0FA4BLAaA7HC8kNWA9Hj92lMArWKIffPBhzM7NMrAFuxJjCitmJG8rS8tMKDDuYBpCnQuVNpIY9Oo4PDXFn+HY/b19MNRmEgS75Zs3b5K5i/4yYMNOHTkSJ0+eYhCH87IHzvYOWcYI6mH9/OW5c7RxOn78WIzB6jp79uI7ly9djus3rvMZoVfI5OQknw3mEBJVXJ8BOsxBzDkUSZGAIhg3wMaCUFVwwd+LTfnaGoNUlueS6V3YzJX9o5ShyWTONQSFZanl1RMHiRqSebwHVq04afRaSsvWYs2pAjiLodknDxdSA2jaK1otpFXcEGvXaIbncSGcVHa3/F0mAyrENza7Bl4bFVsqK7KXYMs9F4VHgswGnUBUATMW7PUkPGjd2GTi6KINwV7YhxoQRtKWdscC/5pYAN8H87UAe4LKpH5E8puqXr96YpjvyC4uVUn+nddzg534NwrjKmzVqoRUlKaFMcbMoGQNbvi4BOgJLmndEJjvvUUJoa/FRQ3bedXnxjzFc2vddxqrQyWnaelZWfzymuC6AOBV9ONiD67rbRTc9XqN63cfMlntZn/TXLs1P20f26oEqbcYsrSzT6kK+T0FCJBKS4x/vS7ZszaJAwbwCCxJypaOF+rjWRd+aQHKom4zN5U0tjq0+Hk0vUGbXscqLDaqTgMCnK81OSLBJa8ZtoZzgZBDnqAc7svvsn9Wz9eyl1vBbnWj39u0vJIaEiA5VGsqaMq1Q0U6KU5l5a791cBbWk3nnGtVOuvZywZZag/a8VrNmn1pnXz7Pr0+WRnPYmPanhsEbAffqUwp77TWGs5HV/AyShJJJXtYKwzL/qbZz7YAgFI4onhVvz/sm5tsd+wlZd6k5bkK/wLuspIsVUWlAMaY+l3WeqOCKn9Wgfz4HMaPpKgd7FlQvoC1L9CaACutLNOtoOpVraJh0++URZJc2/DzorhmYayxCi99b3Nd8TV57tWkIipYqHKsbMTdJzjXNL2rWldM5PH+oD1lN/mlXjNdsGcBOwlIVMxkXMpCsJFHveVln+G/siDaXjhl8ZDkG8SnqSArhbMarBaQo4Omg1P1vyo62vJY8RZj6R0AgL20M0bxSuqLXKOzeoh5yD537Dsn1xH1zU6STIK/LJBv70QPLTL1Oe5nWeBl4Qo9amGxubYeA7B6np6JqalputCgqAhb56vXbsTX587HvfsPSc5bX9+MYyeOx+DQcHz62efsB4w2HwCAAeqi928ZZ+wPtMOTshfAJgqvG2so6Au8Zc/ALrUcgOMJ4kcqygDgEnSVAqwbyqZU6vT0drGoiTESKaQncyP1Ajb5Gu4zOJbHFs9O77LJT7CctBpLLRdwTjlbrEcvLSNl8ScSncdRCvDcqnS8BEqsDqGimOCy9lqSiJAvkNxUPfPsv4lrRCERn1FyK0IiW6P09MTtO7fjo49Q9HwvLl66xGIwWpyAbHnlyhW6zSCOeTg3R7UWiIgnT51ij2bM1Fd++KM4c+a03u/t9fj1m/8Yv3vrN+ydt7D4kLbXiE3W1lc5Z9lrurOHcfqLL/4gzp59LiYmD8fpM2eif2CIGnpN/SoXt/2+Y7h8KZ+2MNbEhG2JoRbB6pwN2Fze/4y1WsgXbYexdXfb1Tc8yHyn673csUAdQxGkrUbBNrG7rr9tAEQelwOA1ppUw6YjhddhLhlV/O98m6t4XQ/ZY5j2rCcZ2DVRrH1c9jhO/aOW22gHgisAuQZ763W5Hrua8GY5Vj1u9X3nNGtmmga+1IB2A/PZnib7m5pAK5IOgNlKAbzHDdoRwza5tGzO9ZeuMDyuYhwQjBG7k4ySDkoga0BtSpA2d5cSI+vVTiTI1BOBhc5lTAB3bEUyjWOQQphLsiwJX3JTwOdBFgf4gXoBjom10PcBB6uJ8QkpZRMkNdhqEFNrcrYYsckNwx27OYhATCcn9OldWyOAJxIRiPOr/Ozo8BDdu5zfYl8jiefAANdR5DF4X3j+tEsWcCTLZ9wP9gPnJibZMA9zPYZuYbBi1uebFgcitdLxrSL3MmfEtdOKF4RPxJiqKSGG+X/Zew8mva4rSfCU9wYoeG8IR9CIkmgkynR3xKjVahOz/2B3f9bG9sx2xM5G7HTMbsS63lVrIrqlligJ9CRAEkDBA4VCWZT3tZGZJ9+7X6EKhCRKo+awIiQCqO975r777j0nM08e5N/ACFQJrNgWP8TQNtaZE2LgIEbv6ekjPkSHh6yGZuyHPriZGwP7wfMABoHP1WKejmo8FTNLhETyuWjXYNzF8QzjxDIOxPOtBLJqmSZMK11uUkCt2D7zkFybGV+nGKCyOMd1r8HeGgKgNe47FA5AeJV5KuLI6anJeHD/XszOzTFewR4E0hUCAzxf4DDav1BYoR0CY4v+uRhT7FP4Ho4L/EexsYow4OYBonJyapLz2G23XMFqG2cJ4/QyWcDKIpC0twaOA1E9YhmMCwRfqAamLTStkdWqDveo8cJYyoWPpGiOHd5l5bn6wfeWV/RuWVjr/ELrM3IcxC7dHF9UH3/04cdx9bObVZFOQ07uNd6iZgrUNqKtszVOnjgYJ06cjBMnT7LXLMZYY7seIyP3GBPoXUX7uo5YXFiMK59ciZs3R+Klly7ECy9c5Dsx8/hxfPLpJzF841YsL6/HZhK8+CKKGfD32pmI3SlScF3bVCMs6ehG5XdbtHc0xwoFE+tx/tzJePGFl4iLovUdngFEZ2r/1su5j3cOOCfWaRD0fBcoQoCrI/qa29koxVCKmhg3ra2sxeXLn8bVT+/E2XOn4pvf/CZjouvXr8WvfvUO3Re/851vs0/y0vJizM3PxPj4aKytL7OdHmJTVjNvtsa9uw/i15fei+VFCAHqvRtr6yvfuBjnz59jrLe+Lsv5a9euco147vSZtO/PIpjc82mxnrlvFcMzzq2LM76ygP6coOJL9OvfNM79Et36f123QgI4gQKDAgyGoDTO6j0HswaCWHGDpJtAuiqBa0LSkXlVb/XEgFo5akzBceQXM/KNlb4iGp1rFZpVB/1fBMH7lAtPTEuf2EL88p8+76ZT4bqVsK42XlYAb2ei9HkH1tl1nN8/AVwlmFbVMiDPvoFGH/KSqwoaW3ey14OqFKp+e1WHrWKebVP9+9QEPK3zGnseZpVCWitataxxyvlTJrPcfW1hmv3vDJQkcQtLGAQTsOMYHBigPQg2ZSgFEYizn0oq6h3MqZdEJ21J8S7inbRKDsElgltcN4IofJ9JEu1ek1yKoJoRwQs2flQ2g3B03zzanqDfGKt/1M9XKsa1mJ2ZYWB7+ODBGBraTTL43r17rJgAObhnz1BVNUdwjvfbRKAJ59H1ZlCKoBOkRKrJ8DzwewR4Kyu2pzGJpqolBXBSpOr5lfO7fGMSeM13i7/xHLA9WQLgrc3tDDoRJNtacY2qy6ZYQiLFillbDMJmqYukL6p+0asF/0MgzGR5baOyGmLShd5tqN5Ef5LOTiZkeG4IyqVeljUSxhcBOMBHBLKYzyCE3XMXY7SyrD6ntGjuUHIFkhZ9g1mxBMVpX0+0ovp4bo5rb8smkpJFWsRgrsHG+dChg7SEdo8f2DxRFcwkGtcPQhv97TY5H/cfOMCeICA1Za20wopIJJFITDE/BwYHmfja0hhjo2RQyaVBavY5TOthP0P8XoClKuIwZrhfJJmYXzgHnjUrhrPnMI6Hv+O/TOaW0B9HFcGuBkYA3dnRVlW84/4cyFbnLkgwJV8ANTQPTMoBoMQ5SEwS/NCcFbiVFVL5XlvU4Gp/AdciiASO1EC5AB39m+aXiBZWURZ2yCIHJJbwemRCDmBquVOUSZffdxzP1bVK7DSesqhFFZISSquEq4Q8bc00Zkr6yh+INAzWuSLUhHRSPHzXaWsPQCmgrlZFExPcJP7rCkNXuCbQnNXbjAG2VG7U5JWIDCUpEqUYAHNlBK5dQK/IYJHKmQBncuP78nlwDPXH1LzDuFphX4J2ucRXlmqqOJPNG54t1mbPOxKu2bPMivHK2itBHImYBLSJ5NMc4TrKeZCWwtsGv8zFkAAAIABJREFUCLnfFOsik/a0WvM7KKLARLgsuXEC97ov74mkLay/shraBKrBABOUXJOr3qk1+YD57OpPPpes+vX3DUSI/M3q4WK98NrhylvPQe/djEtT4CFVft1HTBUNIu/L98IVAnxzkuDDeQwSknDke1WjrwbwVFkJMka25Xy2rFDUvHMfYlVepnVozt8q3shlwBW/VRWH7Y4zFqwJxdpiuXyGDe9EZYFX9C3PSlCuAxbZuMI8CeCSROSfHYu62paOGB4bv1vaezUm2U8t1/TKojl7gfEaK8JEIJn3UjxTzokksA3ylBXaVcW1Y938r6+J9mRpY8h1LG3v8e/MSVL4oDHGHJegpCSIOc55ja6Cx/EtetH7kChxVrYYzOH8tkW+SdW0dqUwpNjrSoFEte5XPRtrAYn7GJqUrvjy4r2uwM6qGr6ev1oDs+9tQfZvXUI1zRqFLHVMm5XO+f77HmvuXuORcrxaCJTXoyNrL8OnuH6mywBiJ7iT3L1zh2Al46JsP4AYmHs4COCOdhLQtBCm+FDVVLBhVi9zCZY0Zb3m5DhwfsIJSLaMaKkBcHHXoGKqx9Ozcffu/bhz5348fDhGO+GFxRWCaIp5YSneyqql2Tm4scyy529LE86JeaZ+1+5vDbJF1duw1GyOvt4e9vRVLIvK3HYSryS1O9ELEVVQKZxhX2MQI2scXuTOit87OGcB6iInIICcfZEB9hq4RzxoAljrn3rzdXSI6MV1QVSJONA5hPdpxgGeQ3Q8auW4Mx5A/tjUuH/o3dF945nhOOqHWVdgObbCs7NtKvsTkzBYUQUZhRaqdMN94h7uP3gQP/vpT+OD995jixmIOkDwItfBenrv7t24d/c+x2Hq8TTB1T1798XhI4ejqaUlxiYm4pVvfD2+9a03uF/Nzc7Exx99EFeuXI6xR49ibPwhxxyPiQTICmyuQSZ0xsLiUrz00ivxve/9SRw5cjy6e3uyQ3Mdm9Wxj9ZJ74UNQZEDn2dIsbmG5ku5fa5fE6B61+o1qNoXtxKUxXktoNULol9slZR7D6ky5SQbMirNo9XOW75nrrNJ0tWH38oAY+GUOKXcq8oYQmIliwUsZEmHioIAzpe8ursGTKkO3qrfV8RwVhLXv9hBMLzNOFZ74Zbj+wieA1uJ4Ia//4YW0D5VBXuUBPAT1cvZ1inzGsUlWFOyFQPnl2KHOnSvn1E1hp6D2VIFH1fcqF6euB8SGbBeTvEm3+s2iUWYVzNQ1BE170T+8nUoqoixZjCOTkEm99kkEvF59nAvjumKQ647EPunwwCJZJAqSVLgWiGSRg6I60EOK6Is793tPtzuJfvDm0wkmZGC/LoSEvuNjkGxGXuwq5UA+omisg+xH4lFrLl011JOj/0GhCFOh7Ueong4aDn2RD4OQTZwG4tPsTcg58d3sUdhTIEDqeJ5TkQSqpiz0rWOJzVujHEyprW4F48BxC4IKloAw+WBbnlZEMCYXKI/nA/9hEdHH8bMzKzsoZtFtvp/lYVzVouTbIb1cUsLr7mnG2Kklip/XUMLkmwlwFzYRFIKlDzXLGT0WBA3znjUIku6eqVTBMYW9wO3tLl59UAmIQ1HyggK3XEtdhDDuW1B7ipyit5Xlvl8sP/g+tnaiqJMVM5uxtLSAscewn3cK+JKPve1de6TvOeeHu2b7LvcwvPAQptFD8uqPsZ7ib2Y8y2fwzKE+mOPYmpygnst7hfYEPAVPmtU8mZ+D5JVsXS2O2luJlaG46E6GUUHuF+3dMOYYW6BYAaOKJfErlhYnI/px1McL/wbzon8vK09c1bEH4y1IK6EEEDrB9tSpDiN6wHd1eTkka9gPBwdjUuXLsX0JPrJFhtR5h90MgSeCTKWovTmuPjimTh39gzfDXwFe7565GK+gtCeqQh1xI9qSdEcDx48iLffeZfP5Ltvvsn7/+TTK/HRx9djdVHvoPbIakVNEl1/Zzif0CFI396B9hgaGmK/3vX1Fb4Da+srjD8REz53+lQ8d/oc39mrVz+N/ftBWp8i+ese5IhthKuomMRW7+oznv2CN4UHcE1U0wwtUBvNtNH+9S8/4rP4/ve/S5zu6tVP4pdvvcfPv/nd1+LUyZMUDIw+ehDNzZss+kD8hee4sY6csz3u3L4fb/3ibboPVve/GbF7qDdee/2bsf/A3sRAJEQZHQXBvk5RJHu75wApf0arE1RXYz5C/GM3GxVcOK/+X76ygC4m/Jf7j9vHql/ue/6v8u62VgBjQaOCaG2NC4M3ei20Gejnxi3ARCDr1gmTOUatSK/pM+PjqSjMxfoLGv0KeNqaMBS7lYN639Pns7C//cUJfCvi85IEfpbD7kAAi+gSifqbE8BlFSuO8vsjgK1sSzw0wajq4dRzIasDuC/l/zmh5MaXFRVWnrt3ChKSSr1dZQIOCnbO1L2p2T4HqjOm3yShFCBis0eQJ4DLWUbjHz3vDQQa7G6o6CKwryoABNkI1hDwU2mbwfvmOgjZ5Uo9ievr6VaFKS1PE6DkUy9ui2RZU3MSMDWhgOBOVjyqyMT7DNtmHJekcRJy6P/X3z/IalMQkwgUQOLiFCePH2cFKQKi8fEJBs74HgJSKuHQXy0TNvy7enjI3khAoMB5K1idaFUE8PJSVo+AjBPZtgnV6abALagPMb8B8lWjX0adfPCK8PQcMK8F2vv90DuuPmeVlVNFTDVHM6qiMynEoXFPSPYwdgj88R2Q3rB/AQEMsGNpCcR5WjC2tJBkJwC3tsaEEGpajDeqanHMvj6QubJCAgkLKx3MA9pt53dQTYuE7PH0NHsw4xlhvgzt2Rut7W0k1ZZWlmNsYpwq7T1794h8XV2N6YmpuH59mECkkuIWPs/+/j4md0gKkDjjvvDscCz8eWlF9uDo9QaLGwTotiZFwohrIHDrHrSoOmlq5vzFc2biBcKYiaZAehC77oHianJbyVSgUIJcmJerILwBoFhIlAAF55VJtlTG0qoS/SzxTNnT07VPaaGECs2s3jWQinfaqnckWE6sXZlAorAC/nMlSWGTiTiD2wagvQ9aseuEv8Ju/IrmQiYCS+9BRYoRehRZ4apAJ8OlwlniEvVP9KvviiwqtJPos4KT15LVwO4diHu2lZErLZnorq2xMghqZ4M4torTSNTgvskGgYImS2SB6l5OTHhSxV9VLadNKuZElfjn+8qkiXbXSkYJAqRi35XItgq2ZRht5lMoYKLR6zbG3z2aOM9XBETjHXaFp0QIANk1pq5eq4l0AZMWIfn8fsYeNwopksRg4p7PRwRoVtZllRqJEdriqbJcyWTdWsDCAe0dqrDSWpaxUWXXZwvp7OmY1dP4IAnsVIyrbUESgjlpPGd9Haoe0Qn8XGqwW09f/WRrhwb/2WNYgrx+9lWMmHNBZIYsAVX9Ufe4dRTgvbgEkU1QV/M+B6MklfF9ViYncKJn6H6kAlv8+YZr9XOvGpdoHqj6s9HGsiJuDaAW5KTjX9VEZ+CyJRAmEJrkpQUneoc204bY81HX60oPjlvacnm8Sai4D3FeJ4GsVGmX9+vqX76HOT9Z6VkAzHyP+RA057T+2IY8gd4E9kWqag67yquRtEx3l8JNCMezUENVN2l7zr7ZquJoIA5K1D2JDM5NWuMC/NP67p7DfK+y118biMRcS+3MACBPQLTiQc3zdAWB/SHtGLWXVwRvef1FD+bt5iiuxVbbzjucCfm+PAZaSz3iFSxfi1MzguH3XEXnfIsiGe56uSbUk8xge92CxM4SRVRUvDuKqWuCBNapXvvsOGCw3/OhFNXVcXCuEesQrGHfl80jnivEiEsLizE5MR4PH45wThHMbW0lmEgRHAVwm9Hcqj0RVs0kgdnbrrPaV2THj153EGJo/evqBhkKUeNiNDVvRv9AH4E9tDfp7ephS4vRh49iePhWXL16PR7PLEQzevo2o4UAYkM5wqCieHV9PRYWlmKF1vmYlyBdRYb5vVPrAVViobpXYkbF57sGBgOzCoAxQfB04mHsgr5xuOfOdgLF+AyelwjKJr7/ankhK3i1hpFwCXNS51EVMn5kvan+wACQccGIEU0iIy5cX1UOIPAxCLKKJNGxma+nzbOmVPYpNniZThcmGSRMFWDMavOch3b0Uf/oDZIoEBTiOZkEnp9Hm5hWxrOIe1Hp8tZbb8WVy1d4D3CTQYxNZ6J0/AEBPDx8g/eL3KYn3WgA9i+vrpIUPnD4UHz3e9+NgwcPxMrSUgxfuxo//8XP4+7d2wT7UaGNOYeq6vnZxbSJbY6uvv44ffpMvPDiy/Hiiy+ztzCyB/dfbtiPyjy9TCN3IhH95S3/3UqMPvkxv8uFjWN+qGGd/ZzjNyAwBsa9vxV86FaC2YdtXBfcasEC3DzAlr3NORfztlxWGpbwUhRU7Zte87P6tLi2HW6xRvifIEczPqqXuuoQWw/bcOlbsKAGJmNrz2Bfdw1oVeC5z16u1yrHqvdC5Z9b0bH6Th03aIo1kv/ls3EcY6FojY1ov3jip95iqiVbgo8tFbt0xYAVrOJBrEHcUzLu4zpgu17G8opnqpwm79d2346PReY2sXoYn1VP36xKzIpWrBnOySyir3pI55hhDfX4Ye1Bjo09G3s3FqZKYJpxN+7PNtR0ZMhWBHJDAxYC0gxk32LuvfV7hzwBexDs9ll9ypgQxTDLle0v1vGZ6cfESiyMQW9QrI/4LsgiVNWC4MK9gICEyxrIYLliSRhrfAFkMNZHXLdJI8fZGC9cK2zwgck4z8GzYZ4OwQ3sqxeXuB8w7mHf3PYY6IOTBar3ILKSjXAV5yuI4ryQcFWie/w4X6pad1nQmfEJxaxJpONZAONAmyaT7JynGfv7+MAL8D8Lt0X+ZZ/eysEi3XdyvhEzQiU0W1qp169zCYmNRRTSpTJzHMwJkfZLvG9+dxNudqimnCXuQQF6ErTAaeAWQewGAnAQpvn8gWGh7yruDU4erAxOYh0kLH4wB6Ynp2N6Gha9c6zGxTlhC4xWC91dqDYOFlRAjCQRVDp5pNgCFZpraysxN6/WFXIQkuCQefGmngnF9olLIofiXOvv4/3je+w9TKG+HLBWV0Uy474gNqYojC4mWg4QY7UC618DJtQUHW1tVaxMV8IUoXGDTAwSMR6O8+6778blj4YlhrP4g/12axG3BJ6bcebsyXjt9ddi/959xKAwDm7lQVylGbmqnbswl0EsazWEKA6xwMcfX40jh1GgMBjDN2/E5CPYI+u6mFbWHVuqFiK4lvae1jiwH7befdHT08kCBxVcwEL5Ybzzzq/pFof+xHuHhmLv3gOcS2jJhjXm7NnzjCv13hiH0bpGQWs6XxiDoUCwRSJ7/lslEG5hqxeQt3OzC/HuOx/G7VsP4oUXLsTFFy7EnTs349e/fp+fOXn6SBw4sI/FNh2dbfHSixdi/4E9jD/Rlm91FTFca1y7OhyXfv1B5UoG0h3jcfb8cR4XcaF4B1033gEWqKAVSeYVuH4XOrDFXL5XymVwLyJ/7SL0H//DP+y8ke24eX/1i3+NI/DVg/7X+NR+i2vu23WQK4eBCoQB6vcllYvAS1Vq2p7TYB83e4N7RYBcXoYDVaPX5cRKuF3k1g7XbgLx2W5tS/XvNl9yQOtfEeTIjWzbcxTWSM92DY2f0vFz3y2J8tJaaqtsvzxEATg+ee1OGn7DCuAtlbK/TwK4ofdMVeFhK0kk32kD7N08770G4BMgTas/D01l/ZybVQVS5QcMBm//zGpwvaoWyaADn6daOe2DatBOc1Sgr+MPBS6ygeU3E0xLm5qsrMAX3IcXn5F1oqp12UeE/WYEwiJQx4YLlSYCUgcaBIfTtg33ruuTnbOAqXZeWwVoJqCLvmfoPwtycXxiorJcdkIGEOT8hQu0IR4bH4/79+8zEIQdMHqn4c5GHozE3Xv3WKkJ0sb3jPMhgDD5aeUmxoefS5UcAg9Wc2RlG+6f1Zy0gUagAVBNYhMluq6kzMrvtC/yGHOkDcpUoLYSRRLv2bPIiQHGx9a3HHMH6d1dJJ5BAINkFeiu60YAhQRB9kKoMJPab3BgF4NxfBYB6tzcAnvFWRmKuYDxQ7Ihm5g2WQolENeFKuSOdiaDeGZILFCdC4UrxgeBOQBCJB4QH6CPx759+3l96Ik2Mzcb/YMDMTi4i2MAkHtmejpu3rhF8l5ot6pMEdzu2rU7zp87yyAYvyoTKoC0IJVlmdXKRAEBOO4f1eOwvwExDQAW50ISi7GE9bdJKowdwEv31MHY9g/0M1lSfz+R8bISFYgqcYTGieQQrcthxyXREdSRtlxGRTSObfsvksvtHbRnYlJLAYjeB39He1nON9tmuXrPFoeYdw32UrbuabQkx1yTWlh9tp0MIPmFKtr9E00wuS9QKSKBYrysYFTSoupBgAt4rzBXcA7NIyWuBDk412WNaXUyFdAUcgAwb85eNfUerSpF9foSGKvkGT8NREcSUx1tsu6mSDUr5wy6wErK3zUpJyBCwJArZmkfltVLtsh1ZR/iCVcVOLmzioXrOAGDiiOsEnpfr4h4/ZTV3fq7bNBo5Qarr45OJtn48dqoMawJaLtJOI6pHSC03mCe+v4paKHFcikCEpnpHtJwEcYzdrUjzieyzYSkbU1rNwPZtbVxfS8JVd+n4yYDyNW+U9lsqR8Vq/n8zrvVQD5vAEKobsOcNcnl41uMgOOKrM89K6s1PGZ1/IZ/yRPxIPWf/Rmcw3Ol/IjfjfLe/G8lOOqK+rKa3dW2T9x/VmyUxNxWcVRly5dzX9WWqnJXlaGqSaUAl7iE58kxrhNlJcO865JATatbkSK5O20D9lpk5ipzH4fWbCmiNHCK47Mau7B8xkhrfRMJWFZlVRXGrLKtyXDPWxGfus8GwrZ4hykocTUw+3rWBJIAPYusEvApgeoE+X1NtsD23Mc5LYbDvwFY8rogkVf2JEzbWc8qg9p6/iIkKgFJWjlT9JKgMvYvr2HqXbbC9dlCLYKurJRs4XcoqsOaCzcI9FDLPIdCpuypV4skXIFeV69JSKN3sBRJ6NmKxPO6prGvYxMDmXrWRWuEYixNZpvA9ppKQDu/I3AmnXG2tFion4Ms9bmG5jT1usc1oJLolhRSOljkNcvpQLlGNf295qwjRpVY686t2zwFYo2RBw9icQF93dZVQRIhlxqS8musqIGjiMDaJsY02Puwt3d0dHFc8XnERmNj43RAmZqSg82F5y+wL9zuod3R3dsVe/cO0VkHwrzbt2/HjeEbcf/eg2hr7Yy29s54ODIej2cXorkV1wHQPGKNyyYcVTqIIC5SIIf2GO6tnIKFzY1qfuC5oXK3p6eL99gLsR+qWNB/DnFIOhVxbcne9gbtDYgCiGtJ62q8/wDC8TwQL0Bw5/YMBua9jirOcPykfZ1gP6t69LxYvZHvim0Q2Qu4WS4GFGG11r3e8czgciBxhQB1xBS4HsSOuF+AzkqPFZ94TcT1Ku5f4bnxruC5UjzZrj0YcdvU9FTcvnkzPnj//bhy5Qrj3n379rJSu7sz73cz7VM3Nug09HBkNAYGB6K7pzua2xR3QSgAkh7Pae+B/XHxhYtx4vjxaO9ojffeeSd+8pMfx9TUBKusl5fRTmQz5ucWYnkJ7g14hu1x8aWXY2BwKNo7uuOVV74eZ86c5fGrtbFaxZ2va72XmGbrLwsdxVPQMhGjO7OcFQbyDCRt40XUfysJwOotLkjgat99gmCs2zMorfXVFCIgEzo8SHXQLYPhhaX45+J+vP55ayxjmq3DU8YDxaa67Rj6FDxGA7C09XkV+3PDcyzcMLRwV2FLtZ9vIXAb4yG9F78TAVxd6vbkL4H4olWAr4txevJ42xLA+UGPNd/bFIZ4PnOsOXBZ2WvBUY5FFXe4ZQirL2GZrFyjrUUtMhz3CjtM+2esCWz9BJEwCBDFz3xWJpeTXDR5jN9bBGM8UnlBkinZKkR7rnq/WtzuHAvrEoQozA2TPKxidzrgqMoZZBTya1R9gkC10wGdoZJYpggbomjmqojvlR+tLtstCu4HIOPamT9zvYSwu0PuFXY9w75i9y1bRJMQzfwOhCoIPYmBZLnq/Z7tedB/dx7uFYsS4xgnyZYJzI/TdhhxA8hSxxZ4tnZmIi6SeQvyepBhsBWmACeJR8cyFpZRYMd2P+r7ToIYzpDptMRYi/chFyXECq7i5fNO8tZ5mgoHNPa8/8I5gDmBW8RkzF7mDjhnRWLjPrKSvBX4EdbxZtkd4/7xPYiLQK5DtIBevxCdAWfBHEDMR3ECPdDqXr/EI1JwTie79bXKyUqVuCIRfa+Yg4+nHpMIp5VyOm3gbdNrgwrjJc43uGmZkHN7NTh4ACtBvApCGfOxzAGAOwmzEvZgFy4VNMBFLVursXJ/lQI2YEq0u+7q5DtHa/Gs7tWaobYeiMVWlhairbU5gEvhvIgTQByrAnqN9au4VjkMQrzWFrdu346f//xSLC2sBWADhoJcO4RrqN1HxKGjQ/H1V74Rx4+dqFt3ZM5D7GUD6wmc9zY5/3E/GCf0WEaVNJ4FHE0+/PCjuHNzLDq6ZW++uqQ8bQ12yMQ0LPCUWK67ry2OHjnCXsOINSSCU09lPE88j5GHqvIdHNR7gCIJtHYbvnGduN6F8xfZtg3ieIz94tJCTE9P8jmB5K3ECVgTEpuRE0NWtWerJGHCLRHreA+xPkZcv3Yz3r70PteNN771Kknw9997L8bH5jh+u4f649DB/XHw0P44cGBP9PV3V25UTdEaayubJIx//at3c9yRb0Aw1xavv/5yHDt+NOO8xFWwVlIgIicmbfPK91lQlU5oFNYQj1Msa1zCe95/+J/+j694wZ2CsC/Zv3/1oL9kD3Sn2+nbdYDLgV92g/ICBRv7wFHZVVQCe8N2ELgdWev4dscJlVHsjinSFmuhnR/L55O/TmHKJMNA/E7HZQC9Iz399EnCcAaqIA2a06f6zwU5seORtiWAy9EShPPsP1urCDIBKA6wFbB92rEBfvv025GuBl05zmmfaLtIgW7oiwv1va1SM6dwtuAEzL0eadsrBSTGVmClc9MSiC0q1hsS8LL6WVVONUiqv/uG9Oy5VVbqSwN7vl4nSeprIzAPp7PFqyvf8O8ITBEAU8kH+9u0WMF30bcMgAdOiAAFQTJthSs1fwKgSXwaiDGBRnFGJjhWmWIIEcDbSo7q2WUlPahaHYQV0eAglfgI3NEHBQQwrhGBLhIZBLgA4BA8q69tMCkCgAfVI46PoNAgN1W2SFgWFnntDJRTQaynI7CHiUDaR7e2IIFS/xoClXkfrHYq+gnpBfJRNE9slmogmc8hq0MJigHtyx7JJlxokwQLYqhHqXxuZpBI4pRiF617CASRvAGAWlvbYAXwieMnWS1rMQz6ij2eQeCuZ2a7bySPCDrdIw3PC+c9eGA/VYUTkxNSA7e0xujoo5iYmOTzR59gWN0AKHw0PlGpnAnO9XRLmZm9tpjEDQ5G8yYsBOf5jJgkNqUl9Nxs7BrczWAYJACsGCEsQDIK4HHP0G7aRBPAwPW1ini2PbUsq0Fgd6ov9NIi/w6xABMoBMewkc4eqAar2TcqBQlOpkUOJcBUVTYh8G9n0AubJ/wWcwAKWpwH74t6+CQxk8S/3zGRV6rKYf+brIDEvGDlCqxukmCslpOCfCW4gMQX86zqPyQAuF7LvKZkX/BKGZ/WkFUluBS7Fk1pOUM/XNm3490hsZuVt/i3mmyEIleWkQrG60pPJb1ao528lSIHXD9tJVkxrfdTfa1ExsmC3H2SW/msXZWodVvJmog7raU8f/Y8rUFBJXcmw6Xct60fFMP5rqb9t45cg1qq3tK1yBraKvTaOtD7cj3iuRdgHCkCQOKupFcuA2t89lhLrQjHGAkMaiTsOP9yHnl9YP/OvG9ZIEvMUoMnjf05nQg5VjIxTSPxXGv4XJMsJvGadsUiYOpn6LnnvZBJV4IeHLusUtWKl+BdVoaxZ1kSlgQCKLZQX2706WKyvi5rTq+1eNQCgBTr0amgG5Z1qkAzGWcSH58viarq2eQa7LGoYynNHQOOvIctPYcdR/i7JZjaQGpV/XQBziQwm+gxCcmsjmWFB6tJVFXtnzJ+IaBV2C573+RzIaFii9daBOnvq3ea5ojus1Z31xWCWTX7RJCUKursl4vrxvzy9VQW5SlIkYAhCZwEaMqxbRw7EZIiXQResTrPdl22bs61yjGNx84xGWMX9wSshG+yZjfRSOcViNVSsFKRyO5PWQ+6o6QEE+txV0WuLGFZbZeV4CLo6x7ACg/q6jPPVcQAIP4sOlIPXK0bBKxWJBAyiYbjy5EC41nGZY09sFU4UleJW8xSvt9+BqWgoxJsJPGGGJRVNGl7yfvLiiNdo56te7EJ3M7YoCJuM7CrEiatFWoXoP3PwhXub/m811bTfjDHuBRM8P3a8r5a6KHXKoUPaSet/n+qbKjf4xwzC+vYdNIWzHh/EA+2UYT21i/eYp+4c+fOElRDNSbWI+WJWt+w5s7OqHoK6w72d1jx+pkR6GxGD8R2VmJcvXYtxsfGGX9R8LiyFvv274u//Ku/in/73/xNHDy4l8fB837nnffi//t/fxzj45Oxe9dQ9A/sjt6efvgExOT0bExOzcTaOhbA9gB2CACxCQ4pXd2VKA+xD26Qa+em9izFcVpL8S4gbjp6+KhEbqwyE/DHvrvdnXxOiMdYGZu25HSJ4N68UvX2xRjDmhjz1GIdkrLY31YQ+8ihxfF8td9UNvwAItkEVMAyrUNTYJcxLeJiiC3hDqMYFHaf6vGuHziBqJc1K7V7ZM+IfQUCCvaZBFC7upr2luoziLhkZVU9KwGImoiBmAwCQYCJn376SXz04Ydx88YNut4g7j1x8gTzH1hPclY02Z1E7gLIQTCHKML1moZ3BJU1sRkzc3M8xvGTJ+LgwYOxb//euPzxR/GLn/9L3Ll9k3aS87MzJBiD/Oa/AAAgAElEQVTQnxnV3B1dHfFnf/Zv4vCRY3Hr9r1YXlmLV199LS5ceJ5VUYxT8j3ZDqd4gvQr+c7CvveJLcCZ5A4EcMn9Oa/ZWgW6U1XodttNtRQXRG0liqoC4IypMjar8I3cu7UES2zEvTLzz/rYikiqXCzB5BrcyE9mOm+BWpnzV1WmJFssAKrvqMRnthvTai+sT1V8rBCpVLDADuiTxXS1svEJJKUhFi3FXxmXZFiQc9mM7G9QAVzE4Dvda7UHVfGhxUUWhe08Cct4jG97IaQ3tgERtNtk2NGCr0QlAJJQyIJDOcy4VUklC6gsgSshZMa0+KyIKotqMuYvBFDlO8ZchESl1igL3nEcrsHAf1DpmD13FaMoJrBLhHMx5U0SmpVYpPZsCVYYm6X4VrGwBLc8BsQzxKiKVjiJYyG3m6L97mJl/U/yLds3MZdLBxxVVQtrInnUhrx5nWvd5OQkCV7koJhvqL5lRW1HR/T2qj8v43v2yRURjWOD9FQrn1ocZ6cjCWXT5rsSZirGqMXAqiQF+eW2RJ4TOI/b+ngtMI4EohL4BO2C04ZbuWw6riTeAlePXrh1sJJV8YuF4vgvftS7WJbm3mMRz1F0i/iEeaNcv7wW8liZR+M7qvCERbMwJMeFuDdW67IVm/o90yUD+6QdxhhjrfNc2MuAac3h/pZU7KBcUD2NbbOM9mDYr1Fc0d/Xn3mV99Ns77QmEp77M8TIEFltJP62sMB8lvt+a7ZR3NwgyQiRG3AaXK9JZsZ7zeg1rbwZ57ZQQLFDC9vLYe6RpG+G60iHKtE7RQLjPcD9AJcD1mJHn6WF+djcWKWY2eINzCtWVrNtBWzRET/Msy+tXezee++9+OTKLR05Q5Dmdpwb72jErl098cLFF+P0qdPR1QmbdOA0wNhU7UVcqaMjlpcXY3JqnNXT6gkcJIBxLazObWlhT963fnkpZibwdwlUs24g2jvbYmNNcSzEbB1dLXH27Jk4deoUixiMLzG/ZFXxPN85HBvf2bt3T+zaNcAqe/zu+vXrvM43Xv8WiywwPzGuePajj0b4voO0xr9zrm0ohxFmIyGEHe+49tIOu41tRdZWdd3TUzPxwQcfxr27D9kLGETvZ599Fg/uTfD+j588HK+++kr09/fE5qYcESF0U8/h7miKtnjv3Q/jp//8FuNivBxYK1Ftffbc6RgY6EscA3mb1hy1fkI8KiEH13A6P+m9Q5yAOSpMTdgO1gLjDLiuv/vb/+0rXvBpAcmX6HdfPegv0cN82q30D4kALgEuAndp/fREYLaFAOaxESzuUCm7NQHZSqYmpfyUS9yO3CxIvMIiWWWBzk2cpTWesZrYJmT5D0L8y0oOBZ414f0s00HJVONPwVlVVUX6t4KsJPNUfK/6la5LAEpJIvvDBs8zbNv2ra0tdOozbP3glr9vY+nt7z6RnBF7MLBdi4Q9L0wyYPNVIFncB/+ie+E8q6yTdDYDyJ6fBm8NUDI5rYbuyZuv87ptn0qeQ4Sfk1peEYFrJSu1MEJkiit2kGhQ1beBKk/1M3VQhqQCxwNA5Mpeq/UcaNKeEEA+bB4z2QD4ReAyK26k8k8bjhybqmIuE5sSIFCwKvLSvVAwvLSKXd9QJWpHZ5w6fSrOPPccN3oEtggC5mbn49r1ayR7EZAjqVlZEYiK8ABBL+4JVjUA3KHwJzCLitlUCDMpIQEs2ySMpRS9sp2jtUySbXy/SGYCpIWqNEm8TPJMgLDSMgMTVZQqYFEioz7kJjYE0JcJjoJvzBtcvxMpTEKqPwFqA3Bk5Ukbx8YEP86ztKgqXNn/IAlrjo522Dz1ZQ9b9UZicJ+VZQZ7SRrDejutkmkRxR4tsH1eZWULfpx8IcDEfSAghbUPxnZ8YpJ90jCQUOpiTRYgp16rSHwG+noZnAKwREANIvnxzExlM7V/3z5WEONZSIkqK8KRh6O0BD954ngcOXyUwTcC30djo1R44vnu3buPZD9+Z4tnJL0gxvF8kcQi8QLhhKQVFcNOHGxlincBqxdIKswNvEOsjs45gftBwI8xRtWHgMWVrMKErbjsy2knxj5FInq1L3mfghpU1dtMFrNnqMlYAZ8iYA0EGDzQupMkk0mQnM+2bjXZb0KIwX72qmalDqo/qwVSCm3bI4mEEFgiAHu1UteS1E9rTFkh6/q85gu8EZGC8ynxUy9fWS+6B7bWPoM7XBcLMtHEgd9PkkdQpaZdmkhyk3da8wxcu7es3zkT0Rg/JdMCJLz3+b69T/CctHEVTm0yQ2MiUk09l+vqRSantj3Ntcx9t/w5C25wDAMFTljUd1BzxBXDfjxVdXKu81zjWRmViVD2F/X3awCtjjn4WQIvSpAw1hau+PMmjCqwJUUpBt5N7FR7W9En1M9VyZkERZjbtto2MWvQhesIBQRqXYBrwRiICE476wSiMM/wPsNpQIpyJfsWJ7AyErZj7H+dYgBWn+keRd4X6286O+Qu3mAbje97HnFvwlrtdzAri7inFnbY3rNNkKrSJcHoslqAlapZmZqgQiVWKGOr4s/1tWi+amyykrOoOOAzATmahKrEK1mpnhOpBBNFBisQUexcx3OemxSZ5RzH/eDcIFgIECSwI4v7BMVNSDimLQjwDAUTTLFdbQrsstdbec1lxY97KEvsAUJWJKhBRIEDGlfEI3g+mBMVkZrK9jqOa2xJ4fee62NZUV3szVgTPZ65QWeV3ZYgmACU+8srHmPlAuKL5bT5S9CPVSxVz2uTvklw53re8C4m6FFWRTnXqUiPVBZy/uV9e465ByN2YhPH5TpI8hq2vpVFvsR/clNSxaxBcYXEIlu8V8hezmC3xEwSS3o8tL55HazX+7r/QLWGZpyt+1DrBMVJAj7p4kHhXXM0bebvLYzKHoxcIzNuwr2v4rsU+DVHb3dHTE9Oxjtvvx1vv/M2+5q9+OKLMTE+TneLg4cOBuIQvFTo04pqHMSQQ3v2cA9/PPNYBCjbTUh8MD+/GHfv3qPrCOKNkZFR2X23qFrpa19/Jf76b/4yzp4+Fgf3D9FC+h9+/JP427/9u3j4cCJeffWNePW116O5qY120KtrcMvZjJn5pVjdaImm1vbAtr2xiVhQla8gbxEbzc7OBGw9Ad4ihnM1DO4fP4N9/Yx1QHTSzrlFIl98HhW5eJJc17i2SWSi8VbM4tgX/0WvY4ynq+K07iovYmUQbC3n5mvCJSvrTFIzx6iOLxLVewrAT4D2OLYrrtyrUfNGQpKqhzNikHQCIWmTpL/JAFd/af1aI2ird1KfxX+npx7H1atX49r1q/Hw4WjMTM/E3Xt3eY/f//734uTJkzE1OUkQlufCOryqPALv0cqq4sPV7N+JVh/qSSeSAw44z505w57AiJ1OnDxJ55tfvvUL9hW+f/d2LM7PVaK+8+fOx5//xY+ip7cvPvr4SszNL0Zvb388//yFOH/hPBrMcB6LJMp1o4ovHddku4aMzVTgZBIr9wrHbfmEq3wWD2PHCmDNJ3OA+qjnSFIeZV/TTJcVa+k9cYyYT7169gR1c5/eKibzWkMhR8aXVaxZnE/5dinctL38diLyKgLWH3IeMlNJh5caY2okSBu/aXK5vKNGeGTLmRr++mQRQqPgu+GohgwMFW134K2krz9TPrT8txIb8V7i2GWnayay4xykcoCoYw2LUb1meC/yer+Te53PX53X91oQ/QnGkMHRnCgEfHniymGk6ElrHIZOGVmtWu+d2rNxLLuoqf2QyAXPb+TfyPkokmQ+m8KDgugzlmEhmHKOtJJmxWo6zjgPqmJ3roDp0CTRqV1HKMzCOS2oqnI5VVSDZGE1LkhYVi8rlvMaa5EexoBC98UFkreuakWFIEhRWEEjHpcoB21oOnifIhZlA40Dq+ewHJ3s+iBLYgjkRcwhL3dsj+fOik64w2X7D4mpJB52rouxJSnaKtGhBff+rp+X83TkV4y1c/wt2FXOKUE3W4dtbnJPJkkKcRJaFWSbEZPwwCFAPvL5ZqVwlaum+Nu5BPeNDPr1SmXRRa7HEnJLPKZ4qBb+2eEJsRR+Zwc6zxscjq4iaF2W7zHxPFR0r2WP5wU47cmtDe8ingeeJX6A6eGnckdqbspKVVSELsXC/AL3aNsK8xlW1dcZn2EPhUA5cSw8a8UCIi1BpIOQNW4EIB0k9MPRB/wd+xRnnqyYEFiH5jTGBuszYhX0lEa1Mz4PrArFAdgfXeHJ1o50rZsn9gRBmIQNqxEkppdon43xR+UwHOswdsItJHBDP27s+5hvD0cfxr/8yy/j4f2paO9J/JQOAGjJ0REvXnwpjh49Fp10dOkgboZHgOtxb2fFu8AqV1iUQiwgW15gjPROLcW9e/cZV46OPOa72NHVFseOHo6BgV185sPDwzE9tRCtLU1x5tyJePGlF+jSAgEfXn3lQhLJ4gd4ndvicD1Ar2UWxizGJ598xgKP1157jWuAiGXhgyDBx8bHGB9ia5WzQWLvwCEyV1GhiQpylHMgPsJ7qG6NEII8uP8gLl16NxbmVuPIkYPE/YDJ3b/3ME6cOhKvv/YN2lavbcDFCC6PwXewrQ3j2By3bt6Nf/nZL2NuVkKKwd298ea3X499+/fE+gbWWuBOELFAOGDnIsSHuc4z7dVzEw6ANVGOSoz92lqLIgJhTf/zVxXATws9vlS/25ZK+lLd4Vc3wxHo3yMCeMefz7FAdqLzBPNZBsUG4bap5v18AvjJKzNgwjCvUKuWn2RQUSRMW4/i37tCz4EFN/wimWNM8oxzpQ5wt//CdsmA60ee4H8LYtqJRX3fNZBQJYw7kbbskymg/Xf92TaZSQKYouDaZa4+FQFGPOWatG64jgz0nNSKBNYnHJQVGG71VeVM9HEV2P9b3pyAz7r/Fv7uSkXlZpqh+lFCjH9DkoCAC8EfxA9jj8ZiZnamUsfbdgcXhkASVY3YZJHAoAITwauSAJxPyk/9GXbJAuGsVHSS5/llez8rcX2d+A6tH9eQOAioR5Utgg8o+1EJAJLt7Jmz7IMhgUMTA5pbt+7QFgXBGQI/KPFnqUSEdUhbDO7aHXuGhhjMIYhEJSnuZW5mls8B6n4EnyAGSe5lxbfVcVSpsReZkhtcI981fk7gtckFBsgg9DDWANMc3KPHGi2aBKxiBuA+QSDjO7bKYiJFladGFe+zLZY4ZUiWdhKEVfUHLGJksSNrbv1eAHZQhQuV9PKyrLuRkIF8ZW9RXmHa69qaiX2DYKMjlSGTjpzEJuNoT0Uroo7Ys3uISlVU2mL8cS+jjwBarjKJw/fxvUdj41QLI5ke3DXIQB1zCcEhnifGBlZEuEcErHhWqkSWPSaCOiSE6MNy+/YdBs9HDx9hlTDGBP2Hp0keg0RCxYoszkk+NjcTsMX10e7Wz5PVxgvsQSMFpIJNWDTT5q+7W+RyB6o+EMxusieekisBiUwMaOGpZBAAIBMUgILZdxLPRtWKsujCjwJ7zbWamCqWnsK+zqAFrh2ErUFL2l/n+FRVo0Ty63MYmDfAr55x2TpA8X8mY0peMcZSIoskRYJJBXJl0ZjCBACwGN/s68lK6OUVqoOVRHfnO5OiGZNAaQvGNbJIbPF3k4JSntbjUgH+mNOo+KL9qkBgAwdO0l21rx7DCSonYYvPcA6TfKur0yyUETn45L5sQgrvAZOvKglWYs++uSkYcQm2SVYnUZVlb1YN4vqQsCNpkfK2teqpiIdi20tZuElJrjVH910TqDUoj7kBxTPmC95HA1R4sKjwwr8TxEnrfSfh3EcKi0w9U/VeYnVBB9S7ImhFvjk51BpYW8ZaLCBAQ9WPsrIFCIR54bmvHUNzw2uE1xvPZYsgcAyso/i8r1MkpNa0sno0eS8REzm/rGq200K1F+Xv/T7U8ZjdNdIetSAmTPxvjZf8d5OD3gdMpsu+Oe3Q0iLZbzvXaszrrI7jscoq6tznha9LOMK5nD0sTXDXAqPaQQTjVEUAJqMTgKzmaq7RJhlrMZvORVFFgvIURnFPy2rxBBgNkJfv1ZPvkomBrZXzadubF+qxxDHdZ9zCDos4KCQiKSWQ0/eu8Vf1oqzoZV3H72UlMAnRQqxVxagFUW2xmpZTram1YK3x+l2JLIGOPovrtS0ZFelc09SugOO36ncLAJ9EEh7/nWJxx/0mvU2UGGCs49CajKk4gCR1PY7NWdlS2nhXc7eokG4kWRojVQt8OCezZQItl9EjOtvr4O8ea+89fGRVL0DEVRrb0nqax871QXMqBUV2uKBteHM0094R52iN2ICqRdCQxDUQ0axEc9MmgTLvgYhYW9pbo60loq15Mxbm5+JnP/tZ/PSf/4n2vEeOHI1PPrnCNe/w4cNcUyFmQ0Uw3rkTJ07EmefOxIORBzEy8iAuXLhAwBC9zx49Go/JiUlW8g4N7Y7Bwd3xySefxvXhGwQSm1taGX8dPnwwjh/ZF2eeOxrPP38xRiem4tLb78eVT4djaWk13nzzu/HqN1+NsdGJuH79RjQ3t8dmc3vMLKzE3OJarG0g5mzLuANiPAjaumN1HTH6XHR3gxTuirnZGdkbLy/H/Oy8QM32Dlb/UCTXgyobvEtr0QZHEpDHbSCD5fIDIBd7BuYW+g5jDss2synaW9s5purDqJ6VeI7MGbo7GeuwmjX3JTxOxLLdPXKYsVMHSQDPxxRwWBxAO2ouexI7ee/D9dDylOIGtb4hYE+ixa1B4OAjQZiIhJUkT1SNhhAb94aqpbt378aHH30U9+7f57/RynF5NcYejTM/+PMf/iCOHT0W42NjrAKXaCYdWNK6EwSw4j71QpRlhQI+zBtUAz3//PPx3JnnOIb7Dx7idYP8HX80GtMT4/HLn/+c1Urf+fZ34gc//ItoaW2Pd957P8YmJjgv8QPA9fmLF2gtDboK71dFAG8hyfhMMoVGxrSewjyJFST0aMiNM+6sSLrtEthcpym0hyAjLeOrfdXrZZJb3se5J6ZYms+UYj+tKbwH7jG6F+eFOBTj3/xsuTdUoqkUATmm9Ge4J9C9wYXmSd4WsafX/mqTLP6g9TTX/W0/8JTfbff53/nfajG9x2+r/r7hFJ/XAuxzfk/h1NOevzIJkaO57xJLSSyA84q2qiIx+IyTyEh4qyJVnyS/3fKldvIrcTHOIwM3lRBBc8lxn8ZI+Y3IIPduzrmfBJ9jKsaMKUB1pTdyIBJjuSfqvHI9Ihmb4kLEtxQiZgsHC225HmB9tCiUwlWJx5eXFmWbu7HB48H6Fk5dEL5g7XA7EZyvIbbL9YT4xAb6a6Kd0yzJ3CXmqXVLnf5+4TzYGxTDqx0UxyJxCGMUasEFYRSwHbWswbjB6QHPS6JZ5DvAnOS+gB8JW5U7ydVJfZhd0SycSoJNTCf/u4lP9lfOvss4FveIbvUixnFwXxCGA+vBfoLnW4tFZZuMH6/1/HNiMupXrApT9xIuxade+5xHVvFRzhe1INIq4DyccVy2NCOprgVM61juRexznC248Cs5gi2rRUf2yDVBiXEnIYzvJJZgIbWEdnrviWkYZ+C+ih65y/yfcwhcA441PzdHPKXKO0DGd0gYgJcC+BdwFuzFJDlh/Z3YMeYfiUASmqooJ8mbMZvGQTEscBE5na2RUEYsgUpTzEcVK+A4wgolGgB+BmciiNpAkgJPhJUyik46oqe7l5iOiVZgXLI4zjZxqIRGPrgK8TIqt1eJ9T0aexSTkxOM94C1oH2Z8loI+CGwVAU3KmuBJ/3y17+K997+JNp6hOWszK9H90B7vPLyy3Hu7FmKHhbTcrtps4mYDq7p0KEjxKsg7FtaXmBejfsG1qVqcblV4RkM3xiOX//6V4wt5udXYnF+LU6cPBSvv/46MdVr167HpV+9F0vLq4y3vvf91+PsubOsnF1Z03OlzTQxIuWz1tsIH2iBCiq6OrqIeV67dpUE8MlTJ6t3uFrzIL6AOyMwTmJAmq3aw7WGY5bRjpyiE7cCdHslVfHj3YdT37vvvBfXr44wzvuT73+f3/nnn/4z14w//dM34+ixQ7G2BpEF1gwRs+jXDgJ4YX4p3n33o7hza4RXceTo/nj9jW/G4K6+WFtdRvZAPF65tlwQKfZlrIH8U9cu8TpIYojaE4dgHi0smjl1YjP//n/8T787ifA7799fHeAPMQJfPeg/xCj/EZzjiyCAy2Bx6y01JkZ1sF99x5nVM4xFteAWs7M6/jYEqBOT7a7PgbAtAB301iSrLsiqyGe4vELhuP2nG8YiP7KVnFUg5DM3Av9VcFT93unbU+hdEsC1PeKz3MdOn9nu+jVAyFjq3nn+vh9TEzfGmrRuPH5unFk0U4eAiUs2ELD1N784Arjui+kgtSQKPHcE4kFtBwvcHpJarnxFL9WZxzMV2F+pqWjDk+rxvHQSJAR8pPrEj62Vymp5A0FlRaDvviJhQGhkRYArVAgsgYDrghWd+rN0d3VHXx/6xg4w0JqcnI7x8TFZUq7DhmiWyQ3uC+rOicnJWF1eiNPPnaOdH8Cnhw8fVqpTKOXwP1wHrKJxEajqgCLU1ZC4HvVMlQ0SE6q0RkTwBKILikKqDFtExjgpQCBOOyT2d9VYuReNe1iUxCCMoJ3QCPBWH08H+wjGERgjkUFFK8gYK3oxM5EwIlkyeSkgNpubbKpiDufA/ACZjiRz965dJKiRIEAFDPIfyk18d9euwUxkYfGjc+P+QZzL/qmNY4n5hPP29fRmAtHOgB/3C0tpAC9QYiJxQyUNno/ssJrZJ/fhIzzD1ti/V5U0JoFwLpLJXV0MuPEzPT3N4B3/jmeHv2Ne7N9/gP9Fzz4E0wCDT548TvsbnAuJApSuAPugMoV1OOYcK0myYt1kE+6fvUbSGoqWTGl3hWcC22sAgyC7MeaoalblIsjSSLB/owJMud4lcaNe00qakRwAmMV5nYiCyCJRk323mSq5l2X2m+EcSatfXBfnUlpsKkB278talFBVsFcVMyIg2KswK/8VmMv23XOVwGD2XfQ6qKrhumrRSmURxGuxvLTCyhh8BtbcSAwMNrBKE/eb38dzYXV1ElKsoi3srzgfYP2cdmJUuC4t8po6kWSagEwiywkM3l/cM22vsqJaPaKtMtf7hXthhVCSRF4nfT1MOxr6edfVKurZq3caP0jCrEKt1jaSPQKdyjVUduB6B7j7gZigjZh6f/uctXtH9r8sSGk8LNvLM5FLqytZQmufEtmKZLwmig1Ucc1uqAit13gCtEUfZYNdHl+QVHgWAvkBJAjs8Vw3ke7P4/xeqzhWCRgjaa969uTGYOAHa47XGb6bWUVt8YkI3+w9uikRQllJImCrrrCok1oB9iI0NecdN+E7Pn5yhdU9VQAxP1+7mpRxAAHOzMwNclIUkCKsChgvBA8NoPg2PcMaQMzchy1EqEFrVez67xWRnSB6CXRV12unkpxTvKusYqFwC6QyhSmqEi8BAvcYtarMYJ8dADy3KgK56P+rmFWriQkDrXf1HJfVYF1BJOBIFmDVdeS1+jgWu9RuM3UPWAHTshEzAKXHWFt+CyQqnEqSeDewrTWvFvZVJEXGQr4HA9gGJvGuA3Ch+IHCH8UDsgyUat/vBN5dibjU75RCCAjF0sLa75fvo3rebrGyNafIB0Qwu+RsLXhIIJ4ONAkiSzxWV6vjGmoRY11FnDhevjuyFcb//MP2IZVYReCRwdX6M0kIpIOC3wXbz2t90j4tgUhNDpnE9fpJ8pzVgE2RbcxEhhHcUo81EMW2QsZ9LWf/wubN9VhZmOXzuH37FsE6xHSIiwC+HTp0OCYmJuJhigtJVLa1kRBEPDQ6OhKHDh4i6IZYFXHP3NwC4x2MAQjDAwcPxdVr1+Ozz65pzeQ9t0Zvb1fsGuyOvp6OOHjoUJx87lycOH0mVlbX4x//8T/H5PhE/PAHfx4vvvBSPHgwGjdv3o2FJVx7c8wtrMbj+WVK92BbiEoUgJyI3VA9s7g4RwAWYGdvTy/3J5ANEMkhHgIAh/2vf7CfcREqTrCvshK4BY4jIoC7uzoJ7j4afUSFLIhrvOtoHYK4uqOtgw5A3gNM8qgdhEVMsNqEZWhWQeX7hJid9ssQQrBSTPsJ5j9+kAMg5kZ8gbiX+1wC0K7+dq9xEcMS++EY2nsLR51C2IE1QVXBS3Hv9u34+PLH7L0MABUOQhgEEKyo4L5z5xbfj+MnTsUP/s0P2JcPz2X28Uy+YbonXDMAfpJFa+uxlmsYOeAUleF3qBZHdfmZs2di+vHj2H/wYAwODsbNG8PR3tIcC3Mz8eP/5x+ivbU1/uRP/yyiuTU+vvJpTM7Mcl08/dwZxtFDQ7viwoXzsQab7+wxKiouV7kqdhTZYxLziSy2EDaZkKtjyRQK7kgA5vgmEdcAupmwKPY7i5a815g04X7pPayhV3chuvGiU5LbBWnMtT8XF6+ZJtwkrLXDRX4o92Vt8uVO3vjnKk/f+pFiTa1RjJ2P80X+pr7TugXujgLyZyCAFdVsfwQLjXa6fq6zWaGqdT9dSZKQr/cpG34U1bKF64hinXqv4pRL630Tytq2twiQklTILV3kbQoMvM/jd1VuTkGYYnfHHaXbkO/TuJn7tuq+RCbgHIpd0z0oz9lIYOspKf9KIRPjbpFQIlpVUod7bW1WpSWqVTFmcttQTIB1EO5e2HdsZy+SqbZRBkmE4yI/xb7FP6Otky2iIUAm+SenIoqru7sqUlw5ufoPiwBS3oC7UHVua2UzTLEdyCjmnlmZmGuz3mXF5ljXsRYal7CgzmLuMr6yWMxrZblXMLfkmKmNjnLqul0RsQjaFSuHQv7AZ5WOPWzhYRcVr0cpeDXGU7rlSIinmJHxUBmfZp6QaUDmDLVtbv3MMxdPIaCtnUGc4Rnh2pAf05aaLQrUamnrvYGsg+0x5wLcjuBEli4XxqRUgKz3hxhg7m/43vzcbO6nctXDufE9jBPtuJNQtpW1nx8rj5F7p6hB7lPBm3wAACAASURBVGWam75G5gggeNEuayMdBTmfJUpAVa5wMa2/xiLgioZ/l2sTHMXmY2p6MiYnJrh/oioVzwxzEVgXKoLhVkJhRFovd3Z10Z4bc1oOIUts/TU+MRbj448Y+6yBdOT6rkpdxJIUM6OdVUtz3LpzK97/8INYWATOiRygOS4+fz5eeuGF2DWwi9cIEn15ERXV6s+M5wZsCYICPDNUHaNSF/FObw9io2bGwq2t7byGDz54n585deo0sZFLly5Fd1dPfPe73+Mc/uTyJ/Hpp5/F7OxSHD40FK+98Sp74OKYsJdeRpsKiix0D3qf7O6p9kHAr0EmjzwYibv3bsehg4dj99Au7mvEOPJ94PcS++DxlFRUbXiE3+rd0rupd9kujsb28HuM961bt+LqZzfi8dRyvPLK1+LMmTNx+fLl+Pjjy/Hy1y7GSy89H00tiOOxdqZN+QpwYxDZTfHxR1fi8kc3+J6dv3A6XnjxQnTAEhsVwy2YW3p2dnhR3AzBn9ce7ReVAMkOkt4McpzcsvBv/4e//4oX/CIDkT/iY331oP+IH84XeWm/KwFcqfp3uKiS1Ko+UgbV3G93nm4lIbhdHmVQrDrCU+yLy0vU9/Qv2BgcpNRJUG1T5IX+88bdIOVOn/Pm33AdVcqZl7OV/M1NRt8pLal3IlS3nP0PTACXycazEMDKNZI8fiLpqStut47pF0UA15WqWU0IYDxPZjAfQSGTDYrRs6dMs3pAMBlCRSEUUwnaGYwzaeyJRsKjSMAMaCIAkzJQFXt15UcN/DVU01S9iRVgE0CBVSP65MEmGFVjy4tx/OSp+NrLXyNpB5IXpO/IyENWWYCsQ6DQ1dUbR44eiSOHD5PIvPrZNYJeUNgfPHCAQSPIwitXrsTD0dGqStMKWCj5cE4EZ1bXydY5geoMKip1faqZDawTYMQ9VNVd6gdD6zGQv7BRJrFXKKWL+SLyEf1NpMirzpvAOas7k3QF8IPrBeGJf0NyQDUuyUUlbUho2KcU1cEdnbG2KgsXkMes3kDPOPSW6eqOpZXlmJyeCvTEmZ+fq/r+4T0FoHns6BGCifg+gllY7wD0rEpYAWa3YA6tq4dtUxAABeKKe0FigLFFj2Hc55HDB2mthEoUVOqCbB3avTsGBvo5fiB2Z9P+GRaFmJ+ozMU5GcSisgMVk2trvAdUdff39pGAm348TfKfql/aGkqhix8cF3NMQGev7L1pq91NEYEtfkl85XNCgIsfVCmbSMO5kRDgeWJsac20ITAAx2RiXNiuYo7APgyJuAl+JiGZyJHwzmSTyX9W1JuIMqniANwWyjgHq6XQAxACCrtIJLFVrzVSjeI8tmctE3R8zkpsJgfZkwoHVdVnG58jFL5IzDD+GFvYkWP8Ta7z3rJKB8exzbGvgwljKu1B/GH6s0fgish2K2j5mVRvMrEJKIRlPYofJJJMdpPkJABR9Fc28ECrUb4XIlalvt8UwN3iqjwo7lXRWpHaVZ2gQFtXtpY2zH42InmyDybFFUmCJACiubqqJKyorPUc43ufe6Ur/XFsk6KeI3ouss/mc6fqXmBUpbpnJWhtH86dFn2Hac+mcTARxkrEJMWQWOJdxPwnYJ8Enfr+ak/A+8Exymuzlbrnke/H5yyJdAoILIBZX88eV7K6xblNotuCGu8m7OP13FUNaZDOzwjPTCSK7lF7lu24VbVrS3CT3P7s1rhF+1fdj267e/C+iLXKFZx1RYvFEKpWqmK9rICp4rOqV62AMQJr+Y75vdsqQKiuubDr9H7O6tLslSnyN4n1CsjVlZT3j7+zkpb9XKWMdjzn6lEm+9nn2/PLAoY6llAM4Go7vMt4p+lkYFI+B1oAp661ikGL6rLkDao2Ez6XCXwcpuoxncU+DeNSVYFkP72MT8zT6zJqwLiEjqvYzm0ZeI1px579qYWHyC68gXQ08VBVqZlAdxsQndmiNv/Zx/Ae73UN94v5hb3bIFs1v5NI4jEy5i9B+aqi2UQwP5jvRvaa5trJ/u7Zu7xgcGVxanBeVZYGX7nOJghaurb4Wjx/2D6nsOHH2iGgtraw9hrnCl8fwxVIGpPGCkDNp7oSEE4lvnc+S51YFVdwA6CgEJZ4rdGM6gVWOUAsggsBl6bqQlYQNTXHvn17o2VzPd7+5Vtxc/g6j4VY6P79e4wZQP5iDb139y7jFhB1+He0ngB5ByARVryosEK1MFxl0K4C8Qj2BqxhEFqheuXhyKOYm1+g1TPWvdW19ehEfNSEtXYl9h88ECdPn4nzzz8fb775nbh582b8+3/3t3HowMH47//b/y4OHzoa14dvxSef3ojJ6YVYj7ZYWt2IxRTj2OEAVb/o4QjBk0QEigFopYy1eAVrvsQ3cD6ZX0Q8FyR6B9kTED0bUeWLZ6HebCCYCcwmyG5hJtYEHnd9k//D2MreEdbQdZU7YjsAt+w92IrWJKq4xToOEpgxAABn9kKuwXwcG3MRQCssSSkEWlV1D94V2bvL/lLHULypubbJd8ptatzCZfrxTDwcecAcAs/12tWrFH+SNFldZQ9DuAydfu40AU5U1ODn9Omz8aMf/kVVATw1OVXZXqsSTiA+4xWLWCprWIkY8DtUkT9/8fk4d+5cTE1PxcHDB+PIsSMxNT4eaytLgchuEUT0ozFWfU/PzEVTW3t0dPXE+mZT9KDfdHNz7Nu7N1548SJjUBrWmizTwlE5lChuAHlTCwS1RLhVR65VeiGThJNo5vNbSOl523WoIbasKta0L0o0IyvbsgK4YU8uBUK2di7W3nLd8fqo/UEW5N7vyqpgr2W64xRKlaKZp8EQKequyNEtHOkfmvgtx6p4aqrufsrP517nNmR2STJ7v9ruFKwer9Z/zbuaLJX4x+JerMN6HukqVTi0lFXfFHcW1t473pqCCgl/inlfie0qwliEktxuhIUID9FdMmfMXNFib2Ma3MMa+tTK9cnuNpjLJCPZL1fCbeZkbn3l10qbss5dtMaB7T77q+cagrFB3oCqYJCeuDbk/WjbhNgAPxaPq0IzY/t0qWNMy3Vylbmn91uIXVAljOtmFShdMyAUl7sQ++WuQfAtgZMcqZTfyJZXBLRJbuIM2BdWRDqjQprtQuj6Ebxm9XSVe4NJGuZS6Xzm/IBxROYK+CzjQFQrpjtS+bxEaKmFTekeIJFYutQUduAUpzE2FWGM88PRAsekNW7a3dp5xzmYcQaMA/AWjJlygWz/sWVS1vW5Wn+9HnNFTaLc4ldX5GrepVtKur9wDU3RKzGm9TViX6ioxd9B9LGCF3MsSdKOdrmj4QfPEfdoEaLan2g+Ah+jiL+lhc9HexKEDGrlVvaKxr/ZotoFIZhXuE9VVKNSHQLvVoqVhNutxOqK5izIVDhoAM9xbiPBNKzNRUTjfG2tKFBo5TxC7GUJE8hrt25hDgG8kvhV2oS3t8dAfz/3wcGB/qoSH3klehGDDEbrC7WM0buAHBnPT72RN4j5ffLZ5bh+/X6gVcOZM0fj+QsXY9fgIM/j1hbAPzAH2O4M79byisaK+A4wOOdzeCe0H2Fe4fiffvZp7N41FBcvXuT4f/ThR3H5yidx+tRzdCTEvUHcBpIYue3Qnt3R1489Hs4ki3qHN2HDnkIMOMzB9YqiUli0b7ASGpvAnbu3eS0QqeGZV7FUFv3gmSEehJAea5gtsuEMyMr0xDCV/yumwbPEnFN7vxTOt7bRyQ9zZmFhOX751rucB2+++Sbv5+e/+Hl0dXXE669/I3YPDcbGxgqv39blKlRqjuvXh+PtX1/mWvP666/E0WO4bqzLyPtFeOPekbPyGxR0YM1TGxU7ggnLFd4h4UfGNpmA24b87/7d//4VL/j0UOFL89uvHvSX5lE+/UZ+ZwL4dxwnrJlbRIkNRyxJne1OZQLYv/u8z1efMxiUIHIVwydQ1kD6WqGrg+94x78LAZyxeF0hU19ocT5lW0rEGLF/zui7suUPVwHMYDXH6FkI4LLqriLIrRx8osdRfbtfFAEsUjdBfVvUFP0zbQddV8AIHFRik+MLe1AQeVDxLS6RDEBwwGQoe/ph80ZgQEUpgmf3UsxBcsUKglOTBK6sVK8bK2E1QQUW6L8k9Do64tChQ6zIxYYNAIkBS3NLjI9PxN0799i/Ynr6MQNDfPb8+XPsyYVAFCTve++9z+DqxRcuxvHjx2kJjWoHBEtjY2NVr8aSNHe1Ku5nz54hBtdQacLijWQnrJ5YjapesuplpyAS5AntWRJkEw4jUkGJTkRr2tCIFNfzV1WNLeuQAIigs6pUwY5IONn7ooIRY9JGVSQqT3HPCNoQDC4vy4YY1R8IVHG/Xd09BALX10DOb0ZXp6yME9Fl7+HpmVlWJHR2yd7VyTESt12DAwz0bXOEgH12bp7jjEDLgSGCQ4wHzsUKiokJkscIalURg17MK3yWe4Z2s68LSXFUeTABl1rUyRvGB+OOJJhq5SS/q+QuSVMoQCEMaEMw6IqyQN8VWM6s0+LQwLoqAKGkBgCpvm3dverfhPlOAUL2KKUaFyApAXn0iu5l8sdkLe2raMOc1fFiJFUtx3ciiRlWLmWVqpXUfFczganXGU0KJ/LVsdMWj3ZQaWldg+gK0BEEq0JZyZ/VmvgzBRWpjMZzJWlIe3Yrp0UQSY0rcYgSRfUYwrFdQYsbwXUgqPd88F5BEjufp9cE21obEOQ9Z99fgO8AHdQv0f2gsg9xAse4H91LXQ3Pvr9J1sIKHsS5q4SlzgVwIrUskjtcC+3HE+DgOLW3JVCjfssAMDzuWy2MvTaVhAWuCddGoDmBFlnE5/NItwfNRwE9HoOtxKj2ChEnrqwuP+PnIPADlfsi/XGfTHxyjzGgVtp/8TNpcy1yFdVV7QRO9MwFVNuyFeptkvQUL6gvkxJAAewECLIXr3t/CiRqU9JIEExz3/NbgC8smtA3WufDDxTlZb8vA1asgqDNe4oO0uarJN9ZuZCiEhISHAf1wzJB7MoAnMvAEeZeRSSyv6WIW4s1PO5+J62or6sA6p7BTDBdjWhVewaAFfCY1ccm0Dz/dQ1SXJvc9v2XcV0uKQ2OLCZTNWcFMqj/pSrKVV1Vz0M9Z9kW+r0kgFUA5QbgfJ0SBhgYrS03GStQqCSb4qoPbLvIfAAkWAP4fmSVgIBAV/RofeTas6Va27FWVflbEPgea/ejkt2+wDytO+uV4IkWtXhPcg32M1Wlse7J9t8Gx1wFzkrTtGnF+Ogdq6ugOU5VgGthZQJ92bvcVTFq76D+wRoPVf76f7LCXeFYEhzMikec15USXjM8h8t1odo3UmRQkfhJlNRzWIEZnwOt9SR2sZUfhROMVbROeY56DtOi0EIjx5PuLOCEx9dQvGte9wx6VtdnIR3maYb+5Voh0EYxEcHIdJixUMZCDZ9a17kR5HbxHgBYZPzVEm0ggIkjgQCVy8LSyiJjtYHBwdi7bx/PMzc/H/fu3Ir3Ll2KO7dvUbwG0PL+vfsUlGH/wPj19w8wroJ9L+bZ+QsX4uWXXopTp0/RevAnP/lJfPbZZ3HmzHOsDIHNMkAqxD/aC1tjdmYu1lbXGbthDrD6O103IBXcf2B/HD5yJHYPDcUb33qD8dff/8f/NW5dH46/+Zu/jr/60V/H7t174/bdkbh85Xrce/AooO3bbG7NauYmOpGwHzBcYtrb6L6C2AF20KyOamklCSDguIMxwtT0NEV2GG+StF1d0dXRScvQ3bv6+T3GR+sQZ2pOYZxonwxQFvFU2v/i19wnGL8q3C0JIVYRdSi2xx4OkJeVZxCVoc1GO3IHxNMikFXBrRgRv8PZuc7AWSYtK70GYt/HvOG7kgII2w5i7xkbH48H9+/HzRs348aNGwTUMRYgRlTp1Mbq33sP7sXBA4fj3Plzcev27RgevsZ7PvPcufjRX/wojh07FmOjj2jx7fXQbhw4zwqETSQJ8D/Fdl5n8XuIFAEGX3j++ZianIj+wT72vWvaXI/9e/dGZ1trDF+7Fu+9+27cun035hZX0F+EleFHj52gww0sqvGcQQBDmABL5yqAy5fL6zwtwkGkp1CiWkssViY3XTsz8NWsqpdFHe6MGIgAwnzWfqT/ae+X6Mff9789QQBXOWgtWNdeXpy56i1btEXIXKpam1OIXZK/2lO9B+Vd0O3Lu2216279h+LvjfTp55KpTznSb/WrrRDJlmuXEObzkZRnOvcOcMzTCGDu8e63ni1v8MZ6LihfkH0s1/DEKExA1oKeum2NxHR6970fl/taeT1GlLLoV5XMhcOJ99lSnOA1qWwpoqq3nHUZgOF9xbvsSl+7eDg2sDuG97Ey3yFRRJtbxWaVjXbGIdx7uT+lCD7XTVyB7KEzrkvXMa/flVgv8yHct2Mttd5K0Tmd1LT++jqrnsMUbss1h1XbaxIqI+fGGCDe4ntcCCUoKq9aMckZS+MIMRMwCMT4iAPVegN7D0hieucJ7EqRpOJK5xf4hURScHgQwVrtG9g/Kwc6uV+5ItVxE+5drUmAI2WekkJujCFFuClUN57CdbsQl2rN0ziByDZmgWOC+AZugP0S00Kxe32NJW5hFWiFA2J/J7mqHvHMuZADgcANtR6A1b/yGAmF6cwFVzHmwIrxIRgDJuW40W2IMGYQTUFEIBJMAmLfC+4DgnW3oAHJOD83z3gJTh7AZPA/VEgC74DFsUk0fIf5QwqNcZ/GhxxL8zmj1VNXNyvZIaR6PDPNa8aeKhJ5pcr36AS3tJRCxw7OncXF2VhYfMwxQOw00DfAMWBewSp7tCNbpVjN+6kE6cKg4D7X19tDMR3FyoxzEOe636/iC4nHVZCDZzE3NxPTj6fi6rVP49Nrn1EMeOH887Fnzx6tA94D090K99jT0yfMaGkh5mZmYn5hke6UaouhPRZTHXszyGKseeMTE3y/WGzQ2kqM7OOPLsfIyEgcPnSIrUOAZTqPY0sTagIgzVRhDIhjPA86ojQ3p+BC7dcYcyxBzLcY9+/fpXU2Ykm17BKOhby6r7+fxHYHSOy0zRYSKTE+bOMR3+G5AaOB5TpybFhfA+/Q/Snfxtp8795dtp8bGtobH394JS5/fC2OHT8Sp08/Fzdv3GKM9fLXLjBGaW2D0EBFFxz/Vdhdd8aD+yPx03++RPcZ2D/D1WRjYy1k+pSVw8hP2OYoW8xAlNKCYhC376qt8S1sZkyQvIzdT3A//+nv//ErXvCZAoF//R/66kH/63+Gz3QHfwgC2AFnCRT64hjb1O5nT1zztoTudlW+W0hHqxN3GoQKWGlyxUttl1QBToqaq0NU17IDCWzw5/POWf6+0SLIyrdaTdx4LGcY7ktrIvjJhKy+RFz1H5YArtLCfE5Ps4CuAClX1PDLtSWjE5Ktd/hFEcDqASgiyEkSAT1Ug7a1Zb8N9V/QTCis/BAAAKRIWzUG9BsCVfFhA3G0am2WzQgCIFWerqsHDisznWRIqedgBkCNwdRaff0k70/CsquT4MqBAwcZsCFQhMrs/v0HMTEp27qVlaXYtXsojh09GmfPno2TJ0/wOq4PD8dnn16N0UejBJJQ6YkgAGALVIW4fgSN+FldWWJg1dqKyk4FmkuLC9Ha1s5+beoruEHrmV0Dg9Hb10uwDteCIBTjCBIcf5byV0ENSGKStrDXZcCknq/AG1Ct/HhWVjwlGK8kTKQLxgfHxXUi2TP5imum4rKnp7IjIrCXARneJICNba3trLBQH2MlASAvkcDg2AjiXCGBa4OF3/TUdHT1dNNaW1WKVkMD2BdJYcsdjBN6ngAYBQBIoC8toFENi3GBGhLjjePv3r2LVbKolLEiHMfAmLD/NFSbra0MNOfm5zLxUCWKyQYE0khQUHnj3j0A8t55990Y2j0U3/j611VVMT3NZ4sgHQkASCIG4CTp0eemnc+HVbOFDaF6+6j3Eq6LwCxVo8pWmWAhkUHAvCpVLSqCkUywj3CCeyZzbN3Jz+R7YBtg9tJdhrWNql0M2RDg3lRvFYCisAylXXhaWTFIV/OTTKwE6InMyf7BBfDmJK0keqzwVaIpcIaAQlGZqgBbyTormtFHKqs20fMYoLKrzqX4zl53tGYVwQCi3Op9kh8EEgQUIBnBPUKQgDHBe+Ix7OqEpbkU3dxrsx+mlNIK/KXQ17Xhe1iTkSxhnPC+IXnBnMZ5nOx5jKzQxaENeODZsac0n0WCFHyiroiTQMXPgeCz+4fZKpsV2FnlUACSBhoM/OqwtTJLz2ONKLnes+yNlgp2iwpK4qcCVLOChsBYEu8VCZjP1vuA+jcJIKoV3iLR8B2r3Dey2hfvAZJKE7Se9yayKsLQVQ+2MGd/NAFZGC/3eNN12VJalWjlnCOxwDkhooRzZBXPr65WxGew/uLYrnjwc63ET9lzTJ8RmG/xEQGarNBQP9C6z6riugSV05VCjyqTy6xq9dpo5NjEIQGOtG63mMBV2QIF3T+rrs72+m8CS1WnddWMgD5ZXEmpXpKTVhAV1VyJ3WtMVIFhS0NHWyY+/X5X+3W+a7IRb1LPthQGYBxE6sqaldaEKchgD7OsDifQmQS/SX7HkX4PBIxm5UYhgKlioqwitqV65bqTZG+D8IPWcSIZtMal1R8r3XLMKxBVJLQtiC0CMGDbEMdmwMlnnwS9q5D4PqVYzY4vrHg18ZUApAVeIiUkXnFfVANTJaCtMRZo6XnK8+fzcNVMHY82xpaqAhGp7u/VsZhiUF2D+gEyzijuk+utrRFtu22wWromgenuB+xUYisRXJBLcnOQXa+EAWlZ570n5zfA2qoSBzaIBHshXOtWDJn2017LKHBIAQL3bZK/2EtbBGajfQBEjKsb0bLZFO2wOES/s6X5aG9vjQFYHfej91tLzC0sxPTcLN0mUM377tuX4t133+E6g3mOa0b1xqNHo7RzxrgdPnwovvnNV+Pb3/52vPzyy1yLPvzww/i//6//M/7pn/4pThw/FidPgRCeDVRUqJckALUOtkZAH1n8l5U3oVhJlZNKb3YN7Y4DBw/EQP8A7aD7ervj+tVr8eDu3Th0YH+88cYb8ca33oz9Bw7F3MJyXBu+FcM378TM/FKsB1wtYBEJW0mA1bBS1jstx4RWVc22odJG1qK4Lowp9nLsm9jv52ZnY3FhiXkCYkdUqKC6BsdABQeqik1yUoxBAVoLLaC9brq6Cb8zgUPnhHQIwfcoAOtST0nEA8xLGceibz2sJhUfwdnEVs4ilEXu4F1xWweulYWQwlW4ajXSxPYjw9evs9L33r17JHkBqFpAhthD6/1mjIyOxqPxR3HsyLE4d+58DA/fiBu3hnlvz5+/GH/5l38VR48cYTuZibHxFA5CDCqCi9W/JIBVaWTiw3EX7n3kwcN4+Wsvx2uvv0ZXna6u9jh1+ngcP3IoNtfW4uOPPoxr167RzvHe/ZEYm5yOvl1DMbB7Txw5djJ27xmK23fvxt49e0gk03Iy2RVVW2qcuDbmWLXAclG/yAwwCTaMaY6r4hitL37nKzxgB2KQwjuuLynwKaxS/d2KAE5nnK0EMFs3pFCyJH5LwTLXrGTnquOmiLlew2uRjWO4J/EazTT/VOtauRFs+bMIxmIAthuL3yfaWD64krk2n52P7Cm38NRfPXE7Oz7r7Q9jvzHEkHKmkfDJYkIRR6rit70/4/+G3MMwVc7BwvpZhGfhVpKAizEurDyF3r1+Uvk5ECDYh3BbEsV0cRQl0tAaWYs5s6VLxov1mpa20rnOWGyCe7TLlas+HVso51GVoMT2tQDOAhWtZUnS5rUoFpT7Tm29KnEk8mJWJufawrlpQV+KxhuEbMxbcz1KsbBE0Gqr4pwPM9xxAscjK1A5dplv4Ty4X9tEY/9zJTMGV88cLSvKPBJOEyJg8SNba+UEIugUR+KZwGnM/X4RT4qgzV7g+X31zZWAG3s1SFFiNWlTjPySWBWdY1QVqHg/iep0mCOhC7wm1yvGxTmJmCPgOvN5lL1x3ScZ1y/iV6JI/FTiV8qV3Bde8SfzWZCdFCkKb8A5sQ+hiCCVgJqLIE/bgF90VhiQY0+MH+5bwk7NZ73+6tnsvMHLBPZ2iOkVg6oVGcYH14H/Yg+FgAgueXgXQBgDjyGJyRYOInLhWgJcTWI8V7JrZUThCOcPWyDg2AvMB3AuPD84fOBesDbgvLRRzvUB68HszFSMPLzL3s4d7cIYsI/JEQSi/W7+HdgT3llgk8YKGOvCHau5OXp7YA/drviE97jAil/gFhLCQYhZF7/geUxMTcRHH78fj8ZH47nnzrBoBNfK945Ct4VYWVqqRNy+JvxyjVjdalak4nkq18M1uniDTikQPpPcV06Kf5sYn4gPPvggxsZG6QRy8OBBzn+4+8EqWXbVwhJxzpK4xxyxEAA20xhPuPrBMeTevTtx8NDh2LdvHwnU5RXhdBhTjA3jQLaG6iAGirmnOae+5Wjn1j8wwMrjx4+n0z1M+O7s7BznHuYm5grapYAQP3r0eIyMjMalS+/G+NhMvHDxeQom3n//w9izdzDefPNbMbRnkHbWIHclLFhhjgDHnF/+6m2S6F//+teir79XohioOgOubcgdUuyOILnBRTEdrtg6TusE7gPf1PuOOS9sFc6Fd+7eifffGf597tS/7Rb81fd+DyPw1YP+PQzqH+Mhf98EcAVGFTdfJhZKSJ4ktfxxV+popy6MdcxwloHYFrL2aSSwkiIFLlWvm0J160TJgXJ9PTU5ufV5VgnfDg9667EUfPh4zi7L45cDs31mUVcDFyct7awUXn0hU2+76xd6UPcALk9kYAIB1tN6ALtip/6u7rXA/J+4/i+KAGYykQkSTkLAh5WKInqhDIPKHVekPllbxjJtXUhB5nespEcgi40VFnfYsKmMhAVbu3rQIqADaWUCTABNXUGN6xGoWwMEnLe2tUR1WJIHtvYBiYdjg+RhP9+JMQYinV19ceTI4Th06GBasYgYQGACdr15FAAAIABJREFU0hEkK8YBJCiCMFbHLi3H3Ox0tLZ1slJ43749mdyoyhRADgK+/fv3MbEByfzgwQgDRfarzcQB5wBJiftGkgP1JJSCeF8QKDEQbmslaAjytR/9T7u6+F4+np1hooJAG/dIC8E59A0B6d2VFRAdJHhx3ewPk4G330cpNVWNwt7DWV0FkhqBY1ubSFMEu+qZqIAISY7UlHgmdXUe/jw5McXjwO4ON0yl4cKC1IUM0mEThN7C3ex5i6ARJCbnEq2OBTriGAgK+XtYJMNmahVEZwu/y7nR0sJ5g8QFwB9sBnFe3B9AYAPVuH8rUwnyZfUz7gP3hkBu+MYw7fuOHzvKgJ0kFqyRWEECIrBFKt6lRRLQsMyzMtiVxhJGIElY5DNFoA2rIowViGlVN8rCEddI8D4VsBg3/LDHCpNafWbs0SP1dNu3n3MH/46KHBHXqFaTolaJqxI/JAXoBwPlqkga2dT5XVX1mALaMln1OlZtIfkeAWDG82MVbCa0uHY8H8xv9r5h5X728WECqwp8fMdEgc5lwkAkBSqlmXDTShl9j1X9h7kPYFhVwxINuAIVcxAV8CTKIGxAFXF3F6+HxFGek3ZfqSDH9SoJ8/HqXrpWgkpNL6CB4H9WF4soVvIm5b7IB9+PgN7GalHcf12pk4BDWr8KD83ev0mQGDiqSSRVuZqIUsV2JiIGqwoQEfNTZLIAYtta06rSfTMNeGZ/TJIf+TxJgmRVgitUDfqIAFX1NNZMvHPuGYTvAAiTCAXCE9kx4l0haJegl9X/uvVMQpF0p60anq+JPhOh+GwprPB3PU+9jlWJfz4b/j6Q0GpdkeI8rdmSiPb9mFTT9Wr98R5r4lPCBtmGSryiZyESHAr8urcqxyj7q/L6CnEIXkBWnGfFgwEVr0k4rx0DcM2y6Ba5XVVAJVjISockSwjqpYWdE1UTxyUxV8ZqrAghMauqVKxNsuKTRZctoMt4rwG4N1Bcl04qDi0sg2lrVwB3/H6SmyYuS/J/ayyp3xW23Y5NM7bdaT7UcbTZxowoqzi4riDGmsJeWGkpXZOvtWWhn7uuWSIdk9XC0WsRRr2GCrgUYJ3tKFxJmPbgJRHqqhqLG7y+EET0GNs2MvtMOxl1NTv7zfmdYQW9gKmtxIXe66K/s0WiuT449q7vpazkq6tuqkqg4nlQPJFEdUarfKyOzzyWss5Fb/Ka8K7nj+J/rSMCFwVeu9+u3kesNQRV2Q9OoDm+hvgMFYSa+7BmRmyxke0qJKJjbJC2oRJDuLpQ4w2rOJ4DoHZTC5X/K/OLsba0HP1dXbF3767o6miL1aXFGHs4EqMjD7m/DiHm6+2OG7dvxaV33o7h4eGqJ7NAX1X+AICE0wgEh9/97ndZsfHo0aP48Y9/HP/4jz+O999/j9UnL7z4AveA0dGx6GyXuwXuCXv81OR0PLj/kM8Zeyf3K7jpwOKzFRVB6MU7EPv2gwAeJPmKe1oC6LkC+8HOePM7b8arr71KIG9o795Y29yMm7fvxNVrt2JqRiS19wU6nuRaCPATAG7fQB/XjaUlCajwPFey9Yvmrip7H0/PsBIIRDDWfIwBBJVwx+np7VL7jBaIp1poJ80KtySpJOiSJarJBcwJvF8YUxMXEjwAZIalowQMsPlTrAjSHO4d3RxX7gcUdkicyp0/+2aq8kuiBvWNF+i/uDBPJxpUdV++/HF89tnVmIJlYVbVcb/OY3S2dVRk7f2RBzHxeDpOHD0eZ8+eo7DUBPC5M+dZAQwCGGArKoBZ2cX1XVVFIp+xx6KPoYQ4uDbYYiK3wNzFWEIoAKFDR0dbfPObr8TJ44ejraU5lhbmaSV+69ZtVtCgb3S0tEdze3esbjbHmfMX4vjJk/Hg4Sjj4RdeeCG6e+So43WCrhvZ+07iF/pf1MRn9og0AYTqcwvv6ndLKzx3RbHrO+TfXvNs3Z5VvxQSyz3Kx5bzg9tPiATSOqI1hOfKPUdMtVZN59ZeW52j1mtmY76pZV5V4NpNkvfmLdQEufL+HW6r/OckyRs/W37xGaDGZ/jIjlfSQABXO2/98d+1+ne77z/LuOQV0P4512c8X4nH4cgjIkYxU93uxE+2Ab8qCN5tMRo/U1PxOSaayniX/bAzrsmJozg7hY4QFraiLRLIj+wlXszHKlbNc3FHSjGUYx/bQ2MvK61fKVTu6YnOjq506UHbJ1mjWzzg2I8VabkPq5Iz24RlpTDiYOS52Bfr6lP15S1jD1pPW3CRk5zrK+2VVd1rcSWuFceVE5ZiVKzVWKuwP+H6mZulyNfvPte3rIJW3L9C3MTtkZhXQVSW+STOjziA4rgMP3C/2EOJIbV3pL5EE8wEt63m6exiIWO2FPMCwHOl0BnXAtwAWANO5Kpg/Fni6WwDxTYMcIawQ47wJvzQESn3D4sya3FeOqKkc5XXFM21ogUKiXKNFvfQ7LHKvZ/CAllSO36icA17H4j0rKDWGquiA1fWVrkAx0i4DX5kMS6hhfqiau5A7MU2DyDlM/dxtbZsuZX3iICX+BjXinkisj/dwFDJnTGZziHyze2HKF6nO5+IZ8Z6eY3EKXJsTIZj38ecwud5/pxPOB8Eabi3xcW5mJ6eIC6G8UXsAawNeINdYDCHcCHANY1pcc6y/cQ6CV5YQSNWsahZ4gW4jMDlQxgTjm/RNOby2MRYjD4aiZa25kDLMVZD06GqlQJz7ONoj+c1zKIVWhJvonIdRR+tFNBBKIh7YOy0pKruGn9Az20VnLS3dRArGR19GFc+ucK45uTxY3HixKk4eOgAzzkD8nVzPZ35OiqHMLpsNcFqWzkwfoR/NNOBBt87fvwkiVQ6puR7iXvXvAFZ7HfD+2uNctNqvm+A7zkqufHT29PLIhX0ZwbGivHBPLp1+2Z0dnTHsaPA4Nbi1q278falj9jXGm1Lbt++S0znlW9cjJMnj7O3r4tlJM5T7Hb16rWYnnrMuBoxH0h7asKaEOsJr5GQWAQ6ciJgrHI2dOW81lSKz5tRoKR+2ng2k5PTjP/u3BmL1eWN32UnfoZg4auP/LGMwFcP+o/lSfyer+O/BAFsAqsMDHa6zTKg3Y5MLo/ljb8K858gQou4vwCB9K+O2tNKjf9W97irjmmQpyCb/bvfjgAuEjAT3AWAp+vaOaN4kgAulMjV7f6XIYBxeqfOOxHA7lHmag2PoclQVSk9uRx9UQRwJTDITNlJNs6IwMX9Iq1+q3J5O2FtRrRazVgkEg5gUH158NBBJjOwLQEpCxJPKkypem29qABLIJ8CLiUCSvYSLMz55/cClb/4DBIL99UgUbG+TssS2KPs27sv9uzdF3v37uF1DN+4ER9/fJm2zgj0oCCFDQxVghncItGDxcruod2prlMl7/j4uCqDZ2bi4cNR2cj09VZVOAwqUXXb0cGAEISkgx4EeCCNkVDh2nBbUC6CDAOpCWIXlso4pnvktNA6V4pTEbjLaW/VTCUcSFXZtClIRgAr8qIterp71Gc2e/qw4iJJPJHqCHhaad+iitWO6OnulW1xWzurqmFPo9cvZ3D2w0GlCiwQec6sunMPH5wf1wPSGYAVkjfMb/eEoUUR7XRrAhFzQYGv7PrwOwa86J0DscAi7I6W8r66mbTheAj0XWGGYA/Wzhgv3KtJNqtiEYDeu3+P8+vUyVM8PiypEbAPDu7is8c8wjNBctjX1087asw9V2Q7EcD943mCQMf3ZmZn+AypNl2YV1VK9od09fHE5AQrwQ/s388qnYpwaGmhtZLnIiY0iVdUzuS7z75O7GujZ1Ulz0BTM5nCvMKcwMRCtT3IazxDJqvZv2huVgk45inAP/e4ZYCffVP5tJNQpmob1uFZCYTAWypzqbEF3NtOt+7ByCr0jna+k4sLstWmYj2DcFw/LKFlHa4kE3Mb725lfZxEEK4Hz4iq5g6875sURuDZmwxVoomE1CBOXRlCQI/ndo8nA4ObBJ+ZqKZoAgkUwFb8sMqIyQ+S5VRtpxWUHovWZa9RnhsiipWYixx2FWFaCWclndYwEakCPLPiNa2gDV4YSLKFEpO2BD9l21avj3Xyr2ugoplW8yKzmAin7bcrI02MGyTlGljZOGpccasWjrg/thTjqkAuf8qE164BeLYUF2B9AuiSc8pqW8+5hgOBeK2IbluPl1WJ2b+PVaTqCcx5UNi+e58wgW2xka3RkRRLJKH+oK68NNnAZ8p+QaUYQKTB08DGklDFPRkcqqszBT4alNKcSWA7B8Hxniqa9Z7XFc8iqQmuZI9mzcjsZ1zYNZMEw94B6/O0QcasZM9Y9iarba09h3Esk9FPgpB1POU543HF90VeNQLrNYBiO65cw5KA8fe4f0F9nQIDkvIJGDXEmSZhtNLme1hX2kjRnT3S0+HEsQ3WDYA7qmyE6ClFH0kSu/pQlT0mV7PKqHjulmMSkAPok306S1Ebng3V/Sm03EqICMArhG8V4+BiunRwIKCsNY1gMJ55VnnjXjEEXj/KZ2jhj+Mnx1KOpmjtSmKsJmFq4jhDb6916fCiylNdA/nbIibTM6rbc+D9lj23bK1N7LnVgYQ6IoBdReT/4sgQqeHasNdaYOR3q+rlnS1FPBdxz9hLuW9gf0kiyBUAem/xXPhmkmDcTAeSpvWIXX0DsauvL1phoYfeh3MzMTM+Fp999HFcu3IlWtraYv+xo3Hy4oWYXlyIH//nn8TN27foIIK4E+8kYj/0Ujt69CjjCLjTAKTCHv2zn/40fvazn8Xly5c5b1D1gNgB1rwQaqCSAgA7YiCQg48ePoqJsUlaJWNOLq0uxd5dexmbzM1NxezsFGPY3Xv2RW9vf3SiXUdnN4E9gLWwyPvRX/5FfP9PvkcCFtUtbR1t0dPbF/dHHsX14TusRNm/bx+BRgrxEAfNzPF6MfZoAwLLPggRMd9h84detXYoYXy4gfVpI5aXtIei9yC+i/EGYN3d0xX9A338X2+fHFY2ICiy4AhxKO2b03Y43RtAFiOewBwp1wDPNRDcAHQNVuO/PV1ou4KWJRusMsZGjypDHIf7Mis8attwikPSVnN4+Hp8+MGHcfPmDRK1iBsR02GdQCxLQdvSotYPEMBrslsdGX0YY9NTcfzw0XjuzBlWAN+6e4vvw9FDR+KHP/xhnDp5ks45UxNTjCvWQDCB+AC4zT3MBDD2YFX/rS4vM85EhTfiVBJRXd1x4fy52DM0GCP3bkdrc8TAQH+88/bbrALG81pYWo3Jx3Ox0dweew4ejhe/9kocPnosbt68xbGCKAHrHytlKtFJ9sxOIkukKvLY3O+8HuZ+BWvvNfdkTbFHtcY8AxGoj4jsqASM2QuU4l9bv5cVwBlTlet+mR86d65J35LErddz71FeV7muiCVLgNx0o/8rp6X65/NvEOvKb/L5hvgnx6bhlE9+4On/si0B7K88I8z5lI9lapiUe+7DAqXyR9FD47iVQ6IY3Pu/8IA6fqhbVkgkVj9z7UG2Jnc8XsZlSh9U+cVnW7g3mYxjnJ5xX7UHlrFd0RMXV61+uxIIgFCS+BWkg9oEqe2BSO2tP7pWEWOY2yREkfexMg49ztFmCZWIKej1dSMfKOIkPw713FQ7Lk0VWTKzyhMC4mwBVb0bifE4Z7flsu+LTle0Dxb5gx/ZD0ukKBIQeVqSa1nBb0JXohS1DQCWgD9LTCrxHfJEEK/sp1pUUCNHwH0gblKlt9vHgAgX2YM8FgQTRD8YY6xbIM0xpmi7gGMjlsA1gDR0zCsytRawkwyFSxUrPVF8kAKwLIbB/AMO5DyFxFALcs8uCdnz2BgbEdA+th10akGMMADjJtkaJfOJrSITzFPcOzAVtBbAGDBH///ZexPnvu7syu+C2EECIAiQ4L5IIrVLvXd7yXRsT6WdzEylJqmk8mdOJamkZmyX48zE3W23W72opZYocd9AkMRC7Gvqc8697z2AIEW520m7LdhdIsHf7y3f933f773nnHvuEBWwvud6pZy/uaUB+w57OniU7ZHdukjFAdlGyuR31/HGa3nFntpnvAw7n9+kCtp7YyvmbntDu/1PtfzJ6vSOi43EpYlF4UhmXMKCDvZ8nhNzzbkV8Ve2ciMGhLBLC3DnPF4/nD9l64tgrxvPIgsqtDebIgKuDQKY+IPnaBLaVa+OZdY0H0vMwXjx7h4dH9f7x/vMtYGNcB/qo0uhSvbqZZic7zonpBIW0pFnUPkbY8aYcr2Iz0ocLSGLhHLupczcXllZi8ePnsT9B7PxZG5exOTWesXJ1iQ6Z3Cfa+y6jeEZE9tY3YzzF6fje9/9bpw9e06uZhDWyytPG2Fx6VaN8fje9V5mzrswvxBXr36qViUUuvBMiLmYdzXn7OqG2LLyQhwG7BBmvMbYSrU74/74HRgPcx1ch9+JxN/YjNt3bgp/vHD+FcWrK8tr8asPP46rV283LQmJj06fPRHvv/92HD9+TEJHifjS9p75cf/+A7X1u3D+QoyMuK0dVdC79AFGJLqBKw9tTYbdxqavz++3hB2252f+SdDQh8PDkJx2draNn0Awf/DTq7G5ofX8JTfML7tJf/X537UR+OpB/649kX+i6xmdnP7iKP5LnLvAnCbEdhSw9whNgtGSWy9zigJ3X/TZ7meeG3Q3JG7bX8iWUwaZijjhPA0h2VHxpvbHMWeqhPSXA5S+zj/aIXZyuHc8DvqbPqJ/+JIE8DP22AbZC8jj/KWI6wKuB41t97MFCDegaJKVSl5lL9FRDXfvLxXT6iW2h7z0ftKtet2rYu4CqM9O0eY3Gah3P/FcwfUBE6chgFPr7HE6GMBVQtD0PzRwRzBU4EBFC21gadKk+sOSOBAskDgpkGoIEpIpByRFOBdAWHO4IcRzG67qFZSAPFwIO1nFQXSh6hscVI9fqjyHhw/rOiBYb968GdevX1e1JXYmU5NTIsogdefm5hQsElxevHhRlb0kMShqP/30U30XRSDBNeAe5C593QiOTp6cVv/hItoIRAqwJFAjQAdIouoZoNB2LRA0Gxrv0bFRBbEcn55q/JcIhmNiI03vDwBU7ldVb1IobooQA2AkMSrynN8xtq5ctWWpAJYeV11j1UcCxI8qf0X6jkRfb79UyFwbSQbPGqKE3zGNy2qVY0PY8rwV8Ek92vbm5DpMANomsAAVW3f1W12IFbZIoY0kdwncIH8HlGiVknKA+z10SIky9tHMT4Au2dCkTR1/JnDj+yQwBH0EeAR+ALESHzy4r+c/eWxCPfywSoQspnIXq0ZVTlcVdB9Wh+49Q88/nhfzj89wvyiRaz2gGhchAXOGY966dVPjeubMWc2rsrG0ahqynn4qEMW2uKwe4GUb2kBNmfAXYC5gIytrq2LfQgmvbVTqL8zPN6pXAeAJrFTPZKmXsdHOymYJBLJfDtdjwt0WSe3a3/azkT2tKmQBXrLPK6SxKgld9StSC8B3kOdMP5i1WF5aSYICsYCtoxgDqu25SBJxW325v7vuOfchrqMqM7n2zVTGd9dSAniuy73MXU1DcK8+ONm/WHbUaUtFcsbYVOVrrellkcVnNe9zTpUFnHu3tv3Ha/y5OanKy0I6q1WKSNF38jMmT7OXbgLaBX7Vc236QHdBnyTWNL6NRZ6TUc2dtIzTM8/n0CUhq6qqkj7OwXlVbZTkpklf25GVaKAFUS3IUb9iKhxTtW5XiLZnG1u2SaWs5k5w273g09GM93zQNmVe822Pzn3tV5qX7b2Iuqy4KDBMxGz1Pq8e2vmZNoaxur5LxNe4eA6112RiIHfSJLzVi1XjYZGNPi/Q0MIszYHsVVwAsvdfg8jtuWy7XO9knbeAS56BK053NJeV5KdyveHfRER7vEwEF3BvotIBhv/jvbndxz3O9HWy40DFNgL2sgLZKmlXWfGjyoaqUsiku8Z1T7xUvUibfmsGfKv6t8al9nLHXX7/+LdaSxUTZAsFOU6kJXMbTiU72ulNJ/Iz3y290ynyqBiz3pe6bq8HrX1gic0aADrtEauqrFmXs2dsiT1EfGETWL2tJbJBMGeAw8BhVsqnpbQB2wTD8zlV/+laV7oAd82jilMrdha53XFisQikfW4NAVxOBM0Aeu2o8bKIyOAHE9MVR+1631bNeI+pKlzO11hwFiyf74Us7NL9wQIYWz/yeRFeWYXNO8N84/yOK9q5KlApKwBrnrFHOD4woGQxWVY3GyHLd80E4iDinUOAqq76xkmC9aNAbNYxOyPQ5mFVwC5xwejIaGxvbMY8Qr8nj2OwJ2JseCjuXr8W/89f/lXcu30rWMm2+w7Ft77//Th+/lz8zQ//Nn7y038QUEwsJgK6egcmWIsQkViO2O7evXuqAmZQ337rLfVuvXHjejxdXorjJ07qvQYM53isCQ8AuZ7MRw8E686W+hG/c/mdePOtN2JzfTm2NlfS9vFwbG7tWHBFe4FDfVovEDJ9/Ztfiz/50/86Xn3tUszNP4m5+ceqyj0yejQW5pfkikJ1CfEO98Batby8quoNeuipFcom595QHKU/CxTd0lqOjaDQShHBiP22BepVSwoBsGmrCBF8cvpEjI0fjoGsqmPuqXJt3fc9NOxKFxM6nTWik+iUuMEAH5VCXINmd6GmmhdUjnAMuzIcip60mS1wm9iaVjG3b98OyN/Prl6NmYcPm8pentmjJ4/jyMjhuHjxgu6ZWF4tbbjvzJnu3Lkbj57Ox7lTp+PylSsiWq/fggAOEfZ/+qd/Gq++8kqsrxITGQyF/N3gvaAlBtVyWEFv4D60GuurEBEWPSIYpMch9ozvvPeeKo6I41eWFuLQ7pZ6WT9+9Cg+/eRjxSF9A4OxsLQcjxeWYmP7UPQNH45Xrrwe40cn4uHsozgxdTxee+3VODwKiWIniFqP9Qw7zmL5eqVYLbNWCXDYO5LwqNioxDi12TfW0Lk/5fOrNUerYSb7hQNU5XATe9RGncfs5oJ68zt7n/eYInC9rtVPmxd3JlFHJF/kb1167qSdjdVx8ZcBB6u4tLmIA4/wIgiq03P4eR/bf0HPfG5fcLD3Yr74b19AAD/vsko4Zj64Swp7EAs30B6e+zLrPHsoP9Xqpd1rfKZWEF/ZUs3XahlSQrBqx1JEVgrL97Xt2N3vEFfBWeFfOUJNKwwwnxQ7kFtBbPA/5iuiE4gkiIYuke0YyJO1xovYAbKPXL/aYBRhVSRfuUhUxWIR3BzKolr2sf2Ens9Qsc1+YWE511R/4oq/5LikHM+kGM9IVa7ZF7hr59yNAZw3uQeoSLvMQSDX7EKFANFxp4egxcLq7+zHtR7bicLPko8i2GOvaUj+bL+DKIY1uHqo872WmHROxjHkepNOIjX+NaUlTMtWSNy/n6erMV3x7PYlEiWlEFOi0Q7uWc54IimT2K4YW+NJGyPLDDqVpBYCOJ70/OQ7VB+yZ8rZTrn0XncZ5dYp6Fa+BgG5va29YG5+TnuzBO3jR0ViKq/KWBrcjeupnvWMvZ0mqCr2eeze516t3rNX9cwgAxHjFXluoq2ISjCFQfeplRASLK91/eJ+9N5mPMYYV+GOSN20dq78kvuuVjbCBBQrGjNEQLDCNVV8LZdB954ln7Q9trFErdWJjxJfqMgghYR22fK8tOU01dXey4glGLtySiphOsfyXAAbqOIEu4UJw1A/3XUJHNjDGTvEZ4ybY3YcFZfj/v17wokezj6Jp0vrsbm+bRFZ5pWpL0kr48w39y2f1fsbodfgcF988xtvxxXsoE+elNDOcYRb70noDdm8uiycSBbZOC1Ej+LRa9c+i5kHM3Hp0isSmRm3TGwh8RzGpRxavAZVdXlbBd7mkX2u5E9xisY3K8gtBFgXHse5jx2bFO5IrPhgZjYezXiu1BJ8bHIsvvcH347JyaMi+m1r7bZgXCdxFPhqFTpop+lxZa/cAHZdUCTr78yTvL6ARZFvu6UI11rCTWI67LkfPXoiq+1rnz800Z06iS/eML/6xD/3EfgyMd4/93v9F339VQFcQcmXHYwKyJrvV7Cbgc6LqnYLnHohsZvHO/A4+y5W1/IS6YnzLU/xCpJsFWIrzjYRSwDzADVjnbobkB40dk3gm/9YQdDzx7nbB7gCJvdjQt1HIMxGS+BcVhB7jtUhX32uBLwyUxTwmfaPVZFQO073pS+wrfndvqSgPWePGt03BHC3UjWBWAXpOeRKtLNiwwq+DsmeBIgAvExSajM8cGwzSO+CnV+G/K1jv2j+lU1o2YhWhawJRefX5ukPTgMJGso6pOlzorHMCqhUDhIYAIiU9ZyCFggHyKV91VaVqBegbusYJ5UEuQSCJE4EpASGgHEEPpC8HGv65MkYGz0iQG5yclIklSpz19ZU/YqCkgAU62aqlgGDqL6kxy820qhBORfXDJBHYEllgKyK1x00AyqhQnT1FsG1VXf8maDHlqKbIsEYDshCghT6egHgyJ566Wn0yPKQvrybui964zqhwqLkUIyOjcfIsCuQK3DkuwBUJE3Vs6PedfXIRFlKr7fB7Jer4+3E6vKavseaoGrL4SFZCpY1jklIVx5JpZzVWbbo8tqjXrQC8XqdDB/2Owv4K+JrdzcWFxbVW41zqkr6yBEdT7ZSW6g5qUyzxY/GVMGsexGxDhzOz5M4VOJp61aTiZ4vTkK0ZgwMeL3Y2YmjExO6LiV9vYds8720pGRals+HD6vKhWM8mXuiuct8YbyYC48fP9a9MSYG0t3LGttufk8yz30ytkVuqfeLKl2fJcZsS+j3nf9WT6guSVXEK89XyfbaWipbLcIAFOe6RaA1SlnbaTppN9mvIPeQK3prPrha04pig/RbaaVJFTI9XwaVUJDIyyJ6lYTQVmBOoOihw/26j656zyi5cMIgQh7l7dqqgH5V24/RW9rjQaJSCRbXJMveJANrXWJ9cXW7AVLGVT1psOiFnBts+xqL7IZYzcSF65HKX/aQAE0+Fteq/oPZE7d6LkvdnD2JRZB1yrWsAAAgAElEQVRmZZr2d6lfnShzfO2dDePW9pTxGHtMVYWbltqsobJQanowZ5VAp1qz1jHtU6UeTzBW19CAaSYURcpspWtCJru2afIzaIEVV1DUMt2QVWm7WUKRqgJgTaq1u8hT9ksTiFanly0418nvG/uvtJjneTakOkQQ6nQU+gAFCYpUpb777tpxws8nx1k2TtnbOWOqItYFtkB+Zy9lxDHsH2VpKXIpFeCyrU6SrAWiLJIp0M3bWFtFWmBSAT+sccw/zUP1/3bFUPO5snDuPLe6xi5gVKRn1+KviacKXCw7u+qB3LVcrr5tKYDJl3tPdaViiOoxm4Sd3vkEOUrE0QVYqrpF7Q8QMGV7hwKoymKvYqMukKf3KEE8g0AJSjbj2UZXreis7WHbrIHZ75dnXLFpAYEV2undKIGMRAAmfBQC5L/pPU0hRokSipDUfM54ocAM/87HqPeM8RLZnlZ1XkNN4FYc1wW2DQC6Z5yAtuxpLpFCAmDuZep1s/rW1jU3qEfFyp2+zF0Cu1DDsoIusNF7cCscbNZPASF2a6j5zfEknst7rN7b1baCZ1mCMj4n8E7r75b7q6lynNYPtgbUvUNkaY/23mtA1lUBxDYC5QR2ZllDVh1q7uR7WOtsQ8BLEJA9Bnep5kwLwYzHIW/ZDxlXrJap5JBd8M62erLSo5f9sawTeYBcs9omqGKhLyaPHdV6RIxFnAfgfBhSE6EArTt2d+OnP/ph/PoXvwiI5Ws3rsfdmQfx5je/FZNnz8a9J4/i0ZM52dzxTKamjmuMtO+tulIUsJr/lgiMP1PBdGziaMzOzMhCenR8TOQrIC4xIPErA3bv7r2YffAw1jfdo36obyD+8Nt/GOfOnomdzbXoC1fV0MNsa5s9dSd6sQrs64/5RQjArZg6PhmXr7wW3/r2N2JygvYZ2zFOJe7hUZGYK8urinPnF55qbJ4urQbiu3fffT+GRw7HZ9evx9Ol5RgbP+q9BQHfGhVLTyXMW1x4Gssr2DBi10wsQixhG2vFirRl2dgU+bz4dF793IgBpo5NyBGFsSgbZL7jtheuMOZRMx6usnMcXe+UAF+1bDCQJ6A/QeM01dSewJvLtCNeYN/X3N3a0j3/6sMP49NPPlEF9v179xT/OAdzbjM7+zAWlp7G2OHD6rnHM8SpB/IB8JK5yrHu3r0bj5cW4+KZs6oAxgL6xu1beseOHh6P73//+/HqpVf0feYZeSwjtLlDKxPIcoBtcsWdWIMYwi1JFtxH1DLmzbfe1nHJCW7euKk5fXT0SGysLovkppr64exMzM09iXl6SW/txOyTxZidexonz12I4ydPRv8g+Ybf5dOnpuPKG1eif6C3EWHtJU/bykxGoqqG2ry5I3ruECImjL2Pyvp9H+HTYhmtdb8FhK0FdImDtZ5lXNNwiBXElHjLCfyBkILP/WKCtfaVEtwcjE2Ul/PzkYuDc/SDfpvXmvnzF11fctp5oP330iGI61RmGg848QGf/XK388ynPbrPH9/ab+qZ17pecawEUNn3srEcbUhC52iqbBUhaILGRInjLvaDEjc6v0pL3Jx/EihUC5yMCSSC0iPQ7Eq2ob2PJgYk30or6oYkJR+Xe40rZfmsiTKTdiZPsgep7GBTUNuNN1JAW3usY9h0AUgxVBPHZCxPHl8kmOI4xVsmWZqcJMet9tluj1njcJU/5J1XTJlOO0WadR+yc7rsT4qAMO3/+Sz5QcW+im9SEFlkovsO8+xoEWKHnfYabDtMrlgxfxHWPC/FpSLNehtMwe9y89I0duHlhKYWYxKKZR4prMJCrxKJV37tx+9r46jOtXJ8ypEphfNuseQ1UvFNp5dwCRlLKMl8Katm5jOifuKPEjMVJqDYSDGh20N5ThpPUKuZnAeOSz2n+FE+0yGSPdYWQIA9Uf2q1hAQx8rnjZ0o7krhIL/nuUFSMnd5ryovrXkiB7rEF1VxjWBXLcd6hCuBmTDQff04gmUvZvCkbCHgAgLHuIybcizFkG4jRGzDM6EAYn3VbeZq/tW1O880/qW9IfcHj5FxDeNtVPV6jAobqwpqt12zgxLn7cZjjKPyHImajVMwT8GBHPO6rQjCNX7stAehT/zhSmk9M4SOiTfoPhPbXENYqDZr444jHj2Mzz77ND77/LN4PLOkWK0wO7dHLiFLigLksOU1be9PV+DkfxkY7osLF07Ga6+9FpcuXhDuxvOtNhxqbZZkt9qOZUErjnS/+OXPdIzXr7zh9lkSt/Kc7bpjRwLEEbYOtxCm3W8ljBb2Z5ypqtVLnM5xGEeeFQQ4xTpPnjyOhQW7wzB/d3Z6YmkBMebee+XfvvXt9+O1y5cUMyLgGyC/JAZUT+pNF7NUq7Vs98FzsfAvxT+J/dQ6JOxO+4XdzgqHY46PjBzR9nnj+q344Gc/jYcP6IMN1vIS5MpvuJ9+9fXfjRH4igD+3XgO/+RXsd8CuiFyX/LMpULuAof6avUpfR4jV8RuB9g78JS/ZQK4S/7qMpvjZ0CcOYKDL78GL0qfKox+3nC9DAHcvmxOKJ0s5FlLIZd9L9jIFABknyTHcWVJuDfB+U0JYDan6i9SwSlBDRshx9bvwiTMcwlgSYdQqeW9JVFWwdWeeVMDnTFumzgfPLqylypmuQGvX3Li5se6YOxB3+R+paDsH8ggbVcVogSIBFMEbiKBnzNJGvVp81wNsOr3VOxmRSHnEdhxZFSXAYkKmVZgatNDrkOSVxDSALZ5DvX/GhoW6bS5QW/aVQUcg0PDcfm112TZzO9UlZl9Z+s6CfAMXJgs47qw9yV4OXHiuCo9IZKfzM2JSAR0JBCF8FWSuIOK07Yjk8cmY2LiqIJGrKOxxLN1o9WIBLYEXIdHhmPimI9DD2GCa6qPCRy3CS6zL5pVwP06hhNCSJ5DsQVAKhu6qqbEBtrV2QTCkJ8kWQCx41jJnTypwJTxBWx0n+cNJ8pZdQGhSYUzj5Xvcj9UwjakZia3VM44ES4C3tU+qsoYGVEPEMjcCgY1dk8eqxKZOcRzavqGpjWTLGkVnFPlbJtr7peqURIVjk0wv7S84v6j2RepKgm5bhOSTiCL3OKd43z8HgCPQB/iXkF79hAkSKa6gueCXfT8/FycOnVaBD12M9hDE0Bz/MmpKVWscFxV/B5GGGBbIyXHqrAmKcnq9rQ4KmSxCDUlMhsbeiacp6l4TeLT67SBj3oPSvzAsURIqpJqR2SoyVVX2HFtEhQAoHasSvUcZfnsd9G2YQb4OQfJu/oip+pX1dpl/ZUki0CADSqxerUm8HneAcaM94H753e8p3yWimMs4elt3PbXhCTc0DiyxgB2li01CXmXmFbVecE2Shyqf1QrJnG1rdXxm+ubFgllpVsRIuVwABisNWDL1uml2Cf5Yy1iLEgwnETs7aVZanQWPwMYVp3W9fK8RKbTi2gbOzYnj6U+rWRVYEKC2u5Lm6hmEsBV7Wo72rSKbqyCvUZZOY3AIqvcssJZ8yL7GevaUMFm71r3zaWCy71yfNqqqLXlHL8uALfWWO8Xtd+6ylEJMWMge6Yaf5PFkDN814CZ+0iXIp5r6wL53k8NbvEdg/9+d/hczU8mt5NlE3RcJ++13BGydYAERGmBXXOmCELmV8UR9KpsrK1SHV/XoZ509DzL9UXiCgQG2eO1IVlzfRY40AFqCjQsMtTgeoGU3jArfmyqiQFmNO8MlFQ1RWPzm/um456SSidpmVW6tb6YAK2KdYN4XVJVVr6prm/7HdOaIQlgVSO76t8VIZ6bqgJPMMDrjAGsItK7QGUTw6R9sZ9rKzTkWA0xmKKy+l33/poXP6tDW2DZlt86ptYZE9EWa2SlfYqHXN3gecU18r40cz6fRWsHavLK1WgFDLZVKY5T/S4UONeN5fRepE1zgQtd0rj6nAuYyxio1nk9W5T7GX8w50y+d1qZSIFvAYsrgRLLToC0IaorRsz4zAIfVwGo6qpTmVOVArx/JcJi7hLjqeIjBQV+zw+lwMtuIawTbr2xJdCzKqBqTpQTSN2X1hvFzY73Vc2SwL7IpnS8MFFnwSd/5pk1e6DERyFLYYQlqr5OIQrCvrmFhbh163ZMTU5q/ACMBLgKmO4VWDw5iSBsSBUQu9u7MYgrBf0P19eib2szRnv7Yub69fjL//1/kwhq/MRU/Ocf/m3cffAwzr9yKQ5PTsW92Uey73NLjR6JsSB8EdCpoj8t9HlWarOBwBCCGHBxdUUuJKyLY+PjuRdZZEK8Rg+5O7fvqvewe/htxqmJE/Hdb30nJsbGo293KwZ6kCHlmk31MbbP4+Ox29sfH/z853Hv/kxMnTiucTp35nRcOH82jkL+jgzH4eGRmDo2FdPT03F4dFQkLvf2YOZhDAyPxPHp6VjbhLhdMBg4MBjHp09kv8rQfbr/PPMwYnFxKRafYsnJeg25s5tgKgAsVTbE48Sdi/F0cUHPDKcY4tLJ41MS2mlOJyDrfofO+VT9kQIAxbqbjr00Lpu2d7ZLxLbnb4qwjhwZkbXy6iotS1i/IXAX48b16/Hhhx/GZ599pgoqCdE2NmJiYkJ7De4+rIuzszOxuLwSR0cPx5tvvqVrRggoIUTfgKp3yEdnZmZibnW5IYA/vfpp3Lp7V0vX6NDh+OM//q/i4nkqiA2My+6RanZidGy2ca0R2bIl2+fVpSWBo69dfi2+9vVvKB9ApMDTpmegiAYsUzc3YvTwiN7rz69+YnHlzm7MP12OOw9mo2/oSJy+cCGOT59SBTDuR7TAQQT73/zgz+LCxfNJnLiaqoiRAuILA7DgI1s+pLtMQ/41+Z33iFoLDernapRMa+W+EiGlUKT2xe5ni1yq9dX56V7wG+21IZbfjADeT/62sE3n2g8u531hwv38r3Sv98UEdXuCLyB19/zzcz5bB/stIZyFHx00CIIxOgURB31G+YbWceNNRc42l5cq86aPexUjZIUXguTuvthy377/+nsRW648bAVc2pdSkN5QwB0LcJF+6ZpSWJaEKGmvXPta7d2KizqCh7I2b0jNTi4iaKjiuXyfKkepmJdz87vGkccn0r2VHWprw595Ygcj4ThdYrczKrKVbeNOu9h1BRuKfxoL5apEtKWuKwLJFx17mIiGrMMhy7l3276ltXjn9x5Tk5KOYZwHCG/b3o4VbKIR4QRFH+SVI414nvGEeCv3G5GlicdV33BybgmE03K37l993suiWwyY158Sv6nqVjGJFxU5SaUFNfu19pYsmjGpvfcdE+6hWMjCXBNm1VM4v5/YUuGHjhkcN+h6sjpR86IsuLlf3NhEmCN0b0UNPYeM81Rcz9iWcK96FFeepfgnWzrxGfVjXnEbr8LSwMNoCSZXqHR4c79h59FFpGJVTd4+MEAbFbdxKiEEz5F4jHejrkfEuHJpV6TWWLFXQ8Ipp5NrUJ/E82AzPp//p366OZ4WB/DuIJxyL2dwWDCbchfknlvid1MYCPiFrIk1rygCAL8w7oV4yu6EthcnTiN+9/7kwgNVkoJr0WJM88N7saylcewQhtEXo4eP6L5xh6t1YWFhXi0lPr92KzZX+F5yBE0FeOVy5VqQJGtaLLeL2d490OsF2BA5Q8TE1Ei89dabcf78OeFAgwO2P1Z+lnmRBQbuAX337p24du3zOHX6TJw7e1bXbccrBJGOh5yHW1DcxvNeu0y8tiI4rkUC93R3Ek63tKT4anl5SWJBYr/VVQj03ejvc9HA5gbrScTQwECQ9i7OIyb0jnH5yvn42tffjaHhgWzjYfG5MYHKk8Eua8z8RedbPn6JYSon9/hX7uSHYEEuFeBUfw/GzIOHig/v3p2L7S1i0q8I4BcGO79H//hbCo9+j0bk9/RWvrAHcOe+C8zqDkUBFbXQt2xpWb68QCFZoE1JUA8a45cggCtofLnq330kaVkiJ8BcASPHLGDvRY/+oDHpfv6gf6/r1SLdpG652u93iO6OUWNLVTi5g4bnEcAcv7EI5DhlfXhABfCea8okuLsItORBWyFknjqVwWUBva8CODMgWZA1mvIuGZrqrobM7G6yzbw4OEFsCGB1unoJpv6AB/lFBLCIUMBMFGSykKyKXAN3+v7+y+v8vcC62pA9R9t3Q88o7W/051RqKRlI4L9En12lcc31Um0WqGwyjYBvVcEMmzm2dlSyQlIRzGB3Z5J1Oo4eHRcgNTv7SCCM1HHYBmHBmba9c3Pzqv595513RGBBAnIMAixAmQcPHsadO3eyCndXASIgn/q09PQ4EMt+OASi9J3FUo8+wBCQENYclx+sovkfJDXkMmCkwBERTWmVmKC7qkp7UCP6JWEtqopPk670Y1sTCYziUuq+rJ7gGgD1WK9ETG3tyEaFnscQvSbAtlX1QRJIZTTkHPdBglcBdl//QFMJJ/IrrZJqPaSihWDt8eNHMfdkTveN1TbjT5JGFTb3DlGs3jE727YzFoiFGnNQY8F/NeMgcYeH9G+QhlTkEPQDEM8+fqzEkSrp0SOjTUJq+ynPM/dZMlHp8TCITiIAKcw1jY27Wufe/Xtx7dp1WSViCS4VY1pL17XfuXNbvfyw9qMPCQpHEpiyX1IyhqVrWmB6vjuZqHlfZH0FpfWO8e9lr1XRsNXM7ukLuNokjrI/rwRtu0m2ZNdNTxMS3az8BmQFBC9SrWu3VcdQvxn1uNpUL0AI+25fq3o/ub5KzEjMIfgRFTCxrLqmJxS2U/16xiTzlbSoD88Q1WEWWjAOlWxUotEIb7K6zNXU/Zq3qsxL4rKsc9W3hz4/qmKnh3LaQSXhYALWdk9cl97LfM9FXuR7z3uk5D977LZVKJlcJIhkwrF+F1p7INtNGjmxYJ4B5gNSC+jNPucS1ogQdUVSvTN814lLAgNtweKBn+N4JJ/8WKHsBFuAWpJG6gGsfrqFb5i41rmSVyoQoZI9CBLPV1dQqcIw/1fAVnGQ++OFiiMK7K4ey00VUQJ5NXcam7K0+mqTfZ9aBBNikE4vJs4pEcmw32kJB5Kc1HgmiFPjwn+LgFdfMrlTpGpZx8E5AgU0VWQkkH6finyvqqQaJ+1pemx+dubanIS62oFLsM3b/p8uQM411dpebRUaYpX5l8r2AkRawKi1+QNcwT5Oav/cRxtgNN8Rg5AlSnFCL2FDZ//df521B9dzr/leZLKnRUsOly1ItWNwVYOrFvhzqcfreBqHFLa0xyoBpYOamrMtyN9WsngttVBA18Tzly2615PGHjHJy3JaaKqNOlUwzT3lXG9i+U5M10AABRKnwtyzIJ998y7naKZwQyBaEca1buX82PP+l7263ru0Yku7wHIT8VpR1XUVqToerniJ/wqoVlW8xQs1/wtIhLQtINbnctuHLumiqti1Va0D/p7XEa1rgL05R1nf5DAi8tufK6C2XA8a+/R8R+rt8dilhX+KUwB3uB5VL2QlVolHqBh99dVXYvr4VKyv0TZjPuYXFmN+jpYcm3Hx0kUBgx/+8ldyDKE9Q10Xx2BurK4sx5mzp0W6PZ5FIDgUi8vLsbS6rKrK1bm5uDh5PJYfPoz/+y//IqbPno6hY+PxF3/z13H9+p04deZMDB4ejZt3H8TDJ7MW+chmsVdip/GjYyLJq883Y8DeCxHL2j8z8yBm7t+P8aPjIh1l/whIKpHrju0MqRyZeRQz9+7HGtaUmxtx+cyF+CaEIE4oAMyQBLK+439UlG7FxMnpePj4cfzwx38Xo0cn1Pt1hJYGW5txcuqYqj8HIBux348eOaOcPnc+zl28GLuH+uLx/EKsbW3Hk/nF+Oz6tVihKvrI4Zg+eVr9jBFAQoJOHDsWE7TVOH4iDh8Zi3v3HspiGMBsfZ2qXFuKln0ooiuDt7aaZK/kOIsLC5p3tPeAvCcGK8GM4yRXfzuOHXbl0AYtZdj7XF1igLxX8535ob7AOLsMDWgvmHn4IG7duBHXb1wX+YsV46PZR1qXxo6MCiAG2D516qRygrt37oq8nn04EwurqzFx5LByANZqnH/qeUPSM0cRec4s0gP4bLx+5Upcu3YtPr9pC+jxkdH41re/E2dOnfbenvvD0+WVeIRgbmExhocGY2R4MDbWVvVcTpyYUgub8YmjWtexOjzLczw8Gnfv3Yv19c0YZo4gElV1HhWItEBZizt378XNW3didWs3BkZGY2r6ZJw5d07x/GefX1dvuwvnz8S//x/+Xbx2+VUTH1mOxLu4Cjmwtq74rX9wKDc3kzoSRXdaRTn+2Ys+dAm3Zj1qlsPaENuKTe0zCSh7byhC0HFy/ezBE7L/+G9KAPvY7Sa9nwz2v0vO+RyHtYPzcx31hUhiu24/GyHUb77oM/tP8Pxrac/xJeHNF338uQRvxkQ5shUPJ5zTxJJVZIAwpGmRkBaj+58D7zrHIYe1uNGxResQYzyifV4Zm3Sc7vh+N1Z1XN/G8J4KbbVsMzNK1JCCsIrpHP+24lDuzyLUjoNJ016hzt0SfhZVFZbSiaNSCGkRoIWwTexV15j2zxaOGlWpt7BwF627rPGMmdZG7+2NwxwkcL5fCuPsLevYohMzFckrAi8LQxyzmhRCRMseZPwmna5kJVzPxO0nWJ/tHmaBab3r3Tiw+o0yLrhTKJdJkSn5E/3YiTvYM4lBFPvpGoxPmSCtVkBbiitKmGssy85iZd1cwtwaJ+4fPID9uKqTudYaJzAAsIAirSu2ddsqO52U6xbHbuKkLCjhWVmU7BzbltIeNwsdTKw1GJjuyfdV+Z2Pb1cLhE0UKcgNSsLuthK9xPjgQeydY4jjh4b0GZGitBnINhkQfhIsi9hs8y7ezbourqFxfUHYPMDz7NXxIEE5JvMRFzWqb0s84blb8yHFu6ri3VBxDHOvcjf2UrWjGhjICuoULme7GvL3IuvoaQsOwp5f+RoCRNlByxHKsUfl3dUOy8/Ti4XcZ9J2XGPK+9FjTAjyEEygcbQJBId2auH4AwNDOgYxJ/gRc2iI+97eUqEDsQatIB49fhIby2Alvtfm3OQoyjVTCNnkO501pRab/WstfYG1NTnXrWKlieMj8d6778SZM6eFnRGDSoy9TjsJO/cQ01OQcvXqJ5pXr7/+pjEK9UCmiABHPvf9LYy1xDmav1mtzrnVyqXJIdMdMAsPGBOwP9qTgY1RDbwFmUpF7RbzOZ3Odnti4uhkXLxwOfr7huLDDz+KG9ctnhubGIo/+N63FJfxHLQGkV+oGMstrCxQcA7RYmUlRmvnnTCMLKgojEL5NQ41clMj7gYD6Fdv5qtXr8adu7Oxvoqz3FcE8PPjlN+vf/mSEdLv183/S7qb8eOn9kTM/yhCs0WFEvRrD9ks0M8Z1Aawed6gfwEBrADqJdelpqJi/7k6lnqm51JJ2AmWD7q8AjFfNF9ejgDukL/a0DqpSkX0VTlyyIpv9RQU1tVVcLbkdt3HyxDAXfLX++neai8FCVl1VWAsv3PCSlrY6QH8DAHsOpKEg/ckJ7V3ZzyfAfy+qp4GZH52lEUA1/P6TV7aF6x29YxL6EBgbeLAm6rsMak02vsWNem0NllVx+WYdqxoKmmpqiLZ+I2NiWzkZ3FxQX3BGtXZPlvJujZZ7UBK0i9mbU3BH0AS/bIgeScmJkXIov775JNP1QOYQB0gCyXg/Xv34+HsrEhESAFV2A62wSsVJK+88oqO+eDBjEguPrP8dFmVjnwHAgLikSCCqhN+h+0eQbBI0ySBq3qV4Tp96lQcnTiq63qKZZt64q5JOUjgqntKm0XmOn8vINWPmyQzoq/flW/uQUolhEHIsu/2vWzruqvKgW/zOchnxh8ymOAfEo93hiSBwJngGpKcSg+u9djEMX0HcM0EVdo/ZwWY7O1W1zQuXAvjTtIFoDY/v6BqF54XpK8rdYcE1pWij/MD5EKCk7AwH8pOV+Bvgk8kC3y2yFULAAz+2T66VwpGKRoh4bOfK/bTq6sr+rsqnGUbvaFnz7GPTU5qfSGJILCkNxzJNPcxOjYm+26AUNZcEsCZBw9k30jfmDNnzih4Zv5yDSQQ/BCEq5onVcOck1fXtuAt+GACorN35HtZAJvtn13JKwBEvXLcy8VKbNsukwgLrsqgnPeHc6lPCrakAfi95vlA5bFsnm3LXIA+5yFJQI3ND0kziS/n5XkB1nKtVOVKRWuEoAEGm3cTW+cBHAT87MqeuIQnIm9yfa1kUVbe6352JPeu2DQRVn18lRynIpgkTeswfcTTWr1I5wJ8RMCrQt+Vuuq5J8v5PlXgMeplpcW9828Wgbh/U5H2uhZIZVXdmlAhP6ueRZwPMJpxLcWweszksykldd1PvUeVjDTjlmtdQ5B2LRLTFtnKX1dyWz1twqiqIZdYn54u6u/MyapE4xkX6ejetp5LJK8SOTBvm73flYwFfhSJqPcuAXaS/4awTsK8QDUBBmkzrfdSVZlWHwsQSkW+1PdV2VAq+M774nFp7SQ9Fzxf+/ssSJF6XbbwrmY3eeS+4/y3a3MtO7PqKbxvv/d3TKSbAC3r3Ky0zRjB+3ZHENaJHUTWNtUlBhQLLBPYkPuigZ0WEFdCndb6Bjl9jmavzf5sGteseKxq0gKJbPvtxNz9jbKva6niEb3IHtwW2mWnWARquSrwjDVPBDa1va8bu84SD6aNcNeGTfOQirxcszl2VfgYDG57VQvw6pDznnsGNdtjdKpvdUcdKVkCiXqnEgzV2KT1nSuzXXXs9dZjWrGJricDRsd5Ju2b+ZOW1o3oYZ9g059Nwrms28u6Oyt+CtyuY5TVstaPcpPpVElrzcnebXV8LpK5UZaMtfYIjNH5fA2sCV0xR/Xr03zPKtsigHlPeI8916uywt+vzzcVUAkwVwys5yYyz2IsnhkiCkAmibmyesnvmedg97oacDgBcD7HOPHceOf44RiAa7YCpLLIZDBColOnpuMMRGa/q3kZB2IPftivF58uxT1Vzjr+xA6anmESV8jKcE0xIJWit2/eNE2hUbcAACAASURBVHgauzGC4GygLxZmZqLn6XI8uPpZ3Lt5M954/93YHeqP//B//h/xy48+iVcvXYrBw+Nx9drNmF2Y1YxU1SSVIr39qoI5dfqkXGCYY4j9cHrhzxCIM/fvabzoPcyzo/JGwNiOHSnYl+kDfj8toBFhHdqNePfKG3Hl8pU4PDAYwz190cdzo5ImtmMrtqOnvzfGpibj5x9/FP/PD38U0yeJM4/FIL1kpybjD7/zrTh7ajrmZ2fiycMZEY4I+YaOjMbZi5di/PiJ2NiJGBg5IhKYMfz8+o148mQ+vv6Nb8Zbb72d++OA3DyI59jvHs/Nx+oqjiDEBjh7ICq0Kwp9ibX/q/rerhUmCvweEh8CFLqFRl8cm5iIyalJjRnzqQRI7OO1fwEm9vX3yjqZ51+VZxbIHWqqerZVnfsgPv7oo/jVh7+M27duiURQZfnqmoRpuOIw5oC20yenNQdxgOFaeFYLK8sxNjwc7777ruYmv+N8CIDZ33C7mX04G/fmHsX5k6fiypXXBf5+fuum5uPIwGB8/b1vxOkzp2OY6qaeHrWYuUdbkfl5jQck7vHJY/HKpYtxavqExJGAsHfv3MFEKs6ePx9Hj04KTKbS+tjUVPRizbixEWNHqMQ/FPfv3VUvSNaDmUePVAU8dux4jB49por4+/dn4t7d+3FsYjz+5E/+Vbz/tXfjyPho9BBLksdh5bi5qX7C3I/WzN4+xYfHpo7JfhrFWJrxRm9Pidc6RGUnF9Re0VhbtpXBtdfX3vY8gVE3F6+9sJvqam/LXKj7+/pz16K//fcXELbFfDxzMBOFSdUddKoDfweR8M/752Wg0P332H5nP/5TJKbHxGSLyZ/qGek9vHIC7Rdto5WGOPH32718L4bz7DX7OvaKybqYRIf/bx5X95i1bxlzMkla19jED1lwIDtg9q5svdO95yKf/eWcuzaJ8+zqCEF5h6u6tZzSajxbMtj5TL1n+r1fFMd4SYjWnq14Nc+juEHODdmKpgQg6SSj8enEJDVecldKC948lfNOnJzoX5694U1y2hqW5ysMBJHLCA4Zo9ob2M9ZQyserfjE8aIFnbJ5JbbHcU7CXNswE29UGw0dJ9eCiiuqNUgjtq5YOsWdJuIcV/A/tadRe6gdCdXVGip7EbeuNI7BLGx0HlMWzpBS/BT5q/7NiMwz/nQOUP3pPX8l1qWNQMa7FX/qX4sU7rSp0Vqa+TJCn/X1FZFqG2mhXMJGibtlj5sVrrJ57hXexb1WJTz5rfZNiaCT8Eu8wBWwdnyo8/J8aW0GFsA4UJXJZSK2o30ZzwWBVvV/Bkfhd5CP5SRXJL4tnN32wM5QXIOJaYhdj49biBzJnrzbOxYyVy7R3zugIo+GxN/Egnuj6dtcbkaMJ/eNMJ9igqrk5d55R8j5nWu7jQnXOD//JJ4+XUiHHd4TF2AQszF/bRU9ImtsHootyN3vFiEZOONPP/hZLD1BEJ/veJK/zhtzFWuKnhLPLUFVVfcetCc1S27bTo8XQJXAPRGvXj4b7773dkyfOJ4tz3iP1t0reXBYuMCt27fj5s3rcfToRJyYno65J08Uh4CBDQ9DYlvcr7mYwlXmAbgIz8u54ZZO6JjO6xXCOMYBgd2DB/diYXE+lldMfveJUMd1DfGfc5+Rkb44NX0yTp86HydOnI6B/uG4dftO/PBvfxwL88vB6/bO+5dFajP2EmWAQWs955mBHVQPcfMBJtUr9nDegYCoERmnYEb5WNdZSS1LBoXh8PzAcnG0WX6KPfXOy2yG/7y3+6+u/gXR5FeD83s3AkePn34OddWCfXtuep8Kp8Cs7mccZPmwXcLwoMH7/4IAfi7xmxdUCrkCHK2sseJM97BngWzvoluR+byJsT8B8GbSrqMOek2SHvjmlZWpgiGDgL4fW4BYyeXNpyP/bJJO1PR8xm1FUoHZrQDeyzc31Sx1hXWtNRbda2+AzBcQwE0tkDb1DLR9KbmxmrRujlUDkiClx+vg0YUA7kDH/yTvZvXiq2q4SlKqj5vIWa5x31tUF2OsN0vYar5V9ZxIAN8DgZ+Cx8Ehg+VZwdNYdmQ/qcR+XUmUVT8F2BPsUan73nvvxblz59RfFhCcayeYv3HzZnzy609k1VZ2LxwfJZyqhbHEk5WggwsCRdnBDLqKkf9BhEKoAgDdvHUr5ufm4+SpU3F86rjujipjwEeCQnrbclzITAJklHiQjrJTPjyiIJzqhzt37updg7BWv1pZa6/rHWyqahP44l4ByYooeLoEYDYoAKosPatiuyrROBb9bKnsZUxMEFpIsTA/p2oOk0SuziQAJ+nieJA2EN+27x1XcN9Yx6o/kBWsJBBF1JPoWb2KxUufzgPYVc/Y5JyrWOmPo17NgxCuOyKOIXFYc2SPLWDLZAw/JKscx8mbyQ0APIJaEqFlkhP1vYXEijgyOuqEJ4mVa9evi4g+ffqkqrcJZJWIbG5o7nEtCwsLej6Q3ZCk6l+bhAvHmz4xLWIC0h7i+MHMfZ3rtVdf0/PiWCJQsdrMF5j5CmjN/BkYctIhy0wU3pm51loJsVVrFeOi/STtbBkbkdpSNWdvRVlOWaXLoYo0rCSnjsH5lFiretiWuiZY3dOvejhKHSw7xHXNE1UiZSUf84z5zbMSUJ9EQVX6AsiSALgqdUMArftwr+t+rd70+asvtMjltQ2NF8ct8QN21lV9WoQp/45QQYm5bMgMOnA83lULH9wz3ntXK5LRvBvss3oVUUqKIMhg2eKaJAYyPZOaek+cCJscKhCn+hSqujqtkFnv3PvY6xnJkuZt2sOrslrEWJGLrmqoWKFIQ9s6m8izXXFLnlTyKNhEdpkm/yHlu+Sa+qpj05WV2EVqCSTK6kiIeeYU6wDvPO+uCRzHMLb/b6sPal0WwZnPscgai4NMrNcYMZd5r6rSWfMm+xbbqs02vBqvrFxmLOr+XUFc6ncAB6oO3R9c36MyPC28l5eW9O6X6p11iblfwEL1zmY8mJM1h6ui0YBOVlGrl6RFHkouS+iUlsp+Bh777h5V5GErcMiKi05VhJPQtvpB45BkbY1Bt49SEVauzGgt34o8qfXBAhPHGHV96kedFfO8XxB1qnwfgoTwGHLNBvBMwlcFOc9QPcTkirGXfDeo5spw1hALcOo+6PVelTl74709QUrGBi0p2JIFuo8UdRSBWKCmK4arZ29VA7eVPRKkZXXYs4Rj25u43suyhm4IyQxEtWdgAZ7vao1pze0uOVHPoMSLmpeMZ4Hc1dtZgimTpkXg15wrkYUs0EWuGshQfCOSNud8rvXd2LAbZ1fllAjJrM5lLaEnmK0E3aJBFtVpVe+42mB8WSFWlY7edQk10gIuxQB+xrkuqRf9QLOPt5XoBmZlNV29vDOeLQofC10Dvlbi+30H5KsKaPch498QJfnfXBV69vR0jAwNyFqOYzC/+bl08ZJs7RgLYoqrn30uQqt6RvIZgMzpkycEIuPkMXFsMobpqbq1ESsLC/F0djZmrn4Wn//0Z3F4cCjOv3oprt25FR/86sOIwcGYmDoR69s9cev2A5G2VPwyvrLMRoiytSoS9/jxSfW9RyDIGAGUsi4jyqH9h9wN0p56DQA9QW5VmB7qi3u378SDe/djZX0jJgaG4htf+3qcmDoeg719MTY4En2biCw341A/m1hPDI2OBJKs//KjH8U/fPzrGKVNB1XPG+vxgz/7k/gf/92/iRPHxmJ1/kkszD0RgUqF71PEXlS09A/G0sZWvPL6W3Hu0isxt7gUn31+LWYfPVFPYOJr9s9Hjx/p2o9OjMcmPfE2tqJvYEiVqVSarq1B3FM94wqZEj/UvlxiDOYWaxfOL8w/4kvEn8ShrIPEgMQcnGfi6IT2ALlBbKyr7QYV4KxtaouSAkCquyGUH9x/EJ988uu4+skn8WjWzj+8l/SS488zjx7GickTceXKFV0DcT1zgjl2+/Zt7WNUCc+vLGkc3333Pa2Jjx7NqtIH0RFzndY1D2cfxsPFhTgzdSJee+2yCOBbD+5p/g/09cf5U2dj4ugx5ROcizjzKVaaiB12d+LE1GR87f33ZN9I/1+Ia+Y5jjlU2A0MDsfps+dUAbywuKSyIbVE6euNoQFa8ixLVICwYXt3Ox7NzUf/0IjI3zv3HsS16zf1HJafLsX3v/9H8d/++Q9idHw0ehG4kJ3SamVwSPbTt27ejMePn+gdJKaePHE8Lr5yKXZZg3hHkyySsGbXcbgW7G4emOtXd82vXLDWq/rvfjLO+1wKh4uE2nf8pPQyl/7HYrPtBR9c+VtXn6CDqZOXzrULCdpLULZfPwgf2X/w5+b/HQJhzxi/gHN+3rFe+oZe6oPPEsA+b3fcWjEA7mja6xohnsmR2m8dY1QblmplYeFlfc+l1olIde7/2fPmcTN2tvPEs8+0wX0Kc+pcu/fK7ImdcUr3GF3MqL2Htq1DS8Y6DhC5iD1rpyWIYkvhcAihknQsAjPFhc7JXDntXNguYXyPtdZ7vPu9qsVCgU55HD7HekDVm+yRJfSsasLckxU/eA+v/dnXbFGkiWjHDOAWOIW4pY/zuYqfWW8njx1T9aTiKlXGDurc5IltUYFjkJYc7cs4qC3u4LNgKhBWEG2cX+LldFQCo6ges1xj9Z0tAbArWJ17s3abhBrWGs6YeS9aMc6SQtUS83JsMBS5oO2Zs1khrLYazunAPvieLIJXVpQrF47UkMbCT9xjteL2BmtkXqqoAVxjWd+XlS2CCbXcQdy+Gz3S71oI4GeT/aQRwcre2c4FlZt4kfYzgKAmRtExExNQDl4xYgqPiYP5HfMIIRpxFvOO/JE8nf2SsVSVOX2ds61VYRDMBYnvmKPphMX+vbUFQc18dY9dcjveZTlWpZtPvf96FyCL09rYAgPjF9gc41DHeIO9KMZO3I99nqIKvReHepSPgsMhZAfbUBV25thcJwUCxHBYFT96PCvrYh5EtYHiucopSi0nyEkh1SFMtx1TzMzG7bt34ubNW7E0hzDSa1etaTW/m72vG8jnNpopSG6p+xb02mYRTnTEtFoBlTtEjIwPxHe/8424dOFCHD4yonsE9xvo64vR0XGNza9//VF8fv0zzXvm2L17d1XZfEnFLrR/ozeysVCtd0kCq6AFVxXZPbsdG+++sKesQKfNxJ3bt+LxkyduBZIiZ9YBoPwNFIYINUcQ+03GyVNnY2x0QljmYP9w9PT0qrDixz/6qeLKU2cn4jvf/kacOnVK47i2hliS9wyhN3bydgpyDtXmTRZRtNhNs32l/Tz/jghGOVj2OuZaH80+jo8//igezDzWtW6uk899iY3/pfbJrz70uzoCLx/h/a7ewVfX9VIjsJ8AfiZZyUV1b4D9bIS9J5DvkHcVND0v0P+nJIC/iPitvQZQgqCGAIrEmsAHEGKP0v85o/m8xKY+ftB97yGAZYdVDOIBmUsSwAX4dG1EyjIKxXkFo3VeB6ZWEQr4/hIE8PPuqY7Z3FOijLKBfo4FdKUWPWimOyrUpmJuXxApJXjHFrpAsoOG/4sJ4BrP32Q5KzsfA3QiVKrqvJKj7mPb9wib+U+fWm3Y/oCSvbRJKlVtBaiydiVAFTCx79qTLPPcbQEH2QQdOhSnT5+OixcvKMAjCQBEwoKF/xGcVZJfwLAIzrEx2YvwHUAPVF8Qf1S8oqADACGgERgl8ms3Hj95rL9TOYCCjqCI76PaJ5jifIBPJCgQLPw7lkVTx6dU3cA4cD2HenqbZMXWPFvuF/x0UQQoBEopS8vemWQTMleWn5s7MUqvYCVzBhWr7zAEJe9ygfNFojJsSthECGARbRKDYJZ1gB8Sw7ImQnkrxWf2uFGfvex9C6k5Oj6uceGZqo8tZPTOjnuz5HtIAmQyaLDBiEiiCD5RBA8M8fvdgMRxFaLBc46lMUCpKrte9wCSRe+WibeR4cMK+E26Qh5bWctxRJok2E4yQjLGv5OIArCSTIj4I5jFvjFJNP6N58F04965D2ypIdJl793XL7CQxBErb5Su2Ge3Skgn9bZwBpT2WlTEGddetkRFgvF3EhXumUCcHxHlpa7cMmlbCuPG3YB3K5NOreWjWC2jlISI3G6q4px4u2IDUockHWDRikoU+K70VZ/EtFKULWeC/CQ4VZnbkkS20xLJtrGp62d8IdDZTzx3DUx4/pGQuzevklLZlK/reySrZTMq8v+wez9hi8n1VRLeJXVQqZJE8jlVG0lMYvKf/6nvYBK0PLPSMjHX1TsLMVCnQqUIjS7hmkteYz2kpJeqZpIfVQFXhaj7SjG+eh87dsVlQca5ymZbtr0k0tlT0ySyrazK0qn6e7V9V60gL1Km7c9jyzatpZ0+SzpeKonLss3XR3/iddkykezyEcacZFafz97SvB8iX7LnWFlcs2Z4/iHWsRWcqrqymrGqcy3eoPrWz5l3V6B5ko2ysVfv8rZiusDfAiIAXaqCHvK/rGE1D9JCT+IhlOepJNfWoP5Etq2tdUjvjwgWA4g8/4Z0z2q0qjbTvWQFcVVBF6AnkKYDUtbvK1luK06zf1K3UrizLVsYkARzPv+yNNYF6nnuBYdqDy33AP89K3RTFCbAL4Eei6UQ/CCeAODw8wbsZ1wNJCYIqT7WBq44bBH6HI/vK85KUEzJdvbaFTiUoD3jVvOhdHkFFComSwGYw6HWTnR/jFMVqb6+tn9xl2jQXM0QoZ5BgbqOGTtEQtdBpGM7XTFX06M3SXa/q35/Kk7vxoDN/VYf5LSiFhDH2g9ikMfwvRXI7bkpcUOSHO4Vn2IVzQ+PswhkQK5+V5eoGqZ6dxdBnUQp11sgla45lZIWOhjwFJCjCivHx14fAfIslCgRgcE+rnHLQqOBVgSiq8sKab7PscqZge+zj/FdABVfh0WadX8GXu2OITvIiqPldpI2+bKiY292ZQjHsm2hRUL87tTJ6Xj98itBPeKD+/cUa1VF8+lTp/XdmYcP4/6DGbWfIFbBDlrzM8FBqj0h0GYfPVJlI/sQofxwf18M9xyK+Xv34sf/6S9i4cFMnDpzNjZ3d2JlZzsePJmLpc2tWNuO+PzmHUk7sdxjz5KQpAcAuDeOn6C/7glZCaqdwtJiPMlKi1rD1QMaUm17J5YBKtPukfUMe8L7t+/Gw/sPY3ljI85PTcV3vvmtGDs8CtoWA9sR/duhXm+9/b2x2bMTw2NH4t7sbPz13/xN3CeOpN3DznacnTga/9O//7fxr777rRg+tB09gK+q4OiNbUaxtzcWVtbiJz/7Wdx79CTe/+4fxPvf/k6MT0zG+uZWPF1elSUnMRSENDGqnHZOnoj+wcFYXVuPxYWn0ds/EKNjVDpDrlCxDXjGOud5w95ZeRH3zqbMs/WaNKjYQFVCS8uKX3nmCAgZIwSejDPtUYglh4b6VQXFd5kTAOXYDn7+2Wfx4S8/VGuW+/fuxcyD+9FHjIBILMUUEML3IYCPHY+33nJv37m5J3Hy5LRIVL7HOR88eBBLa6sxOjyiCmCA60ePHuv8WCUDYBPDEg8+XlmOs8dPxJXX34jZ2VlVEYuM6euXUFGOFQn4a78EnO89JJHAa5cuyQYa4PTJo4cxNTmlSiMAZQDJU+fOxbtf+7p6Lc/OPtFeTZwlyLNnV72sIYHv3rklR6Me4tmBobj38GF8cvVztcI5f/ZcPJyZjW984/348z//gd5bxuvevXvx+OFsnD55Ms6cPhOPHz2OxfkFvVM48lx67ZW49NprsRk7sUWvUNYn1kZy360k8/a416TQJt0nDsJP9uTse7nBtq63gq8OptJgC5kDOqf7zXJcr2kHkcFlYdsSwLmSH5SSP/O7thTgYCFUYQLPP1jX1rj9VOdSG4F493d7mfj6XjtG/3RE8AHPIXP2veI4xw4S9ScZ++wYeI/kXirO1djnxSvGyAKF/fe+5+/VL9g+q/5J8VkRKM25O+25CnvQPp+Cs4qvu7hEFy9SDNLtwStxnStYHfN6nSLGMvHkWKvETiZ9HROWAEz7esVoVZSRFsbqaa7qaYv4WCshVEXOyH7fTj2K7QcRyNrRqISVxIIIoWgRIXJsyG1Q1Pc1lYpyHUmHL+cQFkoyFo7vTA5ZEGaMh5yCNZtKQ9Zwhp61jc8sLVuoCWlHqyYcfLhO9w8eVKxDfsxejJjIDkKIucE2jok4ps3Qk8eP3XIiiTi1FEqrY8W1OGNle5yqzmS8yLvYwxSHqIcwY2gMpHANxPvCJVI8DsEHYYi1cf3OcaHftMIcRCglCev8xIQp+xJ/d1ukIefGEpVaPC/RovI+i+UsCDDxZiEqwlrsb13Z6LWT/IRPWfhZolmJCzc35XKB4xnHIzeW0J6KXLlweP7xP8fXzLkiry0o4EdV7BKv0xcXa1yLkTl/5WHcS7VI8vfsDMb4qtp2YCAre1vxOscQlrCNyHw3drdtLa2+1FndTfxW2Iyem6qZESvYcVHf1/NDNN4rcX05jpQcxJXj4EmuTCdmoR8tP7KJ7s/WYiLEEa5afGhb9d1YXlmSYE/Vv5nr89BpZaHKbnoG80wHh2J5dTVu3Lge125ci0ePl2N71X2ca8mpPKabEx2wYeTy9BwVT3ZqaF5A7Vti/v1KCs4g7sIx5ES88frrMT19XM/B+XRvHBk5rPXmJz/5ID74+QcxONQbc3PrsbWxHZevnIk333wjhkeMxzVCzEbAbCK8ROzEUzjXILijup/8BPzy4cMZxVKQvzbCgtSnChf8h/ZcvTE5ORbHJqZicvJEDA4OB8vKoR7aYg3GACLEp0/jo48/ik9+fUPz7dyF4/H661dievqU1gnb2yMahKQ2HtGIRnNdasTAKZBgjKpAQu+f8hwT12CxwnS2tuL6jRtq7ba4QF9w57Nf9QB+qZDn9+JDv0k0+XsxAP9SbmJi+ozkhnsDyE6g/ZzgdA+RVdF02qtUcNkNVhVzHnCSfyoC+GXI37o+AhACPjZeAddpn1gg0jNBcmdylOXI8+bLgffcyT6y5UgblR9wIAOYLNK2fjZoy2a9twK4a+UgEE6Wo0UAe+c0AJaVBWm/tz+Y7wb0B92X7qmrbi4COIPi7vHarkFODBpgNhPahlTtEpqdJMXk6ME/LyaA05ryS1iEP+csCeLZZtDRia3bmgC4LIQOOIAJjN58dgQABs5rbqkKcdc2sU5yTBZ1gcpu0tZE3Hmu7vFEJsSuKweyDxuB7srKmshIfkz8WOkK2QmYBIEr6+G5eQVJRYJi3XvixHR88skn8Xd/9/d6PwCgCKQJ6rFwvnTpkgnhx4/1vyLHIXdJVKampvR53isCI34IVAtYHxxyP1Y+D9FMcgKpCMlIQMz/GAsCauade6ANuopuG7uWKVkTVyAM6ExCx3iKBB8e0Zhzb3yHfnP8LMwvuAJuE0thJxQkA1SpEIABmN4H+FrCgqVX5DXjUqA36wUEKcE9gXqFq0oyqKrNnpSleLX68pCUsyYXsrc0/XvX1vTMsEvjGqoS2QmdK8KdrNmShu9D3BN4Y//D+InMxrJ6Bzshkxp8p+y1y/rH9qVOWKlmpSqb49Hvl+MDHHOdjCPXSODMufoG+mP24cO4feeOxoL/oUBWf2WOAcg3MJC21rYP5xpUEYtlTj9J0EasLK8qISsQ3+pqv1uyD1Lfalc5ojwt4p3vq5oxLTBd7bvXzpRxGhyAxENF21pRlZCnknjZNm+aBHPi3ytwnMqaslvm35aXsET3vLMi14p0roW5ALBgcAKLp/Xs7fxUyeX4+HiMjY41hHqR8GVP3VRmbkBSu6K5rAIZNxEDso6iEjnVnuoRbCKBuQHoDbCODRDX6/cE+98tJXey0lW/x+1YXVsRmWeL6yQjlJ15nXS1SdlyGyhqE7dKqtp+WfUdqnRkLZSkj9XDqH79Wc1R5odISJN5WhOpvsyKOifztr2zNbCJIcUlIr7cW6sq4X1sAwNlpdn2lW6r5qrKUHOxYxFdql4LBGzrTfLG86/30+STleVFhlsoYlCjElv6gTmxLXeOSuArRe3RHGZ9qzlfYgW+ZycA+lEb5DGwYJED10XFfa2fagkwv6A1kXdOVuuy8DKwAkBURGHtO21o5rEssNH3hIK57cXdAovZhyvBRo1tEljlBOD50laTumjBcUpjl5UgikBBWVClKkFEoD/XnXslEKnPF8BmICjnTfYD5gHY9td7qr5T4qoSWHXsALvxSr3PItM3sEvDkQKnBVvuVQVCxYfcZwHVBfjVvUuG1bFU5js176rKvOIhAxOet82fO7FgN6YucrlLsgOKNZW/GWuX6IDjFuleQorqd2+XhTaKqp7DVZHKd5vxa0IcQN8EVWolsMReY1T7N8ASx4FMb+z1ssK+KkHEb3YsHms8m36ajajOva4VH6nq1mp2gX8CurL/FQRuVnXUnCvV+16Au71tvl97ruNoz5kCQQowq9/zHLUmp1tOkysYYWrXhapc6qxptoVrWxywbvGLqk6SNeGGK9HZW1mDqJhljmtPSZCmu16qUgM3EQlJ3OOd6tkzp07ExNhhDTAVojyLW7du6ThHRsfk0oEV9M0bNwWg4vrh+Y0F9GqcOXtGf8cObyBt4Xt2IgYBw+mFOj8XP/qLv4i5O3fiu9/7A/VRxVr3P/7lX8Xi5lYMjE/Ejz/4Rcytz8fZqbNx/PhUPJydibnFJ7K1e+/99+K1y6/F1NQxkXk8e4Bt9nbiCapo2WOp/CUGASxnTFhnAKNWlpZj/vFcrC2txMb2Tnztjdfj9cuvW2+6vRP927sxFAbPsX7e5JkOD8ZHV6/GX/34h9FPvNvTo6rmP/vON+O///N/HedOHI2h3c0YgKTuHYi+/uHYZv8ZHIqrN27Ff/qrv4zR49Px7/7n/yXOXbwUC0vLsnemQhfSUW00IESPHBEJ2Keq5uVYXlmN3r7+GDs6qbHHzhoCGIkv9n/sOyK9EyQXpabKtewTnnsJ7zHPmx/EC7rEIgAAIABJREFUXbxHCJXm5ubV65m9gfiY/s1nEG4eoc/yoXjw4H784he/jA9/+Uv134WAJe4lDrh48bz7/K6tqh8d1w8Reu/Rg5ieOBFvv/O23i8soHHi4XwQv7yPM7MzEqGNHj4c777zrr5LrA/wvbS4IBIUgBzSdXFjXRXAtoq2GKLWIyqGeabs/RIv9vXG0WMTMXb0qCqg1lZWVJGt6vDhodjOfROBM7Hq1InpmDxxUmOMZbfcjTSXLTYQ6bI4rz2O+7hx61bMzD6K+w9nlcf84R/9kUjo//Kf/0u88srF+OM//mNVzl+7fi2ufvpZzD/JOfvuu3F0HFHpjtyJIEve+/rX4sTpUxJAbEMA8/BYH/g/KpGqX2jm2LU/VOxZ62vtd3ZzyBih2V9ajKTdX1pooP1Gk4bmfp6J93Py5C/+dbeNgyObEgpbtFPH72biJWF48dG7BHCtod1v1L76/KM8SwC3MFIJv9rxOJj43X/0g0nlLx6n3/4nRApH5jKJjxTOoH0SqUG61dSc8FPwPRQv272ydqvfV3XXxUIyvk+tVQWrrdArY5RuXFXxqXEcz5n2GqrFhSs0mwB514RDiZbL/ab2YFkQk9shDMncuHCV5kCJNRU5zHWwhjoG0FXtiWurArTcmSpvqPYRJSzj+jfWjReQgxMLOhcgD3CfXjt0DWd7hVWRt3Kg6rTa4HoRK4FLyIUhxYAWPD3Vmo2gnr1N+US2hyDeJL+H7FEujtgbYvQQgi+L/8k7Iandj9UCfLWVUh5M9XMKCjsiXsdEjjpFNGZ1MucnBxFh2+RP4EVr8UQ9Sv3vXD996MutjXMxDuRxHJccD6zGVtSJJzWiBFfgumcurij0rT+cfYAhNO2o1AgL1VMZor51CmpaukgkHe41n/bSjl383ou0DfImk7+crzCSWneJNRB9FlHJ99mTmpyQvLLXQnhVAifpz+d5fgivEUxxH2AhzDnOUTG+24S5StR5JeSoc1DmPL/j2CJbBwY17orHdV/k4c6JnPc5RrXjVSvcBBeAgDVhzHctXFxZXk7Hl2ol4f70HMM5OMI4xxHaI7NCXPM+sSKVH1UfXgkQ3VtZZDfCe4nxPN9dEWs7c7nZKQ537EK8cPPmzfjo17+Kx49WY3fTnGxqc0WCKmdLi+buGtWsXXsMNDoW0c0HLAhtNk7NjtyrDlgICdVPn5uK16+8FqdOnpToRMUDu7uaA7/4xa/ixo370T/YE9u4yOxEfO3rl+Ott99qeuvyTiJ8YL0CD1LRAoL1jiMAc0RFDLEbd+/eiXv37+qdoscvl1Vteddk+Uz+FHHu7KRcUnDuc4smiFjiCETZCBPsDEbO/9FHv4pPP7mn45w5dzTOnb0Qx6dOxijx9CGeD++0cyP3A2/njgUvVMxni4EU1fJLt6+zbbbzJ1fF8+5ev34tfvazX6v3b/18VQH829//f1eP+BUB/Lv6ZH7L13X0xOl/FAFclyEwtmOR/Hw1Y3vhBRa+1K3sb/y+70sCjrOZ/bNh/gFn2GfLpCCyKwc9IDHbDwjuDba/+FU56BM+J6l/SaTqz/s+3VS3GIxW0J0ETkXtBtT2D4zBOicRjaBYH6r7bb/TOecBtlV7xuelHlrnWefxyqy5u4Fnqpkbem7snR7CrZL04JOqB3AmQQQ+RQzwafWPScVgqaLaObv3eM8TP3jY8rlkxUgFU6Vik6I1g2mCM5FzWdVl9W5rLcOfqxJEVkMZoNNHqogG3iUDtgSS7pHaEv2lMm0rkSpBU1Udm7eqU201S+BK/14IXgLKOYL8VGJSPQvRRi9agiIIivMXzseVy5cV/BXxRC+Y27du6++Ah1wb1SIEQtVLpKpuqf6F+OKxoITjOFwHx56fn4/79x/o71NTkxojrAlXV6kANMFjld6uwCTZVi8vCwxEKctPkSKuaDukBGXi2DFVt2NjXdWmPAPAOcaw7HtlnZh9GKsymPeICmAqTkkY6PfKn0m+sEnGZongjPGTdeHykpIRQFPG1QGUgy6SOj5DIsdzhxzlAsbGx01yJFBcyWklQIBLnJdEj+sZO3JEY1hEC8/TVrjuBVPWrQScgO6cg+uCsOZ+Abhkr50JIWPPvZPEcg6SOMaP54idINfHObDz5jovnD+fwBpBrgPuskQGiNT87geAc3WT7iMrELDFIfh0gpU9SHmuqKpHrDSl6tZrEIFuHksBsElxQFbORzLEtTOuvAdctyqi1I/SPWwrySxCrgQUAIiy2MKmSApf+qNuKcG1Ct22YyKMIS6G/cwradRcQyW9Zpsn3y//7qpZfhg/Ewh9WmfLXrpLotkayFZabimwbRt1SL2sGHfQbaVvrdXmWXal3BXhjN0WCS+W6AATShBN+lZvKfc6ddUc92j7VVTnQ5pXSthyzdHakKp29Q3GvirtFkU8ZTLKtbP3SbFN9Xnz/eol6gq57rVsbSJCINmkStg9b6u6T/tXAUcJfhtAKjq1I0Rr9j2/X64aaKvwynIf8ttKcNswFnkqcEQV6Cb6TbgZfO9aLTspzp7Am62dnEFrq9mZa0WG8TtViKoX7aHYlUWzq8cL1C0iT/MpSW3+WcKPFPh4Z/EP89jkgIm46sfEdZWzgOculd7eX7qJHXO5xqdigqqcLiKY49baU5WlsixWFUYnsW4CEs+l1sq4KioNNtQ9+mVu6LeGFK7DFJBRRGnFH12A3K4aFZd4Q9fxG4CzDW5acDDPm891DwGcxzPg0IquapZxDPYCE2/uzVmVcTVO3ZhPj7YqZjs2hSXk0bVWP88io7MKop3brrbWnt6pdq11usazAXmLFMjgxGKErAKuauASZ6bYgverSEbHQn5vukR7AWhtBb0r1LVuJXBb5zLAm0BiVTfXu5oho/oeS7BiSzSOzzlZX6qHn4nrjs1jnk/vlqoKTLqzxrIeq5cvFvUFKuZ9uceyz9Vdr5tq66zgqKpqOwK4eqiJOzvgtMR2+22/q4Il9+PaA6uaumVt/DwEzpd4UftarhnZQ72xk0+RbSN8yftjLVKVxvqa9qVy+nBe4nWN9UXiEaqCufdDfQbwtrfiwrnTcen82ViBUJ19qKog9olXXnlFIiVs5B7OPJTTxcbmVoyNHY2hkZFYWgaM3o0LF88J2IMoG5twLPVk9lEsLyzE+NBgjA8NxEf/8JP4+O9/HJcvXlTv3Xt378VPf/KTOHrqTMxv7cZf/vDHMbexElNjk7LOu3nvZqxubQTU59EjowKTuRZVy05Px8lTJ2Pi2ITActn3Dg4IVMNVBrtfCGvIYSyrWed3t3fj9o0bsby2Fu9dvhyvvPpqWjpvxuBOT4z04YzSF7v9vdE7Mhyrm5vxo3/4u/jFZ5/GSF9/bO5sx8WJ8fj3//bP45vvvBED2+sx1LsTg9qb+qKndzD6hkZEAD9ZWo7FtY0YHjsaI2NHZTVMvEvcfHRiIl69/Fpsbm/KXpnq6tX1jThx8kwMDR9RpfDhI2PqO7uzi7hnKLb0rgL22j5S+7XEno6TXEXTr9hMImTeV1WGI+JL0W9W5PAZBECAre4nSG9aYuwd9Zr71YcAhZ9KaIm9MjEwwjzG/xtf/5pEB4C0D2ceCMBnfO88ehCnp07FO+++a1vr2Vk5uVD1w2cRmD1ZmBeYPTI4FO+88472ISqAOf/S4tNYW1nVe7u8uhwrmxtxevJEvPvee3quHNM2zdhUurKO/ZTvTh0/LmEh48jz5nP08lXV1e6u7Br5gexlTRoaHlHfX8h1WbZSWbW9pfiX9xDBKgJV4vYf/ehH8dOf/jTWZHW6G1feeD3+/Ad/rnXoP/7H/xTnzp6NV197NT777PO4c/duzDx4IAKaOUlLmzOnT8vN6MHMTAwOD8e3v/e9ODI2pvPtsH8Ie8aitCrUTHywBpaLiwQkKYIqEVmtqfVvRaY18UAnjy+M4OD8lBejRGq1sx2cJ7/4t3XC9sR7z/esAts7Qv2v3fv3n8dH3E9bP/upvefLbz0zDs+/iz2xyAEf68I7JWtshXHPfmEfHPTMB1pCvCVBHf75ouuZd2OSZ+66c9MW5JpIUb9YtWDJylIJyFsMp7m2DslXArQ2hvB+zmcdf2XbsNqp9lT/5h6Zc7VqOksgWPGEig5UdZt4WwdUKnceYxauKtPc7bT68DWapOPYRQCXGMnkrImzwq04XzHMFZdVm582V8vY0YFlVsG1tHDFEIXF1PckGpRoM+2EswK2Psf37MpjnMEuVc5fKhcQEZc5WFUtk8eBOcg1pN+OItWSCQxFuQeOQCKR3N6GPJf8HUyG8/J9hOiIrEv01YgM01pZbYtyztW4VnEF+4SrPl0JrRZVIh5t/dy1YsaZQnbGaXtcWEYRXDwDVwnb7lixM3hN08qH/AH8o0TqtrNWrpEtlhDogzPJwSzFfvU+lCYUkrryc/7NQv8h5+TpuOP8OBeGnE9Az8Aw+pxE37ijta1H7NyTAmAJ/d1v2xWPxGput1akOedW9fCyRWrMO+y1iV8Q2FYvYMbTbUU2m+pp4QHEp4ismT86Di0XaAXl/c+YGA4sbusjAjjznYrZK9+t3sl8gb2bfV9ihdUV40XKKZ0zlqhY+WRWxVs4S+6/IayN80Aajh5xGzc9ixIupYB5ZXVZLnSQv2BhPH9iU0a+qqgtUjQOjf02PW4hfn/28w/i4b2nfmWpGs1C+T3POrGf3BraZbHZwjKxkOtAZ9WsP9d2VNXnNR30gti9aeqE8brHTx7F6tJGTJ8+pvhn+uRJPduFhcW4cf1afPzrz4P2K/2DFiKPjfXHW2+9HacQem0istz2c8/CDwhgsDrnJjhrMfFgT3f0zB/NPoyrn32ight+sE4WLp3wOyLAwQG+dyguXLgYly69au5El54i3B2KLoYl8HA/5R3FRn//k5/F/OM19QPuH+iLC+ddqTw+MRrbO2uxA+Pu7bYRCRdPoF7h6RZGcQsOLNxvCXTLPbJaTXHNuLl88LOfxdyjNbvGUZn/lQX0i0Op36N//WJW6/foZv8l30pZQD+XuP1CAvYfQQB/iarMLyKUX0QAH/RcC2CrfzPAtW+6N2CkAcT9CcaXIUTbNGnf1WSAbvbTu5grQ/Z+rvKEPb/vkLS+lv3KqC8zo597hb6mxkrvyxyz89kOOLz/CEprFCnsZ6/bT1Yic9DZRQBb/9ckOQ7wvWM5KGoJ7/aZd6KQ55/a+2mnn3VzDZ3vuPIM+0dbEBGAEOSRKACaVNWOiRIDfGWXU6Qv9i8A0eopIjLMFXiAfQRblTARLChBzH6aCgKxrMTaNZ8TJCHfd1+/naDCdgggCjX+2lrTX44AEEKXz1RP4O9+5zuygqaChGBctugD9LsgWDwUT57MxcOHs1K6EjTcvn1HxDAWf8ePH1flAOTj0tMlgTAtSWaVaPXTJOGhgoDqNsAcyNYaG4hKwCS+W6pTJ1EQyiRWHh8SLJIngmwIb/7L56ietfX1mkhhEks9D2x51tYVCEMSqY/HwED2YHH1o62j3Au17IgUOFEJQ9/Vra04e/ZsvPXWmwLViIy4Fio/CMqxLeZc3B8WMBxPBKGqbbBu3VQvYRIKgc/qG7cRm0VQ5bNkbHnOAs6yB6nmdYJJKFr5s+4LwmhjQ8+Bz0Mscv/8OxYy9Dcm2YBoZkzOnzsXx0+cMEh/qFeJhMkn2zCKbJXi+ZAA2fv372tukYyOj4031YgNwdAHGI2tLFUprn7O3F/3i43h6tqykgfI8QLLrcrt0xyA4Od87h284X4/STYzFjyrkcPDUku7BzKfWVF1CyCqyHH6LyZRKisvVTP5ucnqWYSxiYUC6VQ1l7bXsubJqnKun/O6mru1jKoqXZ4blcyMmxXbhxqLM+OCBu9J9nk+esYk41nZWwE3c83WyL06Fu8nCYrBgz4nltn/lePIghw1svq6ck4ILJPtjB3riirFAI9FUrtHsQjMHQPGtT6w9G5umRzl/BAqFhWUSpkEvirZDMzo3hrBVPZ/bWzt0xpJABBAkfek6leqWoa02VXCraS+Dpr2vQVC8V7lela2RibKvB9XVaTHxgpw7QOd/k/8uQhYzetcI/lckbs8D4MjrKt+F1E4G6Q1UVzktkC6tEv2e+iEk/xdEEX1FeYZD7jHd/Udsto6CVj6I6c4QgCA/aF0bybrvDeVdXT1mQVU0T1BhqdYoAGVM4mvv5dTSMUuBTp7zJMYzJ7uqvDHXrcjfCvgstpNWGWdZGDuuW1c0AK2BYy2e3anstS7af1/qt4Tju0EN+0fvbcXYFdih/0VugJKk+jU+HWsugVe5j6YwUwTY5nwpPrApGz3neyOW1O62tgXt/fUJYuLIKz5qSoPFP0AcFklUXbcvqeq3rE4qKm2TeK2IT8z/mzIxhT/SezBO5LuFSb3bZ2oyvrtHc1nPtNUNldfYe0rrj5tKytsd1ZV4vurlA+Km/XOZUW8YyOv7g25QQyUduN+f33N3b7CFvF4TQfwqv7qAi8FCnWrytt1QmOf70SJTAw6bjV2ihxXYGAKv/zum/CuHsVNNQYWwumqY1cB35GuuRH4OaYyid+rtVqinBKmJPnjNjJYHvog2sPUTqF1dCgiWxZsgCusY7nvlHWl4jz1M+zROi+bQKpue/vizJkzcXRsLMZHD6sSeHNjXXa8VD6yf46PjcbTxUURl4dHRzUOd+7eF6B04uQpEZPsYydOHo+R4cF4srAY8wtLIl9l1zs8HOOHh2NgZyt++fc/jr/+X/9DbD9djONTk7H4+EkcmzoRr7z1Tvzkk0/jL3720xjqG1alBAAZ4PVb77wtIPEnP/n7WN5Y1zPR+Pf0SKRGtbKqmYaHYurY0Th6dFx79pHDoxlHUWm7EHdv34lr9CH+5NMY7Kdf2lHFXtMnTqgv8aHNnejd7ok+2ocQw/Xsxp2HM/HDn/woFjbWY5D1cnc3/vW3vh7/5gd/FpOHh2NndTH6Yyv6ew/FkbGjceLM+Tg2fTqWNtbjV598GnPLa7Gyjk2m+/ouP32qlhkIF+ktu7T8NI6dmFT178LT1RgcHo0NHt+hvtiJ3lhe24yJY1MxdeKke8RlfId+CsJ7mP5xOwjSIIrlw695psqhal+guLEV/ZbgQSAzff6waL5/P65duxof//qjuHbtc1V7Q8Yy7yGAIdrHR8cU833rW9+U9TbA553btxWj6+8P7sbp46fivXff1/cezsyo9Qvz5upnV2MndmKZGEPE9UC8/+57Apjp98sasTC3EGsbGzHYOxBbO7iB7Mabl1+PV199NbayTzHv0jbzth/x21gcn5pS5S9tUX75qw8VK08dP2HAWXt/xChCxpER5SHzc3Naq45PT0u80D84ENPT0yJkRcJvrKs3HjEqYtUf/u3fxk8/oHfeZly4eFHx1KPHj+O73/tunD93Pj744IOYnJrSnPzlLz9sBGBU1juW7Fcsy/dW19fi9TfeiG9++zt659Uuj/8K3caJhXiXPnren5t8MffTIsK0N2dFm4VoFsbVGnNQbtksqQ2E3Hwq/2CS7UUC5v3f2Pv3Z8nfrlCrSN79mESyk4mbvBxUuAfLf+4FlwCw/a9QkQNPUb/cJ0Z75ob3f3/v330p3at7mX9vz+3xKlLQ7QoahzXFxulC0TlFEeOuwvJ8l+hpXxwn8i57j7YtJcyUOHxxHMoepl622Te+3OwcUxQ+1yHyU4xUDjxalzvOYI6lfU8VCzosNRFdrU9qz/e1t+1PRACXO08nhtNe3mBV5Ty09/lV3NOcN+M0VVl25k3ln3V/JfI3p+W2LM7vklTO/EDHSGGVnE9kbVpkrMVbVUXq3sJt26AaIz3vfLZ8BoKxHFGKSCWudusXqmEt7mx7dGZcoZDJrk1lkVwxPPkD+2Mr1DVuVFifch3iH64xc4Ii6DlfEfddtyGfrqqDLYJkilT/YfCWsr42duN5SfVy5eQO4V1NSmUvIqOyRi5SqYh/Yg2Nh3LsbHWRga/dCTP32TGGgVBdQuSeQ+nGZMts9/s1YS9SK9dPCRcljnCpaUOgdsSS3Mf6xrrybwvssvURVdaZTxOX1TNnfI03mRRXnKkck2XfZHTFsG7PgZgefGVN12BcyZbQevZZeel33HGuWwDxX2My7uO8I3yDY5cQAKyIOcD9miz2MUWUb3k/Ft5yyDEmQnW9u9xnYojCh9bXFQ9wjTiAgJm4VdlhxWPlMFnvNWPG8+Lf+bGNuZ3wEEMgmGe81tZXYnN7Pe7N3I2Pf/1h3H/4JDZXtmN3k/YIKcKoOLoKt2t93rNv7XMgrSLfIoX3E8EJWSvbyH8bGOyLY5Njat8ARodQHozx008/jZn7j+PchZPx5ptvCvOkGOXDD38Z9+/OyqEOgSFj+Nbbl+KVS5eCY23vuFDAGIX3a0hf92W2+Mq5O+IBP+cHM/fj5q0bsbFhC20I4GpxYxHgoTh9alrPEqzw8uU3lBNUNbbmGzbpKZx3bnJILgUff/xJfPSr6yLVeYVefeVcvPfeezE6Phw7sWEb9FqHNWddpUx8IhfB3Z5YWHgqPEzXLoyqR9guBTflVFitcrZ3d+PjX38cH/3imuB5bnX7KwL4xeHU79G/vlxU93t0w/9Sb6XbA7jUVXsIz/+fCWBXlzz/p0jAl31+L0toihRuxEh7WcJ/KgJYAdq+hOf5BHBeXDcXedlBeOZzTkQP+nnZ8XrR95/7b78FAtj0efaoyeSkVeA6KXn2p03ynGi8YH7tJ4D3fbYSsSKAGS/AVYPmGUBmtUcp5wjI1L+WoFSKr8E4dnRCARZBAMEZQQGBWlVXGQBvLWippuBz6keLhXCqOKsa36SO7dYgMAEOCVQZLYhdggJVjqY1Mn2/AG0gJ2177KCTKkiCBJSH167fUDCOErKCQz5DNQeJAETukSOHpfYECFTA3tOTVcE9ApwAdQhqIUltpyPkTFbR/DQA18amezVCnur+1hQ0jY1akacKzqzAXESxmEQvylcCavXdUe8WiEAHWf77kII5VR+vrGQvj0P6M4Q236NylGCa+yLYHRkBsLSClX6309Mn3QdXvV8OJQG7IasnLJKxjeM4VA4TMFdVEPdOv2XZOW9tKtkimuMZdtdexoQAm2tt7Z4MZJOkAcBRKVukN0AWxHmJBWTz3NMj8pfezQSUU5PHBHrRc4hxuHPndty+cy/Onz0rKxqUgVgD0g+NzzBu/Bki35Xi7vNMcg8wy/UzBwxCGBiQ5XAffeiW1H+HCmOOg9Wk3xMAM1cw8jxU6bhF3yGrhp2cOTFjrPhvAfhVpVbvBe+CezsNa36qV05apZEU8UPgjPU5ZC1JEePgvtK2oZJQIgkT/su5nMC7J1VVvJqcw4LY1kzV3wdiGZBT9k7YQ6U1Me8a8595BnFt9bgXjlIOF8DB/UsxLZDAhH+tAyKrUz5aFXRS/yZRvbFpm6ci6o6OH5UAALBECRo9oLPXj6tL235jJsDQ39g+qwjr2vdqDTUBm31cy7K5C1Tt0jvbPTqLtCzQsxTIIuZkb0k6sw9vy/44ZRHcrMfCaTKJzMo+rV9NQlmWc3XAJMSSIHPFQjHMTpC1lyUIwreqhxq/t3XWXivhWo8KNDLBbCEPm4aAF71r/l/dP2sT89TCAytzq++orXoNfDTj2gBSmZSpp9Kg5oxs2eg/nn1AVelciu+0Ri5RRYGEApFyfbQw2tW8BZ7UeXkeBbi321rZiXleGGz0c6h3uAEgSV/Vv8sVAG2FRKfVQz7DIodzkW8LKZPgq8qKqhBxMmxnCBPjra2dRYHmG4ucUxU1CbD6LCWBp96rbWyj59itfkkxAJVmtqL3WPldrVoYz69KmA3+udpLY5xErCp4UslfVTIFIDXAVLePnYjF9to0wjnOTfyd1tKco0jVilQ8HhCHdjPgGotwbNxFcg4073pWrOpUZeude0VVHNWCU8B4u2611Wzd90LgHPtXkp16l/I9aUQNoF8Jdrv/aNm02zKPZ1z7OceGuOT9YU8zuWsRl99ZCzu4Lt4vnoPsf9njZW/oPZLrqF7XvLPEXHzHghv3a65qHxE5aQPPsSXG29mREMoVMAYl7YaRdv3ZLsZioda22Y+xHQOeiWKT7M9OHMX+bmDZNpOyfy+wS/OPPm/9WmNk90zst7kp54izp0+rh9nS4mLcu3s3JiYn4tLFiyIRqGL8h7//+7hx7ZqqjOife+HSpXjr7be1F6ysb8TDx49j6PDhmD59WrHdxiaWwHMito4cGY/BocMxMjQSm6trsfj4UcTGWmyvLsVH//AP8Xf/11/H3OJ8DPf2xTe/90dx4fLl+PTWrfjJL34hE1PiCyohLly8oHjp6tXP4qNf/UrPcmjE9pGML5WVCAWJb58uzsXC3GM5dAiMGjkc40dG440rb8Tw4FDcvH4jHty+E9uQeZcuKL5cmJtTXHR6+mT00gMYYC4i7j58GIsQo7Mz8Wh+TrbTi48exfjwQPyb/+4H8c6Vy7GzuhS9O+txamoyzp0/GwMjI7G8sRWPF57GT37287h7fyYuvf5m7FBlrd6LvTH36LGEU1feuCLA8Fcf/TKGDw/HlTffjPWtiMfzS7G1zVrYH7uH+mJ9YzvWN/XWxuUrV1TtgTUgzxkCfXcbcR/7AMLAdV17zVdeaoR2/J0Yym4lFh5oPYndeLq4FFc//VT94W7dvhmPHj1UvzlWLNZijrn4dCHOnz0fE+NHBWr+4R/9gYDPWzdvxq1bN0WqEvtfu3Mzzpw4IzCRvebO7Ttx/MRxnfP6zRvxdHnR8Qbi1P7++Nq772nO3r17121ZaCNwqF//5X09PnVcdtO8k7du3Ij5J3OKkVgf33jjDeUYzGfbfz9WnDQyelhi19mZGYkBcaFBTMD7zByBiGVuME4Tk8dUib2+uaHYlO5Dx3Dj6e3Vvf38F79QP1/IhKmp4/H2O+8o3v7k15+osvncufNyQjp85LD21Y8++tjVbLJcdZzAvfN+0qrK5hO2AAAgAElEQVSG47/x1luyP6fiGEGA2v6mlyV988wJt5WPFh65BUqJcVqSMfexjrD6eTWyues2+29DHDbp6m+TAO4cvQkGjLQ/D++o2P/52XP7L8rTnyFbn/2m95u8lryOgwlgrbS5V78ggX+GQG7RpBJh7SeA2z32oGvujofJRN5rBJj8yKGhj7YruHHQ13svCem9M2NW9kTdnGOKEk/VPqeep71u99II9J4ZkySs0unGsbhzm8aW3NHbXhytKSLoYCGNHtPiuC4Wtac9h/bObMmQ8UO1plBcUu0ZHOw1JLjnUUZZHRJaJKxIS8cS/HAPEFxdYV3FUxxCMZauMa2g1U4k25LkeUtgUSSoWkoh2hIRaFcC7UlJ8DQ5WZK2XK76u6ZYr3K3ImlFyimvsZiq8A6L1nCAcKyxJx5qSE+3kfF8cGV0hYCuqGb9cOyrHCNbsFSP3XI5KQFrEdAV05Swzy2gFi0QPtQr7IR1jXyC86g9gXJf5m+PMAm7TLkysYQrytOpSMSdK6vUGd8jYAUpsHfu2K5vJoJNfMsNS7EMTmlYKrv1TYmEGT/bMqegk7JeHJ3yXIrtE09SMYHaADin0/uXBK9yaFw15NDkHsjunVuVmCb45QSmWNK5PiQ1ezw/xH/K2zJ/gGDm2ngOav004Hxe7fXChC2CKrf5ceWoct20R642BYj5fD88W1t3swdBsPIDOUneV2S0bNFTXKi9RDG020M513SFOf1n+S9YC/hdxexcJ7iESONlO5FRrQsZzLNDcKWewjhvjI4JHyl3K9Yxxb8ZT0AAE0PXu8R/5+afxOfXP4lPr/065h67z/XO1m5sb5CvhNYuukOVYHvP8t9U8FqEoPC3wdv9nernWziCcsROVTFTZGRsMC6cO68Yh/7YyhfSNZE5QZzz2WdX4/q1u3FiejLOnTsjl5nrN27L9hmHE3r/Hjs+Gt//V38YJ09Nx/r6isjtlRVakK1rfSAGwdFFTnU75Hpeuze2VmNlxTHS/MKc2nCo9UdPxMoKz3tHY8DfT586Gq+9+rps4fn8q6++rh7MtNSQrXy2Z7OYLHM+SqzjkOKyv/vxL2N9zQPwxpVL8f7X3o+R0cHY2sYpzu3TROZz/5UXqT3ZhmI9xHGPn8xlOxLbcQ8PD8T4uMV2xESHR+wgiKvjvQf34mc//3ksL+LIshPATS+z13/1mX/+I/DVg/7n/wxf6g66BHB94UAi+DlHcxDWTpcvrtg9oOL2BVdqG4PnT0eFzV9CAltAYnOvCQo+cwmdKuD9//a8hOig26iQ99njV+DdJjwKAL8sAfxST/mLPvTbJ4BfZox+GxXARQC3qthUSXYA/ebuC8g+6GE/Z4iUFHQVwgcSwA56VeVFhKLgJRPFjHoq+aEnCc8YCzIqJaicpLKV/lz/L3tv4qRZdlz3Ze37vm+99+wzmAFAgNgIkqJgSUFRtMMRirD/OdthW7IcUoQlm0GTEgQKFCFwsAOzdPf0Vnt17fte5fidzHzvfdXVyxCw7IGmGEPMVH3fW+67797Mc/KcxHYDm+RUziq4xZ41rCoJgNmcs78owQ7Vmfyj4DlUNgI01PsBAJHKR6yQCV7SLuZM4Mnw8JCsAgkM6RlGkA9IogD07MyGh4YUVCqwPTpW8EuVPdcLAUkgA+lEkElQxfcAagHn1INU/YdLG1n+m2tHvTCNrfQRVr1ezQ94SA8x7OsIfDnu9g7Jy7YIZUhZCEeOC8GIBR3kH2Q09oYE44BJnM/BZieeCeoZGycLsZbGnnm9sNCjIhKLHoLFJBu4F3psjk+Mq+rPLYWcTIAchewmcOcfkjRs4QCcIJVJYgnCIX7pO9LR2am/QaozJ0goOZ4qaLFqrkeN5OQuSS+Bm3r+RA9QVaNKsezH5Md70B0oWBeZg/K3vU0gs0Dw83PdO8kPKmDujTGEuOYZQFT/h+//ta2urtvf+4M/kEpCijFADPWjbtZxCPizElkW2Ds7+h1zmM8xnjMzM1INSZGDrXESfUGMUT3r5Lz3EOrs7tRuwbxkHADxeW+Yn5DDAN6y7z078/MdHXqfJNk/N3lyF4QAltNOZjlxmmCplLOA7NF/21XY0Ysqzln0AcaumP4+EOjNjL8nw062Nxdq1iyGEMjaUF/YmmOhS/ECiibGhPeCe+DH1baodbyPr54xCXYQ/+rtU+k5WtgBUkSCQhOrYRVieBUvIL4DSu44kGQmCSfjwDvCy569hJgfrt73RJPrIqHhOpJQUi+oUH47weEkOD+yWcQiM9eyAKq9WtQTdCdNgxyUUq5SsJUkXRbpBKnnjYDKgoAEaoLr9n6xSvZCwaB1K9S/Mf6+XDtZksBZkmJK6isxg/aI6EGbgFwWyvj6Hj+h5HCisPy9g0RCneL3Pj4CjqLnDus4/2SCnGBSjrUUpmmjF8SfiDDHcIu+3E42+/lkIbazq2p07W8k/41NeqaAKLIwi/66HoJFJFa1U87nUUMuRk/dUKLyPApSNcniAHJcwVAWUpX1Zg7siQjNv9eMpY9pzp2MB5IIriGEixiuBH4TCPZHUW3vkABiZaJVQKfysVc+d0Hh4yNVYJExZ8uezwm0OOkXIFgoVZOYTuJXz1m2hmnJ7nPbCyd83opoD+tnTpsFBCWAHS4llWK+JOu1p6dN20UiOD7vfd1dbeJrpwMQZTFH1breySS3hXbkJS2p001HIxcAbVaVV+O5nNsqOIie3V5w4GQVx2G/qtofZ2ySzzLJEdmQy7kh5hK2euyHsoR2G1wvBHB1fEE0iwRO63QvqPC4KZQSKqw5qQHKZHcflowO4sY4BTDtRT5OUKdam+tk/yZOSBBc6x/AXCqERWK7KpD9TEVMTVj+ejFBgrOuPg43hWibg4X9mfb/BCPd/YXrlCro9FR769jwsDXW16v4CkKNcxMHafWrN9tY27D79+7Zz378Y9taW/dWEOFggdXtO++9Z72DA7ZIn9a9Hevp77dm9SxstPXVFSkEJiav2c7Ovi0vLZudnFpXa5t1cB9HB7a5umK/+MlP7KNf/kp9bYfHx62jq9tmFubsVx/80vaOD+3N19+UKpZ9m70TtxhiRK5RoGU4YoyNjtmNWzflNtPZhXqZ3q1bNv142qYfPbau9k67dfO24tH56Rnb29qxMwjw7i65iBxG4R42vb3dvUYLldV1wMiHNr/8xNp7u21weNh2tjdt9vFDG+nusj/6oz+0N165ZWcHezbQ02lvvv6qXFuerK1ZU0enPZyeEXk4euWavfHOu7a6tmn3Hzy01ZU1xdfEY9/4vW/Z7/zuV2xm5rEsl1G+NrZ02K3X37LOrl5berIiS+j9Q8BuWi40yTK6v29AqtPm5ka7ffOmwFEI+lRbpVV6rvPuYLNvW9tbri6U6sRJ0zt37sjWe3FhydbW1+zoGNVqnY0MD2nMKUCkl/Lx8aG9cutVxfDEnG+/9ZbWiKWlRVtYmFdcuLqyap/MPrap0Un7wjtfkGLm0cNHint5n+YW5m1tY80dK6LFybtvv6uYjGdFPCdytqXNBvv7VWQopxf1Sd60Ox99JIvoqakpu3Xrpoo3sbBGGZ7tYXhuxNvEycQUzY1NKhBAAUxsRdzEe0Cu0NHdaVNXryhm4ned3V2KcReXFm12dtbWVtdU1EoBCL/v7uqxV159xYtHKP5sbdOznJuf0/kolpufXxA5zO9RobNuqU1KODmp/2Nrq928fdveeIvn7L2dMysECPa2Ij7HtZalAkf2jmkTXEukKrp4Hm9Z2Z8upqYlVXuBAK7sHy/K+DN+Kv+3lnSN3bsgAi8/XjXaq6L3Fz6df3qJiyqxnBcNTlz5C0nlFymIPY58+qeKOVX/7r/3/dB/f3bue7/v8+4elWu/f7Y8eg0JLv64jG2qf8t9Q7FXEFHsMYWFbrSc8ALx3K+TREwSzou4vbjKi9tyWnms7E4kubcXMFpFdJGFb2knmvG+4h2RRxAuXpBV2CorNnbiz2OFbOfgz8IfmcePeTx9P0hgkWusBdr/M8hxt5EkXd2+N+KXuIaMrXgeTjx6TESBdRKmnJz1C4t7sALiaQqVWXNdsXkarTq8mDlJNrUiEhHvcYqKPGjpo1jBYz1uLgvUWHMZb18bShvYVGd7S6DaglPGLJ0e5FASrkSs1eT7wiGCBPWiFQqZUX42yyGhuNZow8FnVGweWEK6ZPE5L9ZkH+I6KZY+Un6pQvlw1EnFLXk9a6difalLXagghWIG0pFTJvHq8z4Lh91mmzVcOXAU9RV5lWJcJ8Qzb0uHNOYEJykcoQLvKN+DeB6n5F6RC0ahOblrxuUijSXM4F4RYHjxecaBKgCMwsEcM/AQiGnU5BCgjA37BhiQcrAmWlcwDvSzb9T8BNs6OkoMw9cF8u5sp8S9885DSos43kFdvWODA4N2/cYN4TTMVR9bn/uK6aOdnO8bue54vr6Hq93JiXApnEqYt05wnwsTYv/jGLh6cB0qcAIbieNzTbwH1cIGzps4ohcEuJW024F7QSVq1x/88Ac282guisn90nxNyTUvinRqtrtqblaujUqxiY+z3Uyss1V8X/l7C4X1LTY0MGQ3b9xQu4aB/gG9wzxHisYQL7CnE7tTJPeT938lnFAxl1T7XgSioo6TU3vjrVv2ld/9HevoaLOjI5ToYDYUAjhewn21traLKGeeoaZlPCBe9/e2XRixvWmLi3Mi+HGPOTzm+TPfzqyvp9lee+0N6+8fUOxCLgDJSv9rjs948uPzo9yVKdCgRQhFf9hAL8zSWs6st7vNvvQ7X7Kr1ybN6lkrvDezryleJAs+SmwFtvv48bxtb4K1xbOJaZTEuzsU1FlbR6MNDfarPQdx6ezcjK0ub2suHR9S+vb5z38JI/D5g/4v4SmzkAyNPzPSfhki+NclgF+UCDmI/2yC0gPPl0sWMnC/DMy67HEngHaRzHwZcrPc/iqAePUkl1hAl9+pKlT9tzUc+EtbaOe4vOh1/s0SwC87Pr8pAtjJhAjCQ3mbxIoHIw6qRep2ISF7SQXwM6ZYJjQKTEIpl0mXNuQMjOvrRZABbkCkok6BxISMo5xMtazxfQGGUa0KmAYgQVX88MiwEhuUtKhtk4hLUJF54gpKr2rExoxAY2NjS1VgDkqiLmm027duinilWh7iUvZ9e/uyeQZoG0dpAtEZdoZtbVTMHwk04j4gfXn3RkdHFWxiG821QYZBPnJugaf7VEQ64YwCge/wXX5IalCh9PT2KbDEihqFBxWqY+PjRX+V/r5+t4Lb2NT3GCcPohqkXM20NlW+SsKtzjo6vZKNqkru3VWRh67ekw0kvfUOBEjxN0hUVV3KGtr77h0cHong5Hj0y+3qhOT0IJWki88TTAKE0V+FqmXITJJF7nlhcUnBNaoKxoNKzKykRKkhm3BUmqH6Q7HKMydoZyxUZRo2lEoqo3dHzjeeJZZ4BPP0a0b1S2UnRD2fyX6hjLkH7dPqD8S/k2y8/toboeR121kSCRKFVNgCaq2srqinMeNCouKqZu91A9C3uLhom1tbUihdvXpVlaME3upxRw+l7i555VIlW1xTWFuLDHVdqALxTNaZr4CgfD6rmTkOc5Nrk3oJBUpYInIuAEzmJvfO800ra7f7dAV8VhEzZ1JJq7UhFL4C/+Mf7W1RNLG/d+CFFuql6/22eTZK1o6PpSBnPvPu9aDEBag+8L49nCdJg1R/Mrek/BaB6WtU0T8LG6qw8ZJyTWSIExPMAay3uDaB66r89V5JXkVa58UXTU1aY3hvUBJxDbLSbgegpTeyVw/rebRgVxzzTEUnrnCVPWkBILmSzQEKT5pYozgvwLZAhVDISREYClkRzEHQJXGU759I5OgBnJ9JYlCAQFTFu82+q0B9XffnWFigRfKScUICK+V5yz00gSE9Q92zK4ETxyj22QuWyAKHErTJFYdrB3QASJGK1AGPvOdMhguiT8Sgr/MOmkX1f8QvnDsVsLV7aAki6xyxmRUV9xEgFKRqJR5yi123IszxT6BShQQaRyf9i+cTgQjXUB3LInypXHeCEzmeKhoI4CwJ1CqZ/jTYGqBgBcithnMJEPqYBqAUAIEsNUNxktbWaTGYYEY+72dEYaGALz3HUomRa0ABxMbzT4QjVb4X59xFgtjxmlBShzo9SXGOrXdQVqLRA7xivag1Pnp1+1wG7Ap1d8xBKSMEMPqzqgKkBXEeSnh/Z+LdLIpjvIBGKpQAWDUPLha9Bd6d1+xEc/aEDwJXdtu+Tqioo6I+L2LbWFO5H60R2sPpHe/Kbb6b9syKZxq9dQTj7HOxjIU5BnED628C7+rrLDcUX5uY4xwfYoefVOZLdauYDULWATeOzX6JXTPflfKX3nnHJxFv+LrPWBd9uAXW+TkF2klF2KRiHL1zAdhKhXIOIOcxmWIVO7fW7Acbey7fVVuDujr1Ih0aGLDT4yNbW1m1rY11W1tZts21NRvo77Obt27b4OioNba22Pf+/ffsz//sz0SWtjQ2ydaO+zo6OLTu3h77vT/8A3vt7TftGAvj/V07b3D7cOIZlClrq+t2dAiBjTVyk7W3tFlXe4dtrSzbT3/4Q1uYnfGWEUfHihlZmrsH+m1pYd42NtZUzNZG+42ODu0Lq2trtokl8Sn2dGYdLe0C6VAvo+Akpj05ObKmpnqbGB+xK1ev2oP7D+xHP/xbe+Otd6TU3NvZtdXlFVtfXrFW2iIADp6d2drSE2ush7CelA3wwcmJ7R7u2/0HD2x9e8vGrkzZ+tqqPZh+ZEOdnXbr6hXrbG60KxPjNjkxZtevXbFXX7lls3OzNru4aF19A3Zyfm4bm1uybl5dXbPvfe/7dlZXb19474s2PDZqyyurUqQQ++zsbNng8JBNXrli65u71t03qGKF93/0Ezs6Rk0ybF1dPdbdi9K5Q88TYpV5PDw0aH19Pdbb3RNqDQc9k0Ths7t7O947t6FeRY2PHz2yjz76yO7cuSvyljidH97ZoaEBzTUcgXgfPvzgQ5udn9X8euXWbVkibm9uKXcY6O/X9+gVTRHhwuKCFMBXxqZEABPHPXr0SLE/a8rS8hPb3N4MssP7T7/95jvKOx4/nrbRkVEbHh1VTEj+4EQUpEij4lxixv6+PiN+R6G8tkpxZ5NsqQHWlxaXZGNNG5Bbt28rLiHGamtutaGhQb13qNz56RsY0Jo0MjZqN27dUqw5v7Bg3//r79v9Tz4Jq9UzjRcKao5JrkWOw3rCekTsRFHCyuqajU1wj2d2785dm348o+sBQGcecy+sNShzulV82mY7e7t2/eYt+8Y3v2mj4xO+DodMiYKVXINYa3Itzj0843cVnaX1fwC1Ijcu4hsV8DwJ5MvwCZ8DBR9QAQleglyubuaF64WOWK2sejEB/JKY8PM+lnuB309top3/XYN/XBiMl4V/LjtG9bvP+3ttYVlJAKd7jtuBxvWH8tHvy/fk/HmKAA5cwslPyDp3h8o8hf3PCzHdGSmtjn2vdzVYTaxYUfZG1FsUhqdDjBfLXyTGs5duGb+W+2NFCQqjkZhb7vXpEBSWwXm/mtdV153i2spYtDbWy2dfzsGM73glMhb1m/ZiMEKrIgYMxb3jLiU5nZ9XHB7jRmGyiHEKgBspLHYCzOMXdw/K95LnQb7JcbMITL1eRfJ64TTfY23zWMXX8yRjXOHtxXLsjYprUqkYRWL5HKX2DRLM1avHRVzB9dI6iTVOit0Yf+YHBevsNeAPituj8MSJ9fK+kjj3HM9jleYmd0wp7ZZdgcj98n0VtoTLiRPPHgM5ue5F8HxfBLJcWDzPETbB2KpdlxcJlPG4g5qau3mNsaDlNVfnkedMESOrxYnHvRljZj/nVItmIXpZgONLWxbU8156MTaFfL7g6pmFC1Sqh0UCHzs57r1w3TaXuFE5utq80LPYcSvU0LyX5P1gVDkv6PuqZ644HTL8UJiB41rrKvZV3h4tSpTro5QOXIg9SGr0cPLKWJiiQDlOBU7g75wJ45HVcxTee86d2KC3M1IrE54LrUXAffb3FBdQcHAYxKfWnNi3uAbuj3gXB5Cf/PRH9sFHd7y4otHsDNeT08gcClWvj63yqnitGVtFp5oP/v6W67z/e/D+hfre4+o66x/ptLHRcbWbI56RE19jowoU0pKbZ0xbCa6RmGZ2bs621sAha2t90AVw7p7+dvvSl75kk5PjVlfP+4JrF319UZg7TuRF9Z4f0MuXwmx/X+ivvCkyGAUweC7Xf0AsLQtoHFLqbHxswK5fvyU3Qc4ppxHUwbHk5doih68oyGa+QxBDADMeP/7xL+yjD+4Xe8nwUK+9+947Nj45omsFDwPrIRZh3vBsUT///Kd37Rhb7ujN7HPdi7P1ThQ4i2fJws46XRF/sH9oh/unin2P9s9eRCQ8K0z5/PefsRH4/EF/xh7Y3/Vy+0YmitLPywLpT6vofd7nFagV9S1+xS86vjb+qJa/7B5lsfScDKAWSI1gsRLpl6Dos6f8Zcd42fGu1sjWfCcD8FAwVVnJqgo4b+3TEcAVUvM5PXjL6/kNEsAvdb5MTYSQ/Vo9gL2CyW2HpLjJvnQkXpfMi8uf8rOf/UVQ/OJzd7tFD+p8Y3WlihK0zM7DZsjJlzYlE7IBCVti/Pf4PkpHgkC+CxgCmepVmy2ugm1tEYn68OEjW15eLtRmCb5nwkIABAmLmnf5ybKCl5s3b2mcUN6S3GDHBmj54Ycfuh0zirMjAt1Du3btqpTBEJich2siuCXIzT6hSZaibAXE4fdcLzYiXAcBKGBOAsJUom1ubuneqMQESCOgRD2gZ3Z2JsI5yWyOAeHLtZNgqMdKrB5pq8rYkPQ0ox4NSyMRXYxZKH/5fvbAhQBDTUNgDVGKEnh3d1uEKeRiWvWitJhfWFSQh8V8W2u7TU5O2NWrVwQqpZ0s10OSJkvgsI2SJR52xBDcIlpRObtFZI4HzybtwGUfHJbTfAerFp4HIJTbTNNj5kQEK6AgYB/JnhNuPvcBrwj29w+wBKZfb69X7AZAz/WSwGD9QxUxQTzjg0qop9utx/nhMyQmKK0hEDlmgtucm+eT1szqmRpqY77P8+N/qZDNXjTML9k5d7QqweF4EBAil5ubdR3qwSsS2OefgM9GVwzzg30zP82tzTou5+EekmTLRIhnhWLGEyhU21TYHop0Zk6zPjBfpO4AgFdSB8Hvauu0GWVeUuXJ85FVO31zqM48P5dFkyyglOQ74QIYSwEB1aL8vrenT4UHSVJzDBE59Q06V1bgMidIXLguJaHYQR4cRNLoBQVO9rkdGp9JNwDvK+SKE7ffdeUd18hYJhAhVVxYQXOtPHMKDaSGb/N+Q25RGGQJvYgDoCjAD5StUuSFTRvK91C6pmLOk4ggk8Pei2eGbSnX7olt2fPOE/voBxr9tqVyCqvLBAmUDEHOYJcfqnBZkIWtclaye3Loz93viZ5mKAsTkHHyUOR79IhVtbj2h6ptma8wAu0CuBPIQdVzEGcJyDVAoMT/CRSJKmqSp1QbCwSJ95R7zkQ6CVEnld3+NddwPsdaooQ4bIJ9valaaRUhm9t9Y59GtXGMkeZbkLDuEuDkfkZcNf2IpfjGei0BwFRoBJhZAJSptvY1J0kLr8z3XlzqkabzOlijvTGIZ4/14gp0LQnelDtquddWbQMdXHr6xz8j7XISwgF06frimp4Vp1UBB9/Ba6vSywIBLOPYQ8ISOwh8B+qcxK+S5FUw368bIM0BuARd+Y5UJOxtsgJ2IEZjVBQDODGgMQl1xEWQhM8LsMq4I/9bimTmkVszp8Wgn9/nN89M1snRV6x4PkX1vQM5Hov6P1qP4lnksxJYqkIYH+kE0HJNqFpD6z0JZwM+yzrCNXo/TXeUYG3y2GFLY5RkKvsO3/ffuZJDbRAOvUUF63r+jveA/cVBPHdGyfYIqRJJMMrV2w7Sa12KPrzMH5HCPoFFInlhQ6P33SssEqMYRWuoA796/wqlrxcR6VnHGHpvd9aUYzs/PbEmwJWwV6S/LQAXexDKEYiz3c1Na21pVi/an77/t/bJ3Tv63hd/58v2h//gH1rf4JD9xV/+pf3v/+yf29H+oY0MjdjpUblmEVtOXbtq7331y3bt5nXrH+q3o9MTW11f1Z5DHNRQ16j9rb4OcLfe9onrZmdtYXrGTg8ODJt0rJefLCwqpkH929PXa0uL87a8tKB/r2ctj/VuYXHRljfWbY95DhhfV28jrd2KOViTpOoWodpmb771hr36+mv2ox//2N7/Tz+0b/3e76sokGLD48Mj217flJ31KXtsXYN1d3RYT3en9UKO19XZ+t62La6sSJnb0dPldpN7O3bt+nUb4TMQlnfviGy/dRM19Lv25a982fYO9qX8XVpZsQf37usZfe0b3xSZC+E7NjklxTHk8Icffyx7P5xqDvf3bWJyQoTgxvaube3s2erahj149EgFg6PjkyKHX3vtdesfGLR79+6LuMXlRzGuFFTuFEOsxu+kMor2DhQB0o4Dovbu3Tv24MFDOeMQsxIzEYtDThJbTIyPac6m7SWFmPNz87a1u2Wv3X5N6pj1VXe06e7tVtyNLSJx0eKTJbs//cCmRifsnbffURw/PT1rI6Mjem8g8bd3dzRP6VHd1Nhsb77+tmJAcpvBoUFrb6NXrlupAoJSlMV/Q6ai4AUQnX74WPNsZHRIsSXg+PLSEz0nxe+4lGCv2dEhS1HyIhThkB3E7LzbqKXYc958600bm5iwhw8e2C9+8QvZWVMoSJyxs7tna5vrNjE6buNjgLm0fGl31VlTow0NjygGX1x6osJVznHnoztSC/m6dSYFMkWGvL+0kunt7xXJ3SDwvUFK4C99+XfkTyn76o4Ot+gNUodxKAgXCtxirS/WziAJs+WB1lflkOXPRYzkWXuY7xe5ZzwHsqtKip46mO9NlV24lgAuHMkuOz4383JQ4cWP1ey/FQLAXUhiOvgAACAASURBVF1qY4KasXkqFqgljC/eXkm4ltdZPcTL/d2P+jQOlMVd8gMtYjZ/1rF3R4FnPquaAjh3kFaM4C1ePNYU6VSJN5nbWRyaPWHzPmtjHwf1Uy3JvSVx5vMkrYarJH/tveXx3PnFnbXSvSbzEcc7yp7WihIi1qv2A85xyLhH4xeEX85bOakURRDRfkTuRh5vFLFVjC/X5/fkBWaqwYixZs3KQsAkDxU7h3NPeSx3ZMniau0t0TaFsWffJefJ+DuxERX/SjnpuQUF2hDJYDKsK+zp7BeKVcJ+2J3HmqPnt1shcw+sa+S4Hid4nMj1eQ7EPZZtTzxWOtK+qwK2wu7YFeFedBnq1nBMYO1keDJfhYwk/85zZN5cd55tXBpUMO2YA+4t5JEUBnu8o/w++kRXY0Av2mtUnsketQ6ZSWsO5Xjegov9KjEF5UlN2D87Tsb/yxi3fBs85tU7lzFnQWiHkj1ytzxGEr3FuhL5iC8mbrfM2EK4sq4zT7kO9kXGTtcQc5FnJvcu2nNED2EVFUSBZLZp4vpKEryuwO8Uh+7vKYYFG+BempocY3GL8zqNdVcXrheNthtq9CwwZqzBCcAIwRUYIzAtbzXVrNyd/RVxA/EAz5BCP4kJonBa6tWwFeacXE865GiOUXzY4m59bikN4ex20eynzDH2c7fvPta4eaF5g83Pz9ovf/VL++jjj1U02NRWrxp+7J8hgbFWTqVpkr1efJLq4Fj1QhmfRfYFQRvvtQas3qy1p9HGx4YUHwwMDNrA4IDGQfl8FCgQhyhu3d+XM8rMzLSwztXlXV1PQrHF/hCGXvz37Vev2tvvvK1jYs1NP12zU7X78MIcd/jIwhmtf6eu4t7b37HV1Se2tkY7C9YNn7cnJ+4M1dzcYP19XTY1ddXGxiY052R1r7wf1yIv/NH9hGJd607KlWgxcU6O2GwPPnloP/ibn+g6IP5RNPf1d9rbX3hDhW484/n5OdtY3wix0YA9fjxj9+95EV0MV+CG/rblu+xFxO5EJvyavFZF/OFO1lxvhzunL7fZPy9g+fxvn4kR+PxBfyYe069/kQUBXEaUtQF4TXXo0+dTcFchdX/TBHCCT8+6U63Lz8sBLlg5XzzexUTk4nlqk6PaYPllRv9FBHBaWD6VXETi9XchgKs2IV6B+aLX+TdHAF8O1l4+Ui+jAC6Vu08fA3LOSTAPFDUVYi5UAXVtts/4edH8eREBnCCvlCinbnfrfRohaMo+Hfw3YCkAJMQUn4HQUgKAjZjI1wNVzp8cH6rqa3Jy0rq6uxVo5A9JgAJ5Khgb6Dfm/UpISgjSePYE3A50mizgIKUYHxSSqBsy4EtrZJIEAnVIXQJCAYH1dSKjCBMYP4hJjgmAxGcJNDm3KiJRwoYimOQJ4ph74dpJDKjA4/qw/APghETlGmVNc3om6+fDI/qi1cuyhHORfPB3gpq9vQOpD9x+2kFiQF+seEg0sDLmectSGUtmFDPqdXGqAN+rIh2UJckGuOH6XD3ZokpCSDPmAqoEFK+TE5NSVRAIAfIMDgxoXLh3V0Xv6dycA6ULSUVhH9WIzfOhquekaEWN3NGh8SU59KSDZ18vwJQAWJWpAQKLFGxqKqymlICKjCQg996BmcipSviEir9IEJpbXKEbhCL3CaHMMyJp4Nj8u3o4nxOopgKVXjaHSmS5RlQbTuo6oZg2lvwuAe5MRnlHsewmqeEalcDs7SkZ5N9RZJAEMzcFzEckyrOiCrIkJlw9JitmHYMe2K62UoIcc5rnVFgVA7jJNtufKe9g1W6Zsc8qZJGJ2PNQzbvvNs2qZo4xoc8x7wI/nnAf6tgkaQCJ3B/Pgd51JEkovVWYgaI9KmxJ6rn23d09V7DG0qtEkeRdFcVuTar3UJbg0c/u/Fxzw3tY+sKWSl0vFklbWR9Hxo17IcGUcg1yVwSs963iPFKmQU7UWL55BTrPis/xLqUqVMmLVIlObDFeuaarT1PYw4tgpXI8KsH5XpUE9B5dvgaqd3JB8AatpHEp5XzeCxmVNhXvYUMdVf7YMPE+8Sy4bgpHsj9oKuyScKnOT7fddRveVDsLeEidS1TilgUdvsqmasP3ft9QkrxRFTf7TvRP1pxUolStaq70wYpxTAUxzyR7PLmC0oEWgVqsB0G2pfIz958Er7gWvftSsztYVBB1UkJHpXmAZGm9mgme9km5CDA3jmSV7jKKvHd/z6pAnuZdEH2qrK8Az3m+3IOriu8EtjLxT5q12MxS0RprymVb9MV4Ip9J7vMXCWCfUl7hnqRqgoH5HKvnSbC0ek+aQxVgXoBJKHP5bhLdCbolcMPfHPT0M2Tv9zy/XulCLZMWxLXWoBfvN+dNXns1Xs13TpaTYRvHvMj7d2DNCXL+L8dDfXujOEiFHbzvMXeySKGI6wsr6bBBr4aSF3gD/sSxWHNS8co8Zu1UD9xQPKfNoT7H+hIFFN7frlQRc904TFBI5W4BvpbT9kEFOlLluC0h65JbT3uBi++pDqoz/l6w4G06uE7vH+eW0LmXqgApgMG0ck3ANsc/wSrGzW3XnLz2whsvWirI5LC/lHV/fX1BUmeQyrn2d7dBBdUuAtKKnmByd9nbs+XFRVtdWbGrU5M2OjJi7//gb+z73/uuNdaZbW9uWFtnu33773/HBkbHbHFxyf7m+//RfvL+j21sxAnkXIO1jzc22Oj4iL33pffs7XffVsuCfXrF7uzakycrinO6urptcfGJPX70WARwG+Qb7hCoRufnbe7RtPe8b24RyIvdYEdXh3rBbW57n8EuWoK0t9nG5qaKB4mLpUYAnNves/3dPcVCxFz+HOvtytVJGxkftR/89X+0n//s5/al3/ldGx4Z0R4NqKe+hBDL6llo1tKE3eKJ1JlbB/v2tz/7iX3y6IFdv3XTvvq7XxE5i0K0tbHROttarbOtzfZUQOekKz1jia0fzUzb3/zwh/a3P/qxLc7O2dd/92v2j//Jn8p+GHCTXrHW0GC3X3/N7tz7xH75q1/Z62+8YWcnJ4pxubaj0zPb2T+w9c0tFYqRk0xOXREB3NnZrftYXFjQOAwNDdvK8oruAStA9kZiawrkmI8UpK2trtr9+5/Y3Tt3pNCFXICszfgQZezEBH3s1lTQRzEhFpK8Z8TUxKIL8wtS7r7+6ut2ZWpKfXhlL9rYqB66is3WnWB+ND9tY4PD6gG8vLxic3Pz6t9Mwd7a2obtH3oLF97F/r4he/fdd0WCi6CJ9hS5R0U2pnPxngJ+rywv67uAxzwz3jHyniywI9+hcIC4GmCb/REVEp8H8CWOYr8E4BwZg5g+tYcPHtrjx04qK845PVFstbG1aXvHBzYxPG5TE1MC4HnbUWtPXZnSuHF/jx49lkL4cP/AZiDMF+ft9BTVj1lrY4uKQYmBKTBpaGqw0YlxGxoZUf/fvcND+/KXvyz1Pc9abgFR7OF7aNiZhmuP98nNHvKVIq4gNC7b86q/873k2fl7SQDH/l35sn8rin48snn6Q5RQXVIoXZ4zjnLpdQQJ98KbuFj8VX6hGvvnb6vXc/HansYXXpYAzqPXEsElAfy8v+d+XvscnMuMYsYoPi9CWv0xyfmyYO8pAjhcYdKWNONZ7pN7FzEZBJbGKuKHvBJ/9/zZFvcSLUSyR7OOVTz+sF6OwiYf/0phVxCR6jsfJJxanVRdkaLIwWPtmPNRcJ9KTM8FmPs5f1Jx7NH3RQI47zcLyJRjBgnKGUTe7e9p32Ed89Y26bjjLh4Zo2eMW86ddNCpkPjRlkM5MAWt6gfrY+7xubfSEHEoRac7d6k4JQp+tUZ1dnhsY+fu7iXi7Ngo4pFKl5y30Qve1ZKqudkVhfytzkTi8Xv1O24Au/D8lL/zzJTviPgjr/RzbGxuiKTOeK4g1iuEDn9zt6h25YpFHBnqbZ4v2MvxkecjrLvkjuACyj1kiUzbJVf7Mi7pXKP2JuQq8Xvl4xClivuOtc+qyI1Cb0hWrqGxOdKBjEe9SDe/y/GLnDiKyHjuafWcbVbybc/4VKRttujJ3CgcrLy3cxmP8yzkAkcv2yBHvV91ikjK9zt77SYJ7KS8x4/MUSaw4sbYGzkXMWoWImsenRy57fIe5Ku7RDBOxKWMschciuBVKJTtU9xZjffo8IiWZrvCxJZxftnc1HrDXknhGLheazhOuLIdohlFN1iLx6E5NkfHh4oZnMh1pzvmJ4VkfM4Ly3r0rLgunh0ktOelnjODf3AtP/zhD+yDD39le/vHIn1l4MZWcBxFveGqleKYfDdzDSryEt6OMEdgm0RV3zPcZcODw7Ljxk2kubXJ+vt6hW9tbW3qnafwDIxDeMrRkYoKidloGYfid/rxY1tYWpZylevzIl3cunw5SsMNfkft6ptv3ZYDia9lNOwFh/IexCoxDjEPuFvOR4hw5tLW1rrNzj62lVWwLp+dkL+ohNvaGqyvt9uGh0cV++EMB2YkNb1wK/pIe5E7QhrEBjy4fK/dxpupxlrYaNvbu/aj939mqyubduP6lOKT+fkn1t7VbKOjw8JImCO7O24739vXbvv7R7a77WuNL9VZcJG4eebziSPEPhhOJfwXSmneg88VwC8KdH57/v7siPO35x4/vxOslVIBXETftTY8L1Lo/joEcBQD+ob6jJ9MYp7/gedM1xcQwL4mVpOC2mNdRgB+OpLzGelbKIC9D5vbM1ymAv70BHAlEYgF/8UE8LPH7yJh/ryX5tOMi6cNEQHExvmpX8goQM6gMJMhiDUCZoIIgAzImurY1pzn+fmjg6eXJshlUigQIiwEvS+WW/wpgQCIDMA+j+XBZL0Tvjvb1t7RKWUqwRtJBeQbIBlBIv2t7t69pz5tTsaYtXV0KaHgvcHejWONjY3Jio0AlCAI0u+1115V0EElHL2uUNzIVkZJiFeiArqgFpV1caguZX8MGYmShqCHa1XvV++xK+uYsFSDzOW6AWqoAAUYGxoakooYshdCzQP7RhEO/PcA1oFLT5QkHR+fSnlA8AapA+gj2iV6xQhgiV6X9Kvx3iuQox5EHx5jSbjoioRBFAltAu4AzgABXZHs1bQQ2oyLB7lO2hFhARQR3DJ+BO0J5AJgUdHLGGa1MJ+TfYt6FaK8PbAdBfgOBBOEEShmVSnHQmHM+bgGB/KOI/nrEIDEi8BYA3wJIGvxpInnlOQmBDOXS+84710IMYoltNnh8VHRu4xklOdDLzSSD1d6NUmZq+QOS02pScMCSlWHEEKnYavklbuuMj3Xd5JsVDXs4WFYO3nFMf/N/MDymzGBiAX8573L90Y9cetc4eV9nD2ZTSaOseOzqdJKxWkCj9lXm98TFKuqusWTYn5IYpLQ1TgHoe5khtsVc7+sgw4etOr7nqD4SiTAIfra8huSuVz7qoQSimRIcn7HO9je0SbCLPs2k0ijeknyW8BmYe3UUPRs9ffH38ODQ6yuncThvCjt+Y5IBqraSS5FWJA0RIUpYCr9JhuzdxEqXBJ6SF36xx7qWUBOcw1+z9iln8vGk7+5OtltjZhzvFsoqXlPtH5W5izzVgm1LKFi3KI/qQgWEulQATB+SRhSIX+w54ks4AjXJhVggKY5RzLOkCVx0U/V1bHYG5HoUpGbPbRybqQagP/VcVECywI/bZYhsavWbl6JzU9RrBMAk4MkDmr59x20cgDMwSZX/Lv9OO9Dgk5pYZvKhSw6EdyV5FwUE7iCPJSCqK5PPNkWeBJjKSt6JfIliZexSsYKmrOFZbkrMb0QqlQ1pvLDrXL9nVaRhXoSu4U5FrBh3OWgZaWiLhWgz8Kg/f4VvBRgYBW0zqSz3HNrlb9Jnua7luNSBQ8SLMzPas6wSVB4znMJNUietzhWJLu18WX2cfYrSgKY4yURmARelQSuxgFJenvRgROoWeDlqhX/ncKbiB9SkewxUqlySjAkr1HzTmx6aen8vPiDdYEiEn7SQtIJaweUuEYIOBVhREGH1Mwxr3JtK7iBinUgx8zrSqcG3gOfz17FXpc9mmNtVS/caF+RcY4r3Lx3OsdRhTm2c4xRnZMjfI9YmP1Pqt/WFr0PkF8CUbUXekGKyFaq9cMqP0nsoo9u2E9n30IVQcZ7zDzOAgq5FlQUzjnOBaAavTz5PePIdQmoZp0VSJw2075XaLxi3PUIrU4kNfGneqOiJtUedqT9qqmxwcbHR21koF9rMvvK9ua2ffzRxzY3MyvF7/HhoX3pi+/Z0EC/ffcv/m8pf7/1e9+U9fJ/+N537Zt/9Pftv/3v/nurb2yyH/7ND+xf/PN/YR/+4kMBTn19/VpnOSfn4jH09nTaN775NfvGN7/hPej2D+2svlGkGEpTlKdYRgOonUPGsyYeHdrsg4f26N49627vtImxcTs5dPDNGkxqUzls4CpR3yBiGRUGMSOFjIp7jnGoMIF1vT09soJuB/xE/mxY9+7Zxx98YCvLrrxlvdrd2bPxqakAkJsElDtpeiwFqPbh1hbrHOi3t7/4rr3+5uveZ3Z9zR7ev2frS0vW3dFu/b191t3hpF5re4csna9cu2bbu7s2t7Ro23t72qPamprtaG/f7nz4of3sJz+xgeERe++rX1G/48ezs/bBhx8IwMOO+4Nf/krjO3HlqrV2dFoL/ZK7Oq2vv89GRkdFCqAGHhgcUu9e3G+IfbHa7u7stqmrVzVXFuZnZaENqE/8TI9eSH+s/BRrR6EYbV+WV57Y6PCovf76ayLY+Rxxl5xq7FzFaBTNQXLu7O/Zq7dftWtXr0oR4uwQxZrNRa9HFL4zCzM2NjRsr73xuhTXj6dnlHvIdeeAosNDkRQQ2RDrxMg863Q1UJFF2GaK/Iq9R0V48b7ynFAocW7IZeJ37KFl/9zRaZNXprTecY8U2GERThxPDM97d+XKFcUi9O6l9zCFrCosaMJdpk17p6wrD3bt6PTYpoYnbGh4WGNOTMTzAOCF2MWKm7Ej9kIlt7u9Y0+ePNF72t7u1u/kA+y/PE/WkN6+fhsZH1Ocf+/eA/v273/b/ug737F6WigQK0bBYs36kZFlrOW+6nvllNZ832gDmH1W/h078XNy1Mx549A1BWu551bz8tpDubvB5ftLGRtfdpzQDz2/+L744osJ4Nwrq/978d8vv45PSwBXLqoISi47xtPP5DJ8Q4oxuXCkw4fHX170lnv95QSw9scgr8pnUHU0Obdz7Y9l2xBtZBGjpbuH4phQHdcQwSjVih7UTthVr8nP6erdIg6K43t87UVq7hjiRLEIlNjr9P3K9Wgu6aEl3FLMej9vWEBX3wOdJxx7qqrpAvcKJSdrjGMS2XbCY2gnYWhxdaj1VXkT+zVuHNHjs8zzyig0LlNrFPE3P8r54pjsmT6uDdoH5XhFUffBflGY7Y5OuGSd6LysWSpiCxUvY08utbKyLKwDZ4GhwSHtQ4wMxxTJE4Vx3J9yONpYUKCOUri5WfselrfCIcJtq3zmvrRXcTqRi8qXKKR2O+d0P+KYSbwqLz7xOIxx5ZqIJzOWd7zCCxy88NVFFnKtgRXSf0QsF+0vijWQPYK8Hveu5lA3hm1z5gSa+2A4KRqQo9iZ8AnlNSq8bhWOlwWxPt/K/MbnVGm1XoyDg0hFQWbRnzryS3/3Ikckhq8UoUr9KhzIW4dkjiVXmFPiEnLkneLZ57z2KU6O3CBC1XEfinsdT+G5gou4U5O/V547+L97/2AXe3Asn491tre34/GUSH8n8LIgH1K5MfJT5jx4F9gGP3lskcLNjcJJ2Iv7enttdHTMCwr2djWnib/Axvidz2Mc2ehLe17T8o2+vz/60d/a2tqeel+fovoNEYGuW+1msIMmLigFOfqlnolPm/rGOmvtbrLOjnbFQ11d7niHwpciN+avHM9OwFHdNY54YH19VYVu4I7ZN7etpVX7N71+aWGxunpgp0dnEVviROaK5EIcVNnagN+7+9rtC++8bWO4qRjEO+McNskkOFHo4wQvGA35FvHKqi0tzdvW1oa3otG7dG77+6fW1t5o165M2PDwSClaaXHiHXynrcX7FeNeyIUtLi2IoOfSXKCD8x/vJOs2uRu4zan96pcf2McfPbBbN6+rrcfde/fsyZM1f8+aGu3W7as2MjKqNefOnQcq8Cj3TX9hk6j2+Vr2Zdd+EnNPf/NaccPtrH+43ZZmdj/nBWu3kN/a//r8Qf/WPtraG+sdvtADuKgozM9Vmm49a0xq4ucqfHiBXFV6WOlPkz1TnjPW1aBbi9WFz8Y+//QRLhC/5SJYq7i4+EU/R3mW2rv59JPCoa9n/5BAFIDphQ+W4fPFYzzniEWv2+KOP/1FV0nxT2HpfHGjedGJnQAOq8vnjtIzjkTwGXC1gLk4noP3YbmiSk5PMrK6KkFMJ9Jq5+jFMxFs5Yb59FVk0hebKmRK9IABHM2ecA4ohwqnQiYQqBF0TE5MSJ3JxaQ6kmCHHhYPHj4UEDMxga3ZmEhVjvvw0SObm52TqvbGtesCGLe3dwQgAWgQ0NJ/6+DgyJZXVhRUAwR7z1VX+UFiJNkGSci56WOaZIoXCXtlIeMJyQzp5b1dGxxw2t+zDz74SAELtmoAdJNTU7onrwql9wZB0b4COH3/YF99tzguiRGVqEOD9JbtVMJBIsc1EPQBPvFd+pJ4sGQC4fgByAFk26OPcE+3EiWCGE82neDhh+Qs6txEcjGeBOOAhSRIVDWqghd7oO0dGx8fE1AFSQ1ZOzg4JFI4rR+xm+GYBPOQzRwPlbBft6sfuH7u38lnr6AWsYVFHgrN6ItCwCxiL/p+kDSgmPJ+zYzbXqGCyApc7kmWf5EkoaAAlFY/xSB2ALg4H/OXBCoJOd4DAGipguoblSzwO1dmNHvhQaOrQ6VqPHeCNYFIALoq8A3RubOz7fbQbe0ab9mxV6rGsTIiEXZCwolPklMpe1OdGb1PZNkZZIKD/t4vh+vNSuW0TJWa9/AgrJd79f6kWl7zPezT+b2szJpCddtI9aYXOQC8JwmiooL6emtt9ypNV0/vilQlGU1VOskUBQ/MlbQmTqLPKztdzcr1Q7pK/Vvps8r9Z+9o5hzfTbKVccl/lwV1EAj5/exjLBV8c7PuHzJBRRtRYaxE84j+io02NDig95TnyruUluI8X++v6gkO8ybJTVWdS0nXrOeuHlhYikVfYJ4x9+BzHBKHOQ8R5YUejCOV6um84IpeJ1ed8AqQI54r4DkEL/OXKmC+x/WrFw125QIQeE/crjoVwu4EQL9tt8JOAp8xc3LbrdqceMJ6jHfG7b6cJD3XeaSADNJa+0hsFgmW5dxj7pMU5/x3G2+3Vy76EQeoUI1bkjD0HkxU1Fs8K5wbHFgrQOHYp1w1Wvbv0rmkGK+1C877crVHGSeooKNibVsoWKtgUYB5jHkVQKruc+V9BHCdG2ns12m5JwK1ABt9T42pVVQdJynmt5ggTgl4FiBokIpui1irUEpliXpwh3tCFnf5tYRCW6FF2WOpAEYDfC+VU/KRjh/vKVcUPQZArz9mP9sCjPX7czIadUQqjl1BLX46lLkComIvSiUG45PK8yxmKJ5fFWCNWKxKFCepLGBO7533MRNggmV7kJN8rgoeO0iNct8LJfi7eg6yH4S9nRc/lFbGBQEc9t5Zna65dRqFH1kwVNhcl3F+zqvsP1b0K4PUJVaCoEy1Tah29wVKAT75PCI2YU90NYK7Y+jdVa9f+qN7n7KCuA9g0YE7fy+8yMiBbCkCQjnsyg0vhmAcWDu0V0ZP9EotRFnsEb3OBSJmr+NAlzxedBU2e4isDCl+amtzleL6utZ3YjliPsC9w4M929rYtF/+/BeK6fZ390WQ1VEQhCqCIjpis90de/vtN+y9996zlSdL9q//zb+xq7dv2X/zT/+pbe1s29LCks3Mztt3/+137ZNP7tv4+ITcN+p4ViikT4+ttanBrl6ZsBvXr1t7Z4cdnpzb/tGZyFrGkTiK62MOoVw5Ojiw7Y0NW5iZsYPdPZsYGbWpiUkphFeWFu3UTu3w5MgOcMw4dqt+eoqxZ0tpc0qvPewyu9QDmOtR37pjCop4vloJtF5DVLKGHEiRdW6t9GI9N1taIKZd0lrfREFTe6v1DvSLtLz5yqvW3dtnZ0YLFRQ1zXYIIbi+bmdHR9bT2aHrZjzpdVjf1GQdPb32+ltv2c7Bgc0vLdj2/p7NPHpsA7191tXWbotzc1LrdPf3WVNrq41fuWIzc3P2l//u3+kYAMALc3OKnZpb26yeuEnkb7/UKVgo078ZQJVeuQ8fTWv/feP1NzQGKG2IHx49emgPHz6wxcV5Fext0zP5gH0WsuNQcwYHH+b7w4cPbW5x3oYGBu3tt9/WPALkQ+mtd6XOBNwSs0AA0xP5tVuvqpeyCOAofGBfppCT+am2LLsbNj48JmtlCOjZ2Xmdj3WBGBegdXR8XEWpaXUs0rfoGc8q5Pmor7dnrkA6936VOOpwHhx0+Ic1ilg+lfVZ8MN/J8jvlogtIj1kd72/r37N83MLGiNiSZR3xDUAxyiD5mZnbf/E+3BPjkxI4SsCubHRJqZc/QtAS27ka8C5ra+uCaTn31lzAOsBwhcXFu30/CRsS5utq6dbduMbW1v28P4D+3vf+Y79yZ/+qbW2t2sfz3Gpkrq5Z7jyJrXR5c4alOBzCNRnEJvx68QlnASs7NgBDSjfSZig0qaguiek9XTtPlm5xoLEvAx18err3AMz5/I9rMRYck+XY8ozCqmzntDP/PS5ql+rFpf5nEtWofZ7ecyM5aoxTfnvz4c5g2sqrrumsK3ooZsEcEnCBSfqMUOQqLX3WIQbulv/W/kQfQ/xuEcxVUXdWhBhkT9mnJhE2MWxTPzCVb5+3owfFJ8F+ZuFgn7e/L0XQVZ/LnuGTz3WCnClPTksnWuI5igYTFIl41e1hIiC4CzgqsamGouc2xF/EfOw7mUsnHmG29piYxzFqUEU5jvgebfHPlK/qwAAIABJREFUb4rVIAJxIlLs7K4v/OAixGfJgyDvvMDUc272OUg0CoBd3elxN58nJ+G/sdHHbp4fisC8iNUJarWraPLipnS68nY7ENNepJ+OYGAQrIvcZ7qFKY+WZTGCh+aCgFZOprjQn3e6xHANjIvwMd2eq/gzZsTFw1s1OXmb1sDpZpfEur92MW5BSJY2sll8GypU4QGeJ7liPuZhIQIp41AV10abH6l0lYu2Ct/K2JNrYRykyCT+ipw7Cx/z2jK39frDKPyM+agihcrc1r8nvpz9pbOwQ8WL3pOXY5Kzs0/IzjkL/1TsdOxjFrkmuSt7ino/h9ONYyqRWMQS7aRuFDhE8SRzipjg4AAHPIqnvZVUPgfiBLAJihOao3iS8ZGbVBSM8/xTvdoC5lRfF4XGJ8Laujq7NX6MORhOOvelwt6Lg7xlG9+lkO3DD39lszPr3qO3slyr3rWq4woCsbG5wdq6aAlBa60eiU2S2O/t9f/O9U+xPAX6QZrz/kg5fUrLLy/2WFldtpOTIzmCgE/w09TQZDMzM/azn/3M1pZx2ykvDJWtlL5hcpnTr7G50cbGh/RcFudX1QcYEhinEJTHxOXel5c8zQtfMq/jOYCdPnmyaPsHiCzMtrc2bWtnX71/W5ob7Pq1qzY1OaV7TbxA76CKMbhHcA0IcAQytKRb8xZxqLgp+mvGGQ5sqsEQvtCaBSUwBWz/6Qc/lQsOqt+FpUXbR4ktZfq53bx5RW4uzLAfvf9jm51ZKDDu6l7ouanvO/5qpCtDPFYU2Q1mfUMdNjU1KdHOX/7ZDz7nBS8PJH7rfvv5g/6te6SX31DvUC0BfJniV5PhGVbCn1Yh7EvO81WV1SutErLVJKMIIp4irKOq9tKIu7ZS7lmPuAre/rrT4PkEsNuqXIixf71TvpTl84tP8SJi9LlHeMlrCNhADQc8aXzxdVU/gQWX727lBpahZSY+1eQ27XNTlevK64pF1iU5dyZwtVdWftCDUno5eC+7VIAlecDfZF9o5qTRzradEziieGxtsxs3b8j+T5YrWNNCOm1tBTF6KgDmtVdfFYDBBo9FHP3VAFb4DhszFXCAPNh/MByQHAQvHI/AQIRiAza+rloBMMJakXGjOh6imACX3/OZVoK0Bvpp0DeWnrS7IkWpxAdIRWHMjwdhbtcLUEMSk4pHqvQ//OBDgU0EEKhzU508MzOroBPyFCubN9980wgGIaufLD1RcsJx1Nd2f1+2eZwHQIjqOcA0xhIgCICOXhj8PhXMqIdIApWsUQ0b/03wjeIZYA51CYpjAEiAZJ4fgBGfRcHsKmmsng+sobHJexYDQKofZ9ioSAF7ZCcRuDrRvSflAdfLPZMw0RskSSAnhesF1DNfsFHknOrxBEEUCR0PMqtGAVIJONP2OxWbGvtzJ7FS6cu892SlxRVhoeQmsfZKUFci8yykNO/sFKiW9uE8VynCW1ttdXVFagvufWx0zPsqh3I8uRFPGPe83xpq7Xq3rCK4ZE5C/gIEygITog8lqnr/NjhIHImz2wk66MHnZFMEEC0l/ZmraCOYTnV6kmbqQamey/sa2/ysnlczhKorO/ieSKM6EiHvzywiPJR8AlLDgodryx7IVDtzPcw7ElKfPzslwRvlpbx3HEDPC5t3lPIBHGSC7UQeBPKuz7eWFlmb+zV4kgrQwPPArp0kgIQo1c6sDwkO0PMu5y73OjIyLEVQWpe5baon4bKcBwxRcgEx7VbqVRJYyVSj93/SMQryxPtoF3suhDXkvQh3ABEvJAAooRetbKfVP8gTOOaIKxsBG7IPWahs43nkOkzixbgzl1wFHzb5ihl4Vp4Eq88xBEtarioBdxv1TCRVzR7gp9bpSOJkwRZkuR8TEsiJYn68H1j2dPd9yW1qU12cNkrnIgrS9iwrrrMAKQnABD0SZCsBOHeI8PcSFXbY11bUnw7wpSK5tgdrAk0enrkSt6hyDrsyP/dFgtfJbxFYRY/fsk/txV3Yn00V4EyAN3/vqlWOl7b4CRSmJXQmmHmteY4kRPVd9UZ1ZWkCkfm5PH8qMXn+KK/yeSWRkPt/Ff1OkDrB4hyjvEaP0crgowpyFmt9fMmfbcyTmCMiVNUrjXsAtPO+STnGXLsS9Gqv2XhmAnRj3lVj2urLVoD9VXVuKm9RyEQP4SRFWXuk+oi9T8VHxXyO3swBDKYdYY53qnRLO3Kfc2kxdxmBQPyW91a9B77nz9eLepK0z89q/onEB4wobbfZ97J4qsaCkH0rinjy2Hwu3xE959hD5HQRSnsVcMR+66C8x325F+i9DWBZYHXcb1rhP1V+GTGj5yM+bzxP8WNzv9ljnHlAzJHk85WJScVykIj3H9y3udlpLyI5O7N/+xd/aT96/0c2PDhkLYCb6vWFBsDsaH/Prl27Zt/45tftxo3rtrG6av/qX/1LoyvXH37nO9bQ3OwuFCenIhz/6q/+gy0/oZXFhHXgltHYYK2sYedn1t7caL2dndY/0G/tPb12cHKmPqyQv6B4EL8q1sLm7ujY1ldXFXeyL/dhY8fevXegnsBHJ0d2dHoksJK5REsLqbm1juY4N2qtZk2nsEhq+HhWnE9AtYDII9vY3rKV1TUpms/q6212dtYW11bUT/bGzVv2+ttvqV/w4NCQxmxhYdHufnxXqo0vvPuOvfbabWvE7WV7yxrOz+3q5KTG8ac//rHUyK+8+aZ1dPfa0NiYLa+t2q8+/khW0NMPH9r46KjxfPa3d0Suzs3PizD+e//wH9iTlVX78z//c2tr61CcDAGLahgHml3idgj06DfJ81ZcFw5E62sb6it86+YtFUkCSlLciQJ2dw/VDS4ftHPYF7nAPIKMpQjx+rXrGs97d+/azMKcjQ4O21tvvyW1CIAsBaHuQOJFeoDnkNWQ8W/cfs2uXL2mY0HME48QTxGTE9Ovb67JKWSwf8jeeutN5RSzs3PKOVCbEQfTxgXSgrguyY0saGHOq7CiQvilzAfQGrI53zOeFfOK14V4krkF6Dk7M6t4bXxi3J1ojo9135ybtYgiTD4jcFRFmvu2ur5s/b2Ddu3KFal2l58syxKaeUicOzk6pZwHhTMKMoh5YsAsKuH8xIVcU/brVPuTrS17srSkvGTvcEfrfE9Xn/UPDoqMf7K6Ilvzf/Qnf2J//Mf/2HMPYu9cvwtyNgqbn9pItVJkNZGvG7H3VAvNtf9kilkUYFc+UcE8MpZIornmlEk+R1FKFiEnOSXnjEtz57wy/98qHlJLAJZ9bkvCuYw1SmC5oLsvjkj890Xy9uWBgLz/i5hN/nfu+c848VP3d/FzmWOUI1KJpfQoveghtFOFswufz+JpEaqX3VKYIOU45UOvjrHT22lhXCqByxjE23UUP7kfxS8gDcq54XMv1YfFfMj9q0oS+w0UbWeKfV2/L/6ffn0pAZznj5jH51HGkElGJxlW2p6yVycJnLmZr4mFh2m+QU5AUnAZNs1Z/O2xYKU4IBx9CstiPZA4Z5Dsuo9wpfIifC+U1j7Y6DFfxlBF4WFR5Oe5R8ayWfjPvsaB1N7r0PNJ7y9MgSsKY38vWLfBTyiizjzP3VzcMpj5QHyZRdPkCjnv+W4qrzMGzjxE/aKjkC1d3bSGK97xQr/Odtp/tRfF6RTk4xymczY1CguSOCAKW2vjbH+exL3ZGihVvZnvqYCBOKBiXe7YnKtfvSeuFyBrP4nWNMoh1XvVx0gthNTf1ucHz5LxJaZU2yPakEWv7Fi1inXLMTHfV7NgIu3D+T5/977bofqONj+6vsgFycmrRcZ6btGuKtvPZSGxcvlQ9/I7sDbcLSSuqMSOicOQp/vzpJgRdzN37AEfYn/OdlfMR5xBiO/TjlzYgFqCOa4kcYHyRy9gECZZV++Eb1eX5gp7KQS2Y0UuVACPAKdhbOWwQ/E955ejneMan9y/a3fvPbLjY2K2emttc3twUtTWlnbr6Ogqemvj2qVi/5YW4Uza88M9jDkJ8cm+rxw2i1wL9y9vNSV8SIp7rskdgnb3sUreD5Ushd+NKjhbWJi3O3fu2PYONu1ndnocxbxqz15n9U0o83G7cmVy32CnvfP2O7oG+gV/cv+xNTXV2VtvvWYjwyNyJuKeid+T+GcsmCw8dzAgsNG6evC3fRUorq4fWGdHk4o7J8YnrbOr2/cGtYuhVQ19l8H6HLfLd5/xVf93vfNHinUZlMMDivibrbkJshiHgQ5bXl61v/r3f22zc0vW3tZsk1PjaskBLnTvk09sf+/Irl+/ZlevXrGHDx/Zg/uPSgI4FL5Z1FPsM2n3HPtUY1O9dfe12ODggFTGtGsBo/zf/uf/6+U35mdvuJ//5TMwAp8/6M/AQ/pNXOJFAthDu6cJ2meRwC8ic6sEbhlEvpgAzgC+Csy9FAH8AkVnAs3PG7v/rARwiSE945I+JTH6kuTri+bOZ4UATlWkttMA7hSooxwJNZ1XtB+HxQn90Nhwoz+GFBzPttq6nACupkORVMWGnsWvANkiBkLFBIDX0tZuN2/dFHFKMAlZgbUvweHW1raCBdks06+Mvp6trXbl6lXZQxM0QdShuEzbXQV6AdSJaDrygJnAPYle3h8AEBIIFML8HdIVNS9JB89Z9nLLbjHN3yGSITEJGlM9CCgEAQYgA3jU3+/9UtMih89BkhEYQWxBUnNNkMJO+mHptq7ve0+bZp0XAIt+bPQkYywI5rzP7rEq/hNAShukUk2FRc0RHTvUyIMKQ4HCZ04Gc26Cep5BKoGdqDnTNRJsDfT36f6xPSTxwt4Zi2KC4E/u3RMQqR420RcZgBQVg1vkOXRDUP9kZcVWV7BhgWxv09ihfAawpQ8cJB3kqUgAJZSu4mvHfru9TQpolJzqDdvUKKDVE2uSJP6huMCTTNk5d3QUZCjX4J859T6H6hMVtseyqAxlfCRRPN/unh49VymDYx5yPsaJOcD4AE5Oz8zq+l65fUskpSeP3m9WVuci4bzYgHFXYhrqKIhB1FRZ2U2Qy3xJ8o35LdVxc7N6AXLvHB9yku9JSRK9ixR0Z5Ac6jYnvNw61NVs9IF0hXECsZDmVLU2NrriWFZdANCoqbD/k9LMFcSocng2UuJso8TB+hD7byqzAa29Nw/ApVfz1hW9sN2W2tWlsu+KggKRGFGJnQhQkoIQyCirUU0zv2RHuLvr68XZua6La+RHCYhUVU5u6t6DwAjOuLCOz94+NSBSKH3zXfV3yhWAnE+Kdaxdw6UgLVVJenWvesW8QMET8LBhU2/m7LHriXkm1q4BjKSWql6psb1vMe+wwF7sUGU17n1Vc991Jad/Tsl7oyuDq5ZuVWJRFs8xLhyDtQMQgwSyJGXLJDtjAJGJ0Ss2kzyeifphkYiroMFBUhVoBFjAMXmnUzmZsZH3qXLlLuBKVa2RyX6eO9Wf3F/el9vjeuhdJXNFSFVszwr1VfSjki14xeI2340ihgpy2MGbBMcSoXMb/BIYLMHGPK9vrQ58OgHK/AsyOqrlUynKNliqIFJNGmVwqWiJflpJKiRgVszZLJCvEm1VV5LsDZaVc1H0JGu7sO11FUiSiglUl4VbPsyu0uBdcoI2VOpSbT6tik7QKscj3+Xq82BdSOKRcWAtcyAratWCNExAM9WmF2PjGqC9FAyUqmPfIQr75LyWdElwchW1rFvYpRybaxIZiuo91L7Fc9Y8d2V1riupIIjwyudPXiw9nNO+H0I+iL+0avbxChVL0dvaATcHU8MOHqD03FWjLAbsK/7++BzLwoBUE6VqN9+JEl2vPN+wtvQYyRUYCYTLGQOCPHqTU2zDuGWrBMaAtRfAp+zh6ery6phlIRLvrUjMuK8s+HBgy98dxoG9Ekvea1evxR5EAQ+96CnsW7H3//Z9WQ9j/4zN8NbGhooFu3HlqKuzN954w/7BP/qH6ge8ubFu3//eX2nu/uP/+k+tsbnFHk9P29Lyik3PzNkHH3yg+On89NwG+/rs1rVr1t3Wao1nZ9bb0W6disGa7NhObW2b/mWnigv7erB/9vYj2MftHxzazu6+UWyEvTMAGkTZ4Z63epDqHNCWtTYUMd5v2dfzdA6p5oHMqYZUXuM+EYA2KuKt3V27d/+BTS/M2f75uSyU3/3iF+3NL7xjExOTemaQcA8+uS/1LEriifEJKTdGRodFmG9vbdj9jz+y/Z1tu3ntuubWRx98pHu5fvsVe/Wtt+0b3/59Ozg5tpmFecUfqFIffXLfZh4+0NgD2nf19tjUtWtSAD+aBiS8r1iC+Ji+vmura9amojBvkcI9Ks+QcufQenp7pNBlX9/a2tFk8CI4L27k9yh4sGTs6qaH3ba3Rqgzm52eUa9i8gXG687du7bwZMlGBgbtnS+8YxvrayrERGXC3MONBCCa2BNCm2fyxu1XRQBD6tK3kiInqbsCkNzcWpW6ZrB/REWYPFfetfHxcbWlEQgcaqUkHLK4hfUme3ir5Un0ivSCDOJEt7kEyF1ceqLx7O93JxLmFjE398/8aO9o17hwTAoSKeAkH0LJDBHP2GpPrKtT7rGzu2E93QN28/o1tYzBCls9gY8P7OTs1K5NXNdxGAsIXm/b4o4uXB/n6u7tllKbeJ79fn5uTvaRTroc28z8Y13/QP+QANbzunqbnpuVKv1P/vSf2Ne+9rXoreluD5n3JRuW67djFsVfQxVa4h9aT4IGFvJSLGGljbDv42VrpyrhVhKcuSpfrGKO2EFAtBeT+V7ubgr8JBjty3q1PcHThWO1ZF8SeCVbfRlukGNxSX11RfFbQo6fBn/5z0EAF9tdUezjsYOPVfYAdgWpO5ZEjB6FqVXVYw3ukgqsYtyDKK8MsoizorAvaeYyHqu+lzVzxB9lELhepO7PvbwCTpMxfuYTTm56LiASKd7/8nvVY1TnZeXOqujxUxbjF6DlKFLQteFEE9FFQbxXJk2VsChU5qHSzRiG+xFpo+JWb6Hj+3AWT+YY+vnS2aVaGKZ4PIowaWGTP557eS6k4eW/Ix5mfBVfRwFp5iPaH6NIVPhDFIt78a0XPXo+loo8J4RFOJ+caN0mH88YOfdV5ftR7Kz2Emo95oSzx5o+ko4bOKGWytoskiVu6erokjuH4pd637+SeL+o5M+iA83+HLuYq0nO6hllrsCYa0xqe1AXsW4UpsDIaewomoxYjeemYmzyeQkaynFUj2RcpeQOFn2Wm5oDj6DA2q2bXVFNjBo5bDodBdaRVrua72rl4qR7Eu+Zx4DlqFeuSGh3i/J4D/LbVavsMe7+54XWLfF39sgk1eWChoV50fuY/BeMsLSDZt65c1mznE6Yy1yP9j/NNS9syH1WBf7H3spJmFIUTfOMUctKFELrh9YWxSJJuhKv8Y5n8THfdXctnMGc/OS+03lsbm7GPv74Ax2HIjYvDKAFF3GAk8Y45fX3DWh/9xjoQPcKHkd8kAp5BANOMrtIgfFkT2Yesve7QOdUmIgXvLv9Ok4fe/u74fIGeU1hgseai4sLdu+Tu7a3d2pHB6d26kNWrHe+p3ghK//+xtu37eaNm4F5HdvS0pJ99PFHtrN5bOOTg3bjxpTaeUjBHX3B9byjcEEigN0tKYA3NlZsb//E2tua7MrUNfX8TdGBx8L1ijEcvyuPl45ZWYiqccB+OxwaXcRyKgK4ta3dOto6bWNj07733e/b/QczNjzUa1/56lfkdsLcml9YsF/+4kPldwODfUa7MgQs1T3Z19WoPamEJfyqpRX3xmEbGOhT7Epc5mpqLyb+l//8Lz7nBWs28N/e//j8Qf/2PtuaO1MP4Asq2meRupeRwH8XAjjSDA+iqsFuJTp92uzZg5qKUKP4fk1S8hkjgAVKPedt+9TK2AsEcB77qSrNF8zvzwoBnBYwSV46CVyC2Kg8CXJQFxBIJXGQvU0UrD5d1FqMTiZYzxquBCEz6UvAS6rEqKwSwNNFpWWb96mlF9zpqYAswAuIxtW1VYHqkE58BrUrlVdb29vqe0XgpT5Yc3OqbE8rZ4JbQKMEUFSlKIsgt00B+OAad3e9km5qaqroqQUBOz09HT106L3XoGCipalZ6hA+S2KCygKQFNUtABKELcQYgBXngxglmaCqkD5ifJ5A7vbt2wr05ucBclZ1v9wD5LNshg8OdK/0q8OajetRolpfrx50BHYEXIA+EJCQllyHiKhITHsgpmVL7Va4BFU87+w5nAG1QNiwYHaC0Pt6drS3CfzDYm9+bt6r/nt79Ow4T1dXt3V0UtnY4P1X6+pkG5e9hSHs6UEsm+2wCKIPG/8OUMv3ORjjRb8TAS/1rpxQ4tfkRBH3yT1wXtnkYA+FxdTBgRI3JTJBvGH1B6HplbUNAUQRMHvAnp9zS+wzXRuELHbA9CRhfNQbO2x9ORbqHIBYAm6qGTc3NgXWocQgMGe8WRP4DD3SsPWTRWBfn4BzVSyGPbSUuiSe2Ai2tGpOca8kJYyN2xlhBY01ZKd1dKJaxRbYe6q6tRY9Vr0CV8lrVdkJGcxnAAbr6mR9yLxyQtgTfVUHoyo6IKERVRLWw/Rt3hP5K9A/bK8ZA+YWf8t9yYkTKz7LOVJdrKRaz9AV9/yvq+6wKoL8PtA7O9A/qO9kYk4iyXkAGROIqyw2buka1dCewKQtfJIm3qdJRHSQK7yDJL1KNEIRxzGysphnCphTVVF7YUralWUC7BXZWekOOevXSX9ZT+YTKPK9OOzLRTYFcURSr/7cPs9Zp1rbXHXOeKnKmCRb53FVkpNUDnp4j3J667kdmx8jVZKOBvE7Vyo6aKKkjIICFGQb6yomofijsd77nxaqc8Yne11jtdTsvaSl1gyloq5BSlyeqVf9q7pdvbvdOp7qYEAJEX16n70IoVBNRuaZxRiJEKc9MZNF4yliF2CWgiXvNZxgQAmC5v5UWjCXe1LY3WcPLFU3+xj53AqlcuF0ob9U4iY370yiKvfGYMoCQKwF/DwEK+3SEmTLHuhO2oUddYVE9arjsq9tcY01BYdO/Of3a0jQygbssUmoSGKPzWS6hiiP/pR8NW3vEsTKY2suYcFdsd3L/rbeN9wBv1Q+JMnvJGKqs91e3nuO+3Pk+G4v7pX5xffDFtL3ufKfvL0kXKsEQhV4Syvv8u8JbEZhRVSc+yRw5QTnyfVRleiAjnqHoi+wXB1cKc7vCgI4ChqkFgmAtgS+XaUm2z/WQMU70Yutatudqp+YdwmisB5J/UtfNZSjAF84TJycSCnINaBM4ZjZazuLhhKg9PfAC/pYx0viOlRO8XxyTqTaWkBe9r0+997JbnWHosSVgfk7L3Bxpx5/Zz2+knW1in2yZ1uC4fQIcyt8WUASc2j/Zj3zgiBiT+JSbGzbWrG6HVRMwZ6xtLjo6tLdXVtfXbfV5Se2TU/5lTUpSXDieOPNt1Q498Mf/I3tbe/Y733729rPP/jwI7tz956tbWzKKplHSlxzcnBgb7zyml0dG7Px4SHrRQkC0XV0aCfnh9bY3mD9fb020NdjrRRTMTZSlR7a9u6+HZ6c2f7hsY67traueQ3gKbCqnj7HBwKgACMVN0mV5XO+KIJRe5SyLyFjLNcFueM4yU8rj82dHVvZ3LDWri575a23bPLqNevp7ZWNprc9mfXe9q2tKtqilzBiDVSuXZ3tIoFZag4PdqWcvjo5pX3g7p07trS0LIUyqudv/9Hft7bOTqmwATpnHj+2jdV1OVcQl4xPTuoe6ft69foNqUL/3Xe/63HH0bHicp4pQJ+A62htUM1D0hWBPWN7e1dxGHMvWzwwH3YPdm1ieNxGx0ZEwAqIPT8Tud3fP6AYmjnE9S+sLNvY4KB94d13pT5ZmJ9zUjyKuVDqzs3M2d0H9xUbvHrztgpIZ2bnbHV1XTEQMVkWie3sbWpuX526Ya+//rrATp4F+6Ln6EwTj8myiFLvgnqLRrwW64iKLY+Ip7Brb9O7AXlBPkC8Q8Eo/Xod1D2MfR5HGX/3ie2JBSmonJ9f0PPcpBA2CBJA9LNz1twTxbgogF+5dVtx65PFJVlA7h1Dbp/ajSu3pNglhuWYjIv6btbX2QE9r8/O7Mq1KxobbMMhoz/66CPlH6heiCsfPnioGBQlN4W465ubtrN/IOL3W9/+PZuYmvTcKoigYv2+mGgn6ZZ9W0MRp4KpitJXeX5RWOWLd8YA5T54we656k9fKDFLxqzCJRdOL0kOaZ8NIuJZx/fPVoizGga3JJwzN6iCM1lgVUMol+GHD1dxvIxC/NdVAvhZMUAx3s7g1XyneowXfb8SVjz3XzOeqn7I9x+P3fyas12UlwQ8pbS6eIZE4oNw8f9MEtg/zHtMUUOuo1UFYTWWefq7fg35/KRkDKci5b5hQZzFnkXRUuYbgYoUbT2Ka78oSHgueOXF9VkhUTN48R/x9VQruiLQcx4v/AyyNcbG51pFla4X0MeMWEs5KMXIwgB8HcvPJ37o8a4fIxWqWRyWcVNEyVnGGg4oHgeAt2RhWMbixS0WMbdbaVMkpX7ocY08xyygZv0HP0jStcwlPU4WZhHEpxeWekEVY+MFwhSuhUK4kjd62wlfs2UnG0pZDWH1b8RMwli8cNWVnh4P8ZNWwpp7UTCSsVPOeY0DsW6olfl35bAxRh7jeczjbTeqbUkipqo82yRddX7ltRQXNSl2yr01FcDq10wbp0qMLcwrisKzYFlqTYQTBxTblW5Kjhe4U4zn3JotRcsg7pVev5CZ6s0b9+Z5NJgiDnW0MHMcIPcCxhT8y9/ZBsV5FCSpOCQsfhkTcBBySsYu24Yof4sCWa7G4w1sxvc0fsr9o3CHOYVjFj1o+R24EXGnesy2tSpO2txc1z7Ge0FcLZcWFea56xTXSPsl9kcVWJ7Rdq1d4hAvkDxVAcJPfvK+ra6tKE4AywTH4Nm3NINtuHsL18P3KGpnTGRhrp657hCWhX7gRyp2D3WyP68md/FrcRtzd+TGNcjnsONSi7Yw2N/CAAAgAElEQVSyuiJLbP4mYlmOZU3CD3/84x/Z8qK7jOh5XOhBnLlrW2eTffUrXxG+SeyHqxgF3Sl6WFxYs6bmOrt2DdfDaxKXeGG+5w0IBHBg4fkfHG7b2fmJ4pe+XtrY0UIFEpf9lQJzd/VjXp0cebsIXpl85/PdU44lsrxNBWHEU/yNmMrOiWT5bb0K4+58dNcePZq3wcF++9rXv2pd3V1yRgHzBWP9+c9/aft7XjSXPyWe75bYStFjfFhiu3qa7ZXbN9W6JFtu0X8+cSrm8//6P/6fn/OCF/fw39L//vxB/5Y+2Iu3JQK42IDLvz6TBL6kR+7zgmwFWhdZ28pFVK2Pnve5DOSeSwC/gPytBoPPe7zVBOTXnQa1qc3Fo7kVzf/rBHBGJzUVxs+/s88KAayq26JnTpIDbkHnCjxXBDJHC3vGosIzwPJUEl1aonx53XKOXpIPCYwANGdFF78T4Tk6KjKNIAYggwCCgFgVdsfHCn74gUC9dfOmffGLXxSxxvc/+eQT++nPfqZ7YWNWBb9UmB4UE9ipv2l9g0hJ1MIERIAn2Ay6rXPZsKPaEy+tX6hko2rt1VdfVQDC5wkkCXT5PoER5wZwk1K2rU2kMcGGX3+DAjqqDXkWBIOQ3pNTEwoyAA35G9+7efOGyFyIbK59bGxc30VdgWWcE44dCpgGBwZVfY+KSnbHZ+cK9AiUAHYAjNsJuFrbNaaoIAgy+RvRH8dNtaLIIpSV0TfQlaB1egYck75fnAOra/7hGpeeLNmjR9MChQFeIatJPhSUheXw7t6++t8xDwiisbrhWTOOKGxdMeFVoTkvIL8ga906zIF6kfYUKNRxbx26D5IbVNvZl9l7IVJ56X9b39i0nZ09EazDw0MKijkuRJQqDUNJyr9zTa68dnvsTIAzkSTgZPy5P+4DJTTBvFthOxGYyQPJEIpl+vlpvpyeKOHgeTIOfE8E38mp7G7SgpvnyA/fzx46TgBin6rmm0VVrSdyTvQSdPMOe98fklRXVPG3VIo5cOqKE/UFDttugI+tzW0RhICFSXpwL1KWhfU6iV5ZQFAqMZ3k8GcLgK3KZN5VkcX7et5U1oqwRsFMshrELIkDQCSJJ/MQ8IbEiffDFaZU0PoE4NgCLOrM+3ieHGnfhATJ5Cx7MfPfWkt2XEHDz8bmhogD5grPlkQqE9XIa4MEi8g/eoilspU1JBU/zK3sH13aSTvw4MRyoyeUYUfNBkaSIxKf3r2y+26V6jf7L2HlxLoCWZ9FNxxHxG8ADL5NOYHstnZeeSqVZoMDGqrMD/LaiR1/howX7zZz3klkLwhgzvgz8c9lDFAQXUHUuRLPezFTeZ3zpOh3GH3kHQyPav8oHnKSvkISFtcVvcCkNHZlBT9OJntBksjfILWTKCwqggOMSyLXyxgq5GuSt6F8TeDGSTa3/uKZZJW1V+ZnYhz7GoBMEFxVopJrSsVDkn78zpPqUsGU/+5gRyiL4n85V7oT+DzPPkP+jJlj3ivc+3jp72FTVfuc3JKvuhP7+uUl3nIdoHdbOFjomtTrK+eSq3Ic4Kj2FPZziuStS8Wpvx9JGmpNCpLDx9NVMU5uOenv45Ljybh54Up+V+MaQHrGu7r+ULVnLJFj6WCfH9OJ12xgVY5fxud6V8IKMb+T5+CcKhKJSn9XY0R/v+gB5XbF7uzA956y+ovquOozz2ej60fpGbFWkqp6R+J94Ht+Db5WZ89cnr0XXXgRCmOZjg8AXipqwTEgCFg/pxfZpPohCYe0wNTaFCqMVPRk/0EVZ0iJ4hMpnV0SaE3XCLdr8+KUasFC2sS7UsbVEn7tCbT7U8z1iDMRF7EP6f09876mcnMJhZIriA+tqbFeRVfYLKOcbApQjn6vrbRs0IHPVQi3v3dgk5NTcrL43ve+Z5/cvau1CheSu3fv2b1HDwWKXb2GCrLL7t+/bxtb6zbRN2JtTU02OjhofT1ddnZ0bIMDvTY+MWwtrfXWikV0U4M1UzylNbdBezh9zZZXNmxmbt4ez8zKKQZQ7satW3bj9i2t8+q5jipH66+re+VggJonHTvqTYU1xKioZnkOUnfwmVCktrS32/DEhA2Njqmo75B2I0tP7NHjx/ZkddUamhrlXoJiFyBtY23d5mfnRYKz5r/1zlt29foVPYOVJ4v24JN7NjKImuOWK2QbGq1/YNCW19al7H3tzTfU4mJueloEIsVpThIQFx76vTY02Lf/4A/kTvN//Ot/Lctr9vRTxbneOoSviIyRMof1weM5/oV1QC4psq/0/YzYl/2aOQ6xPD4ybtevXVMhIj8c88Gj+9bb22c3b97UXL17964trq7Y+NCwvfveu7azvaXj9Pb0uGNFc7OcfhYXl+ze/fuygH7l5k0BmLNz8yK/T0+jOKG5qSCCKb4ktgVErBK9esdixZU7B+RpuJIoFkOpQ9uOU7dXT6cd4g7+e2t7q1i7kuhgvvf0dqvYAcBVRXLNLfpvjs9YoGJZWV0tCvuYgwDGAOW8uKxPKIL6ewbs1duvKDZ6soQF9LTtHe3aydmJXZu4qWdEjkLcm+s+649yobo6++KX3rPbr9wWwP8Axfn0tA0M9uv9xGWJIlaez3GozNq7Ou36zZsi30fGxkT8q1gklLW5rtTsBZW2CbkeFetOEsBO0wXpFYRdEMEqIFYxc+4HuVPU/m8ZH5S2t74dVcjg7Fcf66iIwXAHuowAzu1MBM8FpZCfvSSAL7+qp3+LG/FTP5kAVYCdT0UAVwreqscuj3GRNL/kEp5XHV9VqF4oqkv1byQunlMFlsA6mAVkz8WTCpYilVlVAvjcTiNHzP0046jcg5/xcCLGTueYCwxsoaMoydwyrgtFew1uV3VIi+uL6VVDxl72eCNWLAoCKueuxj3s09l/10lKLz4gN2QPzSlXKIRjH/e2MmkpTL/Q0jI5VZrld/2NkB41k6J49/gMhSVyNZBQgNyhqbDU9alb2mm7S5HH14r18o2I42b86G4ITnxm/pEFvpnbpuI0n2kqW0uSyI+P6jLdvxTHqmiae/YCgSzSSaVlkuV8l3Nrj5ZbVZOs/YXnNLfY8TFtwVytyXNIpSrxGO0MknTO/CALHXkWeU7GjnWfa+EnraC9MM/z+CQ3fbAKXXBRgJqxnudTWTTpKmaeMYXCXDvX6q2lvGBexXbYhMdcEJkWBDj3ROxEfqicPwqc+ffczxzfcJc1CgfIm9lXHHPyvEJ7fBRM5rUwmw4OvaDdsQiPr3Pc+V+OoSKktrYiJk5iXhje+ZkwgbLI2LEkxSCx3/p4+AzkPnkucrgDR8HFLK7BXTX2pNwcGQZH6yziaObK5tam8MdsZcRYMNcQfPCOsWdTWEbciqiDGJPzbW1v2tLSoojf4aEh3ScrgsbWStcT4qdsveIqbPAvz9EhgFGxMnfYy2XtnPhNJXdWoWQUPaQddUc7fXJpGbFq62tr2v85Ds5pnIcYHPwPAQeY5JOVZdtcZRy9j21i2cqLKb7sarZvfP3rcjo5OHAXFuVBFKhDNC8TTzyyzc1DGx3ttdu3X5EtNPOKZzIz89imZx4LvxkdH7GBwd54Jl403tjghaxclxPCjqG5oMHzR+6NYjjim9y/iacgz7lX3gUJJhC1nFII5A53x4c8s3N78GBaRX3f/v2v263btxTXcCyewYMHD+3nP/+VHR2GDLpcuooVOnEAyN+x8R6JgsA3vV2NO8N5gYwX4fMs/5f/4XMC+GVjnc/65z4ngD/rT/Alr78kgGvVuC+rAv67KoCfdXkJ6hV/r6iTPTmv/aaAqQtVo8+79RcFrGVg/ZID+IKP/f+BAM4EJKtEX0YN/FkhgNmo3AbW7W8IQNXLJapxk1zPyksP/OjP6cqtavL7d33iUqEFgZUguNv3orShSg51HuADSkbvbcE1FgE1feJaW/V5lL9Tk5OqultbX1dgQ9WXSMKoJqTSDwKNAFhA5ZlblBJkXrkypcAeSxP+ccIT4MQTBAJ1ghxeGmxSSQToHTo25iT19PSMbJoJYAhw6N/BG4YFNGQXAQnXCdC0vLIsoprvci8AZlTGofCdnJpUcoFSFCs3CDM+h3qYe8K+jnumcm52dl4WbtevX7fbt2+JVIQk4364bnqhJkhM4AsAyN8h+gaGRqy5tU29g0kwIEIJurc26SW3qsCM3/HjpN2BxpbgivMAYO5h+7uzrYCH3iRYdBPsTs/M2J0792x370CkJpbR2asnFV2tstxxcpcgKRMiJyuxHj/ReSEIIb/SVjZBZJQk+4cHCsoBD/iMlLgomsOyjsAQQlY2OlFpC3DqxHCD+uERaBLQpxUh1nhcI/OEyUMwr/Gsb/CiAUDm1haNR1axiryTmrxVa6osmpuozGzXdyDEmYtdnZ0iyJkvkPByyQ3LbQJsze/zc+vpJjB20pbzrCwveyFD9J9lzpIccC0Z9GcPGxISV8568qqkh341YaWTxAXHS7shfaeNPoNO4HHv61IsHaunXfbalZWyyFqem6tCU4mSVbx5PZ5gOoEuIlG9XBzYZk52dHTquSTxznMkuVHVd6XSPO1pk4HjGqSCioQzkyXWJ8babcNblJhxH8whn8vDWgd4r+gfiM0P85kKUBFg5gQo80iJZlR/e08gB1YSMOHf/fl4NTCgpv4WG0QSUY5pBEEXYItX2p9p3gLskfglGaS+RJGkJhmk5FXX06jxxgJbiTUgK89UdvlOBjnB5pW/WDTn6VPV7cQeiVT0aBLZ6apv7hvFD+dJEFTFNgeHWvsETgQx7NXvrvLk/5F4oT7mRwmbgBUnvR3wcTLan2FJJqYIQYl6EAgJAHIvmfAnsME5eU+lJmb/qowtn02AyIlvV0AU9sQBBqdCKEGkJCUzfkn7XCfufGerkr8Jijv5mcSwA2kJYBTAckG+pgo5f+FwmsCn6F0pMrJQN3sy7/buDrAEAldYDOo5o7auqGSrAFDuyfm7xKILshSaIlXgQWT6vHV75LKFg89r7feVXrq697Ax9++k1XUQ2pV7qTrlVEEZBzlKgI81TGtagEpOjpdAZRYF4f7ghSs+5lX1b9qxx9QsqgTLd9FHxnsmu8r3YgGlq1azD3iovSvXkeRnzi/uIcmsLGhIYiOJsQJMiUIEqeflVOGW6PnuenGHK2VFlqaKKYoSNC+kNCnBafVyC5v4MkZ1Ej+J7CrImXM651WqzC+S1QmOEn8RN3AP7LEJLOe7kGtDzgGOQ4EY+4ffl9vz8XcHZ32dKt85V2cI9OV+o0DE4zwnelibWR8pCuzp6bJmzYFzW19b0f64sbZiq8srtrQwb+2trQb4Ra9Z1A60k0AF0Ns3oBhPRQ/0aTvx9ibzC4tSey49eaLCMQAibO02d7ess6ndumnZ0dhouztbWuemxiesr7vT2prqrdnOrO702E72d621qUmFdw3NLba2vmlzi8u2sbljuweH1hLrK8plYrXrN67b2fGp+gEf7u9J7Xx25DbAEMnEDsRZxAkN0bebd31nZ0sxID2Mp67ftCvXbsjyuK6+UYVt9x8+UuHhyem5eq1CGqPehbBFtcs7A2nZaA02Ojxqw6PD1j/QJ3BwfXPdZqYf2cqTJ9bb3S3txML8gkhgVL89/QP2X/3xH9vk1JQtLSzY2Mio5ipkOcWW9x88kOpzcmLSRkZG7eaNGzY9O2vvv/++tbS1IHE2uihCMEpBEoUhAkOPYl7UOWnK+pJFU1kICNkIgEj8g6p6bIhz3LKdnW3vF3d6Yo8fPVKce/UahPa5rm15Y83GsMR+9119FjU0MRxEO+9Ze2enigToabd7eGi3b960qamrsoBeQQEs3qNOyuahwSEbGhnW/GpuBET1QiEpttQJOlTvDfUqTFhYXNLcV+uXri63pmQ/ZX+r94I5YgLav5BX8MxxEUJ1BJnK3weHBjX/s88dMTZALjGaCiCIafYBkRttYHBA8aocj1aXi3UiY8WRgWG7deOmYm7I7YePH8kCGjXOUN+E9vLVjVXraO0s1KHEf6w2a+sb9rtf+6q99tqrIo5RVxPD3bp1Q+ek7zTKZXrMM99GxkbtG9/6pooGcMOh5Uy6n2SbgSRbM59k3XT3rooTR0hukggp9oEo8Mn1+yIBWhDALDQFp+v7enWvTSym3OPKfV9frcQBmgkvSwDnJlzzv0GJ1eAxzydb/78hgC+9+OKXF/eKpz/t+1PuLRkTeZyU9s/lt/zZVQflsgLyIF4zcCSBrxSR1ZD3F5w3ShItLZOrV1z22XWCzVtbJEZWxBJxP1xr0SojgJLsD8z3vWgtCv5iApUYkuNuHjtGgdolQ60CCS08Mbsr/5vX4yGZx3GJ8RXtVCpuL3qXYmzzuUktnIWA7LtBXGTcU/O+5Eug/p5+X6xdXuzpsa+IzFSz1kU8GC4wcl2L8cj4z2P+sDqOa63mAN4axc/ncanfQbp68fssRs7YO2Oj/O+M4dNdrjJ5lUdAJKlIutK2JveatEFmbU97Y8aavA1CmX8YA1kZk8vZuZyUnMglpnXlbtL+5MIqnpeIwt0B8h/iMM7hzjdegJoFuJrTFeAxj6djK490PK6iVampMeH9I0/NoiOwEfJiqaBpsYID1DGEGapct/rnd3IZa4+C/BYnkIlFFMexX594Ma6cyWjjEMU3Gdc6dnOoAm0K81WkqL7A5NJZgOxxrGM67nzGQ646hpHLgYepFRX5kFpmYRldZ1s724XrTeZzvOcUhLEnElNSZC58qdHd/oRFhL24Y2O4/h3JSZAxUc4Z8TRYEHEYPykk8XPXWzMF+k3Nwhtw3VhaWhAWJlyR90StWVDJQri2R/sft5TmMxDQparYi/O9+Bg74/bCEc1z7uZwJPTWZp7ju2V3OtplcTfnVIwdsT9jppZYdebiihYcEVs1lpDajpl4ETjjsLuzL/xzfm7Zjg4hMcFPWe/OraO72b71rW/a0NCAHezjFBMtYmJtYTzBKB88uG/T02vW3d1st9W6b0yY1JPlJzY3O6MY+trNq9bb1+WudsY7AaZMfuDFzZDUHE8Yze6eyHSfo7uysz5CwR8vNLhbX2+fY4AUOhweyAWIax4eHrO2Ntxu6q2vd0Ax1fvv/9Tefud1++a3vi7VMbjTJq0zZuftwcMH9vjRrJ2e+N5SrddKTLypiULOMbt2/ar1UAAYtu4qxgEvisL0xCP+2f/0Z5/zgs8PJ35r/vr5g/6teZTPv5GCAM4ArxKvvgwJ/CICuAwin38dTxG/+fGaytWnCWBd9qd4Vr9pAriarD3rMlDYXP7jROXzfhJEeOlbvMQC+umE8sVH+6wQwEpDQoGVpG81GXd1jFcwOSF35ARoZVcUOPupZlFl/AJVl/olwG8/ntshZpJF4JVEAgFkqhoJpuPVC9WJJ/VS10F8hbWhK47SNtTtJQmQRoaGbWJ8XAEc/SGwb+H4gGuAMSQ2gDxO/nnfLsYLgub/Ye89n+zKrivPkz4T6S2Q8AWgUIamWIaUKNNUq6mYUEv6K2daPa3u7xNqTasjhlJ3ixIlkuUL3iXSI703E7+19r73vkQCKLoYsaZesAgg87377j333HP2XmvttbERfOONmyJ3V1ZXy+ICvbQeloWFefX5wEIYNSgBC++FBOMFuHj//gMF3DeuXyvnps+JcOU7+Q6Udbw4FkAVgSCfnZgcFyBNcKW+aduuoHBVTZtUdoBGkGko+dQX+Qjla6/OH2LP/Y2dVGLP1j84LBANUp9qCN7L2FDVy3lyblQjy257eVmfM/HMe3sUlFP9R0UG6kbGgnHl85988qmqXgi8rl69Um7cuK6xRlnJfQWAbZfyFBDY1RWMrRMKk82Mf1avMg58fxKES8vPypOZmdLT11suXbwgcpmxIOng3PkO7pNtkNJSMu0pDTDRqw1wmFWEHikkMupHQ38W9YOGFCMQtxUT94f7RnLB/OD5YTw4lixts1pRlXVFY845uwLDZCzHSSC8p5egvqOlT41ILCy4OjujDwmB77pIvx6spjtJptx3CIsigWVUx9L/emtLyQrgqwL86J9J0sZYAI5yjYyxrkm2x/sBrjuxyzGkkoO5QpJL0qQKvqjYMKl7xjZHPI9B7GbCq2q5sPPiun0PbAMOyMvvkujhmYIASaW0Evog0kQsB+GYgg+SXsBjrpUx5pyZU/ye8eVPjsF4UXlEQsf9ARBmTEQgYg2uSrm0UXXSyb3kurg+AbrRo4rx4pzTFjqr/RhD5nECEqnc5r1KLMNGXjaXmfiqIM1rmMjzQ3pXd+lZcp9hV8gJ/MYaOlTLvJ9qHgCLFAlIuBN7vO3CDJEkaUOiyri6N5RJdxKXBJxRP3OOXHdT8Z97nsk5k7VaQyGmZNls61G+L/sAW0XuOa71PHp82W66rvBVPhXVPVZ9h5XciX0+QaoUBRkscmhdWwh7/6/a2UaP1QTtEkyyEj0IcgRO8f28T5UFAQZXwFhUxqYIII9Tk8ABzIUlZQoqsn2Cib+MTepqn5PRisgNenSp0sFVpAbqXK2Z26zArKiUyHE3sBrVgiGWMAGeFnutcYpjN/8sQVJZekPEheV4Zal1Sszl51mfbqliNs5xkhxuvs/OIrrXIlB1hDgR9yljTmmuYUkc1RgJ5ni++PkxQWT7Y4FzFCjE/PQYueLLY9e0lPQxsoVAImWKv1Ug4Tmh8QxAVgRvEMNJ9uaa1oxV/Ix4HDWvG8dIQuNFmHaOW77PPY1tAejxchUSQI2g9LClruaLbPUQp3l/Y5/j/RonjWX0DJbCvdkLzc8kM41jNdsEZPUB5+Lxxu4dwK+20c/zEiib64+qjqnYNYmbFQEic7VuWPyR90jkb9iH59ruuRnuBVx/zDd2U/Z9QCjWYsgo9s6244PS19Mly+IevpvnR4qGQwmxjg4O1Z90eemZLJkXF5bL2sp62dtjPNvLyNhouXj5Url06XIZHKZ1BRUWFhERExHXEftAphJ32W3lVnn06LGEbpNjU6WbMcaO//iwHOxslt2NtUJIAzi6vXdQ2rp7y9b2fuk9019uvnGzDA8OqGL48uWLZXpyouxtb5WFubmy/mylHOMI09FR+vv6yrAcROgN3a7qXVYHKmgRvHX39pSRsbEyOjmlvqpz84v6vsXFZYFbXYjEWNN7esrKs1XFkvfv35OzzfjoWLly7TXFa13tWFYf2b737ES5dvNG6ehsFzDJ/nhuakoA8P1790U0kg+srK2V3/n93y/T58+rgnpzbV320t24mBwclMVnz9R7WBbN65vlBz/4gWKZH/3dj8rB8WHZPzrQnwjPGNPuTvY+k6hUZ9j1wHsOc461gXkF2Nnd06XqknsP7umYi0srZWp8qrx+/XXFBClOQRAJyHrp0gWtFQ8fPCizSwtlmgrg73xHoOfTmZnSjfV89Hpk7tGreXZxUTHe669dK5evviYCGJKUCpzJiQkJBqmkJi4CUMxevQalLWakmoS1hfid6mgeEnICLoi4BaEdgDDXDvBK7gAgT5xORS/PHvPcz16nHIrYv3lm6DVNXkP1LcT87MxsWd9c13dyjthhQ04zjz/68MOyvr7ibSRaURBvXDx3sdy4fkPPP3P5/uP7jrnKcZkYOadYACFAb7cr2Gj5ce7cdJmcmipPZp6WS5cu6hmEWOfaLlyYVo7Ds86zQq7gGKWUd99/t/zO979fBodHVPntdhsW1qiS9kTu6LXQ+0Ntofy8wD73bK0ruZ3EvtU8hinIFv6k9fiNfpxJuCVplHtPU2iTe6jWMu+m9b7of8a/G1a7rVtxhSg3cYI856Z4p0mG/jYSwHlN1b4beX32PHUk4BiTv7MPOA+wAKRZwV0PYYMAdnOaiGmqqKKVrU9b4XAraZJurQR2xkc1TuZIzEFTPSfqKC5/1hpXOdaQi0OFv7VWAce25mfgZFVGy1xpfq4mIlLIl8GcYp9YKyuXkMBUkhRufk9Vca+4N22ZTaby4h6wTrCH58Oja2Iv6gxbc22zEWNVsZNtl+mNbpzG1aHOnaLIIPIQE8huwWScx31qM9ZS/qMKZgscUxSXtvbEFLzYZ7I/rysHnatkv1A7TdhdKgldfs+zrtZXgRVlDMbYJhnMeiyhdWNdqSqRFafZnpbxtMDW+XDmxPnejF+bLT/SDSXFrnbHaT7x4dqk2Dhi5oYluHl7ohjbLqdjUbrCZI6a3+0cJQXCdiZwHuV4i1wAQZbalYUoGlF7Wi8jME6RPdWO7INnehHWRz/fqF7O2Jt7yZ4MTkLslkJw9mXug0lUL5iyH1dF7nZZX1tX/MV8wRktc0SJrFUM4jhSuGRvt1wrIAczZ80Kbv5Ma2XGmn8Tb6jPdbQikXNOT7cE7kNDtOpCuL+rvQvcgLHks+CfvNhziR0gxsHARodGypneM3pE9JmtTY2fsAW1WKLQwEQ7+zcCu3Tg4c+DQ0SfUTmN+F722J1ul4TDTTj8ZJ5nAWdNL2Eh7R7BxgEsvthX3A8mwrGoSp6dm1Usj/hMlek9uNmB9e0LDyKu5fz5PL9DHAgmAxH60ccfl62N/dLZ1Vb2dw9LW2db+eEPf1Buvv562Vh7JhttCfbDzSedQjgm8cnDh0/K/j7xj1tygBHqmTzcKyNjg6W7p13jozl+JEm1qo9pP4ZQn3NfX19Vr+TtLcSwiMJtw4zA8WgvxDQdpbSzNsnqnZY45A9+LkdGxsvG+k4Z7B8q3/7Wt1Tp/fd//z9L/2B/+cM//D3FLqwFqxS+LC4qHqbwZnFxtdr6M4bgu3vPdJUrVy6UK1culaHh/hB0OFcT9hGCFVV6h5vNX/3l1z2AnwuDvqI/+JoA/ore2JOX1UoAtyYpkRo0qiSbIWxWBT3/meZ3WB1n38HTeNAXEr95kN8CAvjFJHBkUi8kgCPbegn5mH0Xv/R0fBUB7Ezg1HvR/I7fFgI4LZcUGKZFZiS0qWgy2Fnb1aTKlY2Y169CAPuztrrke5KwT+JBAbVIv4sb8ycAACAASURBVJ2wV7QqF4uVCxcu6DMAfLLgAUjHYjh6xSXomMpKJZcQNlE9A4hC9S5AIUoxLFxUgbm7K3AD8pP3MD8JlBQ87h+ouhVClkAGkte9gB+rfyZE3eVLl8rNmzdFyN26dUvBEcEWgQEWzQSId+7cdQVod5csbACWrr52VZWqBMyAMgS4V65e0XfwM4A9SEoC/XPnzipoySAOhRzXa+DSCk6C6e6uHhGjI8MjAtFcAeqeG4BQ6yLRsE6hH127AkGCLl4Co7AbPD4uC/MLujZIKj4LGS2iJ9SjBI5ZsfDJx58IAKIH24WLF3WfSBiy6pX3ymJbttdrZW19Q/fUvUZ7RGDy3ankxSqOYJgqDD5DUAtIxuxj7ADAJ8bHFbTKXnl7W3OSxBJypSIeQnFtENrKvp1d28Rk8mdlZI97qB66ryHnw3F4Qe5js2diuE9qSqlLqfqlCoSEoRPSzYG6FMEhNuC4JpPde9U9XNsVtJLUZi9Gkm4Ide6pet7JDrhH18NF8zvP9w4lRAT0JMoEvggfeBPzCBK7WR2n4DR6AjOGJA6MXRJg5BWMcwIkJLFZgcwzyHxmfjEvpX4mOcs+rxAM+/Ro6ZDCmSSPvyNS0GfUN8u9bkiiUk2d/YxTYJEEH8QtiYwt08+ojwzzV4rinZ0gQ9o0HwSoyg7aYZeI+Oi3m0ktyY/7eBmkxX6b+UY1dUdbhxLhFJh4HQ/1dvRKBgAlUQYAYS7w3Kr/ZlRNym5NYL2BE+4n8yztH3M9S3LUgJfPVeeQ5G0bKmPba0vdG72ImRt6pjcNzLsCD2uwtNM1qVv1dg3Ayra17p9pkY0FELJPpfeTxD3u98U52VY1epymdW6s8ZyD7q2eD5NBzHkDCHWFc4ptauDI4huBOYAkLufz3Yr9Nom1FjKvqjS1pZeBAL/y/TpuVPna3rquws1jZQWQice4u3lsWSbbGjMJQN2rsAZ2FbEBr6xiyfmhNSP+ExBIFUTTKjkIwZp19bxqVqiYGGePs01brgsJHJnsrYnenOP5jCZ5mgNTk7x1ZUHGV3WcFRbN4f6SRGlFQkY1sa43+tTWI9ea2lT3IwD2nOceP6qzPa4CKNNqOdDLqtok7l9V1Rq9wlKQwGcFlkRVOddh0tMgMa8UpiSBXY9nk3Jvrfqpw8ramrCO4YI2iHNtVvKapDXJLvAuQBrGKJ9BE8sRz4TIIe5+VcWSrgAJAVdksIDwsNRu2C6naEHV0mHXnce0wCOA1uynXIHW2YPX4GSCvHY3sCjHzz3gr4VM+Tv2ony/+vdpb7MlIcIvYq20suOa04lDACvWgeqZBqCK7V67wDeJW8ImOe9Bgv0GQRH+WdThCnP33iPWuHiRWGJc+x7v293eKA/v3ykfffizsr62WtZXnum9Y2MjsuYdGhxUn7U++rr19gOVar9fW3fsQd9Y7IDZQ0CUJHTs6i7nz18oU1NntWew9nNCQyMjpa2jXb1Z6aUmEuuos8w8mSuLc/Nle3OtzDx+UO588VlZ390sOwLl28q5cYg/KqW6yrvvvlOuX71SxsdGyugg1cOdZXdjXb2Kt9bXSxftOdRCoq+c6e3R2sZ1Uu3AGE2emyojYyMidtkj1zY2y+7+Qbl9+45dLA5L2Ts8LP2DQ2Vxebk8ePhIla49Xb1l8txZiflGh0cVn+zST3aLuLpNfYJvvHGzjJ+dFDH74OF99fWFbGQc6b9GHEJcQYU0733v/fflWAPJOLc4X84MDpY57P8ePVb/NmyEJ8cmyu/+7vfL9uZm+fE//rjs7u+WzZ2tshe9aIlx6KWMwIx4a2F+UTbdcsyJ6mPPBduZ4upx/8E9/cd5Lyw+EwEMmUnPWucjbeXBw4eap7QjQXj2+NHjMre8WKYnpsq3v/OOYplZWrN0Ghh2r7Z2iUCX1lZkLfn6tRsSBtBTF5HihYsX5OIjgYZA7/ZysIdwxwIQJirnx3PA8ZPI2Nneir2vU32MiTUgg7kHcv1ZfqbzQJDJGkD1LH+Oj4+V3jO9mqMA8jjxkD/wvAKKQmA/W15RPES1LXHNyCix+YQqZ7iPP//ww7K5vhZ7pmMw9v1L05fK9WvX9bzPzMyWew+pCrcocnR40vbaayulq6NbORDP842bN8rQyHC5d/e+iRr2uuNDVcAQf/PiuhF/YgNJ3nHx8kVVil+7cb0MDA2X9rCqZ35kzNC6o4RNf0UAu0LQF1CTZbke13twLbKq9+cQ/bS0KEo62O9STFH1HU1hUzhKWBvdQtY2wXfOp44nvBLr/1tUXi+GAnlb9qT152oiM9f1VtKutRKp3qvq72iebx4zj1u///m/ncRgXozJtH626gH7goO3EsDZ7iEFHiaeUjTVPN88Z7VYifggJnELXZokWPXZxg3QaMb9UwwYpFH2n80YvClsa96HnHSVCCFjAcVpKTJrJfnrit5aJHdSBpjVvCaBG6T1KWPo6wsiOZQFihOaEy3YZ9X3qn1IWleHtXL8PuNOzal4liqntVg301KV/ZVqQIg1VzOaFJboO1oJ5dx0RafzHZPexCJ28VBboSBlIc2IN4TzxNOSuQIxjWMQtwjiVecCFpT6veH6EnGMyCxcHELAKeFczhexqXYbIe9MUtgiSbsuZB6a55hrQrpONJ+DjM90TzKmQ5UROUxiWZp2IfhtClPyvlTrToj7MsZOdzIR+ek+lb2AG5Xinnu2hFb7mdgfNWaNVlCJM3DeEtXvIKg/rMTqjqEhyl0ZzHnIZY++y1Qxy5baf8/40ISkhbTKS9rAIHqV77OHp8W2nVwsOgYzS8F1Cj9U3dzbrf+4f45zsJo2mUs8lvfc2IHdo5zv0trJbnCQt8RkmS9JTBItkJSLaNJbSM01QIaqrZtE5jhUWTDJfGUuCXuij2zcP1et1wIQ8CZbfDvW7sWqmVYGgYWS45LeOmaGfDQmiduY3dpq7OfggFZRiBd2NOZMYvJ6x7bYMq8Kc1RbkBD1pkDG42sxFeOe9trG/g41PrjxEQcwbhDx4Js6554+FRAwfjbE8r2SNfj6mv7L3IrWcwvz83KvW1icL5ube+Vw/6j8yf/2g/IHv/8H5ehwvywuzsrlZH+POMoV4fyZY7u0tCg8c2FhowwN94g4Rkwm3KEHJhfraHp5I3onLnCvXiypn87Olo11KtQdF6QoWtBER/AiTp2r/9juh8e6yuVLxGvD+szOzl6Zn1tURe/bb32jDA2NlH/6p38uT548Lb/zu++Wa9euCaeCGEa0x3pBLHP7zr2yuV73A+Z7u3s7y82bV8rVq1dL35me0tbu/SAF77lPpagpnbT+81/+zde84MuCkK/Q776+0V+hm/mySxmZOt8S7p/GRWaIJ3Co5WAnk5bTIsCXTyXbJDn1qBKIADX5YTO4/nXdkparcIT6wkOflkg0E5Lnx+TEoWQj86ozb70Fenco6RIorY9QV8HUMXTj8ycI4DrFyyMEcl19xBvTycQrA+xXn3vr+TTP88VXHd+pe36kHh1Nu6y8ZlWLNHognTyeE6RQdUqlhLWO7Wcy0CZ4yoDPYK4TDAcyJpR+lZfnR6YDJsxyTqsfWPTKyL8TKBIkEiRh23uwv6fgRpY80X8hlfPqRdJn6xaqGQmAITAI7gnQCJLOn5tWcGGV2bqrkA6PyrmzrqYlACIYIfDKClNVH25vK2glACNYgCAm2IMchfDkHOglAVmDbTNJE8AIFnN8N0E3YBI2y1R6vP/+ewo+sU1+9PCRjj8xNl4Gh4fK8uKyQBvsa913ZadcuHBeQTfg1NLyikhirIW5H0rQsNCEVO0xYQtJSeAK4EbyYosn1cuUzm6skR28EfTwHYyl1Lld9OnCorZT34EdDuNHgE4wTT9PCHRZI+/tyv6aQArCF5Kaa8SCJW2NqMylLx0gIi9XJXcJ8BsdHRPIxd8Jngi2SQY2N7dFPjPGgJAGdbv1eyp0SLawl4aMZWw5l0rpGwkUxBnXR7Kh6oysGjsu7qvXZytqxo55DugLUWmi9IzOZ252TqDq+OiogLZqRUjgmF7ZlQWve/AkUMYc55nKamxVXiFW4HkLC17dA6mgnaxCsppMziTFKtmsTOXeMH68n7mbBAFz2BXGJsdkJUSVMUR0VLVmpStjh9LSvZZMDvBMptpac4QEMgJivksKW8jQsCAC1LPVEeRwh54T5iYKUsaRp5v7xvEBzrE/p9oFEl/2llF1bCLFhGaVZKpCrSY3lPRFgoRqVFXux9hFufJGiSIgAyRJkL2cD5afJHMko7IE72dd4NpdRZ8VnlJAo9aN95kw2dOtFrEsMNJVd5AhGiupiHnmbAHGGCb5k2Srq5sMkti2iYpo9zvmnBgk95h28ud+h6jebZGqZNiqIn9/9GxOwj6rp2sACHW+XRUM0oV9Wnsph/uIZLgmW6pyxKMj9/7iXNJWnGvjvCsLzrA9V3VAgDoMPsmwLMOCuDNoVxOnFVkpsNV7UlZ3pbUax0mhhuZBWKilWMPktQk21iKef5JtquMSWBGBGCShyFz10rSArhkHmKRsBXuNE5poPWn/3AQx817UAEgynyfjlgCf47iONaJ/asVE12B0xoi27sveqHVskWOTgLUFDvW1ZUwlUCbG2WeU1+6YyAS1rz3Fg3mfDZbY+jnjMv1OPaNrK8IErTlGqvN9z9IuK6wUw/oPMCUr+qzc8NjwSrAm+/Tm92jOdUWFR1SUq+dWkMi2TG8vx21h/Rw9katxiLhYgouoCMkxS8LbIFo8F3HNrQS9174cK1cxZW81j2v23qu+N+Zadb8F8qfgoe5xqCoVqhBUxcIz5PmdJDhjpgpDuRocOCayV2OsD0FSpHgh7Oly3fTzkqQJREeuI35WUwCkvSVFCfF8ud+evzPvlSq0o1LLc8PgKcfKWJFYNIldrj972rsVAY4fBs28xnhd4ZVj6rF2JZjs6UOgghUyIhNIMP6Ove3k+LhbQnR3lo624/JsZVlE7vLSclmYnxWpBoC2tWGBEK4o3d29ZXx8okxMnS30bkWQhpiPquJdtR2wFTR90q4I3DlT7mIdvLQkgIs4b2xioly6fEXVL1S59vWcEQEIoIjl3NzsU30G0vXZ6mrZocJiZ7/cuXuvrDxbK++9+656jo2NDJf+3r4yQOx0dFRWlpfL6rNlkXULxKKry6W3t1ttP9765tvl7bff0nVjuXfv3r1y67PPNHY333hLYB49jJ+trJUN4jIcZiB+Z2a1x1y4fDkcQbrL3s5u2VhbEyHb2W47vOHRMVlEQ+519RBX7YgAfnDfBDBjtLy4JHtqz52O8qd//mfl3Pnp8pN/+UmZX5wv3Wf6ZKeNK0t3d1+ZPHtWIiue++lz5xWjf/LxRyYVdiFHD/3sliLSdW1lpSwvP1O1LYDm6zdviuxkxtsJw5byPPf3799XFTBzfGEJAnhCoCLfoUqU4+Py+MkTVemcPXdW8QJVuIurq+Xc+IQqgIlz+S7mBBae3meORVwurSyWo3JY3rj+Vrnx+utacwBSAVSJv3ALSgIgXfkz1iMmZa6zjzNXqaSG9OXfCDY5Z76bcSSm5QJlH9jWJottqp8AtRE5kJ/IonN/XwI4niPsJSGI6VfI9XI8xLDE21SzIELTPhwVxD//+c8lHuXlPqjkT3vl3OR0uXHjhp5dKl0ePLpf2tu7ytDgiPIIiOVt2mh0dssamkr39977ju7X7Vu39ZyU9uNydnqqTJ2lbYxJYr7rwaNHEpG+99675eq1a4p1rl2/rvkFkU7clASG69paG9RXOEasbdorkvw9jQQOcLgSZkeKLmJEe2H04T0lAT6N4Mk1vxb0JAHQPEBN3JnO0oof/99ghuM3J3GQ6jteUAHaFBy1nGNjrLS8Rz7ecmYNBrqJtTTfk8d0fEilfV392hzveixODl79byw7G/9qeWO9f7bGYPX+mCRWTbI0e522nGfkVrln6No76v6evgPPY0FNwV11PJ/A8/BO3sc4TFZ+ZosN7b8Sd5mEsyTB554YTHM6NM+nJl797hoMDMK2itO5r3Z2OX1+xpXGffbjUZO//L3a02PPVsusdFpJgX/E9xnLKxeJ1jsZXyd+5NjkwLha9mkOwk7uSGq/hHDbWECzAALCzesibk1dWpcVvzWu0US0mRwVAegYWVFn8WqKCPkTooY1UMQZsYVEt7QE6rTFL6Rmm52NWLuVk0SbnSTRlGcq/zJJyR5OfsyL2CRdup6b+TrHiAPDASJFpK7+sxCuiumPjyXOglgizoPkY08Fa8g5k+Qx45z5dT2faowsK1c5pxQ9Krdr2H/rWFH4ozwekTf9WXddGMDvmAvkwyqSCCwvc4e6ats5i+atBOsWQDP+4GIrz3BVseDcleJtZXCgX3EVmBPfm2oY3dt4tsChuH8uKnGuzz1gn4BARuzO45e5oayoo/JXuXVUdbqtVYdaKGmdiedSp5t9pascsL0STXIdYBVaR0LArsKB3R1dR2IfwmvknGfMEEWi2+BY9CkhOqQlOf8ec8g4AePHvU6RPlbHFk+CJdl+WbkLUcYRVcmrsp6WOL2yprYLHiIursXPIxXmxgQk2JbI1i22FI9HD27+zvwiLlShAgUMqgRelXMdMQ+4HNXriBKxP0b0SM5NbIKoD2yPZ9YCVyyd1/RzyNyHj5+Wd779jfIHv//7ZWDwTFlbe6bCCN4nLAdCHMwIXKPq17ujoo8HD+6V2bmVMjo8WF67frmcnZpyWwv1U0ZU0FGWFpfLrdu3y9zTFS2RbRRI7GfLgJpuSIOs1r2vlMlzZ8rbb71ZpqfPi4Rmrqndy/6Rqntp+zU5ea6sPFspH374abl69VL55jffpgZe8RaYLXsacwPnly++uK/+waxp4xND5dLl8xKiDg3hHOj2PNmiqRKHBE7j/dnCp7/6D3/9Sibjxbvs17/5bRqBr2/0b9Pd+hXOdWTyBAH8kmNlYP0rfN1zH80EoArUA+TLwL+qIP51fmkmHpnyvILlPC35aZ7Oyd9Xvwvy99Uk6ikXlwRwldjkexo2P5kwNCW7JwhgJ2IvJoir359SOZxKz5cO/XOE86tvVPOc2OxtmMyrsezEXzUvTtsp42tEmoQq04o9q3IdkCYA6uCtGaQ6gKnS91ef9AveYfI8eyhave/A34TL5OSEiCIIUVUDUq27siIyVSr7rLiMPqip7ORPeuJevnxZwQ+ABHZl9LXg2AQdACwEVgR/gFAAlnwHAExaHzKkaYNEYJMVNCapHBwRZDBWJD+2hDUZApknwqqrW8Eh58vxAbYAgzgG50UwBun5dPZpefTwcZWQq18KINfCUrl44bwqEAjyXC1xWBYWlwRSQvAZXG3XOUB2QdYSGDqYxzp2XQGgqkZ7epTwOP89ViUJ4Pro2Jj6tCSJor5oKAkHBvUZzQ2qHMJOx0Aw1Q5bInRdKdGuXnRcG4AW4Cu2eozV0PCgjsX5Mi4AV1QmmwDsNjnGWB2gKlwSmcw5q0/vxISuVaBZjC3XRKA7MTFWiUSy4hcy3uIFk03r61RO7tn+hirjqHgmGYPs9vx24pqqYH6mKrTSZkJ4Y1PvJcHh2rmfTkYMfvFfWgAqiSPZCtU5JATHFginyl2Ug20CtXVPsZrqdHWkQXT/mYCh+2E6CVY/Y9nyua8t/5G4uyrND776/USPMgBUjiN1d5AyTlRMKvK5VHHzeZPQtqLkd3rOA3zRcVC30gdSBCgEhfvRqAoZUCHsGxkD7I94fvRMqZ/zZqwEeZ61HTEHJVlhHFXhFtqidAfQM9vbp2QfUIH7yflRycycMCmXBA3WxCZmK0CgQUD6frep2oiq+lQb850iP9ryXtr2OsfN42VVL+PEz10RZJKeuWK1bpuuW703w+osSSv25KzM1hob1osihYPYsoqdtftQ50gylsmFEmMSVlSzB4hJUC6bSE+QKYlCEU0hJsj7k3a8uWMcRXUw3yehDSQbqmqe9+Nj9W10RaCFI4yVLK+tOtMaYKs2rOizb2xURqoyEVWwiXbvMQZ0cl8NTt1VVFGBqKp27JxCaZ/WjLKxFLkc/YTTethiYJ97zOms3M11uiJWg+iq47EkZmMHNRvseaoNygCbEz1buFd7ocAXW9nZRrm1n1vGZwlmPbcNRjWH4rW0Us5Kj/j+isiLivK8riRwXTXfGtf4o0lunqxKSrGgGcKm64YrS+L3DdC95bzj94xHVeGQ4GwC0gBGsperq2C9RqaNdA7vCTvpEJd57Q4b2IaVfK6zfFr3NfrFZvW1Y53omRdOD7bdq/tL5301qGnXBoOLrrxorqPVGIYLj/vlmiSvifYaqDXwGsByEhAxl/T+sLVMQLNpMd2sYpaTQgirUsiR4ri8FwneG9BkLcbBwT34EizV81C5rLh6QwIp+ok1QErmtwFtx2N5fnw2HRXU32/PIBfHYGwkXlH7BguV0sKa9REAy3GcRS2u0sg+i36ODXg65qz2LPUz5L9DbrLWF/oBsxZCwtGqYnhwsCwvL6l6dKC/r9z64guthwCI7CG4gTB+7EWQwQBsawIt3WOVMVIrid2dcqaPmGxC/WqnztILd6xcunhR50Xlg+KHtQ3Fjisra+rXi3PI9PkLaruR61ja6zEmAGuDI8Q2VOpuKTaanZ0vB7I3PhQg3EYFR1uHev6ur66ov9naKsfeksPKjdevldeiunJrc6PcvX2rfP7xx2VtdUUCRUhqqnkhAmfp0YtQjhhlYLCcGRoqe/uHqgyFVMSdhnFxH2PcS2ytuL/HmoZ94X65ePVKeefdd1X9imU0okmIyLPnpkSAyyZ8Z0tk9Xe/+11ZDf/DT/6hfPLFpyKO+weGCt7XQ8Mjmh8I9yAEv/Pue2V0bLT86P/5kch1njfmMlXNxPX0ZubPRw8fFqybGe933nlHVbIZo6hKKWKbe/fvyZKaObaw/KycnWCsXhchkG4u3Cv2EOJs5i99aZ9tbJgAfuc7InJxtWnvoC2GhU+QmsSbxKeIFy9fuaS4nJIeCyEB8gETLWRQHKAqd/do9313FTnnioAQshqg+Nr1a+pPR6yMO062GiGeBORljvb19IrkJ/aTyLWnR/EtY8mcJR5mPiLG49UbRPHQyJD2X+Vk8ezwLOKE8+knn5bF5SXHhNjEd1ioeXbinOwY2Uepznk886gMDoxIhMla8HRmruwf7pXuDlpDdKt9C+1uVtdW41nbUa5w9sKUqrjU87yjQ+f4yaefSsj5p//+32tNwDL8ne+8UyYmp6r4QnFGcGAW4Xj9bZKvdW5o0Vum4U2sIzRLFQmX8XautRkHPbfvxj7X+vOoPm7k+63C7qbzV7y3GSuc+JLmXnoyDsj4ryJ5Tj3B54XlpxK6ATY3D9GELPIzp4nUc69Pws75Q2M/i2rDF5xexEkmHE8rfjj5uZNYjyoYkzjPATs5jiE0z32Q8xNOAFGYLiDRl/bk9zXJ39OuQR9rVOHm3MrPRYSkKsMmNlHFJhUB3GoffToA/Dw+4zgz57cpw4pQjrml2DFjwhijVlI7yWft3q2hWsTHSfJn79k6hoBITIcgk5/KD9KhI77XcYrxgozhRapAvIbgRPlrtkrKGDncX1IcmGLSdCLyukRcVMedfjZ8JenowxiQj7plkR2MUuRGXEIujjDHw+PChMwhITrT0UQVk1E9mliRRhfBMHFgRao7xuezWV2ZpGLaOCN2FvoW4qHMDxgf1nDhQnH97C0Id8B72Huw5x0bHXXlLe2JiFtoCQCZB9EYji6Za6VNdVYvW+zsvrAS0asK1U4u7EVVOxK14yDGNQ6kKsXIj9wWK6z4ZZvr2JfvRKilllKbmxoHYgfGDlzF+8yxiTWJ1dsUS4Gfsefi3IGDCe/h3jTPWfuS2i/tWcR8GJWna2vaeznXjDerGLmtTVW5FHxkyzfmgTAe8AfiRNatcFXzWuZYW7Gxqnydd3Lv1HJqdzvTBN1j9trM1+U6iCuOxPB1/Kv9KlwEua/E2u20RKPtQ4yJK56JLbETXlEM4JzR+QoiOcpuM+fiHiDIWt9Y03hJyC5sFVGh3dK4n8yLLonOsx1Gp86PViaE7WB2e/u7ugbwLYoauGfMDTA3/k7sgnsc+EN/vwlgh/z0EoZMt8OWyVvsuDdNipPvMx+wsuYYKyuKIXCTmZgcK6XtqOBygpiA+BzBPXFv5ifKDSjc2T8oS8uL5dat2+WTT4ljd8v585MiU0dHxnROzKmf//yj8uDeE6/LUdkv0W44UUpQfEBuaBvofHX1tZeLFyZUzUt7k6qFDa3cREq3ifwltmWcaE332ae39Jy+/947pX+gt+zuIQQ1VtHZAZ7SUT77/HZ58oh4sqt8591vlUuXzpfh4f5S2nEHWpcLipedzGWj8K5yZPPa+Z++JoBfHEZ8xX7zNQH8FbuhL7qcFxHACc5VqtQAVk7EZ7/yKFUBdWULU6uhHA7WVQenBsDPVSWfTIkSLPTPTfrEq+qB8/LLeBHBWycmL3hcfiMEsFmFvIovTfA2rrkxAlVg3jymx6mucnnp6PzKBHDgnVW1R1DBiV9rZ3rxGVSJMvZ8UkJSQVlb7YjUUK+QqAIKVbZAxSCYTtfdfrmp3RQw5Pziz0ywnDCYeFWvGnpmqVcFxIqVywRwVDYAhLFxE+Bjp3bxAjZ+9MKip+2CAEOIowQ603Y1iVARTY2KN4I0AoUM1qgAITmRbSugppIjV+WBYQDWQOZCTC4tLetzslyLylrIWfrGcX5+EYzuuerkGcHipkhOwDmALCoxIFWoKL527TUFyBCj9N8CmOK9VK3MPK17BwN8kpRA6tJXjGtijEk8CHL5HEEdZCaJCONINaTPy+pdxoUgj/OfmpxSlMWYQb5nXxHuAdUe9+/dVaUIAN7ICH35ekS2cq4QleMTY7pSqpkgcQFYAeUYO4JKgnNZWhIkR49RgtnlZ6gKFwWUUoXCfVzf3FRvX3q1WCkK8GTLqSSkCKBz/rja+tbEBgAAIABJREFUkspQE5MEvqnK5XqYW/RyQyXpHi11oM7vuTcQ91nhlASve9H0VD13SK4IlnlWspJYRERDhAFwDnmtqqb2Do0j4yNC4PhYJCRJQxK66ukola6BdYLrPH/mFMQ1ak7mO8CzyccSPRjblBBIeU0FSVRpCaBXxX9dKav+SZFMizQICEGJPYlsWGgzzmkHbSDAewvHVkK3u6f5lNZonFdaijKv1CfvYF/3jTHS8x0VsZy7FNciCiB16InTLfKWMeDLmG8kAMxhiTD29ivQycmuK2uTaJDVVUXSmLwjqcs+TQyWK6uLgYOwX+KcOHf3Z/LnVPEYxA3PP4Cu5lMHdqJOfPm3SUtfR4ILFspYIe2Elp5C3VXv5Nyfk0DUdUCmyq59X88RSaDWOYQX0f+YRIzEg+8h4QNIdtW/KwNZE1M1zfxOu3meDfdYdI/OQF2DGLJNcyb4TsYBT9w3nPvMGsUaKeBNVUW2vrYltqsCZRm2D0FPryWfN+fCfWI+8mL+QsxXz2tUagroQW0dtmXYZGlfiBYEfi6iwjiSbpGM2YMs9q5Ucet+BmmrFTcqGbCb4lmsyXmDGthYmUCrKzKTRDP5bPV1rW63QEwWVbHRJkGc4HOLdXRWazT45apy6CX7dBV7BcFqbLAGxpNgNgGQ8UdtuXhCw+bdR5ZarvrPCtR8LphTEjw1LPw8xq68VULerIKpKpFqEN3Ee4JOAcg4MGqpXHIMcDJeqAHV2lKQ9Qgg1nZxNYlax1r5c/Ukl6172JsHkF1VkmSP8aonWl6X50jewyRdVfkQfbS9XnldTnC2tfezyXcfp0YoJKbJSpoGyJ6xQBIg/u60c68dZyqQvbIEDwtqrVGuuFdMHUQK6xJzPPuL59ql+CcAs3zeuBYT0FHFlpXPimEMErrSHwLZ56Y1RGIZr30CSiWIq20ac92t56/joZMuA/WctYAGvh1Xgj3W2nKs/r4AYFcvXymvX79RzvT2lbW1FYFkz5aXyt///d+VTz/+WO4S7LPshriCEANSBSoXlKFh7fc8v5w7ltHLC8SFCyJgGZL+gQFVMmFrK9eWuXmNn8DPTsRiFmqxtgngOjgoC/NzqiblPFgfcaXo6uopFy5dLlPYUA+PSKQ0PDwqcpnjsVfSn3gXAdLSapl58rjMzDwuZwbOlOuvXysjo8MC3B4+uF9+/tOfldmnT+R4d6anT7EaAN/GKsThUllaWNTaPEZVM60whodFNFNxwY2be/pUe+473/mOrp2evayLuF/QV61TFo59ZYLYbHKi7GKZubcXsQT7406Zn50te7uQtf2lp6urXLzgCtLO7o7y+RefyckGW1+uXfZ/3e6ZB+D23d/93TJ94Xz5m//6N6rEZU2ByERUx9pML2PuC9XbiDTZ8959710JJbXXRDsH9hr2AQC8e3fvmkxdWSnnz06V1167qsoRYmbm5uLCgvaYcQjctlIePnpctvZ2y9jgcHn//Q907ZDCHZ09Iqq3tncEkkK8nz13TuJEtdyIPSNtiCXoip/xHGEtyNjnHqc9EBHGwZ6IjSSMs6UJx5Md5f6eLKsBZJnvkAHMN/ZO5ib5C3EusRm22FQmE8/zjErc2dmpuBgS3kLRFAjyfHqdRvDw+WefqRI9v5ex5Lunxk0As3fPY0P97JmAYsbu2TMqkma1FvR2D5WrV66qAr1/4Ey5c/tOefjwocZn8uxk6e3rkYMQwDRjeOv2nfL4yePyx//uj8sPf/jDMvt0VtXp73/wgWL/7R2D1BKDANAnudUQY9d7Vb0hnkbk6WcufotKurpFhIOGsFg+IcoKlqix4Xw5uK4mX4MIFueQnz15jDz3yMejl3x+abXWvrIHbH7ixW2nTpLCp1XB+ihN5CKOe6KyWlhN42fpSNLcnU8NU14QuwgUT1oy9vkW0tubXpD7px3EMU7GGr7WWrQmYlI4xEuCp2bwczLMSPqVtbwFxA/hf8QqzgFM9lXnIwveiGVyHrTgaae7u+WYVHekIYD39flaqtghEq7c/2uy3a1LmkK0xmxpwX1yvqVATYUDIVquYqlo2VG7v4VjTAh28lnN3DYJjyx0SCxHwt9tk3zkz+7BS94L8dSvvZh4g1wexyUJS6OtRmJPFsNaVFvtASGKFfGcDkSq9vT8yNicMWB9cQ5qsSn/cR7pEOG9JONj3+uslszK3ySzM9+xONdOKgwuzhGQwNwy94zlmt3yiPNJojWJU+Wa6nO7pcpj8lvvbRYb8/0ZN/IZhPYS9VU5ujGwzKPUtuLIbl+y+z1jF7N0P0vBaxL2rPvsTbwyD9Z4QywGuS4hIMK+PchFHMPCfld4jQlJvh8RPHtUt/JFu7swxhzLebirhMHcOE46XvEnOJLzUVedQuZBIPN+8ul0llG+LtF3r+IuE4suiuAlrEokcDoMuUKZvdHigBA/BvnKZ5hnYCNyhYG03nERSTN/zVyKHFFkdEeH9vgdiR893owb8TDZ/cCZfpGhnJ9yIy35xnQoVAGXTGHp7t5OzI/DyJ0pfEBEtqfPQXDz/c6fbcksu2mJs8FmXd2Lo5+rkS2oBcNwf2K3SMsxYG0c6B/UM0eM5/7ZiOYh9HtUFbu7Q8upum+251FX2TugCtmugcQXWUnMPYLcxnVnb3+ndBKYxjUzlyHriXdyHbEovq6oR5i2sLBQPvv8s/LJJ/dF5F67dr7cuP6G7us//+SnZebxgtaFFObGtuQnT3lrBUIVdBajkz3lwvmozB0eUn6RQjljmu7V3d7eqRgVhx5VGy88K7NPl8pbb90ol69cLPsHFgdo7hSKZfrVIuOjDz/Tvf3gg3fLa9cuqx8yFcNcv3LESGC9JrZW5Of+/F/+4//95QKNU/aor3/02zUCX9/o36779Uuf7UkCuCJ+60jMoMxvigCuwpH6L82E4LnzOXGlGbS9cABOC55PonXPo3e/9Hi2fPA3RQBHsB4YWGt5zC9VAdxK9uaYf6lF4FckgA3gK4aIhLdhNxhVUS9jgKWwxJ4FQkRkXADCUTFIYOcAk6pDB7sJohJ8iSSJpve/7E03+OdETkSvSAAHkVlhQtBPMJoprO0/sbU1yXA2qmohqQCGsPogcObcUNs3rWOk3sPiNb5ToAsVqkODDuJCjpoVoarojaRCxEsQTgQEgDYm2nbLwOCAAjjeT9DE9xOMMXYZNHJs9d6kQnZjQ5WzWOsNDg2rHzFBFj8nYHv95uulr/eMzn12dlag3GtYE/b1qVoY617ARVkqAgyNjKgfMbbJqu44ONTxIHsZV6oaGA++k6SJa+UzELO8+A4+B5lEkAdQg5oTUpugnjHi3LCxJojjPXNzs+Xhw0cC/bC65juoTMVycWxsVIE+iQLVHFQAADJxXzlPADjODSIbAAwFLMG8EpZ9V2WZRHB/amI+yESu37XHNVjNfeHlfrkmD/k184jJzZgQTKdAgHkCWQ0x3S6LJPeOTgVnWghnYqmgWklpELJBPtnCM3u+mFDhe1NNye9SxVyrlt3vmLGx0tT9X5R4yvLT/Y6y73Babhlo9/UksZIW7CQoJNMQ0yRL7AHcKxJSg5NpC+5qVo/PsewJk5TjmIwtYLGSEAktbAmdFqAiVho9sEyC1IE6QT+vvAb9O2zmGDusDFN5nN8hmzESq6gC5zp4TlItnuPLe9QvVWIBE4tS+vJ9B2lRa5grSddMJgUGNmxzGVvZKKl608AyiZp6aXd0iJwn+RTAVFWX2raV59fuA1ZWSzQThHD2eeacpTSOMUzxQNrBOrGpKxNtxWXihGeN82VOI9YQ4YIlllTcJi1TVatx6LTluaqGWwAyW/nqeQqyEzBD8xwrrbCSBqg2kexEG/KPRDn7MTEmPO9cC58HGOd6mbdWoZv8ZTwy8fa8h0Duli2Y+1Gz1zipFmHN/qFK0VBnx+cRS8iqLJLKnPeaw1Kt10CcwKhI9FU1H88l555Ws5k1Ki4KcFNzQf2vTNZnVQF7QQUmBakNYJDCKFl9h2OGhE/5/VKH1/3AMiTyGlbHfxlvJelZ2zHX0UImk95PTwDJLyVKTYp6bWgVoKh6IZT/KXxq7mMJFuUcFLkV62/axpkMtQo+wbGcxwmo5bOShHw6MJyMSZvjkEoZE+XZ5wkbUwsBZA8W1akmn0MgFvtCUwWegGGLxXdFEMSINiqtnbCfrN5J62NAHmxvvR6no4LsFFV163hJ41NVqCXcXYPaCWpqZQokI0HLfF5kOx7rUwoHcn9LoLYm+T02CDNScMHvLKKyUIfzYc9jX0jRCfuNeomHlS/PsQAxtUSoAfS8phqMzjXQ70lBlStNXDXczHGs2jfAnKR2zpckTrW2h7sG4Bfvs2tHOjkA7B6IYHV/OCzc9uUGc/nCxXL50iVZGe/sbGkuAh5StcLeQcUrdsKrq89kU4iY7enTp1rbe/v6y9DgQLl08YL6u05NjpcRCcoQ3tH7rV2iH4hDLO/u3L1bns48VZ9bxCH0Be6nHz3rGu4j4+NldHRY5wiZyVqhGEm96U0sqppma1tr9ng4mUDgXrx4qUwMj5WOts6IP/bKxtZmeTo7o8qGxaWF8vOf/tSA68iI96ujozLzeKZ8/uknOp/zFy6qapS1H2Ed4wCxyBrOfECUx35CHKgKXWKVvYOyu70r1xuqX+kX3Humr/TivgHI3dGueLTvjNtLaP8+PCiLC3Pl/p075ehgv1y/9lrp6+0pe9ubZQ8QVaIgg2vbu3vlDAK3wSHFoO9+94Ny9dpr5W//+38vH330kUhaqosRDXZJvNQnpx6u78OPPipPnjwpb775pkR/AuJij3e/905ZYN++dUtze2nVBPDV166q+tS2i52K//kTspTYZWbuadnZ2y3DZ0bKd7/7gUSaX3x+q7Rjg9jZpfsKmcoYsjelK0Dut+mEogFsi16Jyj0AF1kHDkX+C5QvRXOJfRmim7lI2xKqoNlveC4Bhrk/kLjEtKxxzBtEUfTw5XnmGiB9+fz2Du1IehSrk6coNh8c0DG9pvDcODaQFXt7u86HeWshAPmdCQz27bHhifLGm28q9iaeZzyS0F5eWikbm8sa97OTF0X0UwkOmA/5yzGoTO8fHCg7u9uls8d9lDnf23fulsmpyfIXf/Hn5e1vfKN8/vkX5cnTp7Ld5rqIgQ2Sh3C2Ue3nsX2+XUMSTUGlxke9D3ifzd809oaGe0TrftoURD/fvqkWIzWEN4GB5BpX7WUvJYC91+jsmmIeL5ZVdVQrb9lKYrb864X85mnEcONnJwjm5njFblgJxuJsqzH1Xu52GS9/ver39T2qB6UK7yLEOf0Yee+yjUnCUZXAnlv/AofvGOqXK+AbNbMp7Mhz1BkFOZ34BFMt36f4ndjBUVH+z9FGxGk+/1qo5zghXEJYi+Xs5OfVrUfcJkXi1SapUA1c6/1OK+pmWOjztiw/hWE6PrkTlZA4FtCPNFxrmnEFH83P6P3Rx9VV+tEOI1yOZJ8bwlp/l62b+Rn7fEoz2ENY28ivuH+syayHrKkWGmesbxyIfUC5NmLLiFHSBUqWtCEsrO5TTopGJXfGiRlnZs5AbsHnKzEe5Kp6BCOWq0lDfs9atbS0ZNexaEVA/M9ejIBbxJJcw9KxC0cN20ir6jXc9SoBeZD1ScZXYou4z3wfeAifVxVntNtK4YZ7tPu+cg/Jx3g/MQ57Cscjf7fIuk8uKOTbGudwreA6iBn5rAndTeWyjDefYy9GlFuNX8SszIP1jQ05gRBj8F1qExaV8X5UwDV6wuXNRQ6QrOSw6iUceR05MvsY+xfzFCGc8paIpXWPGkJCYTLpuhGV1Zwj8SN2xgRLXA/zDuKT2DKLWTLnY+J5HXZLOz2Tam2FgBtr7H3luMQP6SLBfc3WUswRcC0wOOZSij+JTzkODlw40yDGl4BZS96xRPoUbfAd+hEucJHn82+ceOQcGPmoxNZHB3KGW12jLcaSYi/2dKps+TtxmUVgtJEbKf39A4HbWnCR9+7JzOPydGZG9s6TE7gOTug+s2ASZ1ABi/0zFcDMJ4sWwK4ssCa+57y537u7W8IHeB41TzfX5aqzs7OpuJ3P8XMwI+Jc7nEzR2Teknvk8yjXuv0Dkat379wtT+eeydFkfGxEMeTS/JqFQ+H+JE7Vhlals7Ot9JzpLKNjQ45r+3vK0JArj3Ej4V5K+BpYndeOUnq6ehTrsZ/h5PPk8ZMyN7tQlhbWy9TUaHnjzZulqxss0K1O+FxnR08BHsdx5vGj2XL+wtny7rvfLmf6qXA+jB7GIUYOHLwZQzSpkf/0f3xtAf2KQOIr8+svxf18Za72/8cXkgTwC4nWtNP7DRHAufF6c/nFp10uyL/ILXTOVX/Xy8L/k+fUBAJf+Z2/MQL4Jd/8CxLApx2pSk5eeYGR8FYq4i/zAQeAIZl14BBZSaUQjX4YIoZPra5pfo/VewTiImAACuhlOzwsckx2KEH8EQgICI++iyIcQl33ZVLA08cqeyTUyXgmSEkmuSedK9YSDGUUANYgT7FWu3LpkgIAgkjs1GaezrinKX0xdnbL+PiYKmkZj6dPZxXw8zuISohLeupmZQiVp/S6IMiHIKXij0QAQI/g3RYq/aosYYyf0tN0E+DH/ZTTZodKDQAl3kSF78zTpwqEbSvT6YrYqSnZpRHEYVtHzy6O/f3vf7+MjAyXjz/6pMzNL4hMTUDexC0BYLd+B6BGIMQ53r9vdT6VLOqBdnZa38X9kYUWRBLkd3u7QB3uoUDZ6L2cVnaQHNixEPjSw5cKAb6f61EF8/Fx1aN3cnK8jI2NCzQDfCXxuHL5clhN7yvwhvhFcUjFA+DX6irg7baCyhGUpJC2vT0iH7kuCw2cnOWcg9y11RE9hV21mYB2Am/MGaptGCMnmIdlbXVNFdlct6q0w6JGgTiVXRXZQSLiIFjPTaikpUQOUlOAgPrTWDWZ/VxybPlcAvhK1irxj4lDA22HIhh7erDXIyC3vQ0v5jnP4Zl+Ko3otQwR74pUEzgoWF15xWfcb/ZISRbjwtzRPJbt9bpJ733Uxt2qgGpRN0eKzlhyrzk294lAnh42EgP0kuTV1cj8jkSQe8eLa1ASJhKW/rodUuySKCSxRmKln/ehQHVPXe4zx5cim+uP6jpbrDrQl0VU9Nlywu7KU1UyS4ltcIokmCSWayMBVLLb3q7kl+vm+TfJ7m2Lc+Pe8jOefwkyIFBkN4o9PJbKtuRijcA+U0rcIC95fplv2GORMNPDm2uz5bpt0kmw1HtJpKZ7TosgCCV8zi9V3FYEOj19QtBDxZ0AiaiAyiqHWNMFzOGAIHK+7ksamafmmEl4z/Gqf1cDVMqELwlkjQuJnPo9G4jQ98Q1cOxckwV+tbeVHnpwhl10WmwxhhJMdGM1esb28VGFC0BQr+G+RtnwZg/hSIQTOEsSil7jmdjys9wPvNYaIqn6tMVzwdzKZL8mHLPo2WCWElUAg6iCFwGP3SjATjwfdp4wsGAAIcn7AAgbvelyj2uJc6K8Mc8hKygduzUJYgVWJwBYvSu3+5YtNAUEtUChJm11jmGHbPCyFRzPeLEJRmR1bZ5Xgm753jpWtG1vCsE0BwPUyIQ9f5YgchKBvsJWoN/32tWyAkHDjliuIw1b4ub315hf2kBHVXv0Ik6LTVnxab2IvsYZtwZAqn0m3E00v6O/FuPFms4cUgULlucxry0GQmTE847tnvci7c+yvzeQmHNAa6Qs8LFQtsOKxAJV5ZP3iSbhmtUs6TzApNC8l7DBAIc+E8+kqnQRdLBWRy969VZTby3blsuiMfqje+4YaFbVSbQNSHGDK6htxaw1jPUk+uP5Xrua2YIA29iniIV1EbCMz0PYUTWarR2yx3v2mVZlRPRC5rv393ddIXOMC0SXKiyobKBf7dj4aDnYJZ7bLuenp8v+rvcOKlx/8pN/0r6ZgjYsnWUZiA308ZEANWIAKg+IZZaXFssC1RkrKyKrx0dGy/nz58rZ6XPl/Pnz6tOLzfSaRFT7InBpaQFZhpvM/OycjrGxRky8V/r7+lThOH3xoip0iTEEwg4OiQyUmGZ7W/sIcRrHpEXJztZu2dvxOvXxxx/rXKfOnS0XLl1UDPro8RMBk3OzcxI5USlLSwCAW/Ye9o7N7a3y5PEjAVi8F2Kcal96vRM/3Lt7v6yvrpcbN98sQ8NjZXV1vVDdAhjWxz43QEsOCOA+xWCyH1crEcR/A+pFrHqHvd1y7+6d8vnHHxVmG4Uf68tLpS1IegjkA+Lv1TWRwe08d93d5Q9+8INy8crl8t/++9+WB48eykYYW2CeCcZhOpx6EAV+9umnOmeN//BwVf3FXOvEuryrq9y+c6d89smnAn1XNtbK9Nmz5fr1a4qfN7e2BYxCRvJsE88wRovPlsrewW4Z6R9TNSr2z/cfPCxXrlwt56anRU7a5tl7ksSm0aMy13u7azguzb2DZxlyg/vB5ywA65UjDKAhQoDpc+fKyKir3gTsrqxEPDakzzAvWffOTZ/TfVjH0nt2TvMEe2gEHeQJxFXECzybfB+xOBXLWnMLe6jFejyzHI/n6Kc//amIF61diuMMjtP7+fr16xof7L/tNIJwc7esrq2X3d210tc9rLYzEM4A45DZrKeXLl9UPiW3kz5amXSU2blZkb/M8z/6ox+U3/u97+v+ffLpJ+XRk8ey3eb6uN/Mr2w7pN6Q0ibVlacJ1EvIF3GO1sbU1tSbbLXGOqaIvqFRJWRy7OXWxHV8nntvbX9cgc9RlVnvOaIALYeqCOjTsZdc15s4S1ZhVt/9kvz/ecLWF1+5jbwUO/CAtcJCrf9OoVQLItAg1ZP0Oy13/3I/a/0+j2EKdz18L0Otcp/IysiqHqEx9B6LaPtw4qSa3/ei832OPG28sdqXG84refcrMrqygW7Gb/V8yjvmuKomgPk8uYdz7Nijuzrd7zNIpGYcUY9cnCBTW1bHziuqysmMmcIxjZhbQsdo+VCJvVQhX4tEEwNIzC7jETmwhHtRChaq+E5xTMVxa/+SADriLa2dgS2QbxFL8UKonK1yIMqcT2ecEs4qspZ2vpexbjNGrZULzlEsFrcdMOSrsKkobsjWSyICQ3yitkpB+irOEzbjPIPxtI3vqgipxNyYjxBVFvRDEBqTUGWrhNOOqXz/QiiYDmQZ91XrV+oGokWTehCbfOIl21+JnC1o1rlFP/MshOC95LfkLyk4znHg+iBJiYEYb85ZLcl6yPMs2GUfoa+8nFs63R6M94poC5G0hY70h3WunKJ15ptsgukVW9nzOt+kIhmMiv0ihYKeoyYz8x7lXGdvl7A05o3i0SCuiQvAz5JEZbwRwsudrBPielC5euaVxHOyRwYfjEps5SFHR2Vre0t7cMa/5Ri8xS2dEEoxDySG7jEBbwGC5yDX6wpl3x/GhLHnmHLLoN90X59wBVo2DYYdMvcuq8NFsKpHs+2xWX/Z1ymyAPMBv8A9xJXkrihnHm1vbZSVlSVVFSPYZ83i3KgEprCit6dPQgpiBQhlMD+uB4c+9nPmKXbQVrO36d99veBko2V4eMRYr8SPdb/tw0P3NSaO2N7B4e5IMRfOIvzpeINWYHU1vXOhbBcYgpFwzmLMGV/mHvMDPI9/r65uqEXKnTv3yuYasTDOOvGQiDA37tDV2yFsE7KXP3Ez7OkBm0NAEq2fVDXs/CtzUq5VWJ6eQ8beOSYtWR4+eFwe3KPt3nF5++2bZWSE1ik8T+R75PqMVZ/iop/9/COJJ7/73XfUnkWBS7vxHsZJ61cIpCu8oV6qy//5v/9fvzhB8+U22a/f9a9sBL6+0f/Kbshv6nRGz154Off1myaAX3B8A8y1WvGFwW9l3ffyETpJ+uYEj9D7hR9uJj5JnmQg/Mp78ltIAKcQ4EsvAL9iBbBUl3ypWtM1kwtX1REwykb1Ba9UWREc8HkCQgI4erMSfAr8pPKMHhOyeDXwr/QmAml/0y//SqUtO6nOlT6kqkrBphcw3pu6KpaiGq6KoQnwlAiZFJCdjQB9gyG8uI7p6emokFiRXR/XQcB2/vy0et8C7lF5sLi0qMD78uVLqp6A/Jmdm1MQlMAL5wa4AaHMa35+UXZG/JwKWIhjqk6kYux0VR6/I4jl+wCr6JMLcc318nOs76jAFZl99YqOi90ageP1G9cFxkGcipQeHta5AthsbhEk7peLly4KqCGQSXUt95LqZALlkdFRV5AEqK0K6s6usGHaVZUuAS898rLq88nMTFlbXVdwSLUs54AwAIsXzoPxJcmgegbgjUCdn8t28ezZIDcNsDN3uE76N6fSmXnLsajqEZFLZeXOjghO7o+SGgJGkgFIGYJAqQsdyBLg675gT93XJ7KJ+ZG9ztIud3FhSXOIKmRIUJFGkWgQ7GH1zHgQPPNdJpqYgxDjkYho3Jy88juCc+YbY0NilclyglAGCf1MCiiLatO0pSI4JfkxAO+eq7le6x6hOJXd0pH6DJJM8X2Qc1yXEwVXclog4WeUwNzVaU4cuQauj++w7ZOvLav5BfCEjRSiAe6n7I6w5uroVEIjxbF6wx7p+92f0gpfJYOhes7kWRXHXVaKUunDd2PniEhB4oOovMz5w3Mte679PatMNU+jmjRIDSd82O+azOG5oDoGgBTLc8YY0pVBBGTnuyFx+bnEHmHrCxEB+c44QQRwreppXNqUVLgv9aiq+fkcCRfzMvcsVSkeo9w3IZSWYMxlwI+0UiKpY06739CuEzZVvpLkuZILUiWts1Khn+Ag84UxNslzLDtJJ/bu7yTCLBLmFrClUa2S1aA+z5oA4zmSnXj0C+SS+D1JzNr6miqP+bf6octSzMl27uVJSvN7VLA76uVIpeGRFdhyZ3BFswDcI4DxXtmWWvCAgMJjqp7BVIAHqct3NPtM1XtabVttoCsAo7D1kptDgFkpKEi79TwPP7t1nx4DNAaNTYbbflaV9w3UNOddAsITXpU2AAAgAElEQVTV3pMEWByz2hNP2QqrhLCyV/Te9DwB7PUlX60A8PM9CC2CCJeESHq9vta9dvNS0mo/Qa9MVnNuVDbl0VqBZ8d9qw3TJrCU/dy8F8e5xnXl/E2AMJ+bvCqvu/5X7s/5Z6r20xZd4GYIcpLEzepU3a+sMRFI4L7QTZGAqhKD/G7GRnoe4ud2H0hra1elZYVWPd9dcZEOJAYuw345+gdX8Ulcm7+vrohPK/1m1azBd8+7rPwxz2FXggSfuC/sPemq4PsSVu0R9zAYrCtcv3ovx1zgWiXo2NnWMydStbLQ5hm0q0Raq/t5dbVPXXFi8VhVIRP953SPEZhozFw5wM8EGkVPPgBI4hEqS0UI574kQd9BUQ/I5HaCSAYAY6z5PnrJ0Y/3+muvSQS3T+uJ+QWNB99NDPDFF7fKz37207IwNy/Qi9gLUJL9nHX87ORUmTp7VnsQojviPfYZnSeEHO0m5ufLwtycLSk72ssbb75VpqfPicjmezgmlo9UUVDdmvaF2xvrZWV5UaAY+w49bolh+D1kNDEZgCsVIuw7xFmchyyph4fL1gZEeVFc9Hd/9yOJGicnpzRet2/fLv/w43+UwwoVHB9893fK1NQ5xVmPHj4qjx89LovLi2Vrx4Dgv/23f6T4bGlxUWOK3fL21m7Z2NgqA4Mj5b0PvleGRsfKyrON0tbeWc4I4AS8tj2fqn96IfTatIZDok+fOytCk4oPqkCODw7K2sqz8uTRw/Lphx+WuQcPSn8XQh8TyAdHx2V1fUPk7xnue1dXGR4fL0gP7z18ILJ6Z2+nrG2sK/aj+p64E4KT556euZDd9MyF4NRcDBES18h9o2Lkp//yL2V7H1vGnTI9da68/sbNMj83J2Eh952qGz6rChd6v2H3uL9dhs6Mlu9973tVJcvExKSASItAXEGfohDFNxLS2CFJOp7Y/3nGiE/VI2//QMejWghA/OmTGQnoiKfGRke0X0N6E58CXsp+G8vGLVdtYadJ3Ix94+xT+kyvaB7zLCMO5d5zP9RmY3dXMQsxIPdncmIizhnxmK0xU8DIfPz5z35WVsICmvkLUKzK3rPnwhayt+zu7ouEJo5j/kEIHB8flLNT5yW04BwheImpeCaIkfgO7sXQyIhas9y+fVe23O++/27587/4izJ9/pzO5fMvPi8PHz8q3/7Wt0UmK7eQO4CrEdW+IfeQWPvqZLImCusttXZW4H4Y7EUYaAI4WxTkMdk/PIdOZuRNBMNHz32o+feM672PZfwQf+ZgU4L6glctFqv3u1xblUs3CNrTcmjjOK0UZYNDbcRkp2fgLfhLFVRkTWHEHxWrGuPQuBbvY77eX+ZVc/at45+iNf30xPc3vydjuloE13o+x1Xv3zi/Ey3NXnXujmzqHsYZv8jXIsjC5rzQQtBW0+/inav70yreq0fzZNzWmMOxxqR4UrEmQsMgiU6dEznvlF96ffK+bVFo81ZlPpzuJbJjVYWfnZp0vcQQ6k3q9c0Elde+Nl2rhWcZK7HuEU/wyrZAsnCOVhFJxKWrjskXky4c3ySfRXCMP+uW4vmIwfl85gOZu+Wx+E7ySNbLxKfkthYuTMRFxEfkJhmDulUUAmyL2jhWujWk8JQ1mXyaY7I3858FQXahUywZ5wUJ6FY4bvnU20vvXpPAir9UzRpVrRyXvHxnp6q6Vk6l3MqtcRgFxWxHJq0yH2kKZb0O1fuPBeMOnJz7IMKzIFw4QVhNK446oKcvVbj72uvVZowx7PcYKgelZVLM4xQoqro5WoBU14XjVTjGGAes5wffxR7F/eB+pthc7ZjCNYhjci4Q68ICJEzsKL20oejp1l6cPZoZU9ZvYrIUquja9veEezCue+y9XcR5xq84hgW8OJi56jgxTuXokLbhykVFLYJDBNC0EiFu48Xzx/gQH+U9SBGCnoPAW+T8J5eutNV25S/7J/OD6x+XVbbbjGmtUahcC5iJX4U/xP2U+AyxenGVencP7i29aolCbPHs2WJZXFwQCWxsFywGVyr3qiYOYwx4Lsk1EH9tbe243Ru23pDXx23CZ0QC9w2WocERYYqq/O7INczzi/GC4MYW+eDQlfLpBua9CQc72nO5pZrWsXiO03WKMeT7XGxSC0CM4ZHL2/EPocX83EK5c/tJ2d9NBhiiu6NcujJdzl+YLhNRxcy1dXWTpzMf7XLEfzxT+dyyMluYQMGNsTZVdXcT+++XxcXlsrG2Xe7ffVgePpwp129cKtPTZ9V6xfOgW7ERMTRYzOzcfHn8cLa8/Y3XVQUMTLB/SPsvPwOVWEeBoveFyrmilPJf/uPffGla4JfZa7/+zL+eEfj6Rv/ruRe/0TN5EQGcBKwXgNi8Q+X66zyhXHScSKR1XZjSRNVAVped9r2nJgiNNzaJ39Mm9S9EAOdxG1YtGdicOia/BgJYQdNzKtiX3IFfsQI4k+9f7B6/eLk4TQGcakRfWyQgqZCuwvoQxUafpRedj8DPqA4ReBc2ywnUZw+Q3NAyYSA4OGwEpb9cehhnFSS2CSvbLRP88XICbTtRA44msBJgVXJRioJZKmapesTWNlWoBATYuxHQUSEAuMK1TE1OqvKXIBJ7QEC1TMIA66gehPghcLeK1apVAiWIDE6KSgXbs+2IpAPIIfCjX5cqEiO4BughCHnzjTfKG2/cNBF2eCiylfOhogQrZdT49PolkIUM5nfnz7tqmX9fu3ZN1SkPHjxQsgQBbRXxUZVQJPFi8ooqW/e94aIJgrLiMklLPg+Javtjq4gJKgW+Yl3d1a2ql4nJSQGxJHqZgEFQLi4tOzGRRe2hwF5AVz7HeTMeBJ0AWnfv3pMakaoSxhGbxfPTdXUE16R+svt7FdiVNlMKztvaFeCqkhRSWdWvnnmc7zr2SXH+kOXLyysCfK9dvapxFGEV58rnSUSwBeRFIofilOpWegNyRdj5UN2ZRB6gHslN9jkkQcjebgYPTdKlCpLfkXyy/mY1IiC9La7oiXoocI73Q1YODlgVyVyxHfG6gmp+B9jmBMakAs9D9p/Na1aVdRDDAj/pYSel76HuqQjRrs6KXCWJFzkX6mCOm9WzSQTILipU29xjJ8kmAxkL5o962oZaOMES21cb6CAhMwnuRFwEB+RgJKwiA1NxHESvAQoSWlfbiGSI9cH24zsaA76X73Li5HM10WDS3cQVvYEsDOFaGYO09WWu2ZbYFX0kTnwXSQ+gLclnAgkimUNoIJJRvYghO1z9z7gwNwBRRdDSIzkAT+YXz40q0gKEaAIkInsEoFgwoAT0jEn2rHZlPXISabKZV46LrJ33o+9yrpONdTWJpQpIiKVXxA7Wkfq8LcGYq8xDnmWSQp3nPj0NTfynKt19dnakWPYeYvDFSbPJuAR2ZOkWFbRJKOZcUb6kHqMGKkiKM4l0fGIFcIIjBoesVOZ79fPGBicyXfZraRedv3weoKvip2BJE/DkHOuq1lzh+NNzOj8n8rylxMZAXALHNYDpcwh+sCZAU7SV+/ZLN9LTK4Grq4vqA49rEyht9tNNVXar1abusSq/IQq9B1TVwVX1i+dd9lyuqoqj6jUJzbxSV053VX2lfcx6/87zTgLadsYIzuz2kSS/5nkIGDSGEa8I6FF1hH+m/4KUzluSxKqJgBCRpcUia1E1cVw5V/WnTCFQOJxkFbxA+yDXGTP1aQ8QL2ZHgDnu48v3EkOpz1uPhUJUDbB+NMlYfm4xiIEPrUdRCaQ+zOx14YBgIY9t1yRg2dvXsdOKNtduqlZZM4iZMrZxb3ADRgmOyAUjKsYT6FTVR9rJhkOBBSUGeDS/uQ/tHarO5d8mkNLqzqRIglHMR+4r18C5CrsUiQ9waWBWbQyiQmB0bKRcvXq1XL1yuUxOjGvfzxc2eFmNvE8FRlTnEsMtLS8LIMPlhT5fxAFUJFOJCUnLvSMWoIIREJnjX750WVUTzDH+5L4Qy6nX2dqqhEZ/+9/+tnz6yWcWT+GQMzJaLtJz7Px0OTc1Ge0u6KtGG4c2xY3EETieqE/v4oLsACE9iX2oEL52/brW2Y5OCOIzZX5poXz84Uflwf0H5eLly2Vjc6vcunXbYsGxcbX8oKfq40czIkkZs5HxUVWBMtcuXrxQ1tc2yqNHjzUnHj96Unr6BsrFy1fLW29/q4yMTZT9g6NyVBBLUGUGUMr6RY9lLBU7+YeG2SB6lyqbJ6fGyujwcOnu6pD98/bmuoj4uZmZ8vG//HOZe/SwdHV0lsGRYYnN1rGjpAIKoQF7VVtbWV5bKXuA4giG9nbdcy8B9a1txc+QwMS5X3z+hUSF3H/GpaJYji30gPD/Xz/+n5WIampiqrz51hvl6cys+tmyRy8/eyagc6B/SD3uDo4Oy9DAULl06aLiaPYxibVwVAnwMMFeVwA77vCz7rnO+qVq8s1NxQ/e7yA+2nRvGXdieu4H84u9lVyAuYhV+M3Xr2tP4h6y1iHqQxDAc0OvaQRpclk62FflOPExPaO5zxC0bDycG/kEezGiz0mI81jDeI5UhSINLfHZuiy3sZHUPe3oLGOjE2V0ZEyxoPr19Vm8+fjJjCucBLaz1/fo+yFCLADcd/XNoPMi1iCd+8FhmZmdK7du3Snj46Plz/7sz8o733mnqvC9ffd2efT4cXnrzTeVr+wfQgCbLKoBU5Nt+W+tX95kK3GM133voDUhZwFNxkLpAlKTpgnA1jSkt9nTyMjTNt76ZxX560W+UQHsDPxFr6QKs4d0vi/z15dwn44XqtgiyPDq+2OXrQKK1vPP4/L5bK2Q+3I9lidJ7ersGpzsyZjjy2f6rgRrOny1iu/0+xOEbXMcn/98jHuDkNb4mkWOj7644vi0e5Q4nXnT54H8FAqfen9D+MTEfJ4E9icy7m5WycZv9IcFayagVcWqE7EbitzEGk4i+o6sfM6/VLGocRKOk1hg5i3CdcL21+0sTAARX9REcJLJIeevxtikskVhkXtEDmo8xoRlkzjmCFmpSqyoNjl7CJXtCJLfmwI5Ve+plzNjwRrnNmTNimatCUH+ZRsJ4hriBSyaVe3aIM4ZV+JR1i32ZPWu76HlE45V4cZCT1zssMmPIan4fU+PCFJE6cSXbmFC3OK7lgJ6cjzcoxQPyLHM/rQioMJ6VucQY8d3EE+A6YCncD18V1bkZt9ePpPn6O+z+Mith8i37FyXc0f3QKSWq4VzvgjLSReLaA9iDALxu/eybCMkcVPgKJnD6bubYoIQCfM+xlwuE0EQQ+Bqn9S9cx6hSma1zkHE77GS4DnG2zmu8RHi4XTYSaE5c0G4gITrnqtu/4XlL3FWV9nZ3RO2RF/XzO8lUgfTiTHLXNB7OHtguAxFbkosibew2htJEO04PJ+hjAE09xt5BtMhXd+MMViQ7T26xtL4PNfKXGJu5L1NrFOCfuVetvOWNTs5EpbPO9siI9vbcbrrKF1qE8P3mrDHqhgMDjIYHILxl6scsVc4iFk0CjHcr0ppni0KR5j3XrPI043NpNhXhCZ4a4o12sEgXA2cBU5eQ2ihdSDCG8cwu0IdhJOT8//cv/I+ZH5hi2ha/FBE4tyAc6PSdnFhuaysgn9tlpnH8yKHB0d7yo1r1xUjqn1UxF5U/x4ccu8sfnPOGi3SRP465zS2ggjFxQO4qzD/e7sHypNHM+Xjj26VMwNd5ZvffFPjALHPGsx3r69vyiWFPGJ5ab2cm54o3/veB2VwsL/sHWyX0u71K/MuzRmJNXL99tr5n//yawL41H30K/jDrwngr+BNPe2STiOAM6gU+F5Z8WXF5K93YFw9Y0uNyh4kq0KTAI7g7YUBcAuA2fqu3PReGAC/QhvaJJCfO0YQwQlKP/f7XxMB7M37pBXSC+7D/ycE8EvmxCkVwk0CWGQSG36VQJ+sBHZi8KKXAHQF8RVu6Y0MKx1Z4Dq4yYCTYN7Aew2eSjX/K03rerlsTkWOmefmBMTnkz1HCYREANMbFdvcvj6RLwA0mUiwE3MMgix+J8BWtjH0peyqrAo1BwUwmXjin1JFxnPFNVJhiNoOpRq9UAAyUX/29PYJqCKwgIBOkpTv4LgAmwR+VAfz7ydPZpQMKEEIS1xAQQA8CFsqfxnjm2/cVNXtJ598puD3/ffft/2yEsvjsrT8TMQ1QOHo6Jhs5kiECPBcIez+uiQaBMgEfdgHkliSRBHQqGqnvV0JjxR8In7PyF6FihuAIvUHOT4uw0PDqmjhZVugI5HHBHP8Hds6An+rbwm0tgWKcX70qbNdcJeOzb3ie2RXfaZfwSsVEHwGYnFpeUW2i4wDwKSqQtU/aEhEKcEhVTP0sYOEB8QSIL69qx4pWHrTJxCLv/Gx8coiSlZ2c3MCCAHSqHjhOtXnuAtQ1MAUwaw5R65jKyq63SOXa1c19MioklRAOwBAjs140vOZ44mo1rH2dV/5kwRGlarFiRTJCmPH9Wl8wvKJZA0QkvcJ7KefDpZGodZlfjKWfIbxdu8b945NQpi5zLmrwple1BDMIvScSCbYzuf5DMRqVvtz3pwT94nky1XcnKt/ruR8H+KBJBbbbtSfCUA6kWccrWiHBLIdctqPN9cVPUd9PSZPQ7AgcjV6VcrOK8jnrHg2xeX/UyJBpVvY+KrSljGJ3uU9fT2aF1T5y4KovS0I9STsTeIqOQ7CletnLmQ1q3taQoCawCXpYTxYf1D3ck95L/OXsbUYwOpv31uTLrySUFcPcyW57t1klTUJlFEe7geCBL5bVtxh5+zxMEjqfkR1ZXfOWY1viM/SDjrXcBHIqhy0PSzK3gR4IMA4RvaRYv7wXEKc86xk0psEf1dXhyzRWFNyXdJ+Gwt5JnwGuhrEaazjzb2J71YleCTjUkADbEQfsDyGhApBdkt4URGE3ul5H/ckK4nzfGpxVh0LcH4nyeYEmZNUrMm5tMWtq6zUVzFJghPkcHO8K5C+AV7W51UTtk3ALxX+1ebc2BwTDM9eqwlCt1YU+7hNm8ck35tgeyaueb5O3N2Ll7F2dWd9//ycGPTTPQ3CuyJgoxpBcUL0l/a1+v7k3z1HTCpXVcURM+c9ac6ZvFcJkPLxJItzLPV9iELoFR3VFHmMirhsAut5DVFB4zigBoLTXpFjCEiQxbIrzXKM6uOaaGhwynYeoJdUiGZsdW8SVWujxDFuA6DqDZHK7o/rV01CZc9xrataC9wP3edG7z1XMeb1urolhCISZBhklRVktg9oAMZ8ZzoZtNxX1pKwgZf4SAp/uy7YfaZhPR4gGtdETJRVLtkTkHOiN6/FW1CRFijxH2vOJQjZy1fUnmJ4eLD0qOf9S14S4Xj9coxgAI/YYXFhQfu2+pitrYlkm5+fU/wGcAbw2InYh1YXu7vaG+mpevHSpXLzjTfK6MiwibL29vLg4aOyvbmlPQ6BIW0lNtc3yrP5+bK+8kwQPuQun6faeEIEM6AbVb+DpY8YTONIRcWmYrPz0+fLg8ePyoaqg47KX//1fy23Pv9c7il/+ud/oc/euXNXpCJx1O1btzXuV668JhKPe7i+uW6ioBwr1jku7eXuvYdld4+Yra0MDo2WgaHhMjo2Ubpw+QHw62Bt7Im4geeafTlAZVVS+j9s97H45x5gkzg83F/OToyXAbU76ChbG+vlzueflc8+/qh8/OGHEsydPT9d5mbny8bWtsjflbX1Msd9WF8rb33z7TI+OV7u3r+nsYYEB7hkLhMjMFdl9bizo3gC8hHxpvNajx3PF5XRf/8/fuSqqXJcxkcn1DP48ePHZebpk9LXM1C2ttc1Vt2dAxJWIpx0/1z6xNkSkGNBSCPvFLkrUBVxnSveLCyJNSv2ZGKmjOeHhwZF8lMNjeU0MQc2x4wdfaMXl5bU4xfyF7Bbj4pIZ9phEEccy5IcASgE7+HxgSpccAFCJKn2Ih0dmmu48RAbUlXM2LF2IkQlBrWLhu+hCVGvARDAH374UdnYQNBYSldHV3nttRtq18Lcp38xrWeWlp7JFWl7l7YPbtcxNDBeBocGbKVaShkZHZYownEblTYI6brK6sZGuX33vkSof/InPywffPCBrrWj0+DnnXt3FW+/fuN6OX/hvIWQApejh68g2UZsEDGC12ATZIlrVAFftTLaxj5jTa/dtZV0oNXx7rCq9dtbSFvnvpayV0Rvs/dr5saR5aYATBxc7GGvyn8zlmjuZy/EPU5Z7pJIji2hvqYcr5bP1GRxOqPoihv7b/47r9fnlWNZDVLL99Rf8aqrrY+VNuonxzUJ25P1zf6OmnRujlvz+2tCPgngxgA0SOXm9Z22i1RYXeUUXluG5zR54TFOEL86fqPnchUfyFGlnnMn74PjTYvd7RBlBw8RVogY4xlMLC2P1XqccNEJkk25U7h2cAzWJl7OOS161Rmx9oYDhEggxUwxV2K9UturEDdX5BgEGlW37RaEJx6g2DxIQGJ59ibc5RQzhdtVXhvfL8GbrtPxiUnb2ppZ8aeEZD1VUUCuwRmLMG7ZL9giNQuedb3KJxDAey1xxaSrTPXsytHO649+H6Qtj7qErlp/HDdllTBjK3t5ck+IpWNbDtcEkK3nIczIUxD9gFkwRvV98TVK9EhfdNqChVBasV2uj1WeVLdGqmLMwLZSfKvzjWridFhiH226NymGzrZCbe3Ca/j+vK+KU0Nko7kQ8XGKE/L4Lj52daVzW7docjweOWxgAPzMldxUoe5pcrkCtaf09fYo5wc/kaAbQWG0RQLv4P38HALZrad2dO/Onp3S3ic3OO3jxMQ4s+HstWxhpCyWLYSXUxvVwZEXWozuvUx9sSGs6RsbrlVgYzuBP+V8dGsotzRKgbFEdLIbjxYtEtFT1WoxPXEe+JCwgiBNKxJYgoGeMjxITNIj4pwxZCwlmFTv7PWyvLxgJ7WCWB+BoV3pILOJ3ajC5XsWFub1fKfQOpZSzT+cay5eoC1bnwSTsg2XgxxrjTFV3T+NmeMqCGa5aEkgirge0f2he/xKMOgKZQnB4xlL4T2xGbhTPo/cxxQuMHYpiO/qxEWM55RrJQ7nOaJN3aGwRbA94u2FuRXFTn0DFPTQcm5M8cjwCE6EdizKdmzE0rZE93NPDuLqZMjc9ehFjlPiSOlo61L88/FHn6vS91vvvC4cFfcUXm4xtqW2ghsb9M22OPp7v/NeuXb9NbK2cnDEemqMVCdfCbFbzS3+6j983QP4tD34q/izrwngr+JdPeWaRqbOPxcN1wpUb5Kven3ZRKBWg544oiLUShpYVUPwriagWAW7jY9XeGSVzLQe+6UE8CvI3+eu+xS76VbA88QnviQBnOPSMo6RFzQJ6NMeyjq4bxLEzXc2719TfZwJVWvi1ATg1W8ggqAXzYEaKHcCWoPPsZfEfUnbTyvz6efgHioEOIAWtkt08JskbYL6Cbqedg6cr81nmzfToHEmM6kq1dsaiTG5duhFXzXFq8M/N7KALdE7T6qyUKVWSkCNYSbodRKbCbsssEubSEQCKyxbCRwAaJNA4vPYpRH8QRgybvxufnZWYwWBBdjE2KYVUl5QVspkUApRRDCK9Rp9Rx49mVEAq2rR4WEp5JlTstEN2x+IHIITFPAEhU9nZ6sEjCCFxAIwkPdAIAF+chwIToI1BTrDwyIqufdUANOnmOvA3oVAjqpbgnPOhQCGccnqZGzkIG/n5uYFZNL/DYKU6heCYsaE/wiUqPSlJy8VCACYtobsVIBHdQ1gKwo8kjrmbtpNcj9WV1ZFzAIWcZ4E7A8fPRYh/dabb6j6IhWJnCNjTrIw8+SxehkDjK5vmGzlfKjCvnLlshIC7mn/wKDuEQT64ydPK/KZaguIYYhXkgP+jX2gSU1bYPM5QN6Zp3OqtOC7L1yYFkHOOMrS8Qiy3laZsjKCQO/tVRWGKlejt4lA5PX1MjE2rrHmOVdldaOKy9a5ThQcWDspZY6mIjuTT/VPlL2x+/xmpQfBPAkcQLCAwDXGd8P2utgmycKHShb3xqb3Mvdwe3u3Ehik0pT5LJLgwIpNzpfzYx2RLWfYb7pKi17Crli15WH0/DzIficouvdM9KPC3jXJYQWqiU6tS0EWpKqYuc2zY1Kvy9V2UbXiJN7EDceiOpnnhxWG8+T33BsIVdYJ7BTdV9pVvkqm95zEpc1ZnoOqOSHIg/iQqh9CfWfH1cjt0dNX1Y8hcBGwEdXmxxY6YMHEK3sQQQ5A/DLGtpXa07rjCj2vMSQcSq6jktXrlMlejUP0HeSasbPmGZAym/7BEBmsIYggQqhhgs+kjhLFtGwNFbfIGVku2V4sVbgmlS2WSVVs7j3Sbjfs7vy8dGhslICHECarKflu2Z2JLDAxlokPv+O+8hKgQr+/IOJSJau1HcV0WN/mcyNyORhhCW+i925WQnDMBNUElIV1lvawAGlE/qr619/bJDer6417wbxx/OHx9Dl7fJpVvbxHSaUECSar9N4gS5hLmfxFJBZH8zWk/Z2+K74j7fLwf61sosKuKsGfvM+xJOiYCYjmn7LTCwIgKzZbCOxQ8rf289WRKtDbVQ522KhV276S/HcSy9X3R7iQVbWt5+b9muOaTHIlbPPe5njnz5J04ucWLBjwyiqE7BeX5yHSVfbNrnjReQZYleeSf+r+NYhS5msKDw4bz1MCsdVkiAoMRsIApe392Bv0DOj5tajj5Cvj2hQrpBBCYgb14U3bbl9nswIon4usgMt5puoL2h5I8Q8QYRI27ZsT4EyL6iT/PY8MbGeMWN3vsAvPNR6gimdLoLFELV2VuJBrzOviHFUZiK3cDrbJHe632kFM4gpJvoM1kX2E7+XcVTlCJeI4Nsw9ZRenlM4uibWID6gqpBda89X6TOksGr82sWOwKnoABlmfFmwJ9LLnseazluOwgcqfGOnRvfsS0iF0oUqYPfab3/xGuXDxoiqIsz/q2OhomZ4+X0ZHxy0Y6+wq+4CUOzv6HBbSC4vzAjOPFYvvl431NR+6z4AAACAASURBVK1HkMCAfONjo7LC5TiXLl1SVexxR7vW+R//4z+VD3/+83K4v1/eevubZWtjs/zzP/1E5DWtKyDu2AvpfSyR38yMqmXbOjrL1PR0ef2NN0p370BZWF4tvWcGSu+ZQZG+2q+oDGnEJI5HIUXdQxagEfs9Kp7lcAKw22vilz55qhLugkighQL946jc2Slb64Cb27Ju/vDDDxWPco4bW1tlYWGpzM0tlMXVhTI8NFZ+8Mf/RuT24ydPVBlNfMnaaRGT7QMh5zfWN0WcMt9xYBmfmChHh36GOVcEkv/jH/5O84v1YXL8XLl584Zi26dPH5eODjufDA2MlHNT0+rNDNHZCehMm49wEnFVb3tp67DzUAqzUmjFJMvnhfWf6ui0FuW96uc8P69qHchgLgYieGF+UTEwhDP7MD0HmXfMGWJ4vhercGJ45h2xA+JDSF/mMnkF40RsyjPNHJybnxfoyf3imYQUZl0A2M313+JAxy8ciO/95JNPagK4iyqam4onD/YQpnWzG+k8AEHpkXx0vF+GBsdK/8AZ3V+ecWysxybot2cxlvbYaG9x6+798mxtQz1//80f/qGEntw34jjcAJgXS8tL5fq112oCOInUsGa2yLfZo72uFM09qVHwWFcK57oGAJyuYiKAU4STrmhhPxt5rvamRnVbK37QajF92tpe7ceZzDaEWXp/WllXUUC8Md8fy5eF3KduH9UPX/mexnfXYroT66O3e6fvJ5fPihg+/TxOe7/3Vb//eQK52tnrq2/CC+H2Ul9gNRjVMVvP5HThfkUAVxbQzU+96DMvGOxTOOTmMLVieK3HrnsUp+tLjEvslUnWWpjRWtWeYjx/IsR0EY9kTJh7en119VyqsLnAZdKBJQV/VUwRsV3G/xWpJ8I5Yq1iYa8tiet4J8VqSTY73rIYmbULoowfkI/RZgqik+cLcTW9zGkFIWGKHE+6ZatLzmq75Do+dm7g9dYCw4h1K0eXusigSYSnuxa5pXqVbtuaWv1YQ/yOSFn5u6z8cWoyIZSxTOYIudYopqX1SJK/kTu5p3jkX3qeOCbnbILcgp32cDKCLHLbDhGeElGZUHY8EoR/VIty7RYY4mZU9z5PLDktn1N4qXPVmmk6OB0G5NCTFYhVzoeAyg9/dR9D8NLEBnMddLW4yVrdD/ALnLiUi5u4NSHP/hHYnAQMYI9ujaCeqNGCRULBcJmxUM8Vpz49F0lR/Ur7IbAyxlKxtdxqbFUMechcQyBGmzbuLw4VtK3Q56nYjLyUZw1cjf2nPm8XfRBXgKUxB4h1KU6QBXM5tgCetl/h0iMMQvM32tF1dWoPn5qcEt5kd6MutScDX+AlzIkWDQip1SqMOGFd56L5F7mi8oG29tLTZVdB4hxebjdFBX1CQUcWmc08VMwktxziMdkad6r/Lv8x3sSdIr11z44VnyoPjl7VxOdDQ7QlGTamcgiuE84BkSOBsajXcptdGOkrDCZhIThxzHa0UDNWC0aCFbOxLSq6LbyXuD1cBxhn4lXjNxaNqL+13teteEHzbd+C+cMDCwEsBgEjOpYIEpHcyupSWVnakPiip6+jXLw4pbiC1idyZ1TRTdH3kYeo0plr6e7W/Hr06KGefYSFWEHTD3h3e7/cvUsLi0flwsWz5dr1y4rJmG/cD84PLHB5ea1sbzK+pbz19o3yjW++VQ6Pdsvq+jMLGgcGqvsrt6awuU/3h68J4JfHOl+l335NAH+V7uZLrmVk8nQCuC4DeMVANHr4vmrIDOK+6l3xluwL0bSQeQkBm8DeyaN/GQL41RR3hLi/AQI4g5Yq7cgsqCKAX175WyUwL7EiqsbkRDVuKofVK62y23SwVeV6Mf4+T59L8+957Bz/k4R4khU1IdtIBU5WeGcvtTqfeGn1b5W/cmZ19vjcBHsunYxxSAL4ZRbj1X1RpFgnjvFPj1Nk1AkGV8B3WKqYfHNinmC6iNogzhQwA/4lcCxSh0qHdhF4Vqh2VWo8glcqAfjPdkCozzYVqKl3Lwp39ayw+pzvxwKVqhIIP5IdAsiJyQkRv5CBDx4+Dts5B/LcL4hIiGL1j+voUF8zQBWskAH8uHbUfwSyWJIAUGJLTSADCPngwUNVbUIAp+0yavp79+8ruATYopcX52sAvUPXQLUNPYkJPlOtiEI1CYyhwSH1FiNYIoBNm10qCkysOUnjmJkgMv4kc/Sjg+il0oWxhchLMBQ7Y4JfKiy4FohIyGLOH6JRibTUn13qj8f5Prh3r/zjj3+svm6DI0NlcHhEFTmdHV3l2rWr5cqVK7ZXUUDaXZbpI4y9X2mT5TeWMNh5V2QlFZkdHQrcsBPENlGVl8dWUyd4JfKzr7csPVuWRR8vjgdxDFiYlVAkdwB9XFcSaknoqdJUFaHHun8kPsyH7GPr87Aow0G9qzVtj7SvpEFTn94/2ATR5y1tmsI+m3F3JVVPVS0MEAxBmwlzApdp601yrqp47IylIIaEcoVLWh9zXBLjFkFGVP7zfn4nS+NQZDM+cgsIu6dY0RXbZqAuclHWzqGADutTKrIZR+6rE3zUsZ6zIjpVFbdfJSxOorY1jyFYbQOZJIltXDnxtD2OX7rvpIhpJ43+Of2VbVElW6yodOLfVkd36NlGaME9ISlxLyF66NAvyEIOkir3bXLSy6sW2JD4oaK2fZMA9+i1qWczxgUCWs8VFfgIPwKEFNlF8kfyE8+ylMDq020yXY+OSHqsVqneNriQVbxNoLCy+Mo+vGFXzTWLZJcNuY+d5KxJ1Kj+Uo/PsHXLHqpJOqsHc/Scih6nOm4Xn/G6hwiFcc9eTCRw9Els7hOA1bb4KtF3N1Tvjb0zicm05mLOZsVrEotW7ZvYNmGZoK9B4Kq3Y1oEN/709AgSsSU2qYVYaVP3XCuPqKwV6B7EdZPgdM+rRvVSY+9vIXEFAjt+OO2V99Wf8cZuoCqI6gDI8n0JZmW/M2+vaffsZ7Um8fidCVrNP5LtJO9lNxY9XgOcS/GBRM5hD1ZVCTdOPs8vr6lZgVz9LCphNWYN8UL+23cv+tqx16fwQlbHYR+arVXinucYucrWCnzmB88ZYJxAir6++vMhfEiHExEH1RjHCteYFyI008ow7M7TrvBFgZYEbVrjanFDDhXna0zYoKpeWUEUP8hngLFIQaFEKmHlCJmac9hOC1bks9YC2qivXhxdQpjok/ycNbku3HPjJFCd1n2uUHJlkarzw/kg9x05HjSrcQ8PtT9DIN29d688nZnRmkN8g/Bsd3tHscF73/m2hF4ZOGe1+fPPw8lMo/HMhKV08zloxtIJMOe6nXODG7CztVO2N4n/1hQ3zS/Oa70n3mMMZ2aeinQkFgPAdgWE7QgH+/vL8MCQqoX7++nv7tYHrEd7+7vqx8txt7c2RQYD0s09ndGl/d4f/kHpHx0uh22lDA4Nqw/x/XsPtK9hU70wOy9CcXBgSKQ5rjOff/qZyGbGjX63H33yedk9KuX6jTfKpddeK4Mj46V09pSeM/2lm/630ScuK6gkZGhzVQx9WhEeDg5ZxIYAaWlpsSwtLpfV1RWR6tg+o+8hFO/sYP/wvtmtOOBY1n9LS9gcPy2ffvpZ+fzzLxx77uyX3QO3Rjg7daGcPUesOilik4dsdu6p4nG7ibBn9+rv62vrAgIhO5mSxMt8hjEA1GUuf/bZ5+V//ePf27KxHJeJsely/fo1EcvzC7NlZHhcfZTptTxwZkBVbuqXF/GfK6xcZbO5vSlglRgKkJ7qW4h69922raIqaiKfIBYgruS5GsMe+Zg5v1OWFhYl7GR/v3jhggSZVI1QjQQwSC7AM0NcT39iyBP6F9OTF1Ca8+Nn65urZXLiXLn5/7L3pr91ZVmW3+E8iaJmidQ8KyIyMiuHSDTQVZVl/6mGje427P7ibtjuri64YcAud+UcGfOkkSIpzvNM47fW3ufe90RJocwsoKIqGBCCw3v33Xvuuefsvdbaa9+/K0BVZMrGhq599MSojs9xeC1/o4exQXRbldo23/bVzLmPP/m4bKy7mmVo6ES5fu2GlxnZY5/Qcedm5yUiVa/MIMQTsD57zjbQ7O+MBaQ052Ah62x59PR5efe998rf/M0varsajo+4g3js6ZMnql66fuO6+gdzfh57i6aqEKzua00/Xa2LsS+2RVC5Ltj5LITTkb9qPQ1iNXZx73GqIvc7tS7UNg3+XYoJch1vCOnuVeg4PCHIOx/9eAK4AgKdx3sjwZvHfHkxtPQp4p6s+e1O4zuJ2u6DdElr2vbC9aXHt53IfTL3DF/5mwltzb3YY+NuSEBhkLzlnlE/v1N031xBIz1/GX96PWncMQqaPq9AsFpF483ptB0+LI5VCBMD3d5zfGv8+iQO/dqobA/757bwLOOB7hit45zbMbLmciOu48Myjq+xVrS2EJkbMXRaQCsvwno6iD5/rsmLrKKtMXKcBCPPGuPqWhNOEozhFoWgtTrh4Brlth7pdsW14n4gNyryU1UxhoNIij81SRybul+wBb4pTk6Bp6tSbZ3NWg0BzFqZQuFcP1Q0EU5CrF0IpcEj0lJbjg8hLkqiuMFL3JIjc6WMnyQ4FMEHMbmpHNJuUM6p1BIpSEHOI4k4tSip1aIQx46xeY3yueh5X8V8kbt6TFvV6ZG3qGKWCtQglG1X3QBt7XXOcbnXQTm6RN/n/Gyu0xWyxJCQqLRjcaypYoZwY0s3qBQLcM6Zd0h0HaJunmsdO5w1OJYcm3p6hL2Q14Mh8TN7BYKldPFyv1qq1dkvekzmj4xorme1qYj8gT4RljhpkBNDchKTaU+M+WQnrr2wxLaIK53NVE6bNuoaYwpqUkRVhOkgFFRF8M62xo/49dTJkxYVkPsG6Wmx557mChiYBOfM7hCqxkLhvZp8gDHe3nVLmGhxl+ujczIEjYjtIartOAb5myQteynxGK06jhASBHkscWw4uCVeYSGHe3ZTDEKBB9W3fX1uJ+M90DEP48n7wVHYX2UzvQ1249Yr/B2xpFpnSVTolmZ2EsARDoHAsLEViFS581ls50pwk7K57Dp2yZzbFfXqS44Qkedo0FXinAexIusJ84XWKtMzL8rRwVE5c3ZMWOj58xeF6xI7aUcK0ezc3Ex59PiRYvKbN27JMVFOAT3gVUUuJR/+/rMyONxX3nnnrnoh83ncI3AM8BrimMV5qpQPytSVi+X+vbtlYWmmPJt5XC5dvFhu375Txa6JBaSwmev9N//Df/wW7M0xG/33v/rOjcD3N/o7d8v+uBNuE8AZ8L3Vkf4RCOCInyrbVoFJnVhYJHUFrAkSdp/7P3sCOC74Wz2wxxLATX/a7EeXBIgCaYHpaavTolxTkVsrnpz4ZiKqDTOqDrNaI/vnuQ8btmV+TxIISS5nUthIfo+fkX8MAewZFEFsVAB/awK4a6wz/UylZSW0dnfK2sqKqihGTtCHkkpDkxdcowMc26ComodqsqgWIpgSgYWSNdSevJcgFiBjcmpSyYAsobe3lTCgGuX/AHuuqNx3X7mwCSTQhIjEdgZw6/Hjx1K+vf/+D8vI2Gj57PMvypOnz3yepaivKwnPX/zohwKysGGDJKaCxL1d1xUoECBBAJ8YHVPfOkhhqjrVl/TwsNy5fVufS+UuFm28b2Z2tty4fl29ggEBT5wcF4GJ/XJeJ1bUBE4EWgB+2NJBMkO6ZjJEgESwR99cxpLgDfIXcpK+ZbJbkU0zFoh9On+s6jgPgrEzZ6ykpKJBfcQUIO9WECltXlBKnj5zRneeMeH+LK2sCASjN9i+3mMrScZyS1bJB+Xy1JTAYxJKkjHeCwHHPSfhYPwIZKmWyOSMpJagGPASIpxjkaxQqZmKVVUtBflEwvh0elrg16WLF0T+oo7k2El+ch+Wl5d0zQSWJrmsAiYIJqAFRONZd/W6Vav6PoAuEb5YCrYUyFJAhyWWLVCd/JlkNVEtsjKSuSSumV/MS0hwjgkgrfOCbOa6soI3bLkgg1XRFRXGqnTBdjHsTDmeFKLRL5j75D7bEELY/5jY47jqqRuABr9XRZfYm6KAPNXbPFc8e9wf5lD2c8qxz+eT6xf5itJyf1/JIEme1sHofWRLrlYFX6iDRQKROIg8ca9Rge5Skjp55HwymSWJy+uRzVMQKhY5hFVqLEgGYaIfUCpys5dMEC6pZBYgALEflXIia0W0ktRHTxoEISJNAJJNRPM6EVJDYf0MYXWwL8WxrLl7DdDKOjKIXxLpnHuQxSRXVPzwVRPw6gARVTFBsPGMKEmLuaX3qC+geyM78Wx2QdaNBKBNlhg8cDWnQYZM6qptus7JPZ9yrmf1d1YYyn7MG5XX8ahOaPYyk31xUZp36uEsxbOttGV5HqpjS/CDQGsBvEmcSXyBnXdYf6UIJIEug1sejUqUtlTaPNu2LesiyLNyMsCr7G3F0VRhHZW5otVSBBZglp91Wysz/lisAhDl/p/jayAp+mvVOCHA5qj8ruRhO55LwKGOowlbgVZdIjxViWRlA/c1nos8b9kSh8NAJ6EWfZZFKDb9niq4az6xzs32ezVXIWmDqBDU4Yeunh8/1mqLDhcVAwla89tzueua8zPyPitewukherR6wjeVyqFEy//Vipx2iVY6Q/C7FIOIAJdVf1xrgA4p7sgqYc7DBLsrKVKwlfM8gcG8Pzle1TI6FeXVItt96RLUExgVIE5WF+e6ZpA0SFvFRWG/Gr37EgDLGCurWBKMa5+T54MrhN1L2G4HrJesR5Cm1OpIQBeVL1gxcy7EAlkVk+IPLACnJifLj3/8o3Ltxo3SEzFtswj4O9YAvpK4E5pVAfSuVydQmsLC+LOOEXMy1x5ZdItMxzXAAhhXeRtwogqE/qZ/97f/RSTn1avXBDKqzzvWeYelDFD9Mzio9hhZ3YRAC1s4AOEL58+pxQaAGsdeWJwvayurqlx4sbxUNnZoP3BU/uG//VLnAjilOHB7V2K7tZU1VVMRp1IFASmKSG8PALx3qJw8e7GcPnuhDOJGwbgPDJeivnheV2QVeHRQRoYGytXLk+XiRfrT7pblBUjI/TI0Ml7OXThfzgeZCMAIab28tKRKVQjO/n5ENqXaQW+sr4nExXL54cNvFMsR266t4GJBG5SBcuv6XVdnnD5V9na21ZOZKlfIWmIiCFvmmGK4sDynPy771PUbN7Sv4oLDM0OPYIR5PLQff/Rx+f9++f+U3h4ce/bKibHTIkwBjdlXqLwllnU82PRv5JkSQM/Y9PbKoeazzz/TMW7dvFktBJn/juncp5FzI1bEpYYKaeKg8wgoR0ZEBr+YndE1ICBkHnBcSIHxE9h/IzKlCnhDcTWkMHEjzyBzIsVm3NuZOWLRnXLx/JXy7rsPQswRa2I4HOSzCAHMFwSwtkCt4YiqggAuR6og//TTT8vmZhDAg2PlypWrdkfatcvN9tau4mT2odOnJ7Qmk7+QUF2emixTV6a0xvAcsJYh9uTZmZ6eKZ9/+XW5fO1a+etf/E25GeOX+yvvoeIG0QLjgQAAkJT3ZqVcVroxzu29qR2HtNeehkSLMWE2iFCJHbzVBikrgm0xnAKoZu/M9bWus0Fc5H7aALdCQDpE3ckkd2u2qpi8u9K2C1zwjw0j/Brtdd1VutdD/9xk8K8S4SfJdVylcWdla+cnmKMNgvP4D2/BC42DiiuGX1MS0EXymtSK1x9HAL9GmN9Ebt11EW9JAMc5H3fWKVqut/AVQr32ENXLb2E81eUl7lrbWtixVlNN3VRdJynyihtQ3V0sMjYOFG131BrMRJ7JTaoLvUfnOpnPKq9DtGzrWcdESYhK8Ft6amWh+LKooM+Yl/PP/DTfn8+wXJ9wcgp8xpiMq0iJGyC07CJm951GkOqq1hQcqxWHcrFGyF2FsdXNRp+uvdRE1o4wFRFVUfXruMX5OV9JLMt+OFrOOLeEyGzy8iTVeE/G5WqDc0R/ZWNJEIRq94E4MKyUmT9uSTRswrAV4yqeCZFokqRN8UOKL6P9QVQlOz53zu11s65wLfeeqMoNi23ySV7vqmufQwZCOVYiz8O5RXnWMG2l7PIkh5nIHXJu8PsUN0oYGb19FY/Wtjiee7J+lhjcaym5OcdhHMFZwGgcy7vViMla72VpT50YgnN9+gfjUIZDDcJ2iGXPjRSgV5Fi4IASK+xsVwtux38RhyunN+4B8ccYMT/ZnxknWn9IvLe+YfG1jmNyGuvpAeWkvr8WXBZhYrj4JRGcbczc7sXtLIQD4IwUYlhfKwQyufeQFjXIXztw8aMdgHBwI0bDYeZgn0prclTjPDExwubb15JrA/u+xbiuiCW/pzfwyMiY5qefSWzByePds9mfaRE8RCgYDa8BgyLec27oHDVzG+aa9k/FnV7wGI9TE6d0z6kkxunFRH7mfBZBDA7iLjiq+AtynHnB/COOI+51lbkFbvyjmObzT78mvC29/caIR8eHFWsQRzNHcM776psvVZAydeminBiJuyR+4R5gDb2+Xj788JOys7Vbbt66XCZOTZT9fRPzxEJyaFtfL3NzK2Vz3XH92bMTZWdvvewd7Jdr1y6VmzdvW9AQ61h9lmPP+J//p//9W9EMr17tv//Ld2UEvr/R35U79See53E9gN/qkP9IBHBninFMcN9OQFpVIt3n/o9NAGeiduyYyQL69fXF7WQxg09HsU4KnPy91R159YuPIYCbz4wPSTvKDjtF74PZr9kBdNhutqqWnOx2KvQcpDjo4e9JTuRJtpPO5sS/3QX/8QRwzC7iULWAe/09ituh02ufGe9SpSVKuCAHtzfWy7kLF9SzC4CRgBe7s7WNdQdLImZMWAJaQMwRGFw4d07VswSiqO4hcGVXEkAyxzl96pSUp4CUWMaIqKK/5tCQAgyqUqg4JCiAYKMagoCDvhmcD0EnwRCkLlUJgFPfPHqkQPDGzZsia+kzCugiwveM+7TRbxaLEghgAifITwJUwCKCD0hRqgawqcbemd6+skybmlL/i4cPHym5A0gEaIGoJHgiOIKEJXAnOBVADaBG9QeWJ6tr6rMGmZqWNVj92Ua3V8Qy10BiSDJHRTP3A5Ib0O70xClZFmGT+PTZtIhmksdz58+K3DsxPlYrJjTOqlbYFAGkHqL0XRl00rG9u1uWV1bL3Iv58vibhwKdrly9Ui5gadfXq9fzD1vDmZk5jcW9u/c0hiQP6ifU794hJAwEnlb7YldzVC2feEawGcb+RRUjPb0CZanYYUxczWECQZXfG+sC2iDbVOEUauZ83vw62/qkNan6wAwO6TplOXV0JJKa1/BZZ06fsc14qFiZn0qAgmjlGpgXruLcV6JLAu5qNXq/2MpYFkFhX5WVqyxmkJnZG/bkxIQeKgjYTE4Zd+YGx6mkViyCBPckt+q/QzUqJLTUlyaC8hi5lnD/VE23t1f71HDNCvjDvrZPJEC/no0kDSwA8LNEcsnvSSyZm4wjAPqw1KKuFsfaSLbiQXwzPm0LI983km0nhXxhp8wzS78YniFZKGMFhSXZ6Jg+zwT9jpNGQGFZfYe6GbunNkEnlaoJXVW90ctKFdkoVk2eJVjJeauXj/pG59rsewqJy01B5cw8EaCuXr6+nwlypHLdQg0ntbYttR2vicBDJczMdY1TrLVOEoelZE4CluQuRUCVYIr9KNX8suINGzcdKtCnvC6pgaO6mt8xrzR+AAFR/Z0VRkq46V2FnZoqmCHeXRGQm24SVMkHijSWCt39l7z/e+5VK+asQoy4hLWeOa3nOFof+Lg9pYcEjeuum4tBywTc9GuBEklYch9tnZZ7g4kyg14CmSFWwl5U90BkfdOLrWa1jK2OGz0zQ13vPdrn1JDLWdnUqAw4R4iRfE5dvexjibANAKxNAgvQi17bJhn9Ce3n3OBiY4mcoFNTxeDE3Mr9w8J/ipe6XGNULdDqIdwNmuv+i+w2cNh8JXDZ7PbHAe5tQD9jtnyd53HTj1TikXCxyM/Nagbd39a4tUnRfGazZ7TEGVG9WwngBn+OS+huB9JUTWc1c+0Lp/thUtdge9isV4FAZ/V1Phs5ZzwGXn87CISoLKqW71F1nUCqp7ttmLM/b4pPbA1Yn7g61xP8UyXBoRX+7BN+v0UdvCaFhu2K71pZX2KNDOGd1hyBitG/EPFaPDOsTeura3L4YH2/d++u1gr2j8nJyXL//r3yYpYq1xflh++/Xz74V/+qDI2Gc0N7Ninmo1om51myuFVC2Fl91iYNWsG/KqW6YlDt+eEK4bjcdvsV6OztUxz4y1/9qszNzJXbd+6Wy5evCJxCuLS6vFJWlhCcmaCVywV7fV9vWVleVvxDbJd932z/jRjxdLl750456DkqfYOQz/3l8aMnZeb5bJl+Ol3mXyyUp4+f6nc85sRBExOnFAMloN83MFgGx06WwdGJclj6ygGVE4BxvVhN9osgZ+2EiBwZHChHhzul92i/nDwxXC6cP13GRkfKUU9vWd2E7N7WddPHGDvC/t6+sri0UBYXFsveHn9DrEWl64syPf1MbTsQI6pieGlR+9PR4X45NXGmXJ66rF62OM1kywvI48XFBd1vhJTEd+yJz2dnSj9WgmPEBYe25t7aEkjHGHFc4uXRYWLwy1qHsb3+/PMvNEMgK4lV33n3gYRwkAvMEwh8u9dY+JDCJTsIuWUHbUaIAc+csZAQK2TyBtxxOB+eSWJJiF8cXth7EJHa4SddO2ilgXVqf1leWlFlLk46Fy+cV17B+RM/YyMOcCuXEREC9L5zRZdav+zslOXVxbJ/sFsmL14t7773rsQVfI6eZSPArsrrKbKZZo+AtMcyUftCEMC5nyFg+OzTz8vOzprGioqfCxcgdHvL2qrFDZwARDpWlFzH+ua6jn/lypSEGX0D/YppeMYBufk/IoSvvv5GAOsv/rv/vty+d7cQA2YunkA/Fe3kQcTFkMtYn/Nl+88QgMUOyXXZnSSqs0Ocf7HNtAAAIABJREFUk/WWuR83tv8mKNmhvNS56q0Snq31IzGM3N/4U1arZtyhZz/WYb+1qTytoqaIMZpdrTubjf3+Tenwy2/r2j9f9WP3gdsZfNcO3NrTkjDq3qE1DpUMepmlrvHLK68nvZNbL6iCuuOvoZv8bs6hqZbteOfrCOCIfTK+edP7jiOnjREFPtM69w5cpcOV43gXvozLO+ZYy30vMZ8q6O1ypGkcZnIsc/51Wks31xhnHWSgq0dbwswQrOYz4TXEwlpVy27ZLjktWVMgwPpPHp7PqIi+EOeo8ICO6cFWk7dwDJw8eJ6UE9X8xvEunwU+QU4EViPBlWyAyQVHy9AIlvxFpBO/T6EnMRqfw/v5l/kRpJzFQkEcseeF+0cKb2XHSx5NPB92uEmWZpE6oyf76Mi1lZeEGLaKN7PyOM4tRa0pDnGcZSGy8urorZtrkOYC8ZJEWG4vxvXzuyTHtDdhG61zhWxyTtWBa1ahYtP2xHHoYelr56VZ4RuYJ3tl4iSZA5MvVwI55j55BFgF95I9gXjWzj5ck4lj5oSqtqOXdM41kb0RLzmGtyyD8c38QtUZcuIy1uBWIMSNXg0Ul0YczLtFxMcekcLILNYQtrO1qeNQST4yglOZBexpTw3WAgYIzseccL7ZiJ2VE8SDxBwGswKPIhYgNktymvgVgSIxq/o/qwXQXtnBGlpYxx6Zk1tLyDHNWJcj8xTbevxU7UxhAQRwPLOcQtPv2XG8+zM7RxmgxZ/yUrAg71rcG8aCZ2J7m3ZpC2V5eb6sr6/qbxL28z7mk84u3w/mZeyD82YM3AKM3si09PBzDynMeGbMwX3BBWdtfdWCuGHeY5KTnEp4x7ZxMLCXXIs53SxG4L4kvkeMCaZAgYYqyiGJazUwz+BAGaN1Sf+gXmccd0f4JvcUEpa4RmtI/4Cw1fUVxJid+w0wOvM/2w+BNYyfGisPHtyXI5HyneizzHuJ54kpF+bXyrkL4+XK5SuFUAtB3s6O8S4wq/n51bK5xhpmwUr/QG/pGyrlzp0r5f69B1H1bAF/itpyj/tf/s33PYC/ZaDznX/Zt2NgvvOX+f0F/MkE8JuGMIAg5R4RxL3pLX/M39uB61u9/y3Y1bf/DBKMRq123Hl1BEo1oflzEcD5GDfZVNukKC+9zX9W20Q24qiky8TSSbqrnjLgz2AyENiO6ig2dPebHGwANhRX1ZYzSZvm/PS3UNodd37tMfxjCeB6jOgD96Z897jEM3/n4M+9RegBh51vVjRCTj579kz/XNWaJIyBd4JKAqjLk5Pl2tVrCk4ePX6svlOqsoqAKhXgej8kWyRBBAGylhnGopZewCbhIIcBwaYuX5biHdu+r776SuQlCQ7gFWTE/MJCWVxeLr199Gk9IfWXAvyoEgX8IHmiUleVaLJhGxKYBPjF+BPEnD11WhZxnL9IwgCHrN47VOUJv7t7944qVAmgZUmsYByLHdvUEfhBivEFiQvARbDMHIJ8JjCefjYtAAfAy8pe1LGDCoDPRe/cTEh4//PpmbK0vKKEgPMDzKSqA3UjikDAJAI9ojgCInpl8FpVLgqgdj+htQ2CVfdfJmnBhmny0iX1/4PQFMEaBDIDgxUfdsrcX1U1BHjLZ0LkAXph3cczRc9AKm4YSxIYrIS4D3z24ABEp6tBuGfVkgsCFmXjLjZWJtYUkPb3196yShojWQDIg1QmmJfl9cCgKgOdsA6WuRezYRF+Ovq6+qmw+tIEIufNtajCQv1ysT/CPhhrYles0veYYNn9Z7YFJlJxJOsdAfeQt2GvE5XiqoKNZIrPSUJOyVVYIXEtkJFJ7pEky5oLck8VTO7ny1dW+mZPVtuG+XkjYc7vmd/8zDwEAFRV/c62CCqry23D5N43tnHi2MwXJUXY9BwZJAAYdT/RBAGwHwo1eqi/FVAHQZqEplS5O1T9Q3q58j8JWZHp0X/XROmAngeJJLArC4GJErFwamCMs8en1emcTyTlsht2ta/mZfSH4b3cO2yaSFjSYp75SJKhXolbW7ZJS6VwKKOVRNb+xxzX80m9gQVyGByxJbYrzXWPQzntxJOxNsidyUbgoVEBwHuiGjlcJQQ4BNGc/W5Fxaqq2msncy6fjaxc9rPonsaqPAor7051eVORnMBYJoa1sibIK8iSvX0U6q7Q5DhJeHJeVB2xrrrql781/Vu910nh0wi+uoC12j+1VTGb58RYCUgJ8MECD8/BfE3dn9tWwKHeznHIcU8QSZbjEYvodyLOQ3kfz6qEF7yG9SGqtpKEMxhtQi2PqdgpiV25YDS9i5PwTJLaFQgG0pMgzOtJ4sLXFX2AY260YynHak6imZNZKZHnmPGoe49xHBOZSeDm3/PnmgwHbpnjnHGA5l1UYRksauaCjtHq98u8TcCsOoOEtZ4JfO+1WhM0X7wO6Liq9Gwqli30MJmTIoIkchMkFJgShI/XT4MqOU/8rLkyuV0NzTF5XrQXtarAVVmhMbUNejPfmr7X7gOOsMLAUHf8n9Z+bQA/xziJ9XqPsvI8Kr1NfqToIklfV5tLzR9VJT5/7PAQjEU1umKbpnoBa1yp9Otc29eclqBncKgsLsyX//C//YcyN/O8/M0vfiHS89z58+XqlSnt8Z9+8kl59uxp+clPflLuPbgvAnKYyovYi0yMs37ZsreKLyq47gmVMbhFAS1/uXYIX38fEGX8LFtCIa9uKyAeP9x4uK8zz5/L3pdqy/PnLmhNyrku140dg6fEiVTNEpdgZQzhCaGZPfHs2mMbYNauf/2v/7IcQDgP9qvC9enT52V2ZrY8ezpdVpZWy2efflEePXxaLly6JHu5k6cmSm9UvVMprRYS/UNlv9DGgPPuK5DC2BoyXhZnsCf2l9GhwTI6PFgG+o7K0cFuKYfcU1tPT5w5pWsCwFtaXDZpyjwQiEd7lLWysrxYZmael0ePHsrKe3llSTGbgG/aZ0y4fQZOM8SoAIvVSURCtKJY4+svv9R+eOfObRG3cwvzZW5+XpWyiPBURby2bpvFU6c172X/t7ahChJ6R1MB/LvffajXMJfOXTgnclz9uIl3qODe9TNXXZNkb7gTFo1+thIcZf3leaLPHGvDxUlXquKqQ/9d8gKqirl35CTYTdLvUrblh4ey7ob4RfDF9SOsICYhzkZIStUwVcYDffRPHlUOwdqbbVrGxydcGb4yXw6P9svUxavlnffeVRyQuaLVzFEhBwmLBfThoUhYevlp7TzINi8mI5hnX335RdndxYobsJnY+aSJj11cWhC7hYOJyIJ9CeqwBqeXL/G+Xkt7DvqDDg3LdvyLz7/U/P+rX/x1+dFPflJGxsZN4EQVHc/i7vZOmZ6ejgquA8Xn165dq6Bo7acZMY6FM43gR0S97qVB8cQOUtiUwu4k8GouG+0gci/LVgUJyGZ+nGRgQwA3VXPek7qsj7vtkd/QjcvHr7tbfhP/f1t48FUZ9ssEcINFdArDun9fz6zzRN/y/PK8XsZojv28V5C5bfK0a6A6ibCuP7Zjy8zrmpe8LPw/TizfnkdJ0upqukTtHdhbC/N6GWtpE7YWaKXA1jFAaDkSo9Fe27jEVElTS4zXLbDvnD0ti+yIrewoZVGIYkNhUSYa+bS2Ja8dEkwAkhul0DitgFknyZtHR4L0SbFbkFjpRJT5ZRK33Ies6OXemCyiqs/klfK8Pnq9DkSrmMYBL591XmOb6V07hKnqc9QCrSAOlbuoF9lRFWqTk3IMCUrUxshjoYrjA4oNdjTmqs4MYbErDZsK6LoGEOtFFXXGgIr1JJRD+EvQ4Dha/4WoJ8c9Y3PiEkTK4D7sQyaifbddeRoxaauqO0kuXLEgOCUeA6eIfNixrvFEVdOGCEd9gMMhUG4PikEhEU0sKrfQHm9RLOchrKxlA8790v6+h9iaPMzW0Ixpez7x+8yHudZKukM0RqWv81O3FFK7JzAEre9N+5mmhzMCugPtueA/2fIgxfdcP1gM/4zx4WRhe2rOD2cUhEyVMN7e1v12FTTV2HbCElkcjm3gd4wx40MlrSyWceHq6RHZy+/ALdi31ReX50XYi52ARJzSmqE6aVlga6e5xnknK2U5hjCTiLUtwj/UfXL1rHM9yFGeVXAqWigpV9C9NY7MuS0uzpWlpRdle8u9uDlH4hBiGnr3OkcNfZSDiOq2BNmqHFEttRxbMO442RCTgJHwORCuVNEKZ1GVdva1Bpe2A2XjougKe+ZY5j2u9G76btccUs+MRczqM72Pix6i9hMS9VOgApZLfEjvXbUnEk4XQk7lYk1KkPttOqa1twuenTt3b5Zr16+W4eFBPYMIU2Tx3I/F855avTx+/FzjcPPm5TI8Mlj2D1grnG+CQa+tbZaVJbA6YzMQwD19R2XqCoLOe8I13ZbHa2/iijz//+u//U9vu/F3b4ff//wdGYHvb/R35Eb9qad5HAGsACYOfFww+Vaf2aoQPpYAbgSDxx+2BhrWJdUT605JuqwB3+ocvyUJ/N0hgJtecAmWaTyOs4BWopdhe5PwVeCzZQGdSWeTc3X317GqMUlfAgUFbEeH7kcW5IpVgu4B6I9PC6a2VdWbl6A/mQDms4/rk9OdqLWqLjryTSlSUWIVEZRU8NIvCzABkAkAweCsgVsnWwkyA2g4oB3BvmRwUEARtmMENASmGSyoqiWq15Twi+Q4rOq7DLzSappAC6KGqlkCNZKjxaVFgVMZBHOJUucRjCn5sP0uZAUENl8AMAQTUviHQo7vuUbeSwB+/dq1cvbMWVn8USUgoGVwUBYkBIZPnjxVAnT5yhUFdxCrqihYXRXoBhAEuXT+woVy9epVHZN+e8+ePhPYAvlJcMr8YZwJ6rhe9+pxQC6LyMMjgZCXLl1UQgAQ+fjJE01tgDaUgdg9E+wmoK4AeNB9eQGGqCCGHG2qtAmWjzQO6gsqQsfkGepNxngQsoI+H6hMT5yIvrSpDI2ER0EwVSrY+O6JACVQdTVXXxkcYsxsqQwBmRbECaJj+WebpiDRUOzSsyfshBU4S70MsepevAR86gMktbQrJazKHNB4ch+zj47PDXK4v/aeVeLX4/6TJoGdoDB2jAf/5+d8frnHqCK5Z+75GzbSVOUM2yYYYJmgGqCV+8F1auXppYeOVbEktVnp5OAz7OJ7e3XemQBW0EG207bXTdA7iVMl6ZEYcG5UsHDdfDYJAepLVVZTxYtN9w49arD/5F6OiVROACSr7hIoIElRkoSlaFRgeiwaACXJdyXe2f87xpXzzcpYkoUkBnSPgqAlyaxWs5X8MBHKdSSQoD5KURXI/HE1U9j395v0TSv/7PGU1qxSQsexVZnc0yMSn3lONZhI+7Bl5nMgnZV0BwHD+uHqRFd8Z6Wd+l+xd6DmFfnE/CORGnQS1rLtzfmVRJJJRzskJKFqAjZJv6byI0kyxj5JrayosQ2XE8hM6Hhu3A8Ku6lQuEu0Ygu5vH8pdHKCGCIIJbVpaWwgzCpabMD8DFs40FToWtFsi/gkc6tdLmfAdYVddyWB0oYsCE6PX+wdAeikQMjnYLBZ9zgqhTN5a4OMGsOIoQwWmqS1QtsAR1sgpnghYiP15kqCNMoQeL32+Kwoi1gtx1A9onZsC5bn2AF61t5kbo2Qn5dxVv1/kO0mWaPPWAgKRVrWak6TX1kBkdt4WnbXyoeWHZyBxk6AOud2JW1bbig5rjVSiufAnKQritrn35HEh612e57n+FaCNca7MyRtCyMaMlnrYzxH+TkdMWok8I4ZXDmfJIXW9f0WMdySoDfgcSCyMdYel6ZK358ZPZ0TpM0q8iDE00q6xj5xLImrYsJLMBH2eVm1IUGQtBG2T+cZyvuSoiAAHQOj7b7eLcATkDBEKzyjue/zPlUOsb6o/xlgFlWVWL8jNBrQc8kp7O/ult/86tflv/ztfy6jw8Plr/7yL8tPfvxj9c/CMQVx2+9++9ty4dLFcvPWDVUMUnV4+/btMg4BKAu2pHma6iOH465Qb2P1OSa6j1HB7k0yj6FdRiNv625IQoOi0teq6mc/xBY9ittmZ2f0+wsXLmmdk3PAQbNPse7xXq3jqhJxtYitlIl9XMmAQwUOMYjqiPdwc6GHLP1iIcx+/evflv194oKh0nNERfCzsrSyViZOnS6jJ07aahDQGuCSdWOIPXBf8aeqOw4MjomUl80x5J5leCKCqZQZ6C8T47izGATb3FyjDqIMqxLL+yVznHWemPf59HMRv/T5xcr7xcKLsraKRXBRHEKbjuHREfWUo5WJK8gRIw5I6OcY3Psz/9ET9tNPPi3nzp0pD955UAaGBlUFzJ6C6BICmntILpDgJAJHKsn5UEhhzmN1Za2cv3CujIyOBemNkA7S1/cx12r1/46+dvxerUAGTdC6xct2GRkaUh9e3i/75nBYYU5T9QQ5TuwPGcz+S19cYl0EfRJzrq4q5idfQLT3/Pm0CGHu9f7hru6FRZinykk5EGEpuV6W1pc1FU+Nn9H1r26tCBBVBfC77yqGqHM79hcTDaUsryLKPCwT4xOeiwL1ERK63QjPPcT9w2++LHt7O7G8xXyQ+KcfM00/C/GMMVMunL9Qrt24ZqIFS1jxK14/aRfz8OETze8PPvig3L17V72m+xG1UZkeYgCeFeYROQREvOKtwcFyaXKycTaJPYPrJYfMvdeCokZA5spACxIkHtVaFdVVkEAQ29XSvnm2vbQ2a63JDu91+RlZbSehYuSEXhrSlrI5l2Z/8Jr98s/NHtixHsVe3wEIdcAwb8rTj+/B2z6BFNoeTzi/7vhNtV57nz3+++OO82oCuL2/t/fWzmM3+bzX85c/47jfdR+7veZ3HP8lu+mu+RECWX1GddzQjGwEWy+RvbGXxKkeB7851u6KOTypm9PLc4v/53NdMZkuN5aXxq0CjI1zSGIrPlYjAMjniV8lIZlYYral0DMrEZ8FuDmnHB/bMjaF4SZs7F6gHC3iYt6nvCSwlXRe0LEPqch1D1jHPK4QldAZ6+QQPOb6leJPO1WR71OZ6Hw59xNhQgjPo1cw+SeCG/6Rs3OK2psj/iX38P7Up1zY9vvDbgsQ+JAZeo92O66tMW2IwjMfRECTOY4JULcP4zpMolsclzheujOIiAtiOdsNJTlKXqtWG+FKxx6kammEQ+zRUUDCGIJNZd9ZiXBDaFpj6bgYiWhC6Kx7oWpR52KVWGyJAvMe5ZTNx0AVzdGahgNK4B0xlHoehwMOx1Wl6h4i+UbYmJXPdszJuMxkKft0Wj2ncweYF/tvu5oyXcCEv4Q7HHsq75e18chQxL6OBZjjwn7k9GKxvPFTi60hmsG4mAfawyQKteUwLQxmZ5/L7YU8DYI5nc04Z+IxVcyDJyh39b0WLjJkZ7S8Z+yF6n8bVtV+5pyTMd6J9+YclNOIiMctYYOrKwjJDqMVHu2uICSXy/7elkR+7Hecu+ymcYA7IFfHKtoiPeZNiiIyhk3hfGS2em/FwqKS3ucYYpLeXsUVkKG5zxNnM1e51ykccVW8xe18uOykwf8QKUSugtDc+Yljc+Lnvv5BWTU//Pph+eab6bKzZVI8tvi6hCap3V4Xcz5p7ndppqauXirvvPOgDA/jqoKANfAq5eXE7gdldXW9fP3NI5HB586fLKdPIZZDKGkcjcKgtbW9srnmynhhBQO95dTZAQn/wC8t/p8QNsv80hgEYf59BfCbo4x/Lq94U1T3z+U6/8VfR5sAFujQmRl0ANrHDVbHe455QWMN84oK4AANX0nuti2m4+SOe20H8PW2d/WfGwHcInrfSABHMNwG7zPgzspfJwONFWDzc/b8daVhqlgT/LcdlqtAVSEYm2kGjAmAaZONudfcx0YB2yVmbXLH+E5n94oXNQDE8ZPiTQRwd4LUTQBLET88InLJ1WTuqVJtFQXIoQwbEJhg27KioIv+uXwJyNzHjmhbgSR/k9ozVKZcH8dIYqH53sGvkhyq+MIyLhM4VeJGz9h2FQ7HTQKSgL9/wEp5+s1wH7OSOCsEFQhEXxMFnf3YoGyXUydPlncePFCwACCUPcKwXCHIvHTpUjlz5mxYnw6KAFXlL33G1tZElBOAQjoTfABGAa7xWVTpMq4QCFjovZhfKA8e3Aub6rUg79wfF2Wt7AV7ewV0Ue2CHR5ENb3OCGiwIORnxnhhcUFJGMe3RTRV0L2yx2POEgATdENUQ0xSOcO1QPoliSC1LQlab38ZCFAHMJAvJaUA0wKq3NuWsSXAJJniWiFr+SI5PThydRf/MY6MA+AmNn5Uz6oyGPXeqm1suN5UlqJezb59gH/0++VL1Zrqd2ILaPf4NXiYwDrPmiyENjc036hgySQ4g27GKS2PshqlIwkP+1uDEMaWDJgNScxAVcqZs2c1R9z7ZTtsFW3xqiqRYgsqBfiAZOr1AhDcWEkl6ZhVpNw79bghON83cChlNtVQGncnmr7GXSW1JLP8zPhSzS0xw8lx9Rq03dOREiSNOURlJB30E0ri2ZZHPWUHxbnU0O4bzfUyV3J+p80Q62qSs7UKlYrpfVdd2UZoQO/nc3IHNoltAl+KcBKsoUFVgmcynEk495vrFyC8Q2Ljno70pJZNe6g5pX6O3jayvQXEQI2dPUDjZ1dLunozk3ySu5rIRhWzCCQA8r3shwqhGElij60SVakUdsc8YylCSLW6bMV26ePXqKBZDwyWeA8QsB+K3KxGT0Vu3mfuMfPU5IdHUeceNsEJpjAGPIcklq6qtN2Vk3xXCaoKIFTmUi8fHEp4omcukko9u1KtZxWAx9ZgkneNDjInyVTFMA3wCEQrmLYLXGtX+iR4k5WcNUEMooC3J6hRAccE4KSOzr83PXT9DBvwcU+1BlzzGudgS8DWnpXb3puTtDIhDzETL+0AQP3aWAujopXjZezWjtfye1U/euQMaAfAlAIBkZhRgVLHN0l4VQ1nZap71cpZIIhz2XlFBaP7aHr+63P2TY7m+pXnmfM/BQwpWsjxzsoBg0FGxXN/yLHrAFODQM8eS3kN+Rrfw3AJiPnH31zd7/5cIuJDlMDc5HvIi2Zs45nxDdXVp+Agn6EEMfWesPrS9wn6Zj/iBFxDVNBJ4rtimC8p2gVAN+I0k84NimGAlP6eELYGrrKyPBX0vgXNfZBAMAQ1mhs6P4+1qz58Tz2OJvKTXE8Rl0AbhBn04QoA1wCizwUyEgJYFtB7rjyUS4Ls2Y8wwiu729vl4w8/LP/3f/2vqpj8q7/6y/LXv/hrxT6sQ1TKLi4vCSSiAhjnlVu3b5cBHCJkY9c8S57DdgvgOpIgr6R7264zxr9edzx7ApDTpj1tE2Nd0fwQYerKGcg8ruvS5FTEHEkkh4WtejPHsy/BVwLvXsuatYe11K0KaM3B/znS+tqKeswtLS2XzY3tsry8Wr755kk5OOCg/WX/CPJ+sPTyb2BIZGefqoEGVDk8cXKsnD3rGGdpYbnMzswptmRN1l6rauCwlY/5qgoYiUtxcdgqfT20SKCHmytnsX1+8vhJeT7zXEQmVc1UkwiAPNhTheylSxfK6bNnhMytrW3I7hnbZ12vxt1uO2qnwLw5QkzQp+N9/NFHis/u3bsj4SIxwNzsrJ59xnpxfkl2wQgjba1pwp34DWtA4kyDgrjPIMC0kMhrbEPuy1mEPoLEjX1us8FasH+wp+pc+vKePT1RJohhevsE8rqliO8nn4vobn5hUeMF4U3bk+1tqn8OFPsQH/BaBJbERfwDOGZvJKYg5gDE5jXnzp2Vc8783Jyqyjd2t3TN48Mny+bOVtneQ6R5WC5PXi8/+MF72h+zgkjnlC1CDvYlAGUMGHdVAMvGfV/XaptV+tqtlmdPnpTdXedMDXEZNu692II7dh4dPqln/+TEeLl151bE8oiPTYgRG3/11aOyuLRSPvjZT8tPfvqTcoL8CxImqui8rtotgPuPeID5yO8hyCcvXfRawQSJ40pIEz0O27FVxq65dzm+iHkcLRwcefifwd9WbAD5m2B/7McQQGm9H8YVrsIK4UPuDY0orKttQ4yityqvSV7yKxvXEYbUPbYDjc7GsHFHFKC1q4XzQ/L/xxHA7ay6UoatN3aT0UEHdoHi9XLiGl4P4xwHab6ZAG7ijA5pXIxdVE7WNfPlz6jxWPewtOLDZu1/+TPalcH+mM5BEBFUW2sF8ctT2BKi5jm0Y8O85RJJ7rn/aLq/pdOYYug8Tivu8pjEtGkxbElgdGCIx5xzW4CQFYH1ZXUvatqJea9z7JexVlar5h6VDh7KyaPoQGSp4ibnBLy2HTPoeYxYIgm1FH5mj+NmpnqSp3OGpr3WbztbsVanK0ySgM5nnYdn+5fEcDKGS8GS8ltVnZrYkbgr9nYT2tkn3TiQyWk/33LTiOpf7rHWCYlZU0jUnjW+ccZtnfOwAuk+hNMMYnfWQeXhMe7sEyludSwW2pvquhRtZxSz231JouAUK0v8EkUQrcdf8RBt4tI9QQIXZ1BZBd7OB7yvWaAgxwyItxRgh7sNcY/mtCpK7b6U78u1j2OoNRc9palyJXeT5feOxoT1njzU9tLuAaxK3J1tV3Xv7IpshNwGr1O+Gs4/fBbXr9YikYNm7Gw8gtgznJoC11OuExWyitBC0Ju9njkH5eTxnKrXMM4fPS5isMAg3Y7CZnkHzGitrKwsCaugEpZ4gryc16bQgvzB+IrzoXT6stjM/8AnyHc4d+IORGZyVoPk1RrgmNPPVCNEFFEfsS7PFliZsc0gjo/orczco60WVs3gqCbCIYSJ2/ZV7OBVheOr6l2xM/bUtq9225NoUxiYlPNWBP2DwglVQKA8wC6UXFfNeYSh2C0G4bueD8VzduLjusE1cw9Pu3Ptx4K+qGw/KvPz8+WLr74p88/pL9xa9FX05OcwhqvJN+NZqqRw1z4Hdvyjn/xAzo07u4hNHB9JbCKsmbmDK8p+mZmdKUsLa7LBPn0WbBp/vcTxAAAgAElEQVRxCM+TY+OFFztle9MnZkFaT7l+63y5cfO6nkE7zO1ovBAVZBEE9/Hf/7v/fNwmeszO9v2vvusj8P2N/q7fwW95/mcvXq7rURuUq+F7K5A87pDHvaf9ujYQpMW2e2a1KycCROv4nGN6DB93nDedx2uH4x+TAFam/4rM5RjVaFv9Y6jmbXsAtyx1Qrfelh21U4wm+WufnyuBktBVohsgcnPrmkpdJbhRaZeBqYHTpi+iwWZXGVh52SR0DUHdJKTelL/dEvSmV2aQc9w4ttO/V82P1xHAnCbWyQRT2OKq10sEIqowiyCbQA1yDYV9KswIqLEbXlpcrJZCnCsBCl/qGatgxwl+BrBZFSjQIapo9L6wbyEwySpczgvSNc/txNhYOX/+vGYFlSqy1YHwEJjmfl3qWbO3p+tIO1o2f+yiCVCp+qDHGK89f+6cqh4gEADfZmdny5MnT3Tu9EC7d++ergFyB6AHcInAkYSIwBpilr4UEIWcD4ElfyPQ4RqePp1Wry+IUD6L61FfXFVO224WmITAjnNAZcjxROSNjcm6mukGYXrp4kWBUZC/gDpML0hdrp/pjZ0jRCgW0/yN4BAycHLyUrl46ZJIQeaCEhsBsGHPe2RVIK/nWrl2rJazmmFlebVsbG5JBcx84HkBRBNYSPUdlQ5U1mxsVMsZQOSTslIeLeNUzgDSQQBGEmaL1AGfixSIfQpOZ+dmFRBSfU0Ap4Qt+8IGOUXCbwursMkVKH4oYouKEO4LFb5JNjP2zD0SBwaG6yDo5md+n3YxJI08DyiSRUyEYhpAkvt87uxZiwy2Ng28I1iA1DtwRTRJVBJoCTpz/iQLabmTgDlq2Q0qhgHSZRk9IICTgJ3gVRXU/IelN9XKUemtnrg7JHPYpdMP73QZHT3hcQq7LZSnDv4N2Fl1bpLDvWtI3kxW555Dksn7VHl7dChFLvdK9zdEGaoSHRosW5vbEins7rmPpRNfV54ypwQcRo+lJCsFxAbJnFXDSkRIJqPCJIFG3oOal/MRIRYJCmuKRRyIAbza2XnBYCqv91gbCEhrWoECQQan5VMCA+7BtS8RBMmEkuk9V8zk2CSR6uTNa7oJNZ6xASWuJGjqMxXV9GmBZALXFcoNmRpVLUaFdP0A3zw/3BeOwVh5vbQ9U1a2+p42rhMmvkX/ehziGbFFlgkijqX+RyNW8DfAaRBtvVGl05tWaNl3NuzN2tZqsrE0COx9z5WZpGfZN6sdxzBaUpxnf2IpzG0/p/OOnruZOOZzUwHFSJj996YqqPbqjf6/rixi/COBF1gW5G9UiSYpnBaWnj9BdouVbchd3etW9bCTXoOTBjCiYjmAyyRYk9xNcIoXm4gA+Ag7wrBkz/YIqYhPsU2tYo6kuhJsAVQxR0SghQ2ebMBbFsVpX9YtaJPZV7Rl4DMrEAESr6rjsB5uxZLNmKeQwdFKjkXerwQ2co+vYFC9zyFoUdWuz9/2bNG7N/t2tYDwjKE8n/y8J9jRCPt6vacISGuwZYOxjtH8DAWxHY4EspjTPuvKGr2/hpCBDHdZjiZ5rnGTpZ5V91yL9pGYexYnxfMe8zbttbNaPe9dEoMJhuZz5ZzDNmuqnEO1n3bQsZ6o0pRzxO4s57KIOsYVwQ3irl4BVuwtWxvr5cvPPy8f/v73ZWVxUUK0u/fuqaUE1b9bGxtlZWW5nD1/rtx/50G5eetmGRkf97hGa4AUCNQ1sEXw1jE/RrGY84hnNAlx3SJi7JiLeY+9ptuCHFISEnTy0qSshm0X3zgGeC66ujWfmxRN5Fy0yMfj2LBUWXEG6LVX9hAuAkju7pe//39/Wf7+739ZDg4Y92HUCaWnn4rfodJLSwFAQvaawQE5sty+ebmcPzsh221ISOJDetGuLANcriqey2rgI8Q6AdS6p+tAGejFDnqzrCwT183Kdm9mesbtQzZttYi19cmTJ8qFixfKxKnxMnHqpOYcYOPT6emys7NfHty/Xy5dmrSgIvZjjUXkrCb66PG7Ur784ouysbmuWJo+s6dPnVK/ZNxs9lXRdKCKYmyXiVMlTjgg9tkuK8sranMycXJC8eg+pG9rT+KOyr0l2mWwRxL3SkQYLjwDgzjQjHgdwOox1lbmdLZfgfTmfNgfT585rbHm7wgvORYtW8bHLYicfzFfZufmBH4CLvb3uhKLZ0B7aW+PgEDcdYib5mZmFOtv7SMC6CnDAyNl9wCieoezFwFMBTAHUKyHoCrWoHzWiPeJO+W4IwtoV6kQ39NSQQTw2mp59vRR2afFQlKldQ+Pucsa1D+idizEZ7SGuXn7VhVrUl2O08sTbMlXNyTa+Iu/+IsyAQnP2TMX5SaU645t1Inx19c3y/T0jOJl+j6fPe02NywcrqBXR1HbQGblWFQDtZ/TXHfzNQkiixQIRNigv9foTH9jOdfPdvYI4idIEhO9Fklk/Jh5rOdt5tBenLuF80kmNLnvy2Rtkkj1uPXFnfl6J8/XxhPeUAFc8/xjgKFW3NDWxzXnEn2TQxiUxFZzPd3fHYcpmLx43ZfX35ePlXFVE5u+fPx674/5AGMTrY33WKynWwjfOldVsDatMHS8EG8ptugippt5WJn/phqzfX7HVB4fB5ElIasYW4KZJBYj3qsozsu4X45U4keem77WGjtGYJtxoffNEJq1hiGddTInY31T64K9PTmOsSbg6pHPuF7Xul7FljibEPfGs89YpdtPEztlq5AmtlCuEC2e7FzgnCPXOeJJi1Wb1jAZbLGG8NlJ3loIl23RUpQVe17sRZk3s09KhMXaXKtMjbt5XWiqoGs+UB16goWKGJ0MyPMlhXyxXgRewT1yZajF2YoNWnbROT4Vl20J+XLOqfgjYhXOzYLAyI8jlhV2NUgPVTuIZQWzqhcpHqDSGsJUAkKLPTNf4v+yeY5WTilabzuROaz1ni4xJFiIbJ4tkGX/WMCud2tLOTz4D/fHhKHv2v6hndio0mb/tt2whVQMPPeHY/P54DbpOMdngm1xmLTkJrZSjpet9iL3zvUohew1l428ijeBQxDfSCwQAiTl8RoX31+JxRC/b2xIxEiLJ/AX3kM8B5ajuDv6OFuU0LST4Txd1WwxgPN645FqSTaKKNrFI8xHt88yvkTP7Oyhy/ggrgNDg1QnBvX9OSwjIxC4thwm5llaXiwLC3MSoSHc2NraCMc/XEjsJllbnvT0CH8l1rJAPwQese65eGFXBD4z2niS3UxkFT1+UkIxriVFA4k1JRZlMceuxGjqERzV52AiFotbuIHlNq01Pvv8izI3DebUbL/H7V11+eHEQqdVd+s0xAyS9t792+XS5EW1RSJep6cvY2Xhg/OA3V2E9AdleXm5zM8tBjneW8ZO9pfRUQSwJsgXFjZVAcwXceW5CxPl9t3rcqPhBVy/8NjVZeF8FL+ApTIH/+3/+B+/HSj/2t30+z9+F0bg+xv9XbhLf4ZzPHfx6pE2/wABHCwYkFF/hgBRarAqrM9EVYLDrw2ejwuuv6Wtc8bGbUCzBmNdM7QNnLbPx4lRRKLHRLHt93V/znHX9dYPRk9XsPktyeYmyXk9AezNpaEpG1I3jvCSXVMrIQvQVnF2K1jPY+Tvu2XBCS46IHcVWBsYbr8+N7+syvo2Y/zW07oFbvvcGptlg63uO5mVZba3o2cru3RLJV0rp5sxYqOXiq2X/hLux8pmSuCoXmi1l4rHUASIACQDRowLgdbFixfVH5jAA3sfQBfISIJNA8v+x9NFwAtIhEJf/XKpiGjZpnKNGfwmoKxKwv4BEbKoEgExAdAIbM6cPiPSlgCM388ADD5/LlvjtE+mOgBiEqU8ASygJyANAQVB7JUrl8v5c+dljUuQrV53Q8Oys+MfBBKVIZC89Be7cnlKARe/g+Bjnnz11TcaM8jcO3fvCCD66utvpGAFmOLrxs0bGkhIa3qmXbt2XevM3NwLW+QMDOq85l8sKEkguMy+yNnP5NSEAzu+tndcdUuQDPjG2BOcAs5duXolLNmoqjgQWMg5EcwTFIvshHiTPY6BPK15ARDTU2x4kH4lB6ouIXDCZg5wjISFygnmf1rRMpYkCdeuXBEox7FE3tIjbnNThJh76I4E0Xgo2z0sFHWsqBaHqAYsVS+kg4OyScUGxDJWS2PuM0RQTDKQSlM+N0lZJx19IrwJJNOWTqB8gI8oRzkmpCUJABfCsZn/SixEzOwKQOS8ASTzWXfVJO+NiuNI3NMKj2eAcZW14e6OgniSLZIa3osAAcARgFIKX6p7oyqEz+XZtTVx9JNVT0oshXZdkTs0rGpveteRSFCBzLkRwLMGkNxllTvgq5XNSU42CSLPXj5rlZRQ5Y5JnLQQZ76oAncdhe1+7RVMUiDCJioZuR9tRWUSoapcwipXRKuVz7yHZ5AKedYQ7pVsvwX22b6VRHhsFAGKxRsioiTccG/trPzmoIyh+gKRCIVNewoE0g4W9ScqYcaKOWQbRduL+li2fWfNyCodKprSGpzzT7Io7Q45V9l8qbLGiX9WPnMvZIFZKz+TKPRmJOvpUMJjI24XBd/jrFBiHqialyQVtfkwPYWx3PI+kKKWrHLVXBsbMzmelRNGBnRMVxG7B7SspIZHKqGde1cCuAZasjAxwMgQXem5i2Saw4t4DOI7YwgTVYxZ9BFCECBbLye7Bo1co5AEmisdAU88NrbMTatIE4W2/HblXIIeuqmJKLeqT0zIub9aigoM5Pm9aQ3tuMvq5Qow5T6UFSdBumWMJhI1opM2FN0mRgWWVYFZgspNlJXXm0B025a5ITfzefQ4qsdXiBC8/jGuBic7q0Sz8sx95GIaxLpskVGSla+KW5LMrWBUKPSToDeQEBZiEYq2q+71vtr/PMjhrKLQuXOffX5Z5Z2fyTNVyWyJfZq+vLluOT6x9SjXIvV87AWKf4IYTqAuj92OwdrVzY75socx52VinD2Cc8wevA5JHVXWeBKRhCoAYkxkw+6Jpb0wqkDU8w07+vjycz1cnSH8nlD71yrVphrY1SlNNbDOOYCjJL81LjFmVECwZggACTcE2eJHD2uJpcLVhTjl0cOH5Zuvv1al6UBvv8RlkGOQx1i0/fBHPyw/+tH76rF68sxpkZ1u9hWWH5xPVKgbfEOUYstBxkGVCRoWV33XnvTxcxOsG4hNcYZH3CILAPBHjx8rFrw8ddm9BANgTIJT5Hsve4bvEQRrfqXgwoB2JAc1zWj3TXGbBSycn0/Plv/0f/xd+erLR2VocKzs7eEqs1cGBtnvh7RY9g704XlbevoQ7g2Wc6dPlamL9CY+p3iOeSRXif19WTjPzrwQsU6syscTN7gK1nHAytKL8vTxN2X62VPFjOzBxEYCLnd3JaK7PDVVTp2mDYgrvXFJQTBEzPZs+rkEgh/87INy5erVAO4SEI8Lzhyqpwj4/fDDD8vzmWntNZDr9+/eE9GA2wl92CCsEUDK0SNAdvYnrm19fUMWfVRXEEt7b3BLDxMY2rU8xcPJwi06yDXY23Hi6Bep/ezZtD6X2F4AdClyraH1DEAuMT2iU/ZqYmaOjFU0+7rygBnnAYCsPB8mXrzfMOcYq9FB+jcOyeabynaeXap/517MlY2drQCDh8rOHv2UEQmWMnXpWnnv/R9UQR5zO4WsJmGOlBcw19mL1ZNc+5nzsozveNaWlubCZtHVTf39tC8ZjvYhRyJlT0eLF+4/z/SVa1d0T/mspeWV8vXDx2V9k77Nd8q7770jm2jFUaYkYk9LhytXFmXMhnMM+yzxLfkAMZmFJrG8aU3zWpLXaHGO7SPdU90uUBVcjhYXthw14dzk7Y39biyNEYO2K4gt/tJyEtV83msbly79LQg1V3aaQLaYuBFkea4dmaBPrCQWgTbBV9cFv7B+1sua/RZhKZFbrEqVsGtRnvpWpZSxpKewvI2yZFVrnF+cSBNPpJV9xl8eh3q+rZin/rL1TXvcjRu0X9XxQxdRnJXP7dccj9U0x2xem99VwY7IrBAPxn1IqKhNgAY8V69Qe6ZygqySDdeGFNxVK+acsN4j8qfjcLMGTYpqtdcQ5G3yu0NgECSohz/iurjLbfY1c53O18S0aMWOfl5tFZ+Hyc/O/rcZuziHtSMQecjI8JD22HquKSyI54fjudrUxQy8LgXwQeVaOBoEbfs4Eq+FOMpWvXZPICeSnfKGhcqZC2f81cZwbGvrXJ08Je8PayJrqvIdWTIPas9g/3NV6n61xFX8Frlp9rl1zhD3OgppNEZhwdzEtCHoCiGq12iEeS5AqLbMaS2fNzBa65h0jsKTlhC0Ldr0k95eYy2QFXkeLYTIz7kuYj32HK5TpCmueuSQIX6Ua5QqpSEJLYbl8hlzCYqHBoVRpaOOBILh2NaOb5VrexPQF4UKqyvLdd5kHpn5Hq9x7Gohu4Tm5Nwqvsj2KL7GzFMtavbns0dTrMA1ZRWr41THrhZDOG9UXBcC+8xlbNsdn79Nq6d1jUMSiJyfHey4Zz5Xx7R76jPMfrqxvqb3kYMLF+11DitsQnbltupmTMBjiLvSzpufhaNC/A6DD4zYzW50KATyW7VNkPc6ixgYR97Dvs2ex3wBg4OcJS5lTnPOIlrX1srMzHRZWlyIe5rYjO2hhTdHSw7uO88AzybzRcJ32me1BO16toPYzHZiPBcuWOhR6z4wgSQ/28J+roFjse/LnQT8RG6I4F7uN85riDlnZmbKp59+Weam3V5EW1+3a0JuLV3bSubV+We5wWALQyx1dbLcuX1L4gY7fNh2fg/8K1qkJRGMKx19lRfml8vOpnOr/sGecmLcbZrAura39sraqnuSnz49UW7culYuXDynuSLre+YqvaPpMbyxLpwbHI6K+H//7/7Pt6Y/jttzv//dP/0R+P5G/9O/R3+WMzx99pIIYJab3n4vEgIRogpE9hypiA5bUwGM0QNCICbe/W97NtGzpKrGXvX+rgpg5zmd01PBRyvQ7Ajh2xH9awjgfxRiUmBMVMkkufiWT9abKoBrklYDrPbVd1YDO+iPnSlf1rKLdjL3LSqOW+9xhZb7O2ZwK1JR4L2tJjJZfdsp8m1e7/zSsy/BxQQoPSWaAc8qK4GWCcgJDHWgnDZd2VcP4hAwHlLu5IQtxghQFOSrx0b0poq+g2yeBEkcJ8Fagin3anFVHl9Ly8sCkpRoBMHCsfk8rIrZbAHwILB4DYGSe1YWkTgE+BBmBnbWBZ4QxGCzy/2VPUsExgSfkJ2cA7/Hes0qwN2ysb6uYBuAjF5oXCPnI0u7uTkRzwApVDhgpQzg+dnnnzdVvAcHZWmBCmZI5lMKxjkHgBaqcbFufvfddxTwfvXV1wqsIcIvX54SCPXFl1+V3/zud2Xi9IQrHIeGytTklIJTKj9u3LihtefLL79SQM97qQjGbpDedAT6169d1+95v4DioSGdD8QmwWGbCGC8uD5IcgAdxgDy1UrNEwqCqPDAbpoxwE4Oez0IbY4rUpPKzgP39eDztza2ysOHj8tHf/ioLC2tqHoZQA6AD0L46dNnAv6oRr7IGJ+0/bNATPVOwSaI++o+mfyDpGYMmLtZ9UsFB/N3+vlz3XcqaqlAIeiFPEYNytMLQMi9huzX3IKE6illJ6z1mE8EsCKyqQCPPsKZGJnobCpDk+h1X2/b8vIFwMU9YC5R4cv9pIIEIvOUQMaxmjBnNYsC0iC20hqJv5EgMOd1TqEgZXwg9zk//Y7KalWc0pPHVng89kkE+vm1PRDiCcaFewhxToLRWI9iG3gk0ssWPybQ1L8oEveRUZP6XB8JPEEwx2ZcZZ3eVZmgRAkhR1YFx97IUCmBDcUx3/NZuYZk0pWV/EwqzsM2PLsGHYch1n3PIMElXDk80PgyPrI0UhLkaxfx16oy1PocgFKSoVvbrA9eszlHE9ODtZ9oOggIFIkqVZPHje2WAIKYr1YJ7xmciSpwzjuB/AaoCXvvIDENghhg4HkSGBB9+Gof1+pAYrLDYgDWQwM2sqmP+ZrApHvi+X6KWBKp6gSXKnee98zOcn0QWCLi3c4KWWWfhHwHcBCWjAmwJonJe3V+clEwSS0iMPqTmRRs+hgfHrpfEzbKBmf999w7ZLstwNkgk2Ol2M9iXGRlK5Lce3dWUeS+p4Q49ph2JbX31iAcg3BQz8GIo3Qu6R4guznvpb6XYf8c55xjk//vFtW1QcKXYzODxIk/t/dsX26S2J0WvyamswKghgAN2RjDlJZ93bFEnlM77mtbzzHXLAyxaCErVatav/W7vN6GiEtCzf3ebNWFCMLOEXmNrkb3M5/iIsdoBu9NHhgU7oxlHF+IOA4rQr6xq4MBJJMPJrEtBmjAtyb0SyKhIdDb8zwBxe73tiuQkzToIOZjj0gysl5Hq6JXfwsihO/ZN0QgC4BoHE9yTbW9t0FOA8Ep8gvb6ajO1jGjokGijurWkBXtrtLJNSEJGmJH72teT47YD6IfaXvsU9QgoOr5THn2+GmZpSfuyirSvTI2Sjx1sdy9e6vcuHGtXLl2VfHAufNnyjhEFc4ckM08Sy1VhGypuXdRJQ+JyJdaSci635UlvK4h0A1QiY4Jgof3EDt8881DzSFiKGIIzfN4pnXcsCBkerXnWK4LxrA6yajcR3L+6D7UnnR9ZW5mvnz1xcPCcoQl7+bmTpl+Niu7Yiox1QJgkArgHlWL4v6BAeXQwKDiXkSDxFoQnFTwUr28ML8gMIprYXy2d7ZEDD979qw8fz5TXsy9KIuK12zDCWgF8Xr+/FlVuUIwMp+wbmagIIQRU5GfQAI/e/pMcdzPf/7zcvXqtXg87YCQhBDrUD7/xLWffvpJWV1bCdK1p0xNTckZh9c8evhYFtbXrl5V3GHhVAhlJQjqVWzMfWRecE4Az4w3IF/a8jsOshiJL66B8+T3uAa9mJ+TGBLhAbbOzA3GivgeEBzin32BGIbzxxWGnIE8Yn7+RXkxP2+7551tfebQ0IiqUVV9y7N05Oqkk0MndDzAXgSTPJ8mgGfL+vaW5t3gAASwgWIu6OqVm+XBO+9ofvNcZ9xXxTBUIq+vay00AXyoXEpi1x3/n/NiDmxtr+l1g4OjblFCpdbWtuY89xiRqKtbesrSyor2duY8Vb1LK6vq+buwuFx+8KMfSJiB60vaODOfJLJQBTKxTtM7Vc9KqwVJrgF1LeywdPba2p1/8rzkPmxS2P9cZdXYmAKCt4/bXm/b+WvGBzqv5iEM/5KWFXNUUToP7RX467g7WgxUy2CIBmK23IBjq6nj0I0XGGdJOq8tFK/rxkv4RtNr/GWCVaNgU/8kCStZmF4rJmW78Zls+cT5O5dvhEad59J9Qt1IVX52upJ1krTNuytl2x1KtH5+FQHcOmYnwxwidAsrFV+lOC/Wa6+5jmG1IsW65DkSMWFLuNOZxzVV5d3xjveDwEeqCL65lDZU9iZszHPCI5Xnn+fdjgUVm7ZHL1pwsDcka9IcxTif4b5GvGcxf4hwswq1RUg2MWrMgmh1YrIx9/444/b5ZA/laDGhvSpslS2SyNjXgo28Vhwfst2If+9KVPIpuZutrAiz0Wu0l4OTNcJCOwyNCROQUKRVnawKzJ1dV1YeHCgXkN2wMBoqQE1COv+ygIg1iH2CHJg9AELPwkBb7GdVuGFA2zU7h7KVcPYp7my3ktFA6+bFPDyIQock/5PkzXykO/bnmrJNkG2mGWdb+qrYIjAJ3kcco3gs2n0kHpL9lBM7TgEz15btRUwE2tmJs69reYhYa/4X7jlp2y1h8xEVz+Rh0a/di79yNc7FZJkLATKub54vi36cs1s0XXHRuP/gAIkHquI8XidBZ+aMmdvUHKD1bGouRn6LgC8snC2kjvYEykWNG7oK2KSvrKRDVLC9vVk2t9aFZ9mhbKgROGl5wN3O7nMSeUogHe44VLUrpx4U1qIe2yGMz3WJ8QPbUU9fctn+gdYzbeczJ5a9qqw+xG3mYF9xyYsXcxpvRHvsW1wDf0M0rrZW5M3KgSig2JabS8b1YDfcdJ5fMBRwEgn+06VAxLEFBQyXqpsDZ2JshIHuQZTSsxgxuF3o5MSmZ4vCBNtTE18hpPvi88/Lk0fz5WCPODeEBe36orh9Hct/S2kjErhV+cvLx06Olh+8966KWXi+090wnx/WJeI1icDB+EI8Bxa1trxd0JZj/5zYwsSpMfUnXlvZVhu/+/dvKz8ZHRvx/E5JXGAUjCdrDH2awaN//+sv35K9eM1W+f2f/kmPwPc3+p/07fnzndy5C5NHUnD1GTyUoiqqJWSZQC+pUGixXg2gQoqefAbMAsA6hlz9s5xl7XX1MvFbk7LYoI/9vFhxj15xfu0E689yvnEQHzfA0laPuLf9jDcRskkAV+C2fsDL5K+D1tcQwDHEbxyTFgEsRVb0jXCvNVtNqGfGzk61Innb6+4Id96wGinw6+115d3gUO35yaZt8jn6vwRZnb1unFg0VWdOLGyt6mTLNioJAqeiK+3K0t6M1zIO/hzbhzHMKMcIxHmm3HPSKnf+LovWqMZRcH5octHJwJCCGqyBFZAGoEtAjxWZ7JbnZmVthnXx7dt3BKBR+fD4yRPZNXMTkhBNkpn7QcUmIBlVkT96//1y7do1nQfWzQ8fPhQoRkLBNVNFyXjwPlUub26qzy/nB6FJX0xGCgCPAAFQiWoYgkFe++DBA4Fjv//d71Wt8MHPP1AlMef3xRdfqiK3f3BAgSVkKyQgoA8BPuQmZC9AK9eNXTOWbKsrq7KEdhA9qPtNkGklIBWRWAn3aPwI8DIhgSQlQAII43qpcO1RlRhEIv1Vh8ra2oqulaoJCFbmk4kcrHNtL0sASuU2ij/ZdANhhl0eFRcAcpwHJPKzp08VSNI7DZIaJTI98rKqmsAO8GNtfUvXzRdke1qFE4ClolHJRDkSIcj1c51pA+g+NmnrQrWRCVre7yAdmx5siXZd6REqUhNURkn+COgAACAASURBVBU4zyQj9Ln9/QLTeAbSMjqBfN4vQhKCFbBRwBzzxCpTzpFENQE1SGLuA+fLMyegO0B4PYMBYCdooOcpSE+UmkkgOwF2xSuJE9em5OToSMmFqjWlJMW2x71uIHPzuUzCWGpb9Z71mCoxicq2tCLl/ZC/XCeqXeYm48U817jKAcOVukTffJaSoD5XUQNocmzGnvehEmVtRAVLoodilYpqPofKc8YyBSeuGN9T8s61YnkN+e013iT66MiY7s3S8pLIZxS2J8bGBX4nccvYuvrWdsYWhWSVsHsDs27xPHNe+lIFPJVSVG/lZ9q6nGtmjZc6OAhOXqdK7F6LFfhqK/BZSmXxHI4hPJupMlYFu/qmm/Sx+KABu3J/5zwBfRE55HNd1d2q3iO5NIjKOKaAgrHld9wDrpH5DKnqxN4EW1Z45nrfVAj2VQCo3aczoarcO9SLJ6rNeIbSIt5JWlMFZBW4AYn8MslnIn5QtrhB6sXeo15esR+lPbNJ5EZglFViecy2IIrfVdW4mbNq3VYJtIhNElQzFphWgq0K4Ljw7EGYZKPvUfZQbojGHM+MJXLudZPDgoCPoh9pgPDtWKH9+u73VsI5rLITeMh51D6OK4nDhrpFhmr+hnCDOZXrQHt9qq8Ja3bOQwKD6DOW+7hBpQBpY7x0jmHLaAKvsVSupB3rdVTz+r5kPzWDTexxzNO0H6tVn30WsPAsihyQ8r0hfNsERN7vBH1NJrgiWvMkbeha52gSxHFkPud8FvM9x0fCE6p6A/RqCyjkzJH2xymaaVk4as6JwIw1JGKxFK/xucpBJGRydUSOT1YXVOC8HrdBVWrIHy1Y8j4mqZaESgfp3Xr2uK4EdyXyCELHtri9WpfX1zbUAxcL4PkXs+XFzPOyvDBXjg52y4mxEcVrk5MXy4WLFxUDTF6+XCYnp8rps2fL2IlxxR1cn8ZBgC+2jn3qTcxnas7Lmt/iqFy/ucpmH7J1JGPFF7EcLRwuX74iUR/zuvYsk8tHzMPgjBCgtAHu18f/nQ5Cmu9aQ3rL9tZOWV/bFOk72D8sS+XlpbWyuLSsHBLh0drGusC61XX68SJ+6decFQE6YFto1kkD51RwIXByz9vnz5+Vx4+flKfPnsreWI4h2zuK5bg3p06dlACPal+EmwDny4vLIojnF+fK9as3y9WrVxRXJ7gFkcwc/uCDD0QAe32O+D/Wo3ze5XKztlp+99vfqe/z+Emcdrwv3rt/r1y6eElx3MLiksjWiYlTATL6/uQeShy2vrYeDhPDjkGIaaIvoYnftBj0PSV+oMKY5484kv1e+//iou7vmbOnq8MBx4cY4Pd2gzmha1yYf1GmZ6ZVAU0+wvvHxsYl/uRZefLoifrwxQ6gUTg1OiFygvODAGZciX0RiNIDmDcODAyZ0I8Y8ub1u+Xe/ft6Xh1XxvoSKbFEbptb0YdvUAC4KrrkhGN3G85/c2st8qKx6LPYr9dx36kYJwfJ6jCWMeYYlcq43yyvrpXns/Nla2e33Lp1q/z4pz8uk1NTrlhWrNOjHEXuCrQBaFXGZRxkMVWTC+Za6bXWPaodM7ty0NeJcKqxw821JUnMFBNlNbBbdRC7eB/N9ku51yXJkeKutMfVmhwzNbZs3U95uYWbgiumIZyoUA4SOHuHBgEE2SHhV077wFvS4jpdGdrnkRFMU9GXO20T2yT+YWLEa3L7e8+xJDwbsq+SfkHcNMTKyyUGmk7RYsOf0TqzDJZjNrdjgZe/T6zmmIrXDtKyuZZXHe+4tfNV12CyNK1xLWjTPhOxmmKR2HckLmthWJ4fFsFqXrbFCw7K6mjUkesin3OeH4eNeSSbcXnt9ardV8t6OJxWvM92xvM+bJ5bj5wHTUr6s9q3Le9v3ac1aSwy5V/GU/l/tZGJPCOxm4zpMidhD9UzGFbNtmc20dfMUZPO7u9pUi0dAXw9LnYQKbTjPJi1hP/nno2wvi0WbgStDQbneWGRnvKqbFNB5W+sifwe0WoK/nIekEND6LmlkXuBZhyVwiHiRsTZqnAMKpT1xe1+QmB2wL68HbnKkWI7rotcHbEUMaWe81jXcoxSsMi66VYJ8Qm1iCSexRQZ6Na5ZU8KfBgvchxy2ewxrDkf8bhIuLVV7QsiqYNAJWbi/FRJG22OkoC2OMaYADGjSa3oGxxiAue9ODO2RDMhIKnrfYgLMma0W4NbYWUOlA5smbNa6Ov9QLFZtFXSdI2/uXLZ9r2Ztw6EpTWvETYi0b73Hs2/aIUjMlwCQM8/fRYtwDTvLVhgnMBbNAfU33tXgjP6ABNb8hostrMN2+7uVjnqYZyMGbEvC/+j+GAAQhjRWbpN+f/MnSSx5YgRAiPOFyyD2MLzGlci51Sq0uW+DY9YwB+tmoZGRsvoCTAd2jYZi+L8Iaz5rP4+F+hgwby4OC+tEqIxniewDrAwHiMKKJynuFUXsR9YlAspGizW/bhxsnNMc7hvu24J7NRuA8F0n8ZKrjNHJkGxpiZudPEAggVjxcTZn3zySfnys2dlfz+cPJLMVUV+I07uWENf1iHlNqmXIYJ8970H5dz5c2GPbZG9YnlZTlscKMHekec51y0L7p3dsjS/Xvb3wPr8+czZ8ZMjZX1tR61awBt++MP3ytTlKRX+meDGNcE9rjmZxEYoinny5FF5MbP5BiT+9bvs93/97ozA9zf6u3Ov/qQzvTA5daQNPKp59lAMtewKrZI5qj0lNTEAgLe3tcizGaSCr26orTNSoNpSBv5JJ9v15jx2d0XwcZ/xcvrQvOr1gMfbnXEeqwayKBYzln67QzVB22uexoYA7lKftit7W5/7JgI4lXuv5fNbx85kJYP0VN21rQv/pPF9xXXkJRmcd5Lhz2mqb9qgc/u6cswiLw1ipCF7M2kXIB99rBqr66ZnC4FRVmxlksDzQlCEXTJkIwEDoAYAFhW9BHcAiCbD3AvDzxEbu6v1/L17YtXKD3rmjp90H9GtrbAdvKRg5uSE+4k9efykfP3116ow5vhTU5NSyBM4zM/Pl6+++krn+/4P3y/vvPOO7E8A0njPw4eP9D1frqIcFdlJcmCCyoq54ZHh8uDePdkbAko9fvSkbK5vqEKAyl5ITV6rYKW/TwElPjsXL11UtTE9VqiK5RovX7kiq2Q+98qVKzreRx9/rGviOFwDPSgAe/h6+mxaAST2yawqqqw6cDUkASWJQvZto+8J95xKXAWmOsdRvZ5qEJIbgC/Wr909Wy0R6GXCSGD37PlzvZZqURJLgkeAPQA1gErODxJ8cNBVngTO3GcqODkX7P4YA87/1KkJBWgQ8OpFG3bWw0OjZXPL/RSnLl1UD0E+S0H76qrmA8kHn8WYZGUvQTI9R0iosDTm2rJCVUDy7p4IPIJxPRthgZVkBdcKoaYKsVCOMu5KQgQ0N0l92qYyNhZVIA4YV+DPeXBNiAWYh8wVfkfSyrFUOdpScrvftO380m4rg1olxCEeUaIRSbl68IS1La8Vkad+yH3lYN92uNm7JqspMlGVtWDYD0vdrGSB5OjAiudBeikbwON4XCvjkhU/vIdrYzypugFcdbW5gXTOiyQJApW5hLiCseWDTApDAO9pTjAOkNQij8JCGwWprMqwuxoaEmAPkZvCk6y2M2G9W8fM4L+TKu4hn+fKU0hHBCYDIq4hcznHvB4nSQayrCg91DOde3cSOdUhQf1n9zVmeu3QiBIvk1HMMSvQNUdHTVgzxh2ASoA12ZdT22HMCVc/WoWbBIsFNwZB7LbgqhmD4jyHQ1Lh8mz5b+4lBTjO2kgSwzmkXagIVuZLX8y9VPSG0IV1iXVFNqnR98ggRAt0iz3YQxfVIths724LsOYetiu2kmzNPSjFEwnsyjZSQJIrdBIwNbBrmza+BxgxaZ2vaSoishK+2fcSqGmqPduEcBsITODUiWyCDbwf0riFBsdGW/sox71UNRN2raGKr6KDqHJOC3D30nUS6qp/73HZvzWcuqMy2g4I+ewm+JIAqsMoX2PGG7lOJVHp9zYVQxl7iBQOAjhJ0BTC1HtkFN6gcpJvCX7FGtlY6pmQaz+nHeB+VAhzj3i+9FnRF93rXBDPWQGRVo3HiAWri0X0zPU1uj0Lc55/2dfKwF4Dujbzz2Obz3+Cphm/tKtqc/xzDhtQsxUx+6R6cOm8LX4SKUEFh9Y0C4kAdFgL2v28u+MxB7g+djoxeOw99wV2Rn/UBNUEnwaQrXHJypyoSKkYd1ir8hHMZz93YY1e50iuw9FioNW2gGeO9SJDb5+7PzvBWY5Nf2H+Bok6MjRU9na2ys7WRtlcXy1z09Pl6y8/KyvLixLqURE6fuJkOTE+UU6eOiXRHpa8WNIC9LD2j46dUO9g9kk9OIhGwrJbvcxauUCKarzeWjxCfAUBzDEnpyYjHnYGloBzzu2Mob3PBkj6UrKShO9xvTyxjg2RQLhpbG9ul9///g/af374wx+Vne29srqyLlGOq3/2y8bmVllaWZJjCnGZx8/nn8Ie1grilxcLxItPy6NHj2RtTFxEha1A5G321D5ZHU9OXpLY8MSJUVWn8vpco5YWl8rW1lq5d/edcv2G41bm8vLKcnn65Klixw8++Fm0G/Ea42W+EYfkc4J479e//lV5+vSR5ofzjV7Fku/94L1y9syZqFzdDgEXIgJXpOh4BxZMS1Qp4ZV76ImQpo/94UEZHLKNIZ+pmHJ+QS4vAJ8I2lQFvLSk6mdef+vmdcXX7JVulbIvIpzYl/UZx5zFhQVV1qxvLuu2U/ELCMrYIUwgTv/d736r/nK+fu8WZ8ZO6Tw5l6tXr5bB4SH1WqbqZXNv0wRw/1DZ3YcAdrXvtWu3yzsP3gmAkoqqhiDg+eRZ5lxFpPT1lZ2tbd1r4qaNdfcSbGxK6WtsRxbGhKputTmhFQ/xWhJkik2JEY4Ucz5+/Kzs7h+Wd37wXvnB++9LgCGQOUWf4dJiItbkq9a9iHtN6roKWsScno+GkMs9wqhtY4HaxFdZdeZdqxJ4VhzHeTt+FJGcfElX4p3xQsZMmd9qX4uKfu2xOrcU+VkQLQGZ4oYgpqOPcDquWMDoWD/dr3z+sb+ks1e0U6jnkiRP7Me5jiQJFMCFcZ9Yl+ueonWo4WrzOcvrqtdXCeA8+qt6CXf+vuMc8q2Z6NefO79pn2PGD4nGN+P/ZvLXR325CvjVBHBjX90Rv7QI4I4zjXGv8VDed21NDcKVcyMJ1Hb81FGFG7FmrQptUei5N38rIDhi4nasRV4qxy21pLEwtPOr6U0W9dsxfEECx4u5rBRr+unMtaQhZe081Fmxn9esOKLV81XPdbbbAmtB6FxJYLdJasQcfnbaX2mNzJqo/WxvLypsaeNjUobhcOySbVRos2Ir4ByjXD+Ut2oNjVY7QfJlHqL9ALwo8pN0qWEPUN4RrZCUD0YVJ8+3hHp7tBQKQjRshYnT2VN49llXm1ZI3ns5Jusw+xL4Fft4iv3qubdisDp32tbPLbfDWhFc19Ym5mJ+cK5gKFx/rgt2nbTltyucqaR1nmjxq90MJG5NQUvlm0OwGCLWdM2SiDzc0PJ+8hly2kAYn9XZEuP4voNTkGtCDAoX0jwyuat1IoTkvC4d6DI3VL7REhVl/MD8IIZh/wYn4fUIBYkFwXZYP9QuIipUk/QWboLQMvowMxZyytvdjhja7lOOk8MmOfpTI57GGpjxpoBLAkYVe7HH7ZaDo3250SEkB8uRMA+SOUQCTGiLTUyqsx/yzIAPCifUPBoRliLr9XBG5PgcL+O7dPmTBXQUo+wfHZXTZ84qfmIecH1Up0qUqAp1VzIzVgsL87KGliAAV7Y+SOBhCbrAxxA7gI9mbsPcAY9CtAemk/M4K92Vn4AHbe8Yx9FzNqzj2DXHc464BhKUeFFCfYQhYQX++PHj8g//7TdlYxUCutHMOKZoiYHrJpkL2ys2I7Xo6iu37twQJuoqfdpH2QmGe8B9J27eVfXvnhxYJYTAAZAYp/SUR4+els1VLKtLGRkdLCfGRsva2mbZ2nSMxvieP39asZTiLs2RcD+KeG1ggPE1LrOxTluew2+1Hbz6yr7/y3dlBL6/0d+VO/Unnuf5yZYFNJscNg7lqJw9c1bWsdu7O7J8YtNis3ZPumKrRoqF2SSOCHSsVOomgWsAHQFqE/C//YknaNwZFL96quZfXhe6Z1Dz9mfTFc5GpGj8pPOTDSf8cV/fpgJYyUqHUvX46l9tIG+oANZZ1tj8FXbQHaRs2+KpSfgS4G0DdseNQHfy9dJr3kAAJwBM8stYpQ2JgvAI5DJRbhStBsSSLFTyzAbbsshTYNvqq2MlZKSF0duC25yBnsfWgT8JPUAQFm/8DqtASE6lL0HwGrjMCk9XOaQ6tSoKw9aVJAESma+pycly7+7dcv/+fX3Wh3/4qHz2yacCndQLlqpXVcJa5UdQR1B08dIlEZGAZDzXbPp/+Oij8vFHH+saIG/y8wnkMvCnjzBBGMAL1buARbYk2ZPt8dzsXLl965ZspBNsokqSa+BzCGwBpwHOAKAyOMOWhSTxk08+E1GDbTQVzQBYENNU/J45e0bnITJza1tk1vXr11WNibqPa4CAkgBaRNWeAhoqUmWju0M/2KFaEWiSzBUJVgLa+gQCN5MNAs1nz54rcCQYtXoQC7xR9cyg6kAKxL4+VbJQ7QGQyflk/2SpIwcHVbkMwCvbpoEBvQbymzFlPK9fu1ZOnTwlEFPWTZEou+fbhj6DceLzuQ7/c6UmylgCQdZrWUqF2tRAkwN0JixWOnzu6TNndA2IEGZn5xSAj4+Nya6Z4J1I1z2rqegY0PcQaSImqazthcx3MI2iGOCQBAg7RsaVPtPMuyT58lmBSIfABVC3fRIVP7YbSvBTtnhpjxcWWCg76YHNeUGSMo+lGh2w/Y8qntKiScC+q5w4ViMGccBsa2EH0IDMUg6HdWaqdhPoy4o6Jx48SwYFsLdmvlIBk4pK7oWA9wDPTfC7gsZJqkUDtj5yT1ueYyqWOBbJBiRt9ghi3GUZXXqkNmV+Z2VIqpkzMUugkXnP72SjGIm9qwANIPMvCYu2QlnqY80Rg5c8W/wsS2GqfekTPIAttPtp2brQvXF1TD1HBlCkuo89LslmJa6txJgxFEEWx+OYTXWdF0/mHMkW611uoU7+EaCh+EZsgUuCbc0kcNhxtZCSV/Vk6tHzdvIkzw0iFr+H8+Oc2SeU2MYEZR4xLhJGqPdOyzq6bacda3f+3eITWzhjTaUxjl7HdU+IbV97Qth0JWmr+SEAo3GhUIJaqy5TNW0CWL+PCiHml9fRxh7UivGoIqoVrs3PCWgm0pyVwxKYx1gIl43eUe6ja2vuJOQYQ4ktsOoK4ZWrDyw6SJKukqcty60kuFWF27LZM3kYxG6QdNlT0WSQQWy9r7vHcNyfrKbiONnLOEUrGX92AvaNXWSbZE7SsXmtoxF+b+GMq23agG7Gj6owoY/3vudrirpY4zgn5oZ7o2PT535/jBlzw73Gml7ADsGafoiMl8Yc27NwDqljLBvotEjMPsbZMzrGLAjVnPS65ohvFC9F1T7f2Prc1SENiGUrZca/Vs1HxT69xdx/m6qSdgW1if42+OyfG0BXVsYpDoh+VhVca71X97BFOLtqymssf1N1sNZ3A4eq8I+5a4GCwbi8Ht1nAVxhnxz4ed4PxXIZ/ym4MNmuXtVBvldBTRBPvPfq5aly7vREGR0eLKPDQ2Vrfb189cVn5f/6u78tn33yse7qyAjuJfRZcxsIxB+jI0OqCJbY7cKFcmHykmKsk6cmysTp02Vk7ISre1ugMuMmYj4ILOYF8cCXnzmeun3nrvfcJAayz7qQqYiyhbwrau4Mu2ug6193EAitV+aaLyv2sP+jGnpx4UWI1mgDIfpLrUoQulnQyDzoKds7u4r5iKFoR2KQ8bAsLi+WmZnn5fn0THn85HF5/nxW8Q4VGexxe3ubpbdvsFy9QjX1pIBTYlxiJebUo8cPy8NHj7Rm8tzJRnpnvdy5/aBcuXpZ+yrXRE4LgMc5/fznH5RrWEBneVmdA1FDFGvA8tJS+cMf/iAHHtqDEDfbYvOgnD13ThXG4MMAvOyZ7FUpymDospqGtSL3smwZwL5NZS/rDPEfMT2VwsTjiA7ZL2dmZxRz815IXip/2e9wt4HEzcoz5iN9djkPjoMw7eDAYDHjRQzNMWUVOj6u/fO3v/lN2dze1GzwjDcBTLzGGN24dVOxKET802fPyvY++y3PGy4+to7mWZu8dE35CWMsS9OoQkkQOYVdGasibGAPV9sb5RsAl64M390lvqcSaFj3GjcdrZlqd+E2HtlDHcHl0vJqWVpe07jduf+gvP/+++Xc+QtlZHTMLT+wglV8QZ4W8z7I1NwrkgCvRGU6IGQMI8cm779ZCee9Ke2KvT7xzGYvSsdiFsqkIKqSjK21PoVW+YzWNbSSprnP+yHOGK+StmkhLzcI9x/uiRivgxwNoU1WoLpHsGPGeg7Ed5x3ksi1sjn26yBpa0zxknhEq0ddMYw9eGb57F0xp1e0CaRKovYIoM+v49ehfEEnDpTX+vJ7jsdiOohqL3r+WG+vrZPoXCrzp06iMPfuZv3sPg/Praz2Nan5OuI2MQGLgRqnHHJHnW4rLqlnGAxE/ezEiOr/LWjIPVeXe4wA4fgr9m95L2usHKqoThSBYxIt+4qbCH01luT7n1XBL9+fJobzdTtmbQn1ojpVcynIYGGUymF3OtxKUkyXOEQeO5+jdoV9foaEINHrl/2HfdZxm9sJyS0rWmel6099Nlu4kVqqRJ7ue2bb+ayy195wAGlrQYecoHAx0mc5z2rHidlmzbGZWyw4j+v3teOeRWVwtsuI/6dQRGuLxshxK/kVPV293psQU3yV3rTtWxPzNde8jue3TQBnLhJPfAoN1VpIa1VPGYiqbQm15SbkqmsJbuq6GiBPfG7FmVtrjuNaO+zkfLKTGLlZup/FmihhZ69yN+WiIfBLopb5Kmvd4pzMrTg8Jopp8p6AvYgQjHYtajviSlmLIb0PZO7GOfJ5YDK4nFDZCjnLvEQkOHFyQnOC/Yv8ls9CqKVKblXK2vUsRWTrmziqrFYROZgC5whprdxDeGRPOZIwaqccRFsTVRNz8N6jsr27JVzC7aVcgMLekcUBWcKV5LKXR8/b0WFE5pClXoOUKw30yzWEL47JWCIa9/y1CIJro1hiaXVVYwlWRiyifrPjtJ0YitZQjfBye2ujrK+tCYvh/2BR6xsW1g+NDAubY/xyXUqbbOZQuhHl2mm78b2ytbmj2EfV++HEwhiDN+T85zolOKRdmbArbK0HFD/+5je/KZ99/E3N+SxI69j22ltgE3vXTS2+iZi7b6C3XLl2SfgnY0h+nfk317G+tioHwuXltbK/e1gGRvrK8Kjb5/F6ioQunLtQED3+9jcfKy+6fn0q2vA9VvVvBz3RdaoRClVMIFKeQmonQ8Xvv/5FjMD3N/pfxG0uZfzM6SNZp2S/s6PDMn5yQhV+qGYBqEnOIbGeUxG3MB+Vid6EegrVXCihnUxZBdNMn0oA1wUvQJTYRI4ldV839t2SvGNe20HCRoLRHVa+ifhtB+yve23+rZP4ba/uaXT08oke/55XvO4VY3Js+vMa0vRbEcD5WdXOpevDW8dPMiaT6Qq8hpo/g9lX3dKXzqf7hW8kgEOtnBU7ASIZIG36Bzbz0DttJtZNBY8DjfzKBCEtQQXW1Z6ATdKUwXFaXzMeBE4AFYAsJAuzs7MiBwHkrDREdYqdnC1KVB0yNmb1nCrtqB60JVD2ByQ5IDH/wbvvlZ/+9KcKkD797LPyq1/9uszNzauv7eUrl6X6BzyCSOUzCXzpy8vfEHVwDBT8jx89KmvrG+Xu3Tv6B3lCr10ISgJfVc/19gqIfO+9dwW+cK6ZaNAP+PPPP1ef3wtn6TE8qiCJ10Bi8Xr+D1hEBQLH4R5gHweB+ODBfZGQWCJDKlM9yjkAAmG9i6oPsgWl55WrV3XuBIiMHQEbY0dwyXmyRqVCDnJWAeYWStYtVclSPUFgDJCm4DaAUYKmE+PuPUslMhbWBOYEzVmdI6u6Pvq/opTbcFVvkBIrEHl7+yZ46Q1MpeTOjkA8gsesQCFsUkXz8HAko7b6wdK6v7e/XDxvUj3PK5NHr6cNwdvYQQOY2SZQ6uHox5JVACQeBMkE2MwFyDCqrUk+Zd1HpQk2T8PD6rnHcSDoCdD9M+e2rrGXGhLSNaxwOCfuQ1qSkjgkuaP7MWCCjmWa8VheWRGpR5U25+nEBJLT1e+MNcF0Erf5jDiRMPFFIgz4mUm6esDuu/JbKt6oxJWS98h9liRmiL5J3JtM5k1cllrFqgD7EIGFK6I5f0BOKbtRyw4M1uSAn5ME8Dns6zVWLJusyqSaARCZQl/wvb2ytLQoQJYv7sdZnhns3qM6EOV12nOnTVSKSThHEY77nLvvN8Cijh//OG6CRDn/1S85qrb5W742gVfWGu4TczUTcoDkrNrmMyG0VX3T3y+AnXnK+3lGeeba9tFZfWvC00lvCnRynede1irdqEQCtND9wSpf1ksIWfaszD46csXv2AlVnfPM6nnd3BCQzzVicZ29MZl7JIFyBYj7keBEkjbEO3Wpb2m1SAo9zraJy/25rWJXtWLt5+e5I7eLeJ/mRwvMTGFHqo67bfz8Oa4EauIn54lWlrsHkkjqIERTeKQkvtVnsL6/laclECrSS2Bwm+wJ4DHKcOt1JuhZ3VvC5jKum8/UGohARiCuCTiLBCwUMMHYRCcdyn1Z0HvfFigWIFkbAG0T1YhPkti1wKsBz3KNTNFHhocVOBfw2Orf1jVe2uejOiLXF46Z+79IDJFsBjwsCMkeu37e7dQRcz4rmNs289GbLEVxrJ0ViIz2D5WcrARBCCawKA0C1+SsST2BVtHfNitWvFf4NQ0x0MQqmZ0qQAAAIABJREFUbVI51wuBgdmTMsRrOV4VGI7qRVGFEgYkGY41+1bZwMUA8UmCRxKyYNNn68IEHFVBrCoFP1854TP/ECEQz1M6OmT1j/c4i29Q/9t9hd7YBsDtAoOlu/d41v7aG6+4r7cAwqzMaFlr1nU77rX2Bzkr2HabY/GVdtMij0SuuBecwLjtzTI1ealcoO8shC7Vlwd7ZWtjozx8+E35za9+WX71D78UGTcyNm4LP8QAvZAs9KalZ9+4pj3PPETemOxsx8uJk+MScJ2cOFWJO0g78jT3mGde9pXZ2ZmyOP+iTF25UiZOnW6ev2RcaklCRLkCZ9m/WA5bAH1irTWNezUDYqw11i5ZZe6XmemnZX5uVoAcazYsP/Z4++q1CpAEAce8MAkMSP1i4UX5w4cflY8//kikLDEjokkIYrebsAMF1dM42yCupFWG10cLAXR/+nrL8+fTZXr6mS6S+Tk3+6JsbCyX27fuVwKYeYAQi5YpvFcE8LXrsWS9DH9kngcRTQxL/zzmCHOHGFDWgP39siBGDLe3T+XtktZF7mWKabLPIXsne1aNh0KFwzxlb1tcWNK6Q39f/kTFLXbVxEcIMakYZ73FDpvrJt4mbmGOLy+tKM7DCWhvz3HF8OBYOX/hXBkctDhClTty7PAes7m+Xn7/29+XtQ16WZdyULz/nRnDWtqV7nfu3lFsS9X0w6eusI6E38Kq/iH1DLTt+WSz7oY4wOQVFSzb1SZShI0A2h6d9/zibMQ5ktNqfxgfPyN3IfIpnjmRLpy3xDV9ikNoXUMugu3z3s5euXP/fvnZz35WLl6ctA9jD89rn8jf3ejDW/ewdN3QxmKSVkBoEsS136+f+SQmXEkYvX1jjYjssu7LuXfpmOFckftsrrMmYRvXjsxVOVZD1tTlshJEfvZC7F3jmOitjq2o8tWWmiMIkgTBRcbGHu3qe1cNu92EiRJbWvtftaeO3xm7YXNo4z3tBD4/u7MPcL7CGhtcBBpCuB2vKA9qxTLHE8Dtz0voqTmfJg7ofF3+1JDiQURXCCBdQLrKYo/nj+vBXyKCW9WS7TPQteg0myrget+r4CBkGBGzaO6FGEwxmPILcqSMp8w85DW/frwYdF/zsa/rKCg4fuwy9pJ4M2PmEGu122ilkOJYULkLL+z4pNZ+ZYGRRRaJGTb22G7n4uclrj9snjNWrflRnF87bk7hYo2fIm9grTbZZwqMtYZ9iD2c3FUxdenRHod7B1+KOUQ2hlVviipyYqTgMSy9c++UoETrSbb/CNGaYuReYRdNq6IQfoYFPVhCFUG2bINN/IYzS5D0yl0iXkUcKxelcPNhfqXYXPF29JhOYjVzX4siQnQYrVVeRQC/dIyaE/gY2rO1hqTjRuvaJJp2j+9ca5xH5lqItYF/VC/jsMLmr9l31nml39BggDlPMo732pcCAldr91s4HhW1EvivWnRvzM/vodjAhQQ+PjEv66dzWLcNsxuORZV2K7N7kgTMW7Q8cC9n9aQP9w09k1FoQkxrYnfITimtZwzHzuwRLcF5q9VR5ouKnfU+sBJjKRp78i6IvcM9H0OkcKxJKRpQzNyOte0WkedxpNgXAbYrtTkm48H/jV0GoSwHLuMVxENcHHHA1vaOCjTcem5HMRWFCXwGx2SzpbXH/8/em//2lZ5Zfi/3RaQkat+XkqpcXtrl6cUzGQSYCZAFA2R+n/xTQX6ZJEgyDTQCBEECBEg6QJLpmW4vbXfbM72V7VpcpVq0LxQlSqS4U8HnnOfce8mSqspuu8ddKNoFSeSX3++9732X5znnPOch1nPejhMRVdteh5DAxK6Op/x5rE2E4fzJnsH1gAl01e5DofEoMb7zGOF7qyt6b/AD3P4ibGW8QpozZ/mcax9caz/84Q/b02XvBRa5p9XSPmZVEzBxd//XjiyWS0drC8cOSAjKdhG7asVfOK3ubKvVzIOH99vjR89EAJfWoY3PjLdTJxfapYuvtMsXLyvu/OGf/ah98PPr7eRpMJuxdvf2QwtwvdyGphF7t93BtWa5jo9z/0P/oZefCV/+5O//CHxJAP/9f4af6w4OHjv2PD0NpMaanGinTp9uC0ePKMFiE1QFDVWIIoLvtFu3b0pRLHu256ioFB7VqdxXL+w/dPdc0CAQ2Cux/FyX3YGzsdwY/pZjSk9hBcMv2os/hUjeHxDnvV50ZcOgYv/PndPvJRbzmh5c/nz3+/lf9fLq3zra9+78n0GwdsrUPQNcid+gSsQArN/a49fbYn1S9tS/2d+WAA4Ynuo0Bx4oKenNZYBWFrJSqjuptb1yqpicZPNlq80+cAGcIXhgnhNMuDoNoNtBKj/nKxVrCt4rYLd6jITACi5bGRosVOA4N9eOHT0mNRmkB2QGdsMQewaWRrvqT+w+AHMIcM+dPaeqzft374mwpFccQSgECXMRqzfsnklWeB+ug0AC4BWSi2CT4A1ABSAJgg/A7N133hUQd+r0qXbu7Fl9BiQoQBFft+/ckaoMZdzS0qP20fWPRY6dPH5cFjAQhhCLENB85p07dxVQEXQyZtiZUDXKNTNJqA7WGGJtND4hsI/glUplk2lYOq8L0GWc+KwnT/wZkDydZSvEpKouCb6xx7NNJc/r9q3bWvs8Q8A41hxWM4B09B8myZmcmmkPHiyqmpdnzzVSnWsgzgQTICwEMPMIQhhSLNVHqmoQmelePPyc6+O5EoTxXlSDY//I77iHGT1gbLPDfQGa8V8q3gQOyy6RueO1kp6+JCkEqB1hQC8Ugn56/ZIkiEzdUWBMwkLyyv1DgjIhUwWafiIOmMuaulTAJu2wiJoqa2WASgfwgIZ8n3nEc7WNMnbMgPOpPKsgvSpHGXjuDeIXUIpx5LWQ1CTMIuuKQJEIYgMiGbLYvX6G1s3Mce6R54tFNvOO1wGekxikF3JsmXg4kLW26MUqdVwJO+PCGcZeQHLGnIsNl4jCGleBG1gqI96gemR7a1DFEZDINtDMGVmkym7WwbmrvKpCVr1YxgSi8j3mbYAIWV3xXKuCY9hzirntahKTO51dMn13Jzz2nUVrKlOxDoeIqf59Sp6qx5SUyWUZyFxkHEgAWYesIfUeHp9QghqbLq5blbejox35yvtJ/a4+QCbCVeUN0AppDSlU9R6MB4meq692q3f0AVme8lneVw2mZuy6CmGdJaPumUgP5e0tVZ6TlKd3NXsH65q9UIly9QNj7vl5GHALcd4ljIO+sCTHthZd1zxK8qrq+rLPVcVDqbvZG3SP1QM5cGfU895/i8Atq98QvbIe03kCSMD88dmjWKOAUVflOK5KhY5t5HLOlorewUR3qA7jlf7ve61c832STrf/KDAmtoAi4kJ+GngzQGWbKAk3Ovv4xFmuKJC1e5GkAskKTNZaqPvMXkH9acDC/bGULNZCvlafqRC9ie20VmXFW9Wg6WFb1VG8Z/bKIcnagfH5uUQcrgzVe1d1hp43a4oKlwIXtX9VD/NUdFtcUZbHxBwSrbgqtQPLZJtuklzPtOxIPwHaFjDGz3nYIqjLjqzvX+bqrylaEEy5VzvXyh7CPje8Z54v+wSk7ARro+zLUs1ui7FUZJjQ8xzz4ZPewtlDFDsVaczPEdVwHuhzAXxGsZnz/q3KVbm5DaqcQsYWsGfhhe20uU/WF/FaBHeeNwBo7sHG54VE1jOp6nCuRWu1bLD76hFs1Owq4BjQ1UmxlVVVRQFi2SOZp96XtqvHt+eA+3wjiHF/7lSmU2XxlddebSeOHWnTkxPt8CGIT0Dd7bb86LGApbfeert957vfbbdv32kHqFYVmYU7Rv9eqernLJEzRAkpOSPZmxG7uT+fgaLjp06I7GVvhISnKvXCK1dcgQEpXr3rsg+XekJtOUCcRADvz49CGOvp7yeYvM30fJNJM1ehA9hut3/3ox+2P/y//k+1yfjn/+U/bydPnpK1b2vEdQgYTDwTM928fbe9d+2D9rO33m5vv/OOyEX66wLusVbmD813wj1iKYhfxIJUnVi0VPbXALKccSPPVT0MSRtge/HBg7b48F575fKr7fLlSxXLI8p61G7cuKn5AAF88eKlPQSwQdhy7WF/oRfv6qp6ERN3kBuzDojfIxjgMxFJIfDiNQgl2ZvkdlJ7k3qHE5fiajE1rXWGWJO4knUgEm5iXAIocgKE11TQnD1LtTN9h7cVixMzEI8fPXZEsVVsoREWcp5vb9P/bqwdPnRU5O/Bg1SSUzXbrwOt7xJ0vf2zt9ryE1tE7xYBfHgW8NAixCtXr2ruQZp/fPPjbvxNnNhOGiEqcQLCNr2PrPB5N++D7B3E8PynWHbdFTiKiyGr5WoRlm20HTt6ql26dLGEDj74eM7sZ8xfCRPX1kT+3kXc+PRJO3v+inr+njx1us3PH2rTEqJMKhVXr+CdHc09s7za7QcT2mfrsMJMEu49YibnkjlDJVBUmxKD6l3l2rAva9c2ojumvbfWusk6G/YQzitTnTooSu2A+pSopro4+bSemSqki5LW+WB7/RC/OaPdbsJEF79jgSF2o66S1nuHCO7+XgSRBrDbDeqSh/Dh3t2lIz4rxsn5qD2lMJnhnyH7EhP5cN47hvnXfpzG2MBeF4r+N4ekUFUc7nnvnkwdhFb+9U8hgV8EK+3Hk/I8ewK4r4pOfJPzPDEAsXACP1WGisSxGAtyJ7mjiIiKBVR9z7imEWQuvSaSbuNTkF6/16ffsK6XdV5kT/ccK0hNzNSP++ADh1Nn+Ej3k8+1RrV/lmgwcXQsiO2c41g5rQaGVb75WXrxJu/qBIVFsqeQIZW+6qsZgV+t+aHwkh7APBvlt9PTwgqI5eVYIuEmMUKRumktksp9CS5K1Cahn/dIi/JsJd3lFHFfrF6yEtBVqx32zPRal/tTCQVMqhqfisiR2EnC2e2talE0adcI5fomkjMHLWpMTtLnD92koT2abIT7frp7RKSD2CHzYE+lujpcmMHl90LChvjUs0TIp/x9OM7GtToRZeEVnKuqhqb9DwKhctZxlXLfusO5YAkKiJHGehEqomhaMTA+wgSUb4/q35C/wSxUVby9JXzs+PHjdpp79kz7OePpc2/H8YPyZLt79NftPQcxo2zFixzmXjMPfM22qM5zQSztvKt6ho9QKe4e0MQZxAd28nK5pnMot4tir3Brvm07K7DnjyG0t0jTsbQdO0Jy8lrWwNaWC1O4P2IW7kV9kRFAyp3IGGrmjlqMrT7z/qv81Zbdyg/J2eS8Rz4yKbGc7KzX3fqBZ0dujeUyMTfYG4UdXY9eOT+Rj5JrWgjjfNQkO3gGeN7KqotEwDh4lpDovdjUDpGHDy2oapax4nXgr369q7qJzzMPjN96nT5+/Kj9+Z//uP30zXe6c6sTtXJ1dd/dWVF7nbmJwTFZz4FncPr0MbVtoW3b4uJ9YSQISxiPYDJgYxKZgHHKjcBYBa+hkOjC+YvCS7m3t99+p/3gez/uNhGEl/u/CA9S5ZvjII4tQ4rm2NEDbfHh6pe84ItDjy/cd7980F+4R/riG5o7cvS5EwX32yJRRF3OBo2tgvsfOBGYrH4Q9+7amsu2XXsrgPUp+/tBfArZ+ssM85A8DcHbJQGOQPcAFPsBjk8jdBXuDne+F9ji7I1VX0y4+jNsebQ/Y/j1kb+595cv31+oArgOq0+M14A0zqNNxY+rEXpFn+/9F7ie/RPiMyuA+wQvQGuCTQMO9FiB3A1I6gOdnxFsEeAokFT1yY4O2mNHjwrAIIih4jNVYXmOUvERGFTFDQcy1au8D8HRkGwhYCD4S2JGAk4QePLESSna0x8YshRg2QG8rbFYl6oQ0yBTNWpyhGAfoJcKC4hfBy29tTG/x/UQVPHaWJMSrMoeVdUj8yJBIdHoccr3CXoIIAETmSf8m8rQ2zdvCaCamJpqB1Rta1CcPUEqc0UMBOv0d3um++Iz0juYIAXi9bXXXlUARfAEiUwvt6tXX5XVM5UgDvIIpHuLJYIgdLbuGYYFj6su0mcY7JFnoQB3fEy2R+r9ASC9sdkWjmBxDEG9KoCM77k6aaYdppcw/XI2txS0A7CSaMzPHdDY8vyVeED8UnX8BHu5x3q/C+fP63oBkxQY8/lVzcpYBoxXH9YpVzi6qik2mE7+9P0tB+Wp2hJAXT2gnQzYGpH3TJWwxr/spFhhUlZCBNdcs6UeFkNPdf3MZ4LtVEoyb0hUU/mqe4C4o9/KszURNQEbuTbGjMQjCQzEly2ZnewG2OMaO8KsUzk7wWIu2la6txh1UO5EgvdO0hkhBoQcz8HEk6sGuwrNERMb/D4V3JxHrppxtWg3T0W0swbdi4kxYlwQShDsWySBxXD16qy1JxHCJtUq/Leha+f+eC1gJ2Sjba+dBCWBDgmaz+JZ3b9/T2saax/mB2uDZJIxj1UTST9gcpSr6uspct8WP9wP654xkrX05ITmO+MT4iCAiIGFXa1vSBORU0reTJbzfNW/WT2indQB3LJX2soaocOa5jbjw70CQmOBybgx5yQKkLWxKwINmto6i698JtfLPmHidLOzF+PntkgcV1IDYB5lvStRXOXDvSQB5p5RBtOPmSoxFNAHZt1DSX2UDsxVVbireVO16OTVz59xcCWihTxGuby/Qv4yT0XwVbVj1mUACZHElYjx/sRFdhdgL3SVJPuUeieWCKk78wugi+X5FnaXI+4X3ZH8RWD5PPMlpgrBAEol212f1CFAPeyJ5/sanj126IDA9PvIQrOLz3qyMj3pOqI2PdZGLZjK9Wu9Fmma81dgZGd53b//EAw04ea1owrLAVi+L/xypQUVCSUy8z15XAK0dFUc6bdYPZP5TK3LAulzng6JQkAWWRjG8jKWhaV0V7VnqecBJPhiTWYuZYy6SoMiAnK9EiVBWlb/Y+43YIHHrED2Ouf1PF4QMvH+sZiOoExAFiCQKoJt0a59NHbM6mUJWLivTUhVcAQ41T4GcZ1Kdp0He59dt1QGCHgibeZSFP8RDWbsmXOJh/W8h68tQV7cJjgfvQf07gEdaTuwPc+z1/PULLdYwtecKneT+qwCOQVU5YPWdcWAHehaPeDYA3ld7Ptkzyu7evdVC0GSuQ74nu6hly5eaEdp+TAzLQLYY4K7xiOtEZwq/vpv/qZ97/vfb+/+/D1dF0Tm+Jh7AOpaNMgmhvgZV8+exH3yOeyFaTHBn2OTE9oDiWWOHT+uPZfY5cjRo3J+4U/b4eM2gVig9qRK1LQ3VM6U0HuY/3RE2DAuL/LG11oVNkUU7W5vtz//wZ+2//6/+5eyyPsX/+K/av/pf/aft7m5g22n1hk9ga998KF6Bb/3/gfto5u32/Ubt1S1GlcQiE0sjo+dOGbBVFXSyA5fopjEUc5d+TLI/7zdvXen3b13z3N5a1tiycWlu+3VK19tl1+55Lh4c1PxII43IYCpAPYptrcHMOsqexyiow8+uCZL6lOnTgrwV2/5iXEJkj788CPt+6+//rpibFxYsDWGoCWXtgDQZ09iH65j8cGiwD7iZNYPVcsffPCBgL7z52m9ckLzEmcf1jJCS1VAT022J8tP5DJEtfTKKsS5wetD80fbiZPHVf0yMYkwgkoyn9XdnlU2nIC1777zTlt++pi627bbTEAcmj7YiSpeuXKlTc/OyF771p0bXV53YGa+HT12VHEFsQ37pQSMW+UGwZqvfIIzVvaXT5+6gph+gOtrbXPjmew2e8qDtTDWXnv1axKqqj1JWShzbyGYFx8ttVu3sQu/3XZ3NtvZC1fbb33zmzp/7y8+bOsbW21icrodP35SfbEBfNkbJThR2weT3R2nJ5J4YPPfZe9VNlP4RkU7tXZYl2N2TSoBcqxgcy4FV+iIkLLhF6AMiF3uCzk7Lf6I2MtXt5+My7oNGaC1LCGP90THLbW+c096kwL7I54ZYBTKYXSG4DBTPYRF/hZZ3VVD8z3nzYmf9qbudYbp3PmExKQTUzEXXaW8jwDu3MfKTrkTlu8HCCo+qgNzL9RkkscuXrWxdr9e4qbBedHHHQPyt2tu8qLPfRETvM/quCO6+0uoWuPuGxZ3+Yz8BAFcuRF5gcUP5EomfZRzlFBPca6ejWMv9QtND+hBVWEvJvD+GSHci0e1EI/9AdngxToH69kM5/YwRhsShnvCmsGS6t9y3/hperlvLbkKe4osZmN1G/EpY1hkv8fEMY9jrn4tRHRn+3ZfWUQqFudZ5JhKXFVcg2usrqoVEXEEz+DI4cMSsdO3FCIKjEN5VvUTVnySljljY9Vfda3EbZBf5HRuQ8W+EfGsxlOuOiZtI/gTucn1VdsX7kMiaYTHwkBMwvo8t7WynTEiUusFOIwjOEhI6tjHDnE+5Ua1BjM383NjrmaXZSGegYxzQohfn9IdBNijsp8IJgyV1vt4H6uYsZzEIGaDkaiiNi17OoK1WpCEMe9yJudG/D7nJDlmJ4oXnu375FzkGsDjwE2S+0Y0YxLQOTXC7cSHxGh2i1sonIdqeOM5IuggQtdcjZrcg2cvzG3uQPWF9t4qErMcOdiHU9lN7gA+1uX9RXRqrxA57XhVQkmdvSZ9+cJhLs+NZ4oFsPCMEl3h2JI+8I6hiDtd+DIzO605xJxn3CDGeY9JORjZncNCTeNCjtEmtP/wKJVj41xYFcsRyMvtTFiWndkggHlGEYCy3iJilTif/EYFLLh+rbp13rgtrhOXMRbEHhbaOceAtNa9bqx1ub4r9N0KShjW6Hg7euSYYqSIRETMdwLwiLD7tcU9Xb/xcfvOd77X7t564PtN9W9N7Yy5hbjhRDrDFJ9WI63NHZ5sp06eUjwHgUv+wdx7/Pih8QcptPvKcq9bC/+JWjw//WbEDBL81/NYfvyk/fCHP26L9y3qG345PvDvQaL7/HUcI4xtpz/bEKjPTI+3pyubX/KCLzsov2Df//JBf8Ee6Mtu5/jZ89pBVCUAwTPnTZRNXRubeqW6QTy6Gw48vjjYUN2SSLkPiRMBCwb7EDcBzcsDzJKp7Sf60mOiVNj+/SQKQxnNpz+oAK+fItr81DfI77/sRZ/+8yKAB4FN3sfB2t9+kuVw1TsNxl9BgEjKHqDtP204Gp9+EQHzXnqluYlBktAHip+0ZPrk+3yeJ/Mp17gPK838y+eo8kMHpq0TBTpIbUigFLuZWEWjjPd4BVhOtU8//3y9BDypEjtyeEGkE8ERoBeEjB+Hg+NUOHEtsZVRdUsFfQINACAhSioZUL+OKOXK0lHXVJaVAD/ps4Gyy6ow9xXlEIew5Tmkb1b6y0Ji0hMtVqv0BUZ1RtDx4P4DfV+qTvWjoa+hCTLGD6BRtqy7z1X9cPLECQEOVG3IVlj9ITfa7AEDWQQzBL6M+enTp5TwcN+AeyFd6b+rCpyx0fZwcUnEMIkVvYr5Pv/GDu/QocMaYzYYEXOxit11X9Ukb4w7FnwBPvgTqz9ZGhepSfIIeWvraMYOgsx9c5gTVOzyTBYfLhUZ1z9z7ptgEZEMa+vpKknhtoC4gD0JhtOzNOC8yRZXWMlubdw9hLCsC0jPJ0lYUIlk9gley83zWZ5fBgFJ9QiKRbxtb6tiBNKPuUdyyn6uHr8Ed1QJF4FuQtpV8CHEsCmGrOB9IUZJaiHF07st4IQSCSUcBtxT4WcCwsDREGjgOVKxzb0BylINxWfyWoJ9V5yZnAQgZI4KIJ2h4nRESlLuCdCQ1x0+RP+6g7q2iQkrl7lWxkR9ZA6imnTFLiQnhN4s1kwT412l+pDUc1WlldqqLKtkhLlkxWeprSGSqXgulXWICVd2u6cMayeJqonwMfVdJqmUilPVy+61o8rmqu5EgBACn+8F4JGoRGCHXyu7ySJnWPOZ+wA+sTDmdREKPFxc1JrmmfC7qoTe2tI5Tr8dqpVs2e1EmeQWglUOApXUZW0A1LLOSapsbdz3nuY1AjPGfX9cl5XYTrKd0DnJU3IpAtv9lJhzto93Yh2HhdhZ8TtyIdl9rrEEQGbuyTaV6nysLHkuRe6aSHE1tteeRQMh4HKvPHdiHle7GACweMT3GNK5Twy1q9fRYqRB5yvWs9ULWXMi9mnVm6yr2C0wRPBJVVwSW6Wi1lW4qTauAqVYPEaYpjPeyT1XYHFeVa1WrDSMwToQOFUhpfJ3YmrgkX3evUSLHJagxWtS5Fp6FxZIi2I+ZIuJ3Lr/siNPxUnOK97Dlb85Z9Or1bZ9Ae5SddvHSK5eGQJTe8ipIjJc+Q/Y4LXRg491ndV/20RkgGY/v4CWEW/ks4eAbNa579m/x71FRBAyUFZrBboxfvyba2LN8MU6Y8+ztaBFQwF9h2Srxq16/ibmDTiWqmi13pAYDAtdgz+sBYm3OFMQfm0hLvA+myqIboyHJMc+a+Q8U+/rJtUYn15409uVZvyG98E076teDMb6dX18lTWVtagWF521YFksQ7rLWhICzvZxERcOe06TlyiegvQuIZr3bYMc7Pv8zFXZZdc9cIcJGSahSj2zEDghjQU0FVCiNVXrUq0Cqk/bhXPn2sLhg+3AzJQqcRF2yLZteVnPnzVAL9zrN2+2n/70Z+1HP/pxu3nzpog/tYegfUEqYkqEJDEYORYzr6zPYydMhR7Xvra5JiLy8iuvaK49uH9frhoIdo4cOWonlzlXDEMS2+ZxUuckLTAm6UNf4ivvhY41JGjobOOLhKpKD81H7bP0cTYQCVH90XvX2v/9h3/Yvv+972ofv3LlSvud3/29dvHSJfewvXOnvf3W2+3Dax+JtLz/8FF7ur6p3q3s8adOnRCZSCuKiBKtK/KYD5OmxEre79z/m78gDqIC2NbMO+3O7Tvt/oM77bWrX22XLl9U/ERcSzxx6+YtraFvf/vb7fLlV8rVqt/lLYqg1YP3LqpLHCc5ZmSeIBKMeE1x1yxV2rNai4xBnH24n8Rd7KzENMwNYlFV7ky6ckfiyGfP2uzMtEhk5hAW0JyR58+dk/0z81822YspTvUzAAAgAElEQVSLbfEhPY4hUJ+3mel5V3BOjLfTp063Q4cPdeILkW3Vc77LT3A+GBlRz8G3fvYzVc0w57Z3t5XvL8wt6Nxm/Vy6fLlNH5htH1z7oN1fvNtmZw6qyhvB7OyB2c5lg3tkT9I5XjlQqrPIM3D7kUNTiR4214nRiN9SoVJn6+h4++Y3frudPnNKMXr2jKxXWmo8fLTU7j1YbM+eLrWjJ861f/qf/NP2yitX7IKz8qwtL6+023fvtbt3F9vK6nr7+tdeb1dffbUqk563qWmEPN6HA6TmcyJo8R5soQ6vE/BK9RFnadnSCrzn7C9BRVoH5TzKPjo8v5wkQhQV4ZzztoTFmlNdnD5w1Br2zS1b6YHi3WfgvlYHZlgKiB6QuR3xopsv+2g5YYRQ7HsXszWZZEzc7ypg7/cBkT1WFr+kp6n34K7n8gAEUPVdJ+wqom5fzNOLoOs07AD1iO/TD9Y9VUV513sMSgG6sz7nvmKoEmDlDPelWRyXMyu7Qe2APSU8IBYHtzSID3tnlEKuHLftgTOKREtcVjiKLbdrTlWrgTzT4Aq60iIe3JqixG6qWvNZ5tzGH5h9cng/EW0OMbvElqk4/jSEpruVgvFe7OjWgzT78TLFxoltK1AOoeV2WkW8VT9RYn/2EK6XmJ9zM7kTImVZpZYdtQV6iAw9LxKHJObQ98tyOdiQ84S+NUmqDvk+GALOCuQU7F9gInbmcB/UCNPdKmpF+Cjvyx4ukTF9OqdxtPJ1ue9oEw4R4XbWoIR95SJlktp4XldprTVsrErxQJ5xOS5IwF/kHGMSwWfwo8ST3cSo9xsKEEwkd9tGh1v4DDOWxT4vcVoJQS0aqV7iwiRcLGErXZ+hIdz9XMqdyVKSLteQK1/Wlyo+a6ZFvFStU8htiafj7JTcq9ujsHaWS8d69UTe0lCBg6T1EedreuZyrlM8wRwCg9MzqnhWfxmxYJXYgvckX3Y7qlnl0naLO6D7DImYXCHEK8Sw4+ktiZ+YT1wv8whimPdSHFr4H+09HDv7fBm6+1lgnBjbRRiqCiUuHXVOPjtt567ExFzbzja/49iadhb0I4ao9h7juJX/iGWITRgzYl23QymClPnYYc7GSnj+s8QzEoxbUJ+jJ9W/WYfKEZQX9Luj8BPlLghtaf80rfHkfYmJEFOmIED3RPuuVfA/97BWCzGKbMBHu77DlcsW68prif0eLj5QscncrHEQrpn34H2z/zM+clgSTshzwrlmvf3VX7/ZfvRn/75rYxSniT25au3P2fPLhEz9dA8dnW5nTp9RTM74umjIJC75vd3TUkVuvJkl0OUj5PxeMB0+J9GEhEAuysE58u233mkffXjH+Yf6s49KFPciTU/aPdgNCjJ4tF24cKZduHBeZ8iffOeHvwLG4pMn5Zff+c0bgS8f9G/eM/m1XNHpC5cV38lWqTZskcEV0BgItCpfgXgdytgeoqjisEyClMRjCEC+UEE+vJMChlz80E+7BOQBmIa/sjdY//Rh8duWovuXGMFf5LM++fYhgKlC3Vsp/KsigF3Y4WTNPSwG4GrZX/YK2F98AD6TAP6st/zMCt7PeoPPeL51qPtVQ5saf6dP7J3G2JKk1IXPm5T866uQFa6AnMLidnqqs4/x8/d7heBTpZeqNE2Shsg1MNGrqfz5DiYIGCGsCBB5TxIEACCrtVwZwFeqAVMlYBWm74PPevLoUdve3GwTVc2bKrqAE1xDKhYgd6mioMqTygEHD7alJgglyLClrIHEqNdTAUNgQvDF+xFkAXQtLLiiFuBK9jBr621qYkLAlNT/UsATUE+aTFldk/0zQRSiESyEUbyRBH18/Ua7d++Bqiu5N4AkKiTZf+gNzGccmj8oC0GN2Sp9WhMwmxRaxUZ35Lms56i0oAoiX/Tk4/O4Dn4fooigFDGL+ryMT2gsSMAgl90zy7bhrhJxH1iCdNbZiePH9PwIBEVuTU5qX1yBgH3eRIoT/CqJKjt9kgMSCVk00/u2rIf83KcM1qNIrGTIVl+21XIQ78SAn3NNtkZGhOP5SkUy1S78nGBdFSnVHzYkG8/kWZF3gG7uG2jCGPCT92V+cN9UtcROXPaXVcWRyjJbNTnJEximBM5gCQkRz9JVuhAUTowgf61mtcJa1j8IClJFXipuglbegzWZSiCqyRE6kJzwu6wPiRxK0MH4bWxuaX4KGJDlN4mHSTHAVcBYVW0iqqgeSDy/iAYAw0WSl1pfiWHZBvN52jdIKrBRLWtDCUmeN6t7VYHvpE7V3rVXmET173u/MBGZHqB8j+uicplzlkoi3jRV7p2Su3oSMd56PdbqlZpHhCIVeIGSslFSZdmYEh32mswlJSjPn2u+Y/9OUq73LGKX64c0ANBgbXFvEcX4/W1FB+HMaxk7gGsJYja32uPlRxoL5jr3HkV9EvL0xE1VfAQ5PA9Vae7uSGlMXMGcs6p3WnsVwgFIBvUjnpsX6GyQx0CbiNBSC6tyr8juPOdUzloAhHX6tIUBANGV1IpwgjAe9AMeVpEI6BUoZRW6hHJlgzcEHfv4pa9AyfMcoioGK3NWFSDZKel7AVUfGg3OOJ1ZIWN7qCZR1F6qusDIsuCy7W9ftW4AsCdEc55qvlQVhojB6sfrCoSImFzRoGrtWI1jXcYZ0/VUttgqgGsqjE2gW0SSfUX7Z1UFJVHV/Zdt+RBQkIClxpB5r32m69Fsd49Ygsflw0DI3oqbXJeA66oe8WvK7nNA5nsdG8AJ+OVWB67S0B47Y0cB2SOvPatKf7uQ8PkWLJRd357q5/S4cyVHyAhVtJiG0Ny0jexzCadigcZZE8szPicxPGPYA20DoL5AxsQ1ioF4rmWjbLK1t/XXPianC1uLDkE5V032xIgqbFKFVjbbJoUzxwwyeF774QoILvV+KppC/DJfuE7fH8Q26xcAuKpaOc8g5SuusdDOgi7eO+4JclmRNT428a6O6Pcmu3h0gHnde+6bC5bIpyx8Y2lHD1PG7PKlC+0Uwrdp+shPQY0KZKNvly3sZ9QH/snKim78zt177S/+8q/an//5j9SzFmET8QP7toRuEpaMuYqCZ+N6pQKoLNYYGzPZwi/gSsEzZD+P2MCAssdKsQPn54xjXBEEk5Ntdm5OsQtnqoDM6jXMOcrrue4Dc9gHe7wk8HDC1rbpLUiFyvpGe+/n77V/86//Tft3P/53ivuIDZnnWCRGZLSM+8vDRQvVlpfb87GJNjt/WK0AuH4qmXOecP8S7ZRlY+a/K36r0qn2/sSv3O/iwwdFANvJ4e7tu+3u/VsmgC9d1Pkp8dTKqvoNQz5++9v/SMShq8cHrgkFqGue1Fn55Mlj2TJzTnEGMUeJlVlvdg3CiWS3nTlzSlWnkP5qyzLqNgoIEjm3AXu5bv5+6/ZtPV3idd5nZnpKZ/dHH3+k+UBcjAU2n3X/3n19PnbU6xvP2vb2hubK4cPH2onjx/VseCYQ6ZyfJh0jful01CVkcfUp5/9P3/xJe7KyrArgnbbTxkbG2qHZQwL5mTNXXr3aJqen2gcffiiQmXY0xJw5g5SjVBWd92rmogUqCAqJ3W0nCaFuke3G+tO2vWOw19dIH8O5trlp0cwb3/yddvLUSf1eCFHGhVgfd6L7D+61nd2tNjlzqJ06ebKdOHlS/bJl7Ujfv5lZ9ZpeerTcrn3wkc7rq1evyqVIlZKylrd7gauMLWayU4b3qi5/LpHgts6HsjyPdX71CQ2ZlX2lO5UjPBpUSyY3NbjfC+pyTiYfc75RVvclQOvef6wn1/yYPY76qsMzhHnI5+S0LGERYGX7ahIH68tgFbhQ2QpTgqWyBhUmVKSdz4A4LlTmNTi0dbaXMCPVprkei6BcXawwQ1XQQ3K5KiHL7jYxlbKrwnS6qsdyB8pcd8ztPWpISoJllUasF591cUlOtEEcNHSTcyYwIICLaE6v6C7zrHiuHkHItg7dqmCuI0NLmM7ZlEMxAiM99770obbdus70Zh7YAofsNGaQsXwZnJvqcGNvGt999/Ai/G34kuFvRPQ7mHr9XKxfytma94D7yWdkPajNA2TTc7daUJxUbSlC5CZm4YxRfi6RikXVFsD4PwnDqhLeri8mWhyLlBPOoF+w1lU9H4n3R0fq842v8XzYzyCiIXrlDLVOezDIUK9T9nUETBLOdq4jfcVuBhkMQPFguY9kbBRLpXp5gFcFS02spRihCOAsuYhLUxluLYSFBMGtki+lulWW2RWvh7TUmEngXaRjR/BaiMceA4ake6dVVbFbJn970UGc2Ty3PLtSHpTqTeHKtaZzbaniTiuQLt4sTLOLWXWDA3FYBBTZR4oA5lqT4ziW9rXQsoIKWMU+9PJVrOiq1eBgEbjaLhy3L1tNW2Tp9icQ0bwjOBcYDOdlRGERTmb/5U9ih0ePH7WHDx+2R0sUZKwrX3ALI1fTZhch1yaOYl7K1WqE3sMH5IwiF7iKy+Tetma3GMdOYDPGHux441yGfEhFXpzBO1ttS3my565FOu6J+/DhouY4eR7xosRNaSEQQUKJYe2W5ziEMVCMjThjclrvzfktq2tZP08KG5CAA1H85JTHunAwk69ugRYcSMJWcLn1iMTthqg5qme8o6IXxpXxwDY61dDMKe5Brk2FXam4pZx9iHfi8OT+3W5/xljxmbwX18u1gxmAT333u99rb/3s59of3OrHe6iFFmX8mSc4Riw/0o6eONjOnz8n4T1jBI4lHK4KkXh5Wmr5rDRGBeHMm0bkGnGtcqRab8JZdB24CYEPjrR7d++1a+9fa3fuLDU+YnZmqp04caTdv/ewPVu3+CTplzKLfUqfs2eOtzfeeEPtAhmH/+lf/c9f8oL7zscv6j+/fNBf1Ce7776Onzn7nAOCxE4WoZXwKAmnh8LYqA86wC5tMlbHTVD1RD8J9TH0VrInWOxswl5sZ9ddxm84Aex9/dP76r58qvz6CWCj3w6qOoV8gZsceCEff9np/NkE8OepZP71bSc9gFih5T5pUwJsDk3bilKRZvUiyS+AyfkL52VZzGELKUuFLJVmDgBdVQRJyzR3pZQTViolCXbpt0oAHdWlieiecAb0AbwhkAN8wq5WloTpTSyQz7ZDSa5TLUeAwTUAlm2uPWtnL1xoly5eVFAHCHL/wYO2imVv2eqaoHCiE8AuoCnBAoECoA0W1MwNevVScUkAzO+6CnOnnTh2TONC5QHVFNwrNnTcC9bRb739tioUvvH1b6jidu3Zanv//Wt6/wVAvOpXSj8KwDGs8AhYT586Jes9rPJu3bqt4J2e47yGACaE2b37D1T5q35i09MiY3kNgBqKWgXea+siNkfH3buX4E2qW5FornAkkAN0JTDFappgis/hGtmzSAxiSayEZIQqj2cCerlnyFcIRoIt3i8EPk+XqoknK08VHPO6EHc8/4x/+r2p2rMSbPdJNLDCz3e3XaUeUIXXBWQn0bxx44bmwIUL59qZ02cF5kJ23r5zW1UgkNwCuyArK3EJwcvcJNCdmJqURR/Vy4BeASoVdMrShx4pvgdV1K4brHMy7369XCuAIqAwc8fiA8gzVy2rIk7JrMnOJIPMdZ8N7mUcQNqqVBPI3H/Wm8nhTc155rUquEZH29EjWLPPCKyUFVclOVwHSmwuxMCBiVZVVsq61cE+F5A+yQKvRdhYDalAX73rZvTseU+ea+6fz+e8I2lj7ELIyUpwdKxTvPL6VL0z1qmCD4gnYlmVOjOax9ghLS8/rjF97mfV9RM1gKNekwAPmwYbrKg2WRGbqKius88ncZCSU/uBCeaIX0R6Dqo2sElSVb4IghmNny3cIfG8RtTfSrakvZCGRIZEK5bRfD7zUBXrshQCMLCCOaACLgKMPWs9vYP5HkSZQDBZo05JlctciMra5IPJZ9tMWaks4gmBhHp2b2kNMB+7JK+IORGY1Rt9fu6g7oXrYJ7zTLlnJbvpm1wigtiw8XkBXkNaihztgOK+J28EOf1Z4HMyRGMSL4Of8cLbl4GVKIczQUlxkYCVa7q6s6z+QlL3AGgfs/i6jS16zCLGsMp7qMjWGNH7LxbcISkLVM579cI+V9xonqoKOtVUAc/jWhHbY8OZBoFDCtc8r+R8WEGQ+Zze2FmPeRZS429adOJrrl7KRYxzr5/oGVvP0c/SFdsChwbfjw1oBwbW2OvaChiQlXNse6vqyXu3CbL07o31PL8b4QjxdVT5ArOqVQXPU4CGyEwTJ1xX+i2rSrzmf4DE9IU3yJJqDAAP2wqH8O5EiPuqYRQzqFrIQgjPMxOjEQWo0qvCuMQ2Jgw8fq4+8r7LntrdU4nyOsvFOudEolfVk8neev8CvJVjFIBLLBSwzT0ALcLogDnI93JeyOfGzSNkhwmdvg9wR2YGjB+0LemA4wKdeyK5X6u5n4hHtjbW26WL59vlCxdEAE/R11eE9k5bx7GjgFhiNkRDam0hd4in7dqHH7WfvPlme/PNNyWqPXj4kCtAqv8YcxsiTeDQpJ+pHRV22jhVeQML0eQqEVPk+bNuUj3QOSsUyGs7SgNc7iM33w4vHFZcx1nA+ct5RRVxXDkga8gvOPsQ5n340UftR3/24/bWW++oooMptPhgqW1ubJnUxprw+U7bWH+mfb61HZHKh4+d0H/jtDmYnNJ56TjMhH96U9dBbLA3Fu2FYKVaI3PoYRHAOnN3n8sC+u69m+3q1dfVAzjnGs4i2Blvba23f/QP/3HD4th7k8kjg70WMhhnxm0F5yvaD2DrPdqOHTvaxRh8j3iZcxTyHIL07LmzOmcgK2/dvK04jvtWZefubrt3/57iXF5/8cKFdubsGYGu2D+znhHk4YjDZ9FPGOKXzzEA7fgM4jdta4iDiBEQBpJzUKEbO/WQrKi4Q9awLtQy5tlae/Nv/qY9erJUFtjP2/jIeDs4e7Bt0uvwwMF26fKlNnNgpq2tuw0F97VTuIAEgcRwW66OkrBxe0ugLER1iGFiELWu2NhsT1eopAaIDMWFyG62nTxxut17cK89f77TvvH1b6qCnWfBZ/LMEA/QI3rp8ZLu/+DCkXby5Ml2/PgJ7SkQzXYw4yyfaQsLFhZ4D3Us+eQJ1XwbbXp22r3RAxALeCd2MBnsdWNglS9CJse7qSryue7zrEQ6FWdo/yyCP84DcRtJro79Je+fvVSfUaSyPqOENu5ralFL3IOUKxZQ3HmudUxQH0vkrFUltwRXfWzgCq7eUUQ3WbbMY9oPcp7bUpd7lUCrrH+tDxsQiXVghwgfEsCxqnbv4RIkiDu2C1EsjBUn1r9NyJW1P5/blbHWOTtU03UCNsdhtelWfOV/Kw8psUFXBiUyn7H0veR5elYG3/B49r/rG813h8ULiVnyZ87L4fd9G57T/KeqyFgXl3AqcYTOb+VIJt4Tg1r85nkpkqneL5XW/Xw0Qd+LCPsr6bn6vsI9sWI3Xvswlb33l6Cg0xsMhPjdCPgvQ+Kb6866URV9xI/M/2pboTza45MdIuvBFeb1nGuqh7CL8DAVlHLn6f5DiO1q3BBnEbkNn5fFkcY6cxZkReVMDbFHbAJhFtcgC1fnlN/p2aavLvmuyEN6vloa4spYBCcWcWmvDileMUuEgF4Hfk6ZidmHsv57IZ6vX+3KdB92VVG8Nti7upi3y78du7myvHdv4T4sYrfIU/NV7nqek3LKq/nIPEwVZ4Scco4r695Y5bvisEQK5WTks70XLCbni6YlP4vDgnqTD+4p6zsxpXCQcq/JViGBZ60/7wbef9SSZrCPu2+yfxZBYpyRTCZ7L1QhRPWKZqm4bWK1XFAe3Oc73tu9x0vUvPK0bW6s6fVxBEu8zvzsezq7And9zYVYCNGJydR6iB6+u44JU1Vu8ZDjRnCbEOwRM6XtlpjBuhbGZYJCsEnEE3Zn0pqix/C2C1RglDnz+RxIa+IQBBGI3pgzKqQocT9/gjVyD6yn4foweTna5udx00Pkb1Ka33EOYae71dWnbs9TeQxYwNMnT1TUwnaCAO/w4UNyfkPgz5jKYWwGVzOKXeo6dQ8UwIxI9J25PDM12/XpJu5afvJY+I3Es1XtK0xmwsQ+65r474//+Lvt4w9vNkKEbI87cvKQaY73rfGxdmAOQf2CYjHiOISWiEIlHq5e39oKa2/scqoSY6mqFwdLFSXYhanPv4yrWDjjPE/xTRttjxG8vf++CmyerRIr+tkePTKv+HBlFYfJwh0j0B3AD1OT4+1b3/pGu3rlaps9MKNn/Ad/8L/++oD8/Yfml//+DzoCXz7o/6DD/3f34Qunjj0PKDqKYk0byW5nFyqiRX0CDTgLqNptbXIcNQ29OW0pmQTJQL+zpAQXn5AV7omEqxdJVZrkRwEyuvcb/M4vQsgmYB7oYn+pwY1aMxv153uTvwMCmGS1ekAQePb9RgHGTcx0yN3nu+g9r/pMAvjXXOH7WZecpKbPUfaC6AmWYzHo/k9bUmnSpwu7X8AZV48uiQxN4OuKahJug24JDlkPAEMQhARHEIGAY7aZdnDncRtVEEMA8Mrly1ZlqVcXwAdWhLbv4Ypj+WggxYGoKkH0fLdE8J07e1ZJBQAWpCDkIAEdBCVijTx7B+euchp+CQynqrSqfFK9DIkjogwCfHm5bTxbbSfPnBXRTNB289YtBRlXr1xRJYJ7YG5IwQbpwn6BHbStWlyRZ3v4LQUukL9cC4EZ98/n8D5KnNY3Bfzl2vm96zduqCfa/MHD7auvvyZwhz4Va8/Wu+oWEfKQW5OTbXPHwSKBDf3uqAIgIOVzAI9I+AK8c31Rg/J8XREzIzAI4EqJYZEYIoDpi0qwKvW/wZpUtRGsqVpcySS9XG2/ncQ7yUwUw+4xjcp0pKqKn7fpSSpaZ0RM8lzpZXbv/n2R24wjz4xrhjhXdfTIiF7HM2GsLl261M6cOauKyZC0vhfmDDbJkHlbAh2ZQwTJ7j3rCsiQLQLkS8kbOxoDzq6GZXwJkAHReO6aszvbXV/VvjprS0H/0aPHOjtNE08mB0ISMy9libTufjDpacm9Qpxyn7FBd49rKlHHJAIg2I81rCvGmqzJWYv8Xnr8xRIsFrupSlYF1OSUAnAloFSDAj4fmNW18F6kd6p8R1W6RrJh0IxnxZzgGWDrTGJwcP6gCWgEBZAwkONF5LBOuGd+j3GNUCQkJolQEiYR25VosZ5FoFYSKFCuKlBIvLr9KBXVk+7xCxBBcoTQgTnEOgFUB5Tm3tQnd25O12HltoEnV+Z4/AJAZg+zitvAqRLwIml5BlRwsBCpYuKLe8kZqWsk2U5vs4Y1JJbwJrC5R17P/iqAWGC77aX4WSwzM4Yd1ic7VSuk3b/IybGr7KyqZe4wt3xN7jXEdVqZTNXgpGIZ5jTjZftp28PKrg2L6pCJFZtkDvRVD1bvSxQUQKHEWI6BOljWoF0RSkMgzERy+uhVjt2BnCiH08Khg586ks6klklUVUoWOTmMUZIcSrwnRXgqWAxs2mrQny9rYjEdPsP44jnofKgzKZVk+WygXw+PwSsrkssiVySK134NT2enrn8X2K17KFGVgdj8vsEziUlq/gX85LpVkZHekGXzbLC+gLQXBA8BlFJlITC7yB72EoN6O731dFXPDnvj2prRBKscIwpYtkIeMMxzWeMiCzQDvYhrQlIxFwBF3FLBoL5f67jZILzj7YCD2b+4B95rctp7M/u91PBVvabnDwhRFfGx/wupnX8z/rxGPY67nriez52TSSw/2XvK1pNrGgoxGGbuQ32xq3+2YyXDa3lmqe7yHtMTsiGjDNL2VdFUDqTSOeIpE9MWcoSI4Pcd78RCNmKH6kdfhHqqRrK/8R6pwvb5Z+Bp+P2hMED7TcVQHSBf9otUUly6cL69+srldmBqsk1SRcdzpac67hX0Lhwbt2vSmqs9OLfWEZeN0j92pX3/T/+0fedPviPQa+7QQcfvFQ+yv2ociS+yVjm/+I8etUUicI39WvUC6PYAWVt6vkcowLpV65EJ91lnj0i1EECvxTAmxSApiVMEJg4qHrd2dtvK6pruYWVlvT1bXZfdLpWvxHeAUpPqPYtt51g7dhxi8rBBsompNjZBaxC3VLl27QOdV9gNG8y1wCZUi4U1BskNzHp/Efisef+8LS09lGiRc4PnRD/dexDAV15XD+COAH72rN24cbNtbKy13/vdb7crV6+WY0/GzfMotr4AgZCvKytPFOtzlvEsISSJX4m3JGLk2QK+bm5IVHb02DG9HrHm9es39ewRs0HmPl5+0s6dPeP2JsREa7jNGOBNFQqf+eDBg7ayQh/KR/pczqaDBxd0lssNgz7J5Q6z8nRVTjgnThxX7pH1lUrxYtF8ltfzXn+21v76r/+mLS0/7AhgKoDnpub1vgcRgJ4+bavn2BLrPDGALMJeLWBMONipxNXQG7KitysOz5T4e3PLvfwmJ2YUO62sQGpvtvExyJm59mz9qeysv/WtN7qqad4LMpkcjWcwNjbZjp04LtEec4c47PiJ4+3Zs/V2687dtrhI3jGqHsJXr16RExHPiD2GWGfp8XJ7sLgospyqYhHXct7ZkWiB/AfBKQ40eRbKzaggFDkwEDnFErpcNTJn7ZhQhCnrTDk6ojm39CB3gwSOYCNkivezvnepCAMElkUAK27CbcOM6N6vfRhMT+TVeT9wPYDgkN1qx8+VUG1AGCZ24TV2n3BbDa4VMjliRJ/xPshzrvR7j8/xkLz6vtwM9vYATowlwVG1R4n4qD/749Lge7ctapHEJcSSIK5sZH1vAwK34hUvAA9dT6710GeXP5ur62KjvEK7Eudc2KkXVNAOH0wfI1ZcOBCcdT8rtCYxXMhPnTcDBldnaInP+HtcSzJGWdshTvvr8NW/iAzuzthhZXGR9Z+cZPlO4UuFNQzvQ68YtJrIB3cjbHCu25+KE/avVVzp/T/W3rb513oqwZZbA3hvSb5MDKJKvqpKzfYmahkAACAASURBVHnFY2JPJpdFXMfnpVKRnJZ9xD0wHddrDolk9tgrXq0zUnOGmK7yHQmPi6RPLMF7816LDx4IV4m41oIrXKxclRini7xncKbgp93878QIqWqvM1BEapXRV9yVuS8T59oiOtFmYsyKk73m/Cy6Kt1ywsmezboPiRySmX/nWkNcSbw1IA4jjk1bMV4f0UNi8Y4ELjGE52b1/u6EN+nrHOo79x5xiK89mJ3eofKICHhNuuJ+Rz9tu146T8+aGFTBV7VrcqNUaeqeHaT38VjhbY4rjRd6PEogWQ5H/DytjkTMqkURom7nqXbUot0T9tTEwcS4Xl/MO85N3EMoUkFYx1ogrgJ7JGbK3uscvHdl6GFAk+Gp1lYuiFMbVabgR6s4l+yIKHRrIY8Lc9uVuCMSS01Pkw8iZvX3ybM5k9UmMq1VcDiZn5djoNvV8XvOzcEdgyGSuzifGFUcgPsMmBr/Jg9TCydZn9tKnGshfqOQBiIYbAZSFbdDsC6ui88hflIV9UAAG6E3z59cRdjNgYOqUo7Vu4XUzseYy2qNt0jstaLXs95v3LzRvv/9H7THD59q7nSE7DjFLEfa+fMX2rGjx43/4pxY2BXn/tSUW6S54MEV5CnYsQNatR6onFd4auXkdii07TV4mK2vd9rsDC1E5h0P7FKAsKk2HdeufdS2NqnupwAiZ6X7/E6Ag3d7WeJsbxXjYyPt8uUL7Rvf+Ho7cfKEdmOu8/d//3/5khd8+UH4hfrJlw/6C/U4X34zxy8cex6rGAU46tlTKldZvVniksRuTHYi7m2Imle9EjZeQABXcBzi9KVX8BKiOInAbwoB3IW7v1A18N8BAawqIFd76rCWhaUB6Rz0SaZ+mSn9m04A9/f0gkTYGUcHFolkfb4r0he1PVWjBObvX7smAlhVwVW5KDVVWX5AdAGo7GxutbHJCVVGYItBn1uCLYIDQCD+AxDiOHWiP+0+MbKJG5PdCz832OYgg4tL31EemqvlUPNt6X2wYk3gwb8JSAz4UhVkBRg/51oIICFbCa64LiU7q886cIHECEAKQhVbEwAl9yejp6eJS34Pope+wABe7777brtx85YsZyAh6VfHOBLUYb8EQcb3AaHuP7gvEhabPb6wJgY8YZwhXeifRqAIAUfw8u67Pxf5PndgvrP8VG+ZrU0FUZcvXVIQBZjnHq8OhiGxuN7r12+0+0tLAtioTibgtBpwVlXRBLgAZASuADxUDfBMIfBsTTwtYgEQhreGBLS964T2PVe7jBrEqmpYV/m6FyH3RLBpgGXX1jZl8wzJSvUDyR8gI0TquTOnpdiE0LQd+EE9M4j8Dz74sL37zrt6FhcvATwd17zh+VPRcOv2HV0H90dl5IFZA2fYNzIHeM+QQSJj1/xMCYSZT7NzWFOPdaSlq5xsow3wRUCpZHhqphMl8Gx4ThDhVMgL/KrKDp6ve4/2JBdjK0vsVQfLjH0SiOzjjBeve7y8rPngqkvbYcduS6T11nZ7uvJU78eXx93V7bZJN7Cm/pZlxZxK41iEal8sUBQii2cmQr0q3ZS0V5+dVIGnkox9gefCjAOcZW6ZZBvvFNr8HfJflsHYghZJG9BLitQK8EP4qJeMFK27bWZ6VusIQIJkht9nTmEDpQrXAl9cCeaEjvdhn2If4F5M8LrPMyQVzgXs2e6Hgz2zK3ajVg85wLgOe+KqcjPPF4CvCMCQeSHuk7w7WbXwoUtMqLTmd9kfysZKyVb105XFX51VEpIVYaxqoKdPNU9djT7uHk0FlKqvkewj13Rd7KmyuFZCZPCPsXAfI+x2R6XyZVxCVJFURtiR3lpcJ8RvTwBbaczcSs8uwHyRRINqHIEeAhf7uc+9hPDmGl2JuNOR37b0K+V+9UXUZwG29cFFR3TUydWRqXp/Qc8+53ow0D3kYp1rIrW3affz6kVgAqfKQtg20LZQZty5Z91r9epK2UUAmdg2+15TsVC78oj7D4WkDxCoOSvAzoBIgAmBJVHil4K5I81rfIcV6nkfkaKDygSR3iJwXfmaOChAR2wnTRb1sYA/y5UGBf94faXipBN8uecX78cvCNAfVjlX9XeeT8hVA7E5y3FAsC07xE1X4VHPzcRexBUIMkyIZ15HhBZCOZUCastClbj2CpMR/F1E3va2e8uVot4FUb0zSa43lbCp0EvM2IscUo2R6vayBiwgDIBGVmqqsjBIo2svq3Sv0UEfQl1DXylnW7rqral7KDtWKvsHYKGFBP3vpsLCFSg9CKOKkI5IN5iT1gM5g0IES1xTfdizBAPm9HlLL2b1+uv7H2seduO/o/P9tSuX2/zsdJtgDTJf2vO2/mxVwCOf9/TJikA8VSFMTrY12Vnbnm9xaan95V/+ZfuTP/ljCeUOHDzYEOXKSjKWe5WbhXziM0YQzmgdG8RNlVDGcggOqzK9ADWBz7Jz9Z4yFMnxZo6Bq3IoYgIJE+3AIECVygqtD/Yhzn9EfdsNUnjnOSCXzzvimMmpiTY/f6AdWTjUZg9My3UKEm/nud0DIJDpiwyY941vfrMjcAJs+v643r4/eTVG7sn/kefq0cv4cUZyzjy4d7/de3C7XXnltfbKK5f3EMDEkJub6+13f/f32tWrr2quSnQx6KGa/YZ5xTmFYwdW1h9+9KGe4TH6LB890hYWFjSGfO69e/fbw8UlVU+cP3++nT17Vj/74NqH7fadO4rBiYtZLJz/kNTM3ePHjnZ9e4m/sI4mpl9bW1FFLHsF1biOqQ1y5qxNW4PVlWeKr4iJaY1icVatHTWSThWkyZVUAEMAP1pe0jPf4bPaSDt84Eg7fvKEns/09Kyq09nAIkgYQdiHw0vtP5zlxHVPn9Iyhv1pV4SxxBU7m7KcTGX7yRPnVEENEEovbCqC88X6/sqrX2vnzp9TTIwglBwMAcX27lY7OHfITkNqVbHWnq6sKgbDBpqq69GxcZHrVFdjub6xvqm84cy5MxIYEtPq9ycsPCA/4P3JX9bWqRrC+YQxGBWJDhEM0O59xy0gYvEJCEycybNRxREuLRAmVakuERfrRb0oHRMK1JawYURr3K1N3B9U8WQqOkvM430sZ67PFuzfu7NE71RMZe31jGWEXIn7hnM5Yl0ITBOkqXa1IEwClHK0SLwRkQzvTQGAzq4S5FmwtKPx9HlpcteEnYk7td5R/F09JRuxbZ02QwK1BHs804xlX8luwov1QuxJPEguE6cbl/AOqoB1XxZVRQ+fiCiWna703Gtl3RHAPYNWe6zH+hMEcDd76y/7COEIWnIOB7FIkUIETXlueXapsqzAr+KVYQzYf3Cuub92Y3kvBnRD/DnsLO6+E7sm1uoqJvffn2ev370I8v0EcOZbF2PVheSskpan2OhQ9L7P/ppDvPocsCgyeYhy0LKbTylerJozbt2Y1HqIbW+c2FibanNwgDwK4Sc5XqrqbDXLNURUH9KT6yZ+iAsWLWfi/sQtsKbdCguSjJY2zkddhev54xYyiLpSlVoOACXMkgBMxKZ75Zp87B+ERJwdcZpK0z7OM/lX4tMIPbfJ07aUL5KvId5jXMFELK62lW3i6b0iDl+DcAAJUiyWtGuV98ahUKHLkBBpYxkNdiXBquN25YNFGueJK4arKuVsaXtcmAZxfGyqhyI35RbVA9m5SrXZqWtALE8MxB5q54c+v+vWYNcSp2KcqrzMz7s8toQ5eQbKETI/FSMPCqEkbu4LCCww2G6b9BIGA3i6ojMB/CrFFOBFcS0kpmce8TpcZJTztd22toFo7HlbOHxY2FDi2rSySgV4CP6I21kvtG9TC7giA9PGhjMdTEguWsrPl4XLMV6QuWBjsrrGGnrUJHFE5BSFLJcrYlossEdD7oK9cU/MaeYD94GjCGuHZ0iRAvOQ5524JVhVF68Tm27vyP3u7r3bIlmzfjiXwdbcl3uqjU+AT1hsJSJbxOmK8F5hMFOzskzWOaIz2FXIPMP8mXvTmTc+0T744P32pz/4fnu8vKp+vhtr2+3o8Zn2la98tZ06dVq43uiIC424R7XJZH3reHbbg+BR/NzFSVEZlUtFtT1xHumcI9jwo6Uluf/RD/nQocPt2LET+lN4227TuPzkJz9td2496sQyOLdubxcJXLiLYgr1cfZ+wr2Qkh89Nq94+Ny5M916Zjz+23/5+1/ygi84A7+I3/ryQX8Rn+oL7unE5QUtf9mukGBIdYQ6hISjLA2kpBptuyhVR8fVG0jA9hi2cZPtuTEffb2IsP3UofxVEMAv4/5K6Rj13qe87HM/7RDTn+8Xfv0EsIKpCjiGdqCpRLRK9Jdfzr/5BPCnP9Wo34fPLUQdwY7U6BuAcCZSAbT4d6yvCHAhjKm0JOAh8EBtT3CPcvz27dvtwYNFB7YVaAY4IwgBlCFptuLNARRBhK08UJaaFMjasRjDVnz0JCE5eLz8WJ/lqiIIzBn/TKSt0zusSfj8BOWAULw2qrtY0AJSAbrwewBMKOABiVSFMIdib0FjcOf2HVUdkCignqfHL1+QmT9/7z0BYYcPHRJRyVwjuItNI33MAK0Adk6coBp3VePE9diS+Un1A1vTn3zRJw7i2D3LmghfbEzo0wZ5A8Ft+zgCvBkB3CghJ2dm2umzZzp7W6nbSnlLcIldNX8S4Ekpqd4stjKyShAbWPcFJDnjHrQf7jwvpSEVzu7tCpmdnoQC3rCsGad60cEvQayslVefiewX4Tw6ooCW+wPcUwWPkqYRXdsHH37kZ3DooMYSsAmgKj1ceb+HS1gpbuq5Q8RKpAP5p2plrtl9WVMpZhWp+02mby1zhbn+6PGSq3hnZvQ8UtEUEBGSmR4nrAWunSSZ+X7o4OEi21x5FcWzgZiyMSvwh6pK5h/3zbWQSCA0uHvvvn4XMQGV2lTBcA8mx6xid8VrDxCp2l7WNgZ4WD+sI8hAB+n0YXZFwsLhBX0PUg/CWMm8ekGNS1Bh62hb7/C8SIBjaxmwhXVJxQ1rQ1Ulc3Pt2PHjAudSnZqqGdaG1zRV0SZclVxVJasJQQf0Aj2LmOOeGW8lQKurmp8BE9JDh98JqczuHUtTCHpVr1ZPaF7HZyexYV2TCDDPDTJi/RPbxQ2tW1XYqs/gjMUmW+4HI8B2d1cJaADNgA5RL/P6oX2alLIoWtOTUeCwgYFUtRi87PvNZo/K96XalVjG+28smPi3rZJsqZ55oX2wiJ5UMmBhLWU/dlfskTPT2s8ggSEfsjdy77bK2nDFZdfbHZWsexGS3AKEpMowQJgtw/2f7X8DyoQE9VqIvXsvvKqe83WxAcVCgoboVOWq8Zo9Z4IItSIJ+ypKRyBRnfcgkM+T9PfSkSQQtuzfqipXJFBHuJkgMFkXO2b/XRDDwKo51RdxryD4w9IqaziAtO9tL+HouzKA1X+O9xOBEwFMC/zltamAzVwx0TuoWmXMiqwJMc/whXTUvVe1qD4/fWiLzMszzHxK/BrCePiecR3w+5RFXghkXbPv0Mp9VwqkUizEYRcfV/W1/+1npHlRFSfa79Tfut63bAFTicwnyeKUPW5yQucDwAbPlP1BlRj1vvuB7e76izRXbN8B5p5X+VyDnV67BlZ7N4cevKAi30BoDwDG8txrrB/XqtwoJH4P2JeKqnJm4BqsknesZIDaVn0hYjJ30ofeIHvmjfc/4rxUJuf6DKiUi0C5pdhyz5WwfIVINiBaFcIQ0zWvAW5E7FMhu7vbLpw/277+ldfaoYNzbXzkeRuTwON5W1975grg8bG28mRFsZxaDExNNVIu7GZN3GKnvKJKzH/7x/+2fXz9eps/hB20SSqNv3pNm6DkXscBdZmLkHy1bvS62kI8voOKX/rOVx9lt3PACaG3levA+CLfsxOx7tm39ZnEV2U1zp9UsGjnGhlTRbOAJoHaIyL/qHDki33YIq7RdmBuVjHP7ByVzibUiAvph4ybzDe/9a0OhLddbGxr/We/tyLEcRWqsW7Htffu3ZX4kWcPubr48E67dPFqu3LlFQnpBMytrakVyc7uZvuH3/7H7crAAjpr0SIpDy1npltyXFcfY86qM2fOKGYDUCTGZXyI9djEOb8tYnL7BGJrif2ufdA53tD7F6CSSgsAXD4H4eCD+w/kBKMWB9yf5qPXF/E1JHksTDWuNW+ZV8TUjx89Uu9cuRTVc1P/Utmt9iRwCGDikDff/IlyDeb99i62kaPt4tnL7eLli21zCwKXyuSZrnpfuQd7QwGdqbAh3l/bXFPPavCC7eeA3oi3eE/aZRxpZ86cbgtHDou8I16jGvruvVsiifk6euR0+9rXXlfsApnOWNB7eXeXVjAL7cjCgsZ54cjRtrXDmW+nBSqEeT0ELuNNzMzPWP9UowPGUpmOcIUxPHf+fDt15rSeLeQyxPk61VWyf9xqS4+eiMwmnjx29EibmzcJTLxCnOW8YbzNH8SZxoLREEXZd4dknGxZtYdQ9TTGQ1URqvIW2U6WwGmQG0aQEJLSZ1LWRGyNK2TogRjvAbWX51pSSeX+4uO0Mq693+SySWCToTkDTJYOK/L6CtYO+anKqbiMhIQz8b9dwLd7mncOAxP+e0/OxlY7ZHb1KNYa7K/Ne4EvV4JdkU8Wf/m6e7FQYlBXStutZMig6VzGAjpVlIOzis9MYWV3JuZsrEDNBRO980Q36P6FDnkJMZqzcHgVIYBDYnXzRT0l/d6OJ0wghJxUDPWCUt6ctcN5N2RU96JBPdOa69h/rZ+GsFiMY+eSTgw8+Ht37nsmdqxuH+e6hXQIkOA1w5hB9yvh7GbXb1XnkHICi5ZZ5yFuHf95Lin3QpxWNtpRKMa5R0RouWvE+SO5sON+C//4f8hOxpzzOOPrdlcWbhhPQlxLH9ZR5bchu2PNnWtLlX9EbIqdy9VH1f8lsLBgoIjMYEVZ27VeLW7oRY6JTxGOscFECKn7KCcztx2ryvwx2n8ZN+CLOW2Bdy8iYR1zj2AYwhfVmgKxi/ETXt/Hy7WHDCzO2ecRpls870pXCX73Ccm5i15s2rcWdIzqszhV0bawt7V9r38x5qnnJ+cx99bOv5N/iuSuvtHZJ+LW4Hlbc25trcP3hB3R25Zzfcyxoqqj4441EOIN99/hfA7WIMJcPWTJeXG3s3iaG+Qc52y0AMDPgLlF/B+xJYQsef/jJ8sS9qvF2slTbU5i9QhiTMinJVEwHz6LuQ0BPF7uTqoghSSXiNvxqvHDZttlhFSqoF+VkGlmakpt0Q4M3Ep4f1p94NYH3oK7yta2RaLk586vy3luhBxnUhWsxMJsG6kqf7rypD2lIlmC0t4G+cDsnHAlxo7cgCIB8Kr041Z+ULlX8CIGUDjCDiJck7sWlK8rPpkYoy2gezunKEJzbNBGj/dgjlMtfO3a++3f/8WP29o6e8dOW1iYbF957fV28uSpakFkMRifz95kwYQxEMY2saRaaNC7WGI5O/4537KYk72J+cDe4opwWlcst5s3bzTanBCjUGmM2x4Of2BtO1s77dbNW+2tt99rayt2dJuewRZ6pK2sIOz3rOxR5/40ZBkeP3G4fe1rXxfeS7W3RFbCrMfaf/Nf/w+/PJGw52D88h+/6SPw5YP+TX9Cv6LrO3pxRuGaFCI7JPfelPk7ibt7NFZAjvWz7BRH2/Ymm+VkmxibaiPPbYv04sDzMy70V0IAvzxEDXDg8P9X8zUkEz/9HX/9BHAIRD2nCoRsz7ZPQvlL3vrfngD+JAg8vBQH/p+23Xz67w+TrP23WCljF5wBpvBFcMXHcvgSVDFWBgatTIy9ZQieUydPtK++/rpswSBFAXEIZkQSQTjUeLt/r9WaBC0BnmP3jFUJa4SetAREAng74qSv3ErQbSuZEROYExNStxN0Lj5cVPBCQADYAlCBRRu21v7eij4b6zOCXCpxeT2fnUpfQKK1laftyNGj7R/8zm8LfEKdR1By7dq19s477+o+sUyjWprfBawCpAP4oAIaEnr58RNVuRKsEsQxHtiz8EWVAsA0Y0VywQATsEGM8npIXchongvXzLUA2shGj17E204wji4cUYDDHJeadm29HS5w5xn9yFTp6monJX9jY7KjwSIZq2S+Xnv1VdnRGAwra91JlIGWhQMGMpb8XWDQk6ft2epa9cJbcCA8Otr1yeX5EYzxOQ8fPmo3b94SCMj7AGyeoa/x/AHZ0kF2ynZ3e7vdvn3HfZupWNjZbgcPzbejVH0cnFewBvjHn1wrz5rfIZCGqLxwnt7PJmXVB3Z0TEEi1Q/clwlRnsO0KrKZl0nQnpcFmsFtA+tRbDKuquIs9W4Sj1ROsV7cJ81W4VEIQ6LZsthKfK47ts1OiFyZF/JP6mjIavrEzkyLnGM+ppp0SHTKIg8SVFbpAXcgsZ1YkPjPHzyo9YMQgHlBUsqYklhSpc91AgLLShSAvCy/pQCX1eLz7rO5RpKICCUgyKnE1TWOj4kUZj0wDxBMaC5uIF4wucbY8Lw6Oz32gbJtE3hTCah69kgEsKv3W1m1jTsJJRXBJupN1PL7qVLP2uW+pY7d3NQ683N3kscz4j0YA4PcVJpbTRxLaVdHV39N5hcimHWUvhDkTtAW6P04PaOxgJDwXuOkNM4GASdka00CW/1HQ8CYIEwl7bTmK/uA55zt2UK04ACQXskIJ1hTqn4noSkLdNaR9rZVVwpzfST/gMoCbMoa1ckTFTkGA6m8wzLbe//evrhDYjCkLeMrAo3+0gWO8J5Sylc/ZFvxpsJEqX2p7F3JaTDBPaCSeIfwVDJfSV6IYAGNlooP6ukN0us1ZUEnALgEQqlUFRjAnlbRTYjGfJ7DgACcL+q3NbCRHlTqmFywZZ7X4MDqqkAdAX7YJTc7R7h62OeoztAi/YdAZE8Eur+gzrhUABslMWCRz+iqpTlTC1St9gruIVbVSqX6H4Jg2miqJYN7HQfwcbWCAW6PXBJvfmVYKcw6zTwVMJ5q1arSCuhpJwFXOIlAQa1fwo6cq6maGPbuC9Dk6i73joowIQBVlOiKV4q841oAF/k89lXOAeau7ktr1feYWKKba2Wnay63iKCAakWs63fq/iJS66tKB4Rw7W+e47bcG1ZHRwTAnxJelKUz1679jmqAgV1d7OhtQT2wLO+IdZ8DcWtIpUeeecYy/KfAKIGdVLrY3aUTKqTPYokDMkf9O32FcsAYg8EG4SQSI5bCJUTCsKlGD+BTJ4+3r732als4RAXArvvzNoRkVG9a7IdqnziB9cXeLCBa8YjFZ2pnsLnV3n77nfa9731XYNOY4lXOEOP/nKHbBSi5OmLCpFNdtwVifbWg9zmvS4aSmIyzQd+nepzsrYgTzf+yD4y4RGICnWee42llAHA5yvoRGN6KTBppu1yr/mO90Hce0NmAPePM82CccZM5cgTw6qDmATEX8TVVILi6uBVKAOi+8roDM31VIiFVVc61jBBfL6sCWG1ANrdECD56fK9duHBF7jbEsIwBZ9FH1z+UgOXbv/cftcuXX1EFRG3nJR6wU0/iHkDsJc6oOlO4H861G9dvtLX1lXbmzHkRyczTpaVHivfYn7EfhnzmuVPtymdnr4Y8ZP0TFwO0Uon69OmSLgOLZAhi1s7WNr0CJ9qVV66KBA5hkbNU8d/4hPpKU2V+6vRJEc8R60EkdwSw9jzGjHnKufqs/eTNn8hBJAQwQu9XX3ldRPKaRLFUAfvc3WCuCljfbWurq+3B/fvt4eP7GrvJcUBPzjkTd9s7JkRmpg6pjzAxP2e2CZpdAcs4rkDOxnqReICYhXY5CGxXVh/rGRw/dqpsnMcVN0/PzFbc7X7IAJVub7EjZw9+l7Vx8swp9UlmTsXdQ2tN7jdU5O4q3sBhh3XJOFsEB6Hr8519J+ILro29l3xHrXTGqpqtKlIjPLS9q+2bEwOGANKeIuFjb/kfwkpnQVd178w2TgneB/r4w8+xst8ii/KNbi+sH3vOVQUe69ESLx+VJSrp3RYi+KkqthpfEa3ajywO095ZhEmIX+6N+WkSxdWGAvjJlasq2GeUKwFtczlc48Yw9qMDiS9DEVsY6GrotJ/QyVbj4xYavWW8tGZVcazzvLMPrvrptC7QvaXn8cAit0hdxQ7p7SlRxT5ycwBG7MGdisEaIh5+5nH+8DjEtSGkf0cOV4zkGVkVDvX3HuvqhaeDyxj8dT8Ru7dEILHQ8Ex82fvYZtfEUUcAv+Aah/drzMdfdghwXJYauPxUTjqcLTX3uR5VkSLeVR9dE0aq+sNZSoSfXXU89yyUqMndCVcyN3R/Q0e/PnDoBEdasxXbKH6oHrxx2ZOQP3athdf4utkTLAaVgLXWg4oBZE/tmIjrVyumEkZ0sV+1z7Fzk8cnPaGdF6SFRlq4GD8axml2IvLeEJvlkMydkFWYkM+N7AFZu/l3SNQIX4MzxkJZcXz6pcddqPYFxy3GbchZuQ9yaPZYkVrdXOhzM6/fEN6JU/dPX993RwoXBhdnFI+F8z/OZwmS6zqdX8R6PONmZ8tuHlbu1QmXSwTrKm6IW8eDFpha9GNbZwuQk1sOseJc03BdIV4lh0qlqARZFcc7lrfYkbnOfXBGak/s+oYbx8H5ikGD/IVglTiriFPjMM6r3DbAgSD3SuWvxXzeA3I2sb6Y42AzFADwGvARrkGuDOUig3hwV+RqOSZOTxlvmHRM6sIXKpxXhf0Rm6VYhnOYvH5hwQ6BcSVLGxguiPtdWweXqF7OW1tdOyBrHx1PYqXtVpXMrxnbLFf8b8cN5x8polE8LlqUvvIW0mSfUXu5Eh0yn4iV+VnWyLs/f6e9+85H2u9m58ba17/+qip/VcnbKHCY1xwnbid2Yx2qxZTEkcT4CCYm7eR3YF73zfhY7Ow2WNwH84lrz/yitcmN6x+3O/cWZe08NTXaDhygOOZkO3XyjDCUtdX19t7777UbN+63nS3vETPTdshYXqbyfe9OLnOwUYXQbWp2ov3O77yhP0LmhQAAIABJREFUYiewasbP7pSOE3//f/yyB/CLz8Ev3ne/JIC/eM/0hXd07NKkCeAdlOgEAwTS40qgtrafu7q3ApCJMYDRcW2iHHQT41NtcpyeULaiVfwUq7YuI8lUegn9mgoIyw91jU4GouDrA4HcgA/Vl0XYe2+zD4p/dQSw4+5hwPKyyRICOPZD/UUnEftVTLMh0dklCumJVaLRX/Zz/rYEcEDGl37+Z/QQ/szf72yr9n6C85E+mZK1MMBT9dwk4Nmr1PbzJFACOOJPSE5IV5TZqDrVL+rRI32QLRNt+4tCqks2SqmcfJAACiKJoJGqVsirEEMCJ1l4dZ2xz0KNv72BbUhr8wtH1Pv39Gnslw8JKPnoo49kWUZwjYqdHrAiF2/dFujBfUFiQFShdLPlDUCWVYEOvExKQvCSnAOUAMpyH/xdZM2GSTUCOkAzwA7ITd4DAIrPuXULC5ZnAjkB7rCdE8E7OaHxe7T0uN28dVsEJuQR13jq9Kn2xhtvCPSD8CFAPHXqZDt9+oyTnQriCIBCVkHOAtpB7slqcgfr4Mk2c2C2HUDxODra7ty9q8+GCIPMYkwg8qjgBsRifPl+CEXuZ0Wkn/uHmvSb1X1/+OHHAk0vXbogQsxWkQ7s6fn8YPFh12eYqoHbt7BoXhWARDU1yshYIhFAQThadbih4OrC+fOy4aZ6QSASROrIiEh8ngkBPlaDzNf0KeZ5RiGdCgDI/66PiBSlWATb0lm2/erPZsBHisKdHVUqEAyTOEDMQwJyXbw5BGUPzmkR1X07Seyq4AqBYL6YhBzRe/F5CmaLIEtFdYB12UxXZa7t9txf3uS1K1z4kkijljTAjsCCKCjbiFS4kIBWghoMGwowCLZXn5m8ZMxscTulRJX75b1FMO7uaG5rzZQFbvZ2qmhtv1m9sxEAqIezkzGBnQgVqFAjYRDxgzOG74PP5ndTjc385d95f/2cc3RyUhWnrNmQPNwP8zufTcLCvLf187bWpBTXVVnF3OHfVMsz9rxO11I9NfM8SOSk1i7Ld4HHqvBzT3I+V7bbBZ4oYdl171zbprtqWE4JpQZGoKKqWubByKjmftwPsFukEjdkMms96mYToTVuW1taT8xdBAiyCi/wBHCHsYA8wVmAvQWhCM/GhLars1K1rkSufpfPY31p35O1e/Vl6vqQZg/2GiHZypgY1LQIwf95/Xgse8CU+RDCVWRBqmcG1TTuo+ykVCCmelcPSGQxHWXnXN/vgAIHRd16GBKUHdBQa8XnUNn1DghvP2PPPVmXT5qwdUWe7b8T1zCxDTyllzw9eN2zuQPWuh5prlDLfYdsGtrQ2qWiSPIAw6pSNlk/BAQD/uQ0DxgF0JKvDqDsegq6+ovf7eKqcspz9VTf+9Sf1ceiJqkh54r4GqCQXexYc0BgJL3DBlbWQyA+oofcT2IXiJP0rJcQpUjm3Id7Bvv7UZ0PidTMr4w9+0jOC9Yt5xX7rhXqPKMCsgaAut58f2yeXncV30u0U4RbR64W2GRBT835qhw3qFT9+PaI+CoiLYInlcOpJM7vMe90n/W7w3HL+mBcXLFhgaPTBM+FrI9uccTiugA4WY2q+tDkSwf41nskHopYyfPdzyE969xmwI4UPHzWUAg19tvZ6ek2C0G3vtZOHD/avnL1Sjty5FAbo9+tKiqIOVa0H/GMHi49bE+ePhEwJHcM9kz1k55wa4/ntu8nJnnn7XfaH/3RH7V33nqrTcjOjuqcEZF7nD8SaZT4hz+zd9niGUGv1yX7Ytd6oPoUBowcwZq2WBbtYYPEymFp9XaVC0esuqsnIvsM1192wSDl4k+LAB6pnuQiuJr3RZHBVRHMfR48dLgdLsGRxWq75Qpi0kb9VuNiFLtLCIea0PrEIhptLQ4B/KTdv3+/rTx9qpjx7t177cmT++38+SsiZ0UA6+xaU/zK733rjX/QLly8WMCpzwLZF2pbcWzhs3G93blzWzH4w4eLEiIeP3pM+4ecQGZMft69c7ctLT1u8wfnVa3KvDl0+JDieM4w4nicUJhzxKT8e1EtYixwmp46oDOefZTY7Gn1yJ2YmGq/9fVvtWPHj1nQWedcnifnLxXmiAz4rBDAPVnndZR4AACa6kli15+++dO2/JQWEiOygKYyBgL46PHjOpdVLUVMUpVuAncRQC4utuUnDzVO4+PTbXLcDiUb28TgJv6o6H311asCPQXMbxlYJNfn3MfRJeIr21xS2bPSHi4ttu2tDYGpZ06fs7CvzlAIbiqAWSvEOwgBleOViBNbRJ4jY0u8fvvu3bay/KTNHZxXznT69GnlBWpP82xNz+zGzdsCXokVicNxOZrHMhqBLCLT8UmtV58N7nlvZxjb7odwsoBpUEnbnV79X7wf2f0iv5c8UiI29o+i1VLx7r3TJ8hwj9ZKoZxX5InPt4D+/J0+gG4lkD1X9eAwQy4HyooKCRbqtdokEJt0c6xrKTGwE49ILURMnS0W5HpfkWCvnFNcxVeCuW7PGWJEPhUSV9T2u6/IgPlPPJPWIsRYrqoLbmFnD9+chXAFM5UwTsTYnn6ZXhvddaqSsH5/P0Gd6+7brPYDWeKyOnbr8+vHL7CG7s7WjoT3c4woN88ypG9Ec75O7wM6xyJq657jJ/Gz4VTMnu5YpCfOu7N1D9D2yUkMHkjcEwK4u9+0R6k/g+wlTMh9QMxoH0MI0I2nXy08pBybOgFljXXETqr0zEOtsRtifiHLIrS3uMwOGsFd8rMXPYNuHg3caYbxqq95UEHOPK+KY50bsn83gad1uLPTlh8/liMWYm9+l9zFzw8x9KTc3BDAxsksGEha7XD97J/sdZoj5dDYXdcgxPU06AnJ5DMSFFX1s1xnqvKY+ePYxC1zEuu66rSvGBamIOGzc8nsU3tsqmvMJDKWS5efdVxxVKFZ4t3Y+0aY2cX4g3mcNbx3MVVmMdh3IsJmXkTgrNyncwcoIUr1MOYjJBqolkLa5wY9n42fWBA7UNpURbjHVi4zCInK+Sr3kbnYiUhLAMz3lSuZkZcogHkBPpj42BbZCAVnVHyS+Znx9trfEflLyzHmscWmVdhQFv4SG1TuJ+I71vw831j8l81wt+4RGpbwN/MzLeW4Dq5pEgHU5kZbwaHw0aP2bM24T1oSqocv7SEQmZWgmFiGuScCdhQrZPDR+RJA8v305aYd24SF1yXeTCxh7NZ7NMTq8vKjTqQeRw5iieQLyl0hdWnHsmYsVP8Je/V6lfNaOalwf5zlGufKYdz2ZFxx0l//9V+16x/ew+SmnT53uH3lK69q3Hnv9nxUhQk4ItrRw9yIhARql5K82pgE2AjrXnhdFWK42MLritidCud3332nvX/tfcUxz54ZvzowN96OHDncnW0nT5zW2nrrrffa02Uqim3lrlh2dFTOJqkAzk4O3yPRzNhoe/W1S+3qq1dVDARGyf0Ko65K8z/4V//7l7zgJ4/AL+R3vnzQX8jH+smbWjg/3kfdSnZJ/vDL56CuiosCTEQAqHrM9lBTUzNtdAS1DO+bLMIBkQ6SCj66Q1OBSSQo+VhXD1dHlTpgi13QAc0mNiBOy+nDJTPV57aSlSg7vSPuBQxzdAc8/byPdy842f9WAthPf5+w4vWql62qupe8l4KGz3uBNYwd8Jn7riE0iD247koeh2+vvHHfl+PaLmx/+dV8BoH7MtrdeG1V+3zq3e6dnt2FVAWLRkpTb/9NJAl2sOd438CVrLKxMy/7F+x+mdMo3QAoIH4gUkgyCNIB3KiEE5mWinX1H8ICve9JGFAlib9AR12ZJ23sLCHZuCACG4gqAtb0FgUU4hogZyEDsXDjOdALDIs5qgMINGdnplVBSy8xgkRArrv37lblh0fJvVJHFVRC0kD6AmgcP3G8bJR3BL589OHHquKlyhb7Ye4jff24BwgYwBIArLt37rX33nuvfeuNb7bLr1xuf/EXf6VKxNdf/4pIGwIOrhOAkmACgvfjj65bnba+JhX+mbNnbI8HEX3okIKngOSAYbwH9sACDgHdNjfbnTt3O8IScIZESaDouCsmGWnAb0h2B1Zz+jfvTYAHSUvSRbAFKUWABTFO4IwalaoExpHqXPq0YbuMJfP5Cxe6PmoEf1R1QTKLWGxUQmyr8oX5Ijuq6ek2XVaHXCfjR5CKnTXBFM+T/yBhCYYh7N1/aE5BF8QWzwxAi8DNPYatdEyfnSQPzGlZWw3sGofPjfdxZeV6++jjjzWXFw4fElEfQJN71zyRTZ5JYchSrodxtG2yATFewzoA+OO6GGPfH9W0KCRjG0uV0UZXJaMqThIZKr6qvxLrluQ/Vp4iYKu3q8BDVdjQ79WiBBGaFTzzcz6fa+S6ZL1Nv7+qtABMDGkZOy/1GWLtU71V1ugsTu6FxJAxiFWy7fNNpLFmY5+VamSunQqgJMQiPedIYhBOFVlR16LtiSoSCLiyDDVI5TYKzF2uF3FAQAk964kJCQRCXMh1o64dYJI9inXH8+YeZW2OjdIulcnYSdmaK0RS9lqNkZTnrhKUgl1ApKs2hyQSALhB7w3triay6Te95v6KjM/A/i5qVfdrNijAHqt5SvJT9stcV0h/SAJZO1ONU5WM/J4r2ae0B5IIMu8gUtj7AEtIiEnqWMOpPhZoWpbfvdhlSnMo88BEagFMtc+par0qDfhJKg+soLfds9bgwMraiXJvVdaDowZ+u6rI6nFqAKsXGeW5ypI4YFRHAAfELQCp7HxT5ZszKMIOEWmqprFNVOzyUs3Oc1aVARXyEGr0bFU1pM/G2F5FsBIhgG2ibRuaPWdIADtOMfFqQNJVMz1R5L3JVSIGw/XcyynDY2aAldcpSS77K8ddfs9hZam+HwtMCbFs2a/zmveASJWowOCJX+5n5Zi07w2oqx8ArlZfGwwyyRAiEPLfBFhXOSw7yfRihEA3MmnSt8D3Iq1VjUmP5HpfzSPAtFRUjrpqNzZ2vg+LMqIGH86v/J1nzs9FphQQbJA7leIWpLAu89mxKO8IDFV9ez0EnNNzrzmpZ8l/QwVCBdOptghX4PlQ71Xj4FC8HFbKCSFzUFVhIvdszZ0vA1R9v3ABzIP303WW5Wienyu1LcpLhbUrzdznjbHiKwKOuuGuZ3HifP4MMBnSNJXsqbTmet0SYqqNQ8DyPLc22tkzp9tXX7vaji4cUlxIjALoQ+WD3CF2dxsqfvrHHpi1eGn12XobGWM/m2tbmyaQcFbxPrvR3r/2Qfvud7/b3nzzzapenJb4T2cw9racRWvuC2f3C5+XxFDqN7fNfmnr1Zw73CPzT4AlBKrEKfTmNKDLF8/Ijg8T1dLAEbbbTdgJamycnp+bbUctBOTrXpX76kxcsS9/mhj2PmBnEIuId9rc/MF2+sw5xRKx79celjVb78s+oc8uu9wuv9P501c/s7dQRXv37l3HLptb7fadu+3p8v12/sJVVaBCDhMLKg7APnRmVnEvRC1OMnZAKUEM96F9qc6A5zvt7bffbm/97M02NX2gvXr1qkhJYiTiQuJeidyYH9MzmpO2ML7Vzp652H7rt74hop94FpKT6lee0draatve3tTZduTwMTvg1P3KKWT9iWo1IYC/9c3fbkfUO9eirVR3ZY0DxmJnnArgWJXvqayv9SPR38SYrvsnIoAflwSbyuCJdvXK6yKbI8acKmcQqoz5nEdLVNhuSBg+MzWvOf9k5Ulb34TcaG12+qD6+MqO+uBhPVf1Dy7Lewk8iN8r5uFsYryonF7fwNIe28aZdvH8RZHZIlCWsWV+2i5evNBOnzmj50jsSg7E2GMvTUUzz4P8ArEqsSfrg+f+8cc31I6E8ZU49PTpdv485PKCyPh7d++1996/1u7euqPcbXp+vp08cbKdPHWinTx1up06eUq5B8LD7Keu4CznABFx3s1y7udsMEHSFWF1DiHDc6im/h63guzPHUAfYXcRwhHSpJWXSYS+r633BJ/j2ev0XpwV466+TDuEVIgx9tmHA5rnniI8M75gAVWq5BMrhehh/4lLlnPisq2u34vtas71vqI58Y+FSd15U8IU3QsuCyJoqr+w9jHHWvwgRLMIchE7HvuQ6EreygEjeVZPdpXooVqcJF7pYzudbnuwpu4QG/xlL639glcU3tPPgcQR1Tokv9LhQn0BhFvD2NlC1ayD19bVdWf7/uvIXFC8EdK7RHlxmMn7RQCVilnFSOr57OrlgaZuj8CuFwwHC/Hk9+9Xz9qyuPeFZkh9L6mM1jwsgttCn6piH5B4Q/GDF2DvJpP7ID6V+xW9uMsNKX15h2sjuFk3DoNe2HlOiW182cE798ayvYCsfo4d7dZ2n7fUOk1MmLwzLRYUk5ebi1wF6Bk86LPr+KyPY7vcpuySXXlcsQ+E3KZb7Ki/aheb+1wOGZs9ZihCzPe8fj3l9dkVQ/fxWAk7ur7EeaSVc8m9yr1RTQw7V+V9uVc5g6k6eKrbv9g/WM+pepYDQdlz62oG1tddblTrwNlJ9huTz33/9SKjy51FzlrVzoC5YAzugOIg5Tb1u55/rvxl7HFjUfuzTXop210rjlKew+VmM2hVw/1qbuj8djEK2IvwGwhbXMrW11ztXi2PEF9zTVg9E3+JCH2+qyIGzmLOLuXGCLWrTZ1wxVorsfe2uLdys+otG7cJZcclNu6i+cqZIZoXHyxKwMg9kpsfoBXdCK41G3Z8KscdiwssMiA24nmlsEBYwK7bDhEbMj/TqgzCk3mZuWdHuWpdoWKGmuERF2icaLsGPrDaYYE8Pz6XP42jHlRsJ+e0VeN4ql6uSmZe5+dmUb2Lg6wR4dqEucxSCLPSfvCDP2vX3rveLl+lTcXX2sHDBy36UIu+WhOKU8f1LOR+WOcemAXPhjw07mrBRXjmkNVTUxRhGEtkHK5fv97efPNv2v0HS21jA2v2kXbi+KF24uRJxYG8N/Hbk+Wn7eaNm+3xQ56Fd/s+J/Mc208AW7g41s6cO9GuXr3aFo4grPezYn657ZUtyv+P/+1ff25a4kXn4Jff+/szAl8+6L8/z+pvdaWHz47ZvWZAHKoaeIvALkopB8my8Kr+mK4kZGODANNxWMlMWZXJkcsbfK+c8nHc/6ejaeBIz8GaZulKNYoAJgGoHjSyY9FVVMWHPH26ADSBaoLdELXdvz9D0bh/MPcEhb/wSA9D7pf8cvWmGf60exaf4/MEk+6J7HsQrg9MwxLv/Zl+bpz1E1+fj+CuA+YXHFN9bgGvPi4/a7vZO47DZ2wCeFAete9OAhgnOc+PBUJSITc6IbUWVZ4Ee5Ao6uO6stJV7CYoU2+JAqoTiHBY2g7GAQMTERCvC9BEGrtnjGNV98gkWAjBy/dkV7ezLdIRUALAHhUoBzGWc9dv0PfhochQAgsqTSHy+L1Hjx8pMRBxSxBRhFaulWACggpLZlYkVnuo4qk03qTf1cioLYvnDuj7j5efdEkchHFISYAXiERe+8/+2X8hddr/8//+f7KY/trXvqrgD6IzNsjf+MbXRQYDxPDZBDwXzl9oj5YeKtj9rW++obV75+49BWunTp/WPVBhK/UfPWsfPVbCkN7F7nFGj90lfe/wwiEFgKjmuA/ujddApDMWBMZLD5cUVLvHLgR3bw1FFUeqnfldQFdALMaLgBHCFDAJS0FXGphgvnDhvCpENne223RVcvD7U5MTIrkhn2X98mytPVoiOF9VrziqMkQ0Toy36clpVVSMT5TatiphmUUKXsvSL0SjFYqu4k5gH7LGICIWu1g7UqlqYpcvwDJ+RkCpilb17DEp5r3f1tH8nTlBJQoBH3Mwc8h2ba5UUlJaYK/Updu2MOJ9ldjJHcLvx9ZgMs42kiQCVo9CVrkagYURYF5k1bStf58sLyugp9UAyY+SvupbKTs+bFZFdLpCE4A4VsUmcJyoZbxCCIg4o0dhkaFRScbWT8rr3SK2m9dyKnGdILjqWeBkWd+qCriIVH122foBdD9YfKDxdO8aV1jzWp6JEy7ba6YSUZbYZR1E8A2QzJd76KTa1SIS5hjvS7UQc23pEWtrQ+NAEk1lsazAyzJe/RvVPwtS0BayjKvJae+zEBaQvPy+q178LLW/UH1Y483rsT7UEVKETRT2gBa2GaevsO9NhFaNi6xEi3gQUVd7qMAJSF56oM/O6Ll7z/T48p9Jaz9b5oBcFErVbEDclSURZMjKMcSULCmtwhWhV9U8ngv03CmVepGJrEMB8QOnkg5A9UHmI6UDFl0lF7I3Pd1TSdAdT8MKico0/UdP/mo6dYKtoZCrr/JR5W69hvthPrpfUG+3mgpIX5fHx9U41YsQAhcAdcxr3FaKXquZ751l3MDW3H2FC8wz3tZ9GZx13KiqSdl0WSEfMIA92/2jTdimykOVLIPeYwGy+b72QvXJ8tinylEgTfVr60jark9iWUvG+tHHdK27IvkBQNVvqnqvldDRdrUeV1WCljWcAXY//qj7O9vvIrw1V3F4wLaQfYpK6drzMh/4fdv19l8G3b3XMj4QP4ydrdMNggRgEjgWi98Bketn4Qpd76+leo8jREfWldNOAcnZAxz3pqrIivi4ngT8EwlATjBCv3I/2xDoeX56dhIw9CDckOzgMY6V24/3cJPCEXAECOK+c00h9bvPqqqbkBQ5s7o+fAIzbNOX/m9asgW8MTae/14zQxGC9/TMccepsvqOZSN7Pde9sd4uXzrfvv6VV9uh+TlV//oc2ZXIawpga6S1h4sP2uOlh21aPeRsvUspAQRwKkjYy7GdVe9jqknv328/+MEP2p/+4AcS/YwqNtoSYCtxEf1NVdlgwkRV5hokC5zc3sKuNogLmcec89w/7injCMCqwhVbX9ZX5hn7Zs5pVVQX+Jtzu41g4RnrOj7WhGS2Rq1pVWLXHinQuFwWtnfa9MyBjgBWlU4n/ChRUiqcxkYV+3J+EDtlXrs/bnJK77u0ZqElh1xjNjcVn26sLrWz56+08xcvSMRItSixLQQiFSgWdyA6Kiv72rtESkm85YpVPg9ymTiZc5f1t7S4pM9R24LJqTY3P6fr5DquX7+hvQ+nnmPHjsmeESch2pMY8HXFz/j4VDt+xHEj319cuq+7WphbaM/W19rK+lPtA1hCf+uN325Hjx9tm1hw87+qYozwQwTwkyftxMnjEn2m32XIIp/RxMAQ5zuaq4C7P/nJT0XeWtYD0DjeXrn8mlqz4NbC9TAHGLt794mbH2l+T04cUCyr+IB+f1ur2s9PHD/TTp85rTYqjFWEpSoIr17pyp2wRaXqd2VFY4Z19rO1pwJJZ6bn28lTp+Si5Coyi1PkUrS20g4tHK0KowkJWBG/IfA8e+6s5t3HH1+XmJNcActoYnAqdFg/EL0ffXy93b97vy0cO9Jeu3pFVt2H5g9qzdy9c0dk8Y1bdxWPQPQf4r9Dh9ux4yfamdNntMbVw7vS6DhpMFd2yo5W3+taGfSHZOKm5KhCNdKjPi4enRjJ+2eEOV0OXCJZ9tgQJV18UrFJxDsdGJx+oapyY51538ie7fOac2urqgyLYC0HqV4oZmGXdsU91tPDCtzecSUkYwhXj0SEUYMDcED2Kp6vHCHkjs5exZwjbUSOdXZ80dlahJi3kaqO1J5TVr5FGne4TraOPScwA+TzXT1GFbMO3EUGmFYvaunf4DNRn5r/+Y2cuXsuIf8YkLr7cSGdX3VuD4nfYDefharkDMyZp/O74vNUFL8Yi+rxFsLwngAu614/KO8XJSzSONZzS85jkt5zYI8jTsW9Q+zNx4fvyPFDxQN6tv4K/jIcXhGrRXYpPkYkOeZ+9uTyzpMgnSyA8DqudSFNky3Eh9bMWU97YqXu4TnvVLxclYXECokbtb4T4w/anfCeHYla7XEiEFZ7kYEgLuJYzgrF+an6r3vIM+ymULloqBVG5W+Kc+tsTkyqeG5QDT+0sFbOVcLKoRtBqvszD/XZIZ5K8Mpz7CrUy7nA4+OYkrZO7P8RLBuLQPDsKkz2fsTQtuB3rsfa7AQ3A2FEJ5Ktm5fL1MAiP3tOYlC/n/OPkLCIsiyEt1MewiMEXRIt7aQdEE5fY21yekr4o6zJRWTjsuCcOjEslxJ8Y7jWRfKTW1SFeOaGXw85vqFxsY0ybmnuE8z1UkAAKXmAWLPwEloxyKK53ISEfYAFzc52BRHKd+s+tDYqfkq+GGF4+jKHdOdamY9YOFMQwxdkPQQw1aXKm2vP9Lr1uraYj7jb1eOuAu9dSOIClueanIUY2MUPOfMs3OV1GQ+Rl7LHtgAMwpy1bkzD32M8eP6x7Fbf5LV15WS0/lALDARQhWE71oU0t+DAsRn46UGd+7jGfPc7f9ru3b/f/sk/+Y/b5VdeqVYRfn0qwYkvVKgwNS1McGN9TY50DAvxENbXwmKfLsvZTIL6aiWhyu9xC/5v3rrePvzww7a6ylp53mZn/3/23vzJryO78svaV1QVUCuAwg6CS5PdTbLVPeOQPDN/qGPssOcH2zEaS46RpZEteaylW2Iv7G4SJLHvSxVQqH1fHJ9z7s33qgAu0ZYsCQHMtAhUfZf3MvNl3nvOued2qz/v6VNnyvDIsMbHPai7hHN+8fnVMv90VQQw6azhAe+RwmBecTgNDfeWS5cuCNPEsYbCjE2wxK3Nsr2D3b5tzf/qLz79LkfKK4+xNz/8lzUCbyb6X9Z8/c5XOyoC2KGVYmFZgQBKmQAWgBNJiAB4nb8GlwHm9e9997qTAjR6VTlwDvVXHAYvk7+AFC0CuCMI4IokEkwBppNAhSK7k8NaqZIPGAUsadWQvWh8aNRNnUTndyApayDzO7732yfFicUh5DSCp29/r1/x+hPAX0/+ZrCueX7ljuWExCQVhK+tMwggCM5Ozswo0KSPLQEHKnCCT0AbKm3VV4aqKdRsAVwT6BEckjRgFwxZCEAkIkpVQmbU097QfYQMeAFwrK+ulmOo0sfHa0Ukhz/vJ0gNiwyJAAAgAElEQVQxobUnwETER/QrTZtfgl6uAfLGlsAmqpREKQGgEta9q7hOSEmCEgjY6akp3QcqeMCxteXl0tc/WD784Q/KxQvnBbx89dU1Vdplz7ixseMaL+yV2Qewcn77yhUBJXzOL3/1aenu7SkfvP++5uAxPc9298rE5LjIJ0hfgBPuCSLy9OnTAtCogr18+VK5dv1mefwUe75Z2W1zfXNz8wJoCL4BoRTQCXTtVnUMBCVk+IULF5QY3L1/T/dIosD7IFwB3Ux4mhhnPKkE6OvtNyC6tq7rv3nrlqp+CXII1giqsbBlfiGBIYy5bgBF1H8DA326d+ytqTpT1UskeAb0XG2FSo99dWlxqWysbZTh4UHNASQ0a01ELLZsqthyYsN12p7VVsDMMz9TJXAlTW3zRXLEPHFtrI20vslqKYJYA5SuJs61T/ULFTEzM1PlrbeuaD61pra2pexkXGVPiPr12LDWEddD4EwwzbxNTkxprrOPHkR7Q2SSKBioM9njhJg1JNXosRH3b+XgiLOFQJ0xs+1Nt0BFPxP0hHNlo6uY/Hdexz1jOSTyVj3JTGrJnUKVPf2V4E7Qv3JU7YrA6ANmu2z3sUnFdRtw0DVGb1mRlyEGAZBnDkw8O3HIxJzrZyxJ4qhEYT6oAEOpK5Uu1k4DJjj5fBPKQcwH0ZQgTybHJv5JrFgT/bpP7nvhuZW57DPpbFBVt1HVamW1AWaSD54X/jDW+n5Zl+2KSAZwUII5iA1lYw9s9bQtw0gk2f+0lsNSSQrgHSu7eZZNGmXy19jQmyBkbdnqyTaKWJGjeDYBDJgu1TAJHr1oI/lvEuoAspk3xgOraGyLklCNs1RzFVVtVia75x+fmwR+ko8JxBgMc9KpKt20U4/YxF/hvp7a81ugapsATtiqASYaC0edFKFer+BV7X3ligGDQo4RkmtONXFFQiLhbn9GJuFZYZ8EXH6eq3VdBZwCjAaM9WH6KkLWxKcrTF31YCW7KvsDnDNw1ABTrm6I/U19JN1P3MAVpI+BAlVvR9+rCpgH8cc46vVRmZ8xKdfCuiH5Z/0C1LAm42IsVmldW85p7a2na24I2Dbgqerb7HkeNnFae9mbrk6IyVLZVYZtXla4kHQnOZpVwDlO+V3Ycya567XT2C0zJxL9IJiJeCDPBV5rQs5nYwLz7KvqpxvKeS9OI6T6fAF9JvZs0xZK+FjvzbxbnMN3pEVhc22NfTlwDvtGVq1U28qoiOP9qniO59fAmPtSQf7a2t/iC+0tVQSRhEj8LMBZx1iNWMLxn/OU9prNa82zVSIPPf8B+snCNcSjEgU1+1xWuOV88F/v73bdSKEI189Zv7O1Uc7OnhIBfGzY527+D9CwmzN0a6tcv/ZV+eLzz8r01ES5dPGiyD12ov7+QblYMBfp+sG6oDqYZwXrt7/92U/LX/zFX5YHDx+K7HJrBIuNBAyql7ArjVNUwN85h6iKZa/FxYWzeHN9I9wSvPcyfimGUfwCGU61VDiMENewb8qmt7fX4iH6re7vlr0C0hQVgB0IOqLnpkga9x+ua1D7nfNE/vT09JfJKcSH9MH12a1tJZIb5ZFRwWKBjlsqGFjMyno/7hIJlA71jb1z564AfuabeHFzZaGcmDxdzp8/p7OOcSIeQ/zJ9TXiBsfuXptp1+8eea4QotL0Sbl586bEidjlEYez50Ay8jl3794t62sbZWT0mCtbwsUFESCxwrKqtd2XnusdHBzR5/TQpkOuMGtldR0RZimjw2O6h5WNlbJfcEkZKB9++LGqcnlmdA63LD6ZNwhg4k5ewxlul4mwtW1V+jF+XAMgMefuZ59BAC9pfpIAPn/usipN2HPIJRYXl8vS8mKcfbaw5BnY3t0oO3vEcZ1laOB4OXtutkxOjltYAFiMO1C0C9G+Jfdj3os4bUtxErEp8efO7qbOD/r9nhg/oYowngvyE+6ZsaJ/NGuAdcgzsrK6Vr9HeyFCKCpvSnHF/Pa2rkHCp/29cEMa078RqD5feFHm5+a1V0+cGC9nZk/pu/lQrLxv3LpT7t59UCanZ8rFi5fkvkSfanoF8ydbPHBe5HdwTnh/jkrHI3tbnrHts9Ir2X8OnUUvCWi8M7tXoYFwi7eyAiny5haxVT+4EqxR9RuVuO2zJ+MHx0PhztGKv5IYE/7CudIibTMOyec4SQ/nxIhBHD8qbqdReuzlHo8QhLeIGxd+5hkWbhEhKOnstmBL1XScKyFKUkVsZ2NpzInhmCFdt0MUxsHYJs7SfaLbZ7kFIG3XusN4RJ437XnT/Rz9wav+HfFDiowSwsh5r+umEvmxKbb+k3FdrJggXuoCqgJFz2drDFtnbMYLefYqZk3yzgvxELzSVKka21As2GJd2wRsfk4TvPriHf97vj3/jnO9VmJyg0BmT3N1ejxPsV5EPLfObX9Oe6DtsqYWVeqxieBoQHsi+7KFUha15Pfnu7OiNyuAnQeEiK2KFmJMhTE5F6mVsXG+mXwMIV6IaH1OOW6TQ9IRgjDXVGI/6lsqIYSfcfCQjPVMqrsaNe+/XnuWu8deojgriKkEfJ3LmhTU++sc+Jmrlf7hEKC8nlg+ch+5qxBHpiNL6/3exBJDtpgwY7Ik9qxPZJ4sHDd5Hc9k2M7bktqtTRryMtpbBZH90vMXYmwTwLGmcm00aokQoDQCGM4GYinyV++tdg1jzhDVk6/7IWveo9wyyOwcs9xLHaek9b2dklIQxM+1Wwe+nCi8iWCvG11/5NGcYXJvCiGj8oCCG1qfHLGMO2TrRAvzhR+F+BHi0zk3OXuX7gcRoQSlaeMdPaGZU+aZmIvrMLZfhCOlu5hzP2NdxBHgCDjR8HfmK92lFCeGuJP1wPUihEvhN+0m3dYGQb/JWfeJtkuOczw7GfmPBfha+5pa5x+qmI7Yrq8fgaVF/sSwOP0RFyFsx9Gll7yQ3s1qUdGcE+QlLlDAPTHF/rSlohfyYHn+7Hn51a8+VSz9gx9+qBiPc+zYsVE50rkNFS5cB7onCcgRwmNVvbyoyuOeXtt68/3cM3vT2tpK7E8uBnmxuFAePXpQ7j94XFYWdktnTymnT4+Vs2cvlInxSWE/FmpRXW0+Zn7uWbn6+Wdl7rEJ4Cogj2DaufPLZ5Pa9Z2ZEt49MMizZpEMczQ6NqJzEAzrj/7jX7zhBb/Luf4avObNRL8Gk/hdbmH0tC2gE6A0YRbkbVrtcExF9QQtstyrAvvn7nKwx1IhUG4vGf9dSjoIXJG1/pbD208QwCJ3+TICOhO7+XK9n98fZNCYpGkov/X5CUhmMYxLM+pB2/r2o2PSTrJeNV66k3/pBHAQxa9iSf8/VwB/h/F51RgnyPdNFcC5JtsrS8B7K71SuvjS/DRZQH4PhyoWHiMjxwQoYHVBwDQ3/0xkqIKNrm71z3r8+LECh6zUI5HP4IPXjQwPS+VPMMgBTHUo4EhaTUvBpaocE78EOFwy76USANtm/g7o8ejxY4ErBDrqEysypqniJWBCic09StRQSpmZmVH1AmQxfc6oMAHAySSPf3O9kI0Xzp8vk5OTujaCM+xEIHN5no8NDktNBkGL8h4LNQIwxofX07uXP6jmqUrmfgAfUa9hZUdghcJ+anpKgMjDRw9V6Xr50mUFKNevXdfPL126WO7eu6fKXuxPuHcCSgA0AtCJyUlVqFBhDOEKseqqBvqobmnZQgwQ5DCQvI4ZpuqF9w0MDShgkQ3izo6SPOZW1aR9AyJ5GLcER6kIAOxZp5q3BxDTiRFzw7gqiFdPoi4BS9xTklPM+bnz5yQeoOKjq6dHFjwEV4CyCfZzj4CwVDuzFk5EdQf3y+fvbG3bInmX6jv3URJQF5arBKIEwbxWylQSkgAjSGip8AAwJmhDtUcvEcg6rtvWfAt6L+pPEcFdXWXu6VMJGwBbuU+SBsaNqnfmFgveVNVyv4whVeZcE+QiSZHWoWy0DNYbHIFIM9CZAXtWCPF6yDsrU72OsyJXFqZhu8S9JXlr63L3H0olZnOeWNHr59EEpDSOQQIQ4PNvqkC4J5IVkgO+Myt5kxDge9zT1n0J1VMpElgDFFb2qjftzo6I+xzLBJv5Dp49KU+VVDjp2OAZVPKEUhaL7yHdH4kI95Y9fHk9Vc4oa1M4wn/5OeuWz+IaWP9ZQZHELq8hWWJuWPsCAIOIPj52XOefewq52jVFHRZwuT8N68rEsyuDa4WmKtMNNHAPXIMSLOyg6bEXdt2st+1tnsM1J1f7B3of1yZwtoM5YJ1bmWvC1793suoWEOEV4mqrqM7NPkxOeG0n5So3r8H8jiRHGSOtqVDZp82VyUpX1WeVXROPuGosqyr5r8kTktvobRWAzWFwKcjbitrlvyNOCcAtq0QFbEn57HBCAEFUWco2qiZmSfT6DGuTYc33JxAVEYuDlKg8oJLb8619T+KjBKdMbljtbVFUqqDb35XnaVutnmBkJYCjqslsTVPdmcp3LsktEwz0ql1CJN0mIEF1o/oI5XjYZifYwSDlHm4AMiycBdh5XljffCb7lnuJd+p5Zl2Q2PPdFpW4TUM+99rfEZRkz2f2HmyS49zO50DfGpUB6hMVfaCwDku72oZgdk9GQ0M8R+xPrrzNfc+252EvneOG2LJFvLIX67mnz+YW1fPYUNo2m2crnwOBR9H/08CjiV3uyXu075fvzH1BxGxE5hmr8MymDf7Rqh/NdRCZ7RjL1cTRS0/7f6vSKmIxJxXx85yvKpKIdjFxnrUBUQOE3ocABS2q81pW9tCyMc1xy7jH92+QUAR4WOlJABQgftqNJkCX1TkmkP2s+E/MZIsAMIDuz05SQH3Xma/dnXL61HR578rlMjyAEKVLZy/xGT1S+eybt2+Vrz6/WuaePCoz01Pl3/3bf1OmTs6UTVV32y0B8Yz6l6XVonoHGxTlvP+7v/+k/Oc/+RM5sXCuWMvkPsoSitTqIu8dnL3ZC5Wzh3NalUDbOyG64NnsFgmnqhe5B3itVVVwjIjWUzgF8H2cedt7O+WAKrwAHrXeuuxCoHitkn3eg9UGJcoQeG1v30CZmj4pMZIt0YMcZK4DMFcldzd99ixWMBjsNg2IR/IPv+f9uMNcv3FDsTTXSZzM3xEAnj93VjFNfgb7I+u5VoYHmaazJPuOBxlFrM+80wLlyy8/KyPHTsTnHdP+QTx/+85djfs5WoeMjSpGffb8mWJfVQltr+s+FI/0Epd1KnYjjttcX9c8sHctry9rTMdHxy1Y3FwtewcAkQPlow9/VCanJ0M04dzCz7irjiB/iefJcSA7BLbHmk1hXsaZCBm6u0zCfn7187IkAtjnMfHvyelZ9TlGvIrFoPuNQ9Q7Pmd/2t3dLPsHrNv+cvH8FVUeK4anGh23jWJhY+5LjgER8W2raoWKItxQ5ufnyu4uQsFBiUEh1HnuiR0RQACo0osX0af28r19Cev4GUIE8iZZZAqkd7zD2iHeJ88D0MQ5iTzKTjld5fjxsTI+PqHroSoe8ejTJ3M6UxBJ0vqmX+02Nsrjx/T96yljx8fljjMwSBsK79f8rxGc7Ot6RDwEeZZ7VMbwuYc61zCJUqtXEylpnav5/lzriUvkGaX4LvfedBeJ/TIFZK/CMQDrc+0nEZlCIdZU3lddN+rbHO4gqjq2ACbXnvaB+twQczWWsxk72JbWPbYZot09x3WOuexEkiIlrVP9PPN8C/IyNqFSyn2CG4Is/+2c2eeUMol6/jTCu3QeMdHbVAsmxuBcvtUk+QgyatHRq+HS70ICH31nnrP53xx3H0mHiVj/qBnvV12F48fm3k2uZbx2GNrKM7uhX1urLQRkeQabpPIeoXVfybWMMDImjcrfuLhcx/V5CEwwSctK/sbrMybJ54av0RoLIVaD8yngaAfENX72Gg8BWjhSyTkjbHdZo8qDe3q1b0lgFM4pLmhxZZ/xl3Yc6nwLHETtIVSdWXSGErvyXPMdymujatxjG72vQ4iXFcGcuXkG8v0SJbkPn1tkVDct7/WMAXse36t4r7YZcm6k/6n/aW91pGuLaBkT5UNqh9Ylwa2eybgO5dXRTsS9gH02V6FALrh265Oq3moyrNxPrENsCRE8Q7qvFKT6s72uU/RvZ5YQDNE6KYRg6XhR9Y3tJRBxuHeVBk+uZHArxkvXyRpHhrjV4iq34iBOZs9nP2QtKAdXpbKr8NsEcOa3ilGE3RDH77vNVOTZuc4PWrGH9z2vS+bbhQ/NU53W3Zn/rK+Tc+NysmVhI+A8bRcGBnQmcvb3dPl6iT+oNM1r4Xo48yAt+wZwogtrcbCHIIl1fmPhTJ4YsVXGeRLNUFmvPAP3HztnyT2RdnkifLe1/wrvggiNFiWjI1RVj+icHhgcFgbIWkyiPd2mRNBSXLOxWT/X2IfPWsZ/EJvkTmMoS1QnrxIngd3aZS/3UeEXtBFj7VAwEc4EtiAHW9tX3K1WbrQ3Ua7kYgvunZ/xvwcPHojEPX16VnGBxqa4ShjcdHiISmHE/vRsPtC4r64sR1GE58ii5yTdET8Qn67rf3wXbiz37t1RlfH6BuOyX8bG+sq777xXzp49r2tTD3DyI7mksGf1lYcPH5Xf/vrT8vz5etnbTnEY128+x2IMdUiK1W9MmXEePT5UNja2yvBwX7lw4awEdthmU63Mc8bY/Yf//o/e8II123i9//Jmol/v+a13NzbbbX1U9KZxZUsGjS1yLZhC4hEUY/199Cd0ZS59gLEsS4W/AxxbEjWB21Hyl0sA+IQ8DgJY9s9WdQey0eoBnMBqQxQrTVXwwXJNRWeqRZuqZgW87fCwdaj+4xK837aI/vErgL/1Cjx0L/35hxqXo4lrftE3EcBZWVSPqbi+doLSpCZHCeDDaRfrA8AA0pVknmAYlTmBCmABC+Pp03mBBCKLZPWGRaoBJwIm7FYgXbHvhdCkVxSBHIDZw4cPyhdffiFLMhGMLRshrhEylnVOr7DZ2dMKBAFnIEwg8UTQtFTiVDBhX8w1cOii+iOYIpCfHLeNHNeFql3VhdE/JasBCBrPzJ4ub731lkAUxtl9r+6V69eviXSlGgWA6tyZMwIcuXZ6e2DthlKNYGh8YrJMTU6pzxZVuwSZXCu9y7Cvu3LlLfXyJYEg6Lp542ZZWlosH370kWwGb9y4oXv9+OOPRJp98cWX5dat2wLh+D3XDjE9OTWte6Tql2pUqpRz3gFJULVhI03wTOUt4/7ixYIAGXrmEQARiHLtjIH6kkBsUp3YC+BzXAQ6wRQJ3vCxId2zKrpDfcv1z8/PK+A5e/Zs7VXC98tqsadHAB2BF+uH60wymcCZIBBilX0G0IpAUH0/mH9VU3cqucqq16rIjMSNNcr3kMgRjBE8ZnWnK7afK+gUidzXV8lggz5OUJWEU3G8tKgeapCxjLX6glJdS1Uxff92IBMd7AsUl4LT1Xdco34e4DsAG0E1gSkW6UlassbVv45+wACW0Ts21Y+A6tXyN6zsDBC54lMWTyLkAH4AQ309FjEUjR1JHv+27V9Tocf4O0B3wk6SrT1Glq3uLcTZk4IOkxgmfNhX0qpafcmiCi7nkj2Ba8rkPZXNjD/zk5XbjDnzIPJWNjnYqLv/LNdkosDW1wbmTbaRpBj8NGnFuk/QkGuXHVRUV/E5/FF1I8nBJtVhO3WssoqfJIe1iSCFBJX9gD/cP0mZyXlXTDOejLfWV3+/e4Ovr+n3/DtJd4NxroiDAGIMXd1OIpu2TiaYpMgOMoi5lRoZIUJnl66Za2fsWBOQ8oyhKrX1DBq01WeGvWCCxJkE1urtVpVrkqqsBYlJonJPFx22wEkGJPCdhA/3IiKY7w0rzDxL2n1ZIQhyLjl+2rZnBjIjzqhSej6l6c3mNWmSsiGBG+AyLZYNthsY0eUfOYmrYjzu7fD5aauwBImSCG8Tt/mzhvCKPt0JagHmtyoIHE35mrL3qdX+7tWkNR0VTR4Xhw8CQbB1Q5kNCBaCHfXIAnzbN8ikZzbAJIOvJKGuEk+7MVuYuSdYWpMlAGbi2LaQObauSuwJS1wLZrA2zTmwa4d7VrPHsUa5SJ2tImMMfgnsbinhK9kdqv2MZU14GmDjZ7mWk7yGIPGfw31/2/OS8Q9jJ6FSVLu7QgrR2E4AIn7GNO5ZoVoBeJODfn4M0Ikko1IgSc+WDTbnTI49V2dRSLsCK1HaBMhz/TYBGHuonqmwYkVN7yoaX1+SoylWs3A0OkUncJ9AYHx/krJ1TGJ9JfidYhiumblMN4tci3ryssLpiGjClZ1eCz47fPb4zOzQfskZJ5AnRGNZCZyfy38T1GsD87Kl3z9QNUHHwb4rgN95q4wMDQmU4bW0MXj08JEFS7KV3yl3b98qN659KdeUH/+rn2jc7ABjYYPdPdYVswCUYcHLltyJuGtxUSTwH//vf1yufnG1HDs2Vrq6ELv53FGv1iDkeSaZFwhPvp/9njFzNa9jSnrQYbVPjMSZ3j9g4s4V6RZl+f4Bnfw+tSjo6XMvPZaPLPTcD9KiknChiDYPcjXpw03Hgi9yRZ0vakMwUCYnZySeS5Ax8xHtQewrckFhrdsKvVf22Y4xBHpK6GGBFH8Q9127dl2WiZB+WDgieOO/nD+8P0kL2/alGMa9TAWcZ99y7eE+h7NC+enck7L4YtECUapL1JveVSvs13Zw2ZcQj+rSrW32Hq8V7nlkZExntfr8yrHEMc/q8rLiKQQmS2uLuo6J0YmyurZW1rbWggAeLB999LFEl5xhbk/g9ZmgInkFIknumXi3VhK1etgnAcz1Q64BsrKeIJ6T+Vf/276h0tvTXza21hxLdPWVHQG+7tvofKejDA+ekNBzamrCApi4L9asbOwDU7Cw0vsUMfuTR4/Lk8dPytY2luSdZXRkvMzMTCsHYo8lB0Jgu7D4XIDsieMTZebkjO4XshYHHuJcBpHnkXhZgpIA5iF3yTeeLTwvT57MlcHhIeVxzBF5D72G2Rf5zDOnTyvXw8Xo2lfX1QqH/YKYnvY05H5jJybU+mpb/ZldTVVdNnLvid2fyuSMSYQ/GKwIK/EkxhqxcILrLV7lkACskoP1dInPjL0848wUUtaWBIl3tJi9w/ulrdqyelikbZyNfJX2AVW4ITaIdhFynAhBUcRDeZ6YOCZWwJ4zbJSzdUK0MOBaVdGWlVyVaOqK2OEwgO/PNnnZCH8a+2g598jSNlqLcO6EmKgiRGkU1jYMi97FmZ9YJNkAIiIM4ozzmB3Gl0w+fReq9+XYLmM5catH4ruMBVPM2H5tm8hP14t22NgWKrq6LdWFxsEqRVvP4cPEsp7VV8WbdQ03RGu1wK5f0bKBbn2Xh7TeabAReT2VkWiurd5QXDFTH+SgRXSNsLF973l2tO8o87+aW4QjURKd6f7EWsz1yHNPHq88j3UeVakSqka+6ZYAvnHFKiEek8A52iSxVtNhpVrwy0HJFc/cC0IucJ88bzPes0ZQMyixi74re23HGs3KSq5bFaEh0PA5ZjEc50gKI5MM5fNwyOCM5O/E5eAa3LNikGiFU5+7WpXr6lSdNcQrR6e0ruXcBF+R1LQWs4lfVxRLVGcwLPKhpmVNe9wrdtjqM9wI9prV4JFrt85pYZ2x5LKtg9dN5m/+r0Rw4fyT39kWUGiee4kn3dfe506IMrKqN8SYuSdLUB0V35lTUgwgG1+qsdUqy3ej+CzbLoYQHEEh2BnnHPbLfX2cp14XCJhoL0Gujnve+IlxYZ+KeQ+o3vVexjUQ90IYvqCYApe3PttdI8RjDbAWhHl1d0vESAyL0Jz10N9rsT+tuogdmT9wpYybPVd2FiOOtCsX682V+KxT/vBsDQ+PqnDBGJCFnnwH483ZyvtUwY/b3eqKhei4w4mQ75MbyGBfv8aDz0YkydQSx5LnKeYPcZzEMuFGxPMn96EDCFeIdCq+HU9qDwhhLmMmB59uxNTG1yYnJsvly28pnmWJcI/L2IZvgL106FkjvrP4iefLTngWNEPwkw9bRMA1ek0cyCL6wYP75ebN62Vu7mlZW+d1B2VqcricPjVbTpyYkFgwcSWJc8ld+7nHnnL/3oPyt3/7s/Jifl3jn+b4FJkofwisHziNfHlmelKtPMgZBobAO7pkBX35rUuaV64JcVYY+pT/8d//b294wUOHzev7jzcT/frO7aE7Gz3Tc2BgK6t+fZgYvHSVCpuHBWicigTYAN3u/4uFc2ch4Y2eclE1bGVmiwDOILSVhDQEsK3mrMQCUGoTwBzEDvhqXN7BQWtFnK6zw9+TQXNEr1YohlJOv81DufX3f9ppfkMAH60APkz+RiikILM1vzlpWaHeStiOplm8zXYitoQlqAOwaffJJLHlEMykJy3+eB82xVTRAiK4MpFKSfcVu3Pndnny9ImrciIAVNCyt6fgGgtdet6iFgNchGS8feu2yGaA5gQqADtSGQhIxbVCEAPImbQJG2AqQksRcELFH8kuiYN62ARY9sMf/KB8/PHHOuCp9v3tZ5+XO7dv6/eQx1QlmPA6KM/n5wX8jJ/AysxBIOS2gQgDK6gIIY2xZ+M+6YlFUPn7v//7ChKxRqaHb9oGoxhzwATQdUzjjF0egdn09FQ5feqUAinGj6QDcHNpZUVBHtfGmPNzAFCIZoAxfkbgSiUm5CakOn2IUeA9W1gQWQpxzPWrb556MLt/4soyNsmrug8s8dgxAMgAj0h+UPwxr3wHlm8KKOnVChGgdWUCTwlW9CBjvXA/BNEiakWedUr5x/fwegjbBHRYD1wTCSDzzP0R2GaSpVIXWRlZOKM+RQKFN8v83JzARMh2esHSQxDCms8TYdvd5bWyCghpW5zxE1jFnCtUgfJvgnMplLcdpFNlpooDgXNWKUPWoRDl9axBkkdej+IREBNRAZaJjIkDUNsBqRpZ69TEo5XEEO3HBAJxY7K5UqBsABngiEQjexTzs7RAzp6vPFdUpLMOqdIYRCmqSisxR0MAACAASURBVAvbgfOsWp1qUtTK3D1dF88a12Exsvvd5u95vYnzDs2/QSqq4+kdzbX3ayx459jocV0Xazt7+wAg87kAQ/m93AfzKfI1Ei2SIlVyJWmxQ9JjMjaf1Ux2kgjv6XbVuhNE9zfOij/1GG6Nr5L0SOZUTRFJji2U6Z3kCpisVEPswnUK5ADcU19e9+bN+RQIFn1ODYhBFtgOizXPz/L6Wauyq8YuKBI2kYyhrF9dW9G6zH7UJJWQtawvKtF4fqS67/W+LOIrgDRXem1XcIX75jsS4Mx9E6UzSagruN3T3e/d0bxpLYSatwGN3Os3K9gTDEtSM8dLQGLGHHlMR9xQ8dTErTJa1i/8wwS88ntjMcZvG2IwCVofaQ2BnEeciMawsK7H3ksWuU3/+SaeCULZ8r7az1UKYJGGBl4EIMZ1J/CZYH2Cna72cL+qdkyXBKsqgKJC1TbqrkpJ8p29pib2fiijYsg2rvQA03OZNrtBEPB852Bm5ScDm89vPg+p9naVsYlZrUlViXnv9T14vbsntSvNKy6pZ9O91QV279iONisZ+cy0OSa5TztRfX4AdO55betzQIfssZ1AmSpRoke6bcpZn92lN8AFVTQHya49QL3rWu45da787DM+kEDZK1YgeN57nDdtq+wK+gdY3ibSAUH9TJgszWpi2X+GZXKCYFn9Y0DWY5j7jUj5FhGSVe5e59nH0hbFOS8JvHLPWXXGevFe6GdKQqYuu1Rw1rHX1nUQJU4i7qKqprlWP2vMYwp9TNy67y/gfYJzVO6osjX7zLHHAUyFq0CSyfW6AySlvy8EMLax33/v7TJxfEwgGYDcg/sPdP2QsAJi+/rK8uKLcuvGdfXnIh6ijxyfyXNOHKr4Ym1dvb84q8dxcIEshVTu7CxPnz0rn3zySfn0008Vjy2v0GLClrh+v0U1fB/xCM8icZ7ODNkCxjwgvhI43O8+1dtbOrtBirQ3tPqCAlSx16bIASIWAmcXEDzOhS56xVe7WAO6PjfsvtMbcVISFNoXeom7piTG5LP1fIe1uZ6rsOx1JZYFeXne8XykO45bsdj2HOKVONH3f0ziKOIKVXu3SImMz/Z20y6RtX+EAI4WFikO4hmmovfe3XuKzYaHh8rExHitAmWcIemJVTc21srOronS3t6BMjoyZjvGqMbl2ljXfKaqsLGslv3kVnmxYgeX48NjZYMKZgjgsID+6KMfHSKAOw7sWMMf7omqE2Jc4mkDtE3/b1XOptMMhIXaAHSo+vjLa9fKyuZKrQCGcEXsbVKss3R3AoJ2le1d9mt6AlNpQ45zTg5B5C2qII/zxOC6VUKMPQIxniHAXHKK58+fyVJxe2tda/TE8ckyM3PSIrH9fYl0yQGePX8SIliq1QdVtWTL5eyTTmuYQTkBMYHs07R4oRKcf8+enlVPYJ573I8QyeI0RHxFjLm2tqG4H+KZ/r+sQywPId4fPnhUHuoZ7ionz54t7773Xjl/7nzplkDP8ZIowNzbQuQC+ZvxFDGABZE+i1KM1Ra+1P64IQZLIrNW9TK5LWYvCeU2aWU3gMRETJi6hUrEwkEm+aMcp7RFNilyUb/HEM74ddHiIoQ2eb77vhxvNUI7Pz9JAmeszi5ukV/jjJViTFUMB4mW5K7bmLj1gavx7QgkDCodVMI+FtwoQzDFMzH2ir2iAjCioXhdQ9gmwSbHqSSU0oY6SMckvPL8bM5U5xeO+ZrPbGKw+NvRgPGlF/gHGXflWfl1n1PB2VZ1+aHYsPlHxTR0Zrm6o+6xup9W5XjrbR61xFxaFcOViAuSzud92PYbQDlEHtcK5fgst4aL/ShEWK6wzp25IZD1rLQqRvN6bEfbslUP0WKMYjMTMSVZXZw2yvk8SpQVFtIZj4mIjGc1Sd3sa8vnZA4kJ6Ns9xG5CeehBPnk+UGSyYY24s981owluK8rP8MpBFc1xdAp2IuVmm1FmPMkiLMnZ+a4btMQ/YtzXrJ9QY3N/NnZuidjgezfrJwqnKck0klxedjM+7HzmOc+xs/Slrq9xEXqRnzbFprkHCvPqG7kxOYNAVzjwnik2teklhTKbRtHnHxm68prllG0togns64FvzKxATvFGHN2vON7zNzGWJbjyhyjzEX1GtyFUuTuhCnikGh/tOv8IPf8jDk0/juQvk1rEb6L18l5K4SoJvSdUAoDW1kpz549K4tLOIZRgY+7AW0xerTuwDaJAeXQFfkM+2diSlwLrc04Y1fW1srC4pIcaJgvsMShED1I5Nffp7OWPOPhw4fCHV1x5WdU8RUWyBLj7ejsz+eyycMCLwpCmLNfVciKse0QuhtV0FTGIhLHmY7vVLEFeItcEB2fEu9xj3wOZxvxtCqncZoj/+KzD7DF7lcxiLFRY2+uSrYQEwxO+IHEetGiSq3QiG2c+9kyHbG4nYgQy4NbqE3c8LBiAMQb/JfxSNvlxF1WVpaVA2isQuzMOHEfMMyMV28veaI/Z2lxsXzx5dVy997tsr7uGH729GR5773vlbGxE3KV4/4sMDHu4oKBHu3j9+7cKz/96c/K8gKtOIKvkZC7cYHQdR6Ucnx0qLz/wQcqpPnNbz4v3T3gbCPCuz/44Hsi0FUdvb0l4SFj8T/8d//xDS/4NWf36/bjNxP9us3o19yPCeAABSPQS+DPVSocPFQ5eBOT6qSjp3T39BEulIPdrlL2SYJSb8K+HvZhERhn3Ol/hg+BkT31D87+voVeUhDA7WBa500SwLEsRQCH/VfYKBrnPBw8cmPtAMFf+c9paf/TEsBSuTl2fznX+Acaq8MBYPM1mTB/OwGcYf2RS6zge7sC+NVJWKrjpRAngOykynJQ4BRkIkEwAYH6Y3LAdnWp4vfsmTPqTQtxymegRL9+/YZIMfWVItgvWIfYjs6Bo5VtVM1SsQowARFy7/59Vc8qAAmyltdDigCuuRLB9oOAyO4rij0cfVjdC5gAlIAIMjr77UFAQnASFHKd/+0f/H45d+58+fnPPyl//mf/RcAhlsVvv/O2gqvsX8Z9o3h/+8rbIvyyVynPJEq7tSCg6Z8GoMS/xyfGyw9/+IPy1luXdS2/+MUvy8NHT8rZc+fi0eoQycv10lNL1S+Pn2jsvv/9DwQ08ncsTqjQQG1/fPyEgBYstAm2AJFsx7ah/wIsMatUr/AaPntyYlyAKv3ldvb2ChY2jCPAn4l3k+iMGSp/xpUKcOYcgI69gnkGYIKkh9iUSEA9MAZrf0LWCkAs80BQbgWx9xgCVL4riTfGg3nMvsOQt/RSdfWRk3uAej4nrZ0JWiF1k/RUlSYVpdjstlSQrCEn6x2qHqf6hKARkpXvXV5aVvLIWjEI3ijvVW26vaVrYbtlnFBcKvGP+yL4B/DKpILPIYhlDTKmPDckB4xVgvKs0SS5AX65D4GYBOr8LqrpByHIB1wt67Xuik2u2wIHz3Njyei93sp7nkuA+96wInXPSoJS3p9VeAkIyHo4e49G1QLjz1wRuHPNAKKA0VJ8Yp/D2NLzLvpLQTwmEZd2wTnH/Jc9IgmDBFP4eYo1slqNtWb7WfdSzGv2GrLdENfLGmTdV1BQr7fts+2qvHYSmIZ8YvxIBjQG0Ucm1eS8XvMapDevZ94ZB8aavciAdJDksfsbtANsc2IBIYfSlvexXrMXcFYmap0BfgYYJ4ApHBO4J+YJkEQK5O4eE1UinrPKys8Bn5HAvQlcCzi4dd0HlU1BdpuE93W6DyUiNPpfbvm5iZ7ZSaomoalEuRLICZYE9duqHGxihaZqQmAGZFXYgeVzU+clzklrRRoCOE+rPP+SEG6dgHVuE9fN603wIeOVSlK2+vcYDGur25u/836NU0s9LmJGBImV6rlOBCy1gGmtwwAGs4KIJVIrC6oVo3vqGZ3wnBrcyIrnqFqI6sHs7S0CQoCYRVc7O5yhnh8pyNNiNyoC+LzsL8x161kMYSHkRfbK4llq98ASAIEAIircEAJwrdvbdhVg9Di3DT57vvl5Wu3r2Q0Bhcg5VTv5fnWfLaIw+67zc6vO+zTOFt0gynEP0QSbbYEZ1RkRj6Zoir0JIoPvTsKxs8sECnNDzKIK3yAxg97XNKRAohKYQZbnmeDq36z4TYLOz1sFv5N8C4vHJL4ySNT3tXpZ6nlNy/YgX9uRWhIVIgCy4jgeE763CjGixUWKO9L6sQ2Y5d7J/fHztoBI+09cc7tXoN4fILf3GZMwEir1URGcNnG2UM+xg3hIECjnrd0fr4519ljb3Snnz86WH77/Xjk+ckwEMN9959Zt7dXM5/0HD8pgf1+ZGh8vnItdHaX09rsinvNybXVVwjTIQwAnRHByKggr7v7BAQE+tKUgFl1ZWy/Xb9wqv/3tVUHgrFnb3FngQFwzfGxEFtSsFwt6dmTRnHaRAwN9tvHb3QtXC2x7XQklgG2gvwqKaDXBPbG/62wItwW5Rav6LmwnE0gNkFPCJ4nVbPmaJI/jj/4yPj6pmC0B1txHc+3wPRkz51nJPpAuIxnHGMzmrN1WDCUxIW0IkriKXng6T7PCl5/tNj3K2wRw5sHqWRr9cvmsWzdvld989mkZGR4tp07NiATm/EfgSSxOD9tsP9DfO6R7k1iOs35nQ/N9bPi4HHCYE+JCAFz1/111rL26uaz9cHToeFnbXCubVBFXAvj3ggAGmDRwn8Ar+4zev7pqQSVVxrHnt8lfn2lxFu6ZbL11+2ZZ215vqq+KKyohfasYcm9HLVNYzydGp8vMyekydmJMQqs8Z6vLQLZh0p7C+bOr2BXxJ2O1s0WcABjbr1yJSlvHq7TdWFPP36WlZzXe8l7NOndbE+4H0SXOODwnTDT3zJxD7AJYS8zY3a2xJl7mZ+Q+gLjEua6Gt402ecnck3nFhlMT4yKNAXrn5p6VW3fuleUVRKrHy/vvv18uXbqke95h7bTOz4oxJFQR6ywz0wTz28Iw5kKi4/hf3cdiX05RSyUR4nw+RCpEpW2b7M84qoE8mgq3RqjW7kEZFE3YGhu3cZWihEnRuiMJW+c026oIdyxsTKeCz0FC5e9k/x5CF55ZkUlRrZ3kM++VSEtr1m0XfBYHQRtEbRLEJoXdXiP3lQzFHHvladQmaQ+xQYcsYjUCaRWdrnIt6+gUqCSJ1ZC/X08AN3HoK7CWNsmqoLL+n1eAMocrdV0pGfjIS58TuUO9/XZrkRiXEGymhXUlfNtD1iKC2xfke0pLYHvwJfd2VDDQvv8kQ3OdJsbYEIJNH9qMOcUvE39rHUL+ZUXukerOVnOwGolnH9VWzFvXHs99VNTmf6tDQTjauIrPLQTkzhDtCDInqhXCkaM0DlPhDhD5S55lijUVQznmtMjPAjouRuKT7S19F/s2n0/uBVlkQXEQsNGiobo0hajT6Uiyq0nG22LZ3H+0t9Lz52dNPX31bDYiz7aNexLojIValJGvUtHY576oCNFbC9H5nO4vzqYQVDS5UG6OIReAvI4J83udb2l9qVe4nde4RuIkbo+xqOuqPgRVflCXqp6C1u/9dAUBHDmU7PolhrMFM3843/j7fuzvym9i7xFsHeI2sBUIQr4nRUkpgEncLgl/zmTWksQxshmnlVJv4GIWhvPZKhKQkMoiHsX9gWNYLO/4jD1yYw23j+e1zZKFtPRvHdBnqJUMLapCLM49kqPIgnlwsHSqGMFtMlSJLBcNVyPzOipOKcIAj1HBQtiDq79tiukJZEO0ztlKpS8cAPeWQk7i7Gz3xfzyO54hYXEbfr7IJVyp3ilMkJkCP8hcKEXCjjONDaSIyiJbtyVRCyk5xIFlOO/inEcUh/icZ0yOS3GupHBUayPOXAtGEdVRAGfHI801hOieW6Ktr4eIva+/DNL/t9uVuMLCGNd4j+IDFZFsu9p4w5jiwCCuOM6nuP+bt26UL7/6sqytOic7fqJf7T6uXLmiOQCXJc6UPXq0E9JT0lEU8/32N5+VL6/eUR2d9wEv/drCPo4WUsChwb7ywQffL/2Dw+WTn/9CbTi4ptkzJ8tPfvKjMjU1Kavq7V0I8C21OnxjAf3ykfy6/uSfE0v2uo7xP4v7Gj3Tq7gPkjdBRUr+pR4NAhgP+u1tVPgBXJWoOOroLrvbnSKBsSFLMIWNg4047cMUcCmDzygxl1cSwPnvvXKgHsD1hamHtR9//gnyV8RKgKDVSrEVFCspzhqCf1bEbyvCdhf7Q2uhHTB/2yJRGN5+e7VP+eZ3JmBtk5SX/2Si+m3f/22/z6Dv6OteRQC/XP3rd710fa0fNJ//6gQsk2ROQ4BTXkXQQEDlRLFTdl6QCgRnEI7vvfeuCFws1NLqGcDtxs2bqnjlsOYPFac9PQaZ3RsTULJX1Y0EYAAKAEI8W1Qb8v0JYBMsZrWL1O4Ad1QdhVUI7yfAJnjgswG1iJYASui/y+/uB6kMeUtQDjH7vffeE5n7V3/11wIef/8P/qCcP39On3H1iy/K7dt3dE/cG4HFmdOzUuH/6pe/UjUzpApWyBDNrBHAkSSMAFtOnTopAo2q3l/84ldlemamvPveu1LBQbTNzc+X619dV7BCkAmgjuXa+fPnRT4TqDB+zMO7776j+5h/DklrcgJS1QQpJNemxoRKCapPuH/1SxswCQYBLAvMDqxKTCgYLOl039bdXan6JwQQEbDuKfBk3EW2ktBFvxACqtER9+8w0G9LYRPz7nkmNWJhHbnSkDHnfpJYVTBPj2P6yhYscEzuCVNo9agSIRfKUMab62HsZGGztlaDddSXWC+zpgjQqZiA6CfIJPFSUhIVwyKeo7qU7+N+eT1BKgAlRCdgoILuEBmwhhlX2bSG4p9rgSjEkpvvBVwzmQE5P2BrvRZJ52DUxAKEP/NPEgB4bZuZqTI2Rr+XQdsG9QE4uyrZz6OfWwHvqqyl0tW9O7PSjvwwA/OsnuEaWBsmZfuUjCQJAlBFgM/zp2pTiPjdXc3NiePjSihtwUwP7dWyu4uwwokswLCTO88x869kqqfHtuHsHaEkbQhJg9FJ/iq56OtVxTj36f4umxoP5jQtrgnm+S4+H5JfFYIBFKM25b5UuRsJtmyu93YLylJAY8aINSCiFVI/VMIi+AK0yuRJ6tkQkagyMYBW7oV7YvCbNV6UNLb7sKnSQ9XbrmzkXtlTeM5Y42mR6b5CQ3qWAGJzrCo4lxXksmxkzbNW1gzgRgUgyX725nTFZvYzdQUy1+AEl6ov4gwLZ7imJIkSzPJ7rfBNYoR7TTI/waAGLHUsku/jX7ILf6k6twEXo6jiZaSBD4rQJgHfNmCXvb8aZbzf0ACXWVkUDXxahG+en3lCVtvuSI5Tra9PPELq6UxN1tn/qNaKPIO1+igteqOKKKuRs5eslfu2t1KVfwBbun71YY3oIoKwJPOyash20QaYcw/gOW07t8jyl/68YWPP2ksbaY2BAKMgtQNcS0tniwdQyTdAqaoGZZcHiGILaBLiVFRzHSKjw6o0kalcg23ynPGAnHYfUYvLMuYVOKHKKzsg5LOa+xjAtsEJk1YNMWty3NdhoEPEaVQ/GcgzgcV3MLQ59xk3Mu5pyy6gICunAvyqRGjYcSaImM9OAlZJXucSqes0nIE8nxYCJAGVVUb5fKUtdAWXj1bKRcVwrkkRuW2LwVirec3MF8+59wg7maSooZLAWYUXMX+b3OZ5FLhXq1tTcOJzKMcwBSNJ7qRbh+KL2C9TDKbzfGe7XLxwtvzgvXfKCazuh4d4kMrCk8dldWVNYp8vrn5RPv/Nb0p3R0e5cuWy8qvd3W2J0xDXsacRW7hKfE+ircXlZTlzIMTjfB+fnCgvFpcVB0BGUf/x4NETxZl37twpv/7012Xh+fPyzrvvlkuX35IlIFXIIpGjr6CdGIhPLIjiOUyBlglw9w5mfAeHBnVWQhBmlamA6RDvqKK4VRWUwiDbWTuOMlhlgC6Fkh5ru0kdPzGhWLGxgG6qcNwB1A5VirmigiMdPeSC0dr3VRUV+3cj6GnEB/l8NmB0p9JNnU/VwjEsILOCVRX+0UOyHKhXLTEz57n62C48l3huZ8e9cBFG0yIJoSaAK2fkytqi7fQgw7t7y7HhMYFsiid392R5vLW+obNdBO7Gksiv0aGxsry+Urb57EIvOvcAZs2QE0j4FaKOrN5HtMh8jY6N6DlhPRlYj+rfiGtEUhN370C4rpZ7j+6VrZ0taF+dd7bDt2Ct5tn0Zu8Z0vdPjE+UoWO21FYuvn8QMSjEoPdsYkj2VvKBx08eaz0uSVS4paNxYOBYOTk9o37FHs9d3T9x5IsX8001fuwx7kmOWNfOR8SVtHmRS9ABNopritMkUNzaLogWVAUkF4A+Ofbwe9Y++wVAPD9HPMR9Ljx/UfbUh7tbMSHPJTblALpUSt27/6gMDAzp+SJX6O2hb6arnvPcZMxkJRmW1I49sHNMtwQ7YvAd7Dq5x/g8MylkIB7gOPCBllCtrt2IeewqZKcCzTNuDoqnkwTM3LjSYjWp9jnS7IcZByqWjvPVz3D2+W5aWviQMlYkq/+WuEhkduwNPsuSMMz+6a5846e6/xCBGdQnjvPJmzmyrlwkr8dDZ7Ryn+h93LLjtXDDe7kxIlFJLxUW8JsmBnMkpftvkWjtsc5X1P8Kh8qaglfjD+0zpfmG5pPUZiOdSHwCxf9vrr39vUdxmTZQmzGhrqTVB7q5n9ar4xzOPfJwPJnf6PXi8WvFu/n59Zb9uU1IeViY2MS0DROX53wVA+X6jiWa16M2MZFftOP+jDe+DqeqKz3708Yt5c9FQCOCqeJDnoGm0KSNWxGP2GFot+btIudwCVIMFNXILWeeHHO3Kcn4s3n+vI9ZBGFXDrM26nmK+8DKqlpTeI8c0LNN3kjeDzEnYXHLIjqf1yRytX/Hs00OZUeKda13kcpDaffsthE8q7zeTj2ttjR+8JTfkkPK4SbccXgt+6l6Jsd95kKofY1rUVHmNSk4aSrMATBzvj1Czh3yzE8Mr1b/R6VyCgPaBG/Na0J0X5/vPD9S4BobDPO6sbke/Wk5UyyA1v4ids5uXJqfINC1X6q/737ZzDGJ/rty4VGOzJg0+yprmDM5W7YxpjoTGHdymxCL55Mn0jtIUipxWSvpxpMVxYheDvZ3y/bWmipiOdOMQ9rxhs9mztW+KVpDWcxu7BEcb3AYbGZI18y88nq1wkIQSAVu4Dbp4JQi+xSCS8DA/EWO7jZcW8IzhcGpbVW3igdYx+rVu7Sk8ZTzYbeJcK5Z4gkKKfosTnfLMP+d1/NZjUiK88Xz4nXeLacR4UMHtD6xWF8W0MQV0eKEa8PZi/EEh4QUZi7k+tdDpTTCXIrS/Jxw5kDasi7lIInddwghZEkt8V6fBI5ZkCDXwj5s3d02TjhirCHnZcZucKahAnh1dbn89rPflF//+ldlaWlDmObISL+cS86dPac4w7EFhQp2f+J+UizA+NEu5u///hdl7tFykXlhdW3NU837M7fWp7Z1++XsuTPlwoXzKtK5fQehqmP+H/zwvXLp8iVVFtOSk/Ek/vxf/sOftI+bl47DNz94fUbgzUS/PnP5jXcyfLK3iVwjoE01Hm/c3SP5NUiX/UaoyCI5Bafa2+ZYBlDGQ75HhA9JGIclm3MCQQr2sQyRTZgr8ByTYyFte6/9g53S2QVgZsVwZ4crK/Gw78SKSlbPTgSoilBwKvWYk4sMth0U+v9UELI1Cof50qM9ZP//nPhXVAC3rBvyftIGKm6wUb61qjGaq24eXSU/ESS+dFf5Pd/ypH8XMjqDrle99usI4ExQzH9/ffLk5OHw1bdfnb3oXAUYCsdqg+i1ouQkwOlMaGy3whKB0NnTYQ1R+c7bb6sPLNcNCUYvW6z41D8N4hBiaNd9NAjSpicnBF4AsqBYx/4tAxf3q6BK1IGDe1yN6H+8l99B+LkKmUq7PvUpptcUAQLfeefOXVtGR8JAEHJyZkZBCr1xE2jhHkUkBpHHsweZje0x14HCS/1eIvA6e+6selnQf4ueaVSkiMRbXtb3cT0QjbNnTpczs2d0LdeuXVNQBJnLd3HdOzt7ZUy20V0aqwcPH5XRkWPqd4yVC71KAXUAUxhuEg9APIJLQJX5Z/NlBNV+rwltrpXqa6pXCOLo86sqxx0HewJdenvKxuZWWVxcLmtYyfa48sQ92GwHD/g2PTXpfsAK1l1RA+lrEin6om5t2gYRNWQHve/Yg1A/9ovAU8V4twEbxocK4mWqPHZ2ZT/DfUFKJ6mcoBKfSQAM4EWgibU2ZDlBr/r9BsCawS3zy5hDWhKs83koCQmwGcN79+6rKoJxZZ0mQM3zYXV+2P1GkiIyeX09EkZX3Sr4D+KNBwLgSsltSyJIsKpEgmrZoUHNCyQq77dis7HMJIFgDpO04Z5MKJqIcwBuS2PeB6npRHRTSQnzYpUm1ctDniv1we2JpHhPAB9zWntzRpUXoHWb1Mw9iM/m+aPCg/mm3zf3zecz56whCG6+R31u9PneA3yeRMB84N5NmcCQ9KnfXlTwcn9YKakHLSRNWB9LrIFlctqIdpSodNy2ZXL0oWSuGQOvRfc/5hqoOBkh4CfhC0so7pPnL0GCutaDrDZhnSRn9HcM0s6JZbdVuaVDRLEIiwAIVcUb98w4keywXlV5KdWuX8v9Mv8kSghLICQAvzn9IXpJ8IaHbAfFtSiR3FjXPbGmbM3eVPDWJDoqR5gbEzqufk5bbIMnBsX4HimElQwnGNicDVlBKnCnVe3H2mgqX01WMhfsZXx+2ihynU6SfOAw/hbCmQDOCsrDYEWeMY4jEuhM8NE9UNvK9CDLQumeCWyS1xXEq2BS2Deldi7+m/eY8GaOgs/KBGsbwE0/C3Ci9s+t6uYggAUopCSjsUljbWcybQIs+wATs0F4RA9a/S17xCbQ2wCI7DfMEWdoVtonCdqu2sz9olYsBAmawKZ/nyCvx1+CjV0Ikh6tE8aRfVTfw7pLn2+AMgAAIABJREFUK+14Y4LeJletHE+QJ/jqum/xzLtq1+SSyd6wSgYIjPgzrex0XlChIBLca6gNkCVQbmEC+2UDACWJaTAO5wOvQ9+jK/Yakg2xSjqPQMCbQDBQ7j0hzxGuKYl3kdAtC8V8VpLArv17U6wRvX3rum9XFmeP64hFc6+wdaf39gThmZ8k3UVix+ckgJrgTor0cszav08Cz/Ng8Fz9oTkHVaFmwLXmAklOR9VHfmd+NrmGevBGZYuBVVcI80dEktwiDAilBX4KCCWSAXja2SmXL55XBfAY1nNxrs09eaLYi3Pvlz//hfr/7u/uyGrtxcLz8ptPfykg6NTsmfLRRx+pbxv7/diIe9aqkoD+YGurAtXgPxYWFyVG5BonpmbKzi4Cw63y809+Xv7sT/9U5/VP/vV/o5j2+o2bdb36bOuQwI+1RJ9Y2mhwb+p3SOuRFUAtt4roG+jTGUkcJAI4RB58SlYDqjI2wPRKzNTe3ZmIhW17bQnkJ8xkTmc5MT6peE1igiOAelpAA4rx0Es8GM45lTzIvp317I49p1XJF5uw43D+XwgPNN+4hYQ4Kq+BdZH7EPuH4xr6me+oDxzWxPRps9CQChs7lrCvTE+e0jkJ0Pli6bmr3JWHeJ1CGg4PjZZTJ2c0nxCVw5yrawhGaYeyVta3VvV9g33Hysb2uioxcBvq6x0qP/zBh2V8knVCtY9FJnmtrG+qiMnDx8ZGq9g1n/18lvSs0xqEWGx9Q/P+YvWFnql0gMh9FoEN39DXM1hm1YtuXMB/2rKrWkzmDXHWxTwwguxvELrE+YCUmxurAtvZj4+NHC9Tk5OyPyXWgGBhzGg3s7a2HO4OzQmnzxc4j0UmFpe9ZXxiwsLETgs0qRxaWl5R/EdehmsQ4l1stLlXnr3x6Zly/sJ5vW9u/nm5T4/ubVdhy1JSwP+BWsKQQzFHff0DIprpl9jdjcCPdhq2N+fvzmdcxaW4EdBX7U+cmwiLiN7uxDf8XXszewqVfdWeOXGNxtGgkkkpaAnyKYkK2cyGPWo9f2NPzPWcgpfcw3l2FNNEGxjmPKuQk1w91H821lg6oOR3d0LARpVVivEsIvF6aOIhCz6yrZir5Ew2kZtlXp14Tp63ep1iWZMyJsldScy4dAsYp5AgidusgMxK5Gb9pGNJJf7CVl7nYXx2IAWVGBSxpn0qudkWHlHxshAPNaFossK6tyR4VbkmlxMHcYxPClrNs1nkklXRKcwSVhKErsY01kFD6x/GSBLrUAVmy+Y5z8X8rIrbpEiwtmhokeAZdyaJGaCS4hTWsJxMcFFIIaDXumJ+rFRDUKfvPlSxHDFxCL4kdMj+trGe2E9T8GaBjufJ53zTf7ZiTC2cSNeHI0R8fwpiMxoXrqjqWwtovOYt/gUn4czn75Bw2crDQiOLZZvnqCVyjPwxI+iMCzOmyx7BPO9qZRQitMQ01ZolXEgknEVoHq0Y9Lyx9+AgFq3IGN+8P8dWURkaVcr6HnrUHpRqn6v4MQTSzn+c+4KLgGHl58mGWHhBCrwt/GZvy9fYHcKL3nitX8sfE/cWZVs4FvhxxPLMQ1on1/0trOCd25gAFjke+4nIwG47ZoA5aG8IB5cUzvDdquTV87wvhzjFiDXeTEGa43YLQhFI7XkvZD3HM+ZiAmPIbWG6nIH4bNpgICJNYVXgKNq7Yo3mPql9JFxq8gxmfcrNJ2IPxVXhgqT2VjvbyrvA15jz9nPtOSCGMpaUraKyXRN7BmchsQTfQdzEuuZz3WrG9vr9/UNleGhEZ3C2iTI+EM9OWCGnUJwzVjhN5nHkXcQHsR/ncyYsa31dcQXiRNYHuCfrkTMenJH3SLgUFvBcG+sG3At7ZmEjPS7okAtFCD7zXrlvEd4qxunTulvf3FCczBhnhbr7WkMwYz0NwUybuR7FSc/m5zWX4Ip2FnNBQWIA29ub5fnCMznhseby/JLLkziLfeGcPT2I3TM/61aMx/PHWgZLgwBOwUg6OlHIQkz34MHd8umnvyyPHz9Xvsd4vPv2u3JyzD2c/YI1lUQ5n9smxh8/flw+/+zzsrzgVmy8TtbPQY8kF6DnQ7kg49BT3rryVjkxMaVz5/bdW+XenYdlZGy4fPTRD8vx46OOOXEp6u4o/9O//09veMH2Gf8a//3NRL/Gk9u+tWMn+zNtbikkI6GM6oyenrSN6yg9XYBSHMKoxthgAPh79XNV0Y2Oqh8n1VscOlg9ARY72AQodBAsWyoA1oLFHwQZhz6HCTYrVGVAbJAY2SK6s5NAhr8bZEzO96WF2lLKKjCJZCGVla+a1q8lKf/R18DLBPBRErV9bZlgtxnRDES/7lK/7vff9Z6NJ3/DdnBEaXr0td/6PQHsfO1Qt5KGr3tNqlObKiiDgA1I7nvIezl8Nwaipqemy4WLFxTcsG4h3SBGIfCq7VwA2AQd9JDCHnpyakKgDSQxQQ1BOa+HKOTA5zmggo+gJi0LCc4y0RDZ0tkhUpcDHcBiK4I11Om24usSgch/Cer4Gc8AQX8GAfpOLKkPDvRZBAyQu2srS6Wzu6+cO3e20J8XMIYAif6+p2ZOitTKIJsKXchfeseePn1SuBLEE9UOjAPVvxcvXlDwR38tKivHTpwoI8dGy/UbN9QL+N133hZBCVmJXTFBDmAM40qScev2bQUgs6dP1womKhnYI7A9GhoeVNUrQZsIqbUN/U6AztiovpNA1tWk/aV/cFAAqskFk09pXciOwzij6oPgZdyojjBwZavdrM4EDEpLcJMd/rwMaPkuxpq5J/CvVs9Y16gXIFW3rnogmOKeCGKZE95HRTm/W15aLHPzz3SvVKRCCGdfZoi1rHBiHdl+KsCiri6RmMdGRlThs7i0LOsgrgObR4LaTMz4HvrYPpt/Vp7MzSmJZd4Al0mYsqfR/LO58hVW3MeGypnZ2VrJlklu2sxkYMu8o0ymByPXYstpV4Ty/XregkSCgOaMSHCIuVQPbVVWu+cv36N5jB7WLxZfKPGG/Cd4TkCK5xNFJedHKlyZb5E82/SCZF42ddbwlGs9RLBMoFsBrTiDEszn2m1l7aBZ5AI9kEfcA1nArSoE0+rMgF+SbCRRsuvasoUznytVdPTqTjvZrFaRgjRAbJ4rrpl1SAKhXt4QnH39WjvLy0sClxlTgMyhQewKm/4vzC9jwfPLeQoZzftNnuI0YLJNFdpdFhcYjOkKu2TIegN1WCMiPsHWfpHqnFDtAv7jZpC9jPk5wA4JHOIPXASwbYREJ1GhNw+km+4xVMeMv6qzg0TTsxVESia77n3lHtHMh/a3SNjdnxuBme207fTRVDj6TEjCx1i4CWdbOxp3aiqcs6crayKrk9uvzzglCXDWpmzFARjjswK/0zU21ZdxJSGsSjvU7DNqnZNjoARD+MAEh/LnfIdJvcayLQESviGJ7xyfptLFMZr72xo4a8RTja1zBW5bKvfaxy2GMi3V22e3vi9tmoN8U6VqWKOqalHOANEDkLlqVZYnISaQin4iCTpS1xZVhwK4ope1fi/Roatrtbe2RH4NYW4hVzvOYT+W84L6DqKadiVVgqwG/YLgYTWFhYrWaPR+Z21aPGHgLZPvNgCdFndSlCfQH/ZwaZPMPfA7C4hYuwbeDfYaOOlSFVMAwwpa6a++I1KS+eb8ahPIos1CoEEsrnUVxLY/u7HD5LpzL0xQNAnsrIw3AezeyF6jUa0R4oWMu3J8KqiVdt3RN9igvq81Cegkl5njFLCY3M4ev00fygSANQQhDBFQGGKJtAH1NXqdad8Oi7X6vtbvrB1pkXlZ3RWg5R7WdnVvjGqd1tpQRU3YlPp8A/Ru7jOB4/W1VVlA//ijD0vnwX6Zf/rUrTPW18v1r66pZ+w2ANz2lioccF95Pj9XfvbTvykrK0vqAfYH/+bflsH+gfLZb36jPYd47a2331G1ofqFITijPUNXl8Q1nBOQYVtbu+XBo8fl7/7u78rNGzfL06dPFH8SQxBz4c5CjIo4inFHYMgeQ/8v4lJCcOIzPv/Rw0cizABDqTyZnpnW2idOtXuIhYyIwxh/njXZr0avOq3NOHcY+awENvfsdWHRi8F02vuMHT+hvDHXXZ4Lud+p8irAVc5NPov2IXoWRSE31vO5d3p/yd6SQT4lQVmFXvRdNoEvsB1LQ4mDLFrzZ6iwJEgqbJzXNEbEsesbS/UZHuobkmUwICexCdXbN2/dKivrVHHlXuM9ua+nXzHzzPS0dgOAcuJAxVbL7hu3vr1qkVrfcNncxa3EFcC9vUPlRx99XI6Pjyu25DXZNzHFS8T4nKNUAIu0ruIw59yq3gkCeH11XbEo80i8srPv89tkhCsze7p6yqmTZ9Wvmjg6Kzu1J2a1mIpmrMohLmVciSUAWIkruK+1jWV9P/2QWYOQ/mqVgRvJzo7EerTX2drGYclEvXajVu5mMU2P+hGLQB10NTuVWM4ZqG7ZVWUvYlrmE9em5dVVrWfGmTlAUEAFNq1klqi2W1y2YB1r+J7eMjk57v7cvX1qZ3Pz1p3y+Om87MrPn79QTp46aUI4KunbQi6JBCEIopdgWtbmGWiRIC0+IjatvWfdRqu9v+pZUmVgU/2qcy3OCwO9TSWjflftXcNJIhw5ck03sUNkwvH7JF5SsOR4wjGLRRMh5IgerMJo1KfXwDSfSwwgd6OIP/IZciwR1ZIhEss+7N1yiGsqAnktJHzu78aNaD3WiLyTpPEwBGFphVgytX5+WwLyzPvbRKgJcv/GRJHd5/Ks8/njcfS95Jj5uzjPffZmFNoioGvMV99uEVYQo1lVlxXguTemAMpiO7fFkNA92tS8Cgc6hG28AjM5iivl3pnCuyRZ8kpTXJObYBszyZiVs1AkGL1s991CwGQLDk+u1hNhG6RajZ/1l8qDH9YwRvuXulZj7YnsahFoKWJMwVv7A90WJM+hGlnXL8zYuhHCOk6sgiL21IN9naGIqSyI7dDZyzkloUc65YS7YY0/W8UMOeZ8rlo54F6SfcvzmdcZaOI3Se52VbKfQTtROQZvFaykCjLicZGUylMcc2bbkry2rBzNfJg9mkpP5hCRFzm7zgIEOoizwymKPRAsQyLzsIq2ni6Fn01fYN0zznE7u9W1zkRt9PJO++5cUFXImflLtnUxUZuPcxYU8ewwjjqnJRoOZ5E9C4dFVIY9sPZBVfmHSNeHSRVk6tkKG24940cEY+msgUtGxn7KxSKm5774Ps7htAnnGrKgwBiR4+GM39PWvO7rIZAm/mbohGNFxasIS4kQEAy4z2u+rxZ6HNgxTUI8HFIkenUPW+VFIW4jbgK34TozJmfecT+jxQOYHxjQ8RMnquW+P8/keIp6LGDvbUTN0t4wHzib2KLcOIr3QfI9cAy+P/MO5fiq3t0rW5s4H9LyzFg9HwzmQDya+z9YEVgJ65j5FsYC9tcPnuTKaNtvd8kFhLM1RVZ5LuVZpvZqpaOMHHMfZGJy8EWwW8aLgg5iEsSXWQFMwcDi0ouIoaNYBzwQLA03sZ4eV8hvbjn+GRgQJsJ5RfytPA6SXHbmdtzQuVEOysryUrl771Z58PBBWV83XnFm9lT53nvvl5HREY3hQL+rk7OYLYUl4DzkF7SAu/bVl+WrL+5qn9CjFSkhWyHLXOIWiWKiVUMI3d95561y+co7iu2fzj8tn3zy87K8uFauvH2hvPPu26V/AMxqX32A//B//tM3vGBzlL/Wf3sz0a/19DY319lj9EsHBi4KvajMaERP4EbvJtsLpdK+txei4UAe+BsbqIW7ykD/sbK1uSNLqA8//KicnDmpSiPiE5S/d+/cLXfu3VEiSO9erLAcHHWUjgCvIH87OglwqNZgk0RNC/iHnQGVSAQfXKct9wTKhOr45QrSpsfJIRVrO0o/Mr81gP4msvMffE18OwHcVk2+lIR8h+tpA6Pt9x9NCL7uo/7RCWCC2pSyfof7OfoSBcU16W2qYZJ4aidt7bGoIGJnrKcI8hjvTC6ySq6teobcpEIVwIR+Ui8WFwrEVfYP5D0QsNlX1la0G2V5aUX/RRXH/wAdAT4gUAhkCB5kA00Aix1K9H6DgAAoUo/bxUUFIQQ3qlwoRcHV1tpa6R8eLpcuXiyTExMi/xaeL0g9CNErW+OOznLv/r1y4+YtVwZPjKvf3Ob6pshBnl0CCkgTAWI7O+XFi0UBSZBhBEZYMbu6z1YzIli6usvck7myjOUzCj/u6cRx3RcgGIHL2OiYKgYYc0hOQCT+y31MTk8pGORa2Guo8CPIBRRbXFzSZ/BZWF/zh+uigkWE4wE99PrLcFwXlTaAPAQzsosJgovAh98RABPUQSaTyNCLjHEGiCIgJLCnsgPymnsFLJLFMpWyUvKR6LqajMCecaCvc9rFMCZ8FuMrizeAQILHxeWy8GJB5D6kGX2SCe4UTEsN7M9vWwVDCirpOaDqo0/jjaUzxC/2QuqXRoW0VMCoHelhPKBxfvGCiuEHGl/uwyQd42oQhnmAYKS3GQQm88V1+/eAOgbX+HsmDKxDQGr+EMwjkFAFqyrhvT5IFLlok66+Jmwul1c8j1RAZ79pgFQnPVS/mRzWnk6VKsF/9HchgHaluRMJiR4AneL6koBLoJNrsMVlQxJwngCWs75T4ct12obVvZdQn3JPXJN6bKvSeaf2Aqr2t1K+Uj2zo2s0WGawygrstGXkDPV6dm/xTT/3sond0fcCKGS1ImvIBFuXiF6uV6CDFLfDSnoB/ZUEpcI5wO8k1qVcjwqpTBhducpe4b0x+yGzf9HLT/MdbgM4GPC6kWPDErhgy8n7E6DiHgBEWMd8PnsL8+AqOfdSVxV+qK+dfCVwdtjoQQRR2CJp/NSz1S0m0t6Vd7aJowRoEvxzj2RXyIrUa63voyBnOwln/KkOZz21KwrzfMizUWsTIkQWkbbNTvAtxSW+PwMgSXBxfli97CrQNoGb1QECaWSTmsBjU0WSQGCKqXIt6ywTAJH98LKqwqAGn8B1SLgQZJ7vKTRc2k8aoDWfd9tXutJGhKH6rCWpEhUnmsu0zfM9Z2XqQdhdGkz08+/esX6++bwEMXlnVsGrcj7ajOjeEtxK274gk7XvhyV7gjIJgCSopXEU4E61ssUPWRnsHo+NzXVaianylt5qvSZns89WArBpBWYwJap1AtTMe5DIIsQjabXK8yZbd2z6qQ4Ne7gkqnOtpDV0Vq0meObkvbGC1vpq9UoUQbxjkMNEjefUYKtB4yRjDdLaAtZuPFR9mDStoHKILZpYKSUOrhDT/GW1eKvitlY2p5VmkHv5HOg5lWijsTlNIKw+n61erEyR32sQ3yI3z2kCIDy7/HkJGA9wuFZbRSVpPvcJetVnKwJJk+V2dEkHAq67ISp9XmrFxzjxOoH3EKCyOt0pm+vrIoB/9MPvwxaWF+H8wX72+edXy5/9H38qu93Tp08prpiZmix3bt8sN29cK2fPny9TMzPlwvkLEqjduPZVrcY5c+6c9uGrVz+XoG761Mly6vRs+d7778vdhWcNCz/+u7i0WNbWNuQMc+/e3XL/3n3Fe08fPxEwRsJEJYOqinf3FbNCJLIWONshnJ8+eVpu378ToPRBOTVzSmQacY4cIUqHQEIEfMQhbpVgcYZbSVhskY4pIXcxgRsV3yaGg9g46CijI8clQso/h8UOBwYLg+ylooT54dmKkyXAziT5G2eIPA8O5wytXpiAYKrgz3OG89CVYI6DqD6hb7h7Mj57/kxE/pOnj8revnt782zMnpwtp06elHMHr2UOOb+x5F5Yeu610/q//b0DZXR4pExNTSuG3d7bK8ODQ2U1KsWxgaYCmM8e7B0uG7u4g2yXvQNamAyW3/u9HyumIy5SPHek/6N6R0fsxzALDA0CgTOXyhe3nEEQiZDMVdUifGnfxN4QACUVx29feadMTk3WihbHMAjjLOSg+jcJ0HSJwbb86dM5EcBrq0s6kxjT0dFxVT4nuKnKrb19xcc4AG1tu/dfzi0fnmdu7sOIHroggHt6JIyFBCZ2WVxaEJg9fGxUMT7PJzE/10aMi7DPucGuxKqM36WLl8rp2TOK3bBVf/H8hQq1p6Yny5nZ0+XE8RMaifsPHpWrV78qj58+L4PDw+X8uXOq0FEsP2LHFuIg9TLErlLWopuunBZo7r6PKeZhvHVWa//w+k4HBO499yOJkKKqrtmfs0WFq9sSnM+YOcVIuW9ltV37OUgBVY6pzoMgOj3eJnLaMVE7hmrjB6paUvyWVZk+k+o0aicPjCk/u/5Shq/VXS6f/RS21b02xXJcZxXHpUCD97daYdXvaN9xAzKk5ajOGrUESAc6Vxfzpwq6WsS0Py0juIjXFIJ9PYCRRGuuYcW9Md95VleCLgK1dNrzGefHIcl5k5sW4WRsWfeXVrB9qC1Dy+Gp8pMtArbOsWzf09EkBYshnj9CKud9NaQTlqQW7HHNmcs1LSwc3+e5HQdqjV0akUysmxBuZQV7xl/ZOknzg4go3VUijhYJGue01mjk0Hp2Yk3n+tZM5timO1GXe5U6jgghR5DZfK7EfIhRwza9Pc7eQ5vr93f6MagxfPS91mdVV5mmGrZdcavnL9t5xMRVoWDNqzyRR3MjxU9VcGohR4qz2/GMnBWrFXW0OYgx07VI7OYcSDGyzvusLPd6yTg751yxvqzo7XyhuLRVEWtRRuMOkNdlktUiKQuzLLzN55EcALILTIXPIzfGMSvxEzAjiRFCtG3imb6+CLpcdOF7b6qReZbcA9j3lDmRc0yfrZnLgM+Av/H55PUI94lDiKPJje34RxuHFZ0n6Zoki2e1KzAWoHhW1cbZrsLfIQEX5HW4d7F8KfhASJUVuMRuiO/V9mqHog/aqZmEZI70PEZrrSqOiHzCIrds+RSC9+jjzRgznlQC8/125PR+6LPKrZSOCjq0RuV1Ec4MwuXDkjlyEtaQ8rUgy8Eo0uFLrhE77q3L/yQkAWsK8jxFMmAnS8uLwkDYUyg+QPSOWMvCIufFXeF4xr6Q4k3nw16HjAnjwJyoVV9/n9YTFbTgZswja4hzGiyRa6GIJa2oGRdeLwvmzuL8EUtlWleo/7H7LYvEVy9795b2Z0AU4yjYqfffv3+33Lx1vaysEceVsr21X04cHyrvvvN+mZqa0efYvY6CBjBCBHn+w89ZMGr19myh/OLnvyx3bz/WOZihplzLyaGxfVYVfilbsps3KcwYXbp4vrzz3vtq4wGud+vWzfLVlzfK6NhQ+eijD5VjwNds72yVP/7DP3/DCx5OJl7bf72Z6Nd2ao/cWLTn1U+dk1f1kNS9IX7s7OkoPYOdZXz8mMgSkkVVPpXesrvXURYWFsvZM+fKxx/9qMxMn5QCRlVcu3tS9j56/LDcf3Cv3Lh1XbYQSsZk6dhberv5Yg5gkvcMGlB/AYbTCws7FA4gAgdsg1DDhOq11ef3pSmLpCGD1fx9O3k5+p6XiOCWou9rl8TvTBp/BwL4FSrSTNpedT1H7y2D+/a9f9P9vzQe33Zv31YBrCj467cTcqcM/l89vt/MDssmtRT3Uwp72gRDuc82AeHPf7nHIv2lIQKtnAsLmQjECMhQgmYiCtFFIEHPLwWUHRAZHNS2xYT4vXz5sl4PoEClLERqWnS5WtI9QkVEqu/UQllYfFFVcwlEAiBwX+736h4ZWQHJqHAdAiLOnlHAND//rHz15ZdSrNPD4eyZMwJWHj16XFaWlhUsnDp1qpw5c0bvJVAlgOJZhZAleAVkhASFOIQE4voIcKhghbyjShirZz5ze2ujnD1/SWAkpCz2zzyXk5NTIhj5gwqf92cPFF3Lii3aqCJhHFFQQqqfPnVSpBjBIcE8lasEefl+9pKhwQEFV1SvqP8ZiaD6MDtxJyjn/aj+CchQJBPU8h0kDwIOseXd3BIBBdF6/PiYiDiBQ4xxAGaAOAR+WDzzmagEAZrY9yDtWRdUWxBIQryTFEKO8RoSyKz4JAkBsMNSJfvgYp8MOMw4Ye/M/wjASBLOnz8rG3ICRwJikg0CfPbNJ08eiwQ+Pjam4MxVze4bIotXVd5BqmLT715u6nmLOnbH6lhVcAQgK4soJWyubpXyN3qnWCFrOycC2XwSeb7SwjUfbyVrYcvLGheJur8vodDaGr1uAYXdsxFBEYCzvqunR+vh6dxTvefkyVO6Pu6bAFhV0XovLQZwnwg71ah0S929lfUmB6hAYe4hdBlPnicS13yGTJy4925XZ7fVqfSHVk9vKx65ToNAViZnP87cTxjrVKQnQcpzPTI6pqQhq2z4Hqnktzf9fAdhRA9F1pyT1bDXRjkftuNJjnLPzDEKVAGoI66acfUq9rYdem55XzJ9EAxYexoAsSJXloQBFqYyn3EHIO1EkYqtZn+/7KZYz8w1ytcUrOTzgvBi+BiJ9zEltexHkL/84b55n/ocJRmouWwqEhMI85g2AEOuO/fE7jFwEqBokn8MoAl7W1Slkj+BDldMREVkgHg5TwKFwhGABI7nFDcBEn6eZffxsW0tiVpeg+Y27OdSwcx1GBwymKDvdeDkEyZAxbYNWFYue10bRKnAGzaSYRmbQE2SxiYCw/Iwnm+BKVGJrmtIi8LWAWoAw6RlJsC18iHG1nZz2duyif0S/FT1eOu+Kjgb5yjKLVXKZrV99knLapVsvxA24raQc2UIf5ScdpuszCqcJCpTCMSkZY8xOQeEyp/xdD+qTluwYb/ag/WWezkCJkC4meR1e5JcT67ctRWWen6HxasrWfajksX7hgD2BBWTYAW4yd5mrLMAYzW+sUaTFBawFJXQWqdRxZHxRJJMbYFGVi9rDyc2jvlKcDrJ0QQ1cMrRM6FxiLHNuLGF+Cag7F6nJmfdQ9njYbFh2kkaWJQFXtotZ0/KBI9DdJFrMbQQUYzT2FJm9abOpkPPrvtpJSDu6CyAnACLLbrwHFvMYkI2BakJ4qcFP/dS2FO3AAAgAElEQVSVoFGKJ20n6DPPAgmTHQ2g4nWc48F1VAJYwgjHdrlnGShsiGFErBtrq+XsmdPlB997t/R0dZblxaXyfOG59tK7d++Wv/y//lLCMtpjEMPQnuLWjRvls9/+plx5551y5tzZcunSJcUT1778UqK9d955Vz+jQuGLL78ojx8/0t46OT1dTs/OKr68ffNmOTYyWiYmJsp733tfVYvEL8QWvPbZ84Xy2W8/Kz/96U8VY3DuIChCkMX+h6gQ5T/fd+rUabfJ2NqSgJd9kj7DHV2d5f79B+XZC9sZT03OlHfeeTsEcp1lTVVS6wJaWbvswYCRBo9tI8kWZaGCH3zZBpNwIvgaxiFmuO7tCVBrbiWgaGIPzizGnjPQu6//qNpXgHmCvM5js499gvNHf8/exfUQ9+X+yOerClhtINx+4e7de+X27Vtla5uzjhimX0LnGQjA4eHqfOEqC4twvrp+rSytLalC2YSqr3eod0ix9MTEpMhfxoYYFacdKmW5FiqAWe+93X0CqFVZeQA4OlS+//3vi2yWu0xHY0uaZyMEtFxy5LThGJJYQTH+pltUIKxjrra3NyqBn3vIQQG07Cuzp86VmZMzWjO2tWx68SWoHRKsCpDymYgMHj95IqcaLJ/J6VmP4yemXHUL2R9OMJCm4AO40aiaPMQkWUFUGRRvUNGKCtKiESkiqkRIyv6C4PzxkznlNL39xFe4xGzrbKBCe/xEiCG7aMGzUVbXNwuiduIaXrOztVPu33tQHty7r7jg/MULymHUo/oAQH6jLC2vlrn5hTIwaOcc4lZaYBD3JqmrPYRqKNYuzjAS35gArvl3OCioTUacw4fIq1jbKejhfbmH5et0JstRzftbEsy591mQZVcQC71CHAQpkn0yEQdE5aBz5jZZ4ovQNbyS5IVEPWzn762yVRLb4vPzfEnQnvMZkWhD9KXFbvTc1O/DYSMtc8MhxQ9UVOxG3JXYiD4/coSM/RJn0L5SCWkTGHnuZEVsJcijGrjSvi0BHT/ztbnSUDFBBDa5h7XXA3MjUWDrfHEMGdWqGfOGyEo5fm2TkL2XTTJmfJj5RMYIsWSqKKbO5ZF4oI0hmbRsXUe1Jm47iwSff+gek+H0Om/HHr5uCwIy7kmxpNZm/q9FkPp1uaEbF/Ie7p6d3lubGKtNNiuPirFKkl0ka5xBVYSY7QrSbrrinU1va58VXn8aV5Fbjcguc8K2tXcVAUarqnxeiDtFnEbslDbQjltNENXKzsTJQgigZzGI22a9trA05ZOO8xuc67AQKgWSyjVCKJREq3Jyib3tdsb3pTgx12+68EQqaaePcHNSXCvyOcSEEe8770wxXzOGzKf3skYIUAt0AmdIhzWRoeRFEHC0/QmxnXL3IOv5niRLvYS9b6W1d57/6eDl6v5mXek6EX9VArhpQZHXmg4AfK4qwtdcRctYihgPhypyjMy30oEo24cwpsKRourUFfGQvdFKJ9ZWLv3EcRgncIylxcXo6e61SDU2xRZMOjHaQYf7RIsUjFids424Re3EurpVGNBTK/HDrSHEleSpXh8W+DLW7mHs+EwCpHDWSqt3fVc4GjF+uW7sJBStkyRU95qS0Dpy0pwnYhPccCCAaXGiuVd+aOtz5oe83Pd1IHH7zp5t5RGqSawnPMV5rtYWLYDkuGh3PPZbcC+IXfU4Ju6FcI3e2sKi+tOZbV3xL5gcY8d3MseMne3SLRRUT2UcpjpK/K5XAktV0SP+i37Lus89Cjh6RNpzrxKHbW+Xp3NPys2b18vSyrI4Dtbv7Kmp8v3vfyg3yl3lrnY8I07HRhr8VgIXxZ92moMcJq/46d/+rNy68UDXGMXsNd6EX+nrtXPd6gaxJOeWYYPjx4+Vjz7+WLgP44n48O8/+aQ8m1ssFy+dKR98/3vCxcin/+gP/+wNL5gH7Gv+3zcT/ZpPcL094zuv/qMo0xEam0f/aHc5MT6gai/36S2lr2+odHT0lbX1TVkVnD93sUyM08O0V7adJGI+qKzgefDwfrl994ZIATZEqoy7Ok3+lg73YXQgTWDTC0xX1teo/toqZR8CAbDQjexV/aVgKYCjVxCNOtgCbMxg6LsQoPUB+A4WxN9EcH7zMvrdCOD2Zx66l9a15s8TZD6aGHzb8v4uY+ToOFOjAGO+jTA+8sU+vr9pu/lmAlg2UqEYTBWagOtWEpPBbIKskaUFX2I7sKUXSwJJsBS2+hBSBlIgepwGMMxcA9QQBGDhOzjswItgDiIRYlP20fPztWfFxgaqxH0RDIAfCRQwxpAbtiVuKlCSdMVyGWBv8cViuX3njshS9X8JEg+S8OKFC+rTRiJBX7jPPvtcIAt9ewl6njx5Wi1d5+fmpPqfEQk8K7vBuafzAvd4//nz5wRmoNyfm5+37V+f7aMhg9MSG7CDf0Panjx1WhaD3C/gHGDGwwcPdL9nz50xKa/k0KA8loNY9ALaUAlMUFOJkI5OVRVirUagtbbqSgaRaCRWUQ3LHrG8TF+RIkAVkJBAGNLYCZ/3Bj73xcKiAiQATQK57LdiAG5cc6h9DGVmZ2d5sbBQns7NKxhCAcj2wndTLQg5TtA1OTnpPsTrm+orBiH84N5Dga0TkyfKpUsXZZ0IGSGl6vCQqgSYf74fkIoxZ24IGLNqWORob49ARQAngDfGDCAN22gAXIJLqqGvXLmsXmwmF7c1vgCCBJeQ2rJ0jO9X0Iq9n6x1nQQRJDNWzDHV2xB9vM7E8mRVMPJaqoSTREoSh5/zfoBb9TteW9Wez/0y7nw36lQCSqkgexAyDLmfEvbKe7sCIlWdelAKFSM8D7LO6XLPUT+3nANder0TT5PUfE/bZozrIWgHiFZ/p71dVSBTjT04NFwDaAQBJIQE63wOnyGLr7ROReka1XKMIWuP6wyxeO1p5p40Vt1mj+rs10RyyJgxnlkJnvtpkl9KvCEaAWj39uQmwNxm4sK98+/ci1j7jClrmL0JooAxB1em34x66agyzeQgY7FEIkPVNBUwx49r7FnffDZrhGeG37E+XRnoxN2AMYmYK32Ye8abJJPnNwk5kjZIYlVchh2onAuCYGJOkkjJn5ns8/7M/SRApKQzkj3tGaHaTRW8ledp05XkS2PBbGWyyV+LeXYMFGi9GCAliUpLde6BsWQ9ZJV2rl2eJ5479abjs0IQYi60sfMy4GTSOUFaiy5sOZbEV1ZRi6A7sJ1b9osVCSrRBX2HGovUel4HIdYG7JrfReWAxC/xrMQ4qNI9+w8HOFLjn3av3qgoybOxAgEBpmQ1cRz11V7YRFuvktsk37LPsp7TLldJcj6rH3ba98k+LSrnw955a8e2c3lOZ5W+Lc4t3HCv1aZ3lc5OVdsjUPJ3+WeIh7aD/DVRhCAik/d8bm2jZe16gue5LqWil4NEKN6jeiGJxQThq420KqeaSgVVbYXiGgCGvUCkFX1WOVN0nsV6BshASR6AitY4Vf5p+xZVILJWi3XNXNilAQLbIEGS3nle5rOXYyrgK6ob83e5FxkIa1WqH+rVdxjc10AG2phrMqsmcl0maNl+5kVax9nD61xF6D2dz0uSrwLb2WdYVZgmwfMePE++ZgFPIjj8rHK/CVxln+ejsSzX5bygAb7b2OuhMVMrGgNQuReyXrLyBzk9FqY725tl9tTJ8sG7b5ee7k5VbbB+p6anZXNMfESf0bX1VbX46DjYL3/9//zX8n/+lz8vFy5fLm+9daVcvHRJfWW/+Oyzcu7sOb33rStXtFffvHmz3H9wXzHT+x98IAHVwwf3y727d8JWuq9cfuutsrm5XX7960/VFuLUqVmd5ZyD9Pv98quvdF6/973v6fwjTp2bnyvz809Vrfr40aNw4jiQwG/u+fNyZvZsOX/xor6X+793755sI8+dP6d9i5iPc4Dx57nlKVClOXt79Aq2m1Mmmu0e6K5KHhwcVmyg/TscBLRfQHQQ67Yq2Pg+vlcEcEucm/F+zq3XytFe6E1Fo14XoCE7dlP9aBCY/rjPNDaOhZeWnqvfeXdXbzl79oJ611LVAXm1vblVXjx/LoAXIj1BwqtffFEWlheUn1BTq2ui5ULfsAhf+tfuEG9gwT04pM8gDoOoXdtypbMqP0QSH5T+3qFy8tSpMn1y2qAcglV9ugFdi2js2sL8AuIiIEE4qPiCXnQS/dguU2KavU1b9sb+1dszIIIfi2ZEnexDxOjck+02/RxKcBvnu6uaOuQOguAVMd/iwnx1PsDyeXpqRjHI8BA2zXZLQZD54OHDsryyGJaIzJnFVIrfo6+kxQIt4L7ThAXrjbER1jDQr5zkxMQJxdQI29bDBh2bS8aE+xmfGFelO3nYQUdHefGCdhabWn+IOKkoQ7xx7+59jRn5ASQygCzzdenSZT1TzxeW9F6eC6qQmXdiMLlIhLtKrYQLAUO7r20KTlyZFoRrWPz6rA3hV0s85xjDDh38SctizcPBgeL/7F3KfLgHIiJHx0VeT2ErzHcoR0rBf8uCNeK3JEFr8OuHqvVcuZLIsYNB7BojReuEGoNEANHW00tsjSVm9IDM8+QQGqAmhhZlq2IuiKxK5nQp/YuzoR4TEkZWXCaIxTyvsyeoxGu9rkzNcyPJMVX/GTmqIiiC7SRLk3Bq6ePql7eFUG3CXvOXuESKnZIITTvasIjmrOc5JY6QODBFhvHMKdprn8XhpFHjxLbdfRJMSV4fJWCzx3A6r+TeGYdiErfO0zWRh0BDC9MszuL7TaD6HE6hlMilbMcWyp36VAcRl2MlAqnVDkSWu+GW0xCzQfaxl8ki1tb1JgS9Vtq5RooMpZeslaYNwZ5xTV57xSQCXLQQ1DGezh2t3WjNET+TC1z0Dhaeg7MV7Y1w0iL3CCyD+SS3d4Wtx8jnUba2iwUdDxTfx35pAZz7z+bznOfe11VQV/wvifjYR+sDo/FwKwQJHuXK5Pur892O98KlJ7/PLoytMY01VMnmuFa+z/G750brpFVdL1GEHKos8qS/PX9X9eSg+8FaROs505kQNt+5xuraCMxa4xRruYrF0gI6MUJdO25Fjc17zUPI6yQk8YrPGBM8SCLSeP74TzrCKHcFU8ANYt1kYLoSuZhgWOKvJGtzH8n4uFl/FqXIGWIXrMQtdiS8ivXDXgJ+SP6kQhiEx6x/LPkRcG9sOsePKlTyazAo7W1hOS70NZyYhDlsbgqPTJxM39VnrIh1K+GqqmP7df8bWxt2A11fi/sk7nOs7ByxnZdlaybidDAorJx7Cjst+b1aI8j22rmB8rtWK4HM9bxOifk9HibUXclGPpQYil3QLHLleoituNadzS3di9tPUFnrCmHmx050fi3X5HM4yWhjUgg7KdrZ3tkqPX08y72RryHW39W46zyJ+JPzGs6EcWM+nj59XG7fvlFWhbkRm+yVyYljIn8vnLtY3U8RpqkIBGxvc6NWJ8uVD9ttMOq+fmFBP/vZJ+X+3ceFdp072+SQcSaqJzatOy1w2dhxBTD8DXEN8d2/+tcfl3PnLuh7iOHINa5evV76B3rKj3/8e2ViakJj8Z/+1//8hhdshRiv81/fTPTrPLvte2sTwEe5thYBjCX0+MnBMjSEqpgDGOsMEseusl+wNqAH5m45OTVbzsyeL/39g2VwgB6CQ4oQIALm5p+UBw/vlfnnj8vOLgrl3tJHZXEXX7xb9stuKFjdpByyt7d7qKyv75TFBRQ5fWV/jwOZIMK++w7cQ/5Zk8TmBjOICbinqm/bBGmCBb/LlL8KmP3un/M7EMCtnmZf+z1tAC8Sr7zH70LsfpfXNNnOPy0BXOnjCFI5MG3XgX24E3+CmUAQGhugQDJU8dPbX87J0uusrZZfLAoQm5ubj0rHsNyIUJBkH9KO5AwLaKzhVBMWQTPBGoEMgQqgr3uoDCqJg5jhemRJGzavXDpgEgFLJjL8XjaznbY7QYVO0As5C2FFEHn27Bn1dX30+FG5du26PuMyAMXEhHpKXLt+Q0HI9PS0lOoEPJkI8TlfXP2iPJ+bK7Nnz5cL588poMA+8ObNWxqu8+fPiyjOnh0zM9MCqgAzqTYmWKKi4PnzF6oi5DsAjgDkqYTmutMmGEAdq2wqB1HDrayuNYDJ3p6ACr6fAGpubq5sbm2XifFx3R/zibVK9kRlbKmy5X4gkgne+wc8xiv0UVtZ0TzyeqyQAYYYA4IwAib3k6RaeEzBKtcFSErQubC4WJaXlsre7n4ZHR0TEfRicUlzyfWcOHFc9wfxyr0zDpDMVPpMT0+qAhl1pgUqrjZSxQWAm2w7TVCY7BxQz7hhKmAGTTYSIBKgW3EIcAwA6bHO6gFVtYUCEPKdoJ++rABS3OPs6Vk5LJBA8ZnMOQQw90XCYKK26S/Fz5TUAGar/52PfwQQjEtW3ooYkc2RyWISRcaH64S0Hx0ZdS+jPVcdEiDzmRqv3V2t/QRvIUZIkpy0oDh1L2CqYqX23t+X3Y9JfUAvA468j0TICb6Tff5HcsM9Liy43zxrAUI0SQH1mwnS1/2MTFRzPwCgAOOqtA/LY+aMnkg8m65iMqCUQTfPflYkGmzrr9UXabuaak2pibs6RTTKrrnLFkD0rVNVBQlNgLCMtVwHsL6mp66sqxmDTokCGHfWN2OK4IrEXdXvqqZ0hc7S0qIqXG3bTaJmSyarSG1NlecBVTKMXY6HwHYlZ1YAK9ENBTBzrYQSQjh6bhtscY9hnkuvbWwnTQTLCjnmKMnsqirHYSRAD76fwXbyj8LWBJnFAKx9VzmyNNOOCZAbYZn22wA/c69iDWXCzTrOqj8Rz+zHg94LpGJWlaaDnazeEiCQIKwIn6xCMUnBH1smO6HOOKBNKpm8ds/FWukYfeaywl22VVrbTZ8981IG0bLfaPbPywqprGRLYE0ivSCLE+hsV5ckGKdrDUBNNs8CUvh2A1CVVNEWkP0jqcxq7LgFckQ1Ls8j66+CfRJf2KYdUD2t2dP2TIBVyyWP3lGuvOdZNQnMPTM+2XtcwBeVUzz/QfryOaksz369IklFKnpuqABOAQF7FvPAM+Ge2/2lp9fjrjgyyYZQeUtRXoFSz72BDYMTIqckSLHFtYG4bEHRgKEpDEgALMEviyvYcyFx0r68AdcTEFKFdlwL66QNylvY6MoOP7cNWZv7I9ekWLruywZaUpEvIC8q1rnWfNYtpnNvMa2EJN9D7GaRg79PaygqaXKdqK9c9IXm2WUfEmGj58pWd9rnGXvuL8D9JI11LQKgA82LgFP3W8HvEFok6aIKQv/hdYxBrQY+EiwfBcr5Nd8tqzpZdmeVb/ZH9jgk2S0RA0QV64Ge7UsvymB/b7l86UI5c+pkmZqcEBDlin4Eao5fBOwrrismYOfmRRAT3yDEwcHlr/7r/604jpiUqsW1jfXy07/5WzmmvP3Ou2X27BnZMD95/Lh8dfWzMjI0UC5fulROjI+Xz69eLX/z139tcVIfYrtj5cLlt7RHfnH1quxuf/yTn5TZ2TN2Vtna0H5Ldeu1a9cCeO8pCy9e6H9qibEGGLZf5p7Olbv37pWJqany49/7ccGeGkCR66NC9sH9ByLfZCkt8gnBQzg6RIWRxTIm7lmXhRZCA0MSFiUQrv2D+Q83E1VPaVJpedKqAK7AdJAh0bO0vWbzGfb7GwA/gXGtvcipZGdcDlRZfevmzf+XvTf78uu6r/xOzQMKhaEKIwEQIEVSJGWNpGTL3XanVzpvSf65PGStrNVZeUgeOnnpTlacTrdsy+1utdqyNXAQKQ6Yx0IVgAIKNVdlffb+7ntvQRAlWXbHi81aogiiqu7v3nPOPef73Xt/97fdvn2z7ewYzJufP9r1yMMpQ3sBPetVUeLeiTiyyIFma1uxwwcffNjuP7xfwHWB0W2kzU3NtsNz8yISqRyBBOb5l+7c07W26Pm7TRxIv+CZNnfosK5LjDUxNWkSqtod6P2VaMvnNm+HRYGbdnKZGJcLEIClBSMjii28H27YCUZ731hbOH6mnTv3gmLHEDkS29GiREJO8iiPoc527QWjmnPiT+JL1vT609Wq0Blvi4unFDezHuR6MmHyEiEaolYEESHaiuL1e6+mgLWf8bJ0pJEF4CFC2ZeS35FzQBYIFN/c0rrlvsEKHGuOWEA3XlVDEtnttJ3N7TY5O9tOnTjRzr1wVnbejOvNW7fanTv35LjzYGmljUxMtm+99S1VYE+otQ+9DL2O+XnEPan4U2Vm3bdOVwkJDeIHTBeJTU/DqtxK9XjOFu43lVUSM2iv7R0hRBp1hKDPntizJs/rzp9aI+EMAXR5p0OiDMky7b0lEks8kHMicWMwAltJ9udeF2fEgr+I4A6RHoi9FfsrFkncERFbLGB7FwnfUxFNhfto3Y7FtrXTJnj/f1ZWXjGV9vCK5S1UIo8pC1g/nJ2UytGrExvVVX3+FFAm8swON71wyTHV0DmlI4FL1CAisfKeVKY6nqtNLmdRtZuIOEzfrTPZI1VnY91zSOIhftPtc4PK3cyhrlAiway9xEKu+HdMnj7Q/f31LdYUOw6LAIoA5s5yhmtdVrVr1rbGNSR79aNU3sSeKqEm4j87VnGOkh8jaOkrnlOpDnHnuCmuSco3ZDtrIoe8kCkjt1WbJHqHkjeVEwzXNNHTOxVpjGqtdsKaLfp5big2dUU/eVMJCErUxjUSs3uf5NlxssJxAwyzyELiqbLtTUxX+tsDwqYuF6iqSjkcDeJMxTG1bjNXictcme5YKE4utYxL/Ob3hDXFfMixsZwIsv8rrxgIcHrSNjGu16zznpIGdD3knVN0660Tathe2ft8L+xRXlE9xNn/TfpXC5W6j4iduKraT0k84n2SdcPvk4tz3mjfLRLY4V9ZP8vtpcQJ9MjdRSxsAYtjeP+0COtap6oqLpcE5Qq1D3udbjl3VN/odcV5nDdZCxGzk3vbJeyI8pA4pOQsi9tNnJkkQMY2mecqNzqemXjIldFT+kxaf8jC+OEDXR/MjEIUsCBVLT9+rPeJtg/kWBCvh2Zm9R7IkYAiLJ1Dtih29fBTFTyowrjsymlTIWdPKnfLwUxk6To/+0B21ewbYCnESHo3qpc0+RZrNxbZaS02MU6/dwvwLLy1+Fq4zMAVI7keSyb5P/GXRRgIf22hzfOAIbndglur5XvKWSHkhbfOtGnhIPuKQXg3WW/EsxaiWxAhjIjWYfVczBU/j7BevZ93sHxmn7KwGUyCcRahPA42Z0EbexfPeP/+Urtx46rIX/aGjY3ddurk4faVN7+q2Hxudl5rSa3dEDHxj4otkvs51mXNstbJc5mn7//5f2hXPrnWJiZH2/amhfI6x0SQO8eXC2WJeJSX77o/9ptvvtxef/MrdurZ29ccvfvuu+3qlVvt7PnT7Zvf/JqEc//z//S/fsELemv43H99MdGf+ymuBzxQAZxpj31PWdaNtHZkcbadOnW87Y+QBGJDYAB7mxxiBMJ2pD1+tKWg6PXX3mznz70ou0o2QICEq9eutKX7d9r2znprI2yYgHT8s9cmxrCcMqksgJPAHFl0m2jTk/NtbW2n3b//qO3v0buKBBCSANC87H+6AoHedkjE4KCHja9cYUApG7sgZzDXvxX5WUDUb/s7/cf9ZgTwcCk+77M60PYz1uxvSlR3weRvuv7/niuADwDqz7kngm0FigWE8pzq+1HVRalIS+CbSyRghUh94YVz7fTpMzr0IRA5pOl5xkGeJCXjTiDQ2Tjt75ms2DGpwjyosqdsX91DAkWZ+40SrAK+pNrF5JxVkQo9K1EiuESNDuEatR6JGYAEhz2ViQsLx5XM8ByyUp+d1c9Csl27erUtr6woEEJ1DzHLAQ4gRwBEJcj77/+8vXDmrCqI+VJPC3oD7uwIHCeATDURZBiEEoEB32fM+DPPRV9XLJIBHyHGeX5VQKkqdE2BLnbSjCukNiAigRCENkEgPwOYBZGbKl+TPba21T4wAmD0QGPMZ3AP6tMxMSkQH/KXMaBCmmppiAeIVclK9DwOCEkoqYShOoAAFjKX+1VQ+uRJ+/DDj3TvkPusBYjjVHBCXJNMQsYCQnJxPp/PwnaRvs8ExyQKgH9L9+8riGYNMd9UBFMhzn1EoUxALFsafmaHCguPW3ohq5pte6tTi2ptj1P1UP1Tq1pVe2ERnAR2CsDp11ugB7/HPamSNX1Ct7HkaVo3vC+y06byhX6GG7Y8Ty9g2VZXhaLGnn2/gm8ITRKj5ZX76rMMUAlxrjUtAsw9uxAAsTaphD596rQ+k2CZe+M9UGXUJvaR7t1i6+g1V1AfOqw1n/HhHrHFYRsHOOUeeFb34XGVOdckEVOyMDpayc+2AnH3KnaAzDsCkco1UL4yt6wbfkegtHr72j6bgBuClgp2EVCas3ERWMybFMIQH1U9mz3XFZ62/yN50xp8vKrfoX815BigZSrnIFh5z1mTrD/WPO8cX33lHFXrVCDRDsGkGc9MMsh7i/iCe+TPUo2XxTfz+GSN6iKEJYcrSTO5zl4S5bytViHc3TtZwEyNrwUrM9p/QvCKLC7wOVZFJnAhYTw+VuJabS3wct+uACKj0ke1xDpdj9WyLORdsQIbxwDzQlFGW41dKvr9fc0lzw9oRBIacEcJvQjbqM+xS7LdeGe1Vqpy9xCqHsmDCpoQqI4vSPoNyg2/XP3rhFa2olX5kHPa+3zZZtWeL2utMaxHLc6IMjyAKtcXCNwRYyaX/YNVlTC4iYCO/FVfmdFXZPPuCBxWkl7WbFXJnM/ImSfysOuRVQC0wMz63H1Xd0qssLNjW2iRKe41i9BJllnlGsDvSWGuqt+ybNW7jD0tpLHJXfVaExlsqzxXobnaN19D4lUggdaPCVVZ3ZclmSzgy646a1xkHs+uJL1AwLL+M0FZZH9Nr6uLUV+7x2lEOS5GNSCZfzK+iUG93v2WeV9w71EqpwCQeP+955gw8z7MPus9kbOb9gg8P8/IHqaDHAkAACAASURBVGPy38ClALw4MFR/5h5cs50ezxTRTvoC575CGHut1BwXCdzfcxGyz7p7qgpkYDc/sPm2E4eJig6YLKKZq4k8rwrmYYzaj5dn2iCpSfYAtSauY8/s6hgBgoMqNeY/PZi5jkjeWid+P3vS3HuYIrHunTKB4tiNfQrQhxiKcx3yj984dvRIe+H0qXbpxfPtxfMvtFmcYwQeOeeAJCLOsWMEIj8AadY04B5xl+MA1sDNmzdlDQ3IxhlKtSKOIf/iX/zvAtXeevvtdujwIVm2/fTHP223b1xp33nrG2oFcu78+fbzn/+8/bvvf78dPnykLZ48pUpgHDA++vhjxXAXL13SGXz+wgURfbduXGvra4/b6TOndG77HTysd+3Bo1WJBIl5cMmh1xjiPNpv6L1D/DA52U6dPau1R69jAMeLly7q2SEFdU4zf9Wrra/esBBgv+G0ghjHltHZtyyucXmfWwj43eFMZ52wTwzftYDJQ8vM4V6dPoNhEkPSRMABAIiY7/69+5qDtacPNOcnFk+3UydPtsUTC3YO2XClWdwhIPN3iQ22t0XoEjcD/gIQfvTRx215dbkj03gLWOuzkzNtfu5wO3nqdNtADLq9I/Ec/ZdXHt6XBSL3vnB0UUJKxT6qZilAX/aRvMucX0X8FvjOOsIZBBGrYvW5Ob1/xH9ub0JLjbT0gDzBHvCIKrpxxIk4LL0oVYFTNqyuDvOZzhfxPNUnzDOx99rjJ217e02iltGxiXbm7Pl25tRpt4bQe9a01y3fvy+h6caWyfVu7mRtO9xj0pO03+99Bh6s8EvuZFGLSTznWCZMqSom3mQejx4/qjPqyeMnIqSPHV/QOK5j/7+9I8E6fX9N8nsNX75yva0+fiICHscjHJSOHjmqa29vl0BEbiPeK3Rmk9chpqx7yfnw7L727LmeNZ3zzaRuWib0ZFuqi2QjipCuK621oE3irhL3pHou53jiIaY250fEZsx/X51WxOygqk9CtUGvV28DJoD4ewPevRhquBeH9DPJ4t8h9oAE6N7l2E0rr4dMdYVviB8JRxBL1u/rPeYMH1a1DloZdKSl4rQS8dQ9WmQGEe5/uHbEmlmTzv+cnxsd65QIjph1/npt51zv/2zRqESFNYchjjJfqfKTEENuMCU2q7wo89yRrJ2j3YB0L2FAzs8hePursKEIYupp6h0sMWBEViX8CvHexTe1OIOxZa3G2SZuIu4hWmuoG58BYRkyvsizfmhNpmWuI4JgAshfbHebIhHH6OmJrMr6gZ0xcSd5C9WYnN08A9dgT43o3rmH89SukrarlnaMEWyHM5rPU95TuI1ikrynkGVFHCEKgkDjiz3QeT/tiHZEOLEmTGLaYUTVyYoLTPypAGB8XKJ5uTQhxFEbCwsb9dydoKKPPZMfWQjK+Zm81E5hrMFUO9K2we5sFkKznwz7lA/Xz3Dt+l2vtgvV+iQEcNbFgXiu7HA7IrVEqBEahmTmGq6yrzdukNt4PVXfbhyGBnb6XJfYI/gTcYz6E3uDPeBak5yK/VuOZjtu/+D9spNVlL1wn1s5J0vRkd9TRtj7iNvb2PHHjhnd+1giY4vRLaR1r/hdCdWJ6zlvJEytdgueZzvPIUgjfsy+yjrChY5/cPgAO1m+vySHvsdP6FG8p3gKNzddr8SVXCM9jDv7dHo8qpet++5aHD+mvD820twDsYMKWmYp7AJzcV9cuRHu7shFDvE9QkbnInbptE32tNYwDhxyGlPrD2OlT2kPtrOlz2dw5PRWrR6YOjkkPl1T+zVXU3MelFAVi+YSYvIu6cyvfssiqCdcuew81v+IxI8QkFxg2y0xVJTD/tD2hUWCt/AcvL/gWlxbmMfMdPeecm9P1uhJ/bQcTPwZsr7PZla5Ge8ugv47d2+pAvjJU/Lf/TY3N9Fee/W19tqrX27Hji1oL4DXcOU3Fdkmw8FGeRbwK7dt87vA2IIz/vmf/mX76BeftKkp5o5zjNZE5QxjjaDEhhLm6Pxujahie2e/nb9wWjbQKo6pPJ0Wen/91z/TfvMHf/h2+8rvvdn+x//hn3/BC3bIw+f7D19M9Od7frunGxkV69qpnnxiDulSKotG2uKZefnFb++stZ09iAT6M6EOm2gbW1iMAmQ19Qw+fPhYWzh2Qn/GRml9E0uJrTY5NdZmZrFMIOgBHIRg227jY1jt4bdvmwLH6QQm2ETOt431vba0tNp2tsZa26NP30zb3yPJc+XOCJKefA1Wbv6Y4HkI0w6J1C4YHxDDv+n0/6bE6vOv9+sJ4OF9JlkcXmvYv+VX3fNvc4/Pft6vHYe/bwJ4qLjtsuLhXbkPj5JW9alwjwT68lnRZPD62a+oeEkGCEpYS6n+CNidgK8H3g/2Get6oADiVoJHkEDgRQDB9ai05YAmmHAln5Vl/MzxhePt0epjBXh8BgEI3wNEkoK1AkWuwzUIPiElSV4gVfksAhquC1BBAEi/OIANE6/zIlr5M7/H9X/2s58pcLv00iUFZSQ3jx4+EvjEmBDgYfFMFSuBHqQcliDYFX/pSy+pcoTxgaCjIvHChRcd1KEo20mFqIlifk495u7cUXB+5uwZ/R1VL1jznjx1QgEj40xwCDEm+zpIz4lJVQ6QoPAeUxGonq2Q9Kur2qEmxrFXQrGGHe6aEiYRmuMTCpwIxAleIdD4XaoTmGeAHAI5gh3soSEaqBwwUTfVDhHkYg8zMaEgWGDvxqZEAfz81NSE7JfPnjmtn+feHj402KnAfne3vXjpRRHD7C3MPdXG3DvV01RmMwZ8Pp+DpTPgFEke99Ktt4GtF4ExX4wfv6dK9yI+RZwXGcS4GLR20ooiFSJVYoYiGBQcQ4yWFR9JJ6RxiFGNt4hxVIq7IkK5L9ZHwKQQeSTerlQ18SpBRvU7C6EMqQoxTz8bAEmql5QErz910jF7SGReiAysixlPVXAegsTzmKjKVBX9BMNOYqOateK+V/nw2ZCAqrgtpTnzxM/wDLKoxu5ofb36g7J3bBf5m96/UV/6neUrVWUCFujRLSIIgNOJXQdo1oYTopN1FwKTsZWCvKyVAlhArHNNV0fZfvbQ7FxXwS01+8aGnon9xQrX/ap09PioambUto/MK0G9ezjbdlaCiBmqiky04eKhqskiFpkHW0mbOFdiXYp821C7x4568xQQDLDCHJvUM4jA/SGIsALXVr3eX03+BoTw/PWJ9XC/jro7quFU+nhMmUeUyAZzILNVqV7VGzkPAL5dse7EPfsvf+Z+9K4U4RhwVgCpiNv6eQCaqq6J9VfmTLFFkaFS2ZZllJ+z70tm0LQABvWxNunqHr2ucFM/vFgdVrUpCzY9x0IKJw6QEwAkacjvImlthxWiLGR7D2T0eIjjj7otg2gDILULqQrYldAqfQPLllT3K4DMObbI41Lkpyc3fxdAwz3cPN8WM3htpAIJ4IF9G5U671aAFe/RqNZRkjvRVm9WiHqAqwIdlOiqZ6+revmfWkTUuRsgnmeW7XRV4gw3jwAGIvIDLJTq/2AVOyTzjkCCCGIE0tXasYihrKtT5XUgFiF2sVBxc2Nde1vAfsfksR+zsl1gYVkiS82uanvcIiCN+96SAuq0F9qKTb1uC6AUWF1VP+yjIrQ7ct+K/fR6TLWr1m71wg1ZnusL4G7ukxxb64DKqa7Xe1WiGgCjDuSrLrCoKLQ+ypY3VVj5/YPVzd6bnxUp5GwEOHVF/6j/HVKi9rfEtyFB3AvY48znESsZlEVU2M8BY609f90VEew5iPSIY86ePtXOnDopMhirtYnxMVm2CZyiYkBnr0VAXs+bRVgEeM6Z7TncwAL4yZrOYPY44sOf/vSnOi9VldCa4rPv//lftFvXL7c//kd/IAcVWnIQo/z1j/6q/d5Xv96+8Y1vtsXFkwK+/8MPfqDerPT5RaRE/1Iq3372k79ulz/5oL300svtO3/wXVkME8dQpQIQRlsL9nHOTs4BnJ0AEak4QUT40aeftjPnL7QzZ15QTMMZBsE8Va0CWJuMK/Hjnbt3O2FLenTi9DI+jlOFxURZp6kA1rxGWDHSRKzyxfj7e1XBW8nes4RD3qPsmQbNO3hO79vTtSft+vXr7fKnl9tW9fjl86lefemlS4ojOEPlPlJnnCss6O7b2tb6pkBKxJBUabuP4Zb6Nt97uNyQOPCFDTR70fTEVJs/5Nh8i3N5b9+9oq9ca4/XHrT52aPtRPXKTZ9y29ZCpLtvOfcjm0W5VvjdUa+7jQ0Jx6jIoarJBBOJeZF09ew8NwDp2RdeVMWQ20DYGSTnc/Zt4iJZuo673zvvBmsEMQBCRwGkOz5j+bzZufl24fx5xd0C6WmjAumKRfT9++3+8j1bmgqgTE/PHqjNGaTYeQQhhGNPFz67V7fPnVSR2fqf/UyVXWUlzmfy/nG/nBvkAOptODYmXIJnwn58YWFR8Tz7Hc9yf2lFc2jnpVPapZYfPNS6XjxBnA4hM1f2kuXCwNyUsEXir4pxDuIMOeMtdGAMhY8Amtcey7lHbsL9ujLYY9SRH+IzjJP4e64GT5/yxE/sEcNKxJzlOc/Ud7TO++S5IXjsYGUnl1RM5jlCKmf/BHuJbIZzJRa8OWdFDBcRHWA/n+3zxa2/JMkrO2qd1ZC0OisMWkeYpM+tGFLXjv9zSXcOYB26oMljvnj3hhWMwgdUAZzWHGkZUlWWRTYVLKRrdKSbLsn6LNvjDpsoZGFAonqsqFZ2CwuuoXnywBfkVuhUfVhEg44bfZ4PY0i+L8FbjYVXgyt6TbT31eIaw8SeQfcOVBL34sIhyXcwHk6c6/vMOHhdOO6tCezj3FSnDxw/uuurmrlsdA84N/T9gbshLUGb4pRaYxKT7LjtA2uVfJ/3xMSm+3l3Y13EocarnJaUx7E3aax6gVm3Prp5KXFbOcNkb3TloWOMVE+L+NOe4zkmXiB34dxgDYBL8H6T94E7KUaXde9QUVc5hISpzll4jvRCNXnpqp2IG72CDla3poLfokjHisnZWU+KTatKkrHAchmHKOXG5f6UvMNktMU1Q7ejvvVH9RmvWKoTlxYZnzPFceAAhR0seY1BCHCpar3P+Xe9B3RxQPYEtVnp3Wci4kwOrir+GqsDMWeNd7eXVd/grLfEDHZ9imOR80Wf7a6+ZL1znqgyXaJir+nhfXKt7GfOOe2UJbJR+4v7N6ewREIBFVDY8UDtiER8eq9PDgzGB041OWVXHeINWU5XjEoMwJyTj/BzYAYhbPu41sKwh08eigRNwYeKFGiPhaU57UrqvAl+SewVm2XyfLVWA8+hBZeqle3+FVEp+T8xqAS8Y+MSu1GYotZhjx+31VXEarY4t8hkT8QxbTKISxhv4iu31bJ4Lfsd/01OBvYEbqE4DSKiuX+wxWduF2RytirLEbfrettyEOXeIM+Jn9JjmXeUebLFNQUvrrxWuyYV83B+05/ZLX6CS7D/OA/2vDpnHJE4/+rVT4WJsqZnZ8bbmTPn2qlTZ+2WMzWjz/a7TjW2HT1YM+CnFta7jRuOXcIV54/ouX7w7/9T++D9j9vU9Gjb2XIclhYPpYlt0o2w1ylnA8sba1s7+23u8HT7oz/6J+3VV1/TNRkDxJB/8+Mft5+//4t2/MR8+/bbb7c/+b++9wUvONwkPsd//mKiP8eTO3y0kbCnUikdJH61yY62dvjYZFs8eaSNje2J/JVH/0Bhy367tYVipbXtzf22veaeIAluFRBMjLTDR6fb5DQk8GQ7PH+o7bettr1HQr9FGisC2KQBh8d0m5k60vZ2J9q9uw/b49XtNrI/0/Z2CNio5vMBY2IAIDfVMU50+8qSQS+YTi3XL28d27/jav9VKssh6PD85TQggH+VtfNzehAfTCoHto1dYP7Mpw0zmGdvZPD4zil/x8H4Ld+bLqkpWMbivz6ZeN7ddABjV4EUu6Ek41VlM9BHRtGu6rNSQVpsMEzYhjY2HgsppqqXjSvpDFxr7VXVW8AYE837JsJQ0ZWqMsC6gdayp1TySgLqRI5Dn75UAAuqSn36tFMP3xZwttfeeP11gXyAFJ98+qnAl+NHj0mxzjPl/kh+TiyecMXC5pYqPUhYAO14FqwFeYYPfv5Bu3LlqpSfroQ+q+sT4HGfABMQy6xvCGTsoEkQCA74N78Dgb20vFLV0iOqWoYYpgfetevX3UP4wgWtCsjYlfvLndoQINHpI8nRuKsWq0p6/sh8O35sQYElP3fr9l2961RfyvZ2f79dvnq1Xb1yxSryiXEBTvRNBhzC/g3QErtpnomgBgLYfV3dX9XB5oiAMJ6PagvWH4QmRG9lug6wd3ZdHbBwXMlJrIVlebiDhTW2oljylGuCQPgR9TyDiEe1RzJ489btduv2be21kN6AgNhmA04FIMbKh4CTe6cqh3tnHiCyCLC5D8gQElgrJ52kJuBOUu7KmRAtJpAtlpjQfkmygBUfADVgbyqeSfYAmxkjkhv3+cXGeVtkskQWASBE5K7rvubn5tQnbUgCkxBDzrOeuRfmj+TBxET1Bx1UhzEGvHU8C6QeyVCIQ8aBz3cVisHyYeVcbJitmNxu05OoNU2Yy02HoFfWmCZM+F0BKFWFGXLTZJHfdZIP/RsRxtM1VYGz9kmqnFDY/hkikveIsWAR8TM8u0ia2lezj5gwdG8fWf088/0+ebdNrCygtnc05yFW+VwARAGp9HSeoF91zTWqZlX+jitxYh0w5vws6wywWS4F2C2pf5bBgYAa/Dt9f3h+xkkE28CGOQQxexjvWezNDKy4xxVrTdbMm7awMrjQq3JDvG5t0+vYZz8/S2Ll2MNV1vw3fdSZwWFlsBT1EOn1ebm/VCurp1DsbmvtB2wxCNeLhwJoCmyVZW5VWEgx66pIv1dl0zsEbbozr7cPU0wgADIAaP97IuAEFlflQoEHOX6TcPeEr6+bc9FAqQE/jYGAqF+2YTwAHgYcLDDRYBhxXN8XPJb1qagO6Jq9xWNmpbXe0SIDZC1VZHosd0OMi3wscDfkZsAMjWa5t/h+qi9ujafuv6qJeWZACvYN9bkuO+HEXrYs9DvLZ7JfsedCjgcUDjiuc7qqRzkrYzkfwE0fX5ZzkHkhV31eVJ+2Ornc182Wt3rnyyafzwTIB4DgPQO88Jrww8W6jCpQ5lL29wOXBYkpBKiVPWWtkfQAc5zs3mCuBja5kGoH473eH9lnYp0YW3BXqxXh21lYm/zRfYYo0/Na0R+xTcj89HaOfbpfWq/LjnwvkqYTxsSVJ7lGrLTrHjLGXEoA6+D7/N0BULrmOkKNVCbq56p3WogTzznWot5nNMVSLdSzdoT5jqp0Z6dnNW6PHj5sy0v3LC6bnpZQC9cUxF24sNjm3D1jbePpGJB9ivXqM9RVGCG47TxBDkP1J2I3iGL3chbppbml0s2CGfr0IiTk77H1Yx4A1H74w//Url65LKEcn3nm9Jl248b19td/9aP21a99vX3pS1+Sm8n21mb70+99T8D8H/9X/1SEH0KsDz7EbvrP2i8+fK/dvHmnvfLaa+2P/8kf6fpc84033lA7gWNHcEoBzF5rx44e07525eoVxVgrjx63f/tnf9EePXwscow2QDt7e21mdq5Nz7hSmX2CNiHEkwbGOfMkeVHcAIVEXKZYpqoDswdSeaz3t+aMuIT9ORU+Jo4cV3fESgke/BrvSxik8e/ER7ZBvnvvXrt540ZbXrojIQpfR4+dbBdfvOB3eW9X7yWkMzkmY5b2DQb0x0XtruP08vSpYl9iWJ2rW1vtvfffbfceLIt40pokzh0Za1PjU21mcqadO3+ubWNDvL1jC2ji6rGJaldi+/xemFrVWZNUldrmWXlHwP0C+okxI6KU6GtnXRVOEmznBW0QJYfal197XWJIgaLVlz3nIiPHmNmFxkIE1jRjQvWsLMJXHrRHD5fb9s6m1u7U5KycbhBFEGdEpMH9LC8vq7/106ePO2Ijm6GJq36f9nlr8lNOCbKItChrjP6/tW/5fABPoDIHsSpCtDX9HCDwTvUT5LGnZufbKUj1I/Pt5MkTyrMgX2/evNva/qhyJK+JpfZo5YHW1NyxI+3ll19W/jIxiZCBXn4Q5dMVH9hZYXheB/OIACsOVHKKqb7u3i922vqm+y0ignDuaNIW5yj2Gp9zvr5iu+pzzt4Qso0zWr0dq3WL4phBJWP+LCGBhGJFTqstCMC0q5WGMY/OFbn8WCCX+9CZWi09fIan7YAPtSFpaaeO6hMtwL6IyXLWMEnptwJpBO/xkOQgLuWd4+8Uj1b/Sjk+yGK59nFVH9fKThuC2tdzVvu63nJS7WAHjnKUaDjAlP1vkbq2RC1Hgqos76otO77O4i3HlFGg+H6G7TRC1gejMumT6mrnAqnASMw3xED8bZ9fIsJKMJXzUBbUcb2ocUksEDK4QhpjciVU7MjnfLNsQ0WK1vsYsl1Cr8r5Ut3YnaNlaZ14LZhO5rMXf9kONZ+vs7yzvu63p6FgoP7W6yskf0hsCMMS7rNW7aJULSuqvy7rhvdp6PASTCd5solNx+c5f7JOvAd5eiJm6KtVHTuI/Kl2Y+QqvKf8Xc4djdNIUx5HXs96Jo8jBohodBj3dM9f61ZjNJijfJ+/TK47FF9ETOnn8drJORKnKYsRnD9xfxIoq32KxX6Zw+RFhnOr2l1xu3Mhr+nheh6MU42N9u9BNbietda8q4V7kUNiZMdmA2eAmh/95oFWNSWqHVxDsWOdG5kf3X+cmorIFiErF6JB9XTl5tp3OrGG91ST6RYaMY5yiMrzF/Gr+FyxPH3qI40pXHJQDZ+2MapclWB1UP2tz7BjUa4RgZDF6xPOvYQfWsCi973yC1mpI4pIT13hnZ4vZof1h+BO7m2yON5wv+B1O9YRQ0jUukXeP9JZsAtPVL4TUQ5nL20+prSLD7FSnXdVZCDxYMUl5EsqTsEGe2Kyc1JBfEBMK6K2NmuemTNKogkqlGXtjZWyrbbBBbln5lrVubggFuZAXEmsggCMe7HwshxCKm/23oYQzvEhz8y5FxcBFRhAhFcxhJ697LDB0IjDiBuJf5TjDbCGiJBpgwm2Rnx49erldvXa5fbo0UY7dmRa7VzOn39Rj0tsnOrbPlZ1QQ7/8MUzy5JbZ6XXODgM8fRPf/JOu3HldpueHW1bG2DcvCfEJ61NVJsECOUIieT4MU5cgRV0a2+99c327W9/W84mPC/nL7nEn/7Z99udW0vt5VcutE8+uvaflxwYbv5f/Pk/6wh8MdH/WYf7/9cP6ylAnw/5PxErs0cm2tz8eKPYDuuo/RESQxQzbH4kDlRgjKjaFwJ46ymgufspqApTNhyQXa1Nzo620XEUwmNtYfF4m54Zbxs7q213D5URVZsAY9g9EYDST+dw21zfb3fvPGjbm+Ot7U01nQ97AJ4BY6NehDRIz5jqeZb+ZdUnIn76Q8bXsftAlfa8qfilt6EH8nqQ9vmvTALz589wTwAnWPt1K+HZ6x0IHLsg9tddZfD93AJ/1fXj+C1+/3f80Q7MrmA19i+uhnJlkaoznvsV6ysHi8nBMhOZVgPNTvh6Arj6kCh4NbCYrxC5qfIi+FM1h1ReJoxE5lZSq4qf+jsA2aj0AIBjDc17pUoW9YBxNaHU2Pv0fcVS8KnAI8AGQAaqPiAsebKzp8+0S5cuKmi7c+eOqhVIIAAjIX4AEbBYhkBOHyzuD4U+64VKFcgiPoMx4Lp8n5/l3yZK50RUMuaQfgk6eJZPP72swIO+dCQ4P/3pOwpWXnn1FVWSXL95S9Wdr77yioixO7fvSBWIDTPPz9+tPnzUlpdX2p07t9ud23cVZAKg0seYcSKghmiExL23tNRW6XOq3r/r7dEjQKN9A65Vufig7AWxX8RGk+c/NDsjEpPfX1tblyVibJdFqq9jZb0qMpXgl+ddWDjZ5g8fUVBNoEgATCAnpd/EpCokCQoJ1NNXiO8BBkpIoOqCGZHSDx6stFu372huAFBNHEPGuSebyWJbaHNfJIB8JtXOApboySeboF7AwnyhQCRAZo2LyH74UPcCkc94RdVIohdCkedL8KoKTlWGPNY9QMgyDvT3A/Q6e/Z0+/Jrr4kojwgI4tUkhKtIk8AyNnxers+6oPIcy3Eqx1F2suZSPQ3pjxUvSk4r2SEu17QWeB/Uq2bO1cchIAXUlvKZa3VVC/Rwm6av4dwBOyzWyOoqBDnkq4kQqgJTIcI1VLVKFYiShBHNM0GurcMCBsUiFGIF8J7qJEC/OZGaWCfz/EePHBPoqAqcSnKzdwioq8o6LAWTgErFrf7GBURXvxsnwz7D+LMSmlKM5vPdz9G2xkwEVktUkvO8vKe4AXDdAITZy5gDkhzeVcaYnwVMMLhmwCugDnPK9bGkYu4FCsTytMirgJGMH++GrGrLpYB799/Z9jAVCLZYNinHF78DWcbzksDRn3Bj/amV/bIdNyipuEE9pk1O8/Mh5mPJ2lnVFsCRPqex6t3ZpkLCJErWpIHJCRH2zKk+b8SAbCqkU8md95Ax92cakA3w5Tk3shgiMqRSB+QNSEOD2Qa0AxqqojKEVHrcRSlf5Ju/H5DCnxmgJACf3lslzs8TcVW8UmtVCW5AdPVhzjgZKMj68+V6YNatDMYMQNRYcJ5a6ORetUNwzSS67bmzvgM6xm0jfZ5UzVytA/hUnis28ukHHVA5TgDsa3wBEKCI7oHJVN2OtXH1Yrcwgi8JFOizXdUbFhxsdA4E+RmJZEqFDxjM2mYsWE/8rgF693Xi+qnezvCLfJaKHgsv790CVQeWcQKyBMjTY5o9ykBECFbeo77PmeMG7itCD73nst/2HFnY47XiONGg0hBUk8ChSN7cc9Zf/m2irO9zFjFl1gPXi6OBwQjBeLWmqzqo/s4EtO3NRdyIMPE+62sYgEtVb/bRgF8i/tJruKwetSrrufxsvteA1kFs8076e8PPTVW8xU14lgAAIABJREFUe0AasDXgR09f5ujq5ctteWmpvXTxUnvp4sV2+tTJNkMLCs7uo0c9/5OTErURq3Cu8HfaZyZt1chezs8EaJN6nx6BynH8Dqsn6IR7FXNGc6YwThEZxjIygKOJYjt04JLx5MlTEa7aW8fG1Of3Jz/+G1tlzs62hWPHtNf98Ac/kOL/7be/rXtbXFiUIPCH//EH7crVy+29dz9sb37ly+2//e//O50Zt2/daIdmZkRsv/766+3ixQvt2uUrsq4++8LZtnT3XpuamWmz88fa9dv32vbOnipYf/rOO+3xk6dtvAizCawCJY5A2BV7bosXmH/1it9vtjevHrwBGJOVGUB3hQ1nYnrQa/36W7qvCN5CchALsWdQHc34upLkabu/fL9du3ZdtolbW2uKbY4fP6k2MMRlxGKpxuezlpfu6zpHjx7Rh3V7iYjT0ba+ti6SmPiUGMj7xLb6Od+4c6tgV58UY/Q8pq/v9KF24tRJ9WTjZISIJUkeHzVgKZvP2rZzHilXlSU2Z5WrQQRsluBNcVI5xPCcOzsmI/zJSe59Xo2PT7Wvf/Wbat0S8Y4/s/b7asUUADjnNTbiiAKo9t7eXncF9uhIW1w4JeLaMYYBfvarVAor1tx8UgKJZGipXBs4T+hspIUP53LsjZ07scfEpcb5lw4KvffMMffI55FTkX8QW7J/sL/rjKoKQHKGMy+ckRPN6OhE29qwQAbQmCp5elrzXk5MTbUzZ063M2fOyhZ9QpaSVBkRZ1tkZALVMaf3d4tfHFvlzO7XZuLFVIXlbHKbg4EwSa0Z+irnXDMihgh5TDTZHSJ7ZSxitb8MYic5c8jxpfa/2oMMtDu/7fbfQVyr8+WZuKIj+SoGStzj53PFk/fpXpiW2Cn7sYgjCZwQVLvvr9+vbbeNqNYjWf/sb+xpxKnstbKMV3V0T4D6LPIazz13K78cHUI4OX5kbmxtHhLcsWZv8SokfSjQz5+HeMlAqB+izGKgEIv1CnaJQkWPcSrpRn6AwQ3cCkJs8mOJ200I9z3ccg4H5O8QqaquTKHDQaSqJz0jeuziyA4JLBF8R8KZTOtji4ioKg4oh5EOkKn8ZtgX2Xt04ue6hxqD/v56IdmBytEDY+j4hzXNWpdlfZFp3CNnMflr38c2xQIWVfhoKSeCxM91v93HDNZw4nYJoIsQTyXncPxLV+b5r57Qzrn6Nib8vN7/IgFVVFPuJa6kJw+idc6+8nq7ZLnq3bkS1Z+ObRPjJf7XfqTctl9/WpflhKR71TzV+hlWrA/iK+fTvo5b8/VuRUOi+tln79ZaMMnMSY2x48UiZesz4vgUwroT+1VK0xHftWzMERexmXexntt5qfEW77Vu1WQHIeeWFrN6//Cayb5hhUecw3KedS2aSkim+0PW1YkOfD/8HqI+uU2oX6ursOMwlv1HDge1R3aWzKypEo77zMreYwyTvV5W0axpxfcmMdNyyMLVXuQowrraS0WcSmzAn8nDKUJAVEhOaEcm9kEcPS1OUlX91KQIVs4Y4s6QuZLwsQZ5/0p0C0ZJvGmBvoWujnerX/rAsUCVsdV6pxOocj5VAQw40Rb2zKoObupbTAwm+3fl61s67+XKo5jGOZc+C4tpOZc452PO1ToItyUwhXJZY7wOzWAH7/ihE3vITQC7+WnNAXgZrTVSJS0HuonJNjlFPuZWTyGaqQomRtrZouWY243dunWzffrpx215+UmbmR5r3/z61+TSc+wYzozbbXllWfE4RQZyYim3Mo4o3rvJSc733skquApLdmN9s3344Yft5o07bWZ6tG2s77bdTYtGOIZpscBKg/9Vu4Tq/2ut6mjb3NptF86fa9/97h+0E4sLjlPHx4Q7/uQnP2k//pt329Hj82156eEXvODwnP4c//mLif4cT+4zj/Zc9pONZ/74ZDt2fLbt7KEixl+f/hbeRNRLbHO/bJ+xHdhv2085DJUpaGMnqO/Uipyp8F6jrU0dGm0Li7Pt8Pxs22/0EaaqypYsBrNIfAAMptqjh+vtwfJa29+lz+NUa3uokjmwXZXDzxv48X31QsxS47PzHVjNFTAMBkGBxfNGIbGFfv/5P6AEp575eUvGgdHzQNm6pljKsuj5DdacD6n+gf5OCeAEWoPr/wa39Dv8iAP/EBbMZ69KNsiXIPD5H1IKwbKZGt62pq5UvwEHh8lTB1QnsA0ZUmCuqsnK9ifBtQkI24wQ0HFIkpR21oWNqp+ZUom77xW2ZxBuAcABQwPUcB2U55BmqhKRpY0TPH4eOxC+x+feuHlT5C9f/DeVHTzX2uM1BfH83MkTJxS0oLbHthnQhT63i4uLIj8JMgj06B1y4cIFfU/vKoDjNtWdT/V3XAuSmD4QBIWxNSYwIQCCOKZylf+mMndpeVnkIcp/QBTsfgHlRULfvSsAGEtDQDWuT3CICvDCixdkGwMpLLKr+oZcu35DhDNVhACHgFQQf/QZYyy5f4Jgxgg7Zsi/5fvLUvZzHw9WHorYxNpt8eSi5gSQlsCX+ydQXFw4ruAQJwFsDecPz+maBHsElAnmbt6+3Z5uuBc0gTAkO/MCwGSrl7F24/pN9WzleyKWj2Bbv6HPPH7M80RlAmPDerG99Liej38IVFeWV7SuIOD47wcPH2k/hNyTiGBvT+PMnDKHEOdU/KgCUHZppa6u5JU1RnUvQZwtw+c116zHDz74sH308aftyPzh9uqrr2gtYLfD+IdEIWHiz9wLY0YwnkpUfk72yupvvSdhAeQZRClJBWQ3z8PzA4i6H61BIQk+UgGX+x5zYkFAH1Iv1q8mNiyY4N+QyYwxCTFiBGx8+EpFqkDTIlZsDeRqX/U2Yk1CskKGQ6pv0V8TMmxcVneoal3pRJ8828Flf5WdXhFfshWSgMP7gKqQy3LbCYLtFVG4qv+SSH0THjqvCkTm79K3k3UNWQSxzD2b19jTOg7Ra9LAhJfsrJv7pqoHz+rjSn4gkTc054xTLDOxDGUsISwY21jspj8va4y1xxhxv/wc/zC+zIl7ApOI0FsIUmFaog/EFLy7Ws9T7hXN52TdZE5jXcsaYf3eX16SCADVLyAMY8p7wb6GNT1fqV40EUYPRJ/TIqBqXIfWZq4GcO9Uxsfkus9t1qWAQ97dqamyNfe6SsJpK19XXKYihO+LPCoSKTaPOYN7BbznVvMWe78C0R3ThBgL2N0dtnohLIQa9viNrV6P3Wct+t/+PIco5bZSoFys4Q7Y8nVgT8hqJ4LuAZxqUPc69VlVFn3VXiFEcyoqhxaS+vk6x10dbNCIO2P98J4FIE4vz75qytV7srLu+jX74BagJ3DFSnAJGlRt7Ip0E2vV47VCogBiJmXJnv0e8S7zfgfsU3/zItoCoOUZrPK3HfywMsRnrwUjIRcNcljcwR6SynneyRDjvGusb9t902tqS+eeLNGklHdvWBPg7r2dfo2Opv1/BtUNdrL+IX9V6VAE+7DHowHIYU/vCA0KkC9rMq/jHozNGvR+3QNJEYqEsPWe4DmRk4nsKAEp+57aie2imk9/TC3XirdUwSLLNofYIZRTqRshxbBHnEFYX6MjJ3SBgvoPuOY4J5DgIZaxgx/d3Qc0di8xwDX6zyBI+dN/+2/bv/nX/7p97Su/1/7Rd7/bvvH1r7UvvfRSO3ZkXuIvzub795fa48drik/mj+JW5D6CAaFE/k5PG6AT4WkQV2KN/lZFEkM8p0I+AijGQ30CJyZEeDAHEhem9x/iKJxVnj7Vno87xuNVHFs4V9xLzHHdk/ajv/qrduvGde3dnDOvvPKKrOi+973vtYkpzr4JEZhf+9pXZdP7s5/8uK2tPmxPnzxp//V/88/aV7/6tfaLD95vjx89EnH5cOVBO3nmdLv48qttl6rW6Vn1AP7en/6ZXGEOHT6ivr/7laPJnWMCUZqFNI7tfVZxlgMcmgD2V4C47LMaMpGfBm0V8xTZY67pYK9UxlBuBIzR3p5iT6qob9+5LeIX8pJ37fjC6Xb69EnFKbHu453kzGVtQUStLC/rTIJkjMCu2/+x7CbWe/RIwoAjR+kdx364195///128zYEcFnPFgE8NTHd5mbmZPOMgHKU+VXrkkm/P8xbSLoSW3T554iBa/rO4arC/pq9SKIDqsw2VivWCPmrU6xGtgjgscn29a+/JfcZ4uLhV4hAxphYl/GDGKVCmbxgdfWBqoZYxNNTh5R38CwSqDFmJXoEzIQofvRouSqtqgcrxG6dGd62e9tX+vWOFDA8JID9zkREkhYHfo8cw3lP1vmNA8vkRDt//rzyAeJT4lFEiMQt95fui+QlJjpz+mw7enSh3kkuBkC8qQWYWBHCd3Zmrh0/vtjm1Bswlbl9TCv7eyrP6wzmqVLlpVhRYjq3DZGocnrK+0jZnh8kO/qetj53BxbAVcml2Hy7nFnqGp0d7cD6PnG0iASqW2sfdAxlEr0TtZHv7rC2qAajjQ/nk2NoYiaJPitHTU4cx4MA+SJvK4ZijtND16Sqz4uQzSIwEADJ0aeUHEkQOlzAKgjG1k4UFu2xd6i1iHqu2skiLhU+twC9e+tj7RCdPq4qy9Uqw+1W5FSSSlazvRYmlcjDhHJv1Xtg3VZslT1dRJvaQJTN8zMViar67AQCJTxPfFibXzAjHROpAK6X9IAAXfGabWp9evoX9JY/h7jPOTvcZ4eCqVy7q+buhPVV7VwxQcRsHWl8YAepPbzGq6ucrnM3YxdcrltLpXiJe0hXcVvnfXfPA0DPRE5vJZ2K2syX4pla8x4ak9UmQxGm+T3tCwgKQ+yqZwdOQPXsjG0Eo6xBtZ0owoZ3JOLo7Mv6rHI8ybkRHE97Vu2XElxXL3FVkUqI6xw0mJF6mIYISoFEV/HvOC4tSJx3uI+6Y5+qeK9K0YwH45x9RqR0OUmp13ZszhXzui0OPxucLjmWSU3v4+H1M4/dyuyqqPtcyPN1sPfy8P6HOVxEhj0GGvFDYaIVI3B/ON9huYvIWJjP2LjaMyC+xwErrUi4t+7zuv7msXM+6K6Y9TesBHc8YhefCIDiZmRx1EGnnbRsy3rJfsp7dKBKvcbyl1qrlItNKmzZ53b3HV/K/hjHrmqvQF4RUtRnugUA7O3gVXLgUxuEGcWXsk+vvZ79yQLbcjpJb/Jai8rNzDZLgDi0KzdO4rNRDh3lBuKzz/u4xWsIX50nMuLBV9kfiGuIw8mTaGeBo6AxJtsks264HvuU83q3m5KVdeVv28yLnKGMG/Fzeq+mJ7VnIKQH45ianG6z08Q5PgMkVC2sVy3ESkSWFjd2x3DO4kpv5+3CbqamRJ6Ds1GEwFYFHnvlyuV27drVtrK02l44d6J997vfbZcuvtSmZ2blLMJc8JzCXMr9IqR1ekGz1yAqAAt1DOgYjLV9/frV9otffKL51PhtkB+yt/FP2auX7TM8CY6tW5DE+3aZmZ2Zan/0R3/ULl68qGuzr0J43717VwU/Dx/S5kNVd198/RcwAl9M9H8Bk9xnhJluR8hsEBPTo+3YwmQ7NDfRdvc327aUXxVYKslpqsZV39+9EVk/7667IsH2Od7YpYLFpqfrobffxg+NtOOLk1WdhzJlU1YK42Oj2tzIwvb3R9vak822cp+NlD6gU210nwby421zC5W+Vf1UBiZ4C8jq5xKc50C+q/AlAnl2aXOfCaAHk16/42v6es/70nYrf9Ff/coc+M4BcvXvpgK44urehui3WbvDCuAuQO+J9N/mUr/5z/bXj0paNk/qjTJp62L1T3E/zKiJf/n6v54ATo8VDlOBpjWVspGtSjMlkzvbIi9eeOEFkW5UV3D4EWQk4HSViq2dCYBIjFWtQaAhEsqVelHwu1+pVXxajerVtSugWH1pZ2faeFUKsboITqmWpX8HgAtBhitRJ0SWYLvGvQCs8HXm1Kk2d+hw2902qczviGikV9zYeLt46WJ78eKLCv5v3bqtdxDilmdcXFwwkba93a5fv9l+/OMfK1D7/d//jsijDz/8hT6HHhMEMPyD5Rs20W+++abAxstXrrSNjS0BoFz73t17CrgAEhkDgBauz+cwnidOLMo+kR6vgOAAIDev39B/8zNU8SI0OXnqpK6xW4kKgCFkE4kSPeqOHj/W7t1dEnDFc0DmUuklq1pAAnrtbe+IRGVi5uYPKzHi+4yLkzD3DWMfwWqYyg/mk0DswYOHZSG52x6vPdGc8Xsh09kLBBDu7bcna+sCxkgqIHsJypxwmDAkYGP+tC4K4FSSRCWQKn632i8+/kTXgEA/deqkFJmMbyzYVI1SoA4BJipI5kXgUVV38DPMO4Tc8soD/T5jjKLv5ZdfUnULwSrz8O5777br1260F1+80F566SXNd0CgAEvpdcn1AYwBiyET1ZeX/rME+SSCEACA0Gv0nXuoABYCLpbCCwgKjh/Xz0NSEsxC8qnvdlUjAPiJRCjSVX17KtFwsln9vQPUVL9d3mEITJGd9FQimZTAgv48FoCIXEAFiliDd00CDqvFRVaV/aHtbEdl0fV03eRMqjus2nbfYN513mm+ZxDH/TVZm4wh6wAyCxGBKgursiACEEAqVQ6qp7NPBvXPeUp1/kg7RAVRkYGMtSy3izhYXX0iRSrzyLhAmDI2rLf0aGRNp8KVfY3rcp8B3fh8xiu9haMODvkWy+kAy7x7ERmoj57O56Z3FoeB2J+7h40rnJU8bhpEBGRxBZj7O/LFuKCo5f5s8eS+5+yJvGcRwGTMdCylb1r1a+qqfLsKe9somhytOAbFNOQa5NzMrOZGitxSnse2SXZZGxu2+w5KGIBUVsGuag5QbcGZ585nQioIKu7o+gInZujjK99fH6FEsabYqqtQMSjbEWaJZwoI7Con6udVAVlVHgHwohA2MGHA3ThaKf+73nXVZywVR7I9CxmXuMe/m4rNVCFxtd4m2p9jwMOWorwHAC0h1EPEDEmLEKg6n9XDugm8tzDB1nrqYV0AWgSF/J4qziew9zLokXmRgjlg3Z6t1gMk9VXCJkQMWhlgF5lcSTvX5t71rNXb26KGTYEPqZLnHQU84fdld846KiAPkpDzHKEN61+VaLJrNmAiu08BhlU5z14rAKev0Bd5XTZoAsyL2BagUz0xWSu2SjfAor1JIJ73PsVPNakiciGXArqll2mRKMzZwUpk/6xBWsfawypxxjDVa6nAj6DPwsZUvfs90UB1r4MrYKV27yztekFgVylfDi0BQTvwNETHwD42oGfece3R9X7k90JGMG4jiEa7NTvW9nd2RXK+98477ZOPftGotwUePjQzLZX8m2+8oRhGtvOTE+3U6TPt8BHOfURQ2O77XUtPW+bJsR+V8ljlNu2HELMiNNi/WTPVA41/i0DZ3bW9fTmRcF4mnsR2mj1ZQDQOMsSZVf0kUryq0olPEOBx7uo9ARirXn/EV/Tw/b//5P9p45Mz6m8KWXbppYvt2tUr7dOPP25PHq+2d3/2s/bt3/9O+/Zbb7XrV6+1y59+0h4+WNa1vv37f9Be/vLr7YNffNxwZIEY+9k777SllZV28tQZkcK8tgDwCH/Yg125MiJilS/0HUTHIs2fI261iMBimFEEIir2NbCqf9QL0RUYBtpjAUolITHxiohf/llff2gxiGK50xISzh2m+oP+eD5TU/nOucsXvSUfrqxI9IjVIWdtB0AX6M9792DlQaOydG5+ruxsW3v/vffarXt3wgt5v2lj7fDMvIVOhw9LODA+yZnkfBnXilhcxrYzYLEFAFttc3tTPcOJ93jnOJf5nsVYxKux2B5mTBH2mAicGJ9qv/eVb8iyWWCuxH7eJ/P+J7bg2TjrsSLf3t5oe/u4IIy348dOSnQJeR6RHu8s4DsuPAhWN7ccf/T584DsHRBEFnVAIvD++BwJseW9u+8RSazH/qvx4L3hLJgC1N1tmxtbus7k9JSqyslpVLG0ta08Qe5Ky8uK05nP+cNH24kTp8pZwX1a+ajp2RkLQiXa2VN/PqqAeSe5Fvm++rJXHBwRcHoxeywtVEilHmuH+2PPI86ZmnZFmt7lEsRkv3Js6b7PcccwIWRbUQH+tY8zPow5Z4vJB7tduBUHdqR2luBMNNnnfyWGsZjRVcEONSKw6wmFVDmG0CBuk6uNLEkTI1q85PgrLhQ+X9NyIHFIXF64JTvkur2EqqA74rbYz0HsMuD++rOkyFoR3JUvuCqaPaUXvJnAZc/o3SqsEnexgO97WETg6wHwZ/32ZKYzr+xDQwRN67Wqvy3UYg/se0HqEzv741KpV4xrcc8zBQODmFG4VhfjhtyrfbH73D4OtlDPdxdSONW39Vb1+9mQ9EyP4IgaI7KvitLETY5bn4+N6TFqwoYVvKn+TCyRNdkT2N2fapx669LhGa7zozCVjhwMGV8IYFzakj9EZOX9xsvd9uNVLZuZLhI9VcsWd/UtwoZnTXJVxeFVbajrV5uAiINzD3HWcs5dVeyDnr8H4pOyQc7+2AsD4vDitdbHVP2en7lhDBSXqOK+79cbwZ2LdUx6sde4fYYxpcRTw/wrdtNyyIn7S+eA4EraVBpzX1l/tbWU/bPvM7Gp9ruqkM44d/vTYH2JaO5cirLf9NW6gWnZA8l9yUPdM9a4NHE9Z4KwmBKb6NmqCtgxSG2DZRmtPLTECVk3El5Wj3KTmr4vfpl9nriDogTOGfXhPTTbtbkQ9oA7Sdk5d62RELbUmCsWKQykE5LUOHiXKpGtLPD9/iVfDlHp8Y1oBrGzY6msR/rvbkj8VW3LyoUoY9OLaWlRZ+GOrknOS7zCPKgizDle+munej1iBC6v7wsntZiXLws3fDYo/pCrifOBiF33KcjY3GhLxB/37uqMAGcDbyBGgyAGRzxxwm3UmDtE5RQfqGCh3K04CxHZETsfXzwusZ9wE9ov4OhBNTFt4+oect71uPRU9emd0j3y2eCjEtNPjIu3ENaHmLPDfOhTTgu7VbnvgY9SHUzbPvVAxop7mnua64QbVJO5NZlzt4gxMja2Ah9VjkD8B8ZHod39+/faBx98oP6/01NjbeMpxQl7bXKCdck+aXxhahpcklZbe239KbGmo1L2hW9+82vtm9/8RvWKNiZHznH58uX2H37ww/boweMveMFhSP05/vMXE/05ntxnHq2L3tjT2ZynDo01cF4ais8cAoQYbSjl1ze22/oGgYHPDPX+3XTwBFi3vbHX9jYrSBqqLXUwVlBAkD450mbmx9qx49Pt6NF5JeA7OwBru+3w3LyCdMime/cetMeru20Cdf74bNvbxZaSzxsz4A8Agg112UE7symQs7AmBYlhA/LgXUChY/SXCeCO8E3lTveL9YchsAsQ9xwC+bPWT0cC/+4E8O+8TJ8lgHPBvzc76ARYlZSUfZMJiupHVOpYx9A9qPPLz/rrCeAoFg3uOBAMGYvggGAHMAaSikCEoAAiEps4lP2yDXGW4GRjd1dKMhL3BFwBflNJlECJe1fyX8FlkheIDgIYAhsIRu5tcfGE3r17S/elHoMEJpB77dVX26mTp9rNWzfbnbvug+tepfTEoCoeMG1H9ihUWvEeQiK+8MK5du7cCwpUPvroY33WC2dfkNqPn1O1S2sCxj755LIsp7GZPn/hvJ6bgIUZggwFzFGSMD6mKgfGgP7DW5u2VYbAY0wAtKJMA2ih94WBLmzxSpE8OtoePXykCl8ABCqD1e+WCozpqSaSC/BldlbWz5CNqNJUcYq6bmtLdsOTU9PtBJU39NcdH5cNMRXCAO78LP29eLZjx4+pwpWg130vxgXqMc8EbSYe6Fk3a6KzSHaCLFdNrwhYoffvXPXjgKBQJSUk86PVdvPGLYEtjHssX9IDhmunb6kqeWZnBPbcuXO3LT94oDHldwCn6Jfn/tHjUgMyd4CVVAsAnvKliikRBLvuOVI92qjeJvBFQEHvYFkNiyCdkC02JDfrU8rP1VUFma64PKbEJD1+BbIDXtXLpmQUe6Cy0uW6ApvLyioiBV4Q7jd9u0L4mVAFHMdW2UC1zg4RqduqPKIfjOyH1eOWd8sV0rKs47BRJUH9d6k0eYddrbDuPre7JlSkopU1qi2JSQqobJ05NNPGRBYxbltSzTJ/CIg6YqdsWqWunZhsG5vuhwP5a/KByt7e/tYVRk4EDeK5qgLlKr/HGUXAzvoxYbMvIQOV2ewNVq7aSjRnqCxFVx93yQbJA2OH6nVqZlqzwpwHrGZ+uA7XEyBc/a1Z7+537SQ+YG6IY5GCRd6kYsBzV1V/pZQXWC+1636bnpqpHt22zTWJ3ief/JxI76psBOwX8a4K7FGR84yFx919sniumVmqw8p2uhJBJ4fO0TX2HchfzhCDPr05I7jXVIravglFrkU6AWK5285esKwz9d9lLaqtPvaFndrdVY62VOvJ3wClGeNfPp9CgPW9rFwhVCAeCXn9WUCjxspVoIpbBj2rvIEOMM/Y/xUx50rQQS+62m9jUexkMv3JrRpW/1uIX1m89Ra6nbVbfaStwVyN6+sZtAzYHDvxIdk8JAlrKXWCCp1hJXxysuzqUb5iAx3wKXZq7IOsz/SkDohm4IVqYPfQ5UuW95vu5cQ5zd6RihvGIaIM7NMsnnCfbvZ1lOKQCSJKi5BO/y8D+n7XWU+yAFPCj1regg8ABJO0DkAReqQ/Mete1Zko7SH2EEZUL3IBESVQY29jn5X6vEAmxR9VmRGBBC1WNGZFRgZwMShnQChWbHl/TKqa2JZbQezvnrGxVmUDZHgBPu7/6OdOFTb7kmMeAzkCwwvoDnhngLysDkucUzi71qv2Tfqg0q+zqjYjrAuwnPdfooJyqbCrghX42Ydtadh/BZgNuTEEqgPkSSwg23nAjg1Zy1GNe+v69ba9udGOzh9p+zs77cH9pXb96tU2NTGuati3vvWt9jIVwceP693BXYWzYfHECT2PgLfJibaOjV3ZmfI55Dfpcc7c8+e9HRPPIeL+AAAgAElEQVRF3BNriH8YF/X/kjhrXGNDJS/XOnx4XmuKGFHWe/Rgq+ocbROdFfuYXF1oGcI6xc6WOUXswvwSLy3df9hGx7DyrzU70tpf/sX324cffqD97t13fta+9a1vta9/7Rvt/ffebe+/SzXAA8Vs//Sf/bP21ne+0z7+5HLDKQU7wDt37rU795YUVxw5dkzn67Gjx0WcrT5a1fvImWeA2K4YAiXLpUM9IqvPn3K5qiAWSVyVfxI2RIhQhwRAYSwVAX6JWxFNQlyurT1Qn9GJibl27tz5dpw4a8bxO2Ln8Qn3X847y98jBGRdERPev7fUFk8s6t6zV2grLsDULVgeS4w4PTPVdmW5uNvee/+9dnfpngin6uKo+774wiVZcBOHz8zh1EFPWZ91yjF2qlJW1V9u60HMiuiK+EB2gxPEOha4WSDIZ1IFxDv7yy1zkDFYZGdyeGpyrr3xxpuKDXmOvCPso+w9tMh49GhVlc2yGl9brapfqjUn29kzF1T5e2jOLTWUC+3t63fu3rurOHpra71Et34rXVdl4iW5kP9t62S7QlQLiFSTVaxoUY9bAtlGvsB2em+3XQkufBZ4LrFvJs8iJkUISnzN+0Tegm0kLagIMKhgPn58QYIjqp/U+maktQePHipWO3LkqKzOEbkTmxOHU9XOD/GzsX0PKZdexSFwJZIssQbvMHPOXs8aD7jMPpDjPdcxiei5T7WRzpzJya6yPW4cnRVt5comuXBN8ZxzD26xQvuRcswoZ5OuTU1VTeldlLCzLGjr/Ttgrz4kMCXCiUWwSTRV41YPYJ7R73AI1vANsRAuwldxVyoVy7WhhDkSAwztagfCIpMzsdvue4HrzBVBkfWVNlBV7Rmid4QigZ74TnVfSI7+TKk4t2aqqOIDxE/O3ZDgEZ0l901S5b6haTtTVcIDkkufVP+ddV4JdJeX9d/3uZvfObB+6johjOIcYS1jf1ImVsg7qXi61p//bccZfiexos7WyhM7gu8Z8rqnzYsIHhzOBz6942Jrbxic4nGKCK43/HfOOrXW6lrp+MzIZ/OY2S8U95WVfOKTCCHyvJ4zf2lcKt7v+/B6bEJYdj+d+at9Ky1wPM+1/2l/K0yrKvUiaOo/M2NQc9R3m+uEAam09drv+013woAQ211rjjpHK2aPS0u3HVd1vkXf3leH60j7qs6IiokHJOCBeK8G3etn0N+5RIZdzFUE8QGhbxGsB8QEIWKLeM+kJOeW2Lgcvxw3lDV55+ZXVvfVM1sCl7IljqOU1nyZY+hjuvYobpPTX7d/T3P259zrxB+Vy7HOcOcgJrBz2qbWC/FgcILkqsLxqp1I3nF+xvtm5XNVOS0MoUQPvBfeF2utVi9ir1q7BKVQhfPDxQ5ez1w7Tliabm03bscRcpqYosuNEERN29lL8X65W3DGxsXObXWq4GtQJUw+ROzS2ZSXVXOETxI44o4k8ZbzNuVPelHsUMHnrT1+3JaW7op0Bd8ijqZojPiEeBkM5PSp0+3osaN63+UQRxsvObptKL9gH9Ozc27PzrjtCAU8Wz5j89nJ/Sy4s5NYzl7GLW39+Hm7p+yb3J+Y0H/zD5jT3KFDjnFTJEBuKIFTE3GtYpFt2pLgZOc2fAgF/Hm965pJfLctSj4fPGpj42njn6V7d9s77/ykPXzwVBbTm1QAYx094ZwI11TW9/SMCWB4nHUcW1UlbFfVl1++2N5++y079pVLI7kqa/ivfvSj9sMf/M0XvOAgv/w8//GLif48z+7BZ1PsoR69M+Nt/ggVCQC2u210nC7i/NvEMJW3G+sc7ABbKG0IAtmsDHZtPtltu1u2gU48FM95gapjpVQb3W+jEyNtZna0zc9PiuA6PIelq4GTBw+t2t7YsM00fZMmxkisIZFt1yYbICXNgHv+cxdg61CvfjwAZ33Y3KmdBiHeb0AA5xgaKh07HdZnE8AH7OieUXaSBpJ8lFXLb7LkEqT/Jj/7a3+mxuyzXnZ/3q+90m/+A7Gvq98IeK4KAMiNAvv5swid6nn2/A/oA9WhorkL3is4DEjcJeks0Fh9FEFB0qCDH2vRLdve6tCfmqygaFd2aYA8BHSQtA6sdtxLtJIWAt9UyUHUERSkP00sTBNAEKBgUwKJyYEL2UMg8GhlpR1bON7e/va3pW6j0pb+EAQcvFcmoHkf3DNmfNQk35PHT0SIvfHGG6pYoCLg+o3rAt4IfNIvFmU+AQTBDEE9gQhEDNcFOKOaE3ADYmSpLIfdf9RrXtUGq6uqWH39y6+3Y8cXFLwBKAJyAKgERD9SFshXr15V3zUAGkAmyFJ62BIoA2oRaAAeqWfw3Jx+lvH/yld+T5Up3hceqRKVoJPqDQB4rGGoniXog0RmgFIRQXDl+5am3NbckMjYDkKcUmWu4NHWcCIXsDUQKNwD0wJTijzEqhfglbGHTAe8Yz0QXKJMJLgE6OcTpbynsn2SniiAak/b3Tt3RaizXk6eOqF5Zh60ZgrMdILpSi6AFJ5dxJmshtM/2hWsIWcUvMrSqrfcYb0DWIWE5JpeQ1bn8/t8hirtZJvsSnU/r/ukCnweWMpBbDJfrI2Q41REDYFErs14EpizpgGLBTB2Ktuy0NrZsXDgyNGykHXfOPXrTT/MUnhzDxFacL9UFDH/JAQQn64WcaUVf48ggn/H9vzkqVNKBiyScHW2K0gMmqb64VkSE1EDwJ+smAbWs6wdAFnGjOCc1z/2fyHjGCPuKyRREjJIC4gmPlNW1JtblZiN2dZIxIYTKq4dQksVIAIBJ7SOpQYtizDteQWsMpfMH2pXEpBYuEOgsVZFBtWz83uMeYjJjL/AhbIaFjlaYgLuh7k1QQ5ZgctBb1863KdzDQFUsmd0hUoIQZ5HLgg6y937KNaXHeFbhGkHTqmHse2jVPlTCSTAFHuICQYTv+n5YxtEFLHuxS3iq8hMHW2IAHj3Ae7Tj6pI0RDH7sfnKjWDP7ZJ4ppS6w5gI5+XAX0MfnWRQwcwlZtK/ajB7746KpUlUW17fv39kHgCCAYEcIjukEkGJHtLN64l6+NU1O/taA355/vYpAOSOjs5R1ABZ2QRVT08tbcm4de8uBdwkmiBGdUmIYSfyJ6ylCM6S4KLeIc5c9VV+prtd3sfPxdgJCBrxr1LxtnzZl1paJFIWe4OeucZbECMst1ZMOu69EaqCkyr7i0qEehelb7q215276znEKCqXisAW8CMCFtapLiPet4BVzf1b4nfC0Q9ADSeX++3rSxp6SHWj4XGugDPIQkdklVax64i3baVnjeDGIis5LKCDVs5C5gQT2+3VCoZdPce44puV2keBBzTw3m4dr0mDCql/1nAJMaen40TwsRkb8POc7M2NL5FZAZoh/xD8MY9qJKuKjH52Q6Aqw8OuMt/Prv3mKT27zAuVNDy81yftULyMjU+0X70n37Yfvbjn7QTC8fb8aNHRQJf/uijtr2xKWeVV195pZ09+0I7c/aM/pt4C3HcoXnb16sCH0u+TRN3nAmcJaogF/FtsSH7DnPBniVr/Pv3dc7h1DJ3eL76nD3V9WJHp0p6na2P28T0VJudmysbU9arwUORTPtNBBjtQ7AwJn5NL0FiETkwTE6XCMrzQs/f6zdvKHY0ofdILUR4jv/4gx/o7OE5/v1f/mU7trDQvvaNb7S/+tHfyCbuwosX2+mzZ9vq4yeO5aYR+B5r3/jGN9uLFy7o2X7+/s9FILuNApWotFoZkT2uhEOIdbpWKLVr1t6UinzGzft0CR0K+AV4W7p3X0LJ1dUVVavyTHNzC3KuievNL6W/I7bVTGUca4znZhx5f3Gywb2GOVLlsl5gv1vpAw0JzM9Qfbu5uS4xwAcfftCW7i/Vx+V3RtuXX31DMTJxlHrmlX3h1haVuJwtJaoeH9PnMZbE4U/W7ovsmhin/QhOHIi+VnX+pFoW4o7KXN6llZW7IoZV/TTqivEQwEeOnGxvvv66zksRO3UG8HsQvjj+4CbEGut7/Y62Q7NH2iJr/fgxt80AqBynImVb7UlwGnr6dPWAIKFnY5J11zlXVb6ZxYhIhmehyATEYOrRnWc4aKkKsG6ib6SdOnnSYoPHT5SXMIeM85GjR0TWgiuwB5w+e8aCqD3iMzs4ABQzDvNHj7ZVKnaW7is3O3HylASUxKXMOj+H8xGW0uQUvXigisoqZx5WG+bs7M9wn/fEPooraj8KAdUTyj5LlZNU7BcSgXc5MWXWdCqRmWudlyUsyZ7o6jyLAlNt2n0vVcjlmJA4YkjKDIUmjh1CSlikF5HZMF7pYreKE5RraCR9JoXYyLuf/bzrw1sCgwP7ejCeLgSqqlefHCalRf7ZtSsxk89mE4TOCxkLW3Xqv2us1TKmhF79eT0ggQdnuGIyCaB6NxHxWQWCSXBeFY7JvSKWMjlYNGInDPQBqjkctAXJmggx1K2puvn+84axmteP79G4WKp3FT4Odqfh+A7XIb8fAjTXiZA+/VEd8jre9P2FWPLTORbt4+Ks1656sX4h5Kai5i6OLnecAUnoisz8tp9Ce0Wt4ay/fI5jZYfltp21EFCWyhmHwTuRBxgS3t17EKFFPqsqfxV/hzAexMsaS+XWjuGHpLCJ+24FdCOUOc46ilA0JF4/Dz3W6kulAMfvmGPSai1G24XKpxUnVuUr93fAZr5ykezbESxkL+7GNrFg7NFreiMg5TMiLOor4Gu/KMFaL+7NnmCHouwL3ZqsuTtQ6S2xt8+CYaV5CjWGzi/OS2hPY4EZY6JzQ/Pl9ZOcRQRctZxhXNJaJT3CtQ60VkpcUILhYR9f54U+z4PR6OfV09lkq0T0ZZdM7ClBv/KeiMssbtQ/itn9bkUEZHGE9y7Pjfff5IHJuSWWrQpz/ix7/+1txdOI8SRGLYcuciLOt0cPHwrjI4alUAbMjc91jOR/EPyBMSBStP0xvbaNowZfy7nF36W1Ts4gnpeYljZ4agvS5X0mfh32WXTCc9LehLgs+QNrB7E9+Ag/g1iL2BRsRPE8+XkJeXlmsFG+wC6IEbhniQiqpUj3XPUO657LTYM/K14HgxvtXT24Jp/vfsCTmkPiUP77sEhh3Dd8LtglDTzZuYFJds+H7LhLGCQMqHqBE0+yPxFn4PYYASzPYdE8Z9ZOu7d0p33/z/+yXf3kZpueG227VP+Oj7apSWN7W1uIN8BGWfejbWNjtz196t7XnI/b27vt1KmF9u1vv92OqMjHeJvj5znFdv/qX/7J3yUTkK35i3//AxyBLyb6H+Ck/H3cEvsuydPM4fE2PVV2EZMAMADj221z2weMNg6qGXfx78fmCfDaxAfxxe4GG7xPaYFRVRnkBMGqOTntWYCpf49Nc9CPtEMzY23+sC0U6AXMQe0qPUCxiTY+OtX2d60uEqCpA2ZTm3vbpwIDkiIVLt5ssajCTorUSUnJgRU9kNXp9HzOcj9gAX0AYiqwNwQwv/8ZFcDP2JodmMPOfuhv3wNYgdzfdmEM+exfcY1nidW/7Uf59w5W/3bR7iDxOZhM/7ob/GwCWIdbWV52ffIqaHdg4eo82WjItpweoe5zErATog/gB7tcSEcOxVu3bglkSiIBmCbChR6aOpQNEhAcEAgo0K4kLCQIFQinTp0S2QlJdffePSUIAEmQo2+/9ZYCBiz1Pvn0UwVrARQ4sNNXMH0Ax0fHBTRCVp0+c0oVsYB/3DtBEUEWVm6qcKXieGFBBztWrFSFOihxlaOCYgVf9AteVICw8mBF44PlG9e9dft2e/XVV9uF8y+2x48eC/ghQKSCmOfFPlsE7PxhVy+oosL2s1TNAEayL3CfWNEQAAGG0YuW6ljEJtiRnD9/Tgq5J0+eto2tTRHlqOR4JgYMJd3M1LQAGlwDCJ6oOiZQo//Y1avXBHrSM5fP5VprT93TFwJ3YeGYq7E3TFKqapL+IupNt62qEipz+d7t23dE3qaPr3v9jLfbt+8qgL106UWNAXMse8/paQV3gHj8/QrV1PfuaY1cunixnT5zxsRn9ZryWtx09Y/WkkH3VGvxvsR6OKSAVdjuzUoQD+AOWMt8sZaoXGENRDzgoNaKUCcK/gwB0CXCSD8ZyCKCYkhKfo8xdpDval96BfJnQDLWHXuFKu+qOi4VWwIeRbK6NxvrSOA7PXTVZ2ikrVe1bRIG/y4/VyrFIq1SYcd4CqBV4kQ1qonfw/QhJqnhd/f2Bd4i1hipHmOy5sRa+emaRRxbkJe2ZOW5Wft9H2+LNyA6sy/xeVK9TrrXi0jtqlQOicaeQbKT6g+DEwasmSfOUa4DGeBn2JVlkQg69Uc0OOeqXRKKdYGXvMO8k4gmJDShKnjKFoIiKgWQmmgN8UF/bC6H+AOiCQCUz2L9Q/CrigVLLBKm2MMO7OmYO9Yfz4I9Ncmi1bImrXQmq3e7iYch8cf8sRdk/SaZiupZIEzZemceTfIx7q4yN2BBD1cDpqzv7KH8LO8w65Ln6Po9V9IuoqiUzCYsTQSHkNPZVkAdFWQCDKS29dpz9WT68rrqKEmhktmyzlSribJw7iC1OrpCnAYgK4zESbuEd1HcO4k3wFMAeQemDcjkVEx1togmmAMUBvARgBLwN2jcACTzGrOFNV/sCe755aTbz+N/DvbtLYBP10qvSlecad2XFa3+okIk3kOT9iSzAPm5t+jVUXy7kkVgYwEwATx4llQGZ3+QIlrEkSsm+Vn2Y/7+wDxRLVhx4xBsTLKdPU9KdQRZsmi2AlvigqlJja+t0qkyTG8r2/daEe71KlJSQD2W4QafIzRwD2KLbVw5blA14xLwWPbQ1W4lPSRdgWwbbIHuqq5yD2O9WyX+6QDKgcuyxrCIadmV15qIrZztdL3XeK1b/COL66r+6sfNq1dVY9X73Gu2j0BTvTkU+wRcM5BcIHqBxCERMtdyC6hKhyEgk0rhCA9cYZ5K+aoAGgDAHTiePsaDCp2IHvh92kxw9iDaIv+YUVX2WLv66afte//m37Sf/PXftHEAGJwERkbakbk5Wf26Z9qU4qEvv/mG2izgVEL8gwAhYDuVCzyx44JNnT0isVm3dW7xd+zd2a9YxwuLi5rvR48euu3C3Jzuce3pE9v6FyEM2BUEO/ub32neh+l25cpVublwb6xLzprEFJy/E1OIl9zzm/9LhWL6p7H/8iycQUtL92Sty95Hf1sqkScmZ9o77/283bx1R84V2zsWFELoslefPXum/eEf/mF79ZVX9Y5QRfzBzz+onpusPe8Fim2rIle8XNkGG0z2P+4B7HPaZ6rzJiqo6fFKrLe8fKtcSCDcF9uliy8qBtLKrb3c67FEdqq0MOCcdcq+RvUw88BnYT94UhaD0xZqlMBD+8TEeHuy9rStQTgeO9KWlpba5tZGO3P6VPvkU1p73EvmU8DzeHv1ldcV50LS0wN4YgqHkT27UFAZvUfFxo6qcFeWH7QnTx+0PRG52C9WReUe+wGgtsWGkMKnT7/Qjh9z+xXiv2vXL7fdXQSNzt0tzPF1Tp+6oD7QIfl4FwRErj5uDx4+UKXsNvbN9ghsk5Oz7cULF9uR+fmypPc+y5pD4EfV7717tzubxxARHYBfB1/e867idxThjce++95ACJX32MA5rhM+K/wemXh2D3Hbr5LXsCfTmkUCHEDiqhAih+J8YE0CckJ037x5p21umkBnLhEJEO+DrKrydmRMP7tw3C1z2L62tnc056whteTQmaNH6ITviutL7BIy49l9LQRXnttX8FfGLYRW4iiJjsqZIv3ou5ihsJEhsRsBlvNZx2LeQ4ssqB6V2WuHcUxEVnnPFAt07QAyX62NlwOH9xXbaSqurxijI2cGQvfh3p5YNVhDSEBV4RZhKbvZ2ER3cVJVDFdsqDEbKZcSztBqH+X2LibaVSFehA3jhp25CWDfZWR52SvSCidcpKc5oEuJRopQ6vrM1/U78i6tSUK3DlhXE9S/LBDszq8il3utn8UqqkysSt3cUkf+hQTsepqm//dwhdV6rZ+tTergOzgQj0lgUjFfCKrYBaeqrUZmEA0kjvR3+sceWHBnOA04dCRx/27UxnGAJO+JTudcPgv6eDV2wr24i3HOudLRxlXdLFI4LQXiPFBD1b8XdX7Uix6rdwkwSqDHrVgsR6znNZd5zHvIZRUHFcGV/CCfE9IrltT+++wtzg+GCsKQ6oq79MIWvpo9dGBpnsrl3FPXczbW7zVLQwLX4iA/U3fvJeDo7KRLUJJxtVNS5U1FuOZ9yve059V+JYFuYRLCyWQT7HxSTgQVT3dx5gCOHRb+PG8NiEyu8yVzk7HiHvzOWPgeATfP2Vk8h8gPSZ98UeKDHrc1Dn5wnJg4iyyNqSXGZs0Qw3He8g4pb1W87TgsrgzEWWmvQn7G2BDvURSCM57b5cUZyMUowRAYt3oxFK9wYYn/av/nTNymGECkeBGt5ZTF+QJ2FOcv5R77Js+9B1T+IoEBc2SnNXARV4p77+eZJRafmjogrOFeiBHB7si5WJfEJ2AzckQjF6m9JnkhM0ULMrCoLu6TS5EdiEQel4MQhLTabJW4k3kidt6qMWTKFfuKnDUBHAwl185OGazAraNGJLy0ALG3vjeWs2UxuPJAKpmdC3JdFVNMTZU4fdb5YhHAGicK3CIE6Aqg7ExH9S0FOcGKwJ3kIDXltiWIF8hX1tfX2r/7i3/fPnj34zYzhzCC/BOy29wEBDAuP5C/iE83t3bb5jpr3pbecDezhybbP/7H/0guOSpEevRIaxRshTX0f/yLf/m3php++eT54m/+IY/AFxP9D3l2/g7v7djpsX3IXTYTEiFXH02oby6JTnq0Tk6Nt5npQ217C+J3QxYD22smjBKTSJkzS+XYZFtf22p72DVPjLT9nb22j6p5ckTErzbZUbycqHIYbfNzkwLst3awj6TfjlliNqfJiZk2M3WojeyblBKoPIrFhQHYJ2ubbY3PggCWoIVjimAfIAkCYcS9RA/QpMnWMpC/erknUOmHPMF/0E1Oqs94XT6LADb9o0P7QKL8GfN7IFlU9Ph8AjjJ1DCA/Nssm787Avg55G+pMKPwDnithKjrd/hZJPCvJ4CxSdQzlBKSYIZAwXaxEMAmBAKEhADmd9QvdHtHVsYAewZWHrQ7t++IsLQlnZMNExDYpNheUVZ+m5sKZlIBKHK1gG4OcFTpLMv7yysipEhSIC/p0cufqYKFaOWABnBMMMHvEnACEEnNvWfwXVaxh9wXlINbQdU0/d2oPNmSqp8E2JWdYwL1WIHqQ6fqV4NDUY5yHaqyWHNUvfJmQa4xHlTlHjkyr55WVF2sLD8UeEjAR18xKkIBHh8+eiiSm+BOSrnJyXbu/DkFNfRIOXb0mJ4BlT6Wa/eXVvQzb7z5Rrt06ZJATAZJfZHpQ/t03STf9LSe48TCoshSbLvfee+99ujhqqqcuDZEF/fIvZ44udgOz89rPlHv8/yqhppizpxTMTYJ0gFedb9UWu/uCixingjOAYlkIzg9Uz2XN3Q/IiBUOWzSDJL09p27XfDGWiFQplKYiiGAYtYboJ6qlgFPdtzDNUQT83j//pLmBhCKahzeCAJCgYX7WExPaZ7YD29cv6aewjdu3FQV0dtvfUv9RlSNWoQEQTcJCGMei+pYVwtgQiWqfpJOoJkPrJllVVj2PFzLZImtFzsL0CIbXNFJRbIJvZCBshIvEoXehbxH7Nnup0bSZ7vl9EA0hOAzgzWsxEW2PH5nGU+rZCfV41Ug9saGSB+CZa37Ffeixm4RsG59c0NrCZEGgXl6/SpZKYCe90DWivT2rf7kqSzlZ0S0b9nSWval1WdX+0ihKfyukjYR89lnxpX42MYSu1rG4Enb3d9r8/QEPDJf9uze2/JzFpaMdSQV4wT5GWvwZy16LZJyTx3mDQKBMUCAgFCC+UTcoYrL2q9cKVzWUthLiuTZ0dnMu8Pzcz2sSFX1rnPVCQYJZ9TSrh6f1nVJIvR8e/QqxOp8QWS0n31D/fkYx/Te4f0zIZ1e3dUDstS4PFeur96+01RQuXrOFTGucOY+EXW4etnvSRJi7rpT6qe6pqsU8fqEEBc5UZsDcVAs0KJqFwCnKgIABJNbOm+LDDYg0wNfz56/AhBib1jErhXpB/vQWfiWEKbS8ALLAjwbB6sKjwKhAjj7EQb2c9ViQcK8GpuAvVaKF3hb753iteojJttogUEmArPuUlkTclOxoNoM9C0cTG6U3WJZsbmHcFVFDCp9sv9RIRlCVNUaAZYKAA3xm372CHcYV9Y8hF6qEFQhXkm2wR2Dc7yjBsNNPIcETZWfQJyKNUVeF7DnWMWgDuPA2cW+yX/H2tlEND0Ae8Avc8J0aq+o6nidPxCuEst4rzD3VaBLuTMkRhJ4VbZtEMDsd8wN82Q7bffR4jndj56ezGmz0QOmtbt268PV8u6FHUi8syzPeh5UrPTAeKr6rNj3Hl+V5REyJLoYEOAe0/T87Eld5xSpeM+4WKCQqjZVGcj+tizjClzNM0CuyxWjXEcyLyFkGHv2XeIW1gFnAWRGbLtX7t9vlz/+uF27/Gm78tHH7c6tW210f19VwQjQ2HsmpydLSLbQzr94Qe0mThFvLC6qtQFgHfEPYlrFgnIMcb9gAXYjrc0ecgUvlZ6sWapDWeeId5hviFbGAsES1bPY3rGWEdFNTUzpHCeWY+0ZdNxVbMK59fEnnwgAPXfunD4PkG5C/YR9vlOBzfnF53FGKH6tc2u7wChafQTU6+3Q99vCwol29cbt9q//3++1y5evywFmefmBhLncLyAYVRZvvPF6OzJ/xC0gNjfaysqK+/NBzB1yBYli2T36HrNmetGwhBNjNf+pIKyKKq5HvEf8eZd+s5tP9Lnz8yfaixfOt8UTWPtOdHGtYpB6P0pjpfF//PiRiFu+j/iSqhaqlXWG7eyojzJizVhAm0xCCE0usadqUdobnFhcaFevXVHcf/HihSCL3HQAACAASURBVPaLjz5qK8tUABdLgdvByFh75UtfloXh5vpmmz86rz2AOEU9f6uPLfEmJO7eHmBjWduOcv+cQ6z5vOMT7cTC6Xb6DPH4ET0/8QWC0pu3rhUBbLtZCaEbld7j7bVX3lBOQ6yEqw1jSSzGeK5vrEmswJnGXByeO9YuXnzRDkJ1HrJXstcS3xOfPn78sNunU9Fm0ZzJgP59dpyg/D6VgeWs0eEIJdrN3tcRBbsI9EzkEb8cPXpEeQ7vDXOje9rYsFvDzGw7vrCgGO/O3XvthbNnVLFL7I9gkXwNu/Jbd+62+cNHXB2uXsq2I+fdnSY+l5sK/YSJHSGAQxH6TLUbhEF7g+MG5HOWBBno9pwSpIeESUww/O8hFhBRHvv0kHRyG5YiuNRLftK5R5EXIcUcb2c/7ttXPIs3dH0mOyFbnRFFjMglR9bS1QNSsZFXdgQ12pdVSe9TxSKYnjRwBV1v1xxiKzmxxyLV+K7QHOYLHt/q8S0StHoa1/nStZi3qk/Nv3yu+hwUJjToWxrwRFjUoGdxxG9yYaq+1Fmb3e9UlD90MDPx57PMlb0WDKYPcBf/xRJ30Fu4C+/6D9In+J31MwzbhXT/XfHUs0RiYk/ehVT3KV5NNWpHmCbjr8VblcIhRHPPJtd7vKW/3ziMDEjYkGYVkz4rClOMVeS+Pj09bDvR5EHMp6v6DEnckZu9WFECmiLWwBbYA9mHGT7yJHAVxN2p0pSocNxifcfsVTWdRVkPPiQVI45UDFetRPJ98mv2HtnNysbW7wp5LdgNZxzna3J7E521XxBvZ/MIYTsgcFNZ3ckTBmR39tV6dboKYM9qX0WZ9zKCEj+Lc4bBCijBp3OZDgsrUaAs+Acihk7kN8DxtO4GhHrstw8IRwYVvuwZfEX87mpVx76MMzk8cVtyolTwdrmWtNLe1yI+tkDC4kvH0I4nHNu7bzl/dsGD4//kJYk5vR7KfaFcdZKbRdhhkY/3+pxzek/qDJA7Dm1UKteRaJ1WNnsmWMmjE7txLc6ktJcjvoi1v91knGulapR1K+e4GchjCw7cVsd5c/Asfk6iHOKLOi+SW29vbaoHMDk41+VLVb6yDDY+Qc6eHCcuPtnbtUfIIc5nnp+bfMlia5YC7xnjDdbGmcy7SGzKFwJIkbpPHut3eBYwkAj/k9NmL9va3lTLuFRKK8dRz98NFbIgjGe/A6sAC+JZtC6EsVnAnWpsfocxBTdyexvGzjmh3u9By7/kfd2aqXOQZ6CggaII9mM+f/XxqrBcYndik+BlEv6XBbha9wlfsVBf/epxfKt1zFrg3nh+cjlwRLf3MoaRNkR690fJdSd0Nn/y8UftnXc+lCByYnxE4nbad0ooJ3wYhyUX3fFnzA7N97Amm/oHf+f3v9m+9tWvd7GG4jTEA7s77X/55//bF7xgd4h/vv/wxUR/vue3e7qTF8b2JyfpqTupTWBzE9CXQN0VSwl21Ch8H5uk7ba+ysGWfnIQZaNtdHK0zc5xUI+1p2tYGChqbfvbe9qQRsZH2uiUexZQbSOLAyqPD421uWnbJFB1jBUBSTUHGPc1OT7VpiejsuVg59YJmHa1aXJBegBD9mJxsL6+qSQP0EIq4L2RNknvQpTGTldIS/Usttvo1d8KCGQ3ZXCPzS89hahoTjDu5K4APPU+KlDzeWsmCO3ge32yZxukzyJZn03UOnVeIrzPXKcDqenvsp5rN3AgfvBCFh1+Fknrn/9VG4oD3xI1xqao+nlUVPxr7zz8/vAz9OcBOd6rGq2oTPCb4N+Aqp+jU6+rkr23AXm2yo1AE4APe1kslCFXRNgCNlcVG8C0gSNbpXYBZgdm9dZAgLS2CdwSAMV6JIgRORdLqQomuVeU96zlDpBXfwn3uSDYs72gK5JITFWxUFaKVrePyMaZ+6Uy2KTRtj6TameCUyp7RWJNTijgpNLlhXPnVE380UcftZs3b7Wtjc02P3+sffnLr7VLL10S2AwBSaAGCMO9EPyo6vjwnAJ62fnSA3n1cVtfoyfXosBAyKIAlawayGaClytXr2kcIMcJpiDij2LPtnii3bp5s12+fFXPhtWh73dSZDj/Rq0vK8MTiwLyDEyXyKDAglj+MPaMBc/NuNA3j/VALz0FySNNQar6t85iWz8qkgnLnIePVgWm8Uwo4CGf2UMhy44fPybCLUAVZAHjD+gEgSXwtr4MtnouCP64J77P76pqqeuVOCMAiuvwc9euXWuXL18RmMpnvXzpksaLfRKgXJBIZx86rgr12CcPqzWzRvUulA2wE0cDJQdzZFeAplKH9ZZkAptmVcHR97KqfnWdsgPm2jy7rfVKha3ey+sK6GO3yNohEXQ/T1fbhdBm7TOWIQaU+FXFKlXxVOeLmCH4LgsjQH9XFFjVDlnE7/G5EJGuiHNgr4o0BBiqkKZP5JYA7PSKVlWf7KLo6+lkVT1Vqp+OKtf29pQUGLBrfm/Luk6V2OMmsmdnsGxGeLVZ5CPW3yZxkyhkA846UOWmzsuePHElhqurk0zxXvEOcK1jCBCO+71EYZp9iWrHOBZAUARg9DloBw7WEYQJz6SKMvVwhNz1WPHFMzF/iDX4/KNH5iVC0TjX+o2ttdTFRTryDIwD7xcgvEUG7tFqEtItArhGKta9nmP/ZvJSe3ZVCucZVFVbdsgsYK3xro+k1+/QWjkVCCZI3XoiVuFDsNbjbCGEQY5nzrvBgWmyLJIGo6dDEvBAjUSBMwIZQizXu+jzy9FMAM68swfjhcFZ11VwFNhZ4DzvIs/gMzjVzgYbYxuWPUNK8qoIV2JbVRPaIwS29MlpRBVcU5WnFU9lODoCpp7BAiyT1P2+YyENXwYt3CNTCf2A5ObzpZAXcJR57EVkPJtsu2qv7ECwuk5scwUCFIkmoFpBrKtuM64BxTzvfi95Vt5TV8RTYWliWL2u6as9iGAOECJqNYAjAip6OyPwjOrrST8s7IJT5Vj7pu9lQOAWKdsR9CWcCIBlZxPbW3f3QQxRbVQ6od2gt5jFDqj+jeTbucBxCPuiz86+UtlApoUP+fl+bfTxYT5/KO5LlYfesYHzwLNBX4BrvULlUKK1O7DYjiCP8zgWe/w895LYLfdlkMfgUAfseoGpBzACthO01XjypK3cu9fWn6y1Rw8ftDs3brSb16+1u7dv6wzY3Fhvs4jijh2TQwPnOWTn2XNnReTyd1Rl8n32QK+ZkbawSKWiz35AHshT/hvLZOb88dpj7Q2ARYnLXDXyVH/PdWlzAJB459Zd7dvEJOzPrKnDR+YVj96+e0/3k7lLr1SBgYzNuAUHnLERKrqXPfaEzLkFeAC0AFx8tvf3x21icrrdunu//av/80/az955v9qJbEokSMzB/ACIE0t+/etf1Tr86Be/aA9WVtprr76q94SqXe2rEgUX8Vv5VHem1abAPSdmvL+83O7eudfWHq9UpeVoO3nynNqK4BCT9cq9ylJP1ojjZaON1TXr224oV65eadevfSpi9KWXX9Y1OL9YI8QZD5ZXRLYzRr1zigngGzdvtVu377Qzp0+3Fy+ca1evXJEQ6fyFc+2DDz5oDx8uD7IfC6Ze/dJr7fCheZH2gJWsW34HcBOXGNbC7o7v2T1xOVeHxC/n/VibnZlvF86fF3nJ/sHPS8y1vi6nmps3r7YdVQDny/nvyRNn22uvvaKYBRcXBGEIWACkd+pzeTcmJmba4vEFVcC6vUkEYE81PrReWV1d7onfoRdAnV8HziWeRXt8+tV38pPn53iII+i52/blEsT8iZTXHkusP9fZMlKhzR587+6SwF5EF6dPn9EcEsvjtpOKZ1fSP22ffHpZeAGiDeIhfo84iZhmTvNCT791Ccip2GYcJGoqJxLirggUOnJAT9L733axwuDgG47JAYIpZN+golVCqFTYPc/hoHJmn5nOXrk+MRqxas7rCLXUW36aWNqtAEJMOzTpT6rcd39WWtyWd1JnehErjs18LmVuda1O1OR1GWI4/YCDLdlFpnpw19nG/RiD6cnkigw6MEHPW0yWx7RETyKAbAGdallZHw+qPPs4GjKyj31iKx/bVxHO6jV2EMRQXENOLVtdkzzdvNb8J8bMWHTEUZFk+vuqqk485+UzEEzUIyYO7WMjxyUiBwe4icnCWoPqm47gwuRY5lj7RMW1XVxTFrGJszvb7MFazBxr2LuqZn/WMMbp1nQR1zpnQ1Snp/DQnrgLDHrsJbFEN65DYrQI/yzXbq72TD4h/CQHxnmMvR9CmHeV8xfhNnkp74BFtW5P0wkgOgyoJ6aDDcViN+96RzjW+IfEDHkjxxacZLCHLTcZ58N+H9J2IyLR7t0a2EhH1JmsIZhYcDMvtVSyevwy/s+uWcXMEuTUe8V4FUnZvdslkGBW8+5n3WSt+PP6vSbvsWK4ylGGv8Pv8bzk15xxnLnEIQiKUswggrPuJa4TIf4TvwnnqncmuF1PxnoDHOYwXUxa70O+F8GhnqAcd7pCphpLW5tbeBExjeeid2dSZWkJSLOPOlcslzW1FLLdtHuq+x/2TT7PLY92JLYHP0KUHvwN7EGfu0d/2VnFoxQMQChDmBKXCkMfcWWv8HIcbKZnVB1MLMlerPOjXNKS56f9Cmtqd8eC/4j+hmu6wwNUQEybpC2dsXF6Ii8nNkGgODVjDMX3bPtg4lXeCbfJmtCcg5Ew/p0wpVnYrzyp9tTkE9ob05qs8tQQ4LCbWg/7eyKxcS1hTDgrI9CTc5jcpkbLHcrYUQohwMx4Xs7BvNNqITU901VkS6Bb+RDXI/6mGIXrkEMphp+2wJ71gZgwAlzwl/+PvTd9zjS9zvtu7GsDaKDRG9Db9DoLZ0iRHIqUZPuDIn9wnA+uxB+y/kupissu25HsYijFpZLsRJHlD1ZEJ0WZFEVyOGvP9PTeQKM3NLqx70j9ruuc+3nQ3UMOGaYiTzWmujAA3vd5n+VezjnXciBaygUw2l9xjSIgQCDE3jkJW5Hn58qdubTX/aaVTdZC1NpNNRlIpHaswg778kcflpk7D0t/bxDzu9hXE5gPYoXiF+fKci8VyNtR1la2y+kz0+VrX/uq6i8izlKb67BT2z/9x//iJS744kj1C/fblw/6C/dIX3xBJy707nnBZHHEmoGCMkU7W8Cx4K+ubJadDYDc2BR78Hx2QHxgnGbn/cH67ipDgwfKyMho6erprUWhDCR2dtzHkgI3NgmwjHe3KSazEEb/yQ4v+oC5rE99gMAwiGQzgT0EmyfWGJtir6tXYrBwtwGaOyj09dpGa3u3rK6hEF6Tpew2YLSsv8Lio4OiYjJ4A+DdI0iyyoUN1MEUIK+ZVCoUx+d5YXai4Qzhma82WtpCTZLtJ6VlJCpN4P78MfaH1593YIZFRRS6P++7Put1nwVS+/788kfXLdpXJP/V9ByuAPDPOLdW3vHMBewrxVdWWBbirEI304+kAmYpBTGKUrb+7VPQl0pbimAAgwrSQq3I3KFQmaxhNvZUQqe6jvdnci1GWthXpz2Nk3oDcA4qrYQxIGz2KX3pOEcs7e7MzCgQopjByaeNLoEaAZB6EXd2VqbqtWvXdE0cwwXEbv2NQOvq1WsKnA5NTqp4cu7sWQWos7OzCmT5zJOnTsqelSAQgJziqNiQwcDkHLHuu3btuoqE2ARiWfjDv/6Rrun41PFy8cJFjS/Aq+PHjwtUunLlqgqjFy6c0zmgRLD6pTgwjmIIIPHjxw6qCYpPnpiWUgLAkevEEob7DqCHWhjgidfS2xYwGoUE50zRUUxGCiZhJ8S52363J5QTT1RwIdkELOb4WEUCgKsfaYCPPEOpLtVTxH0oCVo5J+4xvzO4wjO0na+JKh7IVrua6ZnP2eOysbtlHFGEpc+srCel6tpUwKpkOXqeaLxg09PXr3WeAq/XpE4BmVZHwxZ0b+QEnlLlZ8KMSTOpRk4VM0ExQWSqDxinDt7NyjaQ7AJFV6h0+BwlB7CmBwYVfNpu0WOaZy0LaM6/u1vnpB7SCuR3xPokeCdIX8OiD1to9bkZcGIsxqaD/e3sB7S3F2qkjarirklkBQwNQPGsUGExP1ONr950UUjgHDPBU8IksNStDLgunjFfzFEdL/s6S0XYFNj4/ARTU3nFPVEwnu8P5a76CAmIpaeL2bFaUwS6WY2QVj5m8waATiKHJVBPj1nHqLuDdCA7oxhzUjTiCBKq9mTQ1p6h7J9RPKS4QOGR8a/Eqq9XST7HF/AbdtrJ4M2+u1gS8WwpMI+OjEkFzT2gpznJLkU2KX2DOaw1EWYzCdam+yZlv6W0DBcwKnvRBtxNdrTnkhPzfUSh2IdUFKh9bAHxotwRC0t7/1Zv4W3bPUWdYV9BLHuu+QVZ2Iv/b/Vga/+9IVlEP68s6kQ/5CzS6T0tRUcFtsNWsPa62weK+lpkeRn2zwb47bBSCysCHFw0tNLUto4emyYTUbjQfcRGK9jJCU5qnGfBqSp828UnE0FyfDOGE5TLWMNJuc9T8yoU2VLzoAoMUkB7LVGbktpX1yoprCCzaKE+YLoG5pMLcy7kunCj14ePjBVwVqvk48vimuPAxrY6x2IWg5O1r4J8KmB1g1vqMN3zsH0LtYEKzrUlRlqCt/ryJkCu4zZAsMKoGICpgMgoJgH4XJ9yD+lFMRxgrmPuphe6i/dNT0OHaf4E3atKSjBI7jHVFP1NpkgQvgnCmlDPJc0s/Oex8/i1iNk6ru9VY72Wn8mRaoE81fNJ8Gwp4vIaaqGe1/JsQ9GDHZ6ez+5uGR87WIYHB8tf/Pm/Lz/9yTvl9IkTsnseE/lrSGAmccGTx/Nl/uEjAWn3782Ve/fu6fnh7kLMwfpHfCj3CPbk4WGBjPQNJp9BHURxBWLc1ImTuh8cE2UK6ybFbMA2WariMtEDiOk9TP2FFxaV67A3JGEQ4Jni3ZWrV7U3UjxkvBOfqeduuHfwfMmnvEd3iizFvFaxWj16OzTvAcK83/Xq892rDUXBTrk9e798/4c/Kj9994Ny/8FDxU7sj+y7xADs01wTClLiL9xzcCn5xjfeFtnxxz/+iWK0tKMWOBFFvCzK8TPXQQz7cH5ewPvmulW3WFAfO3ZCimsId3Yd8Bfvz5hZtuxR8HVxLffGhfLBhx+WhcdzmkHHp06Xs2fPyNlF5M2+PrWRAGwkrk/VBkVU7tX1m7fK3buzZXpqWtcHmMx+RMsRegAvLDxqbwya76+cPi+iIveJ8UBMQ8z89MnTsr65pnwYq6zODrsL7MmmlvXSSfdA/wHZGOOegzJVhC9ssQMM4Lj37t8rd2ZuhgK43hKBuhcvvKrrQTnL59ICZmNjRXa4Xs97ysiBCfXTJSfgmcuhZndX54hamue8ubUaBJ39a1ySbRsAzGQL/95rXs5BiouxysVJxloSP5n0x1xzu6m8Ru0tXV0iMaIGpsc0sf+dmVntExAkJiet5uZ37C9fevNLGnPE6VzD1Ws39FpIntQsFHN3dAkgon/12rrJbuoXOGB1VjrE7Ow6Nq/XEQQGgZYBwtnRIYgtLeJkrkPa7/KqW+taxp/pqJKxf762sXK1HXZ7XU41XLZ5MVhnQofJcFYta++q/d1NiM1/uQY/S/ZsADfbpeq8Ii/J9+4HWVPhmCo57ydW1jUkPM5HREXlMS5oZ//dCpZp3zTZz/uG1ywUaM0XvwcENnhMi6ekH+m8sk9vxDraP3it9vGG/ObjeawJGEzwOgGmcDDiVSb9tfbABP8jCkzAyOB3uGoEmpcAleC0dp0mWzikLXUozDM2y/GgcdIizeV+mHGvVcjeG8kPFNNHb0mtf23AvxVLtMdb/n+ul+33ZN1GNTW1rXA8ul+pbFCogkNpu5yE35Rt55NKx5y8X8/cl3zWGW9XRXMo1TPmEZC17TFP3kathWcBoUTk0egznyBp2343Y1LVVbLHdRCn3QLE5B9yT9YHvmq/6MhX6zwI0kHO0cyPAdMSFOKY1IVyPZDLQSrJY9zWdSLucd5rzbtcR9r2xC0mquM15/16FnnMVACrtsR8zl7RfmbeL7OO2Jpmrf9tq/efA581v2xXnoIEgX2h7BcAr5YoyZkJILt1sekSoVwtrdVjeiZAWskFcSDVC5KcGuMiY9Pcm+p5Z10tlLy5v+R9quB6+/JbZJCsf2j9aPWWzpqJcg2RLRFhdOu88j7lIQFgRcDCyUX9eU2+5Hlwj6jXHRw/qD073UKkMg/QfGNjTTUeA8IdiinYqyQEyZZJig8yJo/e6xEPRdiuu+d4iRwpHJN0viZ72pKa725Psfh0Ud/Zo8dGx6RgFgFeLnjNmqB7H6QTztmAL7WZXsVXJt6S07m9TjsXUW9k1PVyCjMR3DXTXLNdHWeu57VK2IAjk+oC/rwcd9xXYgDEKJwrMaTGz56VxBxD9sqyh07b+yhRB5EBohz1XvZYnH14j1sB0ebFNV3Xa2yNvbW9qViL93Ft5M8CoaOHM3lHngP1RuIZPj8JuEzGVH8LVN/crLbSDDk70NnVEjeWyx9dLqtLW6W3xwWGLFlqrwMMFvFjTwK8skuMr7RHbT3Hxg+Ub3z9ayKvKs8Ohyvi8z/49h+9xAVfvAx+4X778kF/4R7piy9o6lzfHslxbw8F4K6ysb5d1je2ZU+1ubFTdjbcu5E+wah8O3toCN8tC+jBwf5y6eIlLTwk5yRMfX0D5ejR42V07KB66sDAY/ESe3oTm6lFWaA50ewo62srZXlpsWxusfhuli2BxDB3YCA7OAB4JsYZGuwv/X22gO7oJOimhxWAm5MH21eykcDSJQGgGAC7mgKggV+KFqurWKCyoaB8IZFgsbeCWN75Ar9hunPtLJr0hqXXlHse8Bm8VhZB6jGREckz9/gzAODm1QaAcwN+4RP6pQDcVpHsl3r//jP5LPC3xmk/EwD+2QDx/98A8POnvv83Lgo4aGYskkxkn07b0DoBTQajwDPU9NHHj8SApJZNWoFgD320HVDxZbWegxepnALYaAqiTg4JcAQ2BfBHICTQOADgGu+H0odiHYUTggjmJ0EP7wHs5AtglgIkn4/128LCE9nfAZCiKqFXKCrkqanj5dVXX9Vr3nnnHQV/tnjGFu50GR0dU1GRIJACDIU6ikbMeYJDPpfzZr7xWZOHJwX0ANoCpn388ZVy4/rN8s1v/Xo5eeJk+asf/rDcv/+wXDh/Xox7LOkAoVECw9S/cfO27J2//NZbAoooSGErw9f1Gzf0MwXX7AeJ9RLzHzUM53T2lVfKkaOHrWaN+Xl7ZlZ9nQHqeC/FNe7d4tOl0inCya6KZByTQiPqHdYb2xETYG5pbLDGAUIK+Eexq365nVJzwVCkcEnAix0V7+X+EPgCIHLPXFzqViCtpH1ry0XZvaL7KLu5UFgCcvK5BJmMGxF1VldlVU1giu0zxWeOJ4Vf9A9OcFEWQ9jMRPIIG7JtXcXrOB+ANyW9HdjIbLUUw+4xY1DBBWnNgW0UN7bhBThMcNK2zW0gIN4b/SZJLLiGHN95LN4D0G7iEGxVg9maZ/SwHcB6fUAJBtfAetrTDSlgVfedwl0CwPSaI5DFpod5oSK3gGkrrLnvyQi3siMs3kPtxv3ls7k3jIUsBpBIuMen7zXPVskZFqWb7rWchUOBIqG0d1/mPSVCBidDra9+d1YgprV2LQoGY53iv22lU/VAsTssiYMxyjPHMvTJk0XZJXLOfCbnIlACm9C4Ro+fFfeX3LUdFf8Yc3wOLNbs+5sKYKnsBwE3BvW8xcAVcAw5oldjkHWGYgd9zimqc41KjoJgYIsqj0/OieNx3wB+Nb/CupykCIU055sJNJ/JGgjLNuMMjpOs+bQUT8azi162pEwwSVZVkfw3RLWwBY6+wM3caYqtDWvfCsl8Pm1SUQLN3iebkNrFUtc9UlXMwM3imuuqCTq3iqUtlDn3ZPfWBrjKfbbpBRZHiMKuz70WbQMUzqKTi14G8VLdaUAw+iJLCW9iUZ4b181VVFJA2N4pZgtgOpUmWRDLa8/7IZVsEF7qntfqbef7angzn4+A31i7IQ/o+Xb32Ho5bKeziJcKAd0nnnMoi3LummVu4DfV42kzKTAq7L2zSM3Y4fcCz7DqFzPe/bmSVJU9rzR/Qx1jQkJjf88A2A+kukhvRbwL5ho1Kky7MKJ7H+eTaoSApquCJZU5JvpgwU8xInqEpwIheoJJdamCqwsg7SJ+WqLV8dEqUuR5uQBNAdIFXhcjcxxH8V3X0bT/8GMLJQW903dduEqwv5IaAhBpAywJ/qZ6PMdAAuEJYOdcbOaQx2h99q0ew47b3OM891yuCQDvwOBg+c63v13+3Z/+W1nIqhS2vSXQljYWKEVRhkKQo6DEWjQ//0ixwp3bt+RMsjD/qHHEGB4uY+PjApInJg4J9CWOOnJ4UmpFYgv3LwNwM/lpZWVJilnWbfYoxzXd1bLX4O+Ae5vv7UrtK/X57k65O3dX+wctMPjdyOiY9hnOj5gKktvoyAH1EGMfpO0FwC7gWZJ/5WzRZ0UEI4X30zd4Y812lzsdXeXeg/kyO3evPF1cFAgMuEaBjGIW+w574P3799WCBKULscvf+Tt/qxw+fEQOMkvLK+Xe/ftSWlII54vr5XWQiSDnzT9eKAuP58vW1prWut7eoTIlUP5wGRkeUQG+vT4k+cngtguhkM8U88Tiy/h/+Ohh+fjjD8rW5orG5bGp0+XSxYvayzjG0OCASIo8cwB8nrEKzOGyMTs7Vx48eFSOHj1cpo4fDwB4SxbUn1z5pDzeBwADAHWVqWMnFSey18pdJvoBSq2recTzcH9fW4l6Leju7i/Hj01H6wYDOO433qyN7nW5p2cxOzNbni7ONwRWYqneQREpyZV5HusbqOMMMOOI0tc3ZEAUVY/2aNso8jwAfVH9rq4tVdeIdjE7yU45Z+W25Y3qOZVgFqPVQkL/kr7CQtTEiSJid1qxLRJgPyQ6rPsBpVMhugAAIABJREFU/61a95roHAx3FcBZcgzG18GD42UBO23aXgwDnB/XmAH4vnb9pgqznMvRw0fKMfUGPqj8n9ZAe4qB+zSOZY2eDkoQcwUspDNF4x7lRdurfu6laY/ZBu6SpNNe3zR+09EhyDfZIsExhL9eRILJdVp/i1YJdT1vgbsZA6RDSu6lzTNLgk8SlSL3jedTwaQ4V4PZEXO1iF65Z+frHUOFNWtaq5pOX0l4ucel603OsySVef8MlVnEO7mHen+F0IK6jHWyx9bH7KkBOLXbRwQGq7pSxmI1xo6CjO+lY6tUueocAOfCkjldQnKO+vFHfKn83iSxVJgmAJX3Rfev1ZO4xooJAgeg7HOJ8dEiYyWoXXOrlltJgrEZfWb/9CRsxmBqgenpjNW4v9jdLshulQCmUagbZ5IDLhLZ89mBre5lvfYg+4YVeQLSAidaFvGxzO2zMfb6UZfA+JtjXauETe1NwFcE5gBhDXq6vzOvy32efDIB4IwhTP6zE0VcWl27HLIkIhqEyHCWID/h+lUDoR94WOjyliSDaI7FRdhZh/qP4145IamvqEnW7NPk+sQBWvOpzcrpsE2+ix7HONi0QOoQltf71ZYxGIBzDJzrkeZM9H1NgN4xZrayCRJgHZ/PwwIZ8z23NsUS3iZAeNQ0zyrbImltiFYlVZ0ccXmjLkmCSq6v/kQR/yJHqSlWWDa3QWPPj4hJlSc75lffXoGcMcPjEjNGyHuYRAuDZ3at4pBJqM+1KlvkKHdAHaz1I2J/SAd7jm2opSSpndiKL3J6SLVyNIv4n/GgNlfscy2Fs3MEk1XtArYdNscx94L8zQc6llrXmsW4SuEHxW0Rx7IFYZDvJCyhbij3ILsSMTcYr5pHagO1onoWcSQxkdtnubUc8494jPOmhkd7snSU4jvn436+S6r5UMMi92fcq9UCxP9Wr2yuj5qk2sStrNjVTe0gOhWT08Ndjm39jegh12HV2WTJvCjXQN7LeREDyJIdG/hoyycxWZA7+BzIl7l28N2EYYtH9Ly7u8ryyqJqi7zWNd2GEM34Uuu03j5ZKFsMQM02a78GsZPwa4JWh+4FhDSBwNXVyvU1XA24BrfpsbqbsSRHNs59c6vcunWjzM7ep8NmxEoe753dxDPO1wCAc49eWd4te9sQLxHndJU337xUpqYQv7i9mnPp3fKvfv/fvMQF24HYF/j/Xz7oL/DDbV/auS9N7qlHgIAMwNGNsr5oxYQ2x97O0tPfKaA1bfjYbPCQnzp+opw/d6Fsb9Hv0okXCj2Y5uMTh7SYidn89KkWrWSpuO+G+6uI7ayNba+sri+r/5CDaW80BPH0cWXTYCPqH+gqw0Ow6UlMYTVtlo4ukvrw7o/gOG1e1Wi4g0I+gQ1BBEEuakFANQKwbdk+LS6ygLv/sQBfnH92CA7YFPDY5zRJtAECYZN2hSU0QZjP97mvCNoy6XqRVFbn/bNm2y8M4O5XSOxjlv4SY/rngb+f55A/VyHcun4nzs1RK7D5C65Ievn+WsLzj6eOtOixWF/RKtYHWMAmm8oEQDzZn8rCheJvE1CKyRaUKxcJnEDl5k7RwqCTlXqMDdmJZP8+2bnYNpP3ZbKf1pMKlltWnIy6bhEe6EGxJpYZweJo9LkChLl48UI5ceJEmZmZKX/5l/9RRbU333yjHDt2XEHVjRs3FBS+9dZbmqPvvvte+eSTK2Vl+Uk5e+5iuXTpkopVFIwImo4ePaLXk7QAynGeBG8UZygqAmZev36jXL78sdQy9K0VS3BsTPfw2vXrAlwBa7nWi5culosXLyqgRFmsvmMHDshKGdDp9TdeL9NTU7La++jDjwVcnT13VuDf0PCg1DYA2/RM5nioiQlcALDp/wVZA5s8wG2KrJwLBcq5e/fKw0eP9XnjE+OyxlUwOmzrYtYtEpONrU0VNlmLzBzs1d8AOlFJ0AsvSQG+L5vl9u1b5YEs8pbKo0fzCqbPnTsrYJtrQ9GgudXZIYA6k3EBnhQbUeVubqjHGteENWRVjdI7pKtLBdvbd2YEkvFcAMITaEx7q7R+s5LT/U5SgS1L8CAgWOFr9rYVpA4fDZp4bRV7M6xskuWYylDGAJ+ZPW743EzQ8hxcfHWBSYXksFzl+rBlTrtGziWLDgTPzAWrqu2+wDoqUFfMeAMvAgDpcUiATsFyfV2uEbLmITDOhFsWmShERqyoRdkaVj0kawP97qGtgmL0w/TPVnwQCDPfSPY5b7FSA8xZXXVPH9YDMbrDQYIiKiC1SBGAyKhKQtWo+4bFNUWJSNpIimyvFC0IpNRyjxpYqqjMYd9yH1Haa2x02dI7FeM8L543iQnAK6ABX+6RahA2VT30C+R92MFjN8Xe2ViC01e3sRPUswryim02XRy1ujuUsGHlzL3PZJHP5pmhSudL/ZVhrUrZ6cScZylr+HWzoF38Rf1pAD0dOZT0q1eP10edH6SDYC5nIY9r5vwy4SWhSoA/x40SqOgBatZ2JvcBwEX/OPZ7F6uyR68LEiZAuNdptQquxaJKbX/xNom1UliQpWri2TgiyxZtIkAsFi4sRKGtqxbas4DjeVuV5bnXVUvJxhIwLbNzrzeT2q4D/C7nOtcrwlGraOnn5vUrSTcmbzhB5+95rLR+dHLe3EcK6VkMckHOpADep0JZAKI6j1AU5riQVT59grNvcRQEcwwYuO3VWsC+qHUtihhyRghbM37XXvdU3JSKyAQwgRJhNa2inWzQXR5i7jHHWbchTUCsEqN8fd2Ehy6vH4Gwuziqtd+FJ9moZ+9lFaVQhHC+oYpSjGFlahakMkLROQfoY7ULTjdey6UWDYJQgs+eb6GM1DwOK2DZ3pvU4wJhKoKfVek2wC5rJ2M/x38+U8c9jkOzcNTY+UWf6mpJHoWstIB+RgmnWdhSmWXxRXuLN4B9c0uReBT32n9IgCNJIwkIq/gTzzqt+1BGnz9/rvT39pZ/8bu/W/7PP//35ejkYdk9Y5fM62WjSo/p3T05oPy9v/efl7GDY+Xq1StaV4mB+M7nQMIBjKNP7f37c/rOuCAeAqA6MjlZjhw5qhiE3/HdMYxBTUANYg6plwYHAvx9Gmtnd9naJGY0uUAgrfa7nTI7d1fkHGIU9nz2PNZKSGI8RVQlA30DKhq51cSGCoQ5PiiqieSV5KZYr7mv5Ewcs7d/oNx/NF8Wni5qvq7Q9yyK7RvEhxubKnwRm6pfLL1pZ2e0jzLOD44fEsB8Z+au1/Queh2j9p0X2CiQcn3JBMiuzjI8cqgcP3ZU504czvOT2qe6NTlWqY4BxFfVfs8W83Zt8L+7c7Pl5s1Py66skjvKydPnRRIEJGe9GBkelsJb9ooDA5rTeXyOyzk+ejgvIH9qeqrcvHlD9/jE1PFy5dNPyuLy02fW/s4yMnBQx4JUhQ3g9h5jyn3VDfqGc4EUv4AL/eXw5DG57QBIc4+sGHG7IvU4bCnm+Fu20ZD7R7RiYG6oXzixzR4EtY2yu+defz3dfeXYsWmNZcc27gfIsRgvfh73VGzcr4oKdKZtRSuFpe06cz1v71ltJaTy8WIXLn11eM9JIWXu9RyH9QwgnthJMQjtWEZGNJYhsDomwI7fyh/uDQS0sdGDOhdiH/KgEydOChC+PTMjwgPr9cTEhOYiPbohhq9QMO/sKgdpWzM8HG4VdgYxcOL5JgAzTjitaA0ARmwaarQ2aJtrUX7Ptaxtq5vru5Rj0ZtwH4C8D+gLUlZgZcy/jHPcliCcLUJdmXFK7pFeU8PBoZVz1nN+BuAVqSL2xQSc2z0+k3jmfT4eZuzLwtdaQKZydO5iqKX9HgMOsvFPkCtif3929JXWBwXhSACwAVeRwkR2cvwhgCPAZ8UkGrLeSa1c3a3rRSrVkkzEPp1qQva5dm7fgJNWVgaKFEp3D+ckktY8XkSqpkbjNsb7ixvtn9pjJZ+jfhckLsVoqTINckCS7nLhMQDpeMNKV4OhqZrjj8T7qrVlm4wgpWvMBYCqO9kCohtwONprxC3I+5XxiNaXPHZVAjatPLKe8eIgOZaF+GMD/DYAcK2NBMku622KPwLwdOxqQl7WaBIAMfGuUeHxs/KQtTV9qnqthnuGc2TnH77+eH5JfmjV/LLvaI61CvRkjBMxT6oUyVm5x7ahNXk8yawaE5U0GABwKx4U6SNAKdVpI47L3zdEPoN+aXnsvT3GdVgO+5kHOJ+92lsE1n3PqaUi1u9b5NX6ulSARx/zttOO5oKsyl1zyGeXogiN0XDtca7Vcj4DHAvAPveUNrGmPSfbCvS6p7QcvlLpnXO2Kr/D4czHb55BM14axTv3kpg9XUikECWfzF7tAoBNOCf2UD4Tr+f/Vf+AaI06vOXCJSL+QEPE91yyOpXhJlXujgFl6ioJFKeLGO0TaAlBbYJ6AaINuYFRC8r1NMicWaOgzsOYIcYCFBShPeyuM74nZyP3QvSxsPBYx89cj/U3XeiYO+m2RI4oovz2tup9CCMyV6TmxX4+MjpqNbEU4ibDc2+Iq4i/AI6pdXjd3BXZH3yBZ2IlPoTg7nDeGQwRxppqbpUYLHyhUQdzrwxi9+o56xlwD5Lo02p5xP2HaEmsTixGHY7aj+5P5MKZA2fsyb1yK4fMV7xL4lLBOpSOHVwTtSKI8MT7iWOks5zqL7s7Gh8rXDc9nKkl0r+Z+1VoB7dcrl/9tNy9+0i/75aYjrYQxESlUC72vsGE7yh0GtraxCkLEl0pZ85Ol9dff90CkMFBkQF57T/6H//ZL1iF/1kr+su//U2+Ay8f9N/kp/MrPLeJE717m1t7ZWN5p+xsRsEw7J17+rvKwcNDpae3Sz0MYY2wYCkB294ro6Pj5dL510t//1Ah2Wd1YTGiCAV7hIIYhQU2CBVa6WdIQqIG5w5Y2AgE7MJ479gVAMxiShGcIIwFjeK37anc86Czi96RXWVslL6C7IK2g+bctrbX9VoKfypkhRWkbEph7HbR53DACt9tbBP6Ssded1lcWlbvYDbnpSUKFlYloIzuKPRtoEk7zGCQ4S4VLQweYAP12QBwBg0OjqJ8t08J9zMA4F8Y/G2C4ib4Sg3KLzdofhUA8Is++QVwuQOaFwLAtTqwDxz+uQnD5wKA9/EkW4dslkCN97AUalurJqPS4G3WdxvFEkEKXxRzkwmYwG4GIsmQVIAeVk+MVTG2olCbwTjBJGeLekBAjVSZkDYgX+yW48eOqcDBMa9+elUBGUw3Chwk03Nz9wSKAsh+5StfVuH2ypVP9TteRxELRcadOzNlYmK8nDt3TkVN2Hdzc3NSBTOPX331YnnllVcUJNkWtFP9Z1G0fvWrX5VaZvbuXJm5c0eBHIAnAC2AKxaJBBQUWPk9xRWu5ZMrV2QPSI/hgYEhrRmrUhOPllMnT4mp//HHn4jpd+zYsQp0oQJmreD4Dx89EvCNyvjWzVvl5s3b5fSZU+WNN74kFQxBFcEbjMBbt++IFUmwSR63urauABAQmLWDe3rz1q1y49Ytg9iTk+Xw5CHZRNOPGACbnmJf/9rXVWSiSCbFVWenrvEHf/XDMjM7V15/7VI5MT2l4Jw1jn4pssgXk92WR9xDs3wpZC3YsloqZvrv7WlNxTmBYI/XUaQDpGZtpbjcBPxWRHjckMQCBDjgVCEZG336CAfoq165KGcC2E1wIG3CVCiQzbjHYoJtznFJqHcEgvM5jAECUArUBLBiUoqlaKVtqi/5bKl5pcYJq12YjFFwkGoYe1bUJ71YYttWm/tEUO+AmECVc7KVK6cjJaWUXGFHSx/oAPz4HYooCtGypAwbJhKgtLaVTXcwcZmb7HfcO54Bf+PaeX8CKVrOYQOjYAtSRqqfDfBEf6/olcszRamaPWaSKc5reS7cY+2x0SPSTNq01rXFp5T0KysaN3IWwFkD0L27W2opirTcF0gfHIfP4xgGaGy9lzbIua57XzZYnyBx3hMpmcOynAQO0CNV6gb+nEiYQOZCMn9PIgAFdJ6NkqAA6NKOSYz9UK/yGvdR9rPhZ87boK8ra+wLJKW836CdPy+LAgajGft2VMhrTSJDLuw+X/89nxPPESuoHIMJfKqwXq0bbV+YYFEWd9wLz5XXumOk4iYKDAk2u0jfUvfq2HsiP+h+1B6ozTZksMFjIQHKduEYBWdU/58DGduFsIw/EnBurjHVKkliigJ8zG+x1dXHKVpkKKEEkLI6jHPzWNjT80uGtIpIqGODJOViRdzDVv9eF6bSPcCEKsajx0kq9iAz9Gj9Zo2BJU+Smwp6z0msLd3rPscE94w1iMJaqmEhD1nRVbTuGpQNskcArY77vA5lkTfaW1VCVgLUHCNVW37OsKgpPlM0AZy2RaCfncdKLVJRkI2Cq8Z8ANxuMRJ9eLMwqUK053La6grwkDLQ5IQcQyoEar2OQqXWKit0pPiINVTPLeaCCh0UFnBYoHAFgaelCs4iq44dFmdcp+9TgOTVgtDj2e4k0bO3pYozkSLj0iioZi+2UJ0nEUIq5Rg7LtiHM0KsuQm2JCjHufHZSUBqr9cC/ZR7+HloX4RcEPaHFBu5ZxS9zp87q3P/3X/+z8p3/+IvRBzDwUikk+gtRluLna3tMtDbV37zt35LfX5v37pR7ty5Xe7dnVPR7sSpk+XMmVfkGqKCUSduSQ/Lg/v3y/3798rlDz4s927PinwzcfhQOTg+Xgt05DQThw6Vqelp9S5kbyWe6oMw1N8XYJj3ROaCCGuAXgeGRRB6vPBYxxoZs6W+ivx9bpnBF8U2CkAbq+zhG3ot8wfwMNdxA6suMubzzNYR3MPN7e2yvLYmhS7zkqfFv+1Yz6ycZO+lldBKefzYKmCB4rNzZW2d2KGnrGa/xuVluUmhCN4MdSrXdHTqlBxg3B6A/NMuDVpnUABF4V0F+gC8VEQLdxiA6CTdSTUbjiE3bt0ss7M3SgGE7ewpFy+9UU6cmCoPH5q0Rzz56MHDel+bIiMx4qpizoX5J3p+U9PHy/Ub17VuHT1yWArgVRGa21+dpacLohw5ge1uc+fIOZb2j9z7kRHU4UdUzHSvcJ43a1f0F9Q4blkqx/7GusMzRfWy8HjBloPEedtWqjguBBDpKqOjExrfKL8ZX16r3aKGWPae3HNYQ7OHXMt2OCgpOUe9xjvesJq5ufYkcySQ6fPmtVZGNXuEoquy10GPb2JY4upuOb7YntF2qdznVMUzZolFpfYWKWhbYC7K+jNnzmjdm525q5gFhTN5E/kQcwrnI2KmAwdGVSNgTe8OciB7E05mPjevW1nINWDhdVeAUFxq7n0iEbVsN31VftpJZKnjNfZLfU6rz2TumY6Cmqw572Gq+TI2SLvV3Pu9fzuGz/3JTlJpudkQsTinNsEmY4a0nBaZJ11RoobRjkmeGeiJGz7zXD0gEhBNYpCu2680wC7AlzEbZD9aPsQewQsSjM1YyGRJ/8MhTgQrEVdTidq2eG5aa+QtzblnolYMx9h77PLmvTfzoCygK8wPkDmvP1W+/LzPcUb7bVuBmT1Fmzu3r/CaYGI4ZiRBIK/ZY8fxX1MhacZpvo4YSGszxNQ+6l+4ORj8TutYYp10Csmxo3Edzyr73+7/bO+zmfslQOm1mFocLXOWZcfK+yAj2ekKgYWVlHmP4tG3vz0znNoxdnOX5FYT809xnxwRmpYQGQtkjpxrjMZ67hlBWMvx7bpOowZWnKP2T+7f63NOZ4Oc9C2RsOIg3zvFH0H0axMEfItarjbhYGjXp8ZOuIJ6ISbgWhOIy3qDQL84J+ZM5vEJeleFLMQfwEJy+mjvotfLfcq1CK9lQSytZIlnZ7Z/rkSeZvLWF5oC04zMJA3lvPca6UlPG4D2epg5mkBggWquP8jWPVxsNPajJR8HkpNQkILSclmtWzxBXQvO55ExsIA3u18ILA1ygggpxHlhLZzkVMXPQbTTvY34encnepzT3ozzC8KnxCGcY8TMrLuZ9zIn2WeIt6o7GAQt5iqg3rrtiJWfRzumJDCgKsWiV7FNhwH0dq5X60HhGCcS9vKyW0G1jss6MDY6UoaH3G4ra0fke7xOLmMi8vveJSjP/yuWlCK2R8+IepmUyLQ2gzwhO+Wwjt6m9mHiGWR16o+KM/Zc26IOl/bL1PrTfcyE4sjBImYXmX+b/HDDPZSjraTIJpy3XGNWRHpTLSXiXvoPJwmCOErPNmpGUtYG4K5jc64ocXFBGxqqVtrEGCLtBbmZ2uXIAdpbOf4yeOy2MgK6VeuKnuTr2MVzXAO1rLca88Wt4KRsxt6Zml3UjLPNm/Y9qYlHyvjBcdWQ+GKMrKwty0GGHBehHPkt4/nxo0fl2tUr5fr1u3I4GxhyXoRIr7efvDPXLYRDuA1Cwugsm2u75cDYUPn1b3xdz0k1w2ih9k/+p997iQu+eCn8wv325YP+wj3SF1+QWvi5NU8Ey9GUtjLxvRF2dDnw2dU67uJ2Z3dXeeurb5VTp85KZafiYihMsNvsyCJLBC1S2GCDsLGp/ohWVKWi0TbP3d0dsoEG8IDpw8buJIFqFL0f+XwaudMXkEIbBRsS5QOlqxt2DMUN/s75bsvnng0RxTKLuja6Hgr67umLQpheS44P4v/3usrqykZ5NP+krCzDBCplb6er9PcOU24r7IkogxV4qbDW9IDZd5eDCfwcatkCgl+oAM73fRbr7jPH5jPqXz2q/y8B4FwmPgvO/exJ9IsAwPtVL5+vR7DO7HMBwPHCZ061BTnXvyjorAyuEAZF0kygZ5WlVRNstrb7iGKk+lkb0Eg3GrH86DlBb1CBWmahUuyh8ESASECTwUmq8gHxCCBkAbJFgOF+ntgWYtcMYPnXP/zr8s47PypvvvmVcvHSJVmgoACmoMPG/rf/9t8SAPvee++XW7duyc55enqqvPPOT8u7P/1J+dKbXy6vvnpJABgWJ8zHQ4cmpbY9ODqmIiPjn3P7+JMr5d6D++WVM6fLmdNndB2AyIDCFJ8IVLmmhw8eai6+/fbXy9lXzgrwmpu7W65c+UTHeOvNLwmsBUxdWl72fdkrUn/O3buvoA5LQYISgiUKYyRkT5ee6jOxkyZZu3DhfDl29Kiuk8IOOfLdu3NKOC9duijQmXsxd+9B2dtDbTyqe0Fg9eDBw/LR5csqJmHVSMCJ5TXHpGjy6dWrZWbmbpmePi5gmgfHz3fuzGrAESxx/wkeCQgB1t3blwKk1SMoEgADADbp1cYxjk8ZJOa6uBa+c7wMIhlbBMMoKHn29J2jxx+vxXoQhbMsSWO8KbnoAjixZaSTEPeiIeBMcLgme0ocgwEe65ODVyz8tyLYj57UAcopoUonBPUagRjTJ3CG5w67Vb1RemxhxfHyOpRsyfKxt3T3ui+tGYnuacL8lZIoQBkXKKyel120AvYtPR8dg6BePbANVPeSSGANDdDDHKFPSoA9StyyGCNFYxO8p9I/LYXUWxngWKBJqokMvPb29qtzfRYyOHmrYzvcQwZlbPSo5Za5ONER7F4Ytl214EoiRCIBeJ62OxRPOB4JESC0GLdbWzUpymSaZ67C+lNbPTPuZmbvip07OUmyNVBVuow/5iL3kB67aWkJSYQEg0QNy1HWP4PLZhVnD3D2ulpIpPgZ+CPFdkgL3GP2d90LAUq2R2fskzyRxAMMS2Ua6yMsWvVb7O+vwL9AruxJpL6cgIkGphi/2RMwx1O1tQoFoIFv97zOggmAuBTbe401X6rHknhkQKkp7iTZIeuzKs7Emp9jDcJZ9nxNoCS23hZwGhbNrf6uSkJTnRNgcKpDsqicYGb7c/OcDGQZIG5qw66quFDnWK0CxqHwN9gYPaKjCMbYSuCfcch5cJ+1juiZMf9sQ4ZCm9fye4AoO8MYGMx9T0AaSoYBK+pViMmcU2CyFa1S8EhNBLDmMaN4SpcR9zrmNAW6tK50b0wrnZLUoDG1ZeZ2jtG0SDa1LKrMaR8Y5+MCr/u9JaCoWLeqC9xHzmRFj1UKqVa8Wn0oUGoHQox7NJmcAhs/etFFS4gkELjgFvFZFvxb1pF5qmmprDFXAWR/pohh4aiQ94KrTLJZqgsMHqTStynyZ4mOMzE46ljb8bIdTwQcVBWWi4sCuIOgksroShQM4ksCIllM061OYkwFg7NQ69g8FTLtImGSIhSdP6MASQKerXBbCn1dg4GD7G3XLioyptNqm/OjICT1UxCDUIvTs5beXb/7P//z8n//h/9LxLC1Vfqk+j4yBgCAByDvbO+U115/XXZv7/zkJ7J/FllP7Qv6ZC3L+sR6NzI2Wi69dql849e/qfF/5eNPy+riigo2169dKzO3b4vQ1j/QpzjlwMiwrJvp4ztxaFwAMfEFazrHhnyGetGATqfaPvD7uXtzIvbxeiyqGUfMZ8ate7KbZLCxRi62Las+YgXmtov17EOs06wLzKdQo+IcgXo12gUMDA2VtY2Ncu/e/bKlNia9csRQgx4IEKG0XY/+bTxjEcfWVkUSvHz503L546uKxR4v2B56e3tNr+npGS4nTkyXw0cOC5zMfSML/lpzmZPqi2uHDfr1Eleppcnhw3JdyXiBCSNiRgBJOMwAAD98MCPVLed+6VXIgkekAGasE8ctLS6GCtoqHeJQrKMpesqRYK+jHEbFffRwuXb1mtYgYsdPr31aVtaXPfQjlyNecixBEZK9dFuApXGFBBcgNx9W3ElcynOlyMyU5zkz50zMs72kFC+9LpQm0EcR88nTp4q5V1afVgvGveLnCKm5t3dQ8YGcb2L/JX/BTQPnGghljx4/VI/7tBXWm4MYkulpkrYM+GrGS45ZlcKZ8Hghqtdp1lSohZ8DgDlJRWnNfqv4qL+6+Dx4cF9W16iY1Itzz05EnM/yyqqOffr0GRFZWZ+vfPJpuXbtpmJy8pj1jU1ZdwN+UxgV4aeTNbuj9Kl1yKB+T4GafQewmPmTQENDLkuAEPWR488slifg2waIEyyvpJ1by8G3AAAgAElEQVTon9r+vdxgulzsZg5pfw2le7XZjz31xSBXQwDK57MPfGmB04rjtQc1gL3jnQppW2gXsYsVk44D7ZpitZiIQZGntEEoLe3a2w0k6DU4rWVf7lSVVlJggGDhtuLzgLzkvUsjKGx1DQxZlJB2yybkm+DA/kh8aQeVpgemQN5WPi/L+BaJZB+gGuBa7nFJXjIAFLWf/chtLfnkvI9Jtw/cS+D4WdC3/XNjCZ79orNfcLTZqPcu1o5Q9FX0PdYE1oN8TumEkoByO87ytaWw0sfM8cx3x0ko36OXpIg4OBGkEjv3cYNuzAPFleQB7CtStxET2kFPcyknSRUAtNiUrVgtyQKKJeMmZesJP0ufb1yB52ASHxJsbBEXDKwYJMq5LFcYER7triAAtjUOOYyBZrsTeT+zNXfmBRrr2OpX0mOcbJxDxuOcZ1q8y0VObTtsRa0xn8BhkEwSEExVbM773K/V0idygarIj3NIwNr9VdstbhqAkvy0EkDSESDA033juE05eKa3dX1dqzTYJq7k/uFdIG5I0wq9jrdca2rSEP+TeZD+Hm5EHMbPeqfuU5kX8nrul/L4DYjD4Y4T65ScewAaAYDD3Uq5Q9x/x5AZSzZOCrlWu9ZnEDbBYcYHPxObVHA2SIbN9hezP9ZUE0MhtpmozrpfiQNB1mA/B8TlnGhnMD4+5j0J0nXs/95i3SNd7TSiZpE5cM5FAEdAYdbEgejby3krrh1yqyVARWp0JrGmo0+s4ZD9B5jLiKmoi7jWmXUeYiTybeZS1k2oQXJt1DiobwrcVS5NTNbUVnUetF7guci1znshe6IEE9FSz6Dybjgd+VgC+yEcrhtURVBBnJd7h/CEIBxw7ARj06GAe4twJ0Hgmn9Hrm7CfIjYWB9Cle+YwPkq1yc766FBqaAVvwW5QOT1qu6mZozbE04/Fh3gfpOkLY7JvZNl9spqGRoaVqwvR4KoExEfIULYZR2OWFiCuZ3tMv/oYfnB939Yrl27U0bH3GKMmLy7N3pthynV5kbYP3d3lo213TIw3FO+9eu/UaanpyuIv7G5Xv7Vd/63l7jgswvSF/Tnlw/6C/pgn72s3pGOPQLknl6CHRJkiuH2/ZfiZht1loMEWfVtGcjCBrmj9JQ3XvtSOXnqtF4jeySxXhx4qRAgW8dNWTRg+YodBZsrLHYVDNVL1yxNAnf+Yd1DAAazhcVbBeUONmFsqUkE+H/bAxHvDA92l8GBPi1sff0o7QjOKGituVdwJwtcAszuC5zM/yxA0gfYQDCMXv7O986yvrZTFp+ulcXF9bKzDVuuv+zu2AoaJrd6wj1jQ1fv8WcBwPmCsL6OUmDzaH4p0PYF4G8U3Z4N3n6RoV0Le8+96fMBse3CRvsQvwwAnMF9m1X+WdfyiwHA9YG049NWMmFGJ6xxqQKDLUewQEApll9nh8Ay/kYPWQpzAB4oHbDLYzMXwy4KBBSvABkB+rDSs10pqg4UlAZCzGp3D20lvFHBNpPLFuo9PahKKRJ1izBBIEPxkqCKIhbFjSNHj5Z79+bKzMys5hzB2YmTJxRMXL9+vVy9dk3FTNTDMHQpPKEmJohG+YvyFoUtn0sh7tTJkyo0AsLcmZkt12/eMrMNy1l6a9PblBITtjabWyqg7e7YPhfLv4NjB1WMJKAZnxhTEIk65siRI5rzH37woQJ5rNpYdyjqXb78SXnwcFYqDT5saHCkfOnNN8rowVElNChlxCqMHqtcuxSMkSiMH5oo01PTKhTRy5gg7OixKakPnj5dKQ8ezpfV5WWBdBdfu1guXbwQlnAGKJlDV69eLXfn5sqZ06ekQr5z506ZvXtfYDOfja0c9/HU6dNyLVhdW6lgBIAg4LuAua0tBa2oRijwokhL8DeTOQafC5Du2ZI9cjjva9eulVt37uj9FBoZLzz/LNJyDK4jf98kI1ZjAtBynPwMPlvnJOVtr5IQWS3JEtTKvXwNduGoxOkNjZKCsU2BWJY9Uh936dkaqLQama9U1Q0AYGNlTH9XAD2x0LeC2et1md8RyaciN61FBfCgENx0UiEgJtXFkTyxFhPUc79Xl1fUSzYqlurDInVHT7cU1Ixn1FCpLM774UKqi1xZ/HDR2MWOTBoZh8zDLori6iuFU4QtktULeM1AGV8umO00vW+jV3genzlOAZ7zgmxBz0TmO6QLrIBYC7BL4jtkp4Nj4zq35RX68dkuj0QBlTnJFK/LXtg8bxcbbT1vEoATYYDf7JMMoA75gufj++N7kM/fVkW2R8v1rL/fzz0LcryWBIrnq4JRKE3cT7BfxzSDNosoodxosfHTDlCgVBS6rbS0hZuB9kYBngBjFizN7geQs+LPwKD7JBn8SWtNKzXTRjQZtwn281Fpyy2WXEsZEhPDqhSK+Dq2Wd21wBIAZ2BbFeBKhZfEa0ppG9BWhREVBaygzPmnORRFggaAzoo6hblQmIYlaAP+ev66YmYQmoTUPeKtHhdoGAUUFTuyv5+UFAYDGS+8JoFNzoffJ0Ejgf22QksAd6q8W+pfM58NCPpaXW/x/u4ChpP8tEozo5o1NUkqjIU8L96nokv8TmNFRRsTB1Jkp4L1ptcczkH20ADbYSvH/7vPutUFqQYSOC5b9o3Y631P9fzEcvc6YXv9AAFCXavPiOKSikmxNrgYbvtGyJJVkRpKS84vz8vPzwUS7qeKky0igv+/SdmaYl/0wBPg7+KEA5woyQnYJYawVTTfrXAKBUsSJVTwjb7VWTiPwqr75jX3uoIMAWbl/G9itxyzebzGbrBtTdrMg7A2DHvA/L0BcdvDuY+Z542eaxbzwr3Cdpe2JHffZoPyAs9UxLGrBGfGesO9OH36pPYOAGAUwACwFFk8cJuWCKMHDpSBnr7yG7/5m1IA/5s//qPy8dWrpaejs6ztbJexgYHy+utvlIMTuDJsqShz9Pjx8l/9w39Yjh09Xgb6Bsvp06+UleVVxWi3b91US47ZmTvlzsydcvnyRyLX9Xd1CUhGSewWESYT8v3o4ckydhDl8IjOE3vkJOGcPXtWrS+IO58sLOj8ibfUF251rSwtrZUDwyMChRnHng89+i4CiNwhfL3EExTNAGkBivkZZSZFc1pkPCX+hOSIIlkAeDFoG8V0t23YK8vLS4qlvv/975cf/+T9cmfmQVlexT7Q4PPw8ISASWIbYlspAeP5egCbOGAVk9c+bNZZL9h32I9sHb0hUiT7IOsXBUliCatKikDrjy5/VDY3sGneKwcnjpWLFy5orSGW4/vkoYmyuY5CxfeLmcO9u3H9htS0g/0jpa+7V7H05OREuXXzpgBowHpcYtY2V8MmmDUjiBtRBTYBaKfsVlC2q4yMHFK7E5xpFPdEHGinGMBuz+WMMRjDatkg5xRbhpMzQ9q8/+Be2dkBeAmwS2sORcfeMnnomEBr4gXub6pKIIVBHuD6eR5JpHFx14pG4bZJLJJKzOS4uoBXuNtxVBbTTaxqSMm5LwG4At4mMOLjBLNM9QDGpK1KPYdNKFpZJr7erG4C7FW8Nsmpi8srak1FQZacQ/H00LBUSADHqNbPvnKmnDx1MsBM4kvW1q7SP+CehJ1dHt/8Uwze3aX9Q2SZbAERQGYF61rqQu1D7TXXl197pue6lSBD7vd5LwTyhNJd8U048rZbUQiEaoHOHKPZ26IVSZATtR9HD/sEbSsgZewuiDMN2KFzalko57NOYDZz/P2gsYeDyFUhBGBfTmJRKhm5PgPHzoETQM5nrT0r+pcyTjOnyL2dvzGk2gCw+/o2ILBrGKl0boDsug+GBXUFkNVaxFbVuoZYe7I1QhLF/GzD86AFSuYaVcd7C7DWvQ6ia96/SqTww8+31z3NuX+qye1KU11HWoCmQdl0kvG+muPJDh8RP0ROp7Uj7bxTRdwSJySAuW8v1lhot+/IVhGOSeQ0lESWiMOzXpHzJUG1OtZbN6COxVwraq/fuC2ta2oTNakjOldIMBrQxXuE7h31xSC35c88ZBSEcguKZtDEZ+wjrPGA1iI1Q6JWazi7dmXsVZn8gZinFTfXx75pQl0IXNrPr/1cIhauRLeI6zTHwqqbeeO2FqH21PMzoSG5NdViO5x7sgVHrsl1LLbmN3uP5x0xkeuHCWzq82PfqOTSDN3iUehsYk3KPcH3J7eCpoVZe81IUDTj0SRm53hoT4B9e0Ilz7bIKUHg1rHi/FKZrJw3RBIm0rh2YDKn8zQDlMREg3YY6rPSO+stWU/SM8UyOF0sc20IIqSJjp4Xzun9/FVHIR4K4ZPI4tECK9t6QKLVewKoJtZQfSQc9njOgLKsjZC8aauo3CHuc1+/CfDuHWtg1WAu12JHFxGkYiwS1zBPFlEEr6zoXBnvOOPxxR6JyIRzsrOX1+hmHXc9ks8kfmBvTvUt+0u+NltIGDTdVq2COiLAM9bC2CirZtLJubovt2qqmwYzuUD2MdVFBwZqfCMihHIyiBrUEwzs87np5Kb3ISAJpWyuYTwH5lISq3LfFeAulz5ft2pgkQ/JdSwcx1THok1cuAkqBlWNkXzYgh4UwNmqjPEgcr0Eat0CcrGMlsihtsA0EMy5+Jrs1MS843hS+vKctk2Y5vxc+wJ/2JP7qZzzyD87GW92N+AeIAz4j3/5fYlU4AOA0/QNBkktnHPAMxDICXfBvWd7r7zx+qvljTfe1PoAeR/h3v/6EgDetzd/kX94CQB/kZ9u69rGpjr3HKRnYOP/D1GGFgxAYPrn9vf1lNEDk6Wne7CsrFAQ2ynHjkypYXj23mHxg3lL7ZL/Z7ES8yoKiNl4XkpgerdtAxBvRWN3QAgneNiwUfgmCKOH5tNFWMws0nulo4ugjqITRZ2O0qXa7G7p7aOBek8ZHu4vgwPd6g28vUvSzqakLUCBjpLXYLy6ATyLKqCz+/6i8gXc3tvrKt2dbM495fH8Upm9+0B++UMDI6Wzo09++bCdzRx9AaQZgF1TgPU5NF9pmNb61a8S/I2E4lcPADfqop83TVxEff7e/PIAsC7q2TwpU4j9p/NzFMAvOvfKVowTTNCBZ0jhLPtaqo8HQYhsdt1P4cT0CQGDgKY3bmIrZxDPga5Bi3byB5ADwINyBHYctncAUnymegD29ChYTStWW14WqRJsmd6pgCELeIA3FNdcmOtUAQy1iJS6G+sKEJmnY2O2IcYmms0dlcT4xEQ5NEF/XMb1bpmff1Q++vAjAY0iauztibUHK4zXYH3HuQIUzdFDdHtbikvsawhEKCCtLi+Uw0enBSYDVhLwEbgwXR7cf1Aez8/L5g0QlC8UFdzPJwtPgiXs4xC0A2IDUHP/uQ8ch2In1r637twqj+Yfa80gUBSLcXBQoDJBHHaIC0+eFnqd3rpxqzx+dK9MHJ0q58+dLyMjY6V/YFgB6KEJiqijCr4yWR6OHqskdygjAZYJXgmyUk3I+WGfiNoY8Asg3r3izOrMgDLBfGykOQafgZVqJi8kIIwXrBJTLcxnEDAPH0jQz0Gi1eU7QRbor1ZJtViioJpC5rzGFtYxJBGVTCCF264TioWFcoDezseOCcBOFnSyt1Gick3J5mQecK0E9fTA4z0ThyZrD9AsNgg0IZFWIuQCpYv8jNuw+A+VcrLqE0BQQtDFGLZdJfcKhiRjcXjogILnzU0rM5SYRM9NXiuba+zRtzb1nbFAgk3QzXmQ+C4uQUrYlR0584egnkSIor/A67B/5Ri2FuzSWGJeSm0USYgsj2R9RC8x94Xifi0vrWieMv8MULrISjFSyWGwzPX+6C2cPV8oIKvYq34wnucwf/kdqnaeJYQqFF6oU0gMSTLUr3qdNWI3lN89+ixYpfwuwR1YqVy7rD77+sRU5QZaNe7+v3xlQSWZqGkL6r8BqKbNaxaXDMphGU9SK9vKnh7bV6MAD/CL/zeYZ8texmwm5QaUrPzOYqELhyh8sNe1KtnFS7NaOV7aXGexj0IOPXIykcvebQIOBLKFtWDYrQkIir7UmbQ3NrWqeumeCPSTRZyVkVYaOglsrBIbe+uq8M3iRSoVsuDSsl10scPX4wKMyWUJMHo7bxTI+XoVQaPIaRvEUENWgNV7cLWvQ7kL873XPY8Yt6maTdVWgulOBMwYNjDsJDSB2mRT8yol5oDCwVz2fXSf2wSCuX9ZeDaz231nrex2nMj9ZQ8xqOFiBp/N/NUauuViPEkvf6sFufo5JPjuP6qeVGnRWfvaNn1j873NFUWBPiyKPV78esZqY3dslj1JfU+3rb9Y05hv2T9M44JAuBX/5H11xJqs+qaPmIFpg8gqEHjUVVJAJma5TkqRGz2oU/WQhZoKxoZqVQXRuBcqxoZ6yirlsAkNUJh5lv0LTR5plPR1bFTrvoikAtjI/picR7s367OxVWpAVMyKmM4Fciu9MjbndyZyWWlTi6Gh8jUI1qiAVYSMYleSJbQPBymAszUJwaRWtXeWzaAdHoghcDO5/+B++Ze/93vlu9/9btihkROwxkG06Vc8MzkxUfZ2dspXvvprsmn+wz/8w/Kjn/60hpaTI6Pl1dcuybqYfYnYBQXib//2b5fTp06Xw0eOKbeCSMXa7j6zayrOLS4+LQtPnxSUjgCLH3z4fvnJj39c7szdU84zMjhQDo2Pl7GRA9W+jzEKcDp94oRiGcBEgGPmEvs0ak/FlcrHUOljjddV41h+19trgC0dO6SQ6qag1qu9ivOzQrjH9rJ7RbkcSmD6r26yXoeVt3p19/RpTbj/8EG58skn5f3335frCyDt48fL5cnSIhBzmZw8rviSViTMAfZU9SHusIOEQLjoWZiFaj7chAgrHhmnPMeHDx7JAhtXG+LAdDxhjfca2ami2nvvvVeePrULy9nzr5czZ06rAEfcybziXFSIVQuHDatjlxbVroR2Q73dQ5pHB4aGZCUMiP/oycMyPHBA6t/cO7MArliG4nPYKkqZ39FVRobHBdQTR7I3Cv4MAhDXn5akAkJp4aE9DCKLnS44PtdInADQj1poYwPFuslOafc8ODAq8p5Jo26TxLVxrbyfMf/kyWORmvLzRXJOEAr1svZB3/POLgD/plyk8471TutPgM7O2RoAJd0TdGbRB7Z9j5wne11k3BHfsCZm4bYSYWyBUNtFQKglXkA17/Y3g/p5eRknpS21roEUgc34T955V2SJr3z5y3rd4hJkOvIRt4XhPaiEIbIT96HKHxwa1L3OXsAeT84X9K+1z4s4EcBjkolyD38WUE3FcBLWkqSmvVIkoab9RDsuqXEMBMho5ZLEOd6b6jbtE2EJ2t4DvLs3ttP7rW3toFCvraXQzVgie4hmjaEhnjWxTAIjeY1pt6wYutVqgDFNrE1emQB7fz99CCG8hP23xoLdYngm+twa/3jv9jk0ALDW+xpTJcjt+M8xlPdaE+zyjjjYy+Mn+CtyWAC/1TUk3tIGfHMDSIAswbK8lzm33LrC8yK/XDbaX4I1yE28ZJCE9UAvC1JXjruMNXIetuOXjCvz+PuedWvctkn7WadJUmaOHeVDAX4loLt/7DdxbCUuxLorxWaqNasrSESVrfg3x1SNY4KBWZWjLSA7c5WKAkbtLWszacvrtamJD7A9JcqSMjZ6AWutj1iUe2arW7cxyjXKIFJj4Zvxr+KIIDxQF9B+1HJuqbF9yzJea2DYcfP/UiXidlXVp0F4asducf9FoFb7PY+PJHVqBgR5JO2RExx3fIlIJkg3rV64+Tu9vwXu1sGZUyvi0gY4NmDcHlMJuEsdm+4F5tHWMmgSYOt9iQ/KZ56xWsZxaYdbx1SOgVZuVJ9R3L+67rTU4HmdUgZjdxw1lVSqEysdGBlRnKM4PIgV5JOsTdmCIsmbIkYp/zAwmST4BGZZr0Qu2Niotu0m0BpM5fqoCVHf4j1aw0M1n7kJ95pzJW/P/W9pZdktsvbsHIgYAScvzc+oPXJ8jkfcRrzmdknUtXfVwoR7oFaNyyEM0Fhy7qb8jhpN1CN5cMR6cl8TuIlopU8/E3NwTUnMl9V89rmmVUjYwXP/IPLIJlnk1267CnSa2CbCQ8T0rJNqzTZ+UHWEJLiIH6G60LYIiY/mH+n4qqn12imPfwN99NKO9ifhPCZSY5AbyBGpO0K6p06WNTniIbv8eL/PPTXHuGp66ilOn2TwBtd5iJOps1EjI1eltmYhSthhB1nY9QZACQvbcv3Imoe3gHQTMZFXRLDWOsUYA6fpG7AzHiPQz62r0BoKZTGx7t3Z2fLBh++VRw8XS98AdSjn5Ftb3GfueSlra7TGwb66QzbQR48dklMjNVYSJGpM//Qff/slLrhvIfzi/vDyQX9xn+2+KztyvqvmJsSSBkMdYgX5Uq9HsTvQNyJgdOHJUnnyZE0L8siBiXL2zAUVMrQxwOjE3z56m6lH6dqarU2jqbp6GXVbgcEmh0KJojHgCYkng48FWEkLPf3YPGrPt52yg+WiFs1QyuyxkKEOZrPCurKUA8P95eDYgdLTR/FqQ0rgzm5ez4ZL4qxQPgBcrCIJmAh63JcINbAXYBIDbKF6ypPHK+Xho8WytQEwPFQ6Sl8RwVkFCN87AgAv3mbnZXJR6ZiR2GaC22YxtlKP5hl9bkD4xZBqO9hq8oqfP73bCiKfzLOg6/PH+Cywd/9U2n8cJyiNujWJn/meLITXn1sBnwLnsGvJwF52G/pdJLbBVK/nEOz1/FnvS/w+CppZuFRBdxsrOkgFWB53OYhZW9vH9ksG/dgoatQd2QjTw5ZNXkFY9FkBQJJlXEeHilJTU1MCNTnup59elRUzgVj20nBh04k9r6eXFQUpAhUUFA8ePhR4xTEoYMzOzgp8prijn+/OyirmrS+/qeIk7ECAtQw8AYsBkQDx+FzuG2AZz4PiIzZwsBGHsDQeMjvy7Cuv6Hwp4sGip/hNgHbq1CkFmFevXhfohXUfFsnHjx8XYEagRRBFYP3k6WL50Y9+VD755Are6uXQoXEV/p8uLimYckHbxVgKbhQFz7xyVp9LgevmzVtSiGCbDDHk6dKiWIsUUAm2UD9gJ0jwhp0f94wgjx7EPJPDk4fLGEXGbnriDZTRgwe1ZvG+T69eE6hG4fDk9HQ5fPSo7hmfi53e0tJKgIU7ujf0T0ElcvTIUSUMWFqjEmbM8LOsCwPEYL2bnZkpP/irvy7zj+bLa6+/Wt58680yNHRAY5DkQAA+fWf7XQjOPq8EeygeANbo/0LCAaPSAGn0vmqp7BI0uXbjhtanV145U0FYjUtUMMWqdVlO9kEa6FKhVSCnntMTnQ9kAYJpFVdUSN/TfQcMZ22m3ztgJ2CIrI+DESoWa9ixChQOVaOsnGURO+AC3Q5MZBd8mVt8QViALUqwzvhykdG2qvyf+/Ls2WZHoKoV8ckqlgpMoDAuECjGh+O8WsoNgTfdGpuwMhmDvE9K5iBXMCeyB2sC+GmlrfUAi3aURV2d2sNQsPN+rJjp1Z12uiZ0G2gT+EL7gCi6ZNGanymAcQ7MVV6ztrZikDeSGu792vqqfsdxBFRr0exQksDveb4UKlHzzC8sqIDqPnfjoaYwmOPxBWBHErWm90PoYA3g+cBW5TMgqJic0KNkC1cD7hlKNK6V55J2rFlU49p5LmJdh+1WAmmZoLd/TtWhwc7o+RTKw7Qzy7jExX9bH5uokXtuMuOdXGXhUfWG2tIiILVITPftE7FB5t6XQCVjYZ9FW1gUWylqwFqkuVrszc/bjf6+DVs7VTJ5PlnYaO+RFQRWaSoKMcluj+J6nqMG+TMAYwP8pXoy+ni21LguZjVKDp6JYq7oBybgOhT37vOeMUCzf7twYRs7F55sQ+ok3r21BGjG+ueYyKBARitS0KZSukWPS0A+E+dU6+S1WaAQMHTYytbiah49RGSppICMkqriprDkvabaT6ebS1yvQIgAYgQcNRVm3RPFh9Gvmv09LRSTZKBCTSgrUh2hYnOAJglo1kcY/es0D0Lpa0a9iwF8ZUFSwGgCQWnZF6pC4pYsWvMebDJT7ZPqBs8R+XMGocPzSOC77NlYUwxsJACRhZMkQUgRHpbQaTWaRIi8p/58N53K+6E5Wceue7i2lUVNsbpVWIz5mf0ruZ8u7oVTQxAzrI5wYd9j2mtB5jb5d899nqlBNf4fkgHxAfbBOG38wR/8fvnud/+DfuYZqECzvWOCy+BgGVKP2Z3yzW99s0weniz/+o//uFy+fLkcOTIpMhy50uHxMfUUnjzE71ZUpPudv/t3yxuvvS4CBMf/4P0PysGJQwKVIXuhAJ2YGJdKc3ziYOnp6y0/eeedcvP6DfU2Rb2KA8n1a1fLJx9/VOYXnpSBnm6Bvvw7cfKkcjbGPPEPxMSjR44oRhJxAtByeFgKYgAI2QVK/WElTO5RLlI19pYqLPZaVWhy107pHRhUHPHOu++VBw8flSPHjmsfAT5ZWVsr16/fkP3uJ1eulNt37ohMJgtC9YbsLYePTqnPMTFmE8sY8BJAidtDqCqILbj/xCwJ3LNOudic7VY6yuP5x9rTibGJnbNnbhZbVWTd2S63bt8p165dKb19QyJCcs8Zq7hV8QVJk/2FZ0kMCaHuwYM55Z8CXzv7tAr19/aViQnH5o+fztvWPlpk7Ow2FtoqiKoFhUklvT2DZfrEaQG/fgYN2UbnGnM/HQlQ/zJuRUzFqlgWlr0Cb4lf6Wu7urpY55ktn7F5PFCOHT8uO3DGbmZvxDwA5YDx7O0UVBOg03TLXt0t1a9QMie3srKmFZTW55ZNsPezUJXVVDHQudYa6l0l1Jask122Y0+VWPYA1PNrgcup1sx11OQ2t59YW1mV8vzo0aPl8JEj5djRYxqL773/kYrLb775ptYacoTJycPl8OEjiruwDadA3tXVE8qbDVtDA/5ShD44Zvv0IByyb2ndCFAui8ICvXO/3Bd7OH4WcJgqyljT2nu2yDZSp4UdbQAEbYBcsW4ATRUcDAv7wExyz8kAACAASURBVMlqPFzBzdZ9z70kcUZbGe8H77WOR3xjkNiK9PocLBFt9N4Bsraxy+b4jXVxjo26xrfidq6bPEiqq22spR1f2BnIJCWpsMilw7kCYg0EAUBiEZdEnmqBwRlnt2KPeisix5YLEEBszK1GQVltXxwDZcsFqTHbgLP3klQfOiQ3OC3RQQvorPc5nTai/pG1GpPMYm9TaxyvzxrjOV9EmjRIJPWo9lgT0lKpWmOlGtc2FthJinMQE/FqDJzM8+p4az601gYjGmzGcRIW95E/rFjVOiahRZLaglQQ6jmNg+ookHG0z6m2RKltQXyfE8BLRwLZJodCNmtVIq7U+efjZVjHa/1cXGOpAKMUiCYuKy6NNVgtIsIRi2tPQhzHNDHQeWO6MMidJnLfOv+CdFbXxuwlDAEybJkVK0WP2jrZgqwt8N1sGY+nbJ8SY8xkEcZOM48TbM84zqQhqxib+MmE2Mx3PG4bep5jAcdQOXZz/WjGWNjKRqyn2LQ61lggkc+5zo1cSyJea+dC7fvr+7Wf/BonUlMf54RN6x7nGZU+WfvXZw7i2lrbgtuxg/b5qEGI5Ka6hNt+VBKOiI3RGlFEysaunxqA+tmGW6DqH6HYlAuWnHa8zzs3hmwAsZUWUJ1umaX4LADcWFNFooUkG/bD3m8bVyA+gzEqUDXIPnV/CAt+K4vJ822brLwsivx1/NW5nvPPY0OEpZbC2QRouxr29OL0Z0I/56S6Pa6GAUA7zwegtFU0+1oTHzhnJ54jhkylNJ/Fnpv5KO5oKJ2pxbHu88U5a9/qsPo21xk7/Lg1iEhukUfJwUbvjWspxPMmHgOsE7uBM8imOcB5xzluh0WcZUI78xyHnE3VW9QiBeJkX69qLJOT4VzT2aleyjjH8Fquj7FBrNasYcSAFgmRyzg/bcjv3EOu2eMWbMXXYxc18j+U5u4tDBFVRBieTbge8R5Ig5BI33//w7K6ulWGhtg7nVetreGCZ/tqLbGyiC9l6EBv+cbbb7s1Ha03BvrLP/lH//LnAwc5WV9+/0/6Drx80P9JP77Pf/LHLnUpZMvCbRaqI79ztK9CMz1wYcP0lsXF5fL0iVVRnZ195dyZV8uZM+fMhA2mL/0dKQ6wWK2vbdjfHuvRdawP6APDBofNXWfpjQ1VG/D6mpu4b6yVHaxBKa7JssuWjiz0aVcoOw1GaicJse0JKcSaUQNwV8rYKH20sI9AkUwxDntaW0rbNYSNnMA/WZg59KO8qI2W6x8seztY4i6Ux/OrpbvzQOnYo0dpFxhWBFAOmjii2c5OKGRxVVPuFjO1Fu2eaYLRenw1aPr8j3TfK58DZT8noJxF6H0H+xnv/Xzg7/6EUYF07QUYKUUtvGbQF4HdM/ekln8jMbAKu4aKzmvUd+N5YLwpnjfAQIIRHIGATyBk9PIlqII1ThGNjfT6jRvu0RqJk8C2sIMmIVG/N7zSo5jKo2dTVpG8p1ugJq85efKkgEbO8OaNG+XOzEzYf7jAQqCAcgSiBdcHs4wPJVjEIpa5AsBLcITyAlXC5uZq6enul63ZpUuXBPxRWONeAOSqP9zcnKyfAX/pjftofr4AXhO4pF0eBSEFQdH7ioIkSSNA0uOFhfLjH/6gdPcNlkPjh9T78+SJE1KFcl+wYENNTGEWNjeAOKAt77XtNBaHswoqUZvsRp9XOQfsAja4mMM5U7A888oZFTuuX7+pHmsAT1/72q9JvXgj7KcJwmDwn5ieUj9j288AEA7p2vjbVYG7a7LIRgnA+7t7+dcrMBfAjO+AanwGhUOALO7Pw4fzeoYEYwCwANkEqxvraxoT3EdAP4Bp+rKgIjAg4KKJLed3y/3798onH38qhuDZs69ojYA0w2exfjLf+cwMXKVWXTQ7kd+p54oC8bQyDBA31K3JHoVUA4APcA2z9OSJaTFDXTzdEGOR8UAAzHhiENLnA4IDRTKSEMBZgGGuk7UXsgHzlWec4IOU8NGbVUlV9n1X4Sjs3VSUIfA2E5W5y3sSOGHtYIzzbACcYYc6mXPgrTkZqkKxGzvdy537wb6SqtcM5g3a2kVCivMoDibt2MXZKC6EqoHjjY2OuTfu8pKJQXEtmeRmT2UF6ut2AKC3MItNb5/BL6kCBa55bXE/X/cD5/9ty22bbJIHjsXvUCJLPbu2Er2Ci/v3rTHHh1V45Fp4X9o3c5+wL9UaJ3Vjo/Aj0eHZMFYAdG3RBAMYtY9JKHw2xWDYtTwrEjj20AT8OE/WFo5hlvCq1OmpygGUlto0C2eR6MlKHNVvZ4ftpzas4jbw1RQSbGPXrNq+z36dGcwJ4qZCI4pIQVLLeCBtottrfVPgzN5wBnmyp7GLLNG/1RWTahmX1tHtPcHFqGDxhjV1Mst5r9m/TuRSYSZ1RiuBr8CurEBD5ZtK4Nxb9xXac5d79h41N81AguONpkDcKEvbhd4sevlanCzyrKV0aSX4sfNGPBVqgZb1Xe61Vg5HL+4E21B2B/mP42itigJXW7Vi0DV7hGZPQfc8MuDpfuU5VhPcrUzsKBq5mN4qYqro1Ciwm0IVZ9O+Ly6mWaHdsrKLW51qVd8z9+i02juLazF2VRQzsB08jBjnHnf55YJ9FP+jl6Hng3/nBNwF00o8aPV83Ff8j4Ilx97epl/YlqPLGBZZbMvn7EJYgqKNhaGLZgaHE2BOdUMWTXQ+EdOkPZ7WzlhzBPBHP2mv71YmcjMSYG4rilJpI8Z6AuoBNDFuNI9yDwnCjBSYkUu0yR+Op1zI5DOzEMe8VOEtrL65PrPns5cbgGGQRYg16BIT95Trnp4+ocL6hx98IHD2e9/7SxHoBHazjzlhkiIQ95K19ZXyzd/4dRH0/o8/+ZNy89bN8tZbb6r9xsbaerl980bZ2tgoJ6any8riUjkxNV3+wX/5D8pXv/pVKQS+87/8fvnpu++VgwcnNO5RIYo80dVZhoYHypFjR8p/9ju/o7EBAe3sK+eq8nZ5ebHMzt4pt2/dUosJrIk/eP99FcAAsk3W2RBQnaoWA9eDZWL8YOnvpV8YexMFbLcTwSKXuIn9Py3dKQClLSD3MkkCXT3dZXl1rXz00eXyH7///XJ7ZlatNY5OTWtu0ef3xo1bIostLjkmoTEnsSLg3OjoeOnp6ddz5HqZu7Le7OzUM0slLr2M+TttHNLWkzmxvWkgmEJZo3zsEKkRkhoW0IC4bsXQEEayEExvYoDodI1RrAbBjVYI3V0iMzo22igLjxcU+87Pz2nedRQUV/3ag9PCVsDVDvMRxyzbCS6vPlWfNn/ZQaGvZ7AcOzrl3st9/Z6IASw4F8dxYH9eKAAgC6yye95RyxWpd5aWRcikbzXP0200yHG7y8GxSY1FSGHMGVl+7uxIdY7jidTmS4+rc4NOJArBDVCZfTdDyRuwHwoo/hnoiTfGPl4P8gwiqNiona7ZViP6qRISd6mthtf+hjRCvJMxpGItYhsBf/2KxYhL93Z2lY/YIriUS5culpOnTpVHjx6Xjy4D9A+UqRNT+hm75/PnL4h0wTPnWglhAAC4z7al7LZCaHlVapjxg2PO7SOf5zr0RJ97fnZF4QISOKmVhda6n9bNzT7dspgVMO49IcdujoGMp7zpeD2qe50eQ5D425ayrfw4NwvvacmUauKMBNHy8/xovcG0gVvttdGLM3/vo/iYDYjX9HKue2K0Jcg9UG0KwmI84zEDdAZ2fP+s1GSus8ax9whUEYBrIkKq4x1PhntHkJq0Z0Qf7aw9qITUAijrs4yetw2gnOcQdy/ipuwRqz28ZcWdFvUVrGw5W+ixBcimfSla38gZKGzfRX6IO+k4ysOA8cdzkcOSWpuYZKYYKZ5R2tgKoAng0qMoCHyteDNB6gbM82fYrSzcRzIuipg94yMDGVHnihijPUZyHD6njo61QkQ1AKkA4Cv4mESZBJTrPGjGX42hq0NKBkBxsjEnM1r2+AmCTaxXjKF0W5KDSrSP0L2M3tzt33uMF+VCDx8+VG2APck53AHtnwaaDNgLiAkAat/sinPL9dVEvv0xWjvmy9xj3zqh+LpLwFrtdRygMnMh4/Qa38Y6YSDTDmbq8bpFnbVT9RABiKF0zj2yqQ0ncOZ7mETPVF/zesZbOtAJFJSjTwMuZ/6eOaueTeT6GQ/nPpj7uWsGjtEyJ1CMGGtcjq28X5oLWpe8TmQsyHtkIZ9xecT0AvlDkdm+5vxMjoEL29Ly8r7WRklEBOxUrSFy+/Z5WMRg9xIRs2U1Pai1SiTZCNrbhAHlqbLzdQwkgls42IjskUQG9VO32IrfZdwsd450uKnqa6tYk8TeiFKafK2Se8LpKWtwIpu19hF+DzFf7RcUSCdJ1HXuzPNU+4DUT70olO1aa+p8CBclHE2wOt5A3cy/VQOqoVTO2Nz5u4nzIq4zd3fsvsZiOtBvBTXvM/jrPJs6iMZ42GIzZ7wWWszAOYncQf/ftTX9c+9j24Wvrlr0k7WT0ZEDjtt6cI3bLWvrbg/CfWLsS3kcToRaB0KVy3iiTkkciY0311mB3KxjdxHTuE96bZel8Urdl3aAvo5018ICunQ0YjitiRJQuL0geYdryRvl4aMHZe7ubHn0CJdG2mUCvJPDowTfKz19CPL2yuY646eUX/vqa+XM6Vd0D3p6usof/eGfvcQF24v4F/j/Xz7oL/DDbV/a0Utd3oMzwIsNKXM2chjWV5LhgyPYMAyW9Q2SrbWyvrZV1tZ3y8mpc+X8+UtK4mFrs2kBSFkZE0qsDfroLrqnL0VzktMO1AYAwFEQFdvYAJws/AhusfuT8qxDhQFArwzYVNSCBdMB2OweX7B0ONedHQrla1YDj7AoE9ygfINVzYaxrQRbm5nUYwZrsphntp0TuK5OwKSO0tM1WHa2u8rc3HxZWsSSsq90lb7SsYelGps5PYmDJRfsb8HBykHq9hr9adKfOMHhF0+5v1EAcARrTRqUqd6LbZ5fOIWeAZFr0lGzm2YsfuYUTMZoJIRYqknJwVgItmk7UG4DA5EDVNayk1QD98kyJimh2MkGDyBIoezLX/mKet+iSnz//Q/KzMxMtaliyrjfiwPkZJmxccqmSvanDmIZVw4Q+jUmYOQJeKEv6pr7ovJ3hgtBIKApgToAIwGA1cCoQw4pAIO1vrZGEXhH6txz58+pIEQAceHCeQVEKC4AeynC3bkzox5z2EVzrigeCFZkaTg6KoAREJDPozDG5AMkAtThuPRVRVFyfHpKIK+SDynEsOTdVOGNXqUEIljP0puHoI5jX7x4Qa/hHPgdICO2y0w71AvMa1uKdasISUCNRTFqWdnQ9PZKEfPWl9+SuhZLZwLr/sEBqS/5f4Iz7gcANmsPCQ3HwEae60Tl8fprryqAU9En+t+kPS/Xjr0uxVCUMCQMHBvLa4Ku0RHsBNd1L2/fninXr19TkeH4saOyD8R2TrbOXWb/iYFH4Ur1ENY8s9k5FgnkrZnZcgg18/Gpqi4jwEsLOAYn18W123oY1reJL54yZk8rAYgeKthFfnLlU/0OVdLhyUMCf7l+kRV293SNWAUuLi+rgIbKt0mubLVHAMm9Yx2GhJPFQ8a31s3op8qam1ZJLqR5LeMa8hnwXAUUa53uUr8ZroPnyLFJFNkfXFhHVeW+Xii7SXLUr4hgGmvnCP7psct+oB54PRSA+Tz2AOYW5+HCLK9njmVhIhmWXhewWbZ6wEACjEmutVfnByBrdmef5huJAL+X/bDY1ntSRDHOuH+ZFPv8DTrmGqfzjp6K/B2FLCp1fk8ywNxgHgFkA0JyHcxjCvHsmdgUGSBDGbyqcx/oG9DYSsUhhQmeHYVr3p/PhTGbY8rgmpNhlFqA16wRKIvzuXntbZ4j55OJW4K+Jsi4+MQX959nz9zxz1xHKCBjfc9EMgsfTVG+IePw3ixoxRDXGm2ClwGiLLRlQSZJCKkIzP7FvN+gr//l52bCr+JdAMC+4ujRFnMqrb+UoIcVqBWrWbNvwGOegz5HIJZtG9PONtUGWbhWwTHGG5+RxQQDubXWWrfAOtezEJoAskvv8TqTZlJ14bp6Y2FcLeGiB9a+on2C4K0iYoLZtrmM3nNpnV0LJn4uzE0rIMxe53e1CBFFUTG24941EHaUdeMXeb5ZmLYFZdO32ZanHN+fYZvlLC6HRV+C+QHuZixnVVkqUXyP/Xn+8BxTKm5o7LqPaf5tX9EqGJI6Ri2SphV3Y9Nt9k80btSYaRPSmoK65kEcsyqxAyDlVVlEa4MJ6pOIIhAbsXA9iZN1sazFwo+rqMSqLI57rabnFUoj20K7d56VIvq8UC/JwaQCM2ELaxZcFJ/DeSXsmBnTLlY3zy/HtwFiK5v4LtBWiqa873HPskgXSosE1fUsWj2kM19x0apRmOe5pUuAyQLuvawC4o5zFOYjRCIcOy5evFje+ck75a9+8AOpgH/67rtlYmy8KomzAEcMB4lqdX2lfOs3v1UuvXqp/Om//dPyl9/7nhxRjh07Gg4T62X+4cNy+NChcu7suXLu7Nny9a99vbz15lvlxo2b5fd+9/fK9eu3yvjEIQFQtkHflhvS5vZ6mZo+Xv67/+G/L+sba+Xe3TlZt+GegjPK1PFjciAZkXUgZKMdFZdosQEo+/Hlj6OQtKNzuHXzlqzxKS5C1Js4OF6Ghhz/pb1+X4+VTAxVvh84MCSCGgpmyGQumHreAjpCJrwL+XB7R/HC2saWcsGNbWz419VrdXVjpQz2DZVjx46XQ4cPleHhAxruiMD6+wa0l25uQybxWCHWhTSIVS+EvdOvnNZexZ4iQlr0RWT4UY6mEJdjn7jl1u3bmnrnz58V8GlHgrBvDUKECpvqn9tbFRiaq6VIQUwMp5YgWINv0oqIlgvOY+cf3zPBq7un9PcAlPeqQLi+uW5zdwjJHTid7Oi6ICQDGPf1DlnVfXBc8S3qUQB/1sYsvHufdc6b6yCfpXU2zpVcAZKfgN8nT8v6uu0PtR/zWR3dZeTAuPIHk0SdF/MacndZRWMTTXF6h/whCvUtJX5uPg140wZ/A04BAA4CmOaeH0JdN5MEVTeyJqxIbrniYtQrthzz+ymaan8itwh7TNTp3GPclfLeMweJvbK4vbuzLVt0tTLZ2hZpt6enr9yZmS0bm9uaY7R1oT6BTfSJ6ZMCySEmECMSuzCPtD8HkUlFadaGYVq3DFTbSu0rRg/3xSv5HNt5p9fbAPBaIKrBmQYcbd/rBpxt4oE2lp7xK79L8M+gT6jhwxUngYF2lacC2GGbngShCvi3AO02ES6BYe+JJkto/0wcOiC25nln+4JQwUYcoWEAoSZjJa3vtprPPERKWH1OE285ZgmiI/u+XIFM5kuygAh8EXsq1qfVWCtuceuJIOCJ4MTndou0mFa/AtxEKnI+b4eKRsW4DwBNACsuujpgPOM6o9g3XVdCWe99u9lDcxxrfGM9rLXYiuB0H1FMGsCiXD5yzgZ5ReMywNimvpIW11aJylGhpUJ/1kK6nVdqHOYDr5FmkgxaquKI0bW3B6Ewayv75n/+oHjZBLh08UgFdQoK8v0JRj133/WCWPvjOdT3xOeYpObYv61qF3kDS98AGCshL3IFx0JWBLM2AGjyGp6LCNo74W6Ik1KQ1HiPrHyHhpTHNqBcE2O2CRSZv6TV+r7n1QIlEwBOQkY9RlRvifutiDQZVX1gn7EHdy2xJi6aF4BujCfnLOmU0pBJ22Cmx2/T1kokhLDKVkzEvQmSs9wdg4jHR7ZJjfy8j8gS7U5y/1apJOZOkmxzLU3wi+O119c2+ST3+Tw/ng3jJlv81Dww1sl02mmDwHWItom/oermeJnLQxZSnSeAVmp21LWou+HiRf2C43Kf3B7GjjRcY7qWMZ44f8aY7IKVD3rNyevPPNrXHOTTsCFm7jCfqQ9Rt0xhCsfMtTtVsxxHuWgSS8JJIteWNtEgn722uJwTQQ4wyRLVLTGUx7YJVCaSU29QLIdqeYP+vJxfn38OUgCvZb91+yqTErg+3g8xLWs2rFfcI4g+ilOD7Ed9Ehc84kG5MIq80G3iRgDirOnUQNw2z45lfC57OsCwe0G7btTObUQYDXEStRdiSs5JAomtTcXKrpsO6LwN1HvPyDoLz5DXHDgwKmII9RiOSfwFKE4cT81F7U2w+97b0+s9bnBcs1CB43HPqJlxDpwPeZLjSvZCYyS0C8s8nZ855soSdTY7aTBml5eWyr25uXJndr7sbu+VXkDgddra7JXj0+Pl1KmTche6eX2unDt3przxxqsW3e3ulD/70+++xAVfuJF98X758kF/8Z7pC6/o8AX3AFYxLWxRgnAZCVrTK6u3p78M9GEHyabWU+bnn5bHC0tlcmK6nDlNoj0sNRsJrVg30fuRQESL0eqKktWV1WWpeykpYn9AMYLNkX8ucFvhppiT46GmDHePWojFEopgp8cJqFhAobi0Tehe2dmDCb2mvsGDg91lcKCnDAyyQXO9u6WD9bVjT31IHQwHAFyVIQA2FD85HkB2V+nqoHcC4M1CefToSSk7/aWrAAybecrmbnWEk+XobqZzc06VwG9s5NYitCD4/Y/pbzoA/LmVv3lZz6mIWwXRyvJtp48N8/jZAZwBqYresmlplq1UrrSDoOcmQKit0vJMhReKLNh7RM/J48ePSUmLYgGFBcUuilIJ+DbF9hhDASDYNtSJvWq7u04kKKIeHDuoU6GQZNWdVYPZ/4FghmIkgQ3vYzzz+RThKDQBXlLgmJmZVQGRcfbWW2+Vt99+W8HUe++9X+7evatAgoADFQYgKqAQBS0Kf4DMCjTV52xcKtAPPvigzD9+LCCZQsf9e/fL4ydPXBgOdRtK0vPnzwtQRA2IqhblcVpDf/TRR+X+g4eam2dOnVJvWKmPh4bEfkOhgk0gQTLzwcoM9xfmHlC4pK8vxyd4Pn/hvBS9Bi87FVgDsjJqZmZny9Vr18uVK5+Wx08WpCh5/fVX1fdOPd/0ucMqUKDcIMDiWgHV0rKUwBa3Au41RT+Uwpwnz4Rzlp12/4AsovmSwmNrS8qUu7N3lWTRB4VxRjF2YnIyQCD6tDkRT7CH71LOdHdLncJzWlpZEyh9aHJSz5nAmeIeNydBOgJfioUEs3JSkErX6x8BNM+Swgnj88qnVwXU0wcQq8nsbct3njG2iIAnaZ3sYguWx05sKQiiEF94+lRjTL1rdmE2GtTzolwECnPPegFLI6jmfCm6MaZRC4klGcmN9oAEVWQzg/oU4HnE1jfr9MYxkSCBWK6btRSFCt/TDpDXAIByPRT/DOA6McjEhKCa+8j9Tzam3R5sF8Q16Z5iKQSrNFiTShYjscoeTqkok7otQHwAc/XrA7zeCmulLMDuYdMKKNwfCZxB70z2WRAMMvcoeXz06KGSAvdl7at2z9xjgn5xVQNYTavsTKL6eujBM6hxwz+DxSQLqxq73N/8mfnFveJ6+LvmQG9P2diw1TjrTtqVZ+FCCaNAXpNkUk3ompUV3dmL0Hu3wXgnLYxRKzKTJc4YUZE1imq2WQulaNqEt2xdE/SVQkAtFmwF6Pd4j62K22i7kEpNhlKC6QmcmYdhJaexoLimAAOZV1KYRS/dLApxTSqqtOwfU1EowhsFIpK4UG8oBlFvN+38oQROwkYzlaQMlQoxFTzBTY5iYxOXxMSroulaam8V3BsVkJN3p/kJqmTxgKSX551FmCykCPCL+beviB/FAs7A/Qjbdm5pA23VLuMzbQhzPGjvaPVCTJA3ixMwsbMwl6C0AQ8X7jTOwiIvCSbqY6bCbwDI0aswAeaqGArrLM3dUHR43EQTqSTQxL1qA84NGJ1Kpiw8N0VtnXcuivFYHedlwTaL9y7yuoCZxcD28AjFLHGDLMyCOJFq9yBZZeGL43Cve/uwW2vU7CpmB/BKPKriTRR629ed6if3dg17ybYaPZR3ViI6ns453xRhPX8owCZxIlUnthBP5YCJeQa2UNG60Kh1VorO7MnteWkwIa2fw7pZ8zYA87YdXYDrrF2puLJFdo/VYHFsg/k+B0C+JF/wvGUzV+gzu1Gmp6Zl9fon//ufKNZbePy4/PTdd8rI4IjGPvug93AD1wNDg3Irevub3xAx7c/+3Z+VP//zP5fDCOCTwIokbUWx/xtvf6P8/b//X5QvvfFGeeedd8t3vv2d8vTpkgpFrJnuE7dd9jp2y/rGSrn02sXy3/y3/3X56KMPy+XLH2vfA6Cm7cQQ/TC7u8rogZEycnCsHDl8VKDfocNH1AcXYo9ihOEhua88evhI5EX+4SKDO8vVK1fL3QdzuicjQ8RdVgir/xkxhmyG6dfmthypGEpgxmDEngDgpeWVsvBksTylL13pLGMHJ8rk4aOKOTPuSjDGcxgyWYes8isPZ2+vzMzeVVzHFyS2s2fPlNGD7uUrEplyNYgLdjBI4JD9gRjy06sfl6GhURWw5IAToJGef4yxVLaoHUOsH+k4wjEYR4cmJ8r2JoWzZbX2eLLwpKysL5WtrTUpSAALuztdbFcRdxuilWMz90tnn+kqQ/0HyuEjh+X0wd7gfNAEoe0Yp7kmuZjstVv5bYBx6R5iQif9kxfK2uqyFL/ZooCCIKrkE1OnRO6Uy02AbCvLq5UIyn3c3GacsWcly8Vzz2pIx7sah6Fa9pwUzbUqlvUcwia8fZjM6mR5LFJ02P+LuBGxhLa0/QAOQDCgOHkKijoIsrSGYb0gPuLlzhkaUEFFa8aB4pPd0tPVLcU+84DrvHeffASrevrdQ2gdkLPS9ImTAoS3t1BDr0jVxzMnZuLZQC60044Ly8z9VPbZarVDym5qHgmMNvt1Q+4x0cEOBBXIq2lt7AjVDSOJdt77BO7G+G7202hbUBWq2YO4ISDlWtcGRp7Lf1vn8KK/+fF43c8Yq20xm+SofIxJQHBcYTWqlGwB5Hr8pKK0AYQdhzU9eZ334O6QpL22U0aeIvOUmAAAIABJREFUU9jhCsxoWmx4v7M9dgIStsWMlghRJVBcms8kxpIIrkGU4L4lqCWOVZQWqmtI7CsG3mOfC3JZquvYW3MPqntmKOk8x4LgERazprLsGbBWLcx1AbdEMsDNPDfZ0dcTo6wqzStpqwWi6flkf+qwm05iYn19EC8ybso8LIE4hzh1VjeJYORU7XHWXscyvlY8XdXddn7j3uWzyd7uUohm/BSgvttkBHknwd5UMgfhS58fbYJE5m/1Hk1QVDlExLeKYYMEJlessGhlnDAGUsXLhSYoD2jDXsffyW/Vpzc+i8/I+o1inOoGlI5QETPHWp73K9d2r7W+H21FbYJSbVAz43gvpflfgqoBqteYO7jnrXuovSdi4CpySdeVIGhWskF7kseYyrUi50hkOJUImfWsvKYa57euvX0ME2UbEk2+vj2W9wHGLXJKztHM05o1q4nZc6/IWmAeXzbLUkr7HqWtc5JH8pjtse3x7LY1qlvgAieHNNsOp9NMAoSykQ7SpF12GvCbYZ4K/iQbJNDLebGPcW9MKiem8F1zTbyVv5GXyfHMynONo32EbZMdU03cdqXIZyXicjoRxQflmEtCpV2MGgcvA50mfbsrhOeoXOVCSZt7Fteq3tYB9qcy2zGfn1USfzinrPPr2re4r9v6uwnxDbFCLmxSxm7j2aZrRLCBwMGW1Fbl4qrHnLWIwQSOJGrJPWRlpaq79QyCGMRnEnfka0XyQ7SzuWGr5ahv5PkSvwvoJ17p7RMJBOIYhEeJOKKmxnrHGu613ORy6noIIai78TrVrfpRM5sswGcaOPbrV9ZWytLS04ILEDlGxnlJWkowHJJLxpG42yGOmbs7V27dfCD1r+bpTimnXzlWvvmtt7X/fO97P9Cm91u/+U3FStSWvvPtf/0SF/ysQOkL9vuXD/oL9kA/63Imz3XuYZvMPyeRac3meI81Xiw9Kcc6S1/PgPoWbW/vlvV1FE0AIKPl5InT5eD4RFknsZR/vi1N1GuyZd/MIod6DhC4m0BJTMjGviIZT7lpe3HKfnLut8CiK1sPMXBJqvbc+NyZZXBQxbGi/Fk6OrEKwr6VnkmdpX+gu/QPEOx3lg6sodUPOJKIhlzlfsAl+gEXkix2367S30eRfas8eDBfHj1cLbubMG+cnAL82srF50N6kv3PnETwIts2inULhzXA7s8ecr/8dHwOoP1/YwHdRG0VbP2VAcCfeV4vtnGu94rkNG5rBuCMVRUAw8K5HWQ399hVoAbU8F8yeCcgAXBFRXvkyBE976tXPxXg2mblAQzIliTUY23lWSaG/JEgArsxLOmw/aOHL0ByFjsZyzDbCZIoHFIAQRlKMeLpkyeyTWbjziArExbGHH12sRMk0OF1FKs4FgqBtI4h+KAQBoBKgTNBzGQqogjAgto948ZV8AMMXdtY19xPiyHuCYHJ0ycL5cn8gntkwZiPBI/jEjBcOH9eKhjWgTu3Z8rd2Tlb15Zg+C0tKxi7cOGcFB4EU9eu31Cyi201CgDWEe4F18c9R31BQId6+fInV8qnV64JSDp/kc86WZlzFL0IAgmKD46O67malYj9u1UbFEUJqLhPFH6xJ5R6ZY1+HVtSWQOiqli3VwRmcr4owHkd/3imAOIDAH301gnVH68n+RdTmLEB4BmALYHq0uKiCrEUR+gxvLG1JQUCBS8CRp4xQSDBNoEXYB2FLO5NKkIZpwSOVnzaDof7wnODLGC1R2MpxRji+icO0WdwpKqnUp2MGgQAGUUP14xtdgbbBM8CV3edKBNEcn8TwOX+ct9YpbAFFns1kons5yUGouzKrH42qNyv8SiAJ+zGudkErlKulg4RMawKTzVAFH3js3iWSbDgPATWhqW4kgoV7rBYtA13sil5LefK/KHQJ0v3mP+ZVP4/7L3pl2bndd33dNdc1VP1PKK7MQMkAAIERYrWYMnKWpGsD3ayLFux7CiSLNvJlyz/H3acZMUrkRxriiaKFhWRomxJCUlwEAcQICASFDE20PM8VVd3zVm/vc++91axIYu2HFtYKK4muqvqfd97n/sM5+y9zz5ea32fKCeJkABTqlrifm7M3dCcZNyturZFddSgHWhHwK8WBu4BbBUq9o3zWl9U9CM0gLi2LdBmJwQLC6rK5zN9FrpfSxKYkU2brQy9cdN90CYnJQBgTTIPuN9LFy9qLbHu9bnztzU3k3STZAjMqMQvxFfIX59PJnsNToTAMoFDgsb7cZ19km3yxWPZg7Wu4A35Y6Awe+eQdDTguD7ZTBVX9nCTK2Vh2KnbXYWbanWDFD0J5jliFTKJjtT/6ypIqw9OWcAloWcdm9wkUeYZG/CPmpznwhhH6S2YvHqZK+Guiovck8CFspNLBXISYZNqHSzfEbwmMQKEFZGYmGIDMdyB9SU+6hXNfi58iaRGZZ4q4aqM9HlZdtwFFmVtSMhQ68xOLKjDywK5+n+5ktCEfRLuIbmsOVFrTXZcctBAOe2+h67I6IVhBoL6hH0deCaVtmPNDqgoQZXJets8BwANkGQc0AICze9Bz7NhHBYiMlbQ+Zz0pY6FZz7D8VC9Q8nsTWoPrDYHn+UY0a8J4DUE73WmFPY6BO1c8YjrA2MTUYN7NsYueTjmI9V3eB0hsMmgjHqeV9WuP89CGc+BcneJ44QngvsNVjWDyVTADD7bFr36ta6HsC2hFe+K1HevZPeYxrLW8zGAWyfWqHEM+ZDo2WKCHnASAd3Z77uySatDYh1fawcQM/fKZl7fK2I5VUD333+/CMTf+PVfb/O35trWmS3aT69dudpeefXltiinl9YmRkbbnl172+zuXW1xebk99YH3y/b5j/6fP2q/9/ufbMeOHlNf2+w3aisxMd7OnTnXnnzyfe2nf/qn24MPPNg+/vHfbR/77Y9pfBDYUpkYez0uFHvpD/+V724/9mN/q/3hH/5h++IXv6i9/eRbp0Xo4hLM3dp5iDyI5zLaPvjBD7X3vvc9Og94hrjY0EqA2BPhEs+Bswhr27PnLij2u3L5crt86ZLac7z8rW+1EydPqCB2fGRM7RF4PXbFni+IVth/l6pfIiK6pTbO2Tg10xaWlmW3O7ONygdimcoh6yHqnKiqIb6lCpNR92S7ceO62n2cPXtK/X1Gxyba/Q/c144cOeye6rXna5+C8MNlpzXdG444xMlXr15W3Hj82NGud2P3vGteh2jQ3CsSiIo71g8CSs50iERIXwSUZ8+da3cWbnQOC7wu1eOQviMjCNZsG6gWEvROG98i+2WcThC0Zf1FTCHkVL3cvEf5DCjhYK2x5BjMUWIC+hBjPbq8TLVQ5ZFFFkHc7t61R/2eVa06sllCOKrCifERmlkAZ3HW0DI225bXlytwu+o6L+iykDUjZo1RWcVmy1NvRGXTpXsa9P6MUwKfmz6VnL0jtvb0PmeqDACcGJB/cc3EhxEWifgogs4kuwVyWuvY1Y/RB9XnBeODmHTbjh3t8mUcb+Zl8Y7gkmcyOTnd5ueJsenlZ2JZLhaKUbGBdgWR2lpUjNftNWOucuPcTzwwrNLUM629PXv60MKzI+FiHVykQoQy3r9Z3SVSQ4xTwLViwc4OtLf1DUvg/c6Cruynw3Mtf19PynkurYtDchKXIcPwPbtWPXcliTyb4hTQETWxFY6la5F8w/NRguOKl+LeYgKx7rPOiqz/LsasMy6Cp5wXuR/Ha0WsF+EkEUunH6nzrhNBeE9VlVttEuuIuLSHGPQa7c4xVZAX9lMHuOLczv6b+VnVsyUcjVgpeEXyFzlkVIyWe5HoQftgIUp1TofQUZubrLFaU90cVKxlQZwq63A/qj1Qn72hUnQQinVEeMT2Wod5HmmFUXNTazNneFX45ZqSY6jd27xzdc4qck61WfDIl42x+8l6j+zjQu/nwdH00Op1juFNRqXnaO/C0l0DAopBK6WQUhK9VQ6rthSVG/HzCG9Tiar9kziq9vY+5/G1eDj7ilo/t7Iw7/Ij4mTvWUIHi4T1XuRe195vexwwuZqLH9ZjZJ6r5UJTzzPtVsB3lPuUIwbXzZjn+jN/s78mpu7229pzvLZdpJM53ceKxmHBC4LTDmO7xLndXKtYPPfO+Hx7LOh7jO13fndILq9b94MKYp/TFs0M8WXGFgE767u7Thn2+LP4fZNqFqFmznqS+ZzS725ymY+/HalHiSMjLklrkzL6yTpWdXlV/WZPllC1WhLwPa7ZAiiL3VMZbOGk57Xy0oF1d8a/a5dRMQafl1hXhHfO28pvI1zg+zmrcq3cc86syhDtztC5GlWbpLRIUjXwHeGRXKt6tSPWh4gdN66GuCxrRs8vrkN1XcJz6po5Z+WWVa2BtNdJ6ECe53nIvKbi2LGwbbYjqGAs3YN3oU2O08pttm3fvq3RxgSLbxdW2P2J+wJX43eNx9gpLi1R9F5U/uOmVdgkFclgCpk7eh6UjlW1sNqMqK2K9zkwXhVY4DKwsKA8A6dB3BC5N8eNW1XZbLFQv/cJx0Ecd/1Ku3L1sq6F2N+5tYseiGWDT9Buk/dUuxBwpTsLimlPvPlGu3lzvm3ZMt2OHTveHn3kUd3/M5/5fLt2/Vr7az/4A4qjqTr+3//FL//7ExF3Cz7e/d5/tiPw7oP+z/bR/MVe2N77R9bce6WUpqWEMsAyAGU2QXRNqHfR7TtYz17nWG3jo1QSjrZDBw63/QcOkskbjKv+FGxurr7wpopaxyTKVR2ZAi5KyRprP4PNDh6khOySDyd66YGi/nMri6rkVcKHjbOS1L56eK2xIWP3bAJ482bA6k1ty9bJNjk13jarsJeAwwr03qJPkADwg5PhInZjNWb//9bOnrrWLp2H/KC3I29GsAqxTb+i9SCHn1wIYMfSDury5y/22SaI7pWbDgyHlbJv94kBSP/MK0pAuiEBzGvy7UHcepfP7w+1LrtY96HDn3/71UjBqIqOzbIqRnUVy55egb+xx/L6z3QQ5O85qXDgB3itQEg9OGzRQmCmKjr6b8mSue8XLLJQgDuApCuAE/DzXvT75WCm6gKwivdWn4yVFYFW9AT+nu/9HlnE8TMIorfeOtlOnnxLawbbEr4ISKjSoMoEknVmZqsCIRGLly4r6MLCmdcE5Ofwh+iE/Dl08GDbvmO7SC+CE9R6VBMwBrz3rp072/79+3RvVM6egRi86qpeQK6ts7Pt8cfe244fPVbCkLV26uRJWWNDVO7bu7cdPHSgjY9PtvPnLrQTJ96SHSKAJNfN/kAgwthAFtNTHDtkenEdO35Mv4NtIMEQ4wPpzHVhwcfrpqZnuh51O3ftlKUbZDqgGIQ5nx9bOMZlZWlV4BdfBF18hYjT2F+91t46eUqvn92xvR06dEgEKBXTCjrX1lS54R7MTTYqVG/zLAEICeABJgEiz5490068+ZYqLx5+6MG2f/8BB3YXLwjE4l5IurG2931saSdPn25vnTyp64Z4Zu+LdS+BKVW/XIP6qlZix1xnsjlZcrIhgl22jbZ5BlhzL9bN7erVKwpOBQhDfo6NVU/A7aoEonKYMTt86KDsoPkciEXmAGIKAAX39rH1aojXrLWoHkdHXNkqFWcR0zznkDGMZ5KZWKzHZpm1w88g532vPpNEKKhv/FhVx2GPWcl9BdwksLI6nBgvEs7nB2uIABo7b66H600CytixJpj3rBMReAuoeakqoiLaNj8AElrLA/X5CAdHkfCuzh038T1Q0mo/qapxFKkmQl2tof1lFOtrrslJRFT/Jsh9/ba8LZFJ9b6xzRT3udAW72CHyfkmOwtdvxKVyQkBv9w/f6dvNQkfBD/PlrFST0UJE3rrItvn2f4IMJ7/pmKJ67HNM8/Iz5l/85kBba3C70GMAClDNXcHcldlCXPWvWSd+PfVthYdqBcPP+d61PdotCo1DBTFslbEQGfz2yvu89lJyHAmYc9ThTgigarOdj9ZV+2mSrZX9feVxl0VQREXIYYDMMjGVtU+db5XZUIU1AZxTYjoj0DeVGkY5MqZFItIJcsDEKJLygsoExlT1repAmUummRz9aMSZpFjIZFDfAzApQIUE5sY3LPwoSM7B8DV5KQBxB4gcjVnsfrrLJdDfvTgjq2c/VoTdgHX87tZBx1wUX3Grap3BbCrTg1J9BW8tkPtbd9M9Fq9v77fmoViVR1aF94TxEV2RLJXQGsI0rg89DHPegDdIH3I365wrgtkhqBe4o/Mi7iIqJd6CUsyLort5FhigaYGvAScnic9yKi9S6BSBBk9OWDwZVVCqt4ysAduu3EogjiAgudj2Vdm3FPFVXeX/GF9LtH3SRTRUVb/qXRismWeG1AMEOz1IoI6lSQFkLK8IGKKb3d1hOx5uSeDkSEiVFmBMKvWOnsNABP74q7ZWVXVUsH7G7/6a21yYrw98fjj7f3vf7rt37tPhDAx1bnTZ9pbb72lvrvERjeX7rQf+eEfad///X+1PfPMZ9r//YmPt2NHjzdik3ypKnliXA5ITz75ZPvJn/zJhrvMr/3ar7Z/828+KVelsdFxOQlBAuNw4TW+0n70R/96+6H/4ofaJz7+8fbV555Xi4srl6/ZSWYTJDfxr+cWvSRXlhbbD/3QD7X3v/8p3cOWGfrOTbWvfuXL7Ytf+ELbu29/9eDd33bt3d927trTuVnwTN56603Fj+z/3C8tO2grceKNN9up06farQWLvYiTp2gjUL1lOTb37Nvf9h88ZAIQAGzzaFtcpGWFHUYg52S3vbCo8ytLV3O0Kl+JjU+dOqO4ZHkZMdN0e/jRR2WFLZIu/eiM/XcuAadO2hEGYnTn7K527Dix8VT1d41bhHOBVVk0e98LocyeQtzBnv/6axZcMl8kCoRIWKbPW7mUFEDKe5AXC2yjtYWsmFdkv0wcnZ50JneIn33GdFVtIWdCQksc5b0ccUYq24l/iTkZk9t3blY84qpXXKq2b9+t3+d1VBoDbnKGIewjJ6BqeIVqX+0NVWVaAD7jIcJIm4rFyy7pqfO0Kn4jKiIr7s62YepaoibtjSGSulYFfvvEUXrnzuWhemVixVixjnqDltuK4kIJ73Dfcpzrj6DixwCvRF+joxLR4ShGzMfYE/siQOB+EEiOjE60nbt2taXllTY2Md62bd0hBxziXESdnJUIHjnTeEZ8JhXDVFelt2V9uKvAihwUSQBYP+hXmSoxD2t/NkVUGAKkE+rUGZOzd91ePyAWik/U+ATcTtuF5NARXHQxTbcT9X/ZePYEYO5IjEElWO4hZHteOyQHUqncnXclvomCSc+2qpqJQXJt2bu6+KAc6fg3opAhsZF2YMEw2N/5n6p5u4r7bIbO6gNmRqzeUTRxhKjcQk4XRX46RnGFbs6pEIcRg/FfP8O+V7OuubNYHpxlIYtjZ10CCp311fpMIjg58RSZw/mmtjfu32kHpV4s5fVksUXIk+QcdyNxLSSIiLDfj4xb1IjW+SuCqwavP29L1BFxR61B7aEDMnxIYGpul6gsB3QniqDaGUeJRTv8Kc+R9bufmcWWG/bKzg48LjSF29Se0yE7cmAo8Vp3vSaSqbIjH4N4Zlwhpcjv1d5gQ+sa/p3YK5V3IcK8D/gZhUDtYq1aZp4PtpNPjCxSS7kU5zyCc4u75SZRhPPGVhtdDlMkWbeKJS53TNsNXA2g3XqMr8Y5ibOOnI/PZ+1ybqnCMdXR2bsrvqxy7HXkU7+flcNF5RVuoee9zpWSzq/inJTYsdt3cvZ1YsyBS0SHja7fuDbmkcHXIobR86oeqTpni3DP2A/Xh/CsEjeD4bhiFMcTznPOUgcYagVQZ+MQOVQeVdihxTCD1iMhg4u09jqIC1ifIxOvDUWbiX3TigLMiPkqsW3tBxJtpuWOsJa6vtroyD+5F+aZcAa57fX9vLXWiwwnpgBj4tnFvjvV78JsBvcxzN8URyhf61tVuHI6bgseO8hYrgUMPyIti1SqRc2Y252lRQufx8+1F9C/sVzGQuRqDcILSHxswSDiLYuRKfCalFBRToczMzobVKV9x0Qulb647xFf2E1xuzDIWEODidqG27EVa5M1GswmeTvjZde124pBUmCis6IcveRqWlgPcWViFvAtFfjs3qOij1Rtc28Ux124eEEkrcrPRsHdcADEgYfCJrsTEJ8YI55Xj+KFRWPRjEsvoChX18pBNQXKZYCxUoszXA2q4IAiA9qssBaee/5r7dTJC+3DH36q3Xvffdpb/tW//I13ecG7xFHvxG+9+6DfiU/1Lve0/6GxisesYhrkhPptlCOjI4DbbGBUpC21O7dREOuobaMjU21tdbRtmdnWjhy5p+3YuUuBDL2Asbdk4wVwZSMnkGVDvUb14LWrVtbUpuQkIFU/UVNVT7GqfNLGX31Z1LRdSSTknAlASNq1NVSvVO3WgazKPEBs7gWQgV6Qi6r+pen5BJXAk6jPCRw47Ik8rHzm/doaoCn3P66DmMOEz5XF5/h0u3ltpZ05eb3N3VxqY6Ooswgc3DcYAtkK64QNvVpxPdHchSV/4bMuSU/3xn+RBPCfcbVRuH8bkbzh87/t+t7mPTcmq92vVc9fQPxU5UT1rARc1mAh2vOqPozLnFNAJGDYIHSAIA5iwNFUAkEIeR5TPXFTj1akIiDkkm04FDigClefOxM+Tq6pkqCPjMkEV6K6Qh4iF4KUqj3WCNWYzz//fDt79pzek6DEakFI24n2wQ9+l6ypeVsAHioWEGUQuBCw8DlUHPBaEkfAESk9JyZEbqJuo1oCO0GqEHkdv2tgbrEdOnRQ1nuAIgB32Mnxev4Q9fEe2ARynQQuBDGvvfqaeuYBvDz99NNt//797Qtf+OP2pS9+oU1P75DV8cMPP6TKFa73zTffavsPHlCFNdfB6+hnx/XO3brdbtKPdx512hYRvgwypOT58xcU6DFeW7dvby9985sicKkQgcAkwAphQMB088ZcO3nqjMjVY0ePak86QY+4TZva7t27VBlw+vQZqQGnpic1noBAR44cUjDK2G2fnZWlLvvK+fNn29ytOan53Bt2qV1ETXfiTVVaMFbHjt7Tjhw5IqKNL+4DEJGES0lj9TI9e+68KnAAh6n65fnzOUkao0xF4adKlKtX9VwB+LhP29IZ0GavcWLHfmcLP64f8Orm3A0R0UnCeG2qhQAJb83dUjDMewlMqF1L1e30+lG/F6+jJKfpWSO1pRTT3r+lmg1hUfALa4i1QrCsqkBV7vYJX5JiPoe/u7rMxCvr0r2wsM6+pnHgbbE7JhBW9VpViwpQoGfx+Fj1FnTlsSszY2dsME5gSgE47OusX6pmtm1FmWniV73nK1GHhDShNK4//Fxq2k0mG5JUpWIDkIH5KvK+VJ9ZywTuJC+ArSbBTOKwr0Co8gwIxkOu5b0jXOA9WcNcvlS7RUbz3AFB+Wx+Luuj6Rm956XLl5RsUuHPfVy5dkX7SkgY3kzzdECSO1lzIhigdds2LI1src5nJNFmDTtmcI9oE94k4ak6NdEuoZTAKxNSeR8SGD7L/Qo9nqluzz5toIS5NrT445mTbHmv71TiUSzX2DKXJCzD7q2U8AAu09UbSKIF7KvuQA4vaA+PHWFOjgA66ZkVcZWAvKi8695UiVkAQYBSY6ruRWvgzGrv9H01SOBPk4gu1skd+Uuy3FeLxfZO9mMkf+l1V5Z4GV+t6UGVtOkbJ+/aawoUyNw18WsbelfpRhVvsiAkpXEFV6IMqx1C8qdqwqIK9IFVoVnCjlSgOfbsKzVFxHcVJYEEPY+GVRaS6XEPZafKvy0IsGDD8xDbYcQZrmCLPaAqRHUvZVEtUrCvPPc1RMk/sEAe9Pbro7vebaGbKxXW9c/ev505EMBde3JVepmsrKo6cbq9vXImRX7O66k8VEysCsDcn0nnxB+pxFWl9BBAbZsKvHBswT4fAUTGTYLLAYRukY7XoIQYrFO1jzEYGOFc9qtUNUXcEyGByB/OEr3exIlBzG8fZwPK7unuzyrwqes16LmjynPtLXaJkG1eifcEANb9sU7Z68+ePS0QWE4Xk5MS1M3duNk++tHfas8/+6xslSGFibMeevChtmfP7rZj27YSZ+F6QWXl9XbqzGntFXv27G1f+vKX2u/83ifabvqLHj0qi2jOPPY0Wf7fvt2efPKp9pM/9VNt65aZ9ou/9IvtmWc+1aam6Nk+JWclx2DOmQCp/uZ/9Tfaex97b/uDf/sH7bXX3mivv/5Wu3jhsuyqVxvrwTa+YwgBNIar7W/+zb/Rnn7/k21tZbnt3LFDJMPHPvav28c+8hHt/ziNTExNt8npLW1m6/a2c/cexWtPf+BpxXYAkLieMD6cjZxLxMKnT51Sf92zZ87IxYT2H6/SFuX61Xbf0Qfb0XvvbWPjE+rtu5l9egSbzKZ4FHDrxvWbil3oJyz7PDk5cQ432+kuLyvmfP2NN9q1qxcKkN3aHn3PIyI2NU9rc9S5JRtHzuElxcqvvPKa1gHOMlQ9xwa9d7jwOu3JIp9vEXABfl28cFEivqvXrnRVsLJBDsG0mT5zS22p7JM3t6ouEqm8ue3cvlfxM3unBXSuxDB5k5ygWiSY7evs6d0L3nskr6FiBXcYRIdXr19py0sL69bwxDgtUfYoztReu7QkhxfWLSJKSOyFhVsD8ZpJXlUNIWJT/bjJ1FBl686mEuX4vBDaWyKdOkGqhVLOFv233F+6g6w+MhXHdmOweGQTFvTkV1W9kn2b9xGpwh5FjME5jSsMNtuDHoLcittIVC9XVRpuavv27FUcfuvWbeU5S8tUGhNT0Gsa95kp5QsTk9P6He5m9+7dAssZkMkpWp/4nCb/Ye2a5HGVjc5VCNgSsaiyaWqyiy9CyAXc7/ZBJ6PFiYZA6JPe7oyub6XiNqRsVyXepbIlth8Q7Tm7c6ZvzJ1zmnod9LnwkCztr6hwmQ2V3t25OCCJOzI41z5waRDZopi+2mJ01WQuPlAuUlblEfmyEa2ZAAAgAElEQVRYeFbzqRzaQkK4ECBRTIg+puf6aksD+cn/0wMc4ZTXl0B6RI3qRevzJeOV2MKfVf17u/Ow4qH6PAsGq99w2a/yZDjfiMkTD2XeRLBnjzh/hUTlNcT9/Eks7TyobGZL4OR4ifG0Q4oI63qvYaXkumccK+Aiti0KLJv59HEu8jSv8/Wloj/E67CYwA4GISF1XteziRAhsUtfH+kL9bnsFh/aYapSMSSGc5tac93d1bPvWoZFjlcbTa2xbolUzOU15IpZCV2rEpexcoslr2+3o3NukrWamJHcQe2lGoJsix87gvAuNs4h1UJcDuOi5LzDvSH59TAHynPonketdc1Tbj0VwNlXaiePbTi/IgKtBL3JCXTuTTjf7+PwHq2s4Nfi1IqjszYUhw8qonW9JVbQeUauVWLv9K3Pa/35FlZ0azMuUTk7Bg4Hw/mbHCH7T95nWOnZEYiDvsaOlXsBJK83YWkBvfICxce4qSA0HKn+sLgRDXrgDq6v2wNjp112wMOx6uNon+nDnMIxsLGWVJ9HvGgImjOr8twS8ro1jON09kzlyVWhnPcmh+fMQ2AHTgERSiVpsMsIdYJHivCsXFX2wRLqYcFfLY+6HKgKZCLSFH7ieErucLRBkvuJJyDP33lf2vlw/nqsIwBC4LO8vNjhm6mo5b7SDgv8KgILuaiVYJ79cnGBuPSWuAbGBlwCfJF4iPVpkn5VQnmKXyC8wWQYK7siTilGB2vhM4l3idHTiznV4TyroSiD13Nvy+RfK26HFjGH5plsuLGvxhHGTllgbvxhzrLnxs0vhR3B5ohxibXBwoh9qPTlOvi5qogLoxIe2RHRENwWlVjET/GDRQ3JfSS0qXNUZ1KtwYhEjEc4R33zzTfbi197uR05ur899tijwto+8usff5cXHAZG7+C/v/ug38EPd3hrhx6ZWMPGVerk9ALWAQ3Q46orbJBRpSt/XSVIA+Afb6sr9CvBosL2ZQcPHm4HDh5sIyMQwCsifgEOlEjpULAiiJ6OVKSxsY3VAcfBp4oxBSkcGAXsAdCJkOjtenV4VG8UKoBXViB0J3SdKOipAFZyK3cWfpeCrqW2usZmiCU0B9dKGxlba9NbOAAm29gECnUAT2wu6GlFL0AOW74HsQvIYAKBm0FFPT462UY37WgXzt5qZ89daaObJtrmTaiJbaEFeZzY2WFVb324fnr9x1tu/ykI4M7erBOCD+5vIwFctpbD8XBVwAAFv9v7DBKdBMFKoko1biCirzZRcqH3HGr4nDAqAE71WFFfXZU5IGJXHdRsq6YeqjOyJwYUpOrU5MGSABeqdqmc6JXqBiilKl9dteqq63u3JuDtnqP36JMvXrwkCzyCGn5PB/wiNrDT7b5771NlLgAepDNE6LPPfrUIUZJF1p3XT1SfBPj3HDnSjh93H13Z/tHP7MwZWY0wpwkUrl+7on5t2DFv3bql7dm7V2TIyZMn247ZWdmAQJASYBEcUSHCe1D5C8l09OgRAXBUAUOqfvjDH9b9UknBWBKUMWZ8PhUeBFPsFZC/PBH6AvO+kNFcPteKnTzPbHbnbDt44IBe+8Uv/HG7dPlqe+/j7233Ui28dWu7ePGyQKGtW2f0rHhvyOMXXvgT7T333XtcSTIAErbaPL9z586rNzLXSoCMBTRrmzHh2Twgy8EjInl5ZgTiBIzXrl0Rcc08IrADAJZtlcjzBVX40ntMABYVJfQKwj6uLKII0JKuQmQ+/8KftHPnL2h8IY0BdSFLIWu5DiqHAQABFAGtCF65PwIy5kZ6+NiqyYCV5jh7H/3lUD3Wa7DCU6K+vCwAmICVZ0hQisWj7Dk3JE263up7w3Wnd20SaX4/lpABAVTBqGvxvIe8HZ9wtShBKOsCglLAncBhetG576p6raHALcWkg2ADw7HzIsCF5ES1zZzA3pq9GgAuRCtJA/MJEJf5zj1AlhuMtUW1At6yQUz/WywumYASXEjE4cC9C9JlVWhS2WIOg1fpucPncJ22CvOej0iA6+U1PFf+8PnMcSq/aCnA627cvKHzD7UnleHMSylcb5u4Zx6ZOMZu0jbHzFksuTM2qENnd+zohEckRawF7ofElrXMa6mm53usaSq4+Hz3nlxVgsH8Mnnn72kNVNLCmiDhI5mCLOW6Up0DCczrqKwz2FEdUgso9JzIXuz92ODYYMsvxbrUxKWo7Ylf2/X25F6fVIdcM7hvkCjVIyEiiT+ITbgGV1KbNFKlrOxXLSDg78Qjmt/q9dUDVqlcyfxR1X0p9/N+ihEKJDawN+gbG6vH6jUUGNPK7D7JFilaZICXdD9WQ1ePrLOQdwZfBtZXVZmVioiQt64dMciaPs+qHpadmK26+97V1Ydv0AMqQI6Typ4oNEFjqM8W8AgDTLp0KuVhxUL9rLOyiz32gJjW2Z0wItXQInhX1adUH9kBX+5VlYpWAW3VB5D30TOdGHdsW8SHevKpurQHkKU+L4C4f/6FbtSnaayw+h5UmRgwC7i1IdJLVXg9zw6crw/oqnQGwHz3fAfX5rEnTq2YNKS0FpKHKmCqAQcDRo6r1s/FkLc9iBvgs3oUVmWmwKqIg2puh5CIkEB7a7n66FmzhgN01fMzuUW1j8mA3mIzNp8m4nkWFlaYIO+JjL6/G85Cgr0LSHbuUGQ4Ak4Rdx7czCHWKnvfpz/96fbVZ59VzHPv8eNyRjl39mz7+osvilDfsWObLAInxsbbFFXuVVWMUIp4hr10z959bcvWrQJsyGm+/OUvtWeffVbVRHKUQNC0uqp/b9uxXVb93/WhD7V/8LP/UNf0mx/5jfaVZ7+iswKXCpYF5K9t4RZVnfATf+/vKub7wz/4A8U+X/3q19q5MxfkGKMK0TWTHOMiHJdE6f2tv/Vft6eefKItLSy2g/v3CRD61f/rV9rv/e7vtl07d1lkxbzF7hYXmtVVnTk//uM/LvEe++WJN95oL774NcU0hw8dkosEltjTVPwiSlxYFMn4xom32vPPf01kGt/7xje/1aa3bFHvVBI57geR2WtvnGjnz55su3cdaI8++rDcU7QnVO+8VEycPXu2vfzyy215GdeMzW1qekd75NGHZNubZdGBuerl7jg/e7ycM1RxbIGCSARVyXsOaH9UnzYLx/h83CAA9nk+ENuJ3efv3GrLK4ikvP/5PPJms7xWgBptfBD7Nj+HmYnt7fjx4zrfuaY4eNiy1WdTB4B7Ay5S1ieB4ro1rI/ny7r5RltacjzoPRsR3njbsX2nqsyJv4lraGfCtbPnzt+mMmXBFb+yyXf/WYtdbO/sdccatMWox6cXfHmMfU/e9bx/hITrxD9VgR7S07lXiWeq8ijODD4HyxWB+AhgEzea6SntyTwDqnQY31RkikgbG5PglHHpwNlYcNdeD37RnUncN+Jf7eujVQHn6uaR0fF27NgxCTuwKz99+pwEnMTtiEQZW9pp2H3DghzatDC+nFHkgKo01npbUe5AnMV+QY7ROR9QEdzZehf5WCeVya7qfbkRYK+K1rgaJIYRiVGiZguDKsYQCe18N9b8iW878qjO5PV5tk6Jb8uJc5a6Gjz0Xz33it183vvLjlchSbPPrj9nRITU0ZkKYZ/F7nGbmMQkbGJBxxAdelBkgz+rJ3UVG6WtROXzmgfV91eEkM6asoCtHMxC1d59Re+RVghVlevx68VduevcQy+464ltzmTmQ6ra8ix0psXy2kFsZ8UcMD57VPrQhhzS/l5ChOx1EZ+trKyv1o0jSuI7o2DGBIYxksjOEr37bO/Jb8fkvbWwn91w7ZeIQc+/2yA6QUEfy/lnIr+qB7DzSa+HoWNQxslVwQiOKbSYUD7c70F9FbLP84r9ShSWRCLrgftjHXXCsmBwdT0hTdTiRe3qelGyhaaOOzLm7K0R4YaQ4ec4ConEThxc85PcKI5YWSPZo0KASrBWok7FelUpyj2HSCV+TdWwxk3x3WZZ2ZKPMUa5Vo1LVwFdZFyRtSGkmG+yf56ZUasaVbPXeeh9xsLUYR6fNR9nAzAz4xnGY7s9YDBmup+IG7v9wmdS7j/XvRF7EMFW9621OcgLvJ31WJ5i1yLc1IJQxUKrysvk+FLXx2eFyOM9WKO8T0TOOZfzXtqDJbK2AEhzpPZ1xdVyOfE6yjzv9szaO/vnvL4VURwE9H6DXrfG73oxQ3J9iaGqxUqcCYgRuU/NsbJZ53dEZN4hd18RnkLbj5ktMy5QGWyqEdRmPLnWCCUjbDAOHtGYhZYeL+cgiS/cAsn5P6+x4K1yTPbgtE6qZ0d+CU5A3ITwjqIKnPpwK+E5gas5lkf8NS38kO9FTKccXW2c+hgf/CNkbvI/WeiLEL0tAaJxFuf2iTvAw/LeqV5PlXyPg3gOxpFJ7iATE21krCfxiU2oDCZ+JPZ34Y6r7Yfi5Qh7eH7BFlXZC/k+7nZivGZxydbQWfsm9cfk/kPeQQ4bPKWLKQsfieNdRE7kAlwbVtXsD3KnmZgYCCEcP7BmcCT84uefaxPTY+2ppx5vO2d3to999Pf/4xEVw8Dk3b//Jx+Bdx/0f/JH8P/PBRx8aGrNwI8PU/UDHgTFJa61sFyEpv8oGVR17IRskvFhnp3d2Xbt3iMrM5SxBcN2VQVsumzCJHhzt24qaLJlRPU+kjKY4JBEt/quKMB08GoS2Ac/Qe6WbTNt82YItTlXAIxOVu9d20G71S7kjUIsKJt1BHDbvNrGJsfa5NREA6sYG19tE5MooAD+btfBT3Ud1XQjbWnR5A2HwMryou5/fHS23Z7b1M6eudzm5wFfIIuprsOiIdY42NNxgEbtmcSrD5z7dGrjc0/FyN3ng2OMt1+u/+EEcN93J1eQChb/+9t/rmCi++X+Xwr8N17t3SqSh1hvrIjucpsBrzV2FcAm2Ox6Q9brMr4JUnN5Cc4UGJURdAJbrYcCH1OJmSDQPWL3SjXOH4CVy5cvqUfwmbNn3AuiwBoOYr44tPm806dP61AHvDly+IjIFog+iCqCcFevWHkIiAQ5+Oijj4gsDdGMTcifvPj19saJE9Uj1ZWa7ls1LlKZalJVQlZf2fPnzqsKg55akIL8rqwJx8d1D+95z6P6L0ELgKb7A02K6Dnx1psieNUTa3JK/SFYvzxQ2TQXkbRly1Yp77lW5sbNm7ekDISsfu2110WQA54+/vhjui8Aw9Nnz4oApucFr5umanFqSkQ6ASGWzARbEKEoG7kfiHCASawbqf7FYlq9gqsX7ksvfbNdv3lTPeDox0ewRJUrwSXPjmsDlJSKEGvkiXHdN1WSsus+dMg22FS/lgUPSSmv4d87ttt2G3AJcJe5yL8Zy65PUSngbWtFn1uTSowH8+DNk6faSy99S+Pxvscfa/sPHJC9C3sk10lyim0d6kbsoVFxMo9npmfatRvXBPbRx4wgNsEfBByBJsEsewOCAv7NM+HZyKqQ/sRjY5pzVNvQf3brlm3rBBNcI8Qsr03Fn6shEf64IrgnJspyraylU+HLz6XoLGtf3isOCrg0hPDVnE+PpwLwUynNWKeql/WQSlsEP/ydxIFzhTlJ9QZAbqp+ZO+MoreeixL5UksL+KBSumybAWHVy7rs1ozTQhJWdRCJSs0FKshJdvi3+sXR37j6Dlt9aeKSOZaKOL7P+uZerODEUpwqWleSBVSAaA5JzWu4B5KsJNL819XYTlpZxxDAfB5zx9bhqdY1cGIgymcECZeqZlSJPV6gKm4diFJWlYDwfZLIgODeGyEmeBa2avb9WTiW6upU7cptYMtMjaUto22nFytE9wsNAMj31eeneh1xja4UXFWvacbA9pyuDBbZU6IEVxhYWRyAKWuB9+0sN9WPaEFzN3u6LNKpyKeH9a15JUZyJSmLa/c2L9vksp4UmVW2anX8FVBc/TfrvNDPENSJeOj7pPWAUnq45aRcX/kYsC4nqQnGoa21YwiNbVWvqAJUhKZJtdgaBzwZEn9DEK6z8q3DeQgGDsGMHvh3D1Z/ThEJA7BDIEIsvwaVvLElFjldAqicw0Nw0uPqDzCY2QPpXEN6uvp8NeEZ0EQ/r30qvTMVr3WCq7Iiq4oZi0Gwyu5t0A18ecUIzC3bxcQ6cvAogVme5/oYLMCpn23fw7YqZbp77wGsDnDV/lTxcMWaIae9jvqqZN+zNO6+/y5+thhI71MExNAKtAPOsDpXJYdFjQnaMqfioiNxgKxmPdeGfSk7MmcAxuWZFg5Z1SMdDzsACod96oq0NrJvgDOEVci76vVpxbptfLlniNnM08TnmjV1TRZ7uLI+oB377ec+9/n2R3/0h7JI3r1rZ9u2hSqJyTY9OdUm1BpjXn927phtOxFI1XzUIygLbOYPQMr22R0SaPlcWXObh5XlduPmTbW3uHjposg8lPU/8IM/2P7Hf/JPJML5jd/8SPvTb70sZ6Xt2+3qgaXjwtKiALGjRw+3n/j7P9HOnzvbvvzlL+vnn/7UM+3ll19VXEMsJJJRgiAqmxdV1UDP4Pc8+h6dDQgHEdv+3P/xc+2Tn/x9VSrbms6vAcvD3hpC+6d+6qdlUc2///gLf9x+7+O/q3FT/7mJSQkeDx46rDiN+PXgoSMi0T73hT/Wc8NN5TPPfK7NbNnWRmmTw/mwvNQuXLjUXn3tjXbzGo42U+09jz4u0aD6Hqqdw5J+j/mElfNrr7/clpZuq+XIwUNH2733HVcM557sXp9koQIgAQAjq4uta/pHFmlkwNKCBu1jirMtyEKIR2ypWAfyrc439qlbd262pWVXUfDFnKMN0vToVLt++2pbbZytvUCZ6yC2uffoAxKIpsqIzw6QGFt6VR9xRoxWhVsRQpxTgJS0NYF87khcVScx33aoipoKEJ4JgCznJ24y586frgohxGF9P7qOGKk+vloe3p3qT7dq616HxGD1Sh/0BvdehFU042kqSnl5Ae2sgVRjRkTYV9MV+B+yrV5L/Mx7ROBmYVJPRMnqviqDac8C+ElsTA4BOcwzQiBH/EEsRKxy7eoN5e1T01tkubhj56wsnXdsn227du3R+llYwPVjQXtb7BXdpobq96U2s8VOMxK3Uc0vANwxh0hF5WsV54QI7QSGjvtT4Zj9M3NQGpUiyCKu8fHXn/XmA3rxeAikEFvD/bLbB4ss1lMsMqivpq3PjJV6tVEYni0dEfJt50eIXR/REowNxEWJy9gs9fxKqKR76s713tqfPWh8zASwCVkTwP7l/nyMfWgIww72GCizcu96ZSoMU0UcYV0Ji0ImRcjqHaU/M/L52guKyOhWiMarFyQNz1OTZFWsENcUv/GAhK34wqFLF8tqHsgNpH/26jFddq4iCtT6wmSf8k/1je1xsVTyrcvNcuERqXVkPXsSBClOfCGne6vY3kK5nl5wmWG1+UAkkWeTj0v8YKFvCT9L/GIxS41LjYP2woEFoYnMAdFXa2UotjOpbnePVLGa7C2RWFCdgYCyj60jIsijdzylvStrY7CeRcYObLhDJnJZCG5SbZde4VnXIue6tdCLgLrlMOidPCQ1QzoHe1IMOygcYPzU83zcmIyqeSMAL1yO39FaVrWiY9mIp/hdkXm0D9pgw+ylMBA+rNuP+grePtfqxQIRcwzjVZ2dtZeE2M2/1Uah5nU+N/N4WNnbkcBFCq4jvOt68952lKlzZuhSkPZX0yYUiQfkKjIQO6h4ouvHHtcOn3ep0sxz0hwtcepw7/W3N7aeS1qT5AnDlorRrfDtRL6ygB44AGXNJ9/KGtP4V8yTPEXucghrRkY74hBshPcILhrBgMaUCmSwmcJLhmS+nls5pel8r0IWnhljpJ1O5cr9mPF35ixnMWPL78hqvOyLeX9jOlTSIyy3UBv87ey5s4qLuZfgCcnZwft2g1VBfI5TwRpMAiLYrl6cRawFtwM0tukWOT4TIFxZqzdvuhJYO3HNba4xTh8iv9VOzTGJhcwuRgjZL0xigs+weCSOLyFrM6c6PKhCqq6tURHmwewidpCIf3ZWgkvIe96H8aBo4tatOYnk8ixThMC/wX7ABkVKlyOf9tgSFCienTfJzv2ADbNnWIAS9zQTwLSqee7559r5Cxfbk+97oh0+eKj9+q/+zru8YHeWvrP/8u6Dfmc/3+7uDjwwYwgp/Q6ioJQtC8k2+wNbeEXlaySr/h7Jo2yP26jOqy1bt4kEnpycbmuAtJWm+0Ax6EwwixXD3NwNkRwoUiB8OwAtQFIlAPwHMm0V25WgcoCLo5vb7n172szMRJu7dU2kCSQtlckonCFtYx1jFRI3QrK63NaoAlbP39W2NrKpjU5Q0Um1HgH4YhufWGvj2EKPeMfWQb5GQ3mPhysrUJiutZE209ZWJtqVS3Pt0uUbbXWZigGsYqn2DODH55kA7uVXfXCQCoa7kcDfRuBunJd3I1AHv3O31ztQ+bOXeKewvcv7r3vP7+DzfSCuvwEF/UGT77Lm7vaaLhEroJthjY2RbOXUD85AsK1dqhqnVL1S7Vb/ni7RLmunDujpbMpiY+r3zVwm6D5w8EA7sH+/krYb12+I2IXg5CtBB/OEwASSih7Ahw8fFuHL4csz4D0hNakqRfGvgEu9WXr7FQBGqnIZC8hb5nqSA4IGA9yrIncJap9++ql27733qYct9w7IBZn60ksvicCEZCJxAvSiIvax9z4me2YIbb4uX7rczp0/J2L08pUr7bXXX1cF1ZHDh9sDD9yvimf2BqvF6PFGT7rLsk5OME3VLsEa/bUgV1599TUBnUy7Jx5/TBUSBClXr19Xn+EdsztVqcv1z83Nt5OnTrXXXn9D/TyO3HNEgVzIoJktW9v+fXsVjJ4+e077CP30AMUgeSFyCKpcbXxNPW0feeRhBYn8W314VWULwAOp5f4qZ86e1VhhI817uceIKz29v5TdLoQf1aGbNrU9e/a0bdu3K+gC9E0FIb/PZwH6Ms6sGaz5qFLV/nfrloChXbt3tSOHDouclaJYPXv9/gmSeYb0jb5w8WIR0/vbxQsX2q3b865g3rJVO60D1CVdi4Dk6u/owBZ7KyfLjBs/Y77wGn7mZNRqS82tstvnexI9xNa36yPqVShQc6ksKNWbxr3P+VIyX9boJAPYGYYU9bpz/yTWAz9DdEAQy58orVMdIIuzUkdLEavqPXqtu0IsST9gO5VYrHvZelUA7YStFOVYgFZls66jSN4otVPBwT3IWlgVSsu6Plse27KZcSPJYF+HiFbl0UBhLPJ3dEzksNf2moh2KqgYf+bfXFW8Qx5MTkzp9bI5wsq7FPLmdpK4G0xxMmwChzOU+2B+uTfNwjrb5iTR/I4UstMzSlhs7ek+jPzMiQYV47f1+Tn79DPUztWnirXDNfBa5nKU1uqdVJWVnhvYI5HgGUDW3ixL/t4COaRM+iCngoX1wu+GaBeoUBUzAtgq6bXwq+x9N5xFHThR1Q8i8FLBUuRpl+BWkmTABOsm91wjGZJ1VvXTFWgRUEUW1j1ApUq0UnPze7IZ5Ayq72ecA57z3z6h95rJugjZyPjFxnD92RlyMT3yeouxAC/5b55tCPtuLlXMp8/VHItK2baITvCzjis6GVZw1xp2AunrTBwZxw0DJCH+e1I6zybnr66h+7/+LxlTJ9799eSeiKsiMIgNYuZHAKOuuqgsJrM/9SBOwJ2hRbSttnsQOqBsH6TkGgJk9SBSD4atU2dXRWyqhoQ9rLNY9nubvC1yt2JeA8sel8x99+AqAZ6AnGF8lViz7qAsV9eF11WFpv64FYMpMhzEQqrQGvN+x89SwZe5OiSZh+BlzpoOrA2AWHeR33VPrd5WNfO+F3r2luHZwzswmblYxEiqmN1ew4ITn0FVVUzMTv87nds+KyFUsVVeW11qM1P0C7PAaOuWadkm059LPXSnaH2BsJPup7atBvgRANnZAvtMZU/kM6lC2IFTy44dUtkjcGJfpv/YocOH2vd+7/dKnPW5L3yxvf76m6qivT1/x4RoiT0Aa55432Pt7/23P9E+8+lPt5e++ZJsqn/vE59sCNxoucOZYWnsJlnp8jxmd+5oP/ZjP9aOHT8m8d4TT7xPZOI//Z/+eXvms59vBw4eKnntWltZohpgsc3PzbV7j9/b/uE/+kftscfeK3HZv/03/7b93ic+rjNUs5LqRwjy6Zk2Wla5H/zQh9r7P/Bd7Zvf/FMJ4S5cvNw+9alnGk4aEMDkgYj03njjzXb29JttdXmxjY5Nt0cefUzONB5Rz3nWBWcZ1/rKK6+2+fkrbe/eI6p0nt01q1jBMU1IkwiDDVLy+vQ9NNHb9352TO5WBqxXnCtw6aH/nWw9y1aYN19eXGrzC/O2W1be6FWZvWBibKZtn9nWrty41JZlA62ZNvidze3Y4fvk2kL8kCpSn9Vuk8AcWl5dEVBJPIBwDVGlevLdonoHsRi9bvP5vAah5n4JGHEH4bkABl66fLlRNb24hGjZ873biwZkTUREgx1MOfP6r+SFOY9iL/vthJdJEkROtWfhIqaWAXaekZ3moKoue4ask/W8Vizoq9Y4EnmX25dihMHfNfqcV9U+hfXH90S8IrAskHRyYqzt30sP5J2ad7R2YdyOHbu37T94UBVv9Aycv32n4YhD6yreFqEq406uNTu7Q7kJ5DICDu5ny9YtigVEAomI8d6reFlxot3L+LkFZMTco/pd2kkQC3HxGZ+ODB08q8R0ttgvQjS9Q1OhN+gPq/2wVDY5U0yaGbuJMM/7ZlV3mnEs8R3V8RVXhcjQVB9Ufw7mT5J3PwuTKx0psy6HD4Fm0R/PMnGd82ITw7K13Ix7is8A7adxmKj1psuqqlmvZwPU7ids6/DMq8LX1wkmCqzyFL9LBWviE5OCvZAha0L3WZX7OnclqqrKyHrPoTCqGN3us7rz0TtPty59vhe5EgFAxX+OZ52HdeRduSBlfslVgHyLvJN9tuICrftUnW9oh6Kf1Y0l7uraKQyfc3ZeXKUAACAASURBVOZA/Xdd3JznPGjVwLgOW/70cVDlFQOCQXhMtehwdWm//0d15z2squNrDIbxZJ6Z97MII+Im0t8/v0e0HiI7QopcXx//VfuRim+GGNDwdzusqGKxjGfEC/w8eXv2gOTTPLcQr918rTEfxk35e/6bONlHUA+edX+TA0Y5pZSF+XAc/bKquE4MmDyjTpfMim5PGsyRfm05d+rerxNabTg9BlW6Gv/BfWc+h4QWTlctpUKs6v0rx+JnXWuQAV658Tl0sWusibu9KU5Qvu5hzhFrbqazii1qbWTtDM+q3sGS/b5Etvl9xkEOOX1rhNpsamDugnlqDdX3S+CUOZfx9VZUlcAVkyuulfDEZ2FapgjZVqVWxe4lXki1L883ZDCCQHJt4o70+uX3GAMwK+VZy+5pyxduFxSBMF58CZehuhXcDIcsVVh7v4qNv8ZUfYjvdO/J1AELoVUCn0du7ap5t1naug3HmDEVJFy9drXDUvhMsBO14hsdFT4IAbx923YVOaRSlngOYhOCVJb+hU0SJ1A8Yrc12vfZxYU/3AdkMO9PHMEU45q4R7uATFtQX23AlBttcmwDXmWsc0X5Eb+HGG/4HJO3WyinXXTdYvGcKXt24UG4CF2tONv9eIUrdq2leuc0ub+trApHdJzovXZYbc9189w5J7p2g/REXlhQ/EvMkPw07Tl49rTNYS584+tfby++8Kftyfc/3t776CPtF/7PX3+XF1y/3b1j//Xug37HPtr1N7b3+HRi9K6vHr/B5qBNEaBUBGgqWQCDewJYlVwK6lqbnJwpq4mt2nREAivZKEs29TpabgtYzl6/popJmqgPE9Y+KCsFGspp+jfSE6twqiSC23ftaPv375a9MwcbVjhYVC8tEfBwVT4wDQalWoR7IvBAuUThMvIjEtW1tm3beBufJGq+o2rg8QmS2agEsVuFaKtkCssvPmNtrI1smmrzc8uqAr4939r05Gxra2zQsRsDdOJ07pN5AwZZZn0fGKt5++UXMPBtF+R3QMB2T/7f8RofJnXfg9+9Kxn9Nu91t9/t49c+KPoPIoDLflVJTFWUMXTqk9EAq6ZEqJF8QwgmWZWSkv5qZcsbW7aogd2fKhUotjoR+JxeggoIVnw4j40pgIh6LgpWPgMAgd/Zv29fu/+B+9uDDzwg62aSBCpBXnjhRVXGMi78Lp+p192eFwBBgINFK8QsgQ9EJ6CVLVYhcBYVrPGZAEGQlk8++T5VdGIjDcFHgAC4BDENmRuClqDk0MED7amnnpIdGmNz5cpV9fSlUvfUqVMKEiGssYMmYOJ6jh+jmnaLSNtbZZsMwUnglACf33OF7qyCFPrWff7zXxCx+1f+yocEMBJ8MqZXr92QbTQB4YMPPth279ol8OLS5SsiMSGbuY9z58+L4Lr33uMi9k6dOt1eefVVBYNHjh4RafXmibcUJFIJzLXY+re1Awf2ySbvGy99U7/3+OPv1c+/9a2X1Tc540zwBfHOs5rdsV37IcGorWKpPjTwQCU0fwCK6Gm8Z99+PTuqfC5fuqT9jqrOF7/2gv771PufbPfcQ7+xya6CW2DlKL3Ttyg4k1KyACUrjbGgN4kkS+sSyxCU8sz5N2tncnpK+wWKTkjEjcmRrVzdHzsqP8DSVPcKjKleZ9wj6yVAqXMQ28sleY06NL1a1Ct3bNRrLn3Ryq7ZCZ7BfQJO/stz5/OsDqW322aBcqwTq8Lt7hASVtVb2C8VgZ0KClXVr7ov5JL6r7h3i5IWLLF0z7aFzLjyX/VtHh/XGpRdfPX5DXgv66sSlGBh2SU1VIneua2xoGpElo9VEczeLkC31KF9olaEY6gb9ZpCfLFZQgMqiRFWWfVvIJafkTjYFtsWSyGWk0yryjwVqfS4L8vT9Jfh96QQ7XoseS/j54xXqpR5D4sOxlRVzJ4R8NEOBH2POIhdiGOAnlvztrHmK+RaKosDxPIZJsktZDFZjdoaMLQX0vSK+vTm6pXqGQ/3d+57xA6OTSd6KOxlhx6bRSfOqd7s+gqWGMg2+bbuDmBGnCC70FxvtRPw/bkCOoRfrKkFKnQ2aK54ST8dPauyFAywuRHcAExIlW4HpldvY8csscteX/XpGKnsKVX9W6K8Ht7rxB4hDaNIz/vqhgYAoyoEyjbaYHL19a37Xhc1hiwUOFuAcxG0GafEK32/3Z4U7YDIDX3F7hZyZz8L2Ny9fwei9L2mBSIV2Z4+k379UGzna3ZcmN5yvb21behif+1xXQ8UDu3LLWrsSamqxB2QRbmnDvxLH7oa+zgSdEG4Z1oPGPSodnctsc/zvm0HWa2VjpDP6w0MGSjqY5qhFaP3DlfVD4FPf4atEztwoSovNM6qBC6yoCOsfR2ey2WdWMShgdSq0in00iRx7NNd9a+qjQIGLZ4wSJJzzB85UBHqfHJMns/I2u6rYUKme3+wIt8W9i9/60/b8889386do3Ky+hLz/EWo2pqWHuHESlhEu9LQICXrTqQr+6wImvQ9A1BsOptZ4+w3/J0K1pmtW9rhI0faww891BCyLSwioFpp167fUJUsf2hPcf78OYnw3vfUE+2v/8iPtN/+nd9uFy6cbw89/HD72L/+mFpHHD54pG3dtkP7DPeDmwECW+Kd/+bv/njbf/CAKh6efOrJ9sqrr7V/+s/+efvKc19ru/fsVWWjSNel+TayaaXNz91sjz32ePvH//3/oPjszOkz7bd+66Ptk7//SYFtEU2mnQH53pUrl9uP/sh/2T784Q+1F194oe3du79duX6jfeYzn5UdNE+GvR6b6Ndff6NdvXRWZPv4+Pb20MM42uxtU4ieENqJMPT6AdAiLkZQSH9b3EsQ1+mpD0Bz9l5WdnqY+7VLih9HR20v6Hnh92UdcOaSCxCPUAFC7C4b6hW3ZllavmNXqlXOv36eISjesW2X99rV1XYTByvI88GeO/z7wf1HFYfGySdguOeY++wZiLSwC2EAwsvbC3PVjiaCZROBvG7Xzr2ag7HtIy5GGDh/+2bXQ9j7urcQOyWEmO5FHtmT5OLVSSj673p774lgYhNiPJMZFkhl7yH2IXTR/clW3LGyLMwh1ev5SLSXc5p9oESyxNQCeIlna9+zbrzI1TojuJe0UeAi5NqgvniOewGIiYvJTWgXs3f3nnb5CsT4+TY1Od127totMQZV7tt2zOr+sI4cH8fKeazmxB3FSLKeRJRSokpEaMSTFkK0cmVxjBVL0FTXMSe5De2r5X4hV4D6fogyP6MS3dV45szt9vIag8wdf99kj/vZZ3/vLWF5fwtq3CajawUxaLUUDo9nmFYYillFbvT2sSEbM/YVlNfnWiymWCqWtBEEDKyEed/YsIu0LIFAH8N5nhufKeBB/4p7RWEmhUdwb7HVFVFaBOJQ+NNVog7bFNS60BhX7MOnpMcmRKIxiyLM6u9FeXVE9nC5D8+5Psbsq0q76mIDZvVS7yl6/LGuHjpYhKQdnHGJsZn/faVWnXoSO3mfC5bCS3kusTllv0gc1cV9qZAtMXxPDUeI15N9mndVGOL5US1YBkSdzvuIu2rsQnp0gra6cVXYlrta8sOOnK2cx4LC6nWKcKee/7rcqs5h4TqdNXlJdXJ/g8rOEIuOE3zHnJfBU0LkRpzfYyXO9YIfJQ9I/sfrea3c1BC8lCghsXY+L/nbMB8NZjKMfYfxjf4eoceAuA3pGVGa89bqKRuitlwdXSFduVHN/+y11oYMLPcG8f4QS0hc56XTC0QyJt3p0eUG6/eR3EfmsDA4HDc0buRvFg5lPIbj7fceYIaDOHcYmw/neK5x47g6JzYm3VXaJ7esdRnhfLdNbLjn5FK61YF1euZFxsS5fG91vXGMspfcDdsVClwYZN29c91ySQheAe5GgUlndy0raJOxrPtgObxW2OL8bbfkKawJ0hKSNBXPrBGwSM5jpgZFJJyvct8aowWV3en4w99xRFELLOKltWab5imq0WlJBzazKHG8Ceq+wl75JhgD2MnEmIRXYGGsys7qvJxB3dKC2MyVvpzHnCm8BjEc5zXvTRxBZS/XlWfYCYbK3YNznOej6mLWf7V78lnoPUy28eXAyD2BxXCOMq6MF+ek29XdUowzMuaWgODNwgmxth4d0xgz1nJAKFEWDj1qdSmi3ThIRJUuarAQG4wllf9qzymRFGvFTjw4yIFzZb04hnWrowj+l8Emqo2W5gOiNCqiKzdjU9UZLuGae0sTe8dV78SJN9rnP/fldv/997YPf/cH27/8uV9+lxccbijv4L+/+6DfwQ93eGs7Dk+uiSrFgqfs8NhUZA2zbPDfAKgDPyXU+rtBepPDBJwQGuNS1VJxB0hOMmgAsDaw8k5jE795A8DjnIhbYYh1UQEsSxZuawmswSCji4zF8ouNa3R8pB08sqdNb8Ge6XZbXmIzQ/lKgor6xSr9gFiuNB0QsQQyaoHEPaLGRrmPqnKtjYwDEi+oHzCJn5umQy6iKARAdI/fTWscthNtaWFTO3P6crtxfalNjO1oqyvIon3YrKymAvjtCeA+/fYYJwlfFzwP0vLuGf77EMB6cf8Zd5vqHQH871oHdyGsh0rFdQFY/jHA7xy0vf2HOJBb//OMjcHPTW2NyhopwcueEHJ3ckJ9CwjCsdEFIFBCQXJcqrtUNtiiqBTm9VEJLA1mWAU8TIJ02JYNLC8R4VIVbryG+4Lswlb5/vvvF1DgqtCrIlexigaAdJ/WviIZ8OLY8aMKbujJph4V457H/P758+dFPlI9AmnDdaVXMEDcQw897D4aczfVa5vKW6p+sRIh2IFExZqOgAWbaAjpkydPtW984yVVEVBZcOjwYYGIgCVUl0I0Y8vC71JxSk9ReuXSU0KJF+u/VIOxMWGsuW7AF54f48XrIXCxPE5yNX9nQe9FAkAFCYElAe2+6q1Hr2GIaYhwiHTIaOYuvWsZTyqj527Pt3PnLqiKGhvp9z3xePUJwdKdtTvaTp060z796c/KavrJ9z2m/r55xrYCWlOFLdYr9xw5rOujD7NIv00m2LkH2/dutVXMxIQsmLGUY3wY65npKQFQPB+IdBJC7KmPHj3adu3ebVeFSuR5RqkSZbwAb5aWbXnsL1scql/i6Gi7du2q5jIBNmCWSLeyDbO94KLmHCSnXR1WNUYEq8M+RLGq4T0JJtnP+eyQhg6K3b8EVSICAs3nqSlVZLOvO3hvbXyMHk30SDU4wZxE+ZnKT4JWV74saiwY69gEutqp791n4tKEW5IpRsF9Tqo6uRlYFJFY1bmMF2cXYgBeB/DBdUD2836sI6lha51ypkGwcx9sPgn2+XyJPEZjs2ZCSWpVVfiitNSIr3s+HAx8PgkA48y9u/rV4G6AItlfc2aObBYQrSp6QEQR75P6u/cVz4EE8uxXqRxJIqzrxJZ6sC/11+/eZrFgzOdzD/zxuqRXnc8mAG/mCc8NtS97D68J8cwcYV7xDNhrrl2/KmGDk0zvdZmvSkiqD/vQPomeRLJ9FqHPmenKGSlO1UPKyTJr372I/T3AAZ6/AWSTc/k8r9/+8Ag4FcBVFQYVSMQergOpiiwQoMb+JNtP2yDFQov3s3KYXkSVLElolLXphMlVzf7iigJe8HeeUfozeT27L+pGgCvg57r/0veNimrOk9oP9MkdQP/tVmyqwO0ArlTmrlb1fG8R7YuNTbD70QmsKKA4AEoHyg6qR6KW9/32VS2+tvVEooCesgDsRyijNezlNzzj+2dqxf36AGH4b8cpjhEieBiOUYD4Hnb1s4uFs8HMvrgiayUVSUP7e9m9VxVhenAJzIstc+25Q4BMMadU3u4JaPLE4+zqoo4NreGpe6lKoyHY1M/7gHBDwjmzz5OwB3S9Btzv1KBXRGpMpMTnqSTz+q3eXoMqL1c5DSzIK27TOJXIp3uqscgMM13ERQ/S9hbinoYmffVk6hoDbABgiPCpyrcAwH0spsCtw0hDGPNQh3PYf3fPNkZHwiAqGu7cbq++/Ir6AWOfq59HGLFmS2DGbev4hGIDznfZ7o5QtbC1HT96T9uxdaueqfZcrX8DVTqfEQkt4So03rU5mJhy1efOnbvVQ3jvvn1t9+696gcfS17OhptzN3SmARj9b//iXwiYevihh9tHP/qv2xe/+pzES2MjE21my/a2Z+/uNjM12eZu3Gj33Xdv+/Ef/9ttzz7a8Yy2J554oj373HPtf/5f/tf24jdeatu2zzbiLr5ooYPREcK17/7u727/6B//4/bAAw8oJvzN3/xI+4M//ENVgcgRZKWs/CYmVNlKq5Of/em/3z78oe9qf/QHf9DuOXocpl5VxuRIMIP0XEW8942X/rQtzF2hZrNNTe9R/9W9e3b7HCKv4tyrtgOcUSb9DQpzLuqs1gU7WZT9LQuXmL5aLXguuYVQeqSy/3KOYfNMHEz7Ic5zxnJpyeC/X0e+S0WHY4DaHtXHeGxkrO3ds7ftP7BPACouI+cunK7qX6HAtfP3Wez+vUcknhTYV5WhvKfPerfhQAB37epVVfDO375hErcEIhL1ydZvS5cc4yBE/2mIX2L1mzevd2ethcNFfqTfrypPxJLUoTE4K/XbUvC8jQW0hzvtJ8bHXQXk2LV6r5fLF/Pd/SM3K96WwG55WVW2C7dvy2HFrSn8+cTQxPqKgxbuKCcCdLTTlscw/dgjzpWIsYBZ9T/esV2xJHsV4gmqd2dmptuu2VnlOACkPPfr129WFfLmNn9nsY2Mjin2Z83x99vzi+3WrduKe7jGzDmJxyqOUU/J5WVVLzm+434NxifmyL1p/VfveFlX1hzW2VRtKhTbpq9shCu1D8bePGd4ztPYmXbkgg+GLocJmdFVw9UhOCRIUiWf8zvnZdoD9KKdqvDNsxhUzmaN5az3fIAEdnV2HBd0bZVvK34voZrXc5HY2usTz9TaibjNGUxXbetzywK7nKmCcvK/ofODFoJPwHWtD3LWVCWkD5yqmrvLmcUbuHK54v0iPkX21hmeeCFn31DUkXg8BQj+vIpA+W+2ixIe5VxOzJTnkdfFxpfb0+8imBIJX9hEzTV+38A+Altso8e78Y8gJMK8XHdHmBXZ2IsZHUvoPmvOmSTvLZd7EsK/lzk/HBtXWfYVwZmXxez2534Jxoa9iS12WN9/OOSySSWT+vk8jh7F2dXreZgv5D6TD4Abqg9n5Zdpo8O/RYRUW5qMUxd71/xSzkJuuOhenqoEnKSKBCLL4kDnlN4rsuYyThm7vP/G/w7nQBdXFvHOvyOAcB7Tx0nCTUNaD86FpEzds4z0oo6G9bF1tegY2HLnufmcrZZ9Idk3VJhnPvdkc9lyD+yVJTiWoMVnvc8c47vDsQqR2sV0G6r5h9jc8Hk7j7b7wjoRQ32On8N69yQ+KzhWP0/9ZPLv4RzPPpyfxfEqhPa697hLJWj2+n6OeVdTo8VyURNBWfOI77moxSSkhWvLzseLqEXIT9xGLmvxxGbFFyIzSxQvMVE5QBgbNQbEXKZwxHhMj5sILyVvLiLWQmrv0RCWOG5YBOZ1QLzMeblYbbq61jZFBGuPqtgBVxlwhxQr8J5u7+T2PN7NXRHOZ3nNeq/R80NoubSs+C7FBslNh25AXD8xB3ujzuFyvuLffAJxw+wOcONejADWtFRtQbIPgomCVbLG6aGduSUyF5xs6zZhloy9xF9xy1sE36BtBSJEKqTnNd6Q8BS7bN2yVbFIMEKdd83CWJxQwQeZC8TNdiazIwa5qZ1JfTaRb9qZrxfS6fvkoAj/hffRz9rnNH84x409OQ5+88SJ9unPPNN2ze5sP/gD399+8V/92ru84Ntt1O+w77/7oN9hD/Ttbmdmz8RarAJMEkBa9mCnATQfAnzf4av/BF4lAFP8v3lE9s9YQbORYXfKBovanIAIZYwOeFU53mqXLl1sV65caqtYsKogtoK8CvKtDgQcIsFYaWsra/4TkHnz5rZjH2TIFlvqrlnVy+a8cBulkKuQUG/riqvhTje5sRjhANtM0r/SNo+utC0z423LlvE2OU3yjHrnThufxMrTKmwAGshfCGYqggWMbRptK4sj7dy5G+3qlTtt89pMW1lGnYpFEYcMQaAtp/3FFbgnVYUVFaL1T6kHfIfazP7V3W/+exPA9V6WsX3b9PhOCeC7VgdveNcNPG6NxHdGAPty+xppJSo6ZaNwtJJXz6pA4SjnQtCqyrDAOuaHCLGyejLxOu2eZFiPD/q+KJAXqFcAYlU/CUitZN92zVt1+PNf7IE5oAFtTp85086dPacAJkozkmN6U9GXDYIUS2EqI2Jd62B2kyrmIY2pHKYKGBKMSgYISqpm773v3vbIww+rAl8Bxp2F9hZ9e8+dU+AAAU6w9Mgjj8iKmi/WyYk33mzPPf81BYVUKB8/flQJDDZ8VCVAuABg2kb5EQVN3/zmN0W2YrXLe2O/zDVgl3b1ChWzI2333t3toQcfant2Uz3sClCCJeyXsWcjKIMUpJKY6mRAHIhGbE927trVtm2zJTJqRJNTCyLyIFNRJHJ/Iloa770gwPLlV16VjTSkOz9zj45JWXM/+1WqfC5Ibcf43n/ffXpGBK0QzO6rMaLxA7iF/MVKmnlCYMbPUzUNCOfgkSB1VAAnz4Ygih7K7BVcM0AU98p1uy8Hgeqons/cPIIEKxHZJFXxTXVvek5WAgfoxecyT2INTOCHWpJAmwT14qULqohmwu/ff0CBdCotYw/jz+/3HIMJEBKx/zcxl6CY9wLos+I8NquuguBassbUgwRSr4AxWx6uDapv1jR/eLapApFyv2z0eW8ACoLRVAAlgesIzeqhzLjxHGJPJDVsuUtAwqmnPLaCsqH29fdWehBx7OMGQ7RrMAerr61s2cf6yuAAnen74muKtR31YVH3rigxC8HudXlb48r3sQpiv5jZMqN1DKig8Sk1JntHCHFeiwUSz0zPC1W0AnxbHOvk6Fw1HNjzFZAgVRABFawmBaDwWsm4sgZYFyHSTSq7dziJC39XhXkRoE44l5VskrT4+Y65701Vf5OQRqjj5GlV4Cv7Uwgyfp/kSAKCslbns01uD86gwUGRaoEANBkHkzSxyDKgGts49XMtQqmrlqlxY7/iZ+4DXH2JBRYZcDCo0tslxgIdG6lUhzIutnxc6mKWrq9Pvb/OH1U4VjVkVVCI0IwFYgH1HegSG8LO+Yv9gXE2eKTfq/MuZFoHINV4BIDUfweJcycoC3BTiaJAFlVkVOzVoxADDd7AkngAgkgHWMRaD1T5uQyBmgAn66tcK/IZVGisj2n6+KQj9RItDRRhBlv6qoQOiI8VaiKuDsA0x5BnHQEOU864RH+v3dqq+dz1HtWadYWXyCkBSD1AmfuQQHLQ186gaaqrYwFngNUtRapHW81DxcqDdhVe/wOSPXZ7WjquoA/IEtvDrtqmKsZilcx9I2CStXn1VHXMtJ6QFgFT33P8tL5/M/3P35YALvI7cysESHpWC9wYPL+ExgIlKsaPiEaW5J2YxlXdAYAEgFSlvu2rHdGmtUgq67I2NK4Crlba5rVN7eaN6+0zn/6MnEjocYsjAkp9qiDoASyRzKrPNXMLniP7d8xKlLZj+3a1Atm6ZaaN48RRZz270kqJqeRYIe7SVvpa0wLsqo/94oqIXKoT9+47oD67xA6zu3bKWeSZZ55RfrV16/b23HNfa2fPXmgHDh5uY4jPrl1VNe7rr73W3nzr9fZ93/M97Wd/5mfarl0AcCNq8fGpZz7Tfv7nf76dPntehNztO5zbiHA2t9Hx8Xb+3Pn2V7//+9pP/cxPq9UH8cyv/PKvtM9+9rMSvOHUxPzibLUDBf3Z59o/+Jn/rj355BPtox/5rbZ7zx6R2M997UW999LyqoAzKoBf+vo32uKda21qy5527J57ROAh0OTMFUE6cA/hXOrBU1d56owsAijgmJ7vCu4/turPucIZRfyTvm2cp8RjxPO271toy6ucYzII7UQZrkQcadPT29te2gtNz6jim9Yj7O8AmojKEHBevnpBPXZ5qKMjxC6sYQv3NrWRduTI8bZ/3/5OgKfvVzUkz584BqEmor7FxXnNR+03iks2t8mJ6bZ3zx65xiD8ZEzIcYlxbsxdMzGh6nhXqmrOFzneEXuqKOEsHrRY6rK9EMAm6ZNZ9uIif8eiKM6h9NNLjOg1QAy5uOTYDvEogkyuhvYkiMTu8Cyrby95Bb8zNT2p8SK+JqaT+GvFrWqIEyXUIHZXGxM7kVAJLjGErCdN2nOf5PjLq6ttF3H29LRyCSy8jx07KnEiYllEmgcPHmpnz19or752Qg5JDz70YNu1e49G/PY8YKznnAmgSd3P4sqSgGZiRNmfTyOEcxWw9/GB9WbtR34m1f6qHkxHDJSbQc7HjSQQYzIE+XlCJn7tSpNzdLhPZn/sWi90lcfryYpU8SYOHJIkOQuH5FBHtA7Oz/4cH/ZI9RzJuRIgPLFB5mXOAEREqWZSxaWq1bTj+/4UY3cnaEcqm9zzD3TPdQ7RL91r0P05e2KmVmKRO907Vr/KGs0uRuvO/VSa5jlWfCSiJP2ti6DiTNJ1EZt3wqmBc0ZZtapX/ZD4zUHO864CC1mhCyvyOZ5nbIFa2Rr7AXQEmVz6iigjr9S9xwGl8I/cp943+0Tn0GECaEhU6YzbYOM7PPOGGI6eRmEfqvavNjEhnE0U95XVWTdy4IiFuu7be1hI+2FlZvCPUrXlMfaam3KM6uLhToAZUZjnTNZgXAS6au8NZKMtbd0SKXtPKuq7OTKMgeuKsq4yBzNPOYM6Il4uYn37oQj7s1/n5oZ7cLeeBsLSfr2W2JMzUE4ovYCuW9+DeGUY30kIECwtecVdhJb5/Nx7PnvdXjR4dsO4v8tZKheqB9HN57iSkafnd9cRuSGua/NL7huSS6TlQIij10akIF2g10dsueUsI0c1BPVjdvOoXacbu/RuH7hzi9qVcAAAIABJREFUcAZkfnMNzA8wmAiceYuQ1714w4VTztksVHm7r9iwe+wc4xtXjljTJF3iZ527yz6bJDQvIt57ZJ+XiPytL+47biNy5pIbg3+e6nHhm+oTvLLO5SLnEHtuil74Xbd7cuELMRdt8LBUZr8j15/dsUN4HvEZr43gOPNdfYdV0btY+7xji+Q47CPgJhbWu7oeCN9VxQt6HWcCz5A9xT1+TaxKlJSKVlXh0haw3OVKtCEb5HKuy/zzZ25V7Acel+eqYrbCFfI9CeoXuHbnInKVIV9YcdEYhS47Z2cVTzDfvEz6PuJcs53rbnVxjUl3HO+Mr6gIaIpWfrQSvKP7Jmbi3nn+7GPgoRRmIKrj+oULKTSO+NeOIAgsM24WGCKutyDR92Qx1y3ZhC8op/jcZz8ngd4PfN/3t9/52Cfe5QXfdhW/s37w7oN+Zz3Pt72b8a1ja5tGfKgFxBa5u1pluSFlB1VPfjMnkMaeSmGsw3i8TU3PSEkDEcHmSMItIiMBhjZBEmDbQC8Ckputc7KaCgaLSv3Fj6mULBBeasLR1rbtmmizO7fqMIryBfULCf/cTVeuAXZvlqkbgXrgIb+zgvPNEDkchGyoS23rlsm2axc21tg4zrexcQ5Wfr7cUEKPj02JaAa4ELi9trktL460K5dut8uX77S15cm2skwPYoODbROBB2OULI7PJunmtXVPGdI/x7xbtzj/AwngAMobP/bPIoCdW/henNj9WRfd/3z4ui4w+Xe8PkFR9/uxpk5gE9AkdhaqGDFIqutTlYsVURyqJPA6DFXRkIo0SDgHQtjdYXvC4Q5IEwuNVIrxnlIUJjhDJTwyoqpYPmvf3j2abwlWVZm+jCWdKxESSHLgEhjs3buv7du3Xwd91IpUnGH1wS0QJEBGAjpBIAsgcWYlgPDRRx9VxcdQYQ/Z+8orr6hPHJWovAek7+OPP67qX+wFseTD7vnK5avt+L3H2/uffr8AJ2yVv/ylr7QL58+1ianp9sQTjwssAXxhPN544432wosvtovnTrd7jt3XPvCBp9vhgwd1X7z21MlTIkGxokZpf+f2ovoPnzhxQtdIBTCEN+NCj1yTuE0VtBfOX2hzpWaEAKbHHVXIuAWQSHHtBC0XLl0SkcQ48Vyu37gpwBKA7t7jx9qVq9f0nOkxB8hG1S/JVip3ebZUFvO89+ze0xapVpif115DEAVxGyKTGQ45TdCsCozt25VMElzz2Tfnb7VzFy7o/Ujmjxw+JDIcUACVnsHSfhOTko+qkLI7TpJMIE0gly/ef2ycijMH5B1wUyCf5iNVMiVMQdlpcKxX/aUKlOsNeDG0JHTCXftgiRoUSFP5UJZMBISxxUuV8bCyU2pC9Yl0gKuErBIfAlYF2WXlI8BefXEZOwMlKD8hX1O168pwg76xeEs1M4QolxtSGzJPiVEp0ruktypmqV5Pr+CQpbreAoVc5T0nK0ieL+Bf1q1BpgJli4RlbGOlxfzoLFgLuJG1MoBkKn+rOltki0AFgzcAm/x7cZn+0ljTN1cl1euizDXhbHVyeqcJjCnr5b7amGdkcAHQlXviPlgf7CFcKwmJKlyqMthVvwZbhaPX+cxexZphoPfv36tnf+niRYG1rC/OdCdXntSyZ5qHHFg1aT06IsLZfQxvK7lA9KGefeUUEPCuA62LBA7RnQQrCvN1p0tfZOWYQCRnn4DnGDWhN7Aqqx56EQUNKwi0B9X7SKRQFWdKLmU3aaDdwgOIcsQUiBhscZ0qcdYfzz6JONeCwEzVZotUpUOSG2Drz6f14MBGkVRAtpxlHVBSQIcBE1tsK0wCICRRlZBk2KevRqaIFoPQVWFTFo5Zv11F0AgVJn0lRbeLDQhYq8vrnC0wjTmU+zQg2/cC7J6JL9ZvOQgg6tTuAj9XxXHGVo/AgfLfYGdvsRYAqAORqNpeti1W5ms/jhmv3tI5Yz0c86jz1wGfHYCqm6ieZWXJnb5LAKsFGPNbqWQm3hxW9lMBLNAnFUjdc+zPjFz7cLgMLBXZ6SC8AJY4pnjuS7QgkZGrwG0hZztV7fXetUvQ4/cJ8KTYaV3vuor5KqayyABhZlWClKBhOFe79xr0Ou7XZvUVFxkacWmmhIkwzfes5QGpK8u6ApUSfvK7AWBtc2YCPnNO+2rtf577q4T+ItWe++pz7Stf+Yp+d0r90SYkWF1ZWdI+duPatbLUZH+73RaWFl3xuGlEFaKTOBWUnf6O7VvllAIoQ8Uw74MQaXoG8Qtiw4iqqJpsbfHO7XbrJpUcWOVtapul5vf5v237tjZO2wQyE+YydtHX5tqdO0vtw9/7fe0DH/ogZWoCki6cO9def+3VNjKyqX3XBz+g6jpIQ4R4n/jkJ9sv/OIvtjuLS21yeqbdvDXfrt+Ya0vLuOVsUez1oz/6w+3v/sRPKA58/Y3X26/80i+3r3z5K7oP5Wg1nxhT9rrJyfH2sz/7M4rpfu1Xf7XNzu5qO2Z3tj/5k2/Ay3YksOLXk6c0l4ihOJdStTBaFUCQeK4o8f44BNsz10nddDbUvCSdUgOiAkSpzoVE5PzjD3G6QU0Di5xT83fm2/LKbcdUmv35g5vFlEhB7IMZd33uWmvnzp5VDE9PX2IGYuALF8+UdS0kPi43PJs7JktHxtu99z6oOBLHFkDB9J5zxR7V3VSP+NxMLuU2BBOKMXktFTyMGaLRazeueq+p6nwLniDFezeSrpKoKn56MHx9gtaD0awx1h5V75WnDcS1Oplqb86zt3hsQtclgn2JM88WybYYRIjdFFOT9wPI0gua11FBq/mvyp/q00csuLyk5+aYakVxGLEG+xMCUT4bIBWCl/cMCC2wvWG1Pt22b92mvZ51wPkN/jB3c66dO3+x3Xfffe2hhx5qp8+cba+9/paqf48ePyaxJ+JwROs8X7fk8F6MsI25xvMj9kHUMTk14d7f5VYi0p+9TxU+Hivtd6lKij1oxdhDkkDzvPb8nNtuu2ULR50Z1Qs4sTvfCxk4PDe1Vuo8722yvY9GOBeRVL6Xvd3in6HoqRet9QKaxFG9oMkxURFrwn8G9tSdxWSdF16yVeXp3q4ZK8jfEf0weEIRIPUeEMYBp306VfVt9fxWqy+RJcTIgzYhJV+TeKxEQXKQy7Faf1GskMKEcvqyjaYr91UZVsSmBI/Ve1jPZJ24q29xYZLWPa47wqw+byNUQlEC125xofepPs6ywMB2oTgu+f5CbOlslttBVX7W3pjztyPE0ne3qwjt7aK7ystUb0a4GFzJh2/XmsHCssQrfeykGKXmQGLrkKzpm5zxUv9SteFCpI0bgkmkiN10/RHU1RPr5AEbYnqtN66xfl/rd4D9VJTXifu0Pirqcfxpq+K+mrVfy4knPNeTJ5frynCc8lzq2vy7cVHsSTO5hskdzqGvn7ctX4f5wHDfDdnZxaYD+2Othwg9B+I/Xp/qScYn1d5dPjWI3/X8iwgczr3MoczFzON15PNGQUGN07q8q0RzXXFPTtwiLXUW1H6XuJ2zJLFft1xr0HhiGZO4Q+T5rCN/61nYUctYX4jHjGXO0rSZciVy75LEeKQSOHu0/i2MwkytWgNMTnb5tyopS2ydfsHds/Wgdut7+BfH0haIao9mP5PrzsABqQQVIXJ7gW9FMXquntOJXTqCvNrW6eystcc99HOyx0t1ATqf/Nneg5bkfiJylbi5HOHAFPgSfgPRKltv5yacw3ENkbCts2wvMTrjq+e/5CYAlWv0jmtLIuvBh8D7VHwQTKx+V1hUQ5DtFmrcBfFEcCzuMS5nfD+kL1gOAs/b87d8zVXxa+G4OYPZ7Tv0bHnGxAh5jlyHYyDH5FjwmwC+o7iOuMgtAclvjN2kbQHuQRHPe+0jhon98pLiHQp8wJ74PcYXpxMwo+BEFu77D/fJZxNfgXelipicgeuVG53mvq21VfAARqjt2mJ0SGPFNeXORlbNM4H4/ewzz7QXnnuxfeC7nmpf+uNn/0yk/64T+91v/qUcgXcf9F/Kx/adX/ToxOgaFsibx8uqcJP7EbrnlhVCTioCVHZwiw4bkm8paziopCi38okqYAgq9Q3A7nJ5ye5dCQjWUPzeVBXhnTtWWItsIwksS1wf8OsBUuUK2Pgq6VprUztH287dW1Rt3AVqa1RaLbjfwRKEIAoYE7UigVE8gyasQUig+4aQWRLJy782b15rMzNUQ0200XGsMbALdaLOZknfIOzQ1BdAFrjYjo60q5cX2uVLd9raynRbXQZ0Q5XOITokgAV762cdAVz32YHSf47V1ycy64GzjTMg1Q9vS9K+DYF8NwK4I3AHaOjbEcX5Xas504eqwvHvgEAeEsC6h3UAhS2aRN7K0s9qOw5x2aaqusVBFYepnm6RUYpxqmosiim+lx6otnCt+VeBoJMWA6QBMng/5t6hg4favn37yib1lmyN6c8FwaP+pQKjmS+V5BWYxThZ3TauoAHyBNCE1zngMKjJ67m2VDSiLnv0PY+2B+6/X59J0IAF8cvf+pb6pxEcQGY++CBVvccVRBAsIbqg9zBVvAAhH3j66fbYY4/ps1588U/aV7/61XZz7pZskA8cPNjuuece9RZ+/cSJ9uUvfbmdeutE27V3f/vwhz/c3vf4Ywo4LpynZ915XT9ACt+jbxvVjG+9eVL7Ae9DMEfFMQEIJLF6u42Nixx+/vkXVFXM83366afa008/rfs+ffasAlFASQIYgD2IFCoUd+3cJbL+2Wef0/PlPiBiqZi45+g9soMmkE7VImNNxS9kDOCaQK2xsbaPao8tW0QCX758VSpGKgpmZ3dqLOlhzD1QVYAVIFbI7vHR2h2IVwVxVh8SCCM0cF+x23p/3BBUaVXzR5UaFVgn6dVzHRnVtVJ5zdxj/9y3d6/eQ3PjtnupEAQr0FXyXwlvqc15b1ULY8ldc6gjjQbggecwrgaAOla3A6AB6HVkSSVRFy5eEKFHX2f1dKUiWYTmJlst356XAGfLzFZ9n3kO+ctXQA1Z/lYfPn4OqA7gJztiEZMGxtNHTmt1dVXvDUBPQO7+Mg7ERYKW+hyxD4E8ga7FE1Zw87t8/pD05hpkYQRwWbY/AmCqxxs/5/2Ya+xb2kuKBJTVErZqqqpxqpVema78vaOx3DIz3VkjM28A4blmBBTcE3sWv3/rNvODvrNWl8bmUp/NXlSAKecMX66cdjVuVOWydqqKAVU3VYUu6wJRScB05iTrjnsQoLRii3YTs65KZO3yc66RvuOIYa7ofL7dZnfM6nroq3fl8hW9ryo4Rkf9XAD1y8I6Y6Z7VT8cegzZZjrVyKkGV1XHphIoDHr0Jlnvwc0euEn1tisFPf+H6m8nghb+RF0dG6b0w0plu6KLqp4VGX4X0Fugto6esqQqpTFXZLtw90Z0b2Unk+x1rlqrXtGyRnfC1oGCG3qrbSQgvcb7auZvj+4qaa9q9tx3h3JW9UgnK+9IccA2E8BK9MsEVAl/fUgqMtadtx3hGDTTPVwL7+qsgyP42Eh29+RvV+Lc3dJG8Ck/yDwQ8Kqef947O0tjASThkquSuavGTe/k6gFaopNYOPL8EPJZXFNkYxcoOebtycOyn9R7p39Yzb0CnhN/GlgyOarepqpU8DXrT6qVNrM30bKEhHwgVhhWAlS8sM4+LaK5dQSwIxp9DeKzVCCH8LQ4ztdt8ihVEP3s8s+GIoWyzK59t5IBuzhUNVaEMak8Hs7VjsDuqg8DU9nqdfNo36O5nyMlMdWYlRXwOhvo2Ld5jYccM6jbVzGF3AjppYrl6heuOcQev7Tc3nj99fb1r3+9Xbx0SfdEDDM2Sv9en+fYjHMOcW7hSNTW3E9t7uYtVzAAplEVsXlEvYOFgeFGIRv7EVW8Hr7niGIeVU5MuFcYv7NC9RRVPHI1tnUytnLkQ3cW74i0nLs1J9eQGzfm2q15et4vtuP33t++5/u+tz386MNyjqG6EsKZKky21T99+WWRbw8/8nD71KefaR/56G+3y9eut4WV1Xbm3AWRwbtnd7XRTSMSGP6dv/O39Qfy7dVXX22/9Iu/1F566SWJeEy6YR3ndcK9I3b8mZ/9KcVgP/9zPydr6UOHj7STp067fZD6tNpNivglcQhzUNVPWbjpV7pqoSTPJ4I3zYcC9UXMqcca74sb1EpburPY5ufm2s0b9KWbU3VEKn5kZ7eyKIJevWbvcH7fbqsNkK+A1s1jbcu2nSLsd+7aaaBt0LePveytt96S8Alx380bc/r3xUs9AUwMa6EELSK4t5l27OhxxUqAaIwV+/idBcRwVJP2QG8WLALlyYkZXcfszh3OBxYX2qWLl9qFS+dseV0O2BH8GIQ2iNdrDIuIqqoj7asbeqD3NJgJ4M5e24dcl0fpXOAMK3Et7wXwSTzD/bJvMcbk7jzPiC9kA10k8dXr1y2+LWLYALErD5lPgMYSndCjUGenxejMM+JD8rAQb7bRN1gaYHNknPh9n+b+0gJEtPsr47RCD+kd23a0hx95RNU43/zWK+3kyXMSzB6657BA3YWF5RJqEwtbyCKAW2L2EYnkiEsRhCjXr/1b+0oRWbSdAgPo3AcGwpX0Y4yITyI4cA6q3uJ0NqjaNQFsgUiqWRULqxWWyZJO/Ekcrmo2rxnmg8Dege2sYtTqPywir6qYVDFYYqqQ1iJA0s4gBEqdYxudWEJedXtt2XGqci3ODokn6BM9cMjoHVbYf+3qHiGGMt7s+VVd6yovx6gRjTk1pnKcfbOEklQXl1ivtBv9WuucM2r2O9gypdxZ15o86d08PHbkKx05Wb21WTNumVYKuGFlbs1RwRGdw0UCq0Ecq7PYmJTELBUvhhRT3FDVZenBnv0i+EreLed5IsJgSZ6z/fmqkXZg05FYIU4yHvpvEb+KZQbxTHe+d4UhJfpNf+9aE8FW4raUf/O+GUvtTVkr2qcqlx3gQ4mlpG8bOLuFXPb9ur+7hKCV10bwm/vtRGd5j04saYGhnmOcYepRKa8oQUcX2w2rLSuG6uaz3rueUP2lr9D3eZO8J+SizznPxazHYSyc1w9z+OHvSfhRIui0FdG7laV1yPvESPqcwVoMZRhiMjlIvzpKVFpnYnK7YXyX/Gu4X+W5eZn2sbXubRDr5v50tsUlqSpzHTd7P+nmbZfDdAPtM2vwp3vm/cOwHXbuYeB+JOeqZmcT5WzE2zkHKxfo1kvdtLAVVX8uqGgpRTC8B1gGZ6TJt/Vi4DzX4fPVvq3fdU9YrQ35sjjPsGCxF9DmudS0d7/awih82RGFOm5WzFTuAMSpqQCVPXqR2HldR6SXsDkVwhEO8BoXzfh5RlyU13td83PHEVk70vaUU5QiFW+7JdweERSfNgsMuVqhLS0JQzJ5Xy2MNm8WzkD7FO5N60nW6ptVDavWUxJVMV6F3W6OS4fPO64vAh2wRKpdcbdJ8Y3zYj9oCjjI73k/ni1/59lu2UprvmnxJMsIeD0D9OyEK1WlNLENbo/zt291fYkRt4VA1h61ttJGq7UOYwbGh/sigjhiKj4nleQSCI7jwDeqvFKt1qqdicn8UWG+U1MzEu4nJuD6ejFy3wJIhXKIJueIi114AR4EmTxeouGXX365fepT/2+7//h97cUXvv7nYCaGO8O7f//LOgLvPui/rE/uO7zuzWMja9rMxzfLdslVOLbKjBe9+3D1BRsmMAt81fZXSn6q4qgkW12VGmXvPiqIJmXjKoJOTr1+I+ItNsZLly60W3PXCxRdlZWvbJ6lVnRwFxBwmDikZxgE8O69EMBuoO7An2SJQwNCZaHNzd0W+dvWILRH1LfXf6cSgoPDSSj3ZVAccme5TU+PtPHJ1bZpZKlNTpEoB0biv70lpzz6l0fb5Yu32qWLt9vIpq1tdWWsrSwXebeJw2dYzqxwp4jg9HHzgwvJ+ed5jD1g/PbLNUnt21bq8ux7XWz3sXcngPvDMb+YMR9eL88tPVaSTG38+foK4rc3SAkBfDfyl/cU2IylZyXDCqwJUpp78HIIqup2bVVAHoep+psSvCnwj5Wr7WJLP9eRxznMIS+4FqpQAWlu3LjZzl84r+CD93XvDfpnuMoL4oPKB6yfOegBkCAdvY6ctqlSUol7elC6JgESB1vBBx64v+3YMavggQpZAC7IGK4dRRz3B7AIAALZ/Morr5byeLXdmrulz33ssfe0/QcOCCDDCpnAAVKR/r9Y/UHqnDl7tr3wtRdUqUvQB4AD4ZqgAVLo3LnzIh4BWg4cPNCOHzve9u3fp5kD+YuajvuAmOVa6WvGZzz++BOyR2TcX3/jjfb8c19rJ0+dag8+eH976MEHBbh+61svy4aZ33v0PY+0e48fV7DGe4Dtqur3wkVVNEPOcs8ERsdR8UNSXbmi6lkIPyqeeaYQWElCtm/f2m7P089nWdeEqh+ynMHeuXtnm5yeUgBoMnJaARrvT+XwxQsXVdXCfkfwzPcBWCHXCFwJwCFoL12+pDHat2ePKoD5Ytx4z1QNa32XSltVQKWYVh/eVXoQn9dzS4CrHtFUle/bKwtuq9xdBSv7H/XzMHnB3Auw514etiPsKl8rcNeO2lXbWHygakb1gzFZyZfJfCqjb7VvvfyKxvL4sWPrEhyAOcjqy1euqB8ie74JO6qcvd8zx52g2Nom1cNeVwSd7vEr6y1spLHAKTKWe2cMmVMCWOmHLPLZPYGlXhy3eILzYO6W5yD22Mxhnq8qo2PDSTJBkqUqoyTj4216kmB+kxWsqXgDyKiAPgSwxi75SyUwVlfa8si94tMuwSr3CEmGCXx6wEpdOmaQMb32+Dv7VYhs1MZc7LCCNvsLPexin0XAzxhz3gGuMgZ8cU8Atan4Ze8ggXBFMNZEud4QYRZwsReSZKV/EiTAjZs3tA4ZF+ydqNKngpu5o142soEGzC2L07KzZByiDg4ZZIFZ2f9VlZ5B9IC8pfmv+ZQkf+O5OFTnGwj3uMfaydZPrujx+WqwYNgPL+i5VfMmGbN3qBoE0h/HBpKryUm9PwmrSUgnoprzmmeQ9bajFnAmcLuS8a6isu8BPLyvuwEEQwDobjGBiUufYR7bu/fVzXt3BFuBeiKAB9U3uZ6++scxWIjggGLdtRbAmUp1AWnVV4j9KWIDjX3dQMC44fN4u3hHZHpXkW2Q27Fh5kf1o1zXw6/GoEEm2Eorz3MIyJHsB1RPrNkT3gUODwC/u4FMwjBDGg9Il86SsADR2KyFuLZda0+kd3FBgWOqBKhKGwsdbPMXcCJxlS1H6xkV+ZmxNCBaVQQVW26MFMEOIyLqq3B7QtUW12URu5GkBjgTEB5xT1UE5yLXgXUDVnoQPPo5Foxtpq8rktA9l2AvoFPAuKxVkxbudWrM2iRBAGJ/lMHuzFk7avgsUbV7a40e5a+//np77fXXtV9MT03KpYj9l31ydnaHYjqqCDi3sD8mHpMoaHFZglSEJHwf2+gF9epabVPsKZyDm5qqhP38NwlEgmSemZhQtefundj9TouwBUHj3FpZW2kTk+O6F0Rm3DN9VdljxiYm2wSA4+SELKtlF4ebxuREm5qx8AkA7b4HHmiPv+9J9fw9cfJ0u0FMenOuXbp8VXEQsdf502c1Pj/8Iz8sYR8xAbHaL/zCL7TXXntNMZH72lc7Col677R77jncfvZnfrot3plv//Sf/bN2/L772qHD97STJ0+Di7bFJUD5stmvnus8I0g6uWCMue0D+yv7ZLdHFbnWVQqmarus0hl/ADJipcXbCyLQF++4siFLijMUwndlxWcrYxnS1/vzWNu/73Dbd2Bfm6BVUQGWctqQG4p7vTPmp0+d0TmI+A8RwOnTZ9r1G5csNCB7qop4v/+mNjW5ve3du1t/B2QknqffMP3bMt+Tb3L+To1TKV4iqjGfuYgnb8xdLTLQs7jbZuoMC4DrfSlrNG2GepFF98ICKvu9tgjgEseuIwHqAyO4yZ5bKbmduIqsY54LrJRVI+Sw+5KKfCywneeReFTPvOLRmelJrUGdEyKVXckTQSLxqFuw3FGOkB7KERlhcwjoDljr86Z6rK+s/H/svUmPZ0mW3Wc+hnvMc8aUc2dWVlWzi2yBIihC0oZaSvoMEiSAn0WANtpQewGSKBCQVlpJIFsgiBbZXVVZlTVlVuUcERlzhM+zC79z7rFnf4/IZrPFDRPp3VkR4e7/N9izZ3bvOfec2y5duKS2NpcvX1E8ev+bh21za6fdef2NduXqFc1zlPS0qiB+opABZTJKcTnRUPAtPMCFt5qfNSecNw4K4Fq7hFFUkZB/3StuiAwVHVVP6FiC83NdN4qhaitg5Z73AL4cQ9mOWtbDRVDzHpm4KFC+CKsUTKUo0KSxyRfvgVbtZk/j/ljLyfn4ynNTwVq5cPTYIQo1xUtWwamQp8CAzAuTXSGnJ6ezmX7uekuyZs8qqU18gP9Ur8kaDKEvUe5WIX8nnUdAou+lQ4xTz7C/AyF/+1acwqfaM04GJt1K2fvU+FxnSUqetOMUvzNTgZefq3Ewrx/MLRM9iSV4PsnhpjE0FmbyJW1THPPOrAVVMJBnmALACQNybNNJ0W77XMV0w77dY7YigjMHMi/TtidEtd+R0NBTD1PyW+6PPTfrup1IPLf7Z7LIhage/nxljFjKYeUOio/Sh9ixvPeUKuY7QR4mJsy6lOMHE3ILAVSNJqCcH2c9yLGnZytCbCAv896GCJyuzfESBeMmrfzOjfHlGK8H/3QoE+Ss9gQEAhFZZL0ZAm3WxJB94ftceOL5ZhlN9pdePjBDquY+kjMl9h6fR96DV8bIJ0hg34bPmkJJzesqOBqV8FHuJu9gnuS5uUDCzyWE5Eiu5rmquKiUxv2dqIvP/O3PPu4+A+mc60kRJvMh+Agxn/AU1uTWvD8VDpBYdXwncp5gt8FznGeyB1bBeRUE9DlaD8mELnGr1ePKd2uPVTy7mHYOLhjPWPPuy4GqrKTrshGpAAAgAElEQVRTBKtnUO8Qf89zzJ+Mlwrle75lV6EU2bswzTk/613WGhU3lvpc98/6IWcoxyfCCSiOpA3N/IJwvRfPn6v3cJ41+wTOG+Br2oMk0MFlZLm/B+zhwiniulauP1E5e09yfm7cw/F04plDtXpZcxxPwaAc9FyY45z+QGsAIjYWq9Nnzkh4YlezlTa/QDs057wRHMV5hlOnr+6zujfuW/GungNxKDmUrftVVDS/VC3TsNI+bmCDnEdxYrkecm24khCLui3cXi8+x1UOvIcxJKah2JQYAXyUsVa8QB4yR3HroeJmilg3tzaU63Ardj/imlq7+/Xd9md/9s/b2dWz7euv7n7PC75yE/ruffP7B/3de6avvKO5RTOTSjxOzUvddv78RfUgQrGygUUC4IPsOyFPSUyopHGPWzkcq7dtrA1JjLwRXr5yqS2fWhEpHKtJVcBi+XB0qABo7cXT9uLZE20OWEdowyvrTaypZS9XSsyXb+C4LazOt+u3zrQLF0+340awti0CmoVseYnkcqVtbwHYoM5r7XAfFnq5Lc5j+8Q+AmBO8GGQ02o4giN6Ah+05VPH7ez5U+3MWfqluc9TAngD1kdatOfnVtrTJxvt8aOtNn8MoXC6HR1CNE+WIirzrLHq91Kg7cy9DW9fVK0v3XtVRCrgGghcx8/TAXpyMPPd6WgnP98DlG9ZAQZsr575BEyM19gTnxOK3Wz+VdevjSiVl954h/vpvf0SmNguaUSSBRYAIFSQQtCvTVYE1JySepGDgPenV9vW5qZUnZCqTrggzwwQE4DxGcC3bKJU+l28dFFkJSoLAA7AJ0gpq3d2ZWUM0askfH5OCjnAw/ff/4Gsx1BUoAT47W9/J8IzBAy/7yTPvUjpNcY1/vGPfyzlLqQfgRME25dffdm+/OJLgY6xLIGAgSTGUhnF8R/+8Kl6BHNc+uCi/IUkvn//vhQdnPvWzZtShKBYPn16tf3ud79rP//wFwq0IFCxMHn2/EW7dfOGVLsO8Ny3iWAIe1gCkDfffF0B2bOnT7U2EFgwJvTcgoSCHMY6GgLw67t32zf3HzaCoBCABFD09YLk/f0nfxCp+8EHP1DA436/ZwzIHB7pWT18+FhBE8dlnAhAf/Qj9yRmTED+AOZ4tvwMkp5zoaJ9//33FeBBTDMe/N7HH38iMvidd97RfPr63j2BRATRzJULFy+KzKcfNEHmcylM1rUWQegCCKeHInMnqk2+pz5iK6u9CrQiyqmnC0UKsmNxb9Zu5SsCad8qJEi2SxelvIR4ShVmevfylsQ6y5aSJso5d4AIBfFz8219Y03zE9LaFr6et3wtLbk3sFQWC4sispkvnPu16zc0Nox/klCrXFE1LZsEB/Te2dIiwN+T7CYRNNjkXuyATH7/J2s6FFhVdaHPA8STDMT6h3MxH6S8RR0CYV2AcEBvrm1zc6NsgFzOwvuUvrQBAbI+cb+25z6ltVzJYalNknDmfjQ2shnyhUuJUcmGk6jJRklVq9vbei7YZsYKPlZwXBcELGCmn99C293f1/iKyF72OmTVCFWwkAj0C7bqeiRrDXRWb+Z6fhwzlvUB/mIRxLW4OpkWBj6PLIRku2niJABFql7Vc2YXq09Xk1LQwjNgXZLqSTZ8WGy5H7lI7CzOpdJMssy945SQZDrtJnIM9fis5Df7QQrPRBRXr1UlrLE2rjLigrLqzEP/vaG/kfsQTz/LM9G4oqIpNbN6Qy24Atm2lCZ/jWtNtocqMMIOU8T7pAZirvFv5sH65qZB3bL2E8haleYm1fy8BIAVyTcSvq7grf7EUWzMEKmpDJ8AlVfFC31PHXrlBggxcez455UAVMFDquZOn8MTFf36WVXqu69rKv69n+ed7/t7KXY7mNj7jReAX3ZtIhlKbWuwMopuoyETuFe2xbLaonjRvaltGR872ckO28CMwZOo1lxoWMrdGhOv6wAAJvMyPlOMlP7DusNax6JGcBwWACcAio8xG6MJPuh99yYFnt4DgTOl0+hI3fT5iYDOmEwgzmR/WYqeusYUWvCnVfzuFRrsdUZtXNel2DiKl67smlVzJNbs49vBWSshAtJNJPvY33B6JiHDezw5qhnr1j1eU+/AkXTJhBPgWdbSnktlelbKMrlOHAKKQXIcqADu17/+ldQdFBXJsUXuBLZ6JxY4L3Wtq/0ZJ0ATkY1b22pVIbWnyFL3JDtWlT290zfbrgppj9sSvUaLMMGCehErwflF9R67efu2+v/S+0z932UlbjIoTgPsbXKaOHu6rbBvM4+LLOG82DWbPF5RPnfttRvt3fcdJ65iJ4cNHU4dR609fPSk3X/o4jXOzdrOHveb3/y2/eN//D+2Dz/6sC0sLLdz5y+2a9dfUz4HWYpLzHvvvtP+0X/zX7WvPvt9+9/+13/S/v4/+Adtd++w/eKjX7fV0+ekACZ+pE+a9nzZ2kKIA2LWvZUdufOFqQde5osASIFaeyKdiePS21fkFKDpvi32o3TcPQBYZz/Z1fpqYlblEG1l+YKcTIjJKbRbWLICRW/w0AO+xwrzJoAhcinE49zf3MOS+TGr1ktZFXaAp1etEOH6NjbWqjBqBmovVc6y3GEunD+nfYG1nyKr5y+et4MDt4YYv2bA7RBWpdar8oeKU4ZPeXGZVE1p5aTvzbc5FaF6L8rxQxQJBFULg9ie+nZNdJiAQiGfYjrGmLVE+3G9Y3EvIfYgJmK9Qc2OowxrNfdOHERs4dioYr3qtehiwOV24fxFjQ8ksAHdY8V4HI99WKpwrZNz6i19586dKlww2Xn6LLHvOdmd0lOPdxjyeHN7pz169EyxETkD+z35BDEZ14XtdJRtvDMu3ElBlO1Vk7FGocx4KR6vfT/z2goqzwMTmAuKxaQYo1ivWowoxhExRC/oiSDnHbHy1M5WUU15M5y1YA7wnVYr6Ts8O6PcmmBp2URB1MOZL7G4Tk9axxa+f+XdUqx6X9ZsUqsUr1eKl6p1CT9Tn2CtUy5IUgFTzd3Yg7riqYqWRKSNe4LX28AliTk8s4vYVi9ij61U0bHqrr3bu7RjtVEtmdvKnmLCxiOVd2Haeqd7c7FbrJ8HC+gKeFQAMZArIX065VY2nMY0PB5dnTkQc4mT+ucHVwSz+NNT1b5UbZX4bkj9WNfyTP2MTEKGUJyJT4bryO9UhGOb1sGuNp/Tuh4FeWK+E6RvyF8PTylXe3w4FmjZIWGMGfy+O1/W+1HPVDlRCUt6fJF4qpST6aGdzzrmMWk4KlAzpx13O88jHyXnjaCBz5KrkWe7vZOxpr4m1PvhEHNqvdSJzlrUPXO8liZn0HwbCPD8fSSAZ+P2KQ5WkWC9LymGyDj391jk2+RUoGdXmGdm0Mwec4Iwn+L6acI5Dhp7gs+2DeD4vaVM5e0pQkkcqjy03LhSSJ1nwHXl72Msrbd+IGn73lVxZu4neUnGIoIO51wu3rTN/NQLW79Ta3HWkoAUIvmOcXubCpo4d+aT5hB45OGhcCpyY/BF1vgUCEj0EWencp/KMxaRqriSNnNeCxUDlWsEaw7Hs8uc1zhyWbcAs5oZkhQcSsXyNc/liKl2dMS0U+9v299XHiqHQrfwyvzvrnXJA9Lmq/IsrW+8q7XWCpusgnXGIu5rfH9XxYu+xoyZrJEZm7m59vz5s/bg4UPhbPxecClhTafPCJMCC3MqP6e4TxhItWPimC4YNf6fd46/G8exE1v2X/6qtk3gvSr2cPGZWoOB8W6sKRcIycrrBT6L6ET45JmzbfXMObW9jIV/4tW8E2D+7PtuHwV+RZuubeFs3OfiPETtovAnXkf1463WS8KG5ZazpH2fc4IHMh7gMs5LXTQgJfi+nffIRcCYXLBpIRRY3QqOeMVv2GUlxQIWs9nFjr7IVl3z7J88ftL+1b/6V+3xN4/BxL/nBU8GUN/Rf3//oL+jD/al21poxyy+i8uLbX6JBfRYfTdv33xdlYnPXjxrm9sAmTSbBywhiV8mlW7HsjHGrqI2gbIaYHEGXIc4c2/eovuq4lQ2R6pM22/rL561508eyYZNlnIKLqszJcmFeqQl/B6q35TrHbeFpbl25eapduEi1Th7bW7hoB2z6GpjrWudW27bWwdtY323Hexi0waIA6nC9UPA7ZWJVuy0jtrx3EE7nt9vp1YgEZfbyhmsOrkBwCysoFGr0Tdovy0t0OfrVHv6dL09erjW2vGptjB3prXj5XZ8WPbTitJDAAcMiP1LqYFfNef+qjdxUPw4W5klg5PwvIQkDOcRqKcE6m8y4anqfJkAnp5W6kxnj22wp77UxytBRyWTPSg1IEvwwK0aSJ8shBRAj9XwqsDDHpeeEKXakjW4E+YEJAF0HRgsKiGEaDQJ5gAPQgIQB5Ly9u3bsizGjvZekYwAUXxxHtsCHkkVDEgH6fvGG6+3GzdutgsXziv445xYHWOzDBnMF3bEEAW8VDdv3VEvNfXa3duV8hTC0lYoBCh7Sg4JOiBkuB9ADs7DtWB9zLiiBuaaUQ4/fvyo/fznH+p8jAGEBoQxls6QxQQgXJsqXCvpQc371ptvtv/kP/2PRZACgAPWPHr0SOQy57h1+5b66UY1BZmI8hbyF3J1Y/1Ze+/9H7W/+/f+Q6lMfvHLX7a7X37VDg922pXX7igoPXf+fHvn3bfb2ou19tOf/lz3/bd/8rcUrJh0QoFz0D7/4sv22R8+k+r27/zpn+r7jDfkNDbNPCfO+eVXX+t6ILUh9/i9CxcvqJ8bvb4YU0A87gewCcLcNtlnBKQQVN+6dUufYZ5gxULVnwO6A/UBZvJdvXJZ1+qeGbZ4FWkksBPQ14SgE1MKZbw2pocH45c5qgKAAjcJtrDoofCAIJGiBSU8laikjyifRXVJkiG1aoK/6h0mclZ2Na7mT9ItYBjADEXdsi0LlZwUaczvAT5SKMC93rl1U33wsvQyD3nOuT7b2Kzo/rnvDvaUnfJoZ+xiDAJZK2QFKMWyunqdJTC3Bd5Bt9bN+58+PvyeyVIrH/TuolRGdVXgIQk7c4xqTc4rML4INM7P2PKM+H2UqymoUAJR1bSxhHXiWEVIlZynmphjMt6xcA/R18kwAd2Aa8cKzBk7nid7ItfPuQnWCfBVhFJWzurLc8q2myIMsJCvc2cdC3HNuDN/uReBoSu2n1IyQTECACI9tqSu2VVCI5vvssgGsOY6uDbWrvReTiKjREvW0gZnOQfHDQg4JuEk8bJSYs6qXyTOCNzLKSlnrVIGWJl6soYA1ffVr9VAvoFJ3jHvyQYbeZ+KgB9IOlcVx1Z4UjYYh46dnckgkfhDv7wQ8enRw36iHt1lu60Eds5K+U5KlBrH4ADW7rbq4155J7hWERY1rp1k5XdOLavYRpbwpZQPaZ8K/QCafZcsR41XgT+F4X3r5p1rHn9hJED9/VKNDTZ7spYLaVbKFJPAZYV8wnYtxVQugppI4MypKKNCNPix2Lo075PVwu6tPYKktiC0MrwD2VmYBsWoVchTEV+UFSGOE3eEcOW5+vrSQ3mWLM54u2DFMZKFXqUirz60er4FBGdse+xVIHIxMB2rzfvcgdDBFdug1DSGRni/JUDDXjMEae+b51hwIipmPx1QO+Bc3nERar1/mYsudOZhrDtQWPGmn8ukOqxvd/LbYLTVHeOY1D/8zSLEp7ucBmNm/o5zrk7kdX1SyikGzjx11Uad2HuOf1YFCqXGxYEa4IO+t7/8xS+kvkRJS1Su3p+1FjM2y0sBgG2FS7zIcQXI7OIg4b5g2KoRZ6ivKOuZbg659aFivs319XZ4fKDY18AtxPBiO7Xsan/mJWs5RDAkLmQlfVAp+guAjd3zPEU3h/u6RsAxYlb2dWIk5qxyFNZt7KxRN25utrPnzsmqmWK6a6/dVkuPM2fpOXtGbjDEPewpP/3Zz9unn3+hWPGnH/6iPX3+QlMK4o314R/+Z/+w/aP/9r9uv/nlh+3Lzz5r/8Hf/Xvtw1/+qv36tx+3+YVlPXUyOcZE84p7jOtDet2VYsrvoos3mK2QvcSnabuQ+EO9OcsmV8omtd7Yl9UzfXghfuN6JEWK1jCIxmvt5o3XFN9p/yqFZVxU9ByLBPae7/2I72OPDZhLD2BiaHKArd21eifHBC09qMlByPuc5/KOTG+giRLsngE0Kbrk3p49Jc9eq36QEQgO7/ygJvU74/P2tazIrem9Ss49KPKK9O3vhBxlABxd4JZ4Pi/lWKcy7QfV005OYbauTF9zvR+ygi7L2eoDiP0yRZM8T7WK2dsT0KlCq2pbwXupvserq5qva+vrbW9nR5bfd27dUg5GjPL5518oz+Ld498CbefnRNQCjt68eUutbdjPOQaEMecgFjx9+qwU9twLJDTbDDkaynsrseZUxEEMBKksUhYweIMi+EO5MlG46vjKxTPMbS/NRSYNRWx8lxhd9/NiTaAy8/vMWZxEVtvq6RX9W/He0pLyPBfsTZa9dnqYCtAyN/NsRlIkqlBynMS0OdZEMIytDsrOJq25ipRVzC2rTOfXxNLkFHpnBLDX+6HiCkhp76GxK+X5iwQWSTPtlREB8DMr2DyHe3/ITN4UtxepHIIM+86+hw9ruc7XnIfYqr4Km6IAjbWwNyCTstWOx+uDX6ep5/xkgZz9xD2Wh5io4iDvvf5+3+HqZTq5Y2cv858uKHQU1DfBOsb0R+/5PBCDndQaLb8rTh4VjS5upxCuFJBDOxuea4paR7VxnH/CK/v8k21rxk4EQe9XOhUATlajvgcVirAedOX0hFMlNs8c7sW36V1dRZvMRbXFkmLWOVfyELX2sod4L7bL6E24oX82EfD+jU4sFmEu8q7mcXJ3KQvL+tY4lHujpnCwOyRUIJ7xSjxofGoULYR0tVq4puRQKDnNGseS1bNjiMOSy4Z8zb9rEHqMOq4j49zMOHgelsVyPZ/xWOP5R/L3pdg18dsQn/V16kSekO+fvIfkzronlL1FtCcnP0nU53rGF+ZV45C5YmLTDn/O++3ywDPAZcXF1c7/OZctgb2OniSNmXPgS8IfwCULU5FVfWHdIjwLj0iBTIhf7i0OXwoLaSdYGAVrKddK/kkemjWjK5hLLQ+uoNxlyQXM5PbErYwB+FRcj+LKQRxF7CJCs8Qx5Ne6DuIh9c41USm3jnLy0nOpwrxeOOEZ5tZW83NtXzGO2yewruJc1/e6M3bUM/4wS5q7YGRBcSv7NxjJk8eP3aYtKtlaGvk8v0MRJu5u7J9eNyqPjE19rVVxPtJ7Xu+1MLA6rt51CSTcft4uF373yNvBCrdpGaJ4072D5RpUxfYIKYjdiB1wOSWuoKgxuFovMFBf3TiqGSznOjY3NsodZrvt7hi7yvrCNWS/Tr/grPl2WmFMwRlc6CTH0mFeg4VRxEa8xZjL1nlltRztjIun97Nyi9P0GF7R/QlH23YrP8aH+fILWgZ+9DtBPi9tUN9/4zs5At8/6O/kY335ppZPLx87qKls8qi1+aWFdu3aa+21azfa0qmltrm13p6+eKQ/3S9xpbUj7CdtlxWATdWpi1h+GhA6fwGr1lUFaF5cfZ4AZgAim1Q8P37cDmiaXtbNEMBTwhwC2PDQbFX0sUjry68ttXMX2cT32hK5/SKJ13Hb23fV96mlM+3oYK49e7retjeP2yLk9dFKW5ijCoY1GRKYYEspi6tD5w5FAi8sHrZLl8+202eo/j0U4Uzld/rl7O8B6pDCLLbnzzbakyeoBAEAOAd/YvtGP+CRAFZtqP/rWfbf/JXrn/z/QQCXC+TLE+Qk8DDzGwSnJ62tE2pOfw50b4Go0WxV8lf4SCpIx0pGBSZJ/CoZ8abnijo2Tsg9BZZYdFQPUAUbRi87aJzfS4WbE5PYSdm+maAG+2CBM9ibzs+LiEUhAZFKkukqrQVtjiTbAHWAam++8Xp7/73327Xr13o1LBs2G/7vPv64ffizD1v6qXKv9JR96623pH5FqUrgxrvBuT755OP2y49+1TbWN9rtO7fb5YuX9H6gNgZ0AYjgi0AFZTJ9rbCnhiCGyKPH70cf/UpqSlUnKu9yQigAbX9fFfEALtwzxCLnB+TgeIA2gCf0gMMuGaLqzTffbD/84QciMR5RqUeQtGV76sdPnuod/6N332nvvfee1CdYUn/66eft0uXLcgMgCOGYKIIZoxs3b0gtffniRfXvJSj/+uu7GgsIXnLeX/3qN+3evXsi1SG8OQdgBLaEJmr22/Pna+2Xv/yVgsYPPvhAz4Nr4lhMAubEg28eKliF1ObeUIBAKkMG7u7vSdGCvSIgDKAvJDpjk2SAuJLfZd6FjHLQPvXQ5VoAfNIDJgUHjx49bF9+dVfX9cH777dz5873Csj8Dr1CSHKZVyJvK0jjmVkt7Io+2e8AxpRiTZV/AuFNqrni38CnKyfPtmfPn2rcuS7Glv+SmPO79LRD/URgjSLD9j5OhpLoyuJcSRJVze4XzxfgmhJ39U43iCrb4+p1y++KLF426Kq9Jn26o+RUDyMTe/xQ9sQErEWK8147ELeqarLqnQh0kcCoh7e2ZEXI3sPzy/h6bCqAxzqZnrRb27r+ccWCYIqiJQlyAnIBy1EJzZsI8PgsttVTq7adJhCvaltVNhehzf3pd4cehxMxONku8zvMqbGfrIDGUlKrT17ZK+naq4iFZA6yl/c4RKrUO1Kj2ZqYhEFOCPRRVtXvoarbASd5Xrb/rh6ZVCEDJJIsVt9MX6+VUiryou9XqWX5nu/NuxFrrN6DQS3KPFZSXdWqY8KjRL0IaI8pwET1Y8oTqv58tnAtVZJO53ihE5uDBWy34k3l/Ql1QneUEGE2VQ1rvEttIEU/gHApBkyUmcjeKbtI3ifmQ3g3xpLnwfMJcRkbK/XRrkKjwD1WJE8qXM+1EJ+lfpFypYDIImgDxmZbHhXAxo6iUp0K6ToJVj1pqxqjSACTNUqu0x+4g62vJtcM9FZf3P5ngOv0irIbQQBVK4HiCDALeoXU85/hMr2PJy4cicFO6IfYp2+fxtPzdYqPDBaEoDZZXLaLA084nl9j1fsKjupdj2fOHfIk/bgTq4Yw76AbD2pgVgQEF86X9WUkufPu5flOJI1B6vTUCsEecK4DrhUTTse2Nasuo9Zjg+COfR1I+dn3Io8Ci/u4jPMw79VJ9UoRF36PJ2CtExEp3PMJSw02je8EUvYBm8iugIp584sEzlx5uZ9zRm+aC8boKdxAJcWae9h++5vftJ/97Ofq20U6tKpWEO6HJQt5ucTslcLhlL4PySi1nnr9UpREcQc93Y8VT7K+EqNtrK1rf5+DoBS5Uqq54zn9Hmvwzr6dISCCFxetlAtoqZ6hWMYtzKsw687rd9obtPBgLzg8EDjGuoJCQYVP8y58UtFLFSBtbeFaQ3EVMeC+eqTu7exLeXzl2vV249Yt5SrnLlxot26/rj0UJxTyuQePH7cHDx9JoUGsQEz4+uuvt//yv/jP24c//6nukSLG/+v//uftydMXbfEUlrwqIemgvV5GuUQc2xabWKcAfPYaQDaIVmLWWCwKCFVcRW9TE6oBR7N/ouAWESlFboGTi6fbpQtX27kL59WeQu0O4vRTNsF690VWlfo9tviVSzBWrFMQwMQKxISAqI8ePGqbIoBnCx/IZrTG1dxK4YbfN9u9Mo/On70kgpF9ARvr3b3Nmbit3s56vwcCty/yU66odXAmghkqSfLq1LvtfqNDUYTygVONVhIjkTjtKeXAUMWhJvBMfpgootjHuSyxjh103Eokp3acTQuWLdkWcs/MU74P4EhcanBzrm1ubXd3JDnqQApfuKD4isIF2mNQjMoXQDCEMXEPQCfORKip33vvfV3fV1/fFwgNUHr7zi3lZ0+eYnu+Lvt12a5fvdouXroiW2gKVXHJASAmP7h+7ariF66ZHEXXcvFCB3OTQ3odtctXQF+RyfUlIoCxoQ1HSFXIiCXi+KX29NkzEdnMLfLKkFCJNVQQN/TeZs677Yj36CjUsIGPuxJ5Qop5TOaWFXFXZNr1CgJDeEwpa9NWIERKLyevvEJkR6mW5eCi+5z68sbek57uIQ5kWVr22ROHWXtQqaejVk58EKVvlINTcVUK59On124/sU0OeRMlrfavoYfotIdOMY4236qnGN3FMgYpME8f3JAEiT8SP6SIZypsnwowsienUEsxUJ10IgindzrEm96sKkgNmZf5EfLSPSBthZvgU1tyxWyJlYWtqOfkENfxHpcSmHkv0kfWn1MhrFeuqg4Z3EDST1XjVAOb2HMsMNO7XVawKSKpJXpSu5YDEesHirzMV+5ddrf0vKziUuf/EHCreoe8fs/aluc5q+johEAghGL/2YA0RsWePvccJzH4RFgW3lljovurMdTvFBHWycjBMjzPZCSiHV8WSZxxrO9NWGfFvmljUfPHuG1Z7VauwiFGIj3rRPL4aS7mvC7EyDzrsX/WjIFwz2dDRuVea8ObiSv9rntOR5Ged6dvY/UOjM8o5z85z8f1rhdADOOV8Z4hgbMvVs4UApPfSUE5szuKeD9vr5XCHip/zzH5d0hdflfYWa2DxtGsCI9VdvLbqOYzIuBcFCfxfGk1AmZ3/hwFeOUaV4XQVkabXPVQRb1d8fSR838IPuYB707UxnbZPDZOSlFzvT/8TjBTsAGKeyRYKFKbse15uQIBE8MRzahVV9lcS4hCO4cjK035XfYmrJxxLYTQdbGbixpVTKQ2axZosN+pqKg7EVE4vS8MZ8JO3LaLeIk4grxa67xaiHFdgz31IAjiPsAghadI4IMzTrVNU5EBBerO2Zfp7asWfmAn1Vu3Ys2obCmadysPt/EAz1LB4hKWysYGnE9ZMMLn+Izd76Z2ASiZEQXxWRUZqC/zTtvZ2dLYpfAArISxGYs4jMV4PWWtZF4JDzzlIjLOo2dLoUwK5cutLi1NEpvkPMQtxMeXLl22snhnVzE482bRAuUAACAASURBVI65zbP6/LMv2p/9s39BDPM3Jyl6RPT9X/59GIHvH/S/D0/p38E1rlxYVfwmcLKsl0VqLC2oOvbylcttcZnKFhqarwkc2dsDxGBhXWztqBZ+Pns81+bK2pCkDZVfeliR7FEprI0C5W5V35MYrj15KsWd7E0PXAHm+GokgqebHQOjhRUsoE+3M+dQbm6JiKAdEmpdFvjDI2ykAZIX287WQdtco1KfVBzbqBUBPVRqG0d2IqdAh8R2/rDtHWw2+JYbN661s+eokqFfFYAPFURLbb4tNAphD/aPRAA/fbbWjg5IgNlMWKwBe+lZkHLt3FNI4ClQ+rd9nHlJJxDg217bk7Wo45mqUvdVv/JXkr8asG8lgFNlLsB6VK9EZVSBNykcKgisxU8GORUf6vvd7rTACIIAAxAo1Og5ZfVlzkWCzmYn0lc2GqWooyqVeVF9gj3Pqk9ZOxaQBkFGcAPg8OTJE4EOjDHn4Hu7Oxttefm0Nk4CIoKZH//4x+3HP/qRlBe2g7bFEtVkgGaf/O6Tdv/+1wIz6EH1zrvvyI4Z1SnVZAAQEJ2fffaZlMIESj/84AOpdVWBzvXOtfbkyVOBb8+fP25vvfVu+5M/+VsC4iDMHj1+1D7++GMRyK742+rW1wR+BB+8z2zqvI/ci9WqCwqusEMGRJEC+ZF77hI0AQISSEI6x84aZTHXi5rlzLnzqtKnny72a6g3+I9xgUSnhxcEK/3miHr/+I9/rLH7Rr2DN9qdO7c1vqiIGQ/6D3/8ye/b5599rvNdvXbV4Mpxa9euX2/nsF6pfmNffPGVrsO2OKcUeH7++ZdaQwBVILMh2AGSIHx5Jpub27ofSG3ULadWV6VGRuUH4IJiGLsV9+gy0UmC7P60BH2Tgpbr5txJyAFqqRxkvjLn1tZeSLGAAhJAVf1+K6li7nJ85inzRmqGOhcVnRwT4AjrbD+rRc0VwC+qAKnc5LU1SBQ3AQehJBncHwEiASZJNIBXCA3Oy+cJVrEpjDVdv7bB7pYsQ9WmKOmLGFABxJ4VoRDaQDoKekngq5rSoK3V+w62UZu7ytSqWav1VY2eAiEAxlJVc/8GvKwKDuAbxVn6LaXnMQmB+ziv6vkBEhBI28qYCssDnZfjJsHQ8YuYDOGlKk9sd8pWcLJE9bppktPrlYj6UoAzP3QsiMFtgH+cM6jIPSPSVRXCAtFcbZWqXq45IClgJs+KIgSeTyp5p/s36Md1q0JYABs966ckT8BJkakpDHCvZ69JAcpUEVxq+7xPHIvvs35kjU0RC2PG51OVyhrJGGtelA05xQm5ZgERZdvLfGZNCCAlgLcq6bPOs2YK8Cm1r9UaE1g3gitd3ZgetH2DnXisKYYAJLRVlmxdq4o3yb4rdPnPSVQSuPQ/DjDKz9XfSYop25VjPX6wVzbORVBzXp4flc2xuubaMw/5POO9COFe5hviRiDGscKOQ0rZRbogwArYvkfWoAW4+bbYYbStHsHLsaJ/JhoYlCZ9/Erp4SKigaQrkLEDf4OiIAmxCUDP9xl1bpHBuaZOlAbcqvAi4G+uceYeur2zWeIQlKwPVhJPBRsDSmkSIz0EVUjj38tnZkHeidAJsJz4M++z5n5A17FIeugROD23WDYWOCZV6NQ+ZVJKO/6NrWjwtJcI4KiX8iwGq24Be0OvZ7/7LioYv6/4qsBL3fugog34OwOw1bOZijRNMma+xC4xlfeoTwOkCyQpgizjOGGFAcbD401A+RQLTt/TVB3UYorbx/kzgI/a9zK3Y4Xei1et0rx792772c8/bI8fPWorgCqsE/S5LAt4ZgLPXH13tQ6gGvR4qtS0FA2stXKZWLBCQuOiftMUjGy1Z9i/ra3JPhf+ZKHZvpb15Nmzp233yI5ESkMoAKt8SNbJsdo0m9CWcIVh/1BccKZdfe26CvXOXzxfBTXpD27iKP3JdGJiBsaA9+WAYqDd9nzthdZ+yFtit5u377TX33qr3X79jXb9xg3FgKzPHAvlA6TtX/70L0UiPnj4uP2zP/sXJI9tbn6x7exWIVjv4T0nFTBE9nERuewpO8QNuzgmbJssk6OFi6dGpR7EuR0jiHd87O7+oCew0FaWz7VrV662669dF/nbAeFu2z2B6Yyfi8koTKl+rupFaOcWFSsdHLYvv/pK4N+1a1dlYwhZv7270Q4AYGdI4Fkq1muWIhw9i9UVW0Oz1kCY7+1tmxQcFidRWinaqc9n7RuJAx+5/vclEvgVu0GtzZXtleSR2JW4gF7MU4/SGRA9r/aofiziiHFLTk+8oT6GpS4SgXkA2btYRWe2gOYLi+sXa+s9ZhaovLTUVT+s+ezH5AEA4+trGwLMiYF5DikOe+36dRXRMoc+++xzzZ8333pL8egXX3wtcpWYgn6/tL2BYP7tbz/Rvd947TUV1l68eFl9/Jhz5G28A7Z4PdULCJmLnJO4mzlHTJ7CR/UEXcZ1ZVL5hVyK5aRyhwJvFV+Xiw1/pwUOoCuktOx6i1Aac/uoiAG7TWqmKGmy1Q9wz5hDCISMSBFbJ7UqpzdxDLlWvUBZn6poarKLtgr+YM+uLgbNXdhnwLnaDcSVqwr8g0dwncsQ3adMTpsU5o2JpbglRU4pqrdttxRjnOyOIKKrts2JePV1y8Gl9vIA/SJMiuhUYeFAyHuP8v+4PEUt1/veNcaM/D2k8Lj/9b28x0Lj57MP5u0v55kofYfP9OK0FO730GAq6uj79NCfM9eo/a7U2Ck4CxGdFSCKVM+ryhuK2GJQRYqBldCep9TRIfqSx2WdscvLYPEbjG4kJk/sv32dGuPKCcDrykHFBRWbJE5JvD45CjlOD6mv585198Li2ZYbyXVNzExxXuZQxlExT8U9mS92CXGBc9a0kOzTkji4Ew4K2ppMNQFiTz5YJVcMFOJrnJ9DJNWLcRNndhVoEWYhfUwQpkByspVOnpecXkUAlbuOZK6t/sc4uFw0SvXO7+Zc3FQKdLNO5LPjvjGSuhnfkxDjhDUkdn/pN3rBUa435+hFHh0nnt3z8vuvGgPt7VVEw7rOWpmcOtfEWLPXkLfK4akK83MWfs/EnUlOCozOFmaUuCUuT465nAeFWDZWstvW13A52dY7iFiKPZL9i/zQLpn0e5+IwPH+3aqwqfc1+AZFUkxaYoy4TGkdVGG938SspfydPQ+y9tnzZ9r/z6ye1j2kQFk5YrlgoOplf+Q87BtqJYWTnIqHjkS2UngP5tfzjspZc9/s35Ci/DyW8WAcImEpSKoCKK6X84BDwDdAuqot23kTp3EICVGsGKtw+zgnMZ5cC+dB1EHunaL0kN6cV2ruZXJ1XDytpDbO4cJO54QuuOK5gueCe6WnOe0klhYR+Tg/l2DkAFdIxAgu7IvgwWIUMNHTdoaDvC8XIc6LyCPWzowR18+aI+FDtUMS9rK4qHFE5cs5uNao0vlMsIyVUy6SIV6Rspsex6WA5n54Hih+eT7EH2CKwkkOnM8ydsT49+/db3/2Z/9Pe/5k7Xte8BWh9XfxW98/6O/iU33FPS2tLJXgMv1AqGJzSeTy6eV24+Zr7eKls63N0fuWxRsLMPrkbLfNDRZCku4zSr5ZvNQTlx5sC7a5xKJCIAhWdfMkEN606K3Ft3e3dtrG83VVQssHX0HgSPyGOZ0NDkIYzC/OtWu3V9ulK6dbW9htR42+TyjSDLTLnnUOy2rIhsW2sb7Tnj/bagd7gBEQuAXw+G+yvabJgJKC+cN2eIwyeb+tri618+dOt7PnzshPH7WXwTT6ChMs7LW1F5vt6VNsfVHjEVjT22dRVlNSAMdZqBRLlTa8cqZNL2ABSCOJWp/ogOwIOv5bzlsd42Tc9W8kfnsY9BIBHJAih5whgOuboWn1ZFHGHZtc6pV9JJRYu+3vaWOjQo4v9YApu+JUOY5kiGxR6OdY1WZs/A4EbHPsCi5Xlo8VtVY7UiVmG5AQJWycsYGB6GTjhri9efOGruvp06fahCFvIBjZiAEivvr6a6V7BA6oX+/IQto2aFEVE1hg2UIviIcPHraHjx4pCEJ9/O4fvavPcC0QsZ99/nn7+quvVS3PfdOL7Ec/+lH7wQ/e1zVBgEJkfvPNN6qEJ5dxUOsEjy/IYAIq20PbxgxCFBVw7GEU1O7uykaaQOru13erZ+VSt+ODsOX5Xb58ReQ0/TB4z5+/eKHgATL64uVLCizoI/fxx79X4IYtG0HWtavX9LmtnW0FJqiIuW7IaVS/AKcff/KJxuaPf/wjXSt2zYCbEOb3HzzUGgGpTL9fnifPwve+3na2sWE8kiL63XfebleuUNlmZSa/yzM7PDzW96Us2Npy9ePqqgAkEj5XGtrimc8yB3hOGyLUV3Wt7uVJ3zYssjc0nhC8jCEgLusO186YEBDyxVw8WTFMsBt1a+YlwaCI2fUNzVkAF1TXqcB3T48zug5efVUOco4UVxShoN6sZXdE0E4fNb0vRegQBNJ3hXGBWLYlma0Y9XulgnQy5XU4CQTgVkhxqUAPAGxNUEnJKYu3ibhiHClSoK8Kappl1LIoe2XDtKCERwmNQInFnpSFWJGSAjXVJv0UdxScYouZhMB2TgtKRES6VbVsbAJ5TvxdlaNFJkfVTEJoItV9obhPX8sEnkc5yDvtKmAUte4rI+UrQH3ZGXItIoalsnBxQAA3/90kJ31anBS4XyDzjzVEPXixgRIADWEJiGVVjVRrVVwi8DjgRki6E1WjXaFYAF9s4TiWxuPw2IlGbOKqepVxiI1+ElvuPSAkBRwkqqjaNtQP/cB2hlIRF/ZRYLaSKawDq/cdPw2ZmcIJredKlgaF0gBK9Cro6tvuRM896EZRk9LcAWwKSDb2FFOSBpjKXEdFUGMN+MvPeN9kNSVrLBKwIhuKiOFemQN8jkSb95prlyWp3p/Jep19R1XQ1ZtbvaUKMFOCKXcLExEhSkMEy/ZUtpBO4EegxcAdBW4kpi4O0vwYYoOMRVeHDGDJqwDNDn7VfPWzMZg6AdI6ap2lyPlab1SxPNrA1brhc5lzyPyf1pQoqAYbwRMglcGkkM9lYakrsMVtAHe/H1HmDnbR5RzjmDHcR6wpDfApee99qH2uEIYZ0ygZJvJ4ApPrcoYe2L6+vnT2Yat7qWBQ5xnit/Q8FvhSvcI098vROUCv7yMKpyqWHEDMrDkqJqj5E1A8RRgzpI8I8PTPSh/joosKsOyEU41h3vNpLnkG5rglHarnXjbuQfJrUMdYrD8/b2TTOpLPTKM7/NAUm+ZIVcf39yBKZtYdAKIiY32esoWE+JMaF+eG7fbnf/7/to9+9et27syq8hNs3ZajeOSDVWiVOYD9WgpIVNQBMaL3xvGG3n/We60Vy4oBqfoXAUz7kM1t7YcUkaxvrNtu+GCnF0QtUlyj66d1Te03CwZsd3AFYb0CqKm+lwLhVlcV+0G8QAZxHvKVG7duqkAPhTDEHPfH58iM0v+W62b/ApTEypr1XmpcCiwBpeiVeu1ae+PNt9vNO3dEzC0sLbcLly63f/kv/7z94pe/am1hqR3PLbRFlBHVqiLgGST3fhVkqbeierhVT9MiJrTXK5ecFL0iG49QfUBOT8Qr7YguXrjWrly9rLGl0E7rloidCdgWCTDatOeFVRHrpCLMIqrCsZ1dWfVBJGofBkwUKLzV9iHv/xrk7/yc9/rFRStGDMJx346V/GUiS3xOrZMhOUKGnCR/A+j23E3q3mFtrg0hefIIknr9LqJZIHJ6aXttzLo1EicG8etj6gHs/Wr5lFV4XDj7JfOPQi/mhYDE5libWIH4hhwk67UVNCZf+YzdbbB2douKK/RpPn1Ge2tUrekfLNXstauy5Wa9uX/vXnv46HF76+232wcf/FBx/q9/87FcfSgqpeiUeU9+dvfeg3br9k21uoH8RrEPoO1ni2Wi22hIAU5x5rb7etP+JWpEvs/vo4qn6A03I/ZjKyknEiZrWgiaxCHOBazk4d56/+myhXWMPhVHjn2FTYKl//qk+Etx5hTHZs+c0IS+VtdETwziNbt6hOrdsVW+1JtSpFWf01LJKfZBxaVWON677STlGDrFmsRC6kNZCjEKBryf2fVB+1QRUMm9FZfLISUtcKrQ3HRxJ3D97kw92nPexIr97eoFpsMrV5uEHWImpW3mZvb/xKMnya2TROjJ6+pxWMUR31aC7+fucff/TzjRuI9FDZZ4ebzH3vO3E6sTZsR1h8hN/8eMq2NVv4Oc1ySECZrkUCb+yY+cG/ZCxBQxD8SLCcYSUFQu2p1ItKyM8aEJVsevVeAbG9bKYVIwoOJI9UV1jpnCaTlScYyhnUBwHU43/p3nE3eskZzshaRD3DoWI4ZA1GfqHrJi+5hTYebM8xrWdu07caNJDJz+4NWPmmOlD61PMxHtKVTNIXmmbolAD1DiCxcYpThQhbQpuKhNxTUPs7PQsdfU+3YmJxgIbeeu03ud68vxkpeMc7Jf/9CvenweKboc7zPHzS6m7WbMJwZ1c3KoaX0Nx1m74FioUO+AxrEcEYwzeJwUC50Qlii+2nHheAoAVOyj1lfey9nLnj192p0tWLNCJqs9F/1w5+cVkzjmmnJjjk9eub21o3YgYEshFjkGKlHhTCIIK/cvpxzlaYuV/x3TOgzVZxXQ7ezoXeWc7FWKW0p56xwKXMLFzsw5t594IswS58BTS7jerCqXD4ai2E29sFGWVrFrxVeMofZ9HDkuXPR5K9+1I5oL3VXUV/bTItchrIkFRQjP26ZYzm3nhb+JuN3ZEe6Gg57EEVz/WABZLnWsCdM7YuwGvGTCAexkov2hyNKrl6+qwCx5Oe8o/APxGffIvQsHg6/gZ4cHKvxD0MFzcux6KOtk/kN8wrEZJ8QcjK1avcXtrtbLuMalAIAczg4Zac2Ac48LNSOoEM7UW1BN1vXO18GJjCl0PEsYNhgamBuOb6u6F2LtHJNx15rKc9nfNf4+h6PmjjBU2ZrLGaa1J4+ftr/413/ZHtx//D0veCKE+K7+8/sH/V19sifua/EUBHBVshX2SsLFYsGicfE1yJsrDTfD40bPSCeMe7vYV+20F89ZxFmUbHVMNQyazqMjqnwW46osn3rUwDQ8x0L58JBgbr/tb++1rfUtWaTtS1mcqrqXq8F6ANQBouO2sDzfrt853S5cwmp6WwQwASHimWzyXM/C3KIIWayg19bowbXX2tGiiOH5ucU2d0yAC1nm5JgqVfr9tjmCXxQTLLJYBC82qn60wcwviEA7d+Z8W15aEQn29Vf3pZBeXlqVmvnwwE3qJ9C0pyXaJFLp/9eZbs7Bp3HhSrVJCx386xzh5d956UX/a5O/yaBmLaADIPz1CeDWFo49VwASZPdKldIx/dawovU9p2G9rPjKZpXvm1ho6o8GAJT+HqlQhvhkw07ftyjp0k/SCYsBqICm6RPBxnkVO7Dr10U4EhixybL5oxah727AY4hMAA82YoIY1MAQmpCsUSNyJ5C9v/zoI1krP370WIQVvX9RbQCUWOF5RsHW7//w+/bhzz9Ub12IW+yisUHGxpggjt63H330Ufviiy91/epLskwvUSvomaNs+KgNuG6I1yTZkLxcO0EYpO3bb79txbJs+DZF3hLgQmJCPEPIMgYEpihJz57FHpuqYSsQXflnZSXvAX08sE8jOOT4qKpjyYsNNuQtvea4DxTAVy5fkXoXi2tUyNwj56TvMHaH77/3R53E53zc89d37+menj573r7++l67c+eWxgiVLQAmQTIqAa4BRWa3tkGht7IiEo+gFPBHSvF5V/nzfe4N9QGENGT2vpLTI9mjpIcL7zRJM3PeFkBODpirAFWxeUElA5DF+AIoQtITMF+/9pqukXEGcARcFUiITc/Ojq0oKxAjaWesUBtwLBGfStg5v1XI6jNMUL+3b9Kwel9z/YBYDiStbLVVITb5Vg9zvCR0IQND0nnVmFRqScqYK6ibIWG4dtksDoki48ixrci1+hqrG77P8Qi4uW+rqq2+9DvoNdgJqa2IKcBIH12uhnFOL2ZXX9pqhznPMQRiM65YXjI21bM57wNrTOy8Nbay0lnWuFjBZnIrPXG11qqYgiAaS2UDJe4dy+fmNJax8faxIdENcOS9k1ocdYxUh4eDAtzqWD0bQNmCc7mX3peniDDGje8lQU5frKxftvDGlWLffTyrRyXXa5tiF6c4GeTf873XYkhrkRP0Uq75omSW8aW3MhXGK7Q4ONJz4Z71vMpyjXMLSCsQ0X3DnBAHJODa+Tf3qYSU81QSLrCzSNIRwOpJe/VqFyhVBE72xRGUCBA79lOVPTZ2WLLFNkETMIHxS6Uv98Oc4T8r+jy3J/DFBLCszeX0gOJ+S0+NSma+NxUaYKVUauAiImx5ShJp6+zeK7fmf4AZFy5YWW8LK4+hrrMAhpMKl5O7fEDFgCUa0wJD+jsH2FsktBLL3svX1drm4F4GVwLeBbQxEVcEQxUsZHxDuoWUkNKuLtZJu3tCdTI7ZEgUqUORWMiSCZidtWQ22GNyT/Fs7NvjElJkRqyRq3qmD10Pp0KqDoDSwH9PoO1APvcYjeuvd6CDuylQKEDRFpIGV2eV1FXV3kl9EzC+riEGLADbP6yfFvHZFfODPaDOM4BqAao0p6pIY3yWAabzPV/opFB6dUQZpqjs/9SXtWylK2aN1WQHjMfx62rEEFIvn6XO0InfrBf9/gJE10dDxKe9SAAjxZBSMXgPgID92U9/1l68eK5+v/NS7LW2DEjDHlgKPt5XP4nJsUigXDlrsAZkTqfgRHvI/Jz2drk+nD1rkuzIDhvELL//5JN279E3ZbOPwne+HSQ/q3thHb6AC8rp0+qTGuU6xLKKxNR7fqEt09tOxKkVynbHcPEYhYlnT59u506ttPPELij7FD/axtCKFRNagEKxjAsRQVErZMH61lb70Z/8RFa6f/GXP22Pnz5vc2qxMNe2d/ekuhR5fOw+yzvbW3YFIcNSZaz3edn7Eu+oxdBi24UkPXRbIL/H2jE04uRrFy9ea69dx5Xp3NSWowhUPdsC2rPmmQCeCkQCDmbezxRqHBsoYz1XP7sNis4gAV1cmPcsz9/vY/q22upZa2ks72WDbWcH9yXmayJsp3qlSACnogafI7N9SiO7ktc3KBljfyt7P6f6dC8OY7+svqMherWH1poyrAsTeDqNWYjhxBmJ1eS61eZ60RT5wtbmhhxMsq9zPFm87pNDL2sspDqiZ3W1pBEZXAVo5H7Zj3mYxFPnaZFz7EJeXHy4nosXzmk+E4s+evRUhPAPPvhAMfW//ouf6Xf+/n/099sbb76pmOkPn34uN6Irly+3ixcvyd1Izh/z8+3pk2dqHUMeRr4icunwsN27943UT2++8Ua7eeN6fwhYStNmhhgRpyGK4lhD4mKifa4Kt5R31trhsXVBQr68p2d190IfEpLv6h2e2oFW8Xm1kKrDqJhNTlWHiq35Smygd6IKd3ifeK8TUx8eO+5MEXaKqBVvqQewVUdcNfPfBKEVvdjns84470Hh5t6VyrWqWMbOCENs35XDKSSAJHB8GPLRxW3EOv6e/8suNLX74HuscSYop/EMKZX9IOvAuM+KYK+ioMRUYyyYwjk9x6GHbYoz8o6MxNr49zzb/i6dwG90rrqlscfwFNP4CIl7Q6DpeGmHklYoFT9knF1NUoRtjaH22iLRs45z/MRH0zPDGr8K8ge1qm2fywJ5sDa2lf5I/jq+TAzmWpN6hvWUMqaZqy5sLTvnOnZigxRvqcCWPBCSa25O+x8kk8ZlcIMZ166cd5oHpWpPsb/s2KciXZUYaBpVr95anOOQEneT/uIm1nqVg8KxMVS1OeBZqPWNi0mTS+X9DJHc88QicPt5au+KCjg4Fj9PcbRsYStv0n2Dc6jHp3OPCBvSisbjO/Ub1x4ZNXedOPM55H4I8f6elPNB3rdx/vs5eO/KnpFnk1yw//5g1555Pt5L3omcJ9fBOMaCW5ccS/LBmjxjOL3PbmXg4uwpp0mBZNaKjhUOK8tYHMCYsJ+x1xAfqDgh83uw6Af/QGEJzsT1u6iX9oLuzx2FprAC3MOKeI7rIUXGZ87Sw94F71nDJKSSC4eJvFyvnDTLEVH40ZJtk8FDNPeq4JnHQ1Ei7zX4JTiR3WDsdMjaK3WuWpu4KJ99mWvmPfBaD9a9pD1YMW+9i4o/TxEDG39gbCjgyB7oIuo9nRMVa9TWXGvuc2ZtVgxjTEYRUbkZpVhwdwdraxTG+7JzRqCiXsj1/vHcwCMRPPAn9wLmSLsHsKm4egUPVwuucpHSLdHG5hCltdvEcS/rm+tt/QW8hUVFTHWeRQhwWWTXOijsoDCRqKe9VldbhXKcy/wGT9jYXFfMAhbM/PI7UMWKapW23M6eOS2SmnGQqx2YWrklSvxUPX7VHoyYqiz+0w6QvMPndMyAOwstL1SUiliqGRP56Je/bl98dvd7XnBckL/Df//+QX+HH+54a/NLi8feGE2meQezClcbxIVT7c7r19vpswvtuGH/kC0Oxexy293Fzmq3bW+7Oo+KbNSvR4fY/9DTwDY+q6dX2soqdg+LtXHw+3ttHxuC9a229mytHZYFtTdy51lTQDEE9wPYBQGMAvjchVOtLWy3Nk9fBAADCczqIF6cFxeW2tL8qba3eyQF894OvahW2tzxcps7BtChktmVdKrAnct/VAJTLVmbLQt+EYcCjhZozH5GdO7a2oYIC6m45gCMJzB0IoGLtK3Lm2DQv3rSnbRDHAngV/bw/WuQuQHE+plPfEYb21+5GljZVbfSEbuXCODp8RnUySMGsDo2WaUKcPUycsASxW4SAc+FAQwp2xsTGxBI3ghDMhBwO4m2mi6BHX/mmFMy7upU2/wuiOQUyXGM2vVyu3HjNR0X4vHTzz4TEUii3BPNY/cfBoB4/fU3pBKGkCYw4l168OAbWSD/9re/FdFJipj3dgAAIABJREFU0MTPsTCD7OQLoAk7FmxhojADjMCKHWISsk2q44319uCbBwIrRGC0Y4EjBE8EVQ6gST5QoV7QfXD/BIn37t9vay+etQ8++FF7//33u0KWgAdSFvtp1MgEAdwvhDO9hW1nbDDszuu3249++MPqE/y83bt7XyAdYFzu9+t7d0XQcn7690IkE2T+4fefStFLVT7WbAIjL10UmY0l9J3bdzSOd+/db/fu3pMF9O3bt9ulixf0zvE72GUrGNvbL9Lb9rax1+NaCYwANCFwSRofP36qoJagVJX6kKSl4Ev/j6Xq70tQjX2KEheAKwJBVfAtCAhiXLgu2dRsQPRawUrQSaD49OmTdvfufammKRpg/Ag2WVM+/MUv2sMHj9qf/ulP2tWr1wSucL0K3mRvSCBnGxr14jg8VFEAwC3Xk4QDEJn7RXW8dMoW853kOHZPNs5va1+OD9lOwmMSmHk/9qpxdajXKiWKVSkbMra/g0U8hYARSOOo1EUaVU1PIkCgyzsd4t1JqYGvkNzMG/WwUe9gE+8E7bxXsYNUoiG1Kn1ZrezjvphTPLvY8QUoSXWlSEdZ9tGPxc/bSTAgLkplKxO4Br6UkAX4UN/KqAtCmjrRUoVojSPAF9fFu+l3dqwsdt9kk0wGTlTVXr1kk+iGKBeYJRvi1hMwOyFY5Z5EShW9sUyqyvwJIHOVr5+XATv1OoZo1/0R0JvMd08wiGKrm9KfmPkIwc1awnNIXy7OyzvFBimlgFTtC3KQ4Ngh1NMziM/26v6qwk41tQCJShaVxFeVedTjkUONgIOfkUkW22g32aMCrs+ou7r6oEDU+t0R5Mv8nnph1xwoEjTAkWKBTqC5uIJrEyGs3sxWxuS5jgAHYx51htbfso6M3SFnTBU695Lr4+9RZuS9c5W6Wxfw7lM8A9DqOT1VO4/gV/a7xFDjnyeBmgA0UXa5L6YrjGMfGdXLtHeO5EDBEiEWEnp1EtdqvE64Fjmqaxz6GadKPeRCgo8AWgbDDS5OYIADxtGSLven+VdFLh2UnCHUbEkrtdNAGtoCrEjXAsU64VFqWa03RaAENJzsMx1RZVw1HF1FErK3LDyjYPXND/xylKsjuD0EY6ioBlcZjW/vG+0e1uqzql61BY6dINXH90ufT+w9gOnfHpUWKD9cc+bfBI5H4TQdZcBXhyr94ecFdKToaIzbch91O9U/r4qFBhC8A7+dXZuUY+Pc547TczCk7qd/+EP7y7/4y3Z0sN+WFufbwd6ubJ9FNPCuV5EGT0Jrj3oJl11p7SWkEulNyFoBGJX13nvfttbNowPIM++VXPP9+/fb3btft71DCk5LGTYSG3pfjtr5M2dlc+z8yms+10VRLTbFgGooQ5j/e1W8ozXm+LitoNpYpm/9SrsEgQp5eNxkmXz+wkXFtawpFBOyz8r15OxZxVIBGhNPbu/uqgUI7isfffSrtrmz244pomrzbQ8lQ707rFvEX3L8WHRvYytBrGKKNXlaNGxuPVeRcMhVcreLF662q9euqBCReIhrjFIybSLSV85tG0yeKuYYlEiZTwbiIcztdmIlifMHim2sNnXv2Z2dDbmc+KtA4yoA0Hs+V/0opeRIITHgvOM6q4VL7Zh+9bUmsK5O750P72KQVyRePT8b8spiBjspLLLFRC+9rT2PPEdmCWDQxxBrdWdjoUt/JWcJaOZ6bJh5lvw91shcNns7+Q2Fp8RmkK3scyipmT/kKurpd+asCiHJYYiraV1zsLvT5uRA4zEEkCb/euPNNxQzkn/xBXnLe4UqlxwCK+XHj560G7dutIuXLrWvvvq6PX+x3v7o3XfbG2++1ZZPOQeiUPTu/W8Uq4gEvnSpra6e0bv65PET5VdpHcP7SL5DzsH9YAGeOAWlE/f2/MWaLJztHtVUGIvjUUD29PVjXQYQtnrM96Zcteap5rGUw46FOJYtcMtaMoRCKddULD2s5SJQi2TmumOrHcIge2VifBFJymuISW0HnWKMPHb1kTywwtCFgRT4O4bk3GqRUX3JQ9BoVtJXmLhVgH/1cV3wMeQIFzcT8KaymvTaVP+O44KKKNynu+8n2t/snMKfyr1Ym4sYmSzjh7c0lv9VIJW9YQTtte+mmL7nQnWMQUE8klKjCnjco07+fWb/PEFQudDOhO5IMmY8NSeqOO5kbDeSgLkuEflRl1b8zc/criDK7Ir/y+LV4+kiDuWF5fqiVilS2c514lJ5AzFP4uK4JwxVe+o/Wc9HudVAABtb9Pn4M2OeZ18CaCv9qggx4zdiLVyb1nU2rnp2iS+jpotyWfhmL+A1YRor1BRFRzHbiXUVKSVmc1ulEDAhh8eYdCQoJzcNu1uoKLr23sStyUU170stmr6tvCexWe/3XATwDAGb1h1lke530k5SYGf8nXUL9amLdidF5jiP8/fEqON8FYlf6kWvSyXQwNlEuRi5R9qkzLYROKmuTvyTe86xM6dmMbmT8eBkt801hAj3emwSS7Dw6PJR21bPbSq3z7Maieb8Pdc0jnve53zOimsTsfn9CEH6e1uFjioNA5+kF+/8fH823HPsfCN6CbSpAmXya71nnt+ogdnnhKeoWNOxCnEmz4F9I3FUIhSJASDxqpUSOBjHYv0G/+IYS0uolu1Uprx+Z1f7NnFP1g1iKojEuJmlZzL7DY5siusKX+Eao5BODiucpVqbqei6sMhJkGE8CHUt4pE4oxGHgh8i7tE9li0798f6AulLnNZjtj1UsxSjN813XEdwJLH61Q5HUulu06bvmVwRiWuvXrESOHOJNYFrYwxwrEMVzPhikRy8R4WI1foKQl9KcZGvU+shxpdnyLF5D1M8Mqnz2e+NabNEJZcPAa44dG+/bW/bChtcmEK3nJfng8uPxuPQBQC8i8TpqJL5klhgj7jVTnMI9Bg7roF/467JuuB4ZV/iFHBltT1E3KO9ZF6tCf/1n3/4PS84s5l/d//x/YP+7j7bmTubW1ioMsSyAKrKU5GvAOCL8+3G2/TQRF1GL0lBcFLL0t92bo4FaLHtbO+3Z/RG2jpQb9zlRXoD2gI5PfdY0Nls+Lx7Ex6qgn3zxXp78XxdVkMjSZpKnyEU0F9NWpZ11/J8u3qT/prLrS3stLbAphi2kcCN4NVgAADOqSX6/i63vR1sLdhEjtvBHl1ouRc29bJjoEIbIrnUyhDfqdYDeJBNw+GhFkgSQVV9y+7VYLpVYfjpG2CavS8Gt0AEFWAP7OhfOe8MYo2EaxTAf1Mb5xkC+BWE8UgsvOrSpICoXjoBL0PTOqkb+qTUAUYCmGB54WhelWWQc6o0ro1eyUjZVrCx8m8FWhQaQOTImsObWarcYrGlDb/sggIAReGUalsljXWxWKHyheKXSm42QjZBFLwCL54+1SbPtXEtquCsftfaiJdN5FkFahUF/wGgEUxgUUxAQZUcVe8QiLaRwVplW8pXADeIVRSzBFIcMzbFKGHp/cvmTMIIAMEx+D2pbqtPLD8TmV7JOufnvAAiAHlYR7/xxusiciB5v/rqK92X+nlAllUgF8Vb+mRwrxCRgG/nz1/QWKGA5vrPn/O/Nza2rKQRObWkVSJBHteIopDxxiqGYxm0O3RPYgEF9MZcEZlG4KMKviIr+Z2MKeP2/PmabOYIrBWwlQIaVQ0BDde1tb3d1tc39XcCyYuQpVxXBWaxbaU6juOvnD7tZFd2Z1ZQ85ZSpfjk2fO613PtAv31qrKRd13Ka+ygD/bbgwcPdJ8EnlybevOdPaeA/ncf/059jrHwDpiUHlMjMRsSUgAKqlCpCqz4XdO83NSaKrtDwIGqzjRhE9tqW8jkuZIQJpFJJWUUeQSfANBdQSxlpN83/nMylEDVRElPztPDdCBmkqBBIvK7ArfVr8sJte2HmshzV08ChNvaC6UkCZ16oUjl6sTO1omucHaVKP1msLp04GowJASTK6/T11bzpqzGqN5kEaVynHeV6zmsfmBW/07AhFRludcCVZmzvC8kHXrP1A8WMI9+haWyEAjmcbKdLwVEVoakSpvnJPXs3p4q2VXAwv/Nz0kJxvvMV5TEtmQzyRDQIr2olagVaW7Vn5N2xmuylS6b4lKN8jB495h3evZlMS7CQP1iID+spuZLxGxZUYXYlNKYZBwCWcotq+ImtViq023nmX5LIyg5AldRH0/JXvXjLSKVY4/Pg/s8QFklK2xvLl3tWluqCJ5SxEiJTWFMWYyzFiepDUmfdyR9pdPrx3/6eZJIktDxHPRvLJhkZer3L/uXQV4XdQTkyLuhYrv6cjX1rJVxJzlLJSIgqRcnTFX7brEwhevmX8c+vdF8FAFWkUjebQPB0/UluQ8Yo/7HpRwKSZqeyKNtlXGK4bx+GN3aSgBNfRl4jVVwETU9TjBqMxakGL872eN3KvTyM6sEH6VUSLiqVQyYM1MAUOPQFZyDuirr4gjmZF4YFATUcYFFZl2/uQLq6jHUvVSsV+MTEJ7fyVhOdW2TRbTmTFmdzxa+VZ2mQAgXb1qdM/2X8Q4x7WdTfRNPKHjH8fHnYqncfadPPJO660F1MxLHPUbNmMrus97OmNWcnA/TgAVfHYe0E+N5JrrmAPoBak8S6PVz7Vyl4pLyqUBsFf8MfbtzCeQkn3/2Wfvd734rxeocFtH0OaviMXoDqyDpgKKaKioqm8eoftXxpYg9vf8UVqnPosH3zFkAmVOL7oPGWk8c+AktMNZfdGtqFVVV8UTeoteuXG3vvvtHci3ZrZ65iqW1H2LTRywH0QwwVf10jw6lfpCda9nxn8KemgxuzlZ+WucGJw7adsj5hWKrU8SItmUlvsTp5qycTVp7/OSpivakKD9u7dHT5219c1vTml7nikMO3bc+hRRxtiDvkr3zAfGh11mTWKsqDiRevHjhfDuNLfe8e8syHu7d6+wpVqK69iI6/H55rex5yElrdwDuWnvV71S9ifcFbKJkxbEEcG22V++4lplwIedNwZsI/r3tDtJGwdvX5tIJza6ZWTDzbvcUdyKC+3sb8le0Qldse++LqmuaY+TZntsTAWyiZb7NaV/3e+B8e3hXZt/Aaf2u2EZ9jUXEY9c4Fb/FBpNCTWIc1E/E+1b57MtFiH3XsYmtoxWHHR4qn2G+8dxorcSaduHiBY3t48dP9G8AYWJuYkTiJJ6N4o/FxXb+Im1YmlU6B4eaO1euXFUxOO/F/W8etAcPHin+fv2NN3Rc5hBFcuQd5A4C2pU/2Y5apPX5c7pW8g7ug+vne4o/y6Ka688eHctm7/OOz1jLOSbxbS9WKnJS87daU4Sc0ryNm1ORLZ5r05y2CjcA97SPB6uwm5bdDZJX5P02uEsxH/0WyUMB8h2vcK1qhUFeVD0yfW7PFb0nhwcmmpcdJ6YYCoDfeZ9s2KoIm71sar3EZ72Gun1F4pGQOCiLyVE75lJzTmun1k/n11xP4lTZWcdGuNb8kD/jXt7XN/VXN5Giexvi3biHZMzGfad2Msc3wcu8oBtOGPa2KAbH8/efx0a57LGT6/RC/17Y4aAja9lIYGbvzjFzvbqcQR2cFSvkFSPI3OC4snstsj3H4/smLos0ltuaY0U5jFVhPdeaOTqtb7WWeZfr66+ltelbXS0bqm1D4mLuTZ8eCltDguldq/kpa9zFxd7+KPeffPXkeGTPHZe0Tm4WGcfz13XUPsDPM39etRTmfmszf+nZJ8bVeTJmNY/zfEbyOufKuxDCNdeZa/D89R6QXEvxes290VZbxamFj+VdytNJy4yOllacffJe+xpUrRoizHDR7+T6lc+Ncbb3nSn+PTlWY/6XnMOvkq8q701+9qoYN3G4xs0n7J8f34dZPKP6kJ8o0uzXXs/L8YhjZ36m/HhvT/saVwjG4FZBXquNQxjHTjHGSC4bv3QeGscFFUyr2NpuUNwFe5os26udkIQLWPJCChY+4xjY+8tUGJ1WelUEVmsM18d+a1ewyuUVixKbu0iTNU8kaa2hKTZgTDN3VLQB6c7eUYVK4BUUYDEX1RZA7jcL3TpbBGg5j/V1tNZLrt1F4nai4xhSQFcfXnAehDKJEfKsWSdwaOGeWIPB2tSOiTWhiGmIZJ65n4Pd84xrLgije/LkifZ8YqbYRnMMxhpMkOtB5UsOT/ETX4kHErdcPH/e8UI5z2VtJvZmLGMXrdgATEp7GusWWBb7FbGie01z7/yMe8Z9ECzMGJLnKjgxRYlxp/H6zfobdxFjkbRao7WF9mkVkHlf9N7udjciu5d8Lj5zdHggvJTico5PbEh7P47F7z54+LD9H//0//yeF/yWmPi79u3vH/R37Yl+y/3ML4rRrUawk+LBgIlRstNXl9prN9jojtr8IlV7+T0SygUpfecXlhoFodvb++35i422v3skde3S4mo7xc/pp6kFeslV6rtUqO21o4O9tr250bY2dtrh/gSKTpt1Auv0qEmVF5vSXFu5sNguXj7VEOzNLe7r+hyVT8n/wb6TBcCaJSrbF1ba4vxK2948aI8er7WdTZQWRVbPu3+x7KurEbwJ7zqu4gsUcgQnJxQgRST0HIVA5NBq5IkArqaFIYDrWr/thbMob/jpwBXnRyIOXsUhF4k/JiT/ttPaCZfj+NGyysexdYQg6PR3ESBZAIUstExIBHRXJeKqlbWALPSPbAdNtr8EU3y5ujw9NV1dlS821Kg3FSDLAsq2qWOA7H4vAYltsTcGlg7YPI8JtJjuJPUAWiSFXBcBzqWLFxVoUJ3OPQIQpAcr90RFFgFHKvMM8M3379NnAiITNSaBTQAWAgopIGThh03uSvvggw/aT37yJzoWhC/V7gQp/Pfi+Yt2cADxdNROnzkvZS4AhFSom1u6LsaPDZ9AgQCHc3Jvb775hlS02D5DaANsffzx7/TnSMZAkkLuUh2H/TKV91hD8yfHow8xAReADAES5157saF3Gyt0xk92eahCqDo9a3Ka3yOAQ7Gp576xVaQXSsN9kXskXajazghwvKCxhrDF+iY9V6k05Lwk1aiLFSSWypFKPoj1BEsm47Hr3m337z9QEPjG63fapcuXlER++dVXAn1u3byhuSf7tKqS5hqfPX3ePv30c82Rd999q126csUBefWmsorP4C9jz89Qbz998sQg1oULPQhOEsQ8Yu3jfVWyJwshg7PqLYOdLIqUskQWYArxWVbdzBnOCXHa+wIrWSYRdGISBWoHVBTslQrs+FjKIEBhPhO7agCiqW9prFhd7WtiyglNEtSuWFECdFrr+l71ADbhCSHrdYGv2K8HeEkyIetgEe22QeJ8ee913wpY06PTybgUbdXDhrkrYK3UutmwJhJszhY6lawxP9M7mWtA2Z3xhboVEFLAQ/5MVbxAxrKWzvtOMmY7a+w1XYggolnBvYlaJ8+uuk2P5CRDrnT1PiVysvfuDgBePa6kTqLIKMltyC7moIFdVfCq1zd9o3dN2lXyEGCKsXRfa7sl+NyeG7L7pEhje1sVvTy7VM6TtFABnN60Bt7mXbhBn0je7+pRk8pz7ol5ATiX4/IunVp2v22NVakBlMhUkpkkOsBA9i4BjKVs6IAE7wNqlALBJ+DB6k3t+dVrLwoHE2YGCtRLOXtY1JOl1k7yGwVD3uE8g4xNEnpfn50sRGDUZhQlbex4e+Favx+rOwVslS23EmGqdkthaltMJ8iOY6zit/WZyY2+95WEIkR4B5UKinNcl7YNU6/XmlpTLyJ9IwoI/xnFy+zaEjIiYUrAWV/RCKD5WZ4gGV5SnE1EtffrshIsVWi3NS7lVMa5g6eDVWPGRIBq2cj25+BoQERZj3Xre50EGVQXvpb6zAlQ61XgYn8enRSfnlAFUzMEuWO5ofdugPPeG3r8fIVkiu+yPp9QX9SvR2njZ+e4aiLwQxLNfnYMJT3Py650sGaextsEfgclRe4nRs9ci9WlHSB8nxXXhsQdiv4EEvUBT2/UAtcHq9TEieNY9xeh/hJVVaUy+u44zloLygbQgAxWaHttY32j/frXv2qffPJxWyTuO7XUTgNuLblQDtKQPKjbnJbrCseSzfwBCo7qe1yEJucNGJwxZn2CfNUaTm50eNCePbMV7fbudn/n1ZJm+Lp6+Up7//0ftKNjrJbdDiCuCraCc2GVOpgJ3PMews8o2Mnau7uDwmC7HRwZlBSYyH6FwwX9UWXvybXZrjBjxTzie6e1xi8JuFwnj9valgJ4c3unHRxBFJWVZlkCsnYF5NvaBlxj7VdEpD65Z89C2F1qly5eamfPuc2I94IUebhXfNYmCPBO5CtWMSk0gt1aIysXOKxCtswDrb6lCAOEVVsN9bXfaGsbzxWbTr1+KxHyLJKaYnXlrPv0FQlHjLezu6l5NBZtTLr+Wlf7T2dtn2uT95Me1ukQJ37zJ4Vv1p6jI6s85ucBX+MWAqhs+/W65CzqGu96GdoCsQNAons5lfq2wPe0csB9ghiFPap60jHG586f1bOhYJb8guJGQFVcfiCL1Mtvd1fvhFWrtn3GYYmchzwDwBkylmJJPgtxzJxkOqL4xgGJFi4UfBIjJ34SYXOELeOuzkE+ycWQb1EcyF0bbEX1syOgd3FxWUPInMUGHftH4mDeS/KPPp5VKMf1eu81gBuwn3xIcTsFv1IPWdlqEsLrqkkLP0aOz1xin7ezhOS+/n1IVam1bIvpYjkIUHICOxbxZTWx42K++J30FIxzRwpF0kcwxVQTEOxYgjXB6j3UuqxXbonBuFD0QY6LRTzq2jiAxDWFB+NxmvL/EH21cOtnWu96QWWp5VTA6JYXUpFKBWySJeS41q1SHUNWJJZJgWfGWQRd2VGHLPOb2a/G1znGBEN/WeUApUZLcfjJ/aOTrpXP9LygCFB+P/Fo3rOZ/WUoPnoVRKNC8o6Z9CCj14OdLKDXul19ZxWjquDT45e9WuNThDznDKGT72U/155dszVkoJadk9es6WrSl7FUGxLWtxnlbXo6O08UEcscLRVvYvNeVFuW49lPvN69jDHxLvRC/qHgrIIxX2u5TqnwQKSte9v2WL1Uon5H/W46vmc9c8HRS3FytaIjJmfe67NV/JCcQHOh4tJAdJkfJmZdmCoSUu+CZ4CKdevZZXwMs5kU19hVbpR1pDaEmQId5eeVE4zkZj47ErdcA2Op1kEo50tlnPVjJFbzDuResld6S3LOm0KLkGsj0dqPVYX2ejdrnn4bFpk543MUJD3Mr2AHiaESy8hO+RDRkfvi5rmP702era911vbaAzrrCKj4s8Y/f8+YhKRUjDW2dhoKbF61how429hGwrFZqcv1AsR6PH2djYlICOEH0R1KVBRf63bmFXsGheFpKaTcfo5iDwpu9rr9eNpZCcimhUMVszC3u5q5HL68T7jYgH1ZhChtAUT02q2R72tuDYRzd4sRzmLRDC6BELoQrSKQFc97PqU4k/UFu2ocA3k4wtdUoONiJ89Lt1ja23Gsy5ecRwr3C6bSMQ315cXy2i1QQlDTDuLZ8+dyN+QzqHzjfMO/IWfZg7nm7DG0IkMlLce3cp88s3pGRW5pw8ezYr9iDDg2mCrYiPasKuQ2aO91SEUFOxQNunWWrnXF1wrOAhHLXoorIHEO2JHnBQKEqfAg7m7qS7xccc22e1mncDLvA39yfFxLmAfCbpQbGLOT+EduawuKy/7J//y/f88Lnny5v6P//v5Bf0cf7Eub0+JC7bZj5bEBsySgy+cW2s3X6fHIykDvAh8FbJtgngOwfi8srJAWt52dg7a+tt12tw7aqaWzbXnpdINDWFwyAZy+iCIPj/baztZG29rcbge78fefVYBMwKFBkA4KL8y1s1eW2rmLK23p1FGbW9xr89zOfHnlV1B8cEDQimqHnn2LbXEeOzesoI/b00cbbf0FCZWJ4YUFquDLJlO9nLiW0qyGFDd87D5OBVzFZquDBSJ2GccAhwFKiwDuELH7ABu3fdVr9zLtmmeoq6gg/lunayq6/6bzebiuGbWwn4R7WmkjOwHs1b2k+t09JGI1cSDASQD24XHb39lrC6VAYFOK9ZUqkdR30iBQQATZvFElRzAq2yuTLFMlsQOEMXhLACx156AMwP7NvadReJwqgB1F8bI2ZghregCjCqY6in68qDixZCYwAvhIws61AjTwfVS2bK5s/oBCCp6osN7bVy/TnS2UBRB2i+3y1Wvtzu3b+gznxW7j008/E9EFwMAGffXqFZGsSQ7YnLk/lMm8R5wL9cjDh49kEc0GzvF+8IP3BczwufX1jfbFF5+3zz7/QmCOxrbABQIaBvDypcv6HP2LUXxwPMhSAqPXbrxm0ufwSPfFNZw5c07gzJMnT0VkQ/LyfUh0J1ZOugAVABUZC66Vc0FwE+xdvXLVY1+AjZLLhp3aWQV1BB/02uL5Y+uSYO2dd98WkaxKNoK69CaRkwBk53Z7+OiJAhssvLFi5lpePH8uxQpzjQo+9y+es7X2w8cizkneAKlu37rlZ10WLqqgE+hAkYiDUtvl7sjChnXz2vXrCpyULJQ6tSdT6dEzJHpKyItsNfjh6km+x1gCEq+tr6kowS4KvEe2Lt7B8garfgCv6uURxaN60u7Rt30K4Ll2xjU9nE8SbAZhXAlNgpGA3kDKBOwzn9UbWX1+bZ/INVnpQKDuYJxgWspa9SAzSKC9oypO+ZcJSNu3m+x3ciVisAozOI570Qz9mipRTjIoSzolLYt6Lq7a9bVxIPae2BTzGQGTZe8NkSgCXlbUE9nm54YS1cdmPKLIZi4zJ7ku21AZaOb33T/WynD3H7btEsmK1Q8m9p3Q2q6V5IQvxl33UFW0eQbZB0PaitwsG2IB+wKGxvfayWLAaBOTvherTDwmXOP2lhXzshqWUtDPjM+m528S+xFIQAm7yO+igulqEysKDNxPYKgIinJNUJHAYE06m3ATT0z9rFJJHZAjz0HgB/+X/Tl7XLeQnQXbA5yFkI9Fawq9EpdwXVEtyjh/AAAgAElEQVTkZq+wksPtBARW8HepI0wCjapCqSZKdX7S1o/jvQQQFjgSENdrxqFcBNh3FGOhdj44ULGPK3S1ibnqXITIVP0ewJM/udas8XkWeS4uRJmUJRq+E+rQ4pOLAK4YpROVHvDwC5OCxbGB8Yyq5K9/+xxTMCI7UYCAl+KT+txgB2z+uPb1HP9bjttPUkV5Ct1qnENC1wVONzBzDSNR/TIwmV/NmPZ/9/ubbnL6nVlyO3MhxQQZ//EQI6Hw0hBpSTaJPaHes+fo62wI5d6LMXFoPata20Jy588JWDT4p/e0E8FDL8Z6Nzqg2+13UxhQVo2ZACc6i5wcx35V/XlPVuGa0+oHHevc8Z5nZ5JiwJkpN6rji6KTwsPPSwVH6n3VtN9+9tkf2v1799suSoN2LOW/J/xxY9YKnJZDgu1K3XPa6zC5gwGaItOK6uzkpfZU29zyS9mnt7e3VJy3vrnWbf2wmvaX6Q32qp/8yd9p5y5ebJvbRRSnh2iRBAEXRdypYM3r16QMq/Wrjim1gnq6W/WoPeWYPdjOFgLvuVfI6nkXX5H48T3AQOLarVL4nlpcke3uPE4pVWiD04bVC46Z2WPOrF6QQpM4jpiEvUYE32CZ2deQUrtMa0rFI1XspJGJXftIFsSdpGKOviYz7lVso150m1jtWVVycFjW1Br3mZII2+etnlMcxXxgP2dd3txcU7znXDCfGXrzDmtfz/VmUr5hDR9f9r4mp3/vLAnMr04EMLGeW1scHaL+HOZNzXGRvzOFN1UQdMKxAaUuz4PcwDaP5GMGBh1rHIqkvHbtih2NFhYE2pITQezy5hE7AyoSg7OXoWzRPtfVZNsmYy9d1rx7sbbWY2da5TDG165eda/BUqKS5/BFLKe4EeKnckCKyyh4xdp5Z2dP/X5VeNtoE7TSzp0/r9iKfZOYHkI4wC5zhz2WfycmDZBsdQwq53mpZuI4xVO2JaPjgKw1eud7GxViy2Wtm8SM5CWcn0K89DE1YZaCSxcPxmXEa+4JC9paILN/9719sDxPv8WRHCTmZW0hhxIYXYVrOsfhoa25z53TPZ7DzlO5trEg1gTWCHKgtIawnXv1kc67VzbEUZZ7Dfa92VWuCtgoQqzzusVOlGXTGu1ipYpFRfC58CZkpOOHKuqr+Z14UXajtT6JJI3zw0ACZs+1ym8qck1gI0eDckhJ7t3VzSoCYR10S50UNc3sZRUDBcXJft6LY4displX3sFBXYZVtt3eOiRR2k/UB0e8w3PYOYlVicbOMp7Z16dSRR8kxb0mXo2VRFEp4qDaZCVHj1I3xYm27LYK0edzvOyclLzDexE5VMhH36UDgpD9IfHVn7h6SWfv41kmF9F9yMHARLefc8QfJqxDqp4kRDspXfede8lz0HieeKdzjtynt0W/H8rTqrBV7hYQRCqWcc4qFR5F65XzpvVUztefSY1dcqKRnHUuaIK7j2vlkcpL+hrvIZ2K88C57MIm699lO1akcDiEbmKQrA1ZG3Of2Xs9LRI3TfHT+Htp7ZL7yxzJZ6OOz3vnfSytXcaCUh8h63Pexz6mwinchoM1PfeU3N/zx+92iOp+7SUCSW7ndy4Fo5NKOO9WnAGSG2eemlzLemqhQBy7OFdyMM3BCg2s9Dd+OhLomU92OfH8ET7E+1jHChGt60iOn7le8ZAKhdWK0O4asWV3oVgcG5w/6J2pdVb9Z4vg5AcUbZ9a8l6rZxjrduXEbgcQYjN7llTo1XpHWMsOvXN3tP4zx7inFPBbcTvY+JPrVswAKZqYimckIVF+H1L8uAmXxRXPClo72cSGesJdTbCy9/JeQKjiNLKyeloF83Z3nBuKrPbrvMdyHLl2zTbRElvIltmENyK2PZTGDXHQqrHIsor2nHHBhAnenUZszzURZ4I3xoLb896CpczzFJzlvTbuAjbmnsOxECfGA39M0Qn7pYldi3IYf/VbpjixXBjBZ5gfp0/TsuKcrbIlYJhiEGHsFeetrW+0/+V/+qff84LjJv0d/vv3D/o7/HBnAk0RwKnQr0CsuN8kskur8+3mW6fbmTOQbvQBrqboFWwpeKeyqi21w0OC+NW2vbXfnj3daHNH2AatiFS1ZTTVb05gSRDaMT2r1tsmCuC9MclxgDGhhV5MTSL4a2Fp3gTwhdW2uAwDTdU9FTRlD1cqJ/GrUorOtSUWvgXIhNNtcX61rb/Ya48frbWdLSqUaHJ/RteIdbMgXuUoVX2vQC/2zcA/FfjoOpP0GxyqkGWqpkyQK+J49r6m8Z+qh6dn9Kq60emn+cQrFcD/LubwCWJ6lgTmuVsh0O+3k0T1LT2sSdliwBq1AaAR5MFCmzs0AaZRAaCKErDsMxN4cCQ2bjZGgVVYsVaQRJmbAq3YY2kjDSDkhEABeNn7WvHIw/XzzJxSQl8kGUQoylk+i7J1r85JryisfkOuoUQFvEBde+XKla4GgPBRALO/L/L1+bOn7cy5c+2dt99WpTz2ZCTiqItR7kkljB1zVfBBtkJa8h9/5/xs4hDQVhS7xxuV9FH8EoCx+fMZiGsCoi+//FK2ggT8gGycG6Dki8+/0LF4HpBPf/KTv9Xefutt3S8V/NwjFfIchzlKZT5f165fU7U+oNfXX91T7y2q9ABXsA1Bjcsxnz5/rr9DbjMGjx49EtlEIEXVnYOxOdluS2W8jRq6el5JFc09mygjMMHGmvt8/733FGQRCIqY39sVAQy4BHmDsleAZxFTIsyWDPqo2l0k3KEtYU6taB4AAN69f1/EC6ptAZH01q0gSGCngm+UMBC/SwLEPv30U/X8fffdd9q1q9cU5BKM8h9jTVAo5SnKcpGaFKnYOpgA8uu7d0UMEmCyjPBMuUbmlProipxuIvdJmOlPRrLBuPDFvTOFeU7cn+yJVU1pZTvvppXu9AsxKRnLave9cz9zKdgPDjUOsV4OWRdAzEmYe0Xxnngcbb1cUHr1E2N9xUnBY6bkX6RqlDwGbkVADaBL7JKTUKhIAWXAkq16VeHJ38suOdWvqfzWOirg10B+wAavRCG7XJDAufi5wJGyUDKg6B7BUctpXKTUhxx1okKixzPj+zxXxtT2z0VwVzKlZFpzcOrjFnI7AElA+djX8QzdY83KkxDPsWL3vdnqL9dGUsG84XdsWW8bpIynwM6qUBaIV30XGRXd75HdGDgugKuUy7EeF5FuooBrYZ2zmtb7M2RAFCo6XqlgRzA1hCnzgc+QiOo4pXQJ2DoCBGPSHuBtBH0CCLgHmOdTVI4hWGKlJTJXNo0uFpLqrno4Jaaw0nToLyfnCs+nqTq/CODqi6s+hfUZkXhRmwwkmef+ZE/eCYrBCk6zc6h25zOMmZLpGv8UPySR5Dmq+Kn2uex/ASRCdk6Ky6lAK3FV9ssR+PJ2PYb/FQzWNWqnj42qrGkHAMwPpUcdIb7G+/N8j+oy73+drwMjOpCOE8AlZLJBkyLUArwNcc64jyem6NHYQCbmOmWB1q95AlzH0Mmg7cvj0j8mlG3mE/0fHsoTx80HA9YFdBqL9QY1zAygfCKmk6urma+ZApuAf139NNhsusAjMU8UtsOY979m/ntN7SBYFdfxTKbelVEWFwjZr0nlTT1uD5HYSdka267YqB9Ebd7f83qnOKx6tVc/uokcHK6/Fx1UpJ08YiSdh/Py7uh8pZZ14ZELM1kHNzbW2xeffa4YitiPuQlgsrJ6SgSi9qnjY5EmxGIuAvLnBSzON7UZ0PpYz1y2sWUNzbe0Rs+79y7vOEQYBWWH2LsN/a6zlzEn3nn7j9oHP/yhnBb2D72mEiOq13jZBAqwJh7orX3Kfj2qE56hfmiwkfWc+4nNo0l/ADm3ZJBta/U586OaU7GfLfBdqKnXQWNqa2Tu3UTknNqFXLx0Ua4r7FVLFLPVvjAp/Uy6jHEFHA+5huZ1rbkqP+XvlRPOkBAn50cpukQ4lXMHgDjjRT9mCL5NyMK9TT2XSfWbF87g8emVc+3SZRc5Ej8Qv29svih1xdRH0+uUn/lJsrcTHn1pGEp/Z9be+oWya07eOK7fuTrnqHXkof9vPXgXLAewz16V9brmK//kOS0sLusZMccZK2IDYvXDOHVQ1FCL6o0b11Uwyv0+ePCwPXz0qJ1eXVFuwx6WAlit+0VqZu8C5H3tOp9/Q/P17t17Io4hjfksc+3q1WvtypXLbW//QKpsLJ95N8gN2MPJq7Z3d/Q75DzkJadWVlUoitqIHtPkOCi/AXwNii47TlSxX1xcPP+9zjl3JA5L0ZqK8bBJ3HTRo2NpWmAQj3lO6X2odYW/CxSnYKziuck6Nw5AJsJDmMnSvIpBs90kJhFxIAzDax8xmBTFKjiYyM3YMDtGN6nKhVEMypc+m7YP3Y43SmW3V4GYMtjuIhvevfTZDIkW8B4Mxw7GsziFxqFy8jEm4bfSP1rPgLh5KJhIXJkYxC02rFDuxCt7dhWO8aDU+7jWSBXvFSHGuhgiIErLWKjGfp4xEWlUfTATl2ffKQbNWFQpLsc4NWRGiE4//9rxeluLWrWH/d7HU4BTMVMFECeQ1+z9yYtFvhRRLrvYKoIarym5mPabwkOi6vO8ikqX809rj/82kaspnso6pv2h1lXFxqVY1bh08tUYjHr0noibQoCm+CfObbnH6daHKG4sVKkYIM9a5KwnjNfZE79bQVvlhFWAUHhR8KCMUY83BtK9r9+vuIaT8WAKKBKFKH8ZXIYci851UkktH8oW96WCuuEZpYgkZFII3Zl7nXmmJ2NY79JduSv74YpDikzk2Cp6EpZEDONi8pCSmVteZ4zRZb5nC5nisIrba4PIZ5PD5feCKYw5nfPMiXQd71FEZxHozuN8LVH1Jr9XbleFxslBU5icOTKuP05gHK/0IH4oMu0xb3pXD44FWVuz9uUabVOecbZKU2rZEkPIGaYU5RaRI1DK+jYVTST3dI6OnbAL8zSvqiUQawFrnh1fEMtM/ab1DKvAJ/uK1++K3DSvnd8lH9C1VOsotQspJypyUbAPrafCdRyHRawTVzTwKopiRFgXWSzMtwr6baHs9gEuCDLOB/4H5tbX3Tq+28QRz1oUoHusvtrBHSBgcbaTyriwLN4vRCfsv1r7jg4lVHn67Glbe7Gm6ydGoPgwuTV7nx0V6Wu8bQGEFMgrwgk5Xt4N9iT2RKYNhYPgssLejo+ETQazTi9vrtnvjeMOHB0fP3lkRz6Kqo6ONE84j0QKpWbn943ZWF2d+Jpz6z8V1B/r51GlM95x8pCCeOW08gpIYnoJRyyQPtJcG04fq6dQDXN+q4ctQHAxK9jsf//f/Q8ndqcTyej3//zOjMD3D/o78yj/6huZW+wNcweQa1B7AUgvtXbjbSpmFtv+4bYUwJCp7J0kVph9qkeuFEZYUaLynW/7u8cidnd3DtV3l59BBJufsBUlBPD2Jr2D99vRgaujJnzMoGVPyhwxG3yGGFiZb2cvLbUz51baAgTw3G5r8NnYWVVvPAI7rJ+17KoXjq3WyHnpW7y+ftTkDnE0zxW1RVTMx4D+Okn12gAk5LDuKezLMAEc4NVBwEgCe9wdRI/JkbbvgQQOeVLhx2AhlSRwFpCdnqfC9QI2vvWF/VZl8XCc2dxtdsL8GwjglZXltryCatqVe0ouq0+iNn5V7LpSVpWbh1hgOEFQIIpgu1nRASHHxqlKKewwFEC4+plnBsBGgEOAwqYo6x9s+8pWgyAlqr/8aTLZm6ST6ckSTQHSHJvokpJGNjk23JCubMgQK1bVudcov8NmD7DBdXJvkKk3XrshlS7HNHn6sCfnBCZcO7bNN27caJcvX+o9gOlr9fnnn7f79++L1EXtSrLrQNZEhRSO2Kxif7Zyykro+TkFTRA2gCJ8lveE6m2OzzhiJUgVPUAOVs5vv/2WqpWfPXuqfsIocG/fvtVu3rqp58MMBHTkHjk2ZDb3x70SFEAEMyZc46NHD2WtvL62oSDhrbfean/nb/9tPbPff/qpnjH3S1D36MkT9RuGOIYM5guwh951qH+5B54NAS73AdHscbosJTT9Rc6eOdN+/4dP9Tz++Mc/0lzCnvvmzRu27aOyVgRj9cGAwF1a1s+w0OaeqHQjyHv+Yk3Hw9aFOcMcIiADWALs8vO/JXU1zxGC+tLlK+35i2cCnACRAKYISp8/e6b5oX6oc3Pt3v37UgowrqgiUkGrAFDKQBeTMH8//+KL9vDBo/b6nTvtytWrencI6DTH65mHDLJi4lAgJffqalcTaqhXIeCVQOn9stXRaP2sStLFRZFGUheUglzLYgHdgER6rwYwMX8f7TaV7Na6k4QtQXnu1wDuYdny2IrGFY4FilaiTWBOkmEVr5Mg9gVXTfs6STwCkoXIZA0gmLWtellYVx8WzqVEQ8mL7ZkDBJmAmiyEBBiV9Wcqx1116z42fNkiz30TOaBVyvuaOyjgbc9kgFPJHhW7ZSkIcUzgbSsi/8mX+qudweJy3krnVCmVHZWeSqnCsi6a8GasPLYBcnKtAS5TwWvrMvcNtsUo1bO2indlqAsJsi5zHfy+7qcII9QeUVIoARsJmE7iW8mR/S7JSvpaal6WOh1QN+r2VAEHwEyimGr0AEMdNBDbNRFR+nl3/p9cNPK5KAoCJLiS1v0iDRpORWXjHj0C9j73RFqm96u+HbCYdad2TX37BDHp92WyMlYSWyCZEmUszBZI/pjnEDAmjaNEDuFvEHrqwSYyg/iiFA+pFO5xx2BjJhriBOkXAC92oC9xD36i/dmOpFx/NuN9D3GOx8BhToidgEY5TgBCc4VRcdbnFPzYRkugRSk5R6DpJOiUwCXfz79PzqN6pJ3kU0yppq1T6JNjnATa+jHr+rx+fvvXyXPn2bzqEyeve7yGbz1D9dednb/+7T4XCyP18/b6N/uOvOroge2HcYkNd910VzWNAGRsTXXIHGNSkHpalGLGgzGjKg5RGfAr8X8IkG5HWpfcQeaUDAwgiQuCEsP3DwyPue6tejAqoUl7GwGR/k9FF1KIbqm4jLVXoNDKcjvY229Pnzxu6zi9bG61tfXnWpLUG3U+tqfVmzlK2nIIiJsIuYmKYVRY5oIjCg6Ju7BI9hoxKlE9UQFr3nvv/XbpymXFhqzrrBHsE6gi5PKAY4nyNNvKy3WiiqFEgFUvMvfT7ZOm272LVJYjhUFfnpeURFvbAtT29w/b9t52W15YEZn7YvO5jpk55tYJC+3122+1669dV6FeHFc4YYymesFHralp4ZIxscuQ1+usCVGkB/yVHWq3nbRDSgfNRDR5LQnAyT5Jj9/dbecb+wcAcWSzs3bbjDVK0fPnLjlmXHb/2kcPH8vumQy4k7Ne8Lxs1sowqdpOsjvT2jiz+OTVcaYbk1b/vZO31fOxF0RPO1AvWA6ZERI6730Wej6iHMvKonl6DJZa/MLlywIjibGiOtHP6p1aUcHlORUkYgP94JsH7d79b3osjBMQ14qSKP2B2e+Zx8SZsYDEyvz1O6+rt93nn3+peD2tXHjOFFWqoBQVy86ucgGeI44+6iu8u6N4nhhL/fNWcetZbpevXGk3b91SzIWLEQpicpiLshY/19XE6YsX1ShDz3vDdROPqn+x4jSPvQFR20Er5pdrwES+d+K/Ci6yzooQGmyOmZuyH07P2iKy/Pt+3+2u4xjOBYBlfzm4K8RxIARf7GzT85ex4jwBz63w85aue9JaEMWaXQhkz6wCUs8p1lzbbk/OLFyTyWbjHi50mYihiSAyqRNswPl4KfGquI6iE0I71irFfvXe2Go30ZhJCsZGcTC5AnHB2Oe2isg1x4hr08O14nJyXwPxE2HYVbYdV5q14E2M7X1oyl36mlyqz/H3ZnbTOFB015SBrCxiTveQ7Wn4cC8oOGEJbPxrslmeURfXeUIYK56HkGGeMt/KWWraN2kf5iNknVI8XuRxiBzNg7JtzhxPLqVj1zx2bGu7ZA7qArGJhOz253EkqTmQ+G9SuqfHs7GiMb+YIUyr0IYzJOfNmp9nwrVHBZ2x43shaTUWpW7O+poY3mFMqcNTpCncbVKq8vPkwZnbY9wXwiX9wXVdhQd4PZ1I2+xRfbwrB818y72djNjGAoTcW4oFOH7eP8YxzkfJwzi75ouKj90SaMxRtJOxlw4k+3QdvvbkHifvpecAVQieGCT3Nzot5B3L/BuV28YTpn15Kqy15fdUkFJrWbU6Yb02puH51AnskPr14r3yumuQU3SaYhStYRIS8V55bOJ8o76vuzuKj6S2VvG13RxSaMs+CC5G/o8ClOOC6YSozrxNkULmlhWekJwuio/NMy9rYsngL8EJXMg4rRfJOz1fXAifZ+Fil7TEs1tL9hXWDrUFqZYEisbkqPT/sfdmP5plV3bfiTkycp4qa56LLLKKLA5NiU20pNaD9D8ZtgE/G4ZhQ4D97gdDhjwIgmG92LClbovsbrI5s9isubKqcqicIjMyY8wI47fWXueeLzKzWKLaQJOq6C5mZkR833fvuWfYe6211ybmMsHLuAg7ye9U3BoiWM+gYn49P7V/29WzA7fkjNFZwfgO+5jGswppWOMhbM03+KzEwYyKWtqjMZa859kzdiZB3KO4tcTvwpp2XZHLmUDLOcjdtIJQEQYidfBIxS/0TrYbAgUdFmbTDmJZYjdidJxziHt55hqHcrXyPpoexLZ0VgFTEc33NhEdQu666ICfER+D2RKvmIS1c0LEPKqIrrNN7hudAN7WePLermh2j2pcHWlJx/6juKIEU6zFe3dtZc112kKbohgLWe08VkUCBwftP/tP/otH0gyH96Mv/v37PQJfPOjf7+f3ua9+vgjgCcRKwumNBUXw/Px+O/fsSjtz5kjb3b/X5udN+LI5RD3uRN79TPiTalpI1Xv3dtQP+OA+PYToj0VgiJJwUcTb7u5Wu7dxt+1thZhz0uu4y3/34T3aamEjNN9Wjy201WNL7cixpba4vN/aPD1BbamhXk8KOpzoqIf7AdZp80o+QU23N3fbvXv77f4upGKTJTTXvTRvG+jAuiaPTQDreqhgFgFcPbG6Ana8RgMAh0G9AAXTn7PwoQPzcfkd1tYeerQ+UWdeMf5GxvBREyKf9MgK4ocQyAbw/LkBZkagt1BfXRWHIr+mHqtV3SsQpz4Y8vdgF3BqV4dqLEg5CEnwOYjca9VVce4RdctJOA913kk5lxPigoBDVn2y6PS8ShDYE6fYpkhYTQBp5XNIC4ID9dCtYJi77QforisTXb240Oidy0EN0ej+TAcKBADIUIo/UWQmhz+BGaQpY4jSDIIWwJ9rBFSiR+0Lzz+v+7Z1ClW+rqAElLi1vq7fBZRIwIRFIT8/cfKUPi92NKjrX37lZZHTjCfE79/8zW9EYEOcUnXKfUPmcq8QrvzHurl181a7fPmyVPNf/vKrGv933nlX9wiRCzlMNQzqeqqkn3v2Wd0z5DdBx9lz5xWMAGKyTwCcYamMuv+tt99pP/7JT9uXv/xKe/nlV9TPl+cKCQrIAxGL7RtENs/t1q3bst6mAvjpp59qX3n11UZfUuzTVI2p3loOkqiE5T+qInkNhCyBHAFzCCw+h4pd+szt7my3N3/96/bmm79WgLW9s6sqZu6RZ6pq6scfbydPndJeJ8vHkGnLKwqePv74o3b102u6f4JCnh/3SsAMoIXKL8FzQFTmaHqCqI/u0kq36DHY66Q1wRn3QA+0gE/ZH7UMZQHt+eJ7XdL4YM/HsyCoU+9g9eijMvm4KumZRwTrCSAJtAOaxHZtBGx4kDzTqE21pnuljQECvlQpTw9AkblUfFvYUbF/YS7T2nTS7MqnAHl5r5DV7v1bVcUkrNXDKWM1Ec/ebxTIDpY9zBH2AlUlVTVHkgqNYVU8sB7yXkr4VI05JcUGwdy3RaKVFdoe2Lbeb4Mi18+NtZ6E3mQu72Pro9yfbYQgAF3VoX2wQCrWdHraTNXTVOL6unhvA5FWrkJAhPRx4ukkxcmiiWneOxXmJhNjae1nx2RKD+ckaSRkGf8A8K6gtaBHAAPjVBUCSRxN4syGkmMizzPPjyN0Yb/LnDPgaqVw+lD2pDuqbWGCEzAw83nB4lOJUWdrr1okeSp7RZ9mE2lZTHOR7JPlmqr1ZA1ne7iQk3lpgKPPJAW9eCfyawAABUoNyvyR+GQOaGwRJIXQFZE8C7yOYxDwtQIqP+Jeuirq5IFnNL7eYMwExM5GJpkyVZk3vG8S/SmOmyo0Mi/0Xgz5AOzkfhOvjPGTfn8Ay3wrsyP9YLyVOPJhEVC3unngh3mfgKKHf8GX8TukSQFB6g09X6a36uD0cK8Pu/I+Pup/PRJWw3gMbiy5Xo+9Y54Z0HmM88L5DrFoj0LrRSOJOxFcfj4jwR+gKdcYoDevn5mfh+95qLjS3pqq+bqG3rexYtHMuU4yh5jue9BEZvcn58EwZ1fCjU4yd9AIotM9zBzH2hGB6jf1JKuqqU+vXmk/+uGP2vvvviUi6ugaZ28IlWrzgAhKQKQtHBkXACS7dpgY4TLU0/QO4jr3H2UfnKQG07x76olnJJaLU0SIrADRgF85a9KP3OCpHTlSXdEJA+4xPTp1FtT+W6ymBJlytKg+66pqco9E8izItlu3qZKO+JUqyIX2youvtmeee2Y6w2sMdT7WHjD27cseEeJN43TgauZxjRscNSkcAVTES6m2lo0oZ3bFR7icEO/euX2n7eziOuOWNBlf9kSJxKoyW7nF4lI7duykYgrO6Nsb64odIYu1F1dFqa9tWlmHz78Hq4HLOWLYTaxFyTMexMJZj13AwRlS1eYSuVZP8HxvziLbALudTB7OZB9DJrAXy4ZR9tG1J3MVyq8Q4S4ty9WGnzGnALETc8ZalBgt4DyxMnkMeRzjIGByZ0exqcHvJfVRhvAl98GuGaEs72vh9mI7ceKUchDug77YCEmpjuE5ABoD2gKgqrWGem7OyXpcICi7e9EAACAASURBVPHyisSktIGJNSOWh8dPnNR98Fr1B763pTyCMVdVb2vKHViD58+d1edwvxIrQsoisqw+03IESo5YVpidqOjxT4mPq0oy8Y1Ik6oIsj1nHGxsRW1Q3XHjJIrsireqSnUMYnHgZPUrQkQi66rI74SHK7P4SkwYRxT2PZMKFkzzn7GTOKYUQVsAt/dfhrycIoqUzJp1/m0Rt8mjaV4n1rJ7s+e6c3XjNfymXXzsgmPSxSRz1r+qq4kRy+0gItGR8FKP0G7r7UpfkU5gEbo/i270HAahnteMq826ELTI5sTn2TPjijRiID3GmVlrkxNa4iLrWiaMp5Cvzwwtcv+dUEl8NljNWkBQLXEq3wgJmPmp2E6cj06/fr5mzxBhFRJ36Oerz9Ucmpxc+jMZe9iW85Gfnc+70SlHZHDI/oqp3bKizpYQQZU7PhCD8eqKxzvZP/xuSMkQ34ohqjJdke/gzqRrq2uciX+rAEFEWgkXMh+mVgpTXJp8YOzBHOJOs7rOiVhIW+g8CUvyjPi9WN7rvB0EpJk7o+BijIVzJnotOTfgGTAOartTVZLjvM58TX42nr9Zx8lNQtSGmIwwaaby+5BggtdEmBGRedoJGLcrZ5Kh97Gx0NqJhhxpJJsdT87mf+M6Dpk6E60n9+J5aJnXvKzWVP3sK7F4nAxc8TrF27mOxLD5E7IwmBSfr1y5ctmIrCH4wK/AO+3iMzkMKLevNSChctlbJ6qwQH2pBDh21CIeS8zHdbDvcX7tbG3p5xHSsZdTpRtBkfbdcryQQF/thNK32muCa6DKVYL6IjRlL13PLdbFwSTcIstCG+0xJbBQNXt3dvE+r/OzqmNZY6oMVssuO/3w3mB5VCNDsnIvnFfgVktYGB+h4tiCPPBU8LacnTrjEFYXoRrslzHnczlfuB4w09jRc70Ri5iktW0y7407Cfm3cRewH1cZSxy5QGuINbeXqEIn4UCyvqbv9oGIVWIJKo95rXAkxZ0WYIwirTjeHT57+GzwNcRpFmssSMADqZsqYDC+9fVbwtKIe8D7FO9AzOssMM7OlKOghN9nP5JdeMjqldVySYPTMXb0n/+nXxDAn5WL/yH97HdANv6Qbv8/nntZWF5UhpBEwfGYe9s6qCCput+OX1hqFy6stbl5LEexUSz1NsG/XaTb3n0jWaiaVpbWVOW7u7PfdrZQ6Oy0u3fZ3FtbmgeUoCJ4rm2hlNrYUfWvk4R0JZmIYCf47lOgr7mDtriy0I4eX2jLq4ttcXW+LdIDeH5PFcAkJCo04wCCFw4BTKXygq2nF+eX2/LiWps7WGlbmwft2rWb7fr1TVmgYZkwdwAQM/UaU4zNyagKYAIqDreRAJ7I3yQ3D6duc18PX2IBOSfd61AS/TtMSwezn/FZ9dN/HwI4l6HAi+dvX8j+KeLJ6188hgRGsT5hXBR0UAmHrerSaltbdQ8wknLmAMpughjU59wC4AMHHL1Q+ZOAZhFlVxVkJ+FRclc9SDlkuSqCMQIEDsluE1qkuargtnYFQsQymR5WHPzpr8Shm8oM2wvb7o9rdUCglWJF946TLizJeD+qSc+fP6cg4pNPPhEgQWUu/wF4YKu2cmRVhOGzzzzTXnrpJYEmVOhimUzwwrXz+7wHYEhsSE6cPKEqWAdzJjjdk3jPJN+RIwoCLl2+3D66+JGuG9IXMhbCiXtk3J555pn2yisvC6iB0P3xj3/cPvjww/bKyy+3119/Xc/gJz/5iQjYF198ob322mu6P17rSmgr2CC3+B7vQbAFCLO5tS3bFa7lta9+VUDGL3/5phLur7/xRjt5+lRVGJgQvXzlqoKjxx+7oACZgJn+wm+99Xb74MOP2oXHzquSGSKYqheCQ+4Li2TU/gRhVO0y1gTZKPiZE4BOjDEBGwEmQRAE3UcffdQ++PCixvHsubOyIwScooLBfc1MchLUXbl6Rb9748YtjdVzzz6tII5rBlCgAhx77WNHjwno4lkQAJ48dbIdP3ZCgRbjBYDF81Hwpv1usicPecbz0R5c9jyMMQF47I8942wTDACmClN6lM3NtRMnbK/I3KEK2taMtrrjXngWuqcCNASAlshAc12ghxu9O2A34ZhrM+noimMTsH7NlDROKvopGaseSdW/yJWy7m/s6gEnGqp+F1m5PPRUtNI07xU7IBG9EJyL7ofts8HAcyygp4Q2vYZR3FZf3LJCI0gmoRCIbfS4QOW0JDA4QkVMtwkKqa9e4Yyt1bJJrrkG5jN7lcEVg3HuXenexCaSDa46ESq77g7GWElP4qTnUz11bL/mvotcO6IJEhTel/XlZ7wmZSuJmIQEJUSgokvEb/WX5vdYtwIRd3d68uXePghndpQU8nxt62ZFqKpEoqyvPl2ZO52oGRKbgAeOKaYki99Nj2Hb4N81UFhgUV7HXBYIq0SpQO+QgVRsDeCdVMlVOcq9ipwu8IbxicV+mB8b9tWKSpVjxUSpZMsZFvCWNUz7giS10+f7bHvY10hgBvQDNOEadaZVYub5aZA5VUYhYljvAijqSNf+oeq9VCkbzAg4kfE+/GdfL73KLLHVFCv0cCu82UjwpiI3NzqEGIfJ3xlAzRdSS7VKkQ6RuOO1Zk/pH3NIUPCwcZ7u7WGUWQ1dfx+qiIaK1M8ZY43E8CzJ0xnSTgNN8dIsWZ377CBJqoS0j2VALTboX4fuX9WKAqtrBheg3D9zGG/PmUMEcHeomb4vILs+x+TWNI4zwyNweCLeJqJpIvtdNRQY78HBDYgtoK72Xq2Nqm4PGKPzpRw0+nilojmgbx+mEVCfejPW8ZCJ7jkYR4Ham5Nr6PNl02xgxf3S2bu5jqqgwyIWIGjJ1pj393bbxQ8+aH/+Z/+2XblysaqoTCBwdqj1AiBLxEzsuwe2uLPIIs/H54BEX7c32ua9u2Wh/OD8OXPyXHvm6ad0beO5xlulPYqFkpA7OGu4Z2Uq/UyW+GwXUL2Dzf+29iSP+dTL3fnPZEOnc5YcbhtRI/3MfI5cvvrR1D+yRFFPP/l8e+VLryi2lSW0zowSlpRDhPstOofMXMh0155+4LMyhKvBXccgPmfdgkDtGPYR+y4pHqeamjEWkLdxt23cvtM2ZfVMRevsXr3QFtqRFcSVK21jC4LY5zeEve32/HkhDOvU6NdUMqJpfxv8nw6LSaZ/D5LfcX1XbDjlb0UW6/tpOcBZiCgx9tuQhibSeg6f1hR9XxmEWTlri/xYO7qmuJl4E8Eh84g8x0K+VcWOagVBf+j7+27DowpYYq59xe6IPIlFqcbhbCffYL4Ro/A64mrASJ4ZcTCtW4iXeT7kgKdOnpKwjjPMVd0Wx0La83zlXiMBhlu70AZCvWCp8ExsOj/fdnZwiQE0xvnLrjLETDJjnZ9Tzgcoi7014lpVEB9d01omN7Kd4xEJGF0N47nn6zIZbDvLslivqth+9hbhqdg51fglNBSwG8KOOVwET/ZBreUihRNzWITnFjR939K6qPhwsELOuTkKd/heSBo5DdUzNwG81BbZxyrGU26vKiMTGLan9mwXoqA9l3VhDEBrb+hB6jPYaznzd6ow9b4re9KKud0CxeB/quoUF5WDjivz6znXOLi/5VR92sHytEipPpNcm88RP6dUdPYxOlTB2YnxahOSPKlXWYsg8XNgT1IONDi9xfab8fisr8wlOxL5ayZGzIhHwHhIPNYPsAhVKo4yKVa25FVxPZJmIQQlMCib8hAOfL5EvpXLcI/Z03osXI5J5p17INodibgutRcaSGiKLvgMVcvWzxzXGHv01DqEmKXtRNSVNUBZI9rfJKCo6s7a33rcGuKzqkc7DjXTdsjYYgjZPk5FPQrTqZYQ/EyuRdyHyKoprxjHvK+FeqKsJc2dVMJXL1feL85UEjHEQa/W8Sg+yPtrDccCF6yr8viQ3HmmmeOpjOVSusgr91EiXjs82MXMArSyjo+IS6STW/aY0HQcZPHs5AaW55JcMfMslcgTFmCyMpXGfmx+anlG+V7uW3+GQDw0pylDGq3yE/+PvZIP5xF9PAenBpZPSEHvlc7Vu5V9EZpxJfT9phLfcboti00sZvuz2KQELumBrjjQAkDw6rQ1sZiHfbDa+1TlvfN65/KJiUXol8NKhOJcE5gTgqzMBZ4H522ESomfta9L8OOK78zpVKOyJlhbOueqXQbkdsQW/sxypagzwaSv81dbDNuRTlbIuNvUuekKVju88fnjHqv2Izu0c7QgKecOv6NCj2oJpzOk8ou02Qo5zu8q3qu+t8ZLlnp/XmNYuPZFAFduPRRFRCgf3GXP9tFUA4M32tWEAgeLBpeWEdqviNwllgmewliwR6g/sXBhV/7jeihRWznW6Jq5ltrvElt6L/Lda34XBibR3bbd7eT0UflVxHi0rLlx86bcHOXCJxGoxaVqzVYuH3LlJMfZwQHG+Bhkr1t10OKCwg0sxX2G/1f/5X/9BS/4mSf6H84Pv3jQfzjP8jPvZGllyaFrqlqqkjfJI8E9af7K8fn25DNH2soqgMGOvewJ5uZI2iuZt6NUJZ9zbWVpXkTwwf152S2vr2+27U331tWhuD/Xdrb32u7m/SKASUzL2sosYqmIQgAbSOLAXDm62I6dWG5ziKuWDtoSBPAC/6E2zDVA3DiolqsRxLF61lS/2DkIiKNtce5Iu3t3R8TO9jZ21VhEc5V1OFYwSAXwnCp/+QAI8CggJwBZcexDK3/Hx5Ck6DOI2a72HqnVBx9lKike/ZAfvZR7oFxKuIe+x2daSBfw+KiPgCCSojOwjj9BAZWkw819zzDN23cFr61JqRy9o8BbwUPZX3HAEYwkCAb4JogCPOCAhPQSATwPGXdOBxigAZVxIpSrf5lJq1L1Hz2mQzsHPEmpiVz6P1gxyvtIXV2AAK8FDCHIsCqMaj/3A3vu2Wfat779LRGt7rVqQoY+vN///g9ETqpCcw1rjtP6HQARKmr5PgAKwTaVFJC+EJn8/fRpqntXNBMBVb785S+3V1/9soInlPHvvfdee/vtt5W8PX7hgu4PC2PWNQAM7w8wo769H33cLn50sZ06ebJ997vfFfkLefrBBx+09997X31gIUGp7CVIokcxJCz399prX23f+94fKwiimpjZjg0cQQ+W0r/85a9Ejn7n732nHVk72j6hOvn+nvp8URkL6PPhxY/0PQjy1SNr7fadDfVg4/kYJNottdqS7pnr/vTqp+3DixfVO47qXV5LoHnl8lWT2w27OBPttm47KgsYqrPzviL7d3c1nht37riPG4TKwb76mD373LMKSl2JCqnt5yySbXu7fXL5isYOwPOlF19oL7/8kixhIg4hgbtz53bZf98XSX7y5Il25sxZJRNYSDOnBcSW6pxAmetLDqyfLxFQUvleYONoi1YVY4wfdtRYVithL+vkM6dOifQWUF3JovZq9TSbqo74tywiUYcOhK+TA5N82su6GttWmIxhEtNUJkHWplKf1yuxk1XylIgQgMaCzft6gSgknOoLPlk8VS6iuavgWGu6rr0sf9yHcKpMVeKBjTj9YNQT1wkQ4yq7pqqAjZqZ34c81rNgf1le6kKODmqUBTNJkvouY1m0syUwkvnAGSaiuqqf0r88SWT2j8MMSiqBlShRqVtJN/uYAXaejS3NARsYD9mQbtmqB0vEOARIwbm5WdUyJ7RumWsA14DysqmP5V4l3dqTVP1qkJhnagsjni29Z23FFEuwJOsCPouwlvuHAMoJkM9rAlQKlC2r/ySD6v9X1frcl6qUVSG+oIo3BAC4N4REdIWGSReLfNj/K1mpcQOEK+5khhzgmwF2AmxMqvWp4m+CnYb+srUgndC68t/E+b6r+XVWLaqHXcDFKLdHmkbAw9ATLmdsAIm8Pw/dYzER3QFcOoBUczAJfHhB4rAQZhKMDADXYeDj8BkfnLbP+ZlfCHE3iNBGkDHADZ8fVmx4fYCY8b3NTw7v91taWBy+/rzX4T/Hy54hgLv1Wyo9p7hS+1BVOiX5/jxhfw93MunyoozNw97kYeBtxsJRkYUPhwnegL+PurCyxu0/HoDoDrwXz+5PGfSAA4GbKLOPd8V9up5D8d1IZE3AZ4jgVJz5XiQGmTiAfpm5T1fklOhzqPioDcDAUFUfATZ6jTlfsesCgOhUxT6uq9nLfkj1r8gcn3FqIyLA3mdu5pBBS4PpsukTULqiteq9AKCwtQXutbW2sbHefv2rX7Uf/fD7bVfk4fRl4rLsT3FAKtJlacnAcj5ffT71/q3dvHGzrd++VdfzEGvi+cV29uTpdvbMaZ0VOhdLQKQcru8FRRBWnziDr44JcB8ZK0r4YFUUbNltIGsjvXfd775CFoFc+yL8dsv14vqNKzq/0neTPsCnjp9ur7zyiqx5I3DROIuAdEX1CNwqDxyFWGX/bMFDBAYe2wDbsqQ9aHK4IY7k79j3ESe5xQt93TYPVfu64nltib5tJtjUkuTgoF369JIqhKeviQRzDFP/zoafXCkTb7RWHdfdKJftFrfDOlMA5EXTP0OEL29SwkDtE/UUOP+0xhGsee5qLGccOMZ9L0Syv+eWIQuKtcm1AtQz35NvhNyXk0q5fkjIq4rwSaDHM4Ak5tkRs/AnMQmxNs+F8x33GeY644y7DiQsQC3PxyA6ggRsDt3bjvyAWIP3QagJScy18n44IvHMTE4jICZeN9FkctZAM3G6qnvnIO1cYaiK32VXQ8U6kfslpiM2JG52X223JuErtpvETyJTEYHVPqo4SS1cyma45injZDC+qiyLZLUAwmRqYpDDhELOesfuXicRIHA9fubEySZTeT8B5UUUCHQupwH+TsxCfCciq9vLjkKp9H03XsLzUzwnosDVhNpv2Sf3LTawYM/uN0asZwlIH4smrroLmMhcEyiu1I/ox9X6dknwmbi/T0Wdbe3VL7F6p/tsmWvLkOLVNicW8D7nnLvHbjwkhytPCxeCgKiWLbGQz8/l9FBEas6VrA2tm7IgzTrMZ45n0Lj/j2RW8j3t9SUsOXzE9xVe5Nd4XbH6DoUa4izx7XQtk+FL8rZxHqmSlzynSIgI5pk/aUek6yrHnYiwZs/IovkHi2Tt8YqZXeFm4ROYn89ax6lFrtXDqB3Ka6L2RbvtlBA3coJB4Hi4B/B4bo9EpoSjZTmbOdLHIxbQep7dDkTrGtyIeacYpCov4wSnfE335go5iUuGClZ+5jlvImgkMXk/rieFCbwH7REQqvMzVclW7BPCPEID9jfmtXt1W8idM7DH/0M1c+ZC4m5XOnsv4XPSRkmC8bK1dxW/xV8eNwt+QoJbKFK50dBeITFfcDjGQILV+soaCDmreVttG8ZcKHFLxix5w7iG/KxrLZeII+RoctaIQh65Jmv+sw9xLqjdES5vJXzp11S5zijW0PwqYm26wWH/rVYYXIuxy13N7ey//H1vz1b1EqFXrg/Jqn6/qbit/Zd4Mce+CE6qfMtmmtcKbywbZdtJG3sVhgmOtbjg9hfCyMAXTM7SVk5VwcIFnGuHiCa/zfzJs8y8BWdhviX+DsYS8jV2yMxVHAvBLSW0ryr4iNgcz3txM/asCYhWi1AsQNJ8FyFZxRIQ0uX8h/CSQhqeB+c/mBsxCGsCnNLtHNzqinvs1bUil90WUM8HV5z7+13oRhzQRXS1VlLNz5+b25vaHySSL8c1PpPrt7jDgjkKVUwKH+iZEf+kCIPpSw6hYogSd3kLsvtO3L7GswF8PKINxj7tHrgXXdcWDje31Z6O69NaWyghrM6t+vuB92UKKLSuCwvzucZ5jVgeXMwi0X/23/53j0L6Dx9dX/z793wEvnjQv+cP8PNe/vLa8oEO1fvVT24gcJ2A2gZ6aWWuPfECVZrLbe/+poEqgvO5++1gvhJOo7b5fyVISwtLbb4tqmp2Y2Or3V7fbTubbLq2VAbDub9zUP1/o2qeglYDRQZgBrFhO3IcAnilHczvt4MFbBxam1/kQLZVEAkVh/h9VSWz0fl9wAiwbJCiV4VEqIJOtrl9LHzX2507VBQutrn9RfUChgTu+b0sc3gfvkdwNCFqQw1RJxIe/QyCiD16mfUAvoc4D383gUrVq+ehv1GEwsN+lk/X1TxYXOCX/BYCWIBMf/HhapHp/vQ8ukrM5K9UvfcJUKjsctKaYIJkNgGpbH5L4a+gFb9ugYILtgAq8CgBPYemghn1E66Esfok8jo+i8/Bpg+FN37UHJixZyHZTPIlZfj8Qnv++edEPBLIf/zRx66q295ul69caRu3b7cTJ0+r7ysVs1/60iuarxCz9Pi9fOWyXgMgAXET0pdr4X2ee+45VY6mkhilGb+P1TVBG5V8BD+8Hwk8/XyxOca6GcIV22XuCaW6bbOPKOiB6AQs+cpXXlXPWkhoKl4hDbnv737377evvvaaXv+rX73Zrly5ovHivrjG119/TcQtlciQ19hD/8N/+A90bz/96c9EuEPq0nvjrd+8Lds0SE8qPQBrqGLmfb786qtly7zZfvObt9q7770vYpaecASeOAes37rVbt66JRUdFcmQt3weFYq31m/John7aVfvLbbHn3i8nT19ut24cVNB7WPnz2vNf3rtuipveX7YaQPLYgONzTRB09GjR3RtVFujwmOunDxxwlbT67d1PZ6ncxrL06chcSGRd9only/rHgEbzpw+pbECHAJc0q5QVlskZrGNkzihrN9sG0NlA1b4rgAV6FW9mwnAtCZC1lZSEzAEoQGgF/9du3ZDz+H8Y+faatmFM08hB5kr2omLzA04EHtjK1QrMVcVblVzVrUve2Ns0qxoBQBzD1/jigaV/Bm2AnOVgJMHqby7fTKE4krvV+yEb7ai12sytsbpreS9xAlnqRFFVjoorgvp95kqIABfQDtV25I4LdD31hXyAZRj4c1hwPWOPZE4I1ztYYJBCWVVuJoA3/X9i7ierOUFGqLSDahWpEHGR59NxTbKzQhIymI0FQNhWlh/Im5J3Mq2RxbIlby4Osx9iPni/o6uTb1lGAOEHvxcQF+JYtJDLgC8QcKplzDvxXgZPDUA0UUDJQZgwPw9z5lUbTiBSN9yOwHIkoj/Ss0rgD7nWdnCieAW4GH7cpO2TsZ5T/ZxACPWCfeN5RNASSreXLXsuawkf+xFp6ogCwfyc/4MQJp1UY0sZntGDqI4EtaMA58RcMtrtcCpQz1+NUcq0a0lMcL+hu6lZLf1Er+vMUdRLAVyqbJ77GPRGnsYv5c5KCC2qhFS7azPq2okx2ml4U2F6VBpagxlAL0qUAhBZ0CxAJyB/M3+IhBW1Uz1wvojhPRvSyS0N6qCrLDj/vrMlOkdQpCmKtUgYcWM/ePTS9jf6GRIyOrh/sJtpsVHn5vDrYzgx+wdThc6hU5TQ+CHhlOpmh4qnjPO43vPENhj9d4DF5DqmXza7L1bLGmQ3KLE2cfkOTiJNwO4BywLKR1yeHzGAUoN3k99HmMnl+cpm7cS+6XO0c+x+nlLHDj0ai1iJi02vG9C0hZZ0kHHsiGuqlFXU1WvvhmryTzwB8l17QUilL0Hsk6871MRxH6LC8ZkY7qlPm175azhPQ5yApuhPRETuyK7r3/6afurv/iLdunyh78leve1xVHBoGqdd8u2YEOYd2djvUSU1Q87pSVFAOJadPrY8XYKxxKRX4Nddj0f7421F9bEN8jjcztzLsSriJ7Yow5VW4pbtCf42ncRsJVYiX0Ygoa4dPPeLY1dRECry8fbyy++1J58+ikTRVVpBpUct4nJynESQ2j9un7Gf/aKI8/bWPGKtMYNZXNL/WRvr9+WW9DW1t1O3llMYCIPdyr23aMr7kmMCCnVWOyviC9v3L7R7u+7cmP6qj2nhL4p80keZpJp2HceIuqYITr6e38WAZyfmWnre57eiITd98Q8NpHmM8lb4+TmNRHCEwGMiJb5kzMiZLCEBPf3bUNa/Q45XwJu5kzkdvk+AC9xNIQs5DsELePAmCc+kUsN57haMS1LAEs/XuYD5xo5C9W4xAxcPrGIzv6tba0F2xiudBAdByRZsleFPeuIeBvgeePupkS2Tzz+pH7OM0W4AdgdYiPiDld32xEIsYBEHivLqtonzkjsG4EGN5YKIsdW5eRT8ce4F01zxxVivX9p7ceKQaoPaByncm7F6SV7U4Tr/Jwxl8BRRKrXewjg2BsrvtDz997XK4irmln9j2XvXfO19pN+zhLrKfYxUSeLaBHIzq1VUTsHieAzIFhNSLDYiWZNOD9y6xCfDz4RIBlsc+r4zddT1dZl+2yyxCRKiEX2Yua83QK8qsf37WRoCR/tlIV1aqyxC7UpojfjnvfgT9nGF7mQasqc2bprfbSxppFkStxhzCqOQlWVO/QtVvX1ggULXsTBXOp1zJMS4eYOE3OJDMn5V6+fPnfK0ULAJQ5O3Mv18nzZNyVoXZjXXig3iyJpFYdWP18RAyHFJQJyvOMen0XGRfCYKsAi/3TNM0owj71FFKOwJnvtNEd0LmcMStiStaDPrpzEIphJxGkBsM+XPFu+R26lnqbVb1P9rWs+GsIMFkorr031F+V9OVvdWmnVZ1+JWbm2tA7LteZ59jErgVmqWNmTGHNwD0ghXg9mADbBGMeFIyKHVAc7p5/6bWcu5nPGOZi/52dZl1N8lzVlcjd7BOMS0XiqOcd8kHGY8v8h5hxEjsH6xs8eY/Gcp8FGch8hfHN25bnN4KG98tjnnGzkJf7yc8v6DYl9eF3PrNOauyMBzBzR2kif5opB8j3vs17TeR793K81Me4hJlMRsOCs4tZRaZ+FG2VamYwinz63CsOJCxBr0XNtKhCIOIbPkf1ytSRQ3F9iMGE8vaWSz3bHCHOJrCxkkBNa5cuFB7CuOCv4/eAJCMbBJ7e3N4WJgAGqBVWR4vzJvsIqZ82cPHmqnT1zpq0dO6p15BgQ/B/ct8Yx+0u191JbFA+k8bUSYHQSWLn/rb0AlAAAIABJREFUbtvdrurcrU39Dg4iOPjxd9Y6eAhruOfNFWNTuZvKafXvRYRWlb3sy44HnYsTK0aI3osVJJTcVcEBcS9zIKTzndu2iwa/pBjJlcHYTltkkD68FkHZXSbnU2ILnqcLUaZs0lW+FHwYlxO5X5X7IbOde9+XbffW9qb5kwPE83ZZSVtE1gvz6OiRo8JVI5bQGXt/X3PB54Hxnn/23/z3vy2dz7L+4s/f8xH44kH/nj/Az3v5S2vLB67IXBAJu7/rHlUOpjncAUcO2tLaQjt7AZuD1baAa3QDCNjlf2W7rP8rZ0IONfUC3m9te3ufet+2urzSDg4WVAl8/dp22968L+LtgKKnck+e9rkE004SHLjYAkgHwdJCO3FqqS0szbvnr65nXyT12hpKPAJYW6roNUqQKlgXQGyQGRCAKuT5uaW2tnq0bd7dapcu3VLF8uL8amt7HFQknG42r2Cygy/uAeyteaohGsfd4EXC9oc9kc9eZg/9aVeM5/0erNCY+aTPIIAFEBYs/TAC+GHgZG6nUrepB/Ch28yRpbk0VB8mGHPwVNVAzJA6/MfPTKDGOMZWxaC5qyj4LwrdPhpD7xHeH3CKQ9LqOttW8X1Vb9F39+6mkgEO0Vh3MjcIqjiUIUCp9KRvAxW1v/rVr9Qbl4CTA/78+cfayy+/3M6fO69KVb6ufvqpqlL5k0CeechBjgKOAF9jUL0eIRchIjmYIS7pvQux+tLLL+v3+YzrN663d995T/f79a9/rQF8fHTxYvv4409MQu7utBPHj6sXHAAKJO/xE8fbM08/XUT09ap+sKqesYRwfuMbb+gzLl36pK3fuS17PII6+t9+6ZUvKSHhnqm+5bqffPJJVQH/7Gc/02d99atfbZcuXWo/++nP9HsEiRDA2ERDpv78F79URTR9fhlziIqLH15sb7/1lkjhb37zGyIsuQcqAAAaeF/ILCoyCbogXCGoV+llu7RcwZP7X9DDl+AEuxNspxkPvv/cc88q2ML6miDu2eee05yB7EovLYIcgCrABKzuCPJeeukFjRvVzvyccQA04t/Xrt/QuBEQ8ZxNps7p3xIw7NPvjMoGg6x8PgEXc5ggi2tnzhMoBrgE8LpxY13A7alTpzUPk9wn4U2CzPgQVPIFgQ8wDAlNRQ3XhWKSZ0mPM8ZEasaaY0raD/UWVYBePZoB5Y4fO9ZOnDzpQFA9spwAsb7cL7DsinmfAWzKurTtbPqkuSLftjPYylSFVoGj7lmTKitXkfDvJBcJUE0AYr9ntXEIWfctLEu36hHvCgtfW96n22gXERRlUu8DXuRH1NmytiryMaS27TFtiWaVpys+pJAvKyyuXddaZC3kLA4GIS2z1/Aa1hTPKffPuWvQ30kRa9nJFgm5SYhUjfHM0ueFeWAL8bJcCjiWZ16JU+x+omRlP0FAYLLVKm8AvYgGAhb1ZFdVH7YcVH/zShq9D/ucNlDqijj2euY4gK77Nfp0TE8g2yX6dJiqK+zkwFmk5KcsJ/k9xpAKZz4Hy0b2hQBWGsOecA/nAtUqqWCvVgNRcTlOKYuqEpWpAq3aTExESBG4ckK0Km46z33m6x4EIEScFpXtZGGa/rYCimXxHYGD34KzwfGJbdo7wFMEGYkY32PfUk9rem6WFXh6eqoysioPVOkQK8hUv3bhVRHBRQ77yJ7I4YBnU8jiGHCsfNY61HNOhc5sn+eMX55LiMcxJhnjGv986OFVv+hPniVwfXBOJKuJ4LFKzi8OsKH36FV4U7wUrFVEWeZPzeuR8O3XOYDL0304Ru6gWq23w/c5O2fqpwl0h1hlJmYb/jETWT401HMMlzh0emnA8KJvByHfRLh6PPtnDD2D8z4jKTEOQ8hc0LcpRnd1zwTeWxTC/pL5n+fjfmp2EMjZYsB+IiO0B9Xeo2q5kAaDkGHqKzatq8wJ7U9WMBY50SmCPkwh/wV4V8UZcQLXYlLFZxf3nmtQz69ar3OsWfWqdI/5zc277fKlT9p777yjlhFbW7gaeD//fF9VFTdU4CSG7mM3iALIexLfHj/qth86l6ofezXW0TksYM8oeREWqegzieZ7rXVXZFVImYy9e78t1zO1OOcePVRFJB1ISImTzJ2NmyaAC+BnBJ94/Jn22uuv67xw9YjFV8qqBPD7GWopVl+8VB26pQNVHDhmVF/lAhA5zyB8ief4O21a7jHuZd/sp14ik0bF82o7tnZcTimAk+Sq7JvEoYCAG/futu2ZSmFnSd4vp//NX/ta6BuLnlSROROhoR2jqh69aLu02FOjFpjfL9WUw26peZjvZy8xqT3zdl2ynMzUe5XXAmSerVOVa0ksYTFGF9YUmD4Jh1wh6LXtKhq5oWxvy/6Q9+F7gK4WUmI96MpbYnjFBrVXqmKtWl9wpim+2t6ReFUWsZDGitNX5KJErMTVC4hdXLAQ89Kldm9zqz3//PNy12E+sGbJE65evSbyFsCZuPrcY+f1vlevXdPr7t7d9M+rlQ7VLxIoLi7pvYmzmbPHjx1VzkFeqNy0rJuVx5QTiNtUVLXvIBIYSYEIx3QuVzuKELsCwI2cuL9tPYcQGdkbHbsbs3B+UH920vCQgKZidwlYFGMY/CWOonqLL7eFoboPx7M5xfzY2Vswl3VrBxWveX5uK2jtq7Gn1PQs8q8mcfAa/pnYPTHO9O+afwKrq+9r7QGGWGYxID2DnLe1T9gByMR3BKQisYoASbVW9k1dTwRrtXwmvGE6L8d92uIYE9K59pwNqqLUtXjvy2e70tVtaHjtSJaFlO6gfnfcmyWQR5Kqr9Vc87Tx1H6Z/r3ep0bCYDwze2zWXUWKXC73JZ+3OSP8VDuBeT+uAtMe1gnlxMYP+XPa1rz/WI+UnhK1/2lbqjiub5eTI0THIvNggquNrioPxOd+FWsu+ZktTmmVYBGTdtmaD9y3ZEaJ9UuUrPh9EFDm9xPzSEBROZcJmEmYNFncWoASm+fgA9xOxL7Jf+U4pnYOU9FLMAVdd1mk5yTKmRLhqwU/k+4sleI9dohgNUePg+ypWnToGRzxcjAzxcsl3lLMJsFRiU9KZBynBK2HWv8WhBfh6AuZwe0sorD4Y4wl45pgDHf6mc6IiqdCkEe8lymS91HlJ85WRYxG7Ja1kD01e0sXug8ClRynaWEn9yyJBwtfLgRY71kxtHJ24sfK0XlumhtlBw4ZDDHJC46srSrnTQXtYbED4wieowrs2t+4H13DofiZsY2Iy3t1WShXnO/83vlpx1RLOMFYjFWodieg4tbub6rKpY2YsFdXh6P9YeWofdPGhuYzook8b+IE5gT3hgshzn3HThzv5Pr+Pi1EqLy1s1zmivAn9QCu/Doty0JyV397ux/vy+0MHBDsBQzLxUNuSQIesbONIxxxknvLq7pYrgdUBC9Xla5jmYh2sncSGyAQJJbxHlFudYpfXUlPezf35aUVzJ4IceJRPh8SmGISnChCAnOdjAuxj4jpYd8GiwkGKrGTig6qjzdtEsrhozSrJQKbzg8JWuabchG5h93HUXO9VypbOGbHTcZPwjBEYSpIslDB+I6fR/arf/E//u9j6j4ek1/8/Q9sBL540H9gD/RRt7N87IgkVGwwJoCt9PEBaXBOVbNHIV0X29Fj9APiYOFY3mt7bafdryrQMm92eFrqQgjW+3scFAvtyJETbW/3oF26fKvdu0Pp70E72CYesHWX8+FKVmsjDsDtg8uBwNIqlW7Y/syLgN6fAwDdb0tLc23t2EJbWWWj3q3+CBARk/2BPmJAsujjt7RAP+Dldn9vv12/dqdt3zto8/vL7f7ucluYOyKCGKUr6VqgNh97jyaAZ4HPCUD4XabVBERO6vPP+z5RzT/q93Vlk8CoUotZUPfwa6ekKRbQh95geIETiPS8nCoIQ+DSn8kguBPPig97j8wJAAphZEXyrAIxc8Yf3KdRkb18z8SN+1SJSNmhj7CTRwAHK+QciBK0QehS8Xv27LlGTwVXrr5rQm95Wap0rJZffPFFHZQQkLwvhC4kKeQjAb+U2rt7IlDpGwxxh3qL97ClrAlqgggCTIAJAoD127elqOOQD4HMGkBNhtqe4ALSGPKY7/F3qo2penjyiSfat771Ldnh/vSnP1eVLOMFOcwBT2Usts9cO9f8wcUP2sWPPtYYQGY/+eQT7fqNG+2dd95pTz7xpMaBigiqjQmssPIDEPj444/bL37+i3bl0mXZPVOFS5B06vTJduHC40oQ+Fz+TpXs1U+vtXfefVdB0Btf/7rIdcbTAZpV/yGaeAZYwn708cdasFg/U9EMwIdd88lTpxSAYwvNz7luxgewFVAPEvy9Dz5UtTSkG8AO/caOrh1RoMn4ErDxTBhPwCJZwdF3emdHcwDSH0Xg97//l+pj/I03fM08V96P1zPe9LGmOmFnd0/Xx/1xjQR+kOsff3JJW87TTz+tZ5XgloB7VxU1BpUInlPVmcRKgGHZNRFkKimqHnr8DgT6yRMnNesZx65yTP+aVIEoGa7eNFUt5UTK4poEeU4YJtvLWETL9rLU4FIElu2mAXr32RYxJdVm7R+VWHj9Objmdwh+TYLbMi/KVAtSYrvm9wmI5UTCytxYLmc9B4Bx5bL75EixXBbOgJMhfbM1OXGaKr9MeFsUMlY8u781BJyBQAB2ejyzr/K89B/3IwtuB/hKglTZfSBg00k9SlITzEyGfBb3xRxwMkY1ha14NJergpfPTg9DJS5FSvictnKbRCY9Cj0uQ3VqrSvGw4mZQQqNZ4F/BgO9X0WBKgFAEf9JqJM4u7raYgfGjkQlPYRNKBmI0vlSgHLiivSXJKmy1alBUPZJ9gwnWrZd5lqo+GUMdV/qpWVQp5PVBR7k/cfkPz3ZdWbVfNSzr6pufVtAntdBSB6tv8zjIR7y3A6hFGBjssGegPQinoqA4v1kHb3simdbfFkhHTDHAKMdKkJuh8jmmlkLPkfoU7hQPSxxtczZZZJKQglV9zjRjWJ5BEl5bgKWef5VCa+5kedV9xiAQZWkAWgGYtah1IA4FQDSCfffYmGs++8gckaiVmkIybEHLj8a/u0Kpym+Ogx+Brx7dPxTljehdobY8JExVidwK2bVwdUDy4EKSCzy6PgoJLc/60EQ2vNjBNhnryrk5EQU13tMb1fA68Qed5K1qgtCkga88jqqKxJHNKWDY2LouZJ1FTGfX5jX9zkztAHJnJ9939iYT0RpgPbsaxnYzDmr5511cO5n/zCxWFbLAUQfEE76/ni13kNWc7bYu7m+LjIwdnEQhAG05mruaYy0fgCoWGuIknbazRvX2yeXPmk3blyr89hAnyz2BQIiWsnXsG4emGxjrD+N+mGpaaZdwPuVlSMGm6r9SMZM53T24RCRIWd7C4Phc2rdWmzpvUKAsM4uV/3TvoW0jNyJWId48+bNW3KMufrpJe09WpkFGp85c6F94xtfl0iNGNmWy1RfWVabsyZnmkixARRWFXAJXUTW3b3XdsqFhc9dX7/edvdw2BjRbcH8OqdWlo+2c2fPav+UYGtluR1ZXdG5h7vOJ5c/rp6/zgMeuqZqnU5c76jKeARsMnw7+5VzlIkAmajl0dHgUN5Y+9yUf82uuYftVxZllR20ziLn+iGB64D2XVWsqfevY4m1t0+cUGKIVO/yHGzx6Lxsb3uLRafcAnchYuONjXv6PLt4APqb8NjdJK+Zb4urq+3UyePKhRKzEUdhPQ6BhhDWwKfdddQO5jgVcvNtWz31BGW7jcVu+ljvtSNra+2JJx5Xpd42VUIFvJOz8Xeu78SJ43KAQgzAHBz7IObMC/EkoLji105k1GPHYcyCYrfvsYOKHQvUy68mikjvwjB01VUR2fGIDjz7KSaWmc5fu7Hly2RDVQPmM4ZYjfzFziIWKyIu5j8wE2Iqi8Qcb/O2rvJ2awvZJq+utOUVqlO91iNEjTAj61KxVnP/XsV7EjWVswIEQZHHcTdwPOgYPsSPYr2K50bHnJwPiskG0ki/W65KituJTfKMyiI0Z0cI+MTMeZ9pTXgWjY4TsR228Gaq2nalcQloSpDqfIv+kq5u1o5e6y2EcY9JeoVina9lgyyxRz/9p92r2ONOjGWNHl7n4/t3QrDmRIgzXjORcK5G97jvtX1yyuFNc75GYIfIYSRBx/2nu0r0uC9ihIhPss9NBN9IbtuOfVon4/zOGhrvOyembWMdrz4ozqwCDxWhFJGaXtbEvT0/sj0uZwlibB4bPcDJ8XhjznP3w1yaISyFPVWbBGIAMEQRi0Ua2yK/+pNKTG2Ld/cprfimchFsfqeKU/dk9f7rJxJC1zlSwsxymZBwxGKv7Bdj4Ob9PK0UJkJ9+l3vU1M+4zOAMU6/4nGu6f1qDeSs1hqRrbF7I2cuWvyb/WA6ScfrSQ6uPKREK+OaGTERO33EFalIOMZ5aG+UeZs1z7MBp+HMGR0bsr8aQ4wwYeolnRYjOQcVQQyV6l1Amf6Cg4NNYuhOLJcIMfkscz159d2NjbZ+e102vey3tGTjjEvlcoSUckipSvqx0nnMyTNnUgHNZ4gIVFWq2w/EfWLCXXpo0HPOkMbKrRM31HykUh0SmLPdLZ3uiwA+urostw2LwHEnA3vxeQcOcvvuHdmocz0RZnHmC/u9j8DY+2Hsp5nno3jfMWj1P5ZLVkQ1bDoWckwOcFu9hznXyNhuEW+AlR1dayePn9R1suaFKVX7MccpRRzjElF9cuOQM+5ZyfGDPzCuCAfBaDg7RTxX719aEHINPD9V21bsSY6u6wb7gXMZ9ucuavAGMC3B2hMUb93Hop+YaLFaqAXbM9YtYd2ucai7d6udos7dwmVqLduVrQrsNJwlwkx8WsIL7vVf/6s/e0SA+7DI84vv/T6PwBcP+vf56f17XPva6eOygBYgKjXbrJqUpFvBzOJcWz4239aOUuk01xaXUDexU0PAFjBQTi7Z0Om3u6QEEpJxoR1ZPd7278+3q5/eaDev77aGEIUq4D0HarPg3UDaFtAtUGfJn7+yWhU181gouQ8xcerqEWxsFtvCkglqCRoVr/mQ0W+m8vQAMm+hra2sKeBbXFhu9+5stxvX7rb93cV2sIs6/Igaozss/+0EsAnXBPEJ2Q4l8v8ez2dMDByE/y5LswKwrjifLkBX1nGIAbR+1DUOlSS6S178SP/oVHD7YOH6UzXHv2WDoWoEV7nlrIvilp85kHJSycEY8iIxctRaM+dkDq9KxqL2DBjh98GixP2dCF4t83WEfeGxCyIOUbL9zZu/VrWC7MXKhhrwnoMckhXb55s3bXvGIUnln3rvtibQj6D4uWefFSjH70CkUmULwEjQl0pixgPLDQAqrg0QDZJSloNHHDhAHp45c1pE7sWPPpLdHYFR7EeirMfamf7AP/zhj9rPfvpzkaUEJVTXoqqPlRXkJX18P774Xjv72OPtzLlz6htx985Ge+nll9rXv/GGglLsl3/+i18ouKEKGMCM6ubnn3uuHVs7KqIWApSfcZ8EPQBq2E5fePxCu7OBEs3EBvdGjw6CPSqLL168KOUg36ffHf2GeRB87umzZ9XXF8CQ58TcQZXP50HI8n63bt1uTz/9VHvq6adF+r779rtKqM5feExqQx4oZDZEKc/0/LmzClYJxnhegLMoAKmgBtC6euWqElKqYfnc37z1Vnvr7Xd0r+fOntEcXL99R9ccy5YTx4/p+TBfSST5PiAjVteALlTX8pxfeP452VozNrdurWs+La+stnPnHhPZrABaSctdWVarf3JVVVNZTdBswnFHz4L3gtzmeyFHkyyP1e5JFAgKeTaMG8KBWL6E+HPi5L3KCVlVPwHWlXo6wbgSCwWxTuwBt2OPnH5xENY899jIAM4mOSCwFjHbK269R1udaYDHiYBJxgkgMhmSBDRJHK+NqCT3y55g4tkJu16pgN/VvCGSGbMkpgHc+FNJggQagMUO7HkvrlFr+ZbXPfeI6IA1gKAAIoHrYSxjIwSYkAp0xpdESoKM6lEn8nppUfdNohXy284FWP9aMRobaOfhqTp2BUTIdT6Hz+be+WLMIzSJ3WUqwnhmJAnMCeYsIKbfxwCrkg1VgPt85v4A+wUmySLa/dtJgLhGj5t7Han3WiUQOU6icuZe2f+pvkc8ICGObAA91/iPdco1Mcf4nQgkooJXX7Hqn5c9PaCDARxXbvsafJIqeS+SNGpvqck7jp/z1edBr4oq0UQnHOsctOWtgdRONg5n5Pi52Z/ZC1bVf9p9PvMe3EOq1wPYZfy4l8wBXqd5VVbRAo0KUA4Am3MywFMq5rln2WIxxwQAT0REwMNYOmcsAb+5N+aQxVqTQCyA0RguBKzymvN4P4qI7dBQDftMdDNaqdYHTLFKvjEbE83GkCE1JgvAzGm/ulSH3eJ6VhwYMK0DbwnGgpaOAUvNrzzvHkxMweADEZX2o0Mx2Qiuhhj374xk0UiUz8aD/V/DXwK099Cx9/6dhJ4hOyJw6EKHume/xxiN+sl1YKxEJtpHS1yQOefrn84T7d1VEaKaxqo468BkrEEjHkivyC4Q9FiMY9dJ7GGU+/UOQqS8pq/rWuOqfMAqtmzxs9e41+fUq1IVx3XWAZwvLuJv5AoAVPbr647vNjZuC4BxnLovAIyzQsRL7DML+B+g8oG8HKfLZ8X8s9C995Cyk8QNpM4Ai3nLBlyOOO5BbCKmw+pZVPozJNUYm3cSSi9xXN4ODEBzX8RoxEbvvf+OhF5+Z1/j0uJKe/XV1xQneibJPLXO5cmyWNaFtB6CWKc/YO3fvB9xMyI74hg5oajVwVYBks4xTCLxn0mwtSOu9iXmg/wjnk7VIO+5vn6rXbpyqe3s0O83q/0BSqRfc5bBOL+mp/WQZ1ViGleLmgw4XBHe87oief1+w1lU54u+O/7OWMH/wA5T5EgqxrNvF4iv95lpHzSRNHkr20r7i7FDgKRqadpUEDfs7Sgmf/zxC+306dOaB8S85EFs+4x/xHgnT502uSIyxLaYnA3q4Uus0JosmAHGdY4VV3Kcat21o+3osTVZRnNGmqBwfgiBRgxLPMV1iRRYJF8zgUNOQm5FBSzXh8CVPArB5p3bd+UExnXZqWU6j0MeZcyT23cwuKxx+XliljGGFnk47HUZx+yZvI+EZ0Vk8f69SrKEZhHr+FyZ9r0IMkSAQkCVbadEXoOQLSQq8afISrWcsPWlxJ61bokZXeVa1qe0VirxfyyTuQTiPfcDtghU8TQ2+LQioZIKUV85AUWsqh2gCEeRD1UV7lilyJ86N5wDmFxIzOn4qqpEa7+ImG2v4lTux9V9qcCcchaP69TqxbF5xQSFS4zkrq6hgPBOeBXhHMKMJ8HegehF75ee0CWMJDaLaDTOOFN8mNUegi578EDw1WThGVg4MOwwYzw7VHTGVW0k/vyqwr4qZu825HotRI+de/pXxTKa1wuu4J+IsiIlZqpvh8rePk29jzoWnCo4Y92cM0V4XImicv73OCBCiLJ/DimVqtZU7WZuecec9rCIHHWGlLA/38t78Vmx0GWcLYJwP84QMSHd4l6UXIMYgfycedcFV0XkeK1g+QrpCw5p2/GRWON6XRlKz9lJBDCSTclZUyAggnRGnJQGNrPzQ3HYMBaKe7rDy/SwsV/nK1hAcuc4avk89e+PpKbO+7SCED7snK3vlUM1+LQPTPHi+DkWIvMe7CvVfqowOsYYTAXBGHkLe7/zVPYZx5pumeM1NM599ibIN7VdKjzDz85jlX2478fJDyte7bmNfr8s/BO3pg2UrM5d2JJ8J2Pg109i+FRHB0sBD3GujU3xlhY/90KPWJGhVe2bXNuXkXF3wQjP9MG2K1P7jhQPSAhchCcvcrWvx83P3sUxPsdw2kDQuKvPS0VxfseVqxY2Ivza2d5s2ztbqqK9cOGCYgTO9lT/ciaDtTLOPDviBe4J4bsLf7CZrzOlnjvXmzZY49pKThosWGL9qmj18Hjv9nxHVG5xB3gL40mxRm+LBUleeXTG1vnxpj5bIvcSfvH3qXdwCRF6O5KpPY2fj13OmLu49lENzPnLuUecY9G78SVE4G5DY6t6O1TYlYVrsi233eEcN06YjNdtrMg9N7h35hPY7i5FThKUOD4xFlWi/XnvPbLH3rynNgxpJZn9RW6RahU3J3zrf/sX/+fvQj7MnF1f/OP3YwS+eNC/H8/pP/gqTz526oDgf5e+ifTLVeJldXuqD5QnLlF5O9eWVyFNqTiaawtLEMG09zUFy3nEhqSNCFVPWe6g0MRSeWFhte1sQ9pstJs3ttv+NoE5O1HFoN0W2Lc14WtWqS0uQwBxUFixyn9UH8uGWkKW/UY7lSNr/r35BTY1g2d98xRVnM87aEv0PSF5mF9sa6vH29bd3Xbpkxttbwtg52hbnKe/pw/IzyKApUWcIX7zaEL+/u5LagJZf/f38NVUAlmBhIO6SkYKCPvMCTVD/tbzmVNY+8iXddu86itia5uqBFYAQw1FgqQpMRqfvRO2ssgsEoeDblJle37kywFeJT2yjFtQlSRXCgFry196RZzUz5JExh75qaeeaufPnxMBR5WrgkzsSA5Qj6+1Z555WiAWwcz773/Q3nvvfX004FSUxOmhY2BhSaCVrhk1aVnG8lwhealkIOijIoFHROJIgARQ9aVXXhFgAZh68+YNVyK/+47AseWVtfbySy/Jem391nq7c3dDIGOqiD/88KICIQgbqzTdz+v0qVMKCKhaBhh7/oXnRNReu369/eVf/pWu8R//6T9qb7zxhq77z/78z1X9S7+aF194oX3n7/89vQfBysaduwqwZKG9v6/7uXH9hgKrx594QmT45ctX1YcYAvqdd99rVy5fbtevXW8fffRxe+KpJ9vTTz3Z1YpcF0Sae++eUIUJ10kQSaD35pt/o+f42le/otdf/OhS+9a3v6nni1W21Y2L6md8/cbN9vwLz7d4mFWSAAAgAElEQVSvfuUrvcKX+Xft2qcCKU+fPtVOnzpTz25T3yPw4/Pubm7JAjpVjhC8BMwQrnwGz4NATsFS2dIAjhDwASKLmAf0vbcpIQGvOXpkTeAMAMnJUyc9FyRscNIDiLy+fluBI8pVQDKAKv6jepnxvXnDVtTMHf4kyAbYJPDm+UIep4KVNWGSGlKP/h8GZN1P1oEwX6oqLTBKiUjZw0B48t7qxVbAkgDmqmZ1EG+LnyhO+TPgTIJW3tPkIAG/gRmRutyHeovZOtoVXCGYQghP1Z4RgUxOAd5wkzhGvcrYqE8O/eJKzexeXlZbJxELCGQFsm14k0jKMk+qTj/LVCyIIFbPstrHACEXTMQyngnQo7S06MGvSSIdFbBtn0wEhsBNEhvFsJNLg/cGmazsTRWHSE5I811XPUflPwMiFKjGfcgiFPJ1x1XsJGZec+4dLYGBKnucTEAIU9nMGLPfaY7dvav/RP62ubbF3ibS2dZQJGwkeQwGYx6rI/69VECv5gP/Xp7mINeOAl+26iI0qzc1ySTkY5EBGQ9VUVfl8AxgeEiRXSxEJyOnat+yG80RHapi5NpYn2WNNwK3nbiMmCxnYycyzZilujBgTPr0cQ9JLp38ucqQ56hnWCC5kryqCtDPU0Uo4Hg4dqOIKmAjBI+T3amCg/mZ/lJav0WSB5hTlFOAdMjIiCMEzJaqv0c3Q0yQ+R2gXJVQqpScJS8N000RSR/LAvCGk7zHVMMjMhg8HPg57/v5P8Y3sZ8PmDgAU44xu/VMXdAUI40E46MCnDE2m8hf//YD0VrxbAEbRnAtrxjjmOkNPts+eOY1Mxc6XYE5n/r3QHKM+0WEP9P7FTnbB//BURgBLoFvJeTjnHWfKpMDmff6x1DZHevCqOkzX0wuV6XcYXFgre9p/lrwoqrUEgzNEOk1Xzzrhj6cqnKIDiCooD9Te1b2nOonr16pIkxc7SZh0NJCW2Z9NfKam7I/xgIaQAwCWFVEtbapVkWsZ4Iji7co0sSsGaBHTbjP8X2dsbK3o6+trfCmvuKTKEL7dfX38loY5mz2saoYtRW0J7XnvHPF+TnArHmdJ3K2keinqRL4o48vCoTyI/f9Pv7Y0+1rX/+a4ijODEi4cR/z3l5CW5HAAFrbipFtM3inbWzcrYpqO2+MOwkXqHhqAVeWE4ohcewglg74z56n1gL3NkXab9y9JZDeYzCJRbJL5donkrav1hIOPTwv69szebFcU5Y9FgIoq19v15xUb98iemf3nmGuRAQ8ErfjOXBofvh9bPs4iSSqktEb6SAumfKwCEJEgFX1GoJKcgusFiV4LQLp2NE1xZ/MMcQPkL/kWI713HOVNiw4DgGAXrt+Tc/w7Jmz7eixoyXGm5f14MbtOzVXPac0R6nY2btvpyAJoXbk+MXz9JrUU3cv5yPujajKr50d9QOENJbQltftI+48LlcRBLR37txT7p/+mxZlTVbkjB97GO8lke5S1tLUWznxSESJaW2Rf3N9xDnkSMpZh56k3Ef24Dy6kBg+d3MsVcVjCP965iGNbUtPpb6vNxap7FdgMqpMKjEh+5qdXhbayhLWlpOdKHaRPucNyoxnuUSFWMkT91X8Gxt/fo/3p/oai3dbSds5YKwO5m4Sg4+inRDnU6X0JMrkNYlBsi581tTgVHXb4dg3Z7DIqrF3qvayEoWWcMlV8X6/VEFpj649MdXAuRaGX4QKrkoHWPMOFViyy07bgyKmaoMdSScvv8yjB62b+7yaYWdr/617nz2/Z+Mi3csgMJtIuxJ+CVdxfDuKF7O78bEWyUI6DoBcdtxOKh7eD6dN6DO2pnrPQtaqSj/3nBivt/jKfdRzj6PTgzvvrPPOZKFawoYimEzEOtZlLoFlKJ9mnUvMQCs5Yxr8J1GSB7RERrXO7u/rtfx+qoBT7KBcGLGYCGAXHSjXLAcAh+yJjSeXkeQMfR6WwDSCrIyu8qOyIQ/RLKJ4qKY1EVxf02Yy3YtuxzFPxl65XzmNdeestHwZ4ukQwLqDWici6LoYdao+tuOA49h+HwNe6njKMVx+LjEOuAB7/7Zd4uJoZBxjciwwqWpCOMR9nPPc99Tkpmxve8/pMRaazn3dQzDJeubjHj1lLzOI6oOCxBoXPWO1tSib/yEeqiJkzTvIOPACyDYJn4c5M7vO7dBmjH74CvmZNl0DgWmimZ65jsm5JvAHk4Le//kd4TvgUiUWUXg8OE1IHIy/JniDBBDEYLY3By+BcBdxWmeNiPpytqKgQm2MSkwsp70FhDLEZnnuPjPU1gMsTfiWXdQ4P7lm4ywmWMHWHGNbpC/HksylqpwmBpV4mnN8e1sFPepxi6MWDnonT/b4kN/hsxGxgTkmF7dFsucFboRUE/s+EYtA0Hruyv75zp12984dfQ7vRZ9knteRI36u4BbMa+YlLo/EId2NrQh5MJpgSty/BQ8eo4xpYuXg6V5bdlS8fuOa8MS446VAQcUY9Qy1lvZ2FEtv6Ho3O5apmG9wFAFL+5f/8//1H0pAHIpOv/jn39UR+OJB/119Mn/L13XmyTMHqi65t92Uk8q+yKp1f1UPXQjglbm2vGLSV05H802k8OIKZbYENkUCl82AKoGVy0Mar7XFhSPt9jr9mjbb9tZ+272H96kVe8o3HgDnTCYLDCKJObLYVo+QUDpwU4A1t9/2Du7r50qq5w5UBXzkKMEBSnKSmdhHPyxAdgCMMggCeGfrfrt2Zb1t35tvc/tYLdJ377MI4AKUaqwefDxBz363JTUTiPytPvuq/ikwthfxHiJ5HwA/Ar7223H19aO+utJzEBX0AFh9JAjyCoerZEzvVcS0Alj1jTIRhDKNg5UD1UTncid0koZM6LJJDEAHgADIMUjOxy88LsX6tU+vtatXr7QjJKxldypFeqm+1D+kW684QVNFwdpa27i7oV5j/C6/E+KIzxahI2tfK08TQHH9IijpD7u3q/d66qmnVY0pS7uNe6psJTDg9yDsCDT4OQuT6jt61EJco7JLX2N6X/3il79s77/7TltcXmlfefVV9S2G7IHMvHjxo/b+ex/IFu17f/I9BVL8/qVPLrcXX3qxffW1r+r9/vqvf9z+3fd/IHs0qogheT/44EP1PKaKlsDmH/6DP2nf+c532pWrV9tf/uAvVHX7xOOP65o/eP8DEZvMLABArvn+7mZ79vmX2x/9vT/S937xi1+2M6dPt7PnzorswRaZCtn1O66cJtCiohcQAeL4pz/+aXvv/ffbmXNn29NPPaUqAwhRiFL++9KXviSiVvvEQRMA9Vc//JHs515+5eX22GPnVQnMs6CX74cffiTwSuTv6dMa57f+5m/aW795WyT42rFjmjMEhY9duKDnAqD1/PPPtSeoZia4u7fpHiMEo1Q47OwoWaSiO5XKJC1cC3trSG1ew5gk6BZQddekL4AMgCSBoG1kqornKACZEyARuJpfTmLy/J3UuD8aX13hWAAMzwbhA0APwFfew4QSwIXth2vZaW3x+b5efwmgiXWgEoBdK0BFRrsqwBaathyKxTOvdaAJwMpODnHtHr5cJ2MW4Eo9jtLDlOsZ9qL0nbGqPH0jTaqS+DH+SgKL3I6iOckX75Xq4txTKltDSEeVqf61VfnS71s9aTgHfP2sb/4NORoiPZULIekOVx4zB5XIrKzo/l1BsNO29HneQ1ibrq6YqhkMjtmKk9eJoB1U24wrY59KzakaeKefqTwX9kFEJkreIH5lKXxMrwOkYP5R0aA9rqyGGatUmAfQk419JYuyAke0gqBgeblbVQl27lbNtpc28Qih7iQGi0aux4Cj55+SdNbUHvPLymjGyM/ViR97auytmPMkkunjzNxO5YgBgapCOFRNGizERPnUj3iqwjHAqLMqBLCUuQGCTGp0Nf6I0adWsqq0k/iLMK8P5pxRleEeldapBLFLQhL0Echx/z1XSaeiwb2oXEXE21rNjTrZ6l4l/bJC59yaeoAGKFE1YxL9ir06eD1UluXWUmXkZzXBICHbJiJ3srBTTPe54paREBteUABZ4qAeTXWWssCQQ5W0xaeZ1MqYD+p5W6UZdDLHkeucKiU/z2ULPPPOOUNKj4Cp/+7/MeAXt5ECnMe4Z/zQHmPVa+p9Pl8kORA7VU02joOeS2yZ69r6mig0z79fBPlIIHMdAwHBP8cKqpmetUXW6iU1/t7L0r98qiTpa3Hokz1W3Ncol4WowUWLcSYLdr5nsacvcCQZ/PnDWPILZYMqAJhzFgC4yKVcs+ZGCRcJVpXnVPsCiBf2Y0Rl2D9DKN65vd42t7G/tUtChCucPztbO1rzIYAtGLIQxcN66Po+zyR86O9Mzz+iK+yh2XdNYlUFcBFomaISZBUIJUC7qq/0zKo6weJK7u2gHVCZQJsf2V4WkNz2tbcRX27cXbeFKbHg/v12dO1U+/a3vymBn0HhjqnbElpnLGBk7OssNkJkiGuKQNJ9gGCS1VlHJnJMhICcKdwnYk2JwxJzV39aYuLNTZxQcBmZyFE/gpo3ZS0+7l8jkP7Qvx96Dgd5BNqbl9o86mQRTK627A9d6LCrg4ta7yT47K4YC2f/yfvrOn7blCnSYkYl2/ekiYDwgvEO6z90mAocJUbnLObsTxUJ63x5eaGdOXVa8QPxveJJPWfcUPwf+cGFxx9XvGxLQgvGcCbiOX167ZoAV+7D9swn1bPv6hULNRGTnzh5QkLYo8eP9bPesd1cWyxBpkHtZZEiiWeJSZgrxPDcqXoNEytWtS9zlyok9zv0nhSCwKJHKv4ncR33wDVOeZ8Fp9x/4pve67fabKi1h+aggXHOYsWcctixBaNaBRWJGNEge4HWYrmcTIDvVAUm4LkIDVUL1X3xrMh3iSvp7WsL1XLTqQopYk3Ie/LflVWEfvQOtMvWaB3O3x0rV/4aEhjx99DiQYB4tYnJ+dAdUiSwrJ7jEfaVQEi5fW/xlb7kvtZJhFatX0J81lmivVnV5HH1cX7NlwWm5arCsx1sXCMCzRK1wMVkmSyCh/ydb3ZL29jmJ25UjDtrodx38rGSsKoTE49EaDKnRVxrrq+/hAvsmVOv1enHiVmSUbnNSkSfObdSDZ1tyYTjtEmZRFcb8PqaIgsPs4tBFJ9W7qf4t4g5O6sVmd63Tv++95IiOIe2IBEU5E9d0yDYDFYy3gtv1Z/P4D6j87wq6LN1j+8lkULmSURg1Y82Lhzj/PUlQ+RU9fihFjghFvO5/L7OxFZCB/b1IuVCCOW6QvbmPBG5whlG1WevnnVP6Vx3F0oUoZtYaFzL8rqgWn6IbT1P/AxyzdPJ1p9Of+Z+plWdXN8VUV2fm/kUgV/Wg7AxxVuVkw/xXT4/e2onMDOJa9/I+dztiSPOqIFLnBRRuR28LPpSrFfkpPN0r6WQ3hIIViUpMQTvwXkDEYcAPnFO9qXM6xkhSW+bVCRu9oma4nntw5IciXiHiuE4Tznfc14Jbs0YQJzigHdz/ZYIQbC7szi8VUu4Xvk7PB/bMAe38Vgol67xiSAyRHJiubTqAotAsMM4EK/dXrcrnfrB0wqgMJWJBLaguQtXlYs7BiOmgewE8+KMFy40P9cr4+WKd2RNOKPa323v1PnU5ILHmcw98kyFIxwcyAnEQjOfg6wTicshkUuwAcnJWce5iug8BDCPh9dADm9vbmqsuQbGRxXBErnvy2WMNiBuxbVXxQ3GWbiv4FG8F79zh8raXTA6u/wdXTsmHIMv4Wm7e2WTDVbns5R7Wl5C+FXOemr9Bt6CkNHiBJHbVbDglng7U0XuINDgfEU0pyrxwTGM2MJY+5zaoNxav6nryHJzjJDYNgLOJt6DPYzfBw/nuuSIqX3ShVrZe//V//IFATydnn/Yf/t8GMMf9hj8R3F3px8/dSBgAiuCXYLp9P8aIsX5gza/DPkL0J6A0VW1iytzbXUN9c2SrNAgYekPLHBG4AeBOIESwORq27iz2e5tUHF80Pa29p3Dl7DugWCsghgFIlg/ryy0lRUSpyj3JF/Uf6hc9w/oD7AngpoKYGyi99tu21XvSF+3/ytw1/lt29s7aNhVry6ttba/2O7d2Wt3b++33e3FNt9Q3pC4C9KekC/uthqzK3g5HAEU4KxAKNL532FGKRB+sJbkc79TT+TzirG/W30vnTA+z5v6fqYgEgDlswjgPiyVME0AR6EWZeGlpGuw7sjJlV6HBBUcepB/j51/TFUNH3/8Sbt+84YO7V5jcAhM5VAVcLB2tEGUkhyKGL12rW2WRS025XyOwPjqy0MAg4qcJFJVc5C2u7v6O4EEFhsE8AAOHKAhHXTQVlYpVWWp55VMFfAL+KDkQf1lAChMZPGZACx8AaJgO/yd7/yRAp633367/eY3bwvA4HuQmu+++656/ELC8llf+9rr7Zvf/IYqggG53nzzTVXJEuyePXu6Pf/881Lq//rXv24/+Iu/EqH89a9/vT3+xOPt408+UXUxQAmfATn67DPPtLNnz7Y3f/3r9vOf/0K20oA5Vy5faW+/9ZYCLkjcGzdutQuPnW9vvPF1WUy/88677fKVqwoWGecvfemV9txzz6mK+K9/+P02N7fYzl54Up9LpTVjyrWcOXNWJBW20D/+65+01ZUj7dnnnlVgydcTTz4hUvr0qdMK+HgOgE4//vFPVHlM0Hr5k0sCHp945uneE/XCE48r6E8lI4H1zVu3VOH9zNNPiwym+oCgkmsh4Ll67Vq7t7Wl/sAE0lyXyLeyAScwJwDkuZ08fqKdP/+Yxo3nB7GXhGqsWlSgJ8Xlkioj12/ebPe2t2T/zPUFlMjckMClegOLwBNZWpXwVL4CxBSYYqWyA9ZYTrHPQepBkhHUQerxRWDN95Lgxf5ysnokWLYKlLUFIMfYEhzSD5tKHNn8FuAWyyJXE5rQSs9tg7w+SwwgbupasNhmrPkMEWHY4aBMrYRGiZ0CXFvXpI8u7zN+TnoDKdGs3TlJkHs9jRW/rlAlqE1CyWti9zWSz05IxyTYoEvs61Ihxhg6+HZvvSiWDZL7c0JGpAKaa5CNcQGz+zhv9H5pHndVq1DximVfWWWHYHZVjME27RVlaT2BJwHOSqkLWVuJlSqHOe/r/XmN1LNUTA9qXSXPuz43eQ7sg1husk4iYnECjfrd5K/3QZPzfA7PGsEESR//Odn3WPnZuAoqVszeHj1XIIxl51i9edgPR0GOXqM5Ess3k7MBuQ1WJAYx0JJnpN7vAgTnlLBRqedeZCZ0NaeqGtwAz2Qh7VhlAD7HSHlkOku8oM8cepHNAKbq1eOq3mkcLe4IQKTxLNIwZ6fBGez5qhqn4oModhlF9gYLQ+ZUSSUbLiy9imQfwe6AniEtNbeLPB6rjyOqcJV+gQFDlUkI8TGOOBzT5Vzvv/MZ7PA4tOYjErdVRDQAV/1zRvvgBJb1YfmdVPPw0e631Y/serYTITdBrA9GR4ZtDRoGMOW3Mo76+yEL9Ilo/jzR1hg6htB88HUTqDsNpraW/Gqv2vR3ZkBSP5AaA4sbCvsdPsix2kimHr6KAH4BobIXAdalD3ccDEwIBkyq8Ruq3TJmE4nrnnSdGBlYMYNgB0VoUgViyzMTq9Mg+LrS36rWudHnqeJLff0sohJxITGg+2nhkCTRjxww4hQBMUA7gI126+YNVSzcvo398x0BYuQLUeB7P91VFUtaYWR6GvT1k5n+d/Zvn2+2fNZvTaspBDxVsoByErMtmQDivPX+PFU+xZJumsvTuHJc+8h2fNuB52pb8O7777adHeI3rxT2rK985Wtqx8Hvynq2hAgG0HZV1UFFAmcHsR9x+Nb2RonIUvFrNwxiM4hfCEpVZZRQRiDWsFcD+OFMc2v9ertflrXT8rDINPvDOP/GOdhHN65JXuAPzc5Czno9ReBT/WEjAtH1hUTBpcFnkq5bjiFTv+hpT6nNqs6630oAP7iYp0lyeIPtiZ2BSltMHrSVlSWJbZm3jsU9P7h21gJV1sR5PC/ul7OHOP3s2XOK1al+JQ6lFQz5hWLA5ZX20ksvSXRJTMEz5ouWMsxPBIs3rt1o84sLAlmZmydOnXDl7va2eifS0/cIfYGL6CfPMcFiASP3QK9g27oXxoHzBsK3+pztLQRSBrVZm8Q8vJa8LhV4JhocWmjtFMHIXNX3qcKjx69ivUEMXRuRY0RafCwpJ0kOLd6/E5qO30UYVDWk9ty4IJQAQ+RL7YXJLXhvAGat3wi9aicBTM65H5GhYnmd79smsErgRsxPHgLhHxI1IDjCQMB0xleft2JnITnrUMklMaR7ICuXrdhuOg+naWfxzNTvdMqV3P5FnyF7TvdmTkzp5ea5yThLLIdrkGz1qbS0gFQ5fK1n3geAPiLPiLszdqMji9b6UJGZuCjPRHNb+b3JFpM/NS/queZaFav0CmjvWXn/xHOaOwe11qoCOYRS7lPOSN3lYHZ/z9zJd7NXzYxT9aIev5fX+TMOE4Kzn0Fu4vctHEpJloVUo/AqJNHIMM+IV2ZwrDFOGbCzYexHRxrFEiE1gwnW3qu509VovtaxAv9wH2HPnUkg1p2aJCiqSvNOztkCVvO5XLK09snrSiCsnENn4OSOM+YhCah8SkwoYUS6fJd1ZKyohIixjq/YJk4o5JcRwmp9cn52y/fsP1UBXIUT49PU0OlRTht/zo+snwjbRKT2tVZFOEV+JsaT9W53aqoNsuYK42OhqvPHEOJd+Ffi0+yp/ZxNvFzPMXl69lbGIGskzirZm43BWdCl3C+i1vQ1rc/UPlgVo3JGGdZ01m+/nr5HT/PGuIn3MM2n2SHtQz7tEfNlB3zH1sLslXLjo5gKPHJV8e31a9fknKGCrMFxApwJHIo/k2dnBUlwMFYCJzetiCti8uw/YAXCqKovMmTi1A5tS2LGuPZwXlE5qtZUyvksYjKZmJznQGItrJYlUK6xFhEqe2HbKbtdlDELsDSvK+YGTjUIEu2gFnczreMSRUkIRVxf7cm4l+AsXKvxfRO8XGuE9z6btt1/t/ANfh+SmlgFHOToUWOPEPCQu8yziAOyP/KsiDvUt/j+/XZr/ZaeZ9wRFhaN2eR81Hmq6uslr/oBS+pOHOXsRbyxReHHUB3P2uE5ELMyFyJAY62zjxCjp1I+72/RoyuMeWbEuJz9bqXmdcE5zRCurh7R/AWr49q4P/BICnAYrxQ9KB6HvNFzmm//6z//12PE+B+eknzxDn9nR+CLB/139tH87V7YyceOKZsX6Le91/Z3bPujzY//Wyz75yXIXzY1Alv2f9sE0auJFrkrK1TcAsBwNLkSN7kQ+fbODlVAkK1zbX9vvm1tmgQ+gPzSwT1rVzMGqfOL86r+ZdOC6OXgVIWW8BsrodWvch4lKWrM/ba82tqRI9hEN9lFYQUd8lfvEesbklkIiv3WlhZQ5x5tu5tzbf3mdtu6S3UHBDDWXSMBbFLXyrdUANeRPKgdE3T//0UAJ44bVZ2HZ4dxgtnlnEDTCWiF9p8BxM4GkVNvZgUVv4UADjyiJCqKSZEwBuQOFPBVD7GunowK2H9CMGFVLBVYJa9XrlwVCADJSACRO/RYFBBVCTgHnoDwvT1VlnLYY3tBwCDCiYrHAg/4GddMoABBde7cWYEC9OTlC0KUw1SK8koCA3b2JK+y3lh7cg9Re/LeJE5W103ACEERPX65PxTyqNT47CeeeEJVDwAo2E4/9/xzItAghP/dv/tB+/TqpXby1Nn2+uuviRznaRI0AKBgXw05S/UqQc2HFy8qIGA+3N24006ePt3+6I++rWDigw8uqvqY4PCVV15ur7/2Vd0r9/2Xf/nDdv6xc+2Nr7/R3v/gg/bB+++3V7/8ZVXI/uQnP22XLl1uf/zdv9+ef+EFqch++KMftaufXlMQDlhDUAJ5/PzzL4g4/PDDDwSiPPssBPMZXQ9Ebki1GzeoVnXPYqqR6Qv29tvvKsiCTMaujXH65JPL7c/+/P9VX9+vfe1r7eatmyKxqTp47vnnBUzxDHn/a9eui5Q+c/aMyGhX1KIMtPwZQoxrAujied65e1fBLmT6/f2Ddnv9tl7P2J46dVJVzCgXJShYXRUwxphfvXpNqkWum6CRgJvglUpkql64FgJNCHoItQsXzsue2sln9dSrBZeKVaaxwOsiBFlIss9VFQ9AV4g32xITdFNVTOANuMu1skYAV2LHxv2yVFJJ7urZharWtZUwa4AKUeyBAbhU+areuQZz8zsCYKTStNo+54muH9IcRePOrt6fZ8f7McZcn/vDmXAJWO4Ez9VAJp2mql+vOYRAK7J45qwawRwFu/sA+ZNtsIlT96udACWvA/cc8v4T1aeS8S4kcdac3kTcE5XYrnxO1aWv0TbEBvMt/DCI3m1QpUh10G31LYE4IiMTkgTorHvGWYBhB/N8PvsznXxG/enXuLeknk3U4gMZ6woUJ0jsHenpQzKZ3ml+/129F2sDsYEThQVdE2uQLxHylUyl93NAnwCb3BNJNc+X9+2WRUXsKhGpioX0Ko6FnnosM45VAe6ea0apmL8GTFCoWghwv6yx+1msBNQgYta2iT6Pscau1rwJfZOoPseLiEm1CqBc7/NT1t8CNlx16N62Pj9nBGBDDBAQwoIAxzkhmMeE1ipqxxIBYbhvEzF+bcAS9+JyRUzIZc3xoRIy98Pv0pcPwN1z3LaF47nMPQTMYB6JLC6bMFeguLdndy6Q6MAAj3rljT3kBkLEoOBIpnpjG+En/72qqmdEdLPEiglDk/NROhugnYCvTl4m6R5A1x7ehGgrNMyC9gnc0bgNIpRHETwTyuPuI7naiajxb/TrDb33uSuia6x60fijA7QHCOBurTeRuYnnHR3NVm5N8WGBlKNIsGsqxs/372Xee68s4krVYpNtf/a/xEpZb5yJ2d87CVLjbqDItuUBawPkuooic24SqwYw72S2ridCgZE4cNwZYZB6X1X+A/mb/mzg06cAACAASURBVKHMNZwHAHVWlgGmltzjssSG/GxzE0EMrgmbElV5n7zdbt9Zd/+tEhdkDFwhiLDHgj/lPB20DPfwt0kC96h4ZtVlFQbg9fibsFhepELmSDuyZqcKAZWqqKxn2vu019k8x3PCoceVOQEIA/Lh3nLp8sWa/a7SefrpFxSvsufYmu9+u7tBlS/VHJvu9449nnrM3m97+5B4W9obRegsISha0/lpYZiB2IiVYgPOPCEuu6YK0xtV8WsxQ8Yge0mEZ329j0KS2bK5QVgxCVHGkT60yU3/1DhPtpi+BrdBmps3qNdtH6kqrN6Ywxt4nQVxHsUlj9gefHYOVzeTZ6u8Y/j5VPnb54TOSHrFegoxRyTqo1/gksWIjo/cb9lnLATrWtsTYbzZwdAdkcQbembYPyP+pAqY/QIBp2LwsuZVBe9BU+Xv+XPnNDYIMucBkI8Q9xkvGAlM5ihzSK0tdncVJ5ymfYratiwIVBdwy5lYvf/2qQBW/IWYMjHtVI3LtdmRAwzBFaIik2m3UXGV9zHHkb1VSK9QrfM+P0+l2iCcyt7V/4woqche7rP33WWtHdpjZ4RXIXlqbhm4n2snjh9rx44jAIWs9rmteELz3LHFSDZn2kyCvYp5quesX2vSSs+BdUkll1xaLB5Mi5ec07m/7On822SC4wmflx5jOQxtW0gbRyONfUgBVR96KadXs6c5oj7nL4pvFe+60prPY29wD8aJBGQj1vtWOwy5yYxCVF5XlduKZXH9SrxVvZK5fq7dDj8IEXwPdhLK2VjnbkR9dW6OWJfuoNY42NpYtZyY4zCeM8YrjntdlRsCOnNgfN30mUPsMuwT2fLu7zm+ijV3J8ZynT0QmtlVe1ys51milsR6M/tjxUMzcdMYI8UBcKjQNlboMzSN6ib8Z5YA7uKBTthPLjwhVrvle+yT0+O6bF15D1lDV7ufYDg9lq32aanwS7VmMK+RzB4SS42pyBZaINWaVJzvSdAtzvuYFwHM/NO6AUMr4Wrmsz4zc7vbMZcNdK9CP3Ru1Vxlvab6UyfTUFU8Erh8X8QbuWyBiFnLmVcWaYc88jo3Kea8VrlNr46NC0iJIaoKv+MLw96Q99H1VTVwRB8RdqrytccEs9XN4z1lrXmv8z6UvTGYntoXRqwy0yN4yPtKBNTX19DiBCyImI9iCfZS5pGc2tSSjTzWeSeiG7BJ7YVyfNtp9+7eFSHstl7O2VjX3BvnK4UL2BGPttZyWyuMIT1lo4jk+tjbiK14Pvxbry3xvKo+x7NBMTqCB/fJ5ku4ZcR12oONi0vcXqSw54dt8UVm0/pE4v97wqa4f4uSwCRW5LaHUGy0PNY5Ui4OsXROniaHjezPnAnlkMe96xyqymWtU1Xl+2yJgJk4nXZxxOyLS/PCD8EKFdNv3VMcw/vzO9evX9cYga0eP3bCmHGJoMBU7d5GKyu392D81Pu4sLIQ36pG3uH9N/V6BItnzpyxk4j677qVReY8Y8T9TJbV0z24yhmsp85OOXNMNv1u+WTSVwIHxdm4qVUrOlp51X0Em+J3g8f5vD7Qc0rBC7//z/+HfzlLJAx7/xd//cMagS8e9B/W83zk3Zw4f/TAGytWjzvt/pbBUyU7gIyLc21xGdUrwbMVaOqrq43fFlr87/wcHveoLbEBnUBYSFUOg42NvXZ/F0CTbXmxtf2Fdu/uTtu95+Sqk5Iu1ZlR/C2u0ruQpM8HDsBKV9pWEqLrFNnLxok950FbO4rl0kQAs1+yzwqYcfsMJ1ZzCw7G5pfaytLxtrWx325cu9t2thbbQltt83NjBXDi+c8ggAfAwAl4Nc/6HebUCNyNLw+xGyDpUW/9MAJ45n24nRETqR/6uivBqvvJ98bN4bcRwCFSYnVltX/12CjVo87yCk7V1wM7U5FbVjVzjxzaAeTcv8Gg3EiwHB4Dg+1OmBXsLC6KvFFwitKLnpirqw5O7m32ikPAq6eefKqdO3++yK4m4orkjt6y9PxFBcZ7CvBAZTBU2YTksWXsJGzokHYRR8w5EmURcWtHZfXsA39TQRxVvt/+9rdUVctnce3vvfeuqnEvX77SLlx4rL388ssiSokefvazn4uYfvnlFwW0UEl78+a6bJJfe+0rImrffPPXUr9BLL/08osKXHhfKnWxewZ8e/2116Tgf++999p7776nQPNP//E/bi+88LzeE4L26WeeVtB25eqn7Wc//bkCJZ4V7w24AOlLcAEhevz4sfZP/+k/aa+//rVuyzJanhFoMP5SsckCd1FKNNYxP3v//Q/bL3/1pu7zT773x+3suXMipv+f//vfKDj94z/5nshUeh6fO3u2nX/sMT0vCNhYVqliu9R9t9ZvF0i0086dsbW0e9nuK0hTQqGkH1DOAbD70Oy4F3SRItjn8KyxzoEc5kEiVGC+PnHhgp4bRApBLxUtn167rspj1JzYSR87cUwWP4hWACl5dqgRIY8JLpPEhLghmWB8+QKkPXGcgHRFFeS6pvv7msuMRYhpkV/VL1hknKp9lsqOpkCRsjae5uqB+3gt2Ko8lZpO2CbCJMBY1I7deq2qkKNy5jUiPCEUF02CEmzyjB2YV0/g6q3IvadXSQjibEapJnbCGUvVSW3vql0TekraCzwbSWknd773kO7pm6yxGqquo1gW6bm60olYAU17JLk+L00wWwQVYEzymFj6RlSlpKsU38wrLO3vWSUrFw6SwZVVAdxS/JbghXkZm+OQvFKAVyLXlbOVhBh8MFku8kIJisUhPBcpmBeX9LnY4rMHMKdOnz6pftPq701l2611rWOeB9aHAoCLDAjwxx7KWEbAwR6Wues5Qi/qJa1vxiOVvCGBoxTzfur1ZYWtwWYAXT2rAoG091cSqgik3CMCABrwIlmNvfi+5h3nSsheg1qusArYmT5wHYgtJbkSohJACBDuFdeTgCruDv3PrsQO6OfrDOhgkUMqw0psVzZNIajSg04VBUquS1ksUURVwqc6JP2Gu/qYPpglbBAQczBVjRewHB4kABcAua1cC4RMpUtXrE8keuY1+5uqIWogRyAuMV0ArJnzWbHFDG16iP71bzv+8Z8jYZW/ey82IDASwNnLFB/pH8VzhKAuAthvHgHiUIUVEG0U0BXJMgGpFg4iEjD4MUVG+bvdZqq6wxf1QKj2aGq3QkdHETUeD0Z6MwTwUEU/EaCTaK+TtiU2iJgkohXvZQ4IJzHd9Pk9KOwVAAHvQgIbdGEvU/UZe1pEQ1Vpxv5n4Ynj4ogEQpbns4fhHCoOAkx6XUUskr3c417PYahuOlwVlFEUsBmgCMC9xFQWEfpsWl5eVK9R9gsRk3fvls0dVcFuhQARbMBm0y1K6PtXNmp2wZiECt4ndzU2XP9INmStPOAo9DvkDtOz4sXd5/MQAVq1STVvRIeVuISzYwknASoDqy8d5Ib6wMUaUYHvJEATdxGnk6UlxTVXrlxStaHHdKEdP3a6PfXUU3pKAvL2D8rmGbDUZ6DXtGOx/UZuttCOrp6QM40qFAPyKielEtjPxznKnOItHF7ubd7pQLNA86HvYgDFmb3rUIXY7LB7h+mrPIB6/VJfx0OCFD7Oz3Wq9vOKSrUSOfVSmxewb0Gy+kxX9YYXfv+fqsSvPPmww8DheTLEOL6GWeJLedfQE9HEw6z1rhxG7t9XrKl4aUZOMLTqKNG4e/vZgUICrjYvIpZ43BXAW3YVEbGyqyogWvScO3dGhP/tWxb2QhA/dsGxPHkKQkxGjPV0e+OOBJery8vtSTn8HOkx31jxukO7kRKOSZimClWvxdVVYqxjRKCdNNF5k16NtX+kn7lEvNy7KqMnEZRcz0qUF9vH7mryEKKsPyLthxbCSPRV5IiqhMsuUoRlVZfSrz77s2KQEsnx5z3tQY6nJ+GghfHEk1RxizwpIVdIKj/6iZj0eVliM1W5uco+e/FUnVyiOsircjfgndT7tiqdE2tNpJdFbvWJXagpy9KKW9LGhGeo6rHYiRYZZ8JscrhhQrDP9s+sykcRTEUU2NbecbnakpSIrwtXZW1f7xsrT4gUFUW4KrxKuRwHr625x6Xmonuf855yMSqiRI465FrLjvWnPWNYxzNk/bBwZw++nqv5N6Z9ZFzqiVmn7+X8nr6TmGSMxxJbTee9f1+/yx6PWKrcpdy73CfTEOl0stfrZqho1jMbBC+Dc05/n5GUHPZexXP1eRJRVsXxRIamEtwI1Bh7dZKvLIozzBFO1g2WEHM6E1JJqTGpZ5a9MQLV/vlpiVDVrYl1TThPgJrDYo+LRc5pR+d/pypS11y9d8kx2GcRVNhdwFasmRapdFU1bLWVSW5hPDB7/DQHehyduVjjrnYw5IVFOEEAs+aVu5clPeOh66x1nbyTfV6fm3CrzhoVPAytbHQ96ktbTgjVrshtjqbod5zDETxL2Dy0Tos4kM8V2Vk/9zP3OGUfDeHHz0Jg8+wjZhuX37g2lD/qucWyPvjtFOcrniyXg+zVI1abOZh4RvGu3Nuyv/qcpX848SM4C887zhUh4Xg98abcCCU6sXCeMxk8BfKSfD0x27gnBNtQP+datXHWMjnvsZewrpwR2X+9/0+W8poLIq3tDBe8MzGM3rvm/SSqMPbBnNUeAuazuSVBXsT55PgUCNADGELUZOW0v7tViduKHc7tTPIvqIBIrTZoVVUto7he9gvmNg6Fq+AO9bzAHqgApmULeBoFbbSxsEB+RRgssUiE7/TSpTI2Fb+yxqYNxNqafu/YCX7XTmwpooiYPjiwSPZyxKGQBJLZoLvF7EePHGtHjpiUzZzlPcifNu5stDsbblfiPMpxgv5erm4W3UEAg10Z39nfpyjDv8+XMNYi31OowGcTG4DLpHKYNS+h6s6OcClIewvAF9u//J/+jy94wXGB/QH//YsH/Qf8cMdbowI4ifDW5k7b23KD+BByC4vzbekIiUMpuJToBFkhOacqiQMDayUSGoKnsmasyhKCASp+Ffvs469PxR3WEfttf696kSXILM952cUto9a07YQOAn2uradie0nyKNBG1tP7bW7BwRc21NhVLy3TY8FVytpyqVguThZSW2A6B70CosW2tnyq3d9ZaFcv326bGwdtYY7EMv2vHIw5gLRyT5VJQ08KBQ+VIJpoINDzcpJycYQ561QzwPvwr4CXj/p5QO/P+vkYHI/X0aGy8PmH3+RhCUrH1jIHogJ79ILRgVyBmasJTFhxXajECas4wCAhAM9QtVFlyYHMYUV/KIJNzQH9roMTXsMYqzKs+jgKWC8Q0IfpgV7rCgVU9Qci2VCgU33KQQehC8Hz2PnzOuhRpD3zzLM6CD/88EP1aqBSEgIQ4pFnyIEIgKfPk51GqR2H3gkBplSRWKpkWZQ0rMm2Ra7s7+22o8dPtRPHj9uypg5bJha9cPmPas5Lly7VQb6rSlc+V1Wo9NOoseEasZPh9z/55JOuUv/TP/1H7Rvf+Iaskv/sz/9cisY//t5327lz59sPfvADkcKsqfMXLmjsP716td25fautHT/VvvNH32xvvPGGyExI+H/7b/5te/vtd9qrX/2KrvVvfv2Wxh8rN+7xk8tXNOYQzFK4LSwqgODfX/7SK3pmAECQaSjzGcfbt261jz+5pGQboAdQ6OOPPm4fffxJu3HtuubCiy+9pH7B3DdVJYw9708vYUBBqqYBN6jY5TqZF7HOZUwIbKhKvreJ5fIxBXFKDFAhYnWztqb3Xr91S88BkJHvUQV57+49AVear1i2bG/pc9aOHbUF2vaOCHdAKOYO0y9zlUCVoBuLbQh4KpAfO3eugtoDKzw37wpkXZFlqwO8BGX8HdKXCmaEAYwfBDLzhX5ke7uA0gbZ+V1+h2vl/dZWV9UzmnnB+7IGSR64HsAJJ2qQgV4n/NtVtb5+r0mISQOxgB3cKwE8yQvXOFpSq7JRIFsq/BO0Uh1QBGSRsiSafV+q5DdBdIi/qcrWAbb6uQBypXKzqlxTkaI9oaowkhA5oTA5KYFT9aaJTZDGg74n6rvsXsqq8CgLJgX1VeHh6gaI5QKFKlGC9E3ixnWyv1nBudurRJ0EQ8L5vtl3GGfmniyUqxdLqkJZW+wRCCMAl0KSs06ZgxIoDD3r+B3WFfPAZHCB9JbL6zPTd5d7wvqTcUbIgviDdXru/FmdpQCrEXJwkSGQk9SGgGYO8Vy5Hp4NwITsnlrT/PRa39T5yP7K5wUgC6hp6zHvy/ycseSL6g+dB0X+stdROS6RgUgGkz/6vRrLENBcE+uTec94iIQqS1ODSpPSVhXI9Zmu6o2Fo+0vDViW/a3O8KrIzTk+ECc+AasCQeeaCXj2A1X9VeVHCDHuhXvkzGE/ZIxMiNVnluLfZ7bLOl29aTDIY+i15upY4iADEyG8Ajj0Sp6hJxXJfnr+qS+0FP3uScZeJhFGiUMYa54FZ2kqnmbBF4ODh4EU3Un6dFVLBFWkD/3FUuHc77MARnMeJuhUvQ+AMhAY42dlbiYKGcGkCRCr0K0AfgPD86pkY9xDJru6wcDTZBcde3CDQia6PD/I5blWxR1V2cDnZ3124r8uLhB4nvXDiOOMheDNQ8RN7k0g99Avd4wFp5BydGwJODvFagYn3aoiY5j4TBV/VVk5CxAfAu2qD3U9rmksq8djgE7HbQYk4tSguTtWdQ9IuUDT6qM2XHE9xGDyBXbWJUWAkUg7ohETHhMwGjJuv6qVVRF84DM0fWjZ55nzIgogDagwqHkLQQc4sre3o70cooI9kH8j6Aq5vV9VCaxVnyt2priL6Gdzs1cn9CqkmWrqAnC1FQ3Wsn0wMlifKSGYgesjJMhe1QeznsqD/7Y4Jefp8tKKqk8MrGEPSN9QC2g7KVVOEcRyELFXr37aNrfdj3RxcaWdPX1W1bvEVZxvEkLeJ8aY7Le9R1Ltu6azhJgtjhSuAvJcIhahAoTxVZuCjbvt1vp6u3sP0IzztxuEFoDuMfv/2HuzJ82uK7vvVM41D6gZQBUAYgY4DyA4NFutjpbsP8pW2JIdDitkv3h4cehFLw6H3+wHu1tqdjfRJkiCZJMESAIEiKlQGGqurCEzKzMdv7X2Ovd8iQKHllo2EUhGEVWZX37fveeeYe+11l6786mplh9TsGEuzfoQZOAz3s6B7kaGzH7INHtLKTp8w44Gno/1VIakT5RnQPJBCISSedo3djDOXmDTOulvnG8P82V43URQ+6b4WNmdV84WoXaqsGSHvmhXDXIAAEOu6cTxEyJ7iSPIRY4cvqcdpdVLxdNKK1VV5Jj84uXLbfcKgOoBCSSxW3/g7Jl23733yYWIGJpewFevXW+XLl9uV65dE+gLkMv82r93r2IUnVnLy8q/2b8Vt2OpubmpXIHYnHnMGiS+OXjwUHvy8afa/gMHHRsW4Z7KmgiFtbcXeSqCE6JevfbsbsO4cIYkpkmslz1csUdZRKeaSa+tyki3m5hEFMppS2Sm9yjxCH8nPgpYK7Gh8l0TtTwzxemybdzWuAWU1nk12Fj7DHGsINe0tF+KkDn9CmN12vfoWFp64VhUQXxd5+VMBaLjlNH6X3swazt9Vtk7EpuVkDK5TPIAiaJv3tSfVHnxnOVoI9tr503Z68e8woKG6u874CyJCZKXp8pYop2h8lHjA9FecZ3PK4+3sQdiJvdCzZ4aTsz5iIUQITZmYpwd1zP+bHyvcXcfCTOft943ItqYwXqKfAnWMsZE2YAC8YSk64RlKog1bytiGSpLx2tKDGGiJr1S69qKYOz3M26FZaUscjBClpqowUK6g85obVtEsXGl7baLs2AKPjTR83v92WesMk8Uq03jp1jfD2BC6EYL4cyJIpUt4ByI/XxmrFxr7Xn+WODAl4lgX5/dDujzXNXvGoOJeBPOWntl4ujM27RN8LhFzOyinZxZvDZjFOeVsVreFrblflSkZ0jZEN4fFq369akA5tpVtFEkV9q4jTG38x/wg+pPW5WnqfjkHkLKZp1M5C77yuTeNca+wRJN+EWo4NeSTxt7tchKYx8XqMHyOeJDh+7TvZmwrudb+1z22hTGqOq1equ7Grmwc+3ZJnqzXvPZ3mfcmie5GZgNJCP7GzkgRQEIwHkdn8HZ1F0oyi3JYny7ZFh4XqLoobKa+cXz4Hc9lyxat7tG2oUZo2F+gHlpTsSZYUfFuGPxcosoFyrFrVXAZU5zEh3wkXp9YfpdrFkkvNp7qEKa6mZjTogMEFoRS2fMNEdL+EVuSl4PXhPxgyqde/y3qhgC0pzx3auCigPCKXRmb2y4ldUarnTk3jeFwUKyEscz9jgxHjxwUHgJY4MQHgya1xOvgv+pDRfxKfbc+w+oGEP9jauNlsaq2hH0NTzkH7wHTkHEIWu3cT6h5cGyhJYQ+m4t6GIJXkNhTlpsuR1OnEnsGMA5g2sbogDWFXwIv+PzzNW93LPb5Vjgof7KW1sinyk6Afuzu4iLVoS7lwsHr/uL//OvP+EFx/PrY/z3Tx70x/jhjrd2+MR+EcB8qTfATdt5ElCq7+4KASygtVEugzWxijLxq4rf6v2LogbSFgIWxa4PXohhfOYhKwBTdrU769vt9tpW21x3H2ASpByWUl7R43DJJEOCbVlOc+iJxE3vPxSoBFQcxoAGkM/+A1ZMoZD6FoOH1z3kXkQA6wpd3by4sNz2Lh9qd9bn23vvXGnXr262uW1Uz1hDAzy7pySbKD2NVR2YapoKKAN2GrMzw+v83cHxTABfGVkSzrtNOQfUvwHgKdX1R01XBzbTcjYf4PfLdxUa/CYM6W5vHuBDY/rRv6zgtFRmAXEVlBTYrGRre1c7cviIqgIAwqNWotKUQACCj3ugmoBgyKomBzBKElVRgVXfUjt6z1GB1hxuHF4XL13SoUzfYA4xEkfunwOf/wISnD51qp0+eapdLTIEQkMJalVAQjo54PJ9dmVhEcFSg1cQb3DDA5ael/w99hqAFLwWovX+++8TCAFg9etfvyEbPA5g9z9adr+MleV28uSJdvLkKd3vuXfOtXfOvdOtZLh3+vLee+/pdurUaZEZr/7qVVXvEjw8/vjj7dlnn9Wh/u1v/1X74Q9/pIDo2We/qrX1wg9/pDF85NFHpcKjTzLADQHBgw891B577DEFZFeuXFYw+fx3n1elMf27GF+ClSeeeEJrgvciuHrq6SfbpYuX2/l332tPPv5Yu//sGY0dFcYAQlhSQwYTuEGM/uLFl9rP/u7FtrR7xcTxPUfa9Wur7Ze/eFnk7+c+bwKauYGKkMBGfZ93zckijudLf7HdK8sKIkVSzM+3i5euqD8fNnOQR+p1t7SkqmWu/cSxY06wCILo57u1rSAcgcAaPbLWN/R6bLS5fojXkIwEywpC5+YUbDJnRLJBbJctD3OGucJ/CeLYs7gGrg+yW+QqAoA99K5zsMf78PdYG3J9PDsB0SU0iYWkE3sDoTdvVr+QShi4B6q42btdUeiqI5KUfXv2aNwYK+/PTgS1t1eCkcRQ/XkFbDvgZN2RLATU8N9N7vElQnwDJbxBc29xBpD58pjYNpsEx2pTnykmM/w7/kUnEFl73ANbGcKQqCBlp9R7vrmvSQjhJCwhUKyMLACnA/0mzgI2iWQWGHjHPXYraeDZqYq2/u3PXFZi4WtB5GESNIl3rltWPKiel+j37XnF71H1r/4xJMa1J7J+pJJVZa8JUfaAJI0e6ynp5/ncUp/EW6UKJoHYZ1v8Up1b/Uyf32URv5lT7IHsj4xXqnutWPYzVpIIoVziKyXi2NylJ3pZGqUvMHOdPQVCmwSC9+pA53BEhLTy9fn5FtThU6lslfNzzg3bC0IOGzDpVl18Z8HkCkSvhBS1LqNUTrIkS26BsQH1tPq7KMt9DQu0DBATAJZnNFgsBwQQCFSCL4EB1eOY+QPAHXBLc6LU/14rZU9V4ILXSFUFy5d4rHT0dWke5wJDCgcgKpLV5KTXmyuXDJKl77E+u66FcVccUAQTby1CvNY3/zXY4/eAIBNQU2s015tKEc337u5hYlFJfI0R7w9hE9CVDw6w1e+rQISEFIqnqqd47m2KE2fTlDG2mgFCh7Hy/dbvlZ2641UDyK7CcPWDCO6qbt753rpugGxViVePs3p+katr/tWe12HFTi557iUKyzpw5FBW1wEAIYHTx6wqCETW9LhsttpnBMnG0G3UGXoMUn07EffZbzNOxWnPADt+z4oh602nqhfnBrkfzfkOoPkzBabXvp5quwkoy962g/eqcQnJ3R9hwLaZEHT6R9bNOGdChoTU7bFdkRW+PotMBZ4VkOhzfsNVcbKgX2+r16/J9hnLZ2zW1tZv6/6J89iHtBarpQgxKXu/gTgLqmQRpwo2K/jZMxQrVn8uiVXK7nKag79LsP6bUvjf5ffHmTP7dxPCAGCIHxfb8pLFIsREiguGijrG6/0PPmhXrlzURrN3t/u4ct+sMVk+r99sW9vEFiazOPcgio8eprrF/V9dSTflUoyx9i9EeVu2kAawgvDb3ESENFqUz+Y7Ejf3E2fa/4dpnWU43fhgqz6S6HqfbCedxO3JUY+n+kZbnzzxrrFgDhUzjHUlE3ruNeG1brXHx8p0horZ8dCm/WX2B8Onj9NkAHyzTpn7qlAd+p4yty0OvNWdmBCzYql45J6jyleY57gCQQofPHBIICn3AJHPPZAHsAdIEHnihM53fv/K5ctt9foNvQZSl9UjDGBxyW46t28rxzlw8KCeMe475HCAsxFnEnsS/wLi7mX+4KazRP9dt3sgh0D0BiH88MOPKl7f2KielXFsGFoBeK+cxFzEh7FGTPznxzKRNzlj+vzQ+VmEawmgwSxS6cN4qIdy7J7LuWXfPuzO9xrcZU8ZqoT6+d0fZ8jO6YwLyRCCLISYnR+UmVvUJmzFT90xzdi3s9wDxuk0tLkI6ac9v/odRqzGHqfzXpWkAPuOz3kmrG3ypcR5jjVMBiiOXFrWhDMQ8wAAIABJREFUtM3vxBZTYzRUJAphGA+3YbLnXM+1+XR10KOcQ7iT8zQRPuUQ0m+15n1iplTOuRcs8ZVbuvTq16FPZc7QkciYPY9zVua7EfkN284gji0F4FhCMMQAGYLfDN3uPD8nbcmIEU1VpOXwvnNTmuL0jHsqgwdXBM29wYFlihv6hjm1QBifX59bExnb36tEmZnXIXGzv/bYJ3lErJTjJDM8Y0cxjoETW/d5UtcdMWVeo1ghbjODTXNiiCmOnwQJEQYGGMq9pF89uIPFU3EYiMhwtl+xyOmKj/tZlbNsRyV1xkHi3yLI+J0QrVxDcna+n71r7KWd/aWPz444uscjlY8mj9YYlpVwYtzshzNj1wXjU+/YvKeJ68pPEIBWi6qsz75+iwzL6ZmxrSXuIp1YzMsFya2uvOc4n8n95z4zdiaWp/7Tik0Gd4iE70xdnp8qWqt1jolZtxbw+02CiOl9yGVNuCnvKFcqzqhUA5vY9t7cY9jaxPiecNSyu49APXuUnFqG/NBjY8woxTPJxblWu4RNcbdFeD4nxv705gHcpiUm7MKLEGULY7EdtD6/xi/4D+OiU6fu2/dsxy+RlFWJzg0LTyjhOPfEz4KhmSxeaIvLy8JVhM+XVTXCyvQeNilvwbHE9ksRBnjN3bxxvd24gSuJhZ4aeyqBDx4UHoroMM52XDNt8i588EHZeOMkuqDYBFEW2MrYUotcAJyPseDc7vbdIoopdFmTsI14BOxCbSWKjE/1cwROcpRY9nkYLFn94atil3M281jrGnHX1qZinrQtYOy5Z+W5W1tqoci4Kz4qMZndN+2sSTFWzl4wqf/jf/+/PuEFxwP8Y/z3Tx70x/jhjrd2+MSB7Rz+bJprN7wJQULs3rtUqiDba6EUNengd0gCITtlgZ/EhbaFzr+BBPVeK3tlVXrjBkA1QD+E81bbuLnZtstB0Aeqe/zS99eVv7aKMxhnAoIzPTYfKOh4X34GAWx7av8X/N4EMJUevDd+QZUBCOyh769BBSUdC0ttz8rhdmdtrn3w7rV28zpqVZRDHBrcsQ8S98FEtbtYto5ToJpkJmMc8vf/PwTwYAtTF/kPSgArEHD1YarXALRU0SbV83a7555j7YEHHtCzP//O+Xbh4gUBB7zuniNHBC6hkIv6N70uozY0UdNEeFH5BYEJeYyKDvKY36NCk0MSUJb35d+y/SCQQGm1Ts8hwDvEAK7AZF3w/QQekAsEb1ZjTerJHjh2Aq0qg/TvKaCKmouq3m9885vt0MGD7Re/+GV78cWXtC6wDyaocuVjCLFtqdcPHTqgyk5U7wneGVP+fRCSVFW6R9urr72mCl0FTLfXRNRiJX3u3Dvt3ffeVaDy2c98uj399NMCU6h+Vu+6Gzf0GpT3X/nKlwWOEBxA0L78y5dFqBM8E7icOHFCIPlrr/2a1ahqUsabsX78sUcVyPzsZy+106dPqcfw+xcutOf+5jnd05ef+Up74OxZBRfPP//99sL3XminT59sTz75pNb0Sy/9Quvri1/4vN5PFa/79mr+AABE7ci18wewBwKd50iVQWyeYjHN/qGeIYWhMYZ8YWud6sv0jHO/Midfr7/5tj4LspyqEsaN1wMwMh8Asqz4w5rOVt7qnVc96TQnSqTAc+dZhNjt4HcC6QUr8pifVlhO4IRBzlTkLug1BIDMLOYj8/PqtdV28eIljYeqARYXVN1+SPbSrkYNEBKrYFvWuYdb738z9ORx8ld9iOp6WC+Mp1SGtT4C7PD6bjNTqkHuFxDHan0rNtP/JcSQCaAQ2VNFWx+DuqZUKad60D253As2AgwASc4wK/bdjyX9SXk/q/FtAxhQz6QXyctWJ65d8WUnB5Owtps38W77eSmee3J5R8pQq1ldRcl72lYJO2eLD9JjV1X+izxL1L233R9cSVEJjIrMk+3m3r1KbjSH1WPR187aROkKGBnSkfkH8BmSOPuS5xtVuMu6Fj6TfYO5jPpYBNvighIe1gX/vnaNXpbXdR+xoo6VFPfC/slaOnL4kJIl2Qrh9FFW1qka1j7W7bKcBKfit4MUJXLwPKjetgW6jgn9JFmyRZUq9aqHYdYNa0KgqkgUAosQ/pNjR1TwARwF4nVxltdeVNAySCvr2gk0mMRAsrirHqIdEOlz0kInqf1TjVNCCQNNtm33fu77NtjuisyxYjF/j8UWn5n+wCFPDehMFcIZk6i/x+oGz08n8SHsErNoLUsAg6Ch7OVjpwcYEOU5lVA1b5MwTESeq/REQhcoAoCfvagLDgC+BkGa5kQB2lqj9TP1rU7lbVzn7gL6duC9fjaRZgMoXlUqfIzur+ad338C3TLmIZOyp0fYJ9C/eqdKMJmqkLFyQ5UA/s2A4vXXWvMeX77G9WCcz8LGEOsBKT/02gpgZ0D+IqVDsPfnk2sZkgDvO+xBXiuTcCJzs9+5r7P/buIbz2UB4bVe+noa+hyaczb5pkfb48/p6iZ8MwRzqlp2fHKJRLw/GPweybgcDOohWyII9qhUrTuOWBL5aoCUnMP9wySekW3amgRtN1avt9u3bmrf1FmzwZl7RYQj/cVoJeLpBthKvuE+6cxrSGO7btwR0GMFPsIrn3VIIFhDsV5kjVy/Nu3LzAxV6BUYKkI41R/9acw+3eHRdqJ+9nv/of/lc1IxsQhhk1USsRWxIpBPNnS3beu6hSuPc0opgCH6llba3j37qwXCXsV9CJ9SKel+yRMLpZYdiONu3ZTg8MbNq7K+yzoa137WjO88VbcGRL1CZ8H1iXMd5uZdRQaz9uohWIplmlZLCS7GtTO9JnN7+IDhkUYkNxK/2ufqnNG6uwtiM/DGXvV9Xx3W0rBuxr1zBOzZzkKQJW6TFeWtWzpDsGjmWWGJSLzMay5cuCTHG2JSVY3v2+c8an6+PXj2jMSTxC58n3hM5P21a4ohEMYd1PuUiAkB6tWrinNxtHngwbPt8JEj3nOqNQPkacRzzDnIReYk8w37TByC2AuYSxJCbmy0Q4cPtQcfergdOXJPd22x44Njd1XoVWySASbOI3ZiTzl6z5Hex0+geDl2ZOxiA614sCqmJLAs63qLqSwyEYEtm23ia/e1Zk9KvkMMGEvlVBWaCHU8aNDfbi3KU6v1kVva2MI4giydpfrjfc978US29F7AZTHbc9GI9HvlZNmFp5rNh02vAuVv3m8dT5MDsVZZx1xjKgBDyPR7je3nYGcbO+fECiFVS0GWpWDCMUK5Ps0/ag3XbjD2W82ZVII8z4GKtaqKkdGy7acJYMVDHxKZZZ+pNlGVb4Woyh6VuZIFulOak3N0XLsjGRSHjvx8JEp13EaUNqz/vhGEHBrioZ1Eq4fDIn7vOT7z83fHKNOY676GGLdXlu84ifp2NRDuY3yaE0rvV8UTGeMIRu0GVPHozuuqDS9ChilkGTdK51vOayzoy73sJHnjBDPGaN0dZhBmxtmm2+pHmFnWtrmOTpZW/Ok6DwvPImyyA8rsxj2OW+Z+YrwEQs6hStRY/+Vt9N4zvYZLAFjPM5+f52Cy27Fd/j7tI1VVn2raAljG+DkE8+ReMrsOg2ON1fEW3RUR3nGHyR5/fP+ZOTIcgCHFPioOmH4vf/P8Hdei9uiq4KyI1XFFte1JpaxIZInZwHjsJpY11IUffb/d0RJuqLQ1cWrC1dcNxm2B/kjEd0LdAU2501Qv6Qhq42I102c5Ow+/NgkM8nnCvbCkjgtGOUswtzgrQ0763HAu5r3J7gh9Txoq6Me8WXl4iTLiAqFIrkQ/xMYSs9+63a6vXlOeiMOMREJFfConXUubA845zkRfTzCZbsOs84bngeDIlsZ85axRFe0dRPa4nIBPg+EZW8NVjPsD1ySG1dlbubmv0U4niPclD8hzLMyviwurNYLeU/bLvnYIa3Ah/hiDm2KHOIaNLfJcvLGucTh29JjuVZX3nXR3lbyr5jcUc62uXtN18owgeHHcAYOLqDUFFJ5zjrN4jnxfTnFLEdw3uZyAbf3r//nffMIL9oPk4/2XTx70x/v59rs7fPTAtvqfACqvrzVsoJVIrMy3ld3L1WvP1SruyzQos7q9jg8COSKXHXS5m0iJAri8RE/JXfMdWFxfR/291dZvYwNdAWUOV8AYAVjVCydBuXr4Ety4D0+FotWjhKAB0H6rbUP08rkLTT2AFxcBuHXauDqYhMdC6ra4oHDWwMz8fNuzcqht3J5rF95fbWs351UB3BpgPTYasZXlDXQRisG6Ql+9kG3llATduYE/4z92BXBUZz3MGVRkuap+dTszj982/3+XCuAi9JMkBGB0YJhEmHlDEmsbMQ5LKgno5coXyiO+ICQBmFBgQdQpyOLAkkps2T0klhZFZvIHYAjCjsMyKiYORr5UcVm9XWX5KYLCSVz6nhigdqWGCGspsgH1HBRDyhIcYKGKAt2gnK9J/+3V75NlpIP77faZz3y6ffGLX1Q/4e9857n2wQcXZT1CJS9fVOFCzAAinjlzv6pieU96mr388svt0sX39XmLi7tVpUt/39OnsYq+0l544Yftrbfe1n2fOnWyff7zn9drf/jDH8s6Gju9+++/XzYnEOWv/OrVdu7tt9WbbWF5uf3xt77ZsIwmCHjjjTf0Xjdu3mjvqcfttghlCGB+97vffb69+sov2uF7Trdnv/619uADZ9u7773X3n33XSnnTp0+qYQKkpex/9o3v97OnjkrcJCA5if0Mj5/vn3qwQfb2TNnBPI897ffFaj0rT/6pgjgPOuAEIwD94ZtCX//+S9+2d56+231J2bOMOd5tuxlqhCnAhfQtkAkvnfs6FEFOgRzzAWTqNdsbbhnj8aLShwCQJFEVOVS8QAAXP13sUDkwwBrIcogg6lSlhVN9aLjHmVFIyJ46hEbMmgiXh3gAUxBUJpcdB+drkpE6YiVQaPS1NW1sr5Xv1T3nrp46bLGa9/ePVKQLpctHnsl94/a3n3cbGHarc2UGFYPzapk4DUBqmPbm4Rm4GV8LhTAHnA2FYS5j9j1cq1JkJxE2Hraaw7g1mvFXx6zJEIKditITwVhklz1m4T8LusnfttVwAb8+VzWrnoHjklV2eSlSpuKLuYCBKUJdqyZXXXq68Ae1HsKXwLtSoHJuPOs+JmtkakOdkU6r2Ftsk+kItZWQmsF0FiRC/CXKirIbZ4bc5Tgm7Fl3WTeypK80XMaG3VX+0otW2CgSQ8TjFzHvr379JyuXbuq6hf1s1a/4l1Kuvj8s2fuV7UOr+EzeT3VvvT65vOpGI79PhVXrC1ENvSpYT8gQeOzEOJwnTxX2SNim1iWeRI6SIXqfnQcEb2H7JBIujpvIm9IwtjfBfhUJbeS1nlXzqtSGQXzULHKupMgAlK1KvH9fG0ZNp3HqQILWOcEV5ZLVT1v9X0qGoosSD+nIr24r9usxVjyYys/76Q64rZUvo3JvvPiOKtMfamZYx0oqmcpkqkn8D69BRBU1XaU0QKFN+hjZ2A44x5xRABgxXMhyALkxV0lVRSpSC1ier3mvECSql53VaRjnLgF6IyqvoY8H+ar+gmWI0gXWfTKvgK7BgI4pGqcZ8byl4BBAu0SIwY0KhAlwETixU5s5F7r9wLAjERmSGfve5PlqokVBI9VsZ34LmR1EcDe11LdblKhtraaexPol3AroJX2waoskLp75h4LxOlktcU6I6gcEGmm0rHY1RFAnsAbV5n3ipqx4kC6gpBMA4VVf4WESfzjzy2L7Koo996dCoYx0Cz7ygGkNAhpMCKVEr8pFJ1AvhDmrpLPc5Q9fe1DEjTVs1SrgjprXKGDJS1AF6IHg3Gydl67ZRGHLPZvtJurNwRCQQZD9mIxxxzn/PI5ueUqvQXs72+2VfXvQjg6L7LKbhycg86lcB4ar8NOEt6jDHwTkxKDur+t4hHZ+Lkqv4sJZtrL/L7BfM8QflvU3yu4f/sLS9AyD9GzW7EVZxX3cOXylXb1+mUQd7krpXWGKkurT572PmL7sk/1nOB7JrzIE4jZqDzluUD8+mvqD+rvMcdC0GfuDgRw8znpKsZJ2HO3+/MVjKXAXjDBniNs8CLy3lwLKrtTfXuEVz4Capl5SV1vnD/KhUtXs2Mfm7nuSU3RP39Qb0zXVJ/lvbGqlfreX0KMIgkEUNb+ljMHESSkfywceR8cfKhqdbwnJkpVuLjoIDKl6pcYJLmaYvVGhfB+xRAQm5zzqzdwN7nBo5HQ7MChg8q7QoZGxEgrBc8PA9mO6SCpb6vNAn8P0SByN6AxbjKLy70iymCr+5dztqlfrHpyJh7ebrduU21stxHiKokhyxreQkXHNDkbQy70vqIDkbaA0H3RMa969uEitFTtSApo1/5ZlpIhAyIw1BwY2gD0GL1IWUBukcMDOD2RQ3Zrs139JKAZCaTuaFJ7omONWgcFfNuwZNa5JfhHKsL4jYhv8to4suR6eE0AfO/BBqSdC5Xdbz4zi67sRcd5PxLAqep1Tl45TidG/b4dr9FYOhZUBRtW4nKWWbcosGIXjZXaz0S0O8WSE+lavclDxs30Lnb8MJI9kVU5h5rOStcfjr1cLeTI60wAD5vFTMXwKCobSJq7iF0yfjsJYP+bS4jr34cJYF1LiNxUAodUrPl5t/105zMbplWRbbMV2X37lQugY3WvG4pCJlKLC3bfYmIvk3aJn2bGtyoiLWgc4vuhctnuNTX/ZF1uW3XFDNlB69697v25iclDDil3FBbh+ETVkVWxGEwjeWjvNzzt2invniXfPVF6lfXMnBjcCELsZu/o86VXZ9d4ifybqoGzZmq1d4I8cXxEQc5HpkrbcY9SHFuCl5zh+fwQ+alQDnbCmrQQ3zbrwXQmQtnx4bhmxnMwOIPOg7K4ntbUuPZqWGvNTDbJjuV0JhEv9nNxINZrvvGsghnGbjpUK9eU/SzzRddWe07HRYvs5bPcD90Vttpn0j+6cofEu973pzgv+6zPhRIAlaOaRLj0dS1HLp2v1doqMSbznOsCR0nPV4mJCodwzOoChezJIVaJfV1B7PdVT/TNaqdSeb/mhEQCfnS53rRGikMV14gYjMrYCG1SlcpjSN4s2/86t7IXgI+5jVcwJF7POexnmTMk+65tkXExcWFLvy+1eVtT3CGHuRJwgwdl1VMEIXE+mEv15EXgxHtyrqm1kGJVcCLGPi6SxsDstDa1o8q1jW0NEqPwrC9euihMJvER46XnrFYKFrNybcxF5hCxFSJVhPqMQeIC4wVp+2ZxKWMqkVa1reI5UkhFm0RichVubW62//qf/bef8IK/7SD7mPz8kwf9MXmQv+02Dh89KAto/lipCdE5X5YApRqGOHWG4P17CJYqlymbhQKJxO85mZbNMpUmA7EB0O4eWCRbkG9F+KJ4FRjk3nYK7qr/SDY6A3GllOvVa1ZCtbapHsCAJQKQFkkoXAG8vGSQR+cqVs5KCE0Chygl2dm3+0jbXJ9r75670m7doEJ4X1uc313VqmUnQWBCzDhYWCq14HyrxCCALgGfjab/fgSwn99vAnQ+vFQdrwT6q4RhBrjwu05wyD+ABXRdciqkNA6lQuYA5IB1cExAvSiiwVZXJk84xKgqXb15Q0G8g0P3UNO8qgCM+3D/iyURdKi9+VIVb9lm5PWQyPwdMhMVN6QxynWRAusb+mxew2Hsng8kfh6p9HHiX6jcsSaGBIH8U4JQFrkJUBRMEKAUqkoScvLEyfbww67Ihdj5yU9+0n758iu6Xq5fBLMqKblHV0VC2jEWjBfgCQczn411NBXDENUEZajn1RNrdVUELNf11JNPtCeeeFLVoRDDkDSqUNxu7skqy+IV9QLmPagopA/yo4+5Vy/VwZDOvOfVy5fb1ubt9uSTn21f/upXBIJ++y//Su/x9W9+sz1w9gEFUufOnVcVMvdy/OQJqf6pcL7v3nvbM888ox4f1+nhVXvI66+/IYvA48eOikAliMJ++vDhI91WmeAFEIdeHFw/wReE+WWAxKtXpeQ/sH+f7ktV3uqHReLnBCKJonupbLR333tfc5+gBgKXuYJtHfMOYg0Ci9+/fOWq7p2g6+SJE5PF4Ty9dt0XmPnGvVIRTFAqa7CyNVYFXdnOQtomWddeWPbHAVSYH0lYeebOE6sytharCJciFEx2YtVikEt9esvi3L07bXXk+bSmuQoJjwDg0OHDfU4J/Cy7IuZs+j+yvvL3kAmu8ImKdQpemZ8s91geEZBGtZ3qMq59soGe1LZJBAI+RiQCQM96J+jl2btCrel80LouMpvvBcTpoDjk8Z30QHFFNHOI52sLoABKZWlbJB9zQ30Hl92TV69fXOqV3EnIGGsRAFLY0hN4XfMJleWBAwYoGRDmKoSCSdxVBeNKELZRZS5KbMC1+bka8AdUFPkga6fJrlokPoDoqq3tmW8E5+5/vssV6kvL+j16ljPvvAeZZGeOsCdAclCRDXGr57ptW3LcCLhf9hDWFM/q0KHD+p6JDGwZrUp2wmBynaob/k7Fjq/HYCPrPOdLXq/xi9Vu9WyKdX6UuZOgwCKvVOsaJLRbR5IcJUhFCvvImwA9zzeDQtlrknwblI6LR73vTAVw9VQLuC9uwJWi/eSM2KcAw4JAK0YyWKgKWFkfVs+lwRLdyazjGPUSlNW6e8qPlTH0YGR/iohESXGtw06kDvbUAS89nhZ56NwtQIjrt8LeazDqfCfNrubgwTHvBbSrj5QJbPfCpuWGk1itPdYZ/ZQ2LGBJpXpIPMVwSaC1v9gGUiQhRIb+DFbvsQxL9VEnHorY2dnHsPpD9aruuq/0xBMYN/RIzh40gqiJaQMEp/1DqrFHAtggpcdOwkkBXHYbCGiUWM+KbO9bM18D8CYoK+U7IV8mRqnA3bIur/7VWgQlGgjYGMCsV3vvmM912R1Mzr6fPS1rKxUN3NM0VrP9Z0e82XtI9bjuNuSO6/LeIS4F5mkPsFV61qYt7gzodaI/SNEwcB6mWZvM5CU5L121XWK8bYulHPMYDE7FgNaDxj5VMZwXEwGss0Zn4B3P7zUcR26pXxjzwnsK4+Iqf0AmuVvc2RABvGf3ioAW4jJihbldPoPIZ0wMOR6ml3AAowBXvq4SBzC2qa5WTrTd1rGgXb895WGpMq/fmeQQd8sbdn7vbqn+R+Ub42t/V5LZ18zX3BwCqmUJgTmb9u4DQLPQKWJLYhRyuT1UgR48KEcL8ifHEe7njjhSFZ+rN9qdO4hBLYYz0WsSsyONJYyYsh0HU3mde2wTvxiYd8/duxPB07jmloocrWEZCWAExia6ci3jvzOpfwPM0pOzulaefRG/ahk07/dGVBCbyiyZTlR/eOfZsQ8NSWD/yUQAM0Z2ibDQkHOKe6JyRcK2ElJlj9c+WeeMq2w3FT8Qm6zQZ+6g++QRf9DbF5EiDkO4O0GkIoAjtt+9Z6UtzC20K5evtktXLmseHD5ymCdlIWUJuhhRn0UmXKbzfsrpu5C8BHKcX5zlasPCH9n9u/JW1T5qd4VLiUFU2fwXSJDzlvkZIWM+cxS9ZC6NJF/2JeW8VQ3sXpUeX8fO3jO9VnDbseAwuUGIlVQLZl0Fv5kIxULZJ3fyGczG+7L/qD/v8Lk7yd8Q6r4nk9QR+3jPrrNomMpdSOCl1kWiXB/zxtiOZ2neSzt7EbR8L3aqfq52HiJmFgk7km+pTx0scPvqqr6eGZ/83kiIWZxnm1w933LLKU5TN5CqqTjZJF+K7TPwTs7h6YxzXOn+zraXDgkUki2CBJ2zGtupktbixCqMGA/cPkMmEWK9sFcORsQxnfn+pZH8HDE851w+j3NW635qb+kSkB6n1AQa246MVb/9nK++1pW7+SpqbtZ96Fmkarx+HjccY0fRG0ytgPL8ImC2G18R7iLpC2sb+r+PBO9sxXLnVieUbbzPumS+1Z8xZzetUoZqSOWCEkROhCCvl1V55eISoSaPjVCkcufElKocLgJbTlQ1ljMb9zAfYunuOGgUA0yOFlMOPtn/5jn3+KnyGJ55HFO6XXxZSDMPQk7r/tUP3Wsy5+vMOohLS138uB+KVCrxqElej2fi4ayNvjZ1zxEH+tPGfsWazzOxdPoOuyI3+WXWAZ9n4Yv3MO+BUy/iOBcIewyh2MWlCI+dWyq3rQryTjzW/fTrKcI/60t5aDkscQ4RJzr2dcuniG7IoeP4lbU7QwBLMOQ8yjGhLZLB9LoYuiyZ+TnYA9cU90y7dFm4xfuCaQQn0j2lBdTSovBGzvLkDc57iEXpz268AQwXDEB7fmG0mmfK6Uo4klZgsbwWYWkSUnmTzhc/E37Djg9VWFVnT1r08PwoNEmhQccQdogstovknHIlt6oCE3n33fOqOCZmv+eeo8JXVR27vaXiDTA+xGDZY/McGAucSohTl1YoErMLB+OcNd7Px2opk7NOcxcsw5GoxotYA5yFHEQ4lITrC90ZSIT06g3lF9pXFsC3KURwC0buHaeVfXv3K97K3IyLF/Oe+1CRQ7VhCBFtF56pFVziPuIhOx/aDfNf/lf//W8IWGd2qE/+8Qc+Ap886D/wB/i7Xn4IYB+MrlwV8AXgjMJRFSROglxxY8tDB27uhxG1JGeClZubrakPry0XsHSmn3DUphC0HEY3btxpdzZIiBzUp5+lA/Xyai6cYbIl0pVWoh6FF4d9WYnNpZ/NdpuTBfSutrDU2soypBDKF4mR2x2pdBy3LCiZJvrf1fasHGxtc6m9/+61dmu1tcU5gPb9It9QmkNCCdxShk/AYiAoQewUWDkYcyxpEODvUwH8uz7H2aRnWr4j0LnzvTrGYE789/v6bRXA9X5KuCtw08G6aVAAso/D5er16+3CxUuyQGY+qRF9qY2nwM1AXIIhDrD8HVKDMxD7Yw5kQDqsL6QKq8A1lsoiWKsXEQQTNrlLCwvtvXffE1AH+NBViKWakgJuF73ZAAMK+A1YXrY3m3e8bnLAq7oKe9KiQLhtcXLoAAAgAElEQVRnLMggbqlUJbmFXKWCARLaKqsCI6sambFIvwoCEYCTJ554vD388CPt6NF7tP5effVV9eN9+9w53SvVvlTovvLKK+27zz+v6+UQBwQFWIMsPn36tMgfWcBeW21PPPlke+LJJ1QJ/L3vfb+dOH5cts0nThxvP/rx38lOGnKIgOn40aPt/jNnRNC++tqv2w9f+GF7+OGH29e/8Q0B+9g337x9S8+Wa9yzZ1+7troqKziez4MPPqg+X9heEzQ98sgj6mf8F//3n7djR+9RFXGSJSYjYCn7EBWKXD9BEoQglm1UlPC+9BCDvCUIxcKa58i1Hz12rHrj3lSAeO78+fbOufMCDt96+5yIUBIIqo8fOHO/CHaCJQdPVJpf0dhB/sYiOj1WEBrcvL2maxWJVyr19EAJKBRyS4rHIlGMCaZaq5LWHT2tU2EaEksChLKv5HdVaQHZjEV5FOpSKbviJUQcwR7zivtirpEcMAfZrwGlIVb5DCcAEJYGy3lPgdh79qi6CbKVQJfx4Hfdx9N9gZ1AeScxqFS9hGvvi/KSMZFlb6X0SahlwVXWclH9ay1tbgro5dq5PkDDJDYZ74gz2H85T6iw5TmKTNU55l7DXL9BgkmlHLLYFnlWRCoplJpyUVXk6uciZSwEHYChK34DsKTCQ4ntvIljfs/PatPEwKA81ftW4M54sg8y1qs3rqtyOzZLBPZOLvZoT0S48f4HFzT3OYfOVAV/HBNk954ET/2ssYJ2r18qjdkj5awwEL1R+3J/qyQ5a2vtyJHDGjMlLtvuNWOLaD/cVOMfOnhAT519lvfEponfJwHl70w6O2ZUvJCzvQC/SRS0JVC3gwaVEIUEGkEXq8Bt4yzr5AIPUp2usyWAT4EBY3XEFK9Y7R7QQeBb9SxNcjeCKgLYq4duzvaAZwY3S0BR9ypwviKUXL/7OFWvp9hzFTFqktC2pV4jgL5WDgeHCtnOWmRtuyq99hGJXlhDBhEUG5Wgg9eEAE7lb9Y6exXrWBWPcr9Iz6WqcKfXNVWNqJeL7M1esFIuAiF7fTGIM6o6QmIF36+U0AC3RYS42m5KfA1y4dTgyi2NaRdk+L46cFl20h00rvfkGA4omHFJ5YYirwEcHsFjV4gbmnBSbhtb9qnsBx3gF0DsGM5EUYWMpeiP4GSygPN57r3C+2MAgZ34YsYjzzwkrPZ/3HAkfDDR03fbwQLZyftQATP02M2zmaHuikidrmPaw3sQWOeUY6gSBxQwk9cE7Nb5VlX5AdYs4nQu4apOAzux2+4EvQjYqXe0QLLu7lPgcFn/BgzyWNYqK+AycW5fmwXnCsQqsQr7ZeZTn0PaS6iUrypbQLgl+olZTEZcIRePbSz0F9tu+rHPzynOZD/UM6O35Z119XLnPt0ywK5BVFQY1LHAB35RwqqK8+TwoRzE+5oIj9oLBLhCfPYKP69vVxRQbRybeFflhaTp4H4XAXis/HW3QH9nuv9RycDMLPr98oVxYmlNcs5Seck4WRSlNaxqkoV26t4z7eg9R7UOGTuANWLoK1ewtrteQmXiFs8tr7Vcdyp8p6r9cR1q5XYQ3bmkfr8IYP9dJ9MwXAP9OwyP3yYUSaqBC9xTQCST+IRIQ6w0nTv+9enas2a92KuCrRg7VzSaDA478uHcrd5rpyBg5rGWkqYLDWcYvE6QY48Y944QAyHiiG+SZ43AtL833/bv3d9OnjwptyHOAJwjHM8tSUTLJ77/Pv2hL7vNRbWtYR4gBF1cWJKL0bETx7uFNPE9gvKDhw7pfVTdpB6CjuPGvE8Cyc0tVSPLfQUyW5+zqbWrsxcnnfl5EdK0G5K9YgirLnh3/O5+sbOtG/q5UfFj1rUA7LLDzcgmHrL4Ja0lwD+qBYTIab+/K3ycR/I+ETlG2D0SLeM9O0aazinvp3bP6SRCndeJ13Wd/Xs+R9zHO2fedIaOJLAEU3xDIU8qTGsvKlLPpIfPPoRsEqXWtYjo6PbRkw0r72uR5Zqqb/Ncg0GR+6h1U+KKKizr53yqH4skChgei98Z0rkOwYyB9trEHDUuihclxvS6Tl6mf0cYWA9Z8UYq9TOoFYOMBJYqxkUMjs4iE/mRszlzaOdmm2eZa00uNIoAEq+Ov9tjqfoAzzffm/G3IVYpUZYD5NnYJ3tWcDsLD2dJSO/nVNGP++hwNTUvJKysz03snftIrMVvjc9NghSdgT47sy5MtFev1hLnBXfrscHg5BMCsF97ETL5tz6zcJ9Uwo2iATkTkTP1oMhxX+aRib06b4pE5lYjzjWBmDYfiUGr+KXO/f7M7nLi9vEK+TsQpT0+q5g6OU8XOxS5Ns41xmMULs7mJc7fRWBWzmGLcRfsOG+2I5NFnmUvr3zEe6/E4TgJDT1vx3xsnENZZ8lJZ8llE8bJqzR/SxCU+0zByEjmpihEOVbF1VmLDK9JsXUVH3TXoiKAu8BrsKYW1td7CrstAnmz9qqq+jYx75wnjgQhgXVtRSJbQOhCAfJq2iTI2riE3H09lzplWrPGbtxqBBc5F9S4QMAFAOozWwJjri1rgT1UBQPlXKf4uPJjjW2RhfyOqlOr9ZfuJsJo5bRx2HCVu+ZsCfskeBqdnxRr+zWqkQFfKfts5zIULiDActVsF1DMETM69+VnXAMEMOMUkj5zRO+veYo404JvOwF4EXHP3Cuxh4SdJcRQzlItJMBoOqlfcwPMg5zAxRZ+RibRTZI6MfGHaG0XAR/BufaqunfG3vi4551dAP1HZ2udH8ltxcfQTq76JNs1jzzeZyXXQ2HMyjJOcS6sctsvt6pT4ZV4F7A/MHLbURu7Th/Oum6JEipjKBeI/+V//Nef8IJ/z6znD+3XPnnQf2hP7O95vUeOHVYFsDcsL3oDYLvaJv3HYr1T9ss9yC57MlObroBQ0lOb/jZVtpvrJlgXqdSZb3OyW7ZVM8nkjZsof0gwF9v2dqlfIVYr4FTyXADdZJ9ne2cnL040AzgrYacHMdfdewXbBnplhcTIVb+Q06iG+VX1E1600vDO+nZbXtzd5rb3tCsXb6sCeNf27rZ39wEp0W9iAXfzhjftLYK0OQPYUZA7D+rJfmme/j8mgCf7oJ1TJItcI/4fkgAe3osgiIAKtT6H4dotWzzfe999en6QEyiwBQrsN7Fw7fq1Xv1pgt5JcOxHuI/0EsI6mF6zvPeFixdlq8zhDEEI8MbhPwWlJiWYo7IQgdhdX2sA2iJ6qprOlqLY87kXMHMMsNzYrwFFBVubm+6Hyu8XceJKPk8DV6U7qKfqlz7H/P21115r75w/b/FW7xNsWyAHNq5qzvNRILHlfsif/exnZOEMEPLTn/6svf766wqmqPb99Kc/I6uQv/qrv1YvZVTzJC+QmGfPnm3333+fyFkqq7GeJtj8sz/7MwUN//bf/mX7ux/9oD3z7Nfbt771Rwr2vv2X324//emL7Zlnn2lPP/WkKgJRkb355pvt0sVLsmS777771FeUKmOeCeNAVSzP6uTJU3qfi5fcn/bEsWMCct548y3dH9f02muvtr/483+rIOWzn/207GbzHCDHAXaw2eYeGGv+DckEYU118lef+bKs6r///Rf0nB988KwARO4JS+Tz58/LSpqqRohfCA0I8DNnz6qHF88eEIoqhHvvPa1nzrhQyRmyJLaMPBtVq0OEBliRNVsswIxM2yaKfcnzIAmRwHSS/hImqIKjKuO1NsqWd9++/QoAIcv5nCj6CPicFBnkif0dgLBJAi881hKv5f16Al4XE3KU1zJ/uU4qMQLS+HdtBZTgG0KRQJs1yHphDPmkqepsIrJzluScCHAl4GfL60bJYUDYAop4HaAcc4drg7jlOdn2mPPBCYNU9WXfyZpAteoKL2+8TlQWdU9JSNPTkrWQBI+9wSS2x1RbN4mqnpETXcYklRsBHAzQG9C1FTdCDQfaXr+3JVhI8ppEWTbM++hruE8BOueZeyLSn+5GW7/jxA1gFHtzvn/50uV25do17QmILk6fOtWOHL5H85x1jnCFdcVns1b27Nvb9uy2+hOBB8IQbBhZW6dPnVClP8kUIiYSQpKp/Xv3tQ/ee6+9/fY76v/LOiMBkVp42xan3JfdEFyVIqtpuWCQVHm8uiiswDvGJV8hp/IMVcETW7UiS1nzFqBV1W7WVc0P74XVg2kAEFLBkjWmOTDYwymhLSLEZLwrSiziSvVKKY+7+rgAzwKXEmNkL+/gVCl5BYpUX9zYY07Jn8ES1qJEBBvr3VIyfZLjFpExzHwMcCkhxNq6xn3vvj2uCI4lr3gLtyhgLGK/bLDUVcD8LLZjGfeQYraH8rrpCd9kVtyJaV1L3aP7FNpKXteaHsmpAilSFBCF+YlNK+cV1+PeoLYK03jKKov1VHGKrtdgEsBHwBUq1V01MKnFDagD5FQVbhFoEXmJ9E4l3mB76HnouxXZVgKF7MtxF3HMkSS+SJ46lEM4Wgwz9f0K0Zn1P1UejHHYYOnYK1FjQZgg0tdnQ8oC7wewegR6+ytDit6NUKp3y76W/8qBZaiqcpuX9OJOBY5BDYMrk+DRqjVXbqWawwSwQbGAcglkQtoGNA7hzX89/4roTpV3tThg7ppgGP/MBtudYE4rjiIZuF6erxwJEDUAoEQkpPMi/drnFcuTmwQME/mL/ez2ZltatHhxY33NZC1nGRb+2HTTd+sWINKdNq9qNWJLC2jYNwWo4sjAXCVnUGWVY0kLaP2M04ZEpED197qTtdQryW2x7nOcee+4mPczsWLiciIxUzE9tSapWpnZZGVnctDny11/8O/5zWSN047jvzlyXlxaaffdf0bnvCx8qTK54T7KngeuvPYcdkWh50bOnAIgxUe4MljvXoKRkMEaB7UF8h4q4FPzxzlkVl/IjhHkz+UWXZLTaQLt8nn6/OytdYoZDZ54X28mlTcOZZv9QyZ7XVX+xs2hcmP3qa9dYFz7VbGZ82SWY86JOj3K4pt7VYrGTsTOUCFY+co0nnbSYY1xLvj8Yb24TQvxCDHNCj3olpfVOod/E9Ndu3q1vfnGm+3WzZvKCRl7r6NtOfocP3ZcQDatYcghbgJi39lUvEHMv7C41E6cONVOnjqltbW2sSHBG2vD1WnzyvOIV4mxtP6qtUr2kk3mzS4ckZYlMkzLj/w8yZz2PrkIZE55vjrqnKxB+e4MUSFC0NWf6cdadKueN/uFnSxLAFGVU1yLLS6n2DQCj2lexnq3BKW9P2X/hPx23zv93OpPJ7tqfqU6Wbb0jtFEaJfVaPLRrAOPUXAfj0NPWmt7tmvKVIGXGMzEnu1EHU/Okl6JXwKMjwD9dKb640RE1DSeyOxUnN2dTDNRO5GFHWSPPWvWb1XBiQCWSC05W8VMAU66sLcuZLym+pbHchIfOs7wXpj1O16/n/PdoNghltixd0z5V/bTaX2HUOgARfWm5sMn5wzvkz677bzgWH6yUR43/z4nIorrlrW2qA3ZP8OQ5p4ivKxLzbV/5OEyMZXT2VnrKmsuz9WV127RNuV3k3hvEvEVnpiF0c8JX0UI2ggXx2sL0dhXacXCmvpF3noe28En37OQzXG5P6PWcRE+09x0BaTalJUYQWPUBRuei7mOiDD0psPzmIQAEzDHJXRCvUQtOg6HPrIWpPlcJU60sM2EkXPEW21tze13wA2U266smGhiHy/L7OR/EWVmree6prhuEEx2W+ZqC9VtveOeUuuv7jMiAMVa4AH1HJ2jbCmOII+KMNmC8mXlIpxVWneVz3QSroTkfU1ljnSxHQ6XbtmV19Cyjj/GpkuUOTgBOC627WTaECXuJb4BlyBu1Dm4tSXBNzk5TilpjyHhaidDp3XJmKv4pQhOzlu+wGzinKgx7zmNY13wAd4/jm8WCw3rpsQW3hfssiXRfNyqqkgmZxzXDbZBoQS/E8vpVGwrvyDHk9CZwJU2RBZ08DPF31ubEm3J2U4OiPTz3RQmBEbIPLNQuorHyj471a2dCNYzLDFW5XO2dZ7cLNJ2C9yGOc1YsUUJ25XrhM+JuE/kTOpnmUhjHH6c+5ArMC8UzdaeH+Ep31M+Ivcyt4qRc0Dv4TvhUck/s771XuVkxM9kwX1nrW1ukdPcFn5mNyG3LYvVM2MlsprPk6DSRDDzSBbWEnCM7aay5zssdW611f6Hf/U/fcILfuTh9PH6wScP+uP1PD/ybiCAAya5Gss2hAs0WC+LQCceBS7IGm462By7TeSDgy0n1iTpW80A48oeEho2MPfTImhYXwdoAoCi6tNBqHHjatLbrC7TdTiqKSVrKs8IonydqlQWKMB7bDQIaCqAOWtFAO/m4IW04AZM4sUSemGBwxo7rV1tcX5Pa5u727Ur62312p3WNpdFAHNf6xuokg1Kbm7mWltbL6I7lhW+3rKEVvLvIP8fugI4pPjOIDVx890mwU4o5nee9j3XC3AxsL71Vx128/NlObpXPRMgdhLMKDhr9PNaUxUwvSc5fAlYUrGX5y4iaXtbRAcHOKDAQw88KPIX8g6iL2SOwW1IZSeXBDg8G4jliZjxHFK1u2xeqtJgY12HJQez1cc+/GJ/GQCa11g5Z5suvk/wpapKBWhzXUnHvWCbxrwRcVzVcQm2ozjn3/SxJZD+4IMPVLUpO9nWRNreXMWadaEdOHRIBzPjSBBEMPvQQw+qSvPixQsioGKVx3tjr0blMX+ogP3xj3/Srl+/1j77uc+1z372cxrXn/7sxfb8899rn3rowfaNb3xdn0n1L2ApRC2Vo5Cob775lkD8M2fOKHjGZhmgyMHTbZNaa7dl23b8+AmRHa/9+jURABCxH3xwQaTAo48+KsL/Rz/+saqADx48oM+kwpgxkMiirHScVGzKuhsyFGKZyuf33n23Pf7E44pSXnzpJRHc9FfmOVAxefXadY07xAtkMc8GAAqii2pHiPu33z7Xdm1vt1MnT1T1ZtkBleoeAQAgkqrTl1cU6Gl+VVDMZ/E8ZdcjtwNftwLksqWygtEB4phou/LPtrqMM+8ly6iyBeYZByBhDvLzqANTtcR+BEgWBaT3KVf19QRrADMcxBrEIrjld1XFXL31IPi5lpBk7vtSPc1LqWggFktYVysKyBApOoUNs+pF7FGt8lQfmgX302ZtcU+sFZIoV9jaIYA5xn99D05EU+E8OQG4Z2/IaBEPRYR5Xdpq2+IM28rlM1JRLaFqVSxKUVnEtJPugBil/q9qM1UgVK8Z97L1s/X9oK40ecr/2freyWBPBgTq2x6WseXeRQ7v3697Ye1ji86zZi+499Spduz48d4D/d333m2XLl3R/VGVj106z5DPYX3Thxv7ROYRlfWIT9gDuHcszXkOPCssOBfm5lUBnMRR+xtzp8BEkXbqTYwAwFZFEjmU9a4rcKqCDpJD/XSceLIGElvwvnylUtd9fJ0Imkx3tXTsYTN3k3Ty2e6f6epuCx5mT6s4TVQEUedtAR36LNsv6tEUoOvEbqrsCLGaCkVVXZaFcLf866RhkV2yAptIB86V3gusHCeULMqqOS4SPnmtjI9tXWwQM2cmdblI5FIGe567Z5MsKkthzvt5HKv3btlZ8gz6+FYSzHvw5XVumy4r8V2daIzOcRXzIeCP1OhRxNdrWEuc2wAszCMRolVda+EEynbIM9vUA2rgvsF/RQSjYpYlWs0BEXaurBDYW8SgLGCruiDnuG3SXBGkBLeEN53ILLBRe3a5DYziBIE0zIkSWfWfFbA0EvkhNz2H/L8IPFLhENJe+2MJdRy57viq99fPCnjLWlG1dO+pZ+KhE8sdEp7652atJTbhs1xFWqRDEUWuRMgfX4+Sf1VOMJd6lN2JbxOYPgMCBGQdcuHpc25rQDsF9TOhqoB33vrdgN5OuAwAbM8lKr/oQGHZeue+RZwO95bqunyOicHquVgWdJoPEiJhd76o/qS8jv3boqKqPKNH/Yat0ySK2txs+/ft1RN1xcW6Kgg4W3SWl/U7Y8N+GwDd8cCCiFr2Ac5fzQ8Bcu7VzVmlPrgluMHmGeJYf6qKoe9d1dO0NXoLe35F+CDwK1XVNS6a39t39Fl2bqoZ3AnDD83Qu83a3zk98At3UkY7YYW7fSZrf6nt3nOgrd1mL7FLicZrnv5ufk62fWbuAnYl9kh+6AreVN96HsxW/eacV3rWCWDAdpO/IrZiTTocNEMd8HCHnX7qBLB/OLlaZTwM4A/7QcZ/eou7j/FY4cUcTpUj4zLEXREd5hN2nku1ZddnTPtBJ6GKBe77hPZxv9wVUW5TwRqLAC7rnc/WHN9mbayJAL7v3vvkOkRsoxxqYUFnBO1bZLF49Vrb0Nqx2Ib1E5cLbCdxQnnz7bfbG2+8JVHnPUfvabfpHXzzZjt9+mQ7ffo+nS3XryPWoF+wgXNaUmDnKGGcHJZYx25bwZ5H/KY4nX2tC1AmbCMPNy4iTIFRzDhVbrryLERT9u7EeqnmnzkDsvcrjnIVVPbNPErOP7WQkKvJBGCnekjYRc2vflboLBndTSYL3Wl/LfF8yN8eO6TKd7Kjto2/J6t+fzjFJNQTzsFe4r6Vd/uK2KTvxRUnmRBzwcBIDIWUisuPe6unv/e0q4RU13Vpr/PXDNlXZLees0QzxCWuRkyvRRMijtNj7a15XkIm/pte0NNcKNFbEfTan6qiuwowy7rU57Bi3LhyFI6RGDbEf+LcUVQbAWonUT80wBGvfXhfjdhq4kwn8cl0/k7Es1p0FjmdjxGeVaIv7+YVl9QkDeGfvSLjr/GIgDbVgB9xcozOeZ0wKdJEBGLauJT7SNYsr00MO163RRZ2LRgJp5ocszx0Cb68V+7c2ScL5bQXiR1zF3TUnkVMkKramW28xAKKs2rfFzFTjiSs24hSssZCDms+1DgHB+m5UN/7J4Fics3Mf3/cdOaN+75InSGGCikY+1lR/6lq3dFCJRWseZzE47duQULh3rckjI94yqTWZK+enCH70BSHTuJTPe+B0Ne4dTcY2wo7tnHLKQsIJ1c+EY9r1YcVJyxhjW6rxtoGd0II1K2Sl5eFO5Fjd0y7npmF4hvdzjdrRnM0Ip+4e5VdMblIYgYXCU2CjxC+matTnGzhbvJSxgxbZa5xbAmU6ulYyqfFF1eTsSQ+5f54FnZIMOEXrMOYJD3s/TqE4GA5CLIoLgm53zGLYQ6Qa+ZzlPNUpbIswGuexjWCmed8CyGWc7g7W3a5yn7KOeU2Udtqq2LHi2q/UI48Edv4XL8hVxDyFN7DwrKDbfeePRZSFLGdfIy5o8p8zRnjEA7JbNXM/Qu7E29QFfmFQ/msnyywGeNYMqvauKqZHbOAt20Yh5Jr46LiDXL6zCFjyC6u47l0QnzOrSZc8GJ8KK4GvHfGLnhi1g6f6TMM4QExDLbzbkGT1gm4UpKzSIS6QYsyk84WPbiYg/fDAYXPT2GF3AXz3HseadHCv/wX//ITXvAjzrGP27c/edAftyf6Efdz5NghWtlOlmrN1gPerCe1qBMYhzcOJjxF3Nc9gWFU1tPv0wuYH2v/nWMTdAWwKj4g4Oap9ED9O9fWRP4BwpPYU7VCwmmgpEMFvJ+I3qkfXxKw6RpR9bKpAp7dERG8d++SegHPz221uYXttrHpDZsexUrAuMY235YWDrT12/Pt0oWb7c7afJtvu1vbXpA9tIk9vzaJNsmjg9idX1lCOynWu4Me029/dMXuNOy/YXn+LhjLcKkdOxgC9TE4c1BfIztUoHgWTJXYCUADGBNMcBAeuweCArKNvpoAB/RtWNHhC6FHX8zrN26oFyuVl7Ff7IE/CraN9a5Uox8BhxjgMcHU+++/3y5cuOBKpyJ9OMxCAHNw94reCjBcyVkWr1RNSa221pYXbRXL02TOKXAsawwDz3d0eHOwcz/pKSw15JoPWdsl2mKXAAZiRtaupUpPkGqbrwL/FZRsipAhsBHYqCAQhZcFGViUUb1LtR+WsG++9ZZAFnrTPv30U7I8purv0sWLUoJRIQi4AiiPZeuzX/2qrJK///0ftB/96MftzJn729NPf7o99vjjCqTeePPN9ud//hcal68++4zGEoJV5ObCQrt48aKSgieffLKduf8+BXhvvXVO43BW/X8X27lz59pzzz0nVeif/Ok/koXfSz//efvRD3+sPr1nz56RmhFw5vrqDZO4773fnnrqyXbq5ClNKfoaQzZRuXht9YaunQCVQAaRAM/9+NFjqn7ERpsqZ4BWxgPyF7JaQfDmlvtxtO32+ptvaUweOHtWz082KDdvqUocYkxWvOsbUhm6B9lurRAUlal2JCAkmUj/EQGSFeSpOrJUnqnmI7gKyNBV7AUsOJifer9K/ccckU2a9zpZo6aKsqxmFUhW0sFaMeBvjbisqGp9OVlxpVDI1VT5KfFQdZ2tXmUBU2QfzxTw2wGn7XNY8lKtluqX+ch9qTdZzyqrP1/1WozKNcC8wMKyrQQ85HMhEgnsuUf2Ca6Dz1UioJ69Jqgi6jBIZNIvCtX0i81eRDKjapTqpeMxnixyIyRKzx6rHqdKNRFrZVGVhI/not53lZBb8evqRQgrgxTpHeS/s3ZMWDqwT7WjKxghAt0nii9VBu/f322UL1y8IFcEkumD1eub/fLylcvt/ffe1/1IlKAewrZ5ojoSEkJ7aNnjo5Q1gW5yy+paJ0MiceuzSRpXr68qMZFQpsRLjCHjyXUiomDfJQlD6JF5lrkFAMsexzX72RrQ1bUVuRhLMNnwb21pX+Jm+HmEEOqfXf2amAMsBJ0DBYRG/NDBUllBuYeS+rEmJikyL2dSmGKBf4P6modke7a7cB2Z2+lnFieSXpHsZFbrqmzPHQ/ZESAEZAKDkM86H1JZStXzUEXcj+76S4i5VAZ2cClkAGu8XC7G6MNWYxWfFaiXNemKE385kay+fNUTnTNOQsBSifNcHXcYqA1B1cHJsv8aQUDmPfMGYDjiEa5Hle7r6wJmeL0AJ96z+hUAACAASURBVAlCFqy0jjVZa9oT6HPNfsg643yOCAYxVIQjJOTLK+xhCFoQe3neax8u4aAisJrXsfE0/m0Qmz/zVaXn5+Y9NcCMrLck1tjUmcyasVjB/ZFVcSabetZJ9TTtVv2DXXeee40ZaznVw3k+AXhiv2lRpm2wx/6LIRYRJUoEQLVLAQPsT6rsjf1yge2MH/FZrP5VLVGCDz6fceP30ifKsZ9J7j5P6mzhmtgLOA8j1mJsuQ4EaQKTuiVakWFVdaW9tWLJWMGNAHjIloAwfn3BtDNVwAaaJ6KtLBSrp2bmk+YgUFP1o5xajHjp9157Vc2LCJYvkQ/r63LiuHNn3eKVzTtS+PN77GES1Kxh+QdoauA5FcIeH4u8UkWnPUlgdtanXZb0u93+vc4T2aM79nYlUAHVnZCEvACE6sNpEL+Tuz5PtX9Wbz8DZLZdD6E/CSJ+VxL4bq/7UAL0O3xjTFYG6LyLyUbBgoWGZGlTpSHzwvH2zppHDy8xQ09Ya8Qj1KnPU+IwWJ9Wpda2xDUhgzPAled9SFE72J/2u07VLvu9iTgHTMM99xTxo/M5C6Smn2stDPta8iTdbd/zq0q/+kz7dzyPEtfkMj1/PBYRI3ndmCSIRa/2O5E6qfC3AEkOS4hoCwz1WT4ny8GDBw62Q4ePaD9gj6dCFxCXvIXYT4AmQvCNtW6DCnBpQm1OecDB/Qfb/gP725HDR5QD4SAEOH7t+mp34kFUithTBPQCgjWLGhHV4U5E/HL71ppcirhXQH9+rh7fQz/7EK2pHnRF2BRvhgT1eZ85E+vjndjIWJk3VQIZxGUaOHfmkUHgq1q5LCFFJlZVsB3YBkeGxAa9Enuq/nXFdpwAZlsVRNCVszDTMPFPbD+1D5cozXFszd2PkoN4gCaxRE2sYAaMU4i6cUPIz0Oqj/GDlkoRPyFMcj5M7QH8bia8UgU32yc2JDz7fQR/6TNcqquh962faZ5rrifnrq9psJQvB5ZgZJ1onWq2fWBVbJlzLiB+J6pTWV7jnqrB/F5f71aUeq8bxE7KiyYQpx7F5JSRMQ+elwvKPLRYytalaqVR1+O1Oc39rlqJ/W0RdYkzdT+DE0xC6oiRHEQGK5yVBtl9wWfcThI6ggqfa9VqbcChFgvzCbET0njKuQY3iL4HDzNxlwUW/aviC1336EhUDhPj2eo9txyLerWz38lre3o2XWBXY5B5kN7LykWyt8c6e7AiH59j5ogdAobYqPIe7dtxQcqDqJhrqij2s8iex324cMLkHvtiCDiuNRa+4/rTnCpHBWL0OPdYDOOq4V7x2ttV1D5Z+ZVy7hLNT3FIjWHlU/r85AbJ7Qbi0zmYyTRVz96kFRTtrywgEPaovq4mpVNwoT6uRVj7qoz7ca+8hvfCAYZ4We1v5MpQFaexJK/zgzOJcY+4BDxDBF45J8WZibEFz+Tf7PnkDLGyT84VcbSJWI9F3A/JsZUn1/WmVy9zIaJGj6N7NHMdih8Vm1f1ccW25FBgDVTaMk4Q4eBrtNriXk0euwDGcz3tbGJpPafiCe2RNa62e/d8ybPV9etZmHRMpTKvpfCKWyReAOfoQoESaYdIjmgC8poqXYQT4K9797qVm8TB67ZPVj42Py8xggXnzumCF5mYdXGPMJkigSNuznwzYT4rBhJGVZbzsseGKC5xLPfDdbkVmAtBss/H5tu4yIKwEq6741tyQfX8dJ7m/9ZjrrU5WcW73dydtkv5+4IF04spRLrZc0E7Fd1q67c9PyPQN9HrSuG0OPB6nmI8fh4hFtfxL/7Zv/joQHXYUj/56x/+CHzyoP/wn+HvdAcnTt9jiKGABlfv1q+qircC/LtQnEp7dUJ9uPqrqwPncuCTTBZxu4tN1cSwQI/5JRG+61SJrW20tkWFxVxzb3JbL/SP55p2oSwrWzwFNgEFoq7mNXzWZtvc3mhtbqst78aKAlCMysnW7myxeXMoodpvbYFAYWGlLcztb9evrrerl2+1O+sLbdf2CrSw+zjp/zmUpQEToOQRSoXyOORJ9n+/peTK4d8AsKSa43d6ur/9RT3ASCJX0WtXF1cw52/HTmkCdnWIdICrDjxVTPnwpHE9RBu9WvkiUELhFhsOgeGyo9l2xU/1CdZrITPKTgPyk76tHFIQIFSjQoSuU81WgR6HIu/vQBbiFHsTV8ZNKicfuvq8RZM/VD1CduxecT9XAj4R2QUcErxAzJ46dVqqcoHJ29sCFKjGg4SI6pQAhecHMP3gAw+oUpbrgaiGwLm+el3jAJhBwHUFJfztW+2Jxx/T+7/44ovtl798WSQkRArv89jjj7VPP/1pEelvvfVW+8EPXmivv/GmiNETx0+opwMWaYcPHRKwQbUtwOTly5fayZPH27e++c322GOPtmvXrre/+c7fqFfvvadPt2e/9mx7+JFHGqDLuXfeac9/73uqNGacz7/7roJAenBBxvJ+X/nyl9qjjz4i0vbnv/iFvv/Yo4+2p556SoTuc8/9rUjoZ7/6TDv7wNn2s5+91L797b9ujz76cPv6154VoM89MW4/+L7v4Qtf+Hx75JFHBdaQTIgYm9vVrl5f1fVCWh8/dkxjSNUA14nim1VFAJv7BSx6/PFH1RcY4OLQwUOygJZN49ycngW9g/l8egXzvI4fP9YrFu5s2Co2FYapoGX+jcQTxCnzj7WgwLIA8lR1O/CdwFyetSumJmsX9+OsQLKq20LaqKJSgaXVswGGewVs2YbnfZW4Yw/JulCPWROnqrilhxYEC8GwSFZIlvTp9FoW0VDJFUA290oSxLxjnqfXINsD61Yk/b59qp5OMpXqudGimn3FVX3VYzQJaCUUAup27ykVYylGi0xwEmDAO0S3qnllw+mAPX0QuWclOQm2y6bIoPtkXcV6lahizX18uTcH4aUYlzhkAqsUmA82XswDEVsQYhCTlUwxB1IJIyKpSBf3+jUhqgRIVZK2ASbxY/ySgHJvVO6yN7Dz27UAIcSK1t0HH7yv3+P16Wcctaye9fqa9gCSQdnz7nEVmQgDqshlPUoP3xtaQ4wdltIQyLF25lkkYeU9SVJV0Y/qtsguxpP7YU8luWTOQerxjFCVMsZRsAYYyZgFmGHc2SNZuzxP20A5KTLYhnCiLLWqAn6nvSvjl3CFOcd8CMjN/DB4Y+KKr25x24nTWc43QobCJHxoVtXLRLoVqAOoMdoluwFtAWiDvV9ZKCaWkqp+6LM2AZ6+Z52vdVz77RxZaO+opLpHBb2CyPdqu9eI9Rx39Kgjyui08qgD38BsbHdd4W4bK1cdaa6WotiE/pz2PdaM516RegKYVHutz5XrwZwtvNh7Zbdb6y3XmmpiKamLRJfgZBPruNs6v7h9gHtAAea8gA/6i61vtKvXr7WrV65qXNj/l3fjkuEegxDUzJ/YpeUcd/xisLMDGWX5rvlRiGuS9gBlAW6ZV9wP65Rr0DUhBqtxTSVsuE0TpksdRMu+oJGqXpIJ8wICMtcUe5T4JwBAxsjg7yRa4Z4AUAysGDRAUEdsxLpjHHSeMP71vOP0ELBPyvbaK3rrgt5vrxKDOlt4D+KqCG0YB4ZNdmwD4DEC6YlAAxbm3wHaM94ZN4P2VsunxUFs2yfS1E4AfJ85wThnjAJ0az8oUFrLOQBuqn0y+FXZRwzoeM8Vj4wdRD/uMlQqcn/09d2kp5js71x9s7pq9wT33Fpw1VGtH9aQCB7AuQJVRW4VEehLnOzWxrHKfB0JgxFQCvGhOGSTmGESkwTQF7BVIhqDsgHYqx9z9S+PKwmk8NaW+6Wl33T2ob4p5iLvkg/2H/3efxlzpMopa6+ck8UfFR5VwZGcM2RqHKNShzmSrElPi/ycLj39gkuZHOIn1T2s6XJXYDzcD3gnyTV5vE57rT9h2H0nC+qPSgN3OKfsHLoQQNMBMdnsplLLa2kkgOsMrL6lJvlCII2fwJ5PBY/F1hEJIurg7N/EiYl4d2VFcwdgk1ic/Zt8g71G64CelyW8o2KXnyP0JPeh/y9z8/KVKxJM8L7EKPv3H9BeiniXuJMc8dSpUxIm3rh1U/2hiYEAo4mVfOb4bHFFpWMtxidCPC93E9QCUalSYh/GBnrjjnt2Cxg3gB4wNyRWKmlzNioOrfMyZ3LWb84QxeVDf+Cs2zhrhHiPYMe/X0J5ic6r7YiEI8Y6El5Y6GgQOL8ToYnPk7IW30E2JY7S2t2JJVSQM03HqbJXe2eJx7SHh8DqgVHs5CtA4hmUbXRmVZzP+l62o73EzPyedDDT0hyvdxDWa38P6Rh3jLqMAFh2WIttre89ribmwRxLQRRwliMQZoxUhICDSAmXFJOmyrJcNHy+DG0yKt9wQYDxAJMlPpdCnOS6Q8DvXN+x2VW+E01KPXCFWLU39fwm5HjFMiGAc9zNnHW9YnJqURRCwpoQV3BP505Xy/TLdRjKtXVQsIth496jc6niV+WTNW+yViaC+sMHg8Zt6Ama6xvPwpzl+ZwJC3REoK1tsEWeRA6TRbL35Yhwptma3md9DpXAM+u9E+c9H5iEFdNeYCGhhWh1UnZr5movh5BPDkAWo41uRPxK+oHy2yMJLjviNVzl6l5rHib/1F41V/O1CNNJ3FDEftpiVKXqcJElBkvRj8lS7hmSzful+4TylTg+7TS4/4iFQmiyZ4jg3LArWtZM/sv4zLqhxcmg+uPWo0m8ErG35ne5FI09umlVmDxCuWDFznmtnWnSMmOXz5PKyd0+yDkP+yrjbmzGc554mr1CPVdLoM/3OT+oPBXRV3me8QacLxg3t0CzzbSd/4gJ40AkQWfl0uMYae+QKLhixIrdeF75HT3v7sJklxkXaXBuTOeesSO7EzpFs6hKglcJFcFtje9wJkPKcr/sJ1yzxeVFHpcgNiKFxCSFuiufsQXxzd77OdWryQVEUpK3DzhM8hsR4YxT/VzxTLlZ8SjAXvh34oxgc3pvPb/5ugaPRc719FFmDtnNsXCCoeeuH3a5PIbcH9rYZC/hnj0/Sozb+2DTkxf3PrfyYv4jWEsrLt5dhRaLxCBuRQH57HFx9bdEA4u43lmUZmGuxRi9vVA5/CTuZ33w89u0ZNt0v+0Q7H2OrqxIbC0r/N7b3vkIr7cQwkIB1kHuz/EPcZbF7cEq/sv/7L/4/ciMD2/3n3znD2QEPnnQfyAP6t/3Mo+dPHwXttF9cURr7mjrMn6eghIFyrbyTfDZ2VpsipTIe5OFABbxqwpgE8AiS+YB7BbbJnYKa2x6ABDx5hp7KOkTgEUrVe9hkXphORpMsut+wFvb6+3O9qZI35Xdc/qvCo3UoxgAiQ16lwng+X1tY22uXb58q61ToLS51NrWcpujz1SRzB9nAnhKDqa+eFI4bUOWOpAYQUknPWVXKQDQwLsStTqwTp88papRyIy33nyr/epXvxLRQRDmygsSeR/wBvysbJIyb2lZFZzHTxxTEIpdL5VwBOcEmAR/PLdUGvn7VOpu9IAiFSqxcBYx3fsyAIzaSlmVneuuxOBauG+ruZZVhctBfPLEqfaZz36mnTxxUr2GX3rpJVlP556ZjfSg4pB/4IGz7dOf/rRIWuYsr/vFL1/W9XFvACQETAApgCZHj96jsYXApJqPz6Yi+MmnnmwPP/KwgrG33nq7ff97P1CvY4hYSFzsd66vroqYPnTwoBKFX/z8F+2d8++0+06fao8//lh79JGHFXAQ6FE1+8ILLwiYf+rpp9tTTz0tazWu5eVXfiVymfH50he/0D71qYdELH33+efb66+/2f7Jn/2pyGieI5XEv3r1tXbvvfeKXEXVT19eevD+8bf+SKDM22+/rfciEAMIohfkK6+8ouACcN9Wv/QsXVDQefDQAav6qVjZbqrSBbzBspk+vT944QUFNKdOnlSPY0hjiE0C14ceekiW2byOz+J6+MO8ISCjGuHixcsaKxJ8XsP7CjRqJp4zd7hm9X4uu2fbMtv2zkRs7MMXBCS8de6c5jN25Omhm30yxBdrQ79X/WNUrVVEiixgZKk8BcjMbwIwk4hUx5pcihKWn2feqXqtKk5VaVuEixWYZS9USXp6mvALrGl2U6rVXaHp/rmQeZr3Gxu9UiOV+e4v4n0gQghXKLjXjiuMDLCq525ZHXN/uvbqX8PnMBYm76Y+PxI0R00dizieg2yBDGhLOTo/p2p41q73DAiPJdl08++Q9rbRg/y9bcCnkwEGNEMecE8kCbJdmncizPgpeSxiOhWqsRli3vE52h8hqJeWuto4SmGTadhYWuzEeyoxXF7RGF69dkVAKu+ZamASaEiw2/SqaU02hpDu6U8XdShHHdfP/LRNq0EoEZ/agLel7l29fkMgCyArVcWyMi/iNYpTXWeR48xDxmpVlfSxXHYikGqeVFHP9Ur2smeu/uo83ySXSliLeFOVUQEDsdxLBTWJdoQRVqfyHN3fmbGJih7yjS/WgOeTYwyBe1QtVyW6AWOvDb4CVihBLDBPCd0AwgasMohqsCZklSDEAiF4oEqMEj11AYLB3dxvwDC/79ADrvfonZpBCuDqFQj+uytMi7CozxrBKsVVDosqVhsDNpNgSuy0XqtioYQOSkrvuCeqq79cNcv+kcST+c385LX0ZcwaUIVvVXAvzBtUyDqcbEcdYzGfo6SmbcDBA/u1TvgMiIErVy5rr2acEQmx/0ihXPthElAqKtmr1Cur1h1zSRXx1Q6B5yoANj1gi2xlkJLYiuiuc14hY5E2DGGIUVUNFaEQMJdrp7pM+0IJOjgfeS3tF9hPeDftD1iVadZNxL/PAK9P9gTGibMvhLj6xvfX+6zh3qk4zX6U+cGZEXtmuZRU6Ms48v2MH+uHvcGCpS33YL+TigY7WvBsXNm9YABFLS9KDKBWKbu0vxkwsnJeZ0v1iEzc6P9a/BfAzxXxfo+4WzCwPvtiMemqAQP4k/Wi1nj1u+1nWdlKB+h3lYnfy1++Br9PyBM/YYPtFi9mLhBrpmrApAfnj9uHsB/iqIIIBpt4VbgsmGzje4A+sYqO6IsriNBH0tDkUTME7FQZMFXIzPYOzZgmjhjHpY93SVIz57KvxfoyYFgnLnrvOmdRpgBc5RjwZ6oAcuUh/cUS82fuTWrcu6SOPUHMysoz2Zmp5ncH8XA9Q4sFSqyxi3nndZFq7+kjQF0nYiKLIHut13zNikk9M7hHSQE3kT0jkZMK4KrAzPwsZVDloTlapnGYqU4u0WyEs316dnSlSkD73N05RrP/nt67vl+EmOdQ7KZD9Hv+BxgMATySMVz1nNosTdaLEuY24k63lyF/Ye2TczAPcBziLEYYsbp6o4u1JBycn2+nT51qRw4fVkyOKxH5AfsYezfxP/kO/yYHchy56eoqxelutXTj5m2BklTwGJisPFOL0+7eEu6VCM+ApoFTCUhrPo8knHJDCcKcZ+r8llOMBZPjnApI7rYm0XfV2e0AvoOivoepP3rWvPNNV9N08rhEBDnPBLAWchKCcaqy8j6muFttDYzF+NostIpwqFflpadqYpGs9zqHxmk37ishGidb6whmHMOPPO2MDXQEX7vsmtW/Shthwm1WELFzhod86dej7WLHvjKsjz52sbb3MNlRboifvF4H4U/FA7asnhwVPEfcUzN7cT6DS9H3RK5M/XpD1iofqyUsYVefB5MwLwSqyJMilUcie7S1NVntew/x6PVaLdY6QzxVAcf1JuM3noIeyokQn/bv6f11HqaffLesn9pERMziOVzfr1ha2F/F1xZPTf2uM/Z93AYHj3Hu+RqzfoY2czkDSvDjuXQXWLrqVUJyaU9TW5eJ5FD8Ub+/8x2YDzIQr7HtsfV0kSPf/GHZ0/hM6rnNzOUQz+SXtHFBlF15nWx8B2va9JNVP9uKRXHJ6Y5VmRclCphI1bTKc349EshjPvOh56O8wARpznjjDQsSHFNJy2eAzYgwKhFb7s+fn/Z/HtkQfnmmxix8NiXG4HUWdFvoa6eJiWjaOT+yHqd5kj7Ao+jVZ0l3WqmzJWLLiGgVF9fnmmj0vHIFcdnNl3AwubTi7BDAtSeAOyEYibhY+EZV4XLWWfxnbLM/z6pizxrv+0HlghItK3d1fJz4Osld3AtSAe4K4YiPjbsKk0AwoEpVn+H9c5SjOWZxoYBJwJyTOh+HvZdzXn2EiwzXGJQriPLFar/I+kphj3Et75e9QGBwS0iFtCtzCy8u8fGoOkkepvlThLXmW6+U9yxxqxPvkSZ57QCnfTs5iqzBbzvWKDKWdaLWApUnkCP1PTT2y9mvy0UnbpIuJHBrHBO2G+366jUVxPDcwXblUIkgvtoe5WwBm+D3+VKbs5Vlu/tsb+vfOBKyBolxyH2ypjxnLF4jNuLfsl+/favd3qDyGbzzltdotTtgHHhPBPu7l1dsiT3EG16HkL8WAEYswe+lcCGfyxr+5//5P7/LBtyH7ZO/fIxG4JMH/TF6mL/pVo4cO2AT5w89cffxjWrobu+hYKuSMAd8U8BpiIFDiMBXYV6RviaBQy7zGa4CRokMALXVbt1kI2evh6mdVIm+Bj7JFtL+Sr/g+qlyxHwWIMa6fO6XVuh5SGDIr2CH4aRhccEkIjbUc9vL7fKlG+3G6qYqf9vWUtu1zWY8XwSwwp26/rEC2H0FZ78maPH3mUr/MSuAnVvUg6/qq64eLHABAo5rQiFmy47YiFTKV4lW7BYJAETuqlfavvbVr3xFFqff/973RDByYGLVaNLC/Zjm6bFatiUOKk04i8iam2t79u4R0RZ7UwLCVCZiQcK1ERzxdeLE8fb440+ISHz99V+LNJ7pb1cRUFTiBFCq7gNQXbNCLMFJD462t9vxY8fbl770pfbwww+3S5cvt7/9zt+2V371K1XbhejgsMSC+MTxY6q0o08xhy7VvnxB7nJQQ8AQJMk2pZRZBnudQBEgHD50WAQs0/v1N98UCH/61GlVAfNzyBnAmAceeLDt27dfQQgBCPdNAA9Rfu7ttzU2WESfPXNGJPR3v/t8e+21X+uZUj38pS9/SVbQvN+/+3d/2f72ue+0Tz38aPvKM19WcPXSSz9vL/70Z+3Uffe2//Q/+aft4Yc/1d5+6+327b/6a43DH33zG+3M2bPqDQw5TQD0x//oW7Jbpu/uz372Myn9v/ilL6pai2sAPIUU4LoPHTjUlrFdptprz24FbxsFGJM0cK8kIFwzVclf+eIXNHfeffc99S3heVF9TEUjBDQVkw888IACKUCmi5cvqxKYQPaew/Sd3GeboNu3VenMe6fqirlOQKbgDktbAvzq6wLxALmfBCLPDkKZZ3jixDGR2VHW0ceVL3oNm2R0QMc8t2LVZIMDdGw3XVk0gtYmDE2EiWwpEs2Abdk1bUDQee8FjI7Vo4g0+lpX8svvs94g0KVehaxcJvjcUhDpann69yzp2ajvyo0bM+PgqgZfe76yRqYkzXt0LHdiKcu9pGo4hGiuieeJQGRS44ZAKHshVbFho74lkpU5ngA4ikwDb7k+iIVSUKavaAE4qooty70QB+krmkQpCmPez5+3rM9DEa0gu1TC/Jw5ws+1j5U6V8GzejEjHLHdU0CjWAMxviFqGHeC7wuXLrUrV69pfh44eKCdPnVSFufLS8zRdQlnmJuZg6xznjHri6o/vmS9v4cqyCWNF/bOEMAQt+wdPDtIK5EZst02IMYzTw9PHq/VtiZ11SsaEKAsnJIU8JqRZOB+AYzYE9PHiPnGl0ijhfluE815GeLFpLDJcYEXnch2f2fuhS/2MlcI0z/a1dgG8wxi8ZXqHieCBsZ3ipZYKzmv+J2ArkocUw02ABK639EKstZjyFUDgbYoV1VFJ11NAnpemTgKkZMkteTZE0g8gpjpNVUVvmN1jd4naHhd391CENtcWTgSQNZEFyKbCXAc+5zlffwstjohHHCHn6e/udTFZZsaO+S4Idgq3lVa3r9cWQmBy3lz7fo1CQ1s1wnx6ySVPYuqSlVasjes0HZhU+4S2T/5L/OfGIHYgLmlPYa9Vjbs7geu/QmHkID56dVcVVO6ruqPNBGStm6PlbIJ9M3quVhxHft5iQ2yd3O/sTFT5QYg0JBMR8AiUE79Yt0rDdFOwBLADgRhJO0jORjRSQhkVedX31lXI1NtPAu6THPEdsaQwZ7vqRik8tkVaIxbXCfcM909Eana4/5lDScRhufMaA2m+T5alnW7dL82PRWzL+r3S1DoPRKSemp5ENA4Z56IiQDBg/1l1pVOnL4+J9u8zOMAkDxDE7aIB105zDmhXmC0S9D6dH9ZXDXYEwFBZXNbldZyqZnbJfKX82B9nedwewasSTUImwZxDWtgrSosJuLZVZZ8jWBLwMH8d4awGyzl8nPnbmY5HTuEdOI+ZsL7SSVS1WYaMxEgHqnscwGk+F4qvjtRMdgiJ1eJS8Ls/rMzofS/e3Vs/VjXPgYU9X1V/oqcnW+75ABVFVZR89S7lebAH53KykprtMxGomgQBxSL56qtvj8Pe3dV6WyXxd9UBez4pugl/X1MRXMhfb7WvJ3GZhoX7YvZlMfBG4fOjMTw01hL13hSQVKAa86YPEuDtV7vEUaM8ynvTOsjfjf7LXE1glSqWJTfrG+01994o7373nvaYxDcBMwX8SIbZ87irfbQQw8q/mavcey0Wy5QzB/iDvYs8qHDh48o3gQ/uEV/v7V1ve+lS1faO+ff015z/PhxVQHzBVAp1xFiX/V3NrHKfiknlw44l/iwKvYSH4rsFdgJCG4iWbFLidQNBE/9JMezTi8vIi2xRJ6z19CUC3teTVM6IHcH1qtSO3GGztE6D0wMTn1dc15yDk2iCNb3NB9UQVRti7q4dBDR6PfMwtbesHOiDe0OKi7wnu2e8P0MqV8zPzBhLyKkhzW58/V56QxBXO+VSkhfoxftzN/zmdmbPLE7CdDXbVnZJk+qzczCvuBT2hunSli/JvFY9qbhGupalJ+ryQzyjwAAIABJREFUx3EI3EkQ4DjvjtwCenA1Dm+IzR3zSnmKN6d+PsbFZXpOsVsdyHgfctM4lagQoWcn6YexzD4gbGRwv/E+H8HV5IZgu+/63Fg9VxzsuZA5NMzRamkynleJ92bXSt1HqlGDG1VVovBD9buennFt6X3eOm4qu+8SNyh+kfjYMY6si9UD2ELlndbL/fHUkhD9W/vJ+Ogyh/r5kR8mPq/rHFtYaC+s72tuFJkmIrAscRVjVi7e96ayzua683tjHBBsK89wEhCErxss6SveCgnM56XHtsZvEEb4eiMaNrnnGJo2JnH7SzW7hagi5ooIdD9UY2cRHct2uAS+xF1xIsu9an+oZwT2osrPco/JfM2YT0fjtBbyGj8OSDCcqojDqs+pbPS9J6aqmvfh83VGVTFLqoATz+Y8G+esqnarTQqflr1EsSO5jdp1ub+4x85VuL3FU9Zq8uki9Jzz+ezKPmQB7SSs5735HMdGXnu+tlGskpZzETfVfeK6pOtZFObiM8+xkPNPn3PGSCaBd9zM4trE+UxexjW4GtVxOl882/ldbjPDvYzka8Tl/awA6yrxA59hJzOLCvh3cmauKw6QyalYK8pPyk1t3FtyT2nVEALTOJAxeY1edxWy654wAj67Wp4R/ytWqt/T8y2BgnKPiLUblfG4l92UYJn8QO1galypBAaLceszjwk4I/di5zSPJ6RsigDICcmxLJKe2sY5R7cQROOicywiJefUwkBwZNp0/ph7UEX2ukUIxO/gbeQz7Ikruy1ijqA4xRfEYYyHsDDN+bR/S4XyUvtX/81/9wkv+KFD4uP5jU8e9MfzuX7oro6fOhLJ4Uxq3QP2DyWg01uQGFlp44o9Hy5WHFZoUbZSJlt9oIe8nayUFxa9yUDCQviurnKgczAttLlmMMrUawWHPQHn3yFa66wUH1wVxo1KqDttc3uzLS3vavv3o+ZUyCNROecrCS0H2e6lA21jfVe7cOFqu7MB4bvStjY43Eg6+beTFBHAsbIuAx2qWKMFn0Yn3/vNS8nYx/Sa/xgEcIjfIe3p1bsV4ndQPIm9+8O5ZxIH1QhmTyC2g5M9u1dUJQvBxiGE9THggQiSCvYcpBt4QH3EoQMYLFCfHoB7UC7tlZUw9r70qIXcy8GnA3NzS4fxnY119Rq+77772oMPPiBA+eWXX2mvvvaqCTES/VJPul9I2d9Wr6V19dFrsuGIgpD3YF5zTdhPP/7E423/vgOyD6aKFTCa4ImAgIMX4vmRRx5RZSnVe7969dV25fJlHbQhuk2k35bSkOpFgh8Of/Ws2rtHSSH/BiihWg8LtTNn72/7Duxvq6s31fcWW+T77rtXPXwN2pioSbUos/TChQ/ay6+80i5euNAOHzrYvvylL2lcfvHLX7YXf/ai+vlSwfz1b3y9/cmf/EnbvXtv++GPf9Sef/777eg9R0RiAyrTQ/jFF18SsUxfYGyqUf3/+O/+rr3wgx+KWP6n//TPZNf2N995rv3kJz/TWDz91BPta88+q2v6y2//lXqT/umf/mM907/5m++0/+e559p9959pX3nmK21l9x5ZUD/44IPtyNGjBl1v32rnzr/Xfv36G7Kcg+j+/g9e0Lh94XOfa3tWlnVNCdYJus6/+147d+58O3z4oACoY0ePtTfefFvz7tHHHtX7uOfyooIyAjz6iVn9bctm5iYVkyJEq0qO5wdZFwEC8xkiDXCKL4I+qs+YC7Z2AVj2nmWg3AkJXyFDE3SRsDqx4PVOrqbrcWUTX7nPVKUZ0HMCJMVlkTmpikv/3lQWA6zJUmZjQ/NMZF4SfFm9GPyzEnRTRDfXbqtrCyKU2BTJNoGqTuZ8gHjtZxytnrW9EACiQUreg0prhB8QkFaoOoA2qWQwfNZuZ3w+uUbuJ1XRDtxdBeuesK52dJ8UV3i6ys4AooRLZXULqaje42X/o0S9+gAnIU9lrJLj6u+SPXsEmUNgp3LaxIJFJanSiT0cey9JEPvFgf0H1LP716+/rjYIp0+eUPUM13X5yiURDbyX9sXdPD8q53drf6I/JX18mFMAoXleqnxWX5w7SrAOltjBVk1OeNRXR0C3K7X1zGNbXckr48a6RbSS+aXEVKpg9zPqNkWVWKYXDeOX/c9VubE9n3o7ew5gJz0p95NkMt6pBldfXRE3C5rDUr/eRLhAcso8s1W15lXZhecZZ08fQaqszwC9XdwQErdI3lhK5/VjADUDeu2IrELWTkSNX+Be4RMhPBs3DKK2TmJU1NErgyd7QROvtoqfAVoHvkBAUM13EdapXC5QwutochZwcu/9JaAN/zbhyP7m6+mcjdae72vqoeRe13nfEHppt5D9wICUgQklsrgedItjg1oBzrgWARMiYue0h0GuSfFe6m2+n/7cIaxGgYItDwsAGSu7d7oOaL2mJyBJ+FQJJUvpEoCkWjYK+fTvFRFeQElhgL3iITFswEzP6zgneP4ihpHwrn5ZFqUVX/OZIn7ndinOMZBVVd61P/PMrTK3aMjrIlZfBWiENKi+waqKLmGdhBns3wUG8P2IhsYechLCVL+vibRFle/WCAEbc24IeKl7So9vzlXWtedcxcGDpaT7kUE4zfZ3NLBZjjEDqKw1VsSfCOKC/Q3kAYjYocJ78gQcC9wSwIXQyD3CGDN6DFq8teHKiqr8dkW79zEunXnKPsg+beLf5+bKinvbE0Pw/rLo373bIFQRNRHSBGDLc886DJE77kHjvmIi3IBQzsIIyVyhM9l8zu5fXntTFY+FWwbM/GxViVIWhiZD/Cd7A8+OuRbHjfyeMsAipHUffU8a8qGYH/RvDZVtsrVcVPWdq6SSfU17XdLBXpk2WvwXSZZYpcdLXki1GfuyIJlNyPhHM/dYvcw7mFmMc2Iev1f8r+pGQraJeAs9Nv5s4OJrP91xfPR/figf3NECCLccCQrLaneqWq0K4BIu9AcQgqg+QSTa9ixAzI8AKAErGQvmLjEzz9ixwLJFK1tbbXlxsYu62JOPHT8m8SrzY5W2FOV6I4Cx7NZPnDjRjh072vMXV+7a0eD8+ff0WVhEA16TA3qtMFerHVQNn2NN33/cBVwRZFGLYud6Po6rWSPcj+1N+VI8vOw1asyiqmyH6h+UIVkTXoM1fVS9BllaRKnOWo+7XjehFh2Mns7Caj2SfuWxdo14ScCz3SMMBtd/VVWc2Vx73YCNzOI2O0nVEmB8CJIoN5NBiOHhiAPc3Vpc1SBUm5Gcq5UKlDitRnSmEnl2po9Eeyd+BiKYTwmZpWfUz8SxZ28EDjuDsGmdO/YqQqBAdYlBKw6IcCYkXvZanXfdZebDFtCcFWlZkPPOY1ASkUG0421hqq7NvpuYLGOxExPy202Vy36bmgdDrNe/FxI3VZDlJOK9Xu/W81Pnb3n+IRKn3rXKW9TOK4TmNHkcw3iNJUcdc8M8txBYGdN+jlUVfgjKnGPjWpvu1fibp2XFAkXahEDK+Or962ceuyLNx+mRfTBHy0Ds6qQpsnkas4Hj72G689SRuM66zzydWgVVzFFV07wuMWLI1j5vBhJ35v53CCX6z6oFn8a+5lhiCxHgItF8RiQHyH4X8opznD0ylbnaO+U+FAeiSegD4co+S/wJNsdZkJ7u/Dv9Y5N/TbEV+aLjKMZFDm7gbBXH5fGEiJvin2mS69kMZyYCDAguigriiGaM0kL7VIEKo2afLnebnUUe496i+VU5ETNO8WLaZQ3uSTp3K09SFX2dGSFLGWvy2zjJOb6cHGeIBWW5rfPF81Rx4zyt8OJ64j0jzjW5B+d0fp7pYcsZmP7FFnOVPXIXRYRQ9rNUzqVexCb92QfkXkMuvbWl73E+JrYVKZu2SmrftNiWyN2FbdEaq4jlWn+T+MaujsG77E5k3Efi0AHvEU40VIuzvpIDSmioVhU+8xOnfdh5IW1Wap/UmNoNL+s58bPsr2/f7jkvz4cYPlgewldcUIKZMc9THAH2nFYM3I9aApUzlrCRNVoNuN2VhPRq7YVr4Z5eiMG9gPN0x6ousLXoMfevdkKqWvNXz9HJRzbcvmasOFdOnUKOmzfUusa55tTnmzFQ3r64KAyav4NPg2my0aq1RalDwav/13/zv/1mMmPH8fvJP/9wR+CTB/2H++x+rys/froI4PqtyfLFwfHsV75XyVL1E0hlkIOtClb1UjaYqGEVyhucUTaXPxxATm6Wl/aoH/D16yhsqCZy/ycBuNs+JCsEHC7LwIBlt35P9TWhynhus80vEOACgG23PXvn2vLyrjaHAEh21KhXOXB2t4W53e3a1Zvt+vXbbWtzsc213W1ue6nd2eAwCQGc/j2TjTXkL38CAfQgxtv0b38WOxL6f2gCOOBYv7BKChTE9sS2ku2ybpG1KwFOAb86cGWPmYOIg9z9IxJQqlJi15wINUhNyAmALw4dQD/Z6hbRAoAjMGFpSX2g7r//Pr2Wyk6sjM+dP99u3LzpER2UqRysRw4dbJ9++imBDteuXe29gelTq0Nxbk5BTdRXHNoEdASeVHVyeO7fZ7vp9fU7IpmtxHJ1Duo+zW+q5NaxoXVVUuxrsGHGfhiQkgpfiFcOUcDp9LADOOezbt5YVc8KqlD5nH3798nGmQAEEpMAgmuGYPziF7/Q7r3vPv3s/HvvtvPvvCsABOIRQpoKId4XC81rV6/r93ktFppYR0MS8QwA565fvdY+uPBBu+fIPSKqX3755faTn/5U1cyQ1m+fe0fv8/nPfbY98uijClAIFCCKf/7zn4vwvfjBBQWEBIe311bbpx55vP3JP/6Tdub+MwJTqACmdzG20IBE9AGGqH7++e/J+u3rX/+aAguqhBk/LLKxa3755Vfbl774xfbs174my9v3L1yQ3dxLP/+lCNqvPvMVjR0iAp7loUMH28LcvP6NhTNj9t57H7TVG6uqwGXe8HXy5MlO0D/40INt9569eoY8k9Xr11VpSdCDJa6TuG0RaW++9baEC8zB69dMMjN3UHwScFPZDTkPEUgvY4hyqjSzV4bITYUR1yz1adnTJMiPEMJgqsF21j5Be+zdUj2XQNq9Zah8c0VxwTkVQMdeuqkiifdMNTjECnOD94fIk3JWpOyCKi9Zy7IKpYKzwCb+a0VrWfwXqCXLYVWIheQZe0h5HzY5Z9CQ/UBzsfru8HPWFuuN7ymJKgWlK+lvaY5xXelLy88ZP9Yue08SAiXR1ffHCYiB+IDhtgN0Umt7bQP5vD+WRfy+iKQPVbd6XzNpjILW5HIsBGM5GMDGIORko2jS15Wr+b72vdu3tE6z/2AVRLUf+xiiDcac6hjG+Nr1q+2DDy60NVXKUxHoCkknrg7iGd9rV67a0rWqjq38ZexWFPCj/MSedmV5RfMCcYkStaoKil2rbGS3m+a1rI5K8ctYso8ocageQRwTSgSpYix7Z6lcq/cqleMCHer3piRiSc+V8edM8HNZkODC+/9i703E70Aucw+qJJ2fr147t7tlrnpez88pIeOLZM12ib4PrsF93ny26ToqpAkpJWAkxEEhTFqTQ1+/gOt8hpKoSoqkgi7iTAlcqkuHU39M1KZ2CZWI7rCS7LHDAMTqe1WtoHvY8TlzxFhFpO4knfNvJcp1uHvNTIldQDquU/uNrHINlKjqhbVZCT5nSZJvCxkMetgu1GRckvKA4Ll/res19oM5nQ/MSX7fVv2QZnZcCHjEmCfZz94RkEoR3iB60h4mwYmrfUPQjs/VAM9UESjStM53i0QmYil91+V2oupT/55EJpsGCJjDsouXtbFJQgtgCmQJ6F3ATpL2jE/2MD9zT8q4gUgMwbwssCsAJ2PJffC5vE8qrD1fsf4yiJcYL8KdTm5U1UGI03w/gEt6uQfEiKOB4zwDiCH4eO4BPzWuoy1hyI9UOKWf/dBDEaBK66nWkudOWfuVsxDXnzMosb8JylhsmowZiYPJQtVj6vYdcddwz6uQ+zknmF/sragAARPp+Uu/dLl8QAarx9ctORBoi9h2NXiuWSBvWaDLiSDcCKCqKowM9hJL8kOLXamUMbmaZ5/rHKtlNDsSow9kgjKhAil5jwA7AhVVze2K6qz3aYxc/Z1/B3T39I/QYSIIfMZ5bY/jHqI456+A4ligllgnjie5Vr9HfYb66gacH4kRr7O5RewVF7sVYl4boHbigpL/jWt7EgFMW/H/y96bP+d5ZtlhDwBiI0hs3FdJpLhLlLoldU+r2/GMPR7/Z6lKlaucKueHpFLxJLGTyVZxfo4z47hmulvuRTslUdz3BQS4ACQ2gkidc+55nvt+BNXqcXfFUhFdahDA+73v8z7rvefce65B5MyYOLH4+Ww772+U37SEaKf/4z5BHEaEactw5qadyBJv4nlD99Lv3e+z15iaG3R1YiIEhlMO2bKHKThQ/vDzXnwmNfBX1JDGXFGZD9kXlnn3+nMgbZUXZymbzWXnth0swwIlHOwbmIsIFsF6mp9/TJ8Be/rS8mpZW4ftKrAR5ytsESh+Yd9bXl5lyRfc/+CB/WUSaiXrfcqWgTw96xta71V4gepVRnDGClRrdI7AXqdvMATlFvmuDhjEecPalgiYCx+pBTO37CjXv7OULGmyfL7HGrLPazueay42gErakrDQQJrc8NnCGrrESDCOoSIT4+kp5E+Hya/1G5/xVPH5pvF2tnyDcLJ8eP13hXgywRIZ5hEY0kGA7HNEg7xfkNk3fZ7J3nQG6u/t/+272HZ2EHl0Ul0Bdc/w2ktni89UAePpHdJ+KcKrSf8ze9xBQsaN6vfYQ3yBz9+qEvD8PoFsbPdRbqtJz/a9++553ATEN0I775ftuq6Us/0/zTG3oEsup06sgW/GePyKVIAIqXiNSRrxVFsa3aa8jpaB7DG3fSl7RfaSLnWbEUzUyNvcJ14P1VbLe5+J7vhdPQPCnq1zPmfvh73quWHbqee1Kl7IvovyMQ5cE9kXgUcRHOhJU3sn5ph/rjZ2T7a3f++Mb49tDhYwccvvVh6KdzaZaVu87t3atLzT1F5zP+qc1d7K+VXlmaXghb3UZUrQr7B7EMCG/TvXtlVgh25Pv4FZhyJdYc/QPgg5egbiRMCY25EzE3EP2yS2bXMwjYOkXTYnLcOmstCxh1pZG9snDqYE+QWMg1mQVFrDe6n+L3GPUCZSrdWwDyNQwkEa9vPdfyZq85x1uTtlnisoEX4F+3MF5aQGal1lqc2gFMID+r9oC8q2AeeycpXxISmttcAjrBlL/htjon+7glrmknxmf4VdrhJ5SnhAGzCmOIdt8zohwOo8xjJ8b9szCs5IZQxiLhknQoCkyVjutSzDpP7MOCl9RewnQZrbj5XvIpwVcw12sWwM7RnV33y2FmVXFLwOO8K+os5eKYChF5yhbhtBGemaw3X+pZruCnJQoAQ+v7ykMUJwPT4LbBmYrPFrXGvMlv7BGshVvW8lq2spLklTPwYJG74B3h1tx31h51Bmu5ZwU/At9w2Q3SxHhjKUCtLTmogMZyaNqDSaZPy1G8mml+/DIM4I2HemPpNsFp8Qg5aMtTLZmf0bwb/0axM+B1vrf//X/2fHHOjZql/++D3qgZcD/T0azG96le27t3pbkcMqTaqwp21Qtoyz9kfGDdIRwebFf9tDEdIWjogdIhHAujJ8Y2bqou6qakiOjmwpI8Obme34eGGRtZ9ADtJmd7ueexkBAHwJRn2bAAY4iYMfp4gI4c2jyGSANAiuF4izqX9z6Suby8L8cnn4cKGsLsNwQmTTWOnvA4g8wOfLl1bWsiSYdM/vLQEcRJAPTYHCcsCdwUSjI5wEAqpBZunwjsM8JDFFGjXwkkAdom9rZPgzSkaDmHUU1jLqPxKofVaeRoQTDmSRA6tlamK87N+3lwQFsl1BmIBcVpTfAIEwHGo4bCcmJnjYQZZZEeObSCxOToyX3Xt20QCZmZklqUL5VGbACETDf5ifMJDRD6wjQSNyE6PkYWRCDplR6GEEMZKSdQ5FrIHsQT2sffv2hlzZs5AHHiznz19gPWEYhzASTp06SQIYBBjaOP94gQa7MkgFnJw7e7Zcu3q9TG/fVg6/fri8+sqrfMbc/bny+Wefl4sXLtSMELRlx/Zt5ciR1/l8ELIggW/cvMl1gxrDb731Fglb1Ztdp3Hw2WeflQ9++Uu+24GDB1nrFwYrAJ7t27YR5Ll2/UY5d+4CiRYYIpBmBoH6/vs/YQYz2kPJ55Xl8tlnZxgRhxq+uCfe6fXXj5Q3Tr1Rxscny6OFeQI4d2dBAt9n/wKkgVENQAcyz19+8VX5xS8+KPv37i3vvfcOied792bLm6ffLNNTk+XK1Wusi3zyxHGSDHfuztABECA0ItLs0bxqWo6P8xn4GfWDIbMNQ2rPnt0kKVz7EqQzQCuMBcgtfIYgUill247tzOQ0oQuSBPO/RbVq3GxoOXDA8wrrSxGjqssI4kqR4QpecL0yYjV9hUA0iGd8Bu1C9iiALrRJRLOi9ypAv44ISkRrKpvY8i6O9sVL4Hcy1hUxSnn2IK3RTpNAkoURSa19QVGm6AeQ+yJndVY408oRrSZVML9clxfvo+xnkKOS0lSWKTJdBfzh96g3h77Ytk2S3xgDzDfsAfhisImDSezwEhAVMes+rzJFzvyKaE2u2ZqtBIJakqpa9wKk5cC0gB6TBnBYaHjTWdNeweMzZL4sD49xgRGPuYJ5hzED8QlHAwEJIE+xl2AM5+bul4UnT0hMI0AB6wzgKeYm+gPrX3KzChjJY2L5XRJy4VjBEYWjhmd73kkaObL0KMmqsUfnY6y817AW5orq1iArCO3DGrJjhnfnmCeQgGMS+7QdQezB+AJZi8AVlgKAOgIjWFfpDONnRuSu4FlYUyK8sP65jzIISUSZAsY0RgsLyIDuY+1B7BfYtzUGzlQLq4DZQQFDBiHoKG7WlQ3H1U6U56kJwiaPJ6hMUeJNbsrAls8AjUsEUMhCivnU6sE5etkImde5bTATtwaJTCoIYMFZDCmuroMu8y3qjJI01jgTqKFaQKtBiitZMyjmrcjkJl9nAslrAeemsje7QCBBpSCXnQVVo8Uj2ttjgvkEgg1zFU61gI7Cc9prJxOqJvnQ1wY6JLEsZQGcsxngc9a2wV6RdbJTdfY3cEVjHXJrcIKZIdqkuxU0ggw1OMcCNvD+2J8ArtDkdbR0KDjYRG2gZqsPiHu1fUXzmwBTAntUm1I2RrW/eqQTleFhSTMFFNRssZDpp72S9qNGAioT2iCDwRMBCFFvs2Zie862QCB0JMciyFgpLbR6o85mEGilz9E8DzBVc1x+hsGMfB5qHZmUkp2lTDvJNZp8bH3ngEXVacxy6ziXrFzQfYb2aGaVrz2twVLoGZwTCqJCFP9yWVmCaotAHgYe9InQxZ7UF/U4uSNYwhXnN/sE8waAjrL0vf7lsWgM6rqLfSTPA4+diX/Pfa8Rzl36MFLmwRzFvkmJ/FSvz/Mtj38FkmNdcBx6iA60ETZdBddM4MZ+Qi8oamgSvI0UOwNyOgNFwJlARJ9xPED2W3ozzQX4fJB83hRlYlwLz2Pt8y5cjAiy9VzyvHo+ozETRF6f9FuDMDMHK1tAASbK5IdCRoCLZp0zi/Jchl/LZG+0nzpZnJpGX5PfPmtt0cb/6BDEPeWaInipgo84w11yyfRAJYgqhezjhaxOnY9VIUL9iNd0QAXlA2k/rJHsxd4CewA2CoLMqIAT2fXw4bCHYe6Mb50g0PlkUXaL5wbGdeeunWXnzl1lcWml3L4zw3tOTU+WA/v3y19bjaCzKIXisYdtAyIXAbcIXB0dHS7bpqdo76PdmP8s3xKqM85Ec4CQSl4gE011i1V7XfuB15gB8UwAV47RcyYAf9tSbB9roLdamN3z1BLTkc0LGzX2bWcyM5iE9qTINhO9DnzRudsycxv7GFPKe1AQSfks0pRrEQEO6O7cg6as91HbFQLj87pxwEgwfZXg69gx9eEvnt/u53pFJbXiN70/a6Bq8Ij2NNifwn5M3rTxFJDOoIZ1gfxeBd6PFRzYgl58JhE491KtQYI5E9Wkz4sD/es+29MFxsoywZbtBTVT46z2RdBTVVzSVuIAzud6ODKXfRbnue1zN9yW3PV8Fvso+tg4jQhgk4GxnxGWa6oqPI+MGyV7pp1bjUz0Qxsx2s2s9zkeC7O2ywkSno4ksKPMiTNx6ZuQmNRaen4MsoLNOs8A9o9trGgcfZuUsatyCQqmFHEueVoHHdsP7J3L7k/t+d1MZvfNRvZ9LVNj1R6vaa+JGI96HKV3dUAYz/4gBpV0AYJN66WSw6EeQrs31KrcZgWChw0W9r1VaIR1qA9gE5NgZVmhFmRq2yHjHu4fX+cawA5Gsw3UCG7ZpG3eNmIUxJ4lp7Pf5X/jM7CF4Fei761w5cA7++w4e2DrOYDawZXOuvQ4eR21wLlUNiD6XxLfsHOUMYuzDr46sAhggcAvQABjjgNXYi3YUFi0vUVsNOprV9Uwy9CHsgUlm1egwLVSlS5kg2mO9ffDV4s6yyxTpM2M7+DgS9t0rDcPorSVkcHV+Hwmp+s+UgNyQjHDQfywiyPZAeOoIHolT6B2vfdqzrNNA/TVYRegr0zYipDU1uvzAdcTe1hcJDbpoHfYH56fNVA45jz6gXM+/FWNiVSAfF+VltgkYjr8H9gFCAJl8DiSRgZUS9dzm3b7UylSUZWvBHmclBBwf895qQ9JKQf4pz73TBnUI8Nlc0hDK6BNctv1GviB8G+RJBWB28JeFHTMcjWB1cHX4XwD4Q9MkNh6BD/xDFQ2tdWX4OMwUGJNNYRhH7G84Dxw2JVavxptAhb3f/xP/9dLXvDFpsz36i8vB/p7NZwvfpld+1EDmEdrMLkmgX1Y9E4FG9BhhPvPNRJRxpWjuBjVjwjD6pRGBCYdYjg4kmnG4zePbC1jY+OUgJ5/tEBpLsnMoU3ZyHbbqhlJpzeOtSCwyEmIAAAgAElEQVRnUZcFGz02cGQjIdsLEcXY7GG8rUm6atNEWXy8Xubm5sviE2R0DJbyDAAnAHHUJQbIJ4mhSgDzsa4p893JANa49IynDdKUuc3rXJuFh1rLKpFvoOj9NvSSOKVsILLfovYYMjVZv5EGEUDmJkcjAxMH0iABn5VlGQAiH1YF+oc0BmTOQNyuLj4ug6NjZdfOnUEwPS1joyMEZiWvB9lE1ZY0mQBjCwcsiF4cmiBd8AVwVRMf7wKyF4ffKrN3nzxZ4EEKo2BsbGtI9ilbUZHxqFX9tMzM3KGs4ODgKGt2InPW4ITl/EAkgvgFKILsvr1790YGpOpWXbp0qXzyyac0FiYnJ3kA43rU/8XzAXAgegyE4/XrN8uli5fK/dm5su/g/vKDt99mrd2tE+Nl4dF8+eTTTynzfPfW7XLk6JFy+q3T5d69e6zZC2Pg1VcPlult28qD+w/K1StXy7kL59k3P/vZT8vJUyfZZ6iz+9FvP6Tk9q7du8uh114te/fuY5tBiN6+fZuZwXv27mFU3Oefnylfffk1Jd1gdOB9Tp08Xt7/6U9paN6/f5+GC7J6r165RmIN8wSZkJDUfuedd8ux4yeYhXD+4iVKNkP2GqsNtXuRsYzPo8Yp6jDDaDn39XlKW+P5165dZ9/iPZBNCUMNhC6+wxC/dPlqQSDBm6dOKis45DYx+DC2FYk/QKMSBvLW8fGaYYWfWR9kHbX8ZABizDDXkEHKTFbW0VV9XTvwBlxJroRcKI35BHxTNizYHn/OTouJUWVwmSRQFuP8/CManxOTkyTN7LjgOrTRRqfIYGW5mghlTZu1p6qnhto9NF7VD5zvUTcF7bRTa1IZpB0aLCkaSMIio2+lAgWYXyCv9XfX/IQDMESgkGuGcpGSkhWhqjNHTowykrEuAWSbdERfIuMajgius8wT3qs6Ya5FT0khgZEYOwKBIwAC5QThXpYiBrHJOlFWFIgMDF+njOwmFe0axPqdSGGMP+Y8NkLME0qFRz1J1rsNCW3sKQAc0aeuAYNrGWX65AnPF9SKVtDBPOcva5+HVCjIX4JSA5J8Z1+xNupIBS0cgADjHgQ29iGS5MsrJAVw1kGKHc/DfSlbvqr6M3COWeMz5FaZgfzwoTJ6SL6IcBWpv1bnGN6bgO5TRb86klZkeCO2XM/I12B+YW47ixnzSg63ggEE3g7GHFvmfPE7Y86jLausaao1CCcQ74P5j/WsesZQpBCA5+he7vZwhEK9AnNpFX1Eh7XJm2Ygy86hgYJ8nR3pXpCQAEakPOAaOcIt2081A3P2okA+9VlkEsffqwNsE63HlBPY5bpoAWLGZ/1sZ4hYPszZBPlWGWT0o3g+Jjk6R/c3YkoZC5YRJBhpWbSQj7N0me0Og/gYc98Pa93EAN4HcxjzFg4ta07W+k9tX9L1ynBQcInUChgohUCVkPy0HZr3CttBrNtssD0AETnfejbnNYKQ4vnOjMhkVCAqtQaswKsoy2CZxpggXh8Cs0J2G/+KQBP3jftAWW8tqMTniteKQL5V2tt4f+1nmu8+dxpoptF2v2nuqna15lgD+9WOUEFgVn6Qe5FRK7LXc1bkAN6bxDplVvV8AjgRAOGgAgPwBrgN5Pp+Bi6x/1qVgO1O+0nLNIHRr/4OrDxIWNmRaBNl0Baf0EY0AGKQS32nz+PcREYj9kTUJF1aQnbiU+7nyAiAnciAp5DjVvueAv2KrAqV4YDNy3Oc76/65M60qVk8gepT+jMClQzMSU7T5Riipm8C7SrTEqA1nsF+L+p3nmsRDCYiQ+SWychGBCglywExLktBIjFAb4NuUr7w9ZpHbQ1IZtxqHpIWFOCl+apxwJwXEKaMbAYYYe0i63QQtohlPYNcCLCbc6/aQBG0YODb5StRhZTOiH3PtrPZtopWe7m2jEFmgLXao5YzJdgGW5E1gMPnNTFixD393MD/FAgdk1r7cIyCv4ctGF50z66eftyIwMi/c2ALglgolx2Zx1UC+3mfL7uAPIuSvLrqVYaaScoix54zvmUr1yFsFOyxlEeHLbTeR1WjoZERgtsAdNVjUs8C0IlARRC0sOO2jG0u4xMTZQhS94MIthspyysKghToK4UlqnlwfQoMhx2LIFnYK8oWQ+COZjb3NZQH6O9nWzwfmTnDPVYZbw5sxPmCd5GKiDPcGwGstaPPMltJM8cUavWP8xlC0ipq+NYA5/BpTWbo/RoBrJJSKn/iEiJ8UgS7ePGKIHIQQZB0NdArCNpEPDf1isjorcRvkg4Okpl7ciK1eR4EkeCAm7b+MxMcMffumpi23lN89rjkUg7Siu2kBk3aPtB7xpxNE9W/z7alz6m6qDfAN3R+Yj8VDuXzJ6jwsLuCP472a4kGcRiwmPexip/EeQRSQwFlbf/xPqRtoktsGjMxfiLy0ePZUBVjaLLd5LtUW8D7j4N24h7uB5/t8idth0f7Yha3c1jB+g5MsU/mPvC01x4RgYHp+Wgnt+H4ndal2uzf9W5u+d4+Ryphm2rPtvJC3eAM3K8SuyDHU/3LrExSgyliPN0OjUGciNgnXZbFzw61I5wBzuIXH9+Icf+b57fTC9N+7+tNYmUfv/oNab7Z1s5nUe23nuAsB/9hnRFXQ6ZgnyRuFbTQarYq2Er2DevWBqbQiznY7sLvGXgbY+190H5xDUpw3fNOnW3tw7a1u/fUOV5VAgMb8Rwx9uH54N+rnQrQwJfml7AUJpqEHY1xcgCq/RPOE/oE3Vq3DpbSM6UKg3vh3ML5hTZu2QrcD6WyGm7jercK2gtSOghwK9pozPQ3BhKiNjGwCPitDjwlDqOgMr8PxoVrL5Gz9EVQemF1pdY0xn0wjrgWNujKKog7qZ9ZSpyrjzYTyHHhNSQUXSIkAiN8ZjoRx/PYGagmMa3UaF+QMtHLy+XpijJMgUMAU6BfzjZJ5huB4iLAkYwDXGKIeJmDvTEnEciFhBSqKUUwhQl99I/HEr8zPmDZZvwNv/N9iSkAmwuC1aofaD9wAvQ1+hTtxxeTdELRTni3fCH6Glz7nmftfLSPZn91DfV3n0nxLe+BPic0/4TZeP8myUqCeZm0BmwiYB7Aj00Cuy/QTnyWGAgwuj7hSvRhnq2VwQGomqIEndQroYTIZ7k8TwR1MpmGiQ3DNUCOySYIgl0REax3AiH/uDx4+ICYlmpEoyTj2EsCuPcg+x7//JIA/h4Pbn61PQeRAWzwR0WZmBgEu/CZInZ84FYDirMjohNdx6nWHWnOrsEVORgh39QJJQUxi8NUmVzDw5vL+JbJsry0WuYePAgN/DCKnyOAgwQ2cW1JaZijRK8APmDzwn8g7dbL2BZEBsNYXyvDI6i/MFzmH62WB/eXy/oaDoghvjPIX+zMz9bkfNpYVJ5xyD+Hi8u+I0Hs9gSwyzfSIRy50uFk/SEmVpiwCUz41nc1EtS1hm23BHAdfZ5qqclkljFmANCOCf+WHBlvHub8TdZY9sNOgrM60E869CX9YalRHMrI6EUG7OuHD5e33jpNkODKlSs0rBD1/XhhnmSmovd0aOOQg9GEbNU33niTh/+tW7dYmxeZngD1PKYA6JClsTD/uGyb3l6OHTtGIlbR7uuUZr1+/TrrWQ1uEnkJ8gbZtqfffJM1PG/cuFEuX75M4gajjefDsIB0K4gdtBlfR48eLXv37mHtystXrjDr9/r1G7we2be4FnNy584dlMKmgbS8XG7fvVPOnTtfbt26SyIUpO+f/dk/LNPT08yAPXPmDIlfgJyQlUa9WxDA6N/f/PrXJIEBboIAwt9RUxeHOySPX33t1XLs+DG+64ULF5gZfH/2btm190D5R3/2p6wHfO78+fLrX/2aRueJEycoeQ2j6qOPPy4ff/SpaniW9fJw7l45cvR4+Yt/+heURUZm7oMH90nSfvXVWX7+lVcOsv2Qafv4o0/KxMRU+fGfvE/p6LPnLpRTb5xg/d7HS0sEjTBev/nNb1nf+djR18uXX51lRs4bJ0/S0EGfw1g/+/W58vjxIjMHIIN97OgRAkv4+zKBpT72JcYNxDGMHbQPRu+27dur8UNninUxQJg9YrYDMppB3GFeQhYGEtsYp8uXrxBUOHBwP8fKEsGMzDSYRXICxr1AygrI1ppfMpqd8SvgVFnmdOhCUigDAI2cBaAatTZNuhEQRpCLyELXvME7kbwKqRoYnfiSQayIREV6ynmk4R01QpwhJ0fMIIqcF4FnERRimd0kVyQyQICwMzO5/iMbUbWBHXWq4CA79CYfXX/ZbcwRqXSiIkrZ0JQkafV+eD4cMQC5MK5hyJIkD6CRzmGKfGbfAkwPAkt7WwMz7DgbkIIDRnnQJdWVQxtFYG7iuGL+wAnC/MF/AOixTkHEwqi3igDUCmDAQ5ocjQMhiz1Imc06n9GmmqEYtZkNXlrqamzzKD/3eOEx2zI5MSm1g4XHNaoTa5URtxGFyyjdwaFUy0uBC56XJFJLkUMXBLDnAcAvfN4BByQ1nA0XgKTeA+8tx8uRunaKDDK0gAmdPyZsQOLj33wnOJwhZeVMU8wtnDHoWzpQcLoi64PzieCVstU9rqzpQ7koyIRr/io7bVXqAKyZLOklBSTIkadDR7lTgC795Vmf659ZLSV/bxH/kiZbFTlC8kMZ5Z5bJrF8lrbMYM2/DsFBtDaA0gCcaZEFqWcTywSfndEMDBqcVOZMhP8FyNyyUjQPGAAQwIv3IWb2Y78g8NLqMinDWIFgjLSOjCRGGrPGr/oQf8M5in87+j0DhraZBFi1bDSQCSCIMXYOOGPmQhBx1RCJdZuBLq9lAVECzLiuQgJMGd2qIZ0JZRFZMivxb2UEt/fz+jBe3ch8ZyKqhzP51gVMG9Cga2ycqf+5Fztxi2BgI2wZmJgkfbuAc4DLqUCJnHzXm3ctXO/HYcNG5p/2/WhblP0wudsIwFD1SURytkUbCN7qBCoASbJjuI/ao+ASAZoictBW1juOAArbbHh/1UgLt6ITcKJz1vWr8G+dcVKv0HhrHkoSz0oWqk8PO3IJpUEQAT8QwV7c9wDgiKAimY1zZU12HUlvn4sxdgSOOSFEQNT1GpPE8wiX1xqIQTqwTwK0rEBobAx1rBuly4zDSkyELS45cgQ5WZJchL/3Cc8Bg4Wd+8Z+0/amREx4swh/RyBZN5OdzzCpyB80BgY9ldkkkBTkL/5TYJ5KGzDwM7K6YCdIpl8PFsirOSwbJeKWDUgTz7f6h+ro1Yvi/U1y1JjnIGCqLGEoeXivqwE7zngPSfOWoRQBz9LyDbI8FJNifqQFXMm2YLoqeEjZfe9bIQmbSQevqzzWJii4r8Zeq7F8MfHLJrpbqr+fQE5LrD9bryozABZ1BsJWi5rd64V2D7KYYJ/DvoEC0K3bdyKwIcpurK6V/Qf2M5DUpKps2H6WZtm6dZLni+aJ1j++WM8wwFM0mHUcY17YBiT4DZs3AvpwhsMegx0AXwB7TSUZEIQQUo/a1xqxZgIi29kmaqigEU6tzy+SuHF+046K8ZJvq5HCx0TKqPiss2/rWJFsEeHic8r7RAvN6CFcq7Ka7dLYf+P8M/kiMiFsh5QBbuKz7tFdpfI6/7TanN3ZziO/l9ZUYAJ5w+/5t+bvBhek/qhbSt3jGvxY+6U2odHLlSzisnHIQfdZslMb8dsCLtQ/ukcIH4dN1cZAaI/O2B55XttkimRqD90oY7lDHqb6u36+0aO078q/0OAoQMvncCvnwbH2gORtLjHtzhpr+4HtEAeWWQUoejDmjOeRnhHjwXJnkf2ayopsNPzeo5ptr6vy79WzaX7EnNB6bXZQtgvzs+oWFsRsI08d9BCHYZu0zzUVJRrwelKRkuIK/DWqVtRSL/LhrXqSVXl465Badl/7PStJHWc+t10bidV+V33vOpdtx0emd/Y38zwwAWWVF9pqaZ44kCm/gz+fIUBnMtcVF+1TeyIAzf5vykRWl7Yg34wRV5s7iM4aoBfZxR1p5TjXPebCn5VB7HOgkqNV3jZKkYTt60BSKq7Qn9N6lfQ/AriinE0EOtbzv2c2qK8U0GaMxRnqeQ7mcTZRZ5LaMuKeA7QTQ6kM55mCJLWWnZHbO0YtiA4ZxMIn6AuHr2TFOWIXVMaC/xt15+PMQfkMB3+Y1KQ0cyQq8P0iUMPzUj6eSu/QpyI+oCQE+6C0nyNDlUG6QSwjSBaYHmWD4V8hCDFISZzHWOcITuP5H34WyzuwHMQzqgS2wOgW3I92GhumYkyUlsJ3kMc4/6WGBrK+T1m2S0sMbAeegp9Zy3izsqyt9uF3clkmZ687oAN4CPGBUPoxLohn5LlJ+75I4Qdj5PtaBttz1/2Z/Zr5hXmpoUF9zWUfAjtRtr6COXEvvI8D1b3WMOdArG8d20x81yUEHz54WG7dvkVi3TgN9nAEyUN9bnpqmrYa8btNIpDtkxv7Q78p8QjBsFI1/N/+1b9pB/M3nPkv//Td74GXA/3dH8Nv9QbTuwfXfWAjusR1d6UjhUgwRW9nAJKHJI7KSBamD17JyFx3SKbGxgYcjDTcd7WsM1O3r2zZPF6GBkckF/XkiUhoPsQugj1Xv5qln5M3S4MuZJohL92PtiKTY71s2bK5bN2yuYyMAiReJxH34D6yjQFUjpTBTcMigCE9/ayvrD2VMaAosDD0KVut6H79yvV/AzxzZo+O+ADzHGFZ/cg6Nr2+0bdeeHYQvtUo/z4XyfC2m2W5ZxsAlvpjxkmVnZUT3muci/MPuZZ1EUyUVUYNBNYxlVMFu8tgP0HAtTWC/MjcfPjoYTl0+FD5yU/+hLVvkXGKmrSQMgbBe+P6tTJzd6ZGDftwRLYniE0c/ufPny8XLl6sks4wfHD4kUB8eJ+E3g9/8EOSxdPT23jAL8wvlI8/+bh8+ulnGsn+AWaZwlCBwfH222+RSASBi6xXEI2QecHfcHhiQWybnuY1ICTxHW27dOlyuXPnDsEJSNrCAFKEmmTLQFDiP7Th7swMawp/9fXXJJeGBodJEp84cbzs3rWbmbhnvviCtXT9Po8fPaD0y/Zdu+SwEPBQVhkIEvTlrp27aNgwo3VgoFy6crlcuny5klfHjh4tJ0+eoJEAovqXv/ygXLtytaCW7tGjR2iw4b1v3rpVpiYmyzvvvMMapcgaBCmNOfLxRx9JqndllQT63n37ymuHXi2HDx8mAQ3S/P/5639XRkfHylun3ypfnT1PwuVn/+CndACGRyQBfObMF8w8fuPUibJ5bDOzl5FR+eD+fRr76LOLFy+VcxcuM1v52LGjnGcwOtFHMAzvzMwySxgSsTJQBXirRh1k4kUc4WeQvjCUMC54HwQaYKwow4u5GZLiMDIvXblKw3L3nt3V8PMacAaCSGFFG3JewShdWiYRjzahbjX216nJSa4FkLEEu8JJgFODOto05IJYpTRt1MDEtSJitdc4orU5i3KmMhHS5KnlkJrgkHGue1jOGb9DP1OeeXmF84UEXAD0Mnp1RpgYY/YsCLkhBXXgbKAh7PqizMCU/LsNYmcBs6YoyGlIU0MqFs4DMrCjTi8JqVRnyfc2qYh5LjJIkb98j8gqtNw0ZXsIMjSpbdeP5jV2XCOrxOSVica2zz2TYsAi6rsIKqrvw5qPIDVQq1PyzngvZUGLTEQ/Yk+B84HrUDeZ6xLSiszmVkbsivsfWWzM2hPJiL9hr7Sz4XuiHSCecf+x0TH9fVUZEG4fs3st+x2ywI4Qxj0xZ3I/MwLXzqsd/8j0thwvxlv1ghFwJdAK9/DcR/YOolfxbvgMiH1eA2AWcqqR5cwsvCVIs7Z2IJgGAT8YJwT3YG+RLDSCFUTuoo1wRHEf3Fv7jyTFK/kRxISj00lEYbxDThj3RxvtCHE/3jLGuYJ7oV+x9jGv0PZN2CtGR1QXfAhEuAhCBpFADg3OLaPwJTPOOqAB6lVHsgMaal424DNnkBhA6hLCno+V1N3guG+gRyOBDHqrxoa+TAi59pOJUhNGjn5X+wKYNJgb9+B9A5CAHYdxQH/gfHTdJmeJRF5TSFW5VlzLXGGbnFUbtdpxf8wv7ikBbmcCi+9qMDHsEgI1kdmIe2bgS057yF5GJLhIEoEh3ntJDlgaNn6Py0QEJHDP9VQNfj9n1DUJQgO9JkNNUtpu/qZAgDxmFaOtMqbqA8w321YmGkS6KnNEYIwlyUMKM+TKua8H2ZmtO71Os3cFuCUSI1m3VpLxunAQD/Y2vLuj27G2pJqiM9kZgMxKwPg/g0rAIFUKsP+prIIyU5V1K2AKagkGL3OmRwuwwJ6poA9myyCLhlmeWJsh07b4JIK1kGUBUhiqMI8Z6T8EWyHOcmQWs4ZaSPW5RqhBbWZjOiA15nEDngSyNfBSYGWtLx4snuepfC6zNU2KkzXAwzepgF06H7x+DGhmgsvnVQWl07g2ez5LDnfnLedA+GbOlDEo3NatVSKkvFABU5NLeM84R7zHKHhE86ABrCLsNHe1JmutNGe6RZZQy2pvgbkd3ySvxyDORGzEHh1BL9rHwu+L+uvcC0z2p39DrQpKRrTbzJe0SA59phK8qKunLHUCh7TP6QSpmQZcXyDj676Nba7aA/bRXL+2O672y2Mle7+iBrbWF94NezTOPLwHlUj6Cs9c2NP4T4F7yhLG4OMzrxx8hQTwzMwMAzQFlspu3LdvPwM+Ye+uPtW4ASjGfLl9526ZnX3A8i9QR8JzNIdVjoS2aEi+e264cxVQoIAMkqz4DPzLtTXay3g+3sPqL21/asSFa8fK1uGp0PNddkOzH9LZ7EzfmoXZCHhLoWttRL8HYay9Vn6vyHvVANacMREZ/3ZWrge6Zrj3Bpu14I42NyIrPmf5J2KwZv63rTxWvyONeoyImDY+p2wtvFj8WFd09oP0fG1lJjnbs7pz1tfEvUykpqblYKkUOVXRCO2fIoG9p7X4Kge2RNkAdV4MRWX8tc0FycjdoKq0YO6J/K8E3gYlCnIma3RKFy0xQdgJ9NPzs91im592eQRIsA+TJHbv/Vs8SlOdyW1lnxEvkw2kZ6S1EH6SxiUUUzSwrZRIdGMlijubreyjNvTdM6TaoHlsk8RxJuN7ZmQdK4+nllDOlE/KDrG3633bWtXYBkEYKlC4jQOHgeVY6hi2K3AAq9w4ANJqJdWeMtFJRSMFK3WWmeeYlas686fJS2t/jfItIWntc5z9hpJAy6g1C1Uvyf3m8iY+H+3H+djTHNZ9TXhVxb/4m885k+rGcOmjpSztTIbCfqLfX7NUlSziMW5klIJ7GkbhwHIphthG8ngbo7AviT4Q1oBAoVYuxOvCxKaf5/vUd/A86WTf66rcJu+lshOFi/h99E7KHnYWr/2ULFfNwGhky6bAIwW0aW7i3EKAdl7buQ20CUHaOuDIyoxa6GpT2I0eC3wegbI81yn9rF06j5V9AFxDlZVUv5mBbRH8H5tfxWrlrytJZ43l7Z5W9TPhDyNcIyrdptIka09VPoXYB7KHQ44bWcPARVDuo8ZY0edqfn8mUPEOJkUxtvDD8U5NISoCumJtMEs5lO3gO6C/TMYTO4n5CltGSTsKFsN44jkobYF7AMN0CTer7Cl4DAp6KgnjNYbvaBdJ78A+0D77IiSqkdi0uEglFfjHOJ8QwMbye3gvlp+RDwRsiPMFmcKRJQ5cDOQxMRDghc/WiCXu3bOXJcMoqw2/+4mUj4Spt1IuCmZR0gVspy1bx1h+UUR7U+txkCpUM/E+/+1/9Zffmp54bq9++YvvVA+8HOjv1HD9/Ru7++CIXHgaJaq5iwDctacwXAAOwahQNpWASR083PTwn4SR9Vdbm2Ht2CBMfnC9jyxCGF6SgMbmM7F1kgcsQFZFL6n+rw2ogCc7LxuND0fL9XnltPcBLkfdl/K0bN48QiB38xhkpwbK4uJjZkAuPkbU2GAZ6ItC6wWOGaT3lAUtAiMRzGQ1mzNRWfAEiLWAYUlI5a/ehfW7/r7hyP7RyF8/zSCxDCIflgZwmDlheY6INI7pUb/FNJHxUpRtYflVRyo9A3i/DokLkBPrlBGxsQcDA3MC9W2RzQoCFYTjxx9/Qllh/LxpoL/cvXOH9RpwwDsiG0QECDXMF0hZIPPVByozDhnFvkagf+++Pbz/9OQUM0hRX3V29h7BfgAgADXw3gP9OqBhAODZ+ALxOzd7l0br1PQORssje4GzJUgqXIv3YBTXkyc0eAB2gFDbunWcIAUIBJCTAGHuzd4juYrMXpDfrOHhep00NhWJalJP5Aqy1yT3C/noUydPst7GF2e+KLdu3uJaADgCwwOkOcAaOCaQWAYZBWMNI46Isdm5ubJv797y0/d/wnaCAP/FL3/JOl4nT52g0YJsZBpXa2vl5PHj5ac//VmZmJhktvRnn58pH/7mt+XezK1y9PgbJMoxNg8fPiI5jHG5ePly+eqrr8rFC5fL6vLjMjaOvpsq7/3o3XLqjZM0oAaHRygTB5lcEN2Ww0Wm76effEZBAfTdvbszHI/XDh+mDDfI9osXLxP4+dF77zIScWFBdXs3Q6ZuCPNQErFV5kibV2SzPqPBByMUBI4j42DMgphDBjCykmEwoRYyM39ilZN4fvKExhKykgF0OSNOa2iVWYwwttEXeE/MZWR7ggi0QYa5hnuinTBSDYrQKY0IVzYZJFPU9JGzE/t4ZOrWyNKUMQVglZlNYdzCMJWkTJPwtXPJqM3I8G3OhaM4w3Feh4QN5HwlOc2MUEpNKcMDjVKEKs4SAe6uq0IDc1USQVhbeAbWhf6ua+WICmwwUWGCzEY1rwtixg4oxpk1NIMEgSwR+hNDhTXlGj91v2HmiTKfDZA48IlyTpgzlMMRcW1nj/VunklK3PfKtZVIErKGXetzkyD4PYlVjHcijXAf9KGcFmXFIAsV3/kCaU8WCSqyFn1v2Sr8nmRo6WPAgTgCOfyOOLcTis86o5FOEdQ4EKATwLwyhZVNhrG2hODZEnkAACAASURBVCfuv2lQMrV2nDSHB7inUfaTUqnPFDzQ31fGtmzhOzG4AtGvCH7Z1OSfcS/KOQfQQmsjwBvMr7nZOZ7bWN9DjFyV1Ldlrfkuq6uMWsX6IvnNrEf1Ea5DH4GMhuQX50NEPuP+aLPq0hbuG5S7XFUmK94Lskkgo7G2GVEcRFabM5GhEUaAo7CdUaogCINCrTaswXsTfh4bgyEGt2KrqlkZwuoqvV3NBdtcLTBPdptwH1sdkT0an8qZv/wVZcWU6eTMNoODkntW7ecKMNU6UOp/yuRH9LUDAmA3IttP5I7OYryzbLxGJJoY8frJUrC1nERkxsro0Du53+p390gALjqb1WbaM5FJT6c4ggFMjjojsI6tJbrdfxHgJq44JCPdlwGiCHyOjDyx0l3gOwcn1JpuTWrQANeGdmC8SwW2Xc8rGZUk/Gi/qJ685lMD5l0n2b/jPp+CbGLW1PmW+ze/S51nYSrnrA9LkBM04h4muxJf2ktWVWdrBFH6qiGnOaEzxQEVlqbt3rufQ09CkPakfACtuwYoqv/UMSRgwqbn3hq1v2GPIgAL4IzAPvxtmUCQgobCKQgCgHXZa3ZZI07qGuP8Im3ZiBB1dK0va7DJ69jgtM8YBRGpVIPWuc5Pzkmez8jE155uO0HkqIh/ZcM2wNHj5D27Zip3SIjmpVTQtjO/TYTJN1CfKtDLWRwoa1D3jYiV5bNCNcRkLmyD1chwyaSuSRPNtwguCKUqKzpYkhTy0ZozzmpLMsyuaV0VqtJKij2d9rUz2+I+PnNM4uWMKj1HMlkOsCT5G8BhJrEq4Y4xdFAV1mBci9bIFm3KKvy8A1LSntH870aiVMXnqAfqcwTnvDNONfVF9DjrKJ/9Bpy57yEgkj5GP6UcXVPOdrDaBrtT12Dc9+zew2BNqCzdf/Cw7Ni+nb7XzL17DDaFShLUQ1DWCTb0MALAWNYBBMYqlb/27tlTduzcoSyWCEhq670pBShzPAJah6XkQhsyJJTRPNgV2DNgIxjUNFBf+zsk7lugg+aF10fwsf5FJYJ5TVyo2AXV8ZXTpz2mBiMx091BVcpgdpaeJeodRmOiuJHAGuPOeYYRxd7lOVHnRiLjYo9r2aPeFxK5XJMumx1Qj8m4Z1slmTZ6ntD9nUCh7Y10YZ6XnTmaMyTzgRd7TCNuRcz7q9o6NFi6LTIB3Mjf9M4Cj4J4Fymvoe05y1/wkhULS0S3bQV/13kaNcS7W4+e3dPe3vlIJYcIvDRJ5Ntw/cU51uy6Xhsvxixl7LY5FWQ2A3Jh4zUpfZ+XfI/A4ryN1DVQ10HroN7xdLC1PpvOwWT35KF+blB7/5jIU7dHKGR81b9r/fBcgh/jGsqJAKYtNBD2eARqM+ORpYSAA6xwbzF5ojJHqq1pYtRYj0iWbuAs/bggZlt/ao9w/kgl+6q9mPtIAb4tgC/O8dhq0J/yy0Xy0d/Otl0OUMoZ7J5z0RfCfuvm1x2n6Faf83ltdM/c7o6h0haJ6Ix/O0gc79QIe816+taRxazttPlHVhRq+IJwMFzlv1U7nfZSyuQ1qZ2AaD4rzjK/B/2YwFUYfBTKP9nudMYo3jbbRpm0ZV9F3/JMDRsuB/gZY8F5x9JFUTpHCloiyD0udN1tH2SVglCvwf1tvzCAkMQjcEP5Vl4HHCFncYcKCwOrkjpLR43GqhYROMv+dt6TA2IiGC9LLzuo0ap3liZHO6TG0+rwguDEf7aZ7BdUmenAvywBndcnS4I5aG4D3y9jViJ3WwkwZ9UisBOLBmqDyKJ1YMJAJBAgwB++rOssIzMYSR8IVkOQmiaxfA3PB7QdWK9LGHnfRtstfw3MAu17tDBfFhefcD/x/sL9J5I2fB5pfrVgA/wdz1iYf0T8G32BeQQckftOkMeYXxgqKLU4MF/PXSD2uLKyVEZHh4lLI/hPBD7K3Sl5g/taEOX/7D//L3/ncb/hXv7yl9+5Hng50N+5Ifv7NXhiZz8zgCWjCQcFoLMyYHWWAOTrJUENuGUCOEeKG4zTOdglbmVw22NaX18ta+vLBH+2jG1ljVYAsyQenlmaumNydl/UzlcAgIF0BwGsww8k8LapqTI5OU6D7PHiQpmZuc3MqrWnMLAReSwQnsAFa6/hpGuSFXLQ4r8OrZvSoMNo+aMSwH908jd3r9xXOKvMkIjI7gxO27DVd20bdmo5JOtFByHkS4ZANMqhAFgnkEcy2yIYVCcUv4ehferUKWa7gqBEtPivfvWrcvnq1WqAD5LMZZEmTjRKu0ZWiQF/k0T4TkCR9TP7edCBLJyYHGcNhHszsxx7kLKPHy8Q/CcxGpKmBERWBMYpG1SykCDyQDxiXkHqeO7+fRoTuaYI+gTP37NnN8lXBDggg3V62zQNdxAVMJogzwGD5Nq1G5U0G0QdUUaMKSMOc9PZMpI+gUMiCZEDB/YTcEF02I2bN8vMzF32DWuwhjEHgBMAye7duyjvvHnLVhIcly5fKV9/fb7s37+3vP/+T8qh114rX375Zfm//+1fk/AAkYtosp//3c8J5oCchcHz5htvlEOHD5NkP3/hQvnyzJfsH2Tynjp1ks/67LPPypkvviS4g3cA2HPkyGHOFKyV+/cfla9BKq+uUgp7cnqKtZJhjN25M8NxgsGGbGSQTgf372c24P25h+Xnf/sLSjC/9YMfcFxBZN2//4Ay0tt3bOfcgqEEUnZ8fILzCpn/mG/Yc2y4MdAhHIW6Y0WUnKVqHX1o450RefFMgq1BzBHQDolUGMHO/MD9NYaSPXWGKq6lc8A5BUBX5KkdE4yZI4FdM1CEnyRYG6ETq7DWhDL8ZKey4Q2O7uN9QvpZNXYhYTwS5GNkmaKmZmRYwSGFoUoDdHGR8xoGMeaioiOH2AgbjjYeA/cOY1nZTJT0o6SqnFzXVsbDkOml9azRsM+aATH5IAZOs1RaBoMVOWkiG/exLCDWGqWHQuKt1WAToWyHLTuIllnk3OX+9Yz9ASLT5AlIQvQhxllOgZwDrDPODdQEilos+Dfqn4OQdEYrRs2KADDEMRcQPOD2mCQksckoZDnPJvP5Hs4yhYQU61826bYMKgigEBFNECHVHMPmDcIGwR4Ya6wt1jyO2lOsgY2s3yFl0DOTF9dENC2ul/yWYE20EX83MeuABRGBTXYboJHmpL7wjgCMmW0H6daYa5LH1oFTM79Zp1TPwN5jRwqfs7OIzzDII+o3YY9EgArsjqmpSdYzBwFNOcmI5oUCA76438Z8YhZjZGkxKh3Z2iuKGMbYe2/GeBr4YMZxZG4zc8QERQB5Jq5akEOT/+uCa3HKBhnVEDDbXAY6BZIoKj3KU1SgBSBINcX4fianm/MsIMdgY6vFGpkdYfPUwcoZRwDHaxabnv/0mSTueWxHXTm3VHNWaga1bmCPY+82OuADP1ty8zlCMuSS0bVeM7JYXatREorO/tVci3UfJCjXrkHQABqdpWBAhKB/AuW72bzu84D2a5aPT5l4+w2I4K6hi58SsxucjsjqqKeeCYNKeDUy1OASbbpQSRDMpjBOk66t7mlkRECiNL2fSYgOOREeo4h17zWWwJaUqMEwAWuaV2q79jtKxQ/IvnFdaGfr4u25B0bWLIAYgUVCpEwyCwQU6c4eqxnBOgOdgSfCOMon9KO2KPwOqXMgql5BYpAiFjknbBXngn7n4Ijq3iTVDgcX8LNBGleiNA4ygrfMKBe5ayn9Bp757JUksl+ogujxbgiCVH1x2S8E8ypprKCrTPo5oMTv7/IJOYhA/dbmmklF70kB11bQztd3AVwFh4hUiGyXKnPnjLnY2ymLr/NNc8OqJiFf7T0AJIWDN0DQR8CEa1A6M9jndbVDWI/ZmWGpXjCCW0J+V5+JjJoEnHu/q+BykL860zEfUG9cWeAmtw1icq96Qe3OnDXE/qs1F7UftT5vYyFAuAUayPVtoLVA7VAyiIOxklS9ZGIdExFMOqOgVoHAHcmujwwhwEm18zxfaBNQ4UNngkttPHq0wN/BF8KhwhrPa8gohsLRJioY4VyH3QOQkoo3fbgH1FEAvm6hDwVZdQdi0Xejj6dzgYBrKfThGPSGAIh4D/gm2DNkDMkegq1iJR5nttg7NZAvu1S+nD8cJqduFedXJhzdz3gOgGK0z2dEJYBjf3WwidaG5lslOSp43N3XNa4iB3vXXp4XbS6EQltS4vAZ5DXZebd6kjjQqNkKtrd7z5rO+R7BJzEbnz+m8m96M5BfQATnj2xERrXn55Fo6yZ2+yCVfLY2sr7iN1ltJQK4bERmIsxt4LgykcDnif6h/THIGhkRz/WDgH8Hi6jdJofsmQXLX+/Z9l3ZDZgrjUhr78V/2c9LAX2e3/lKn8m0fytbLp9KNrEIYM31pl/u9op8wkcbvuN1IevyG75SAIB9AK/PtuJa/1VS0OdkENf1yT3d7H15oxaIzIuAVw5a/b92eWTfm7zxH+oZEkGz+L3lfTPZR7IusAMHYipARXajA0c9MU101fdMA5nP9novELwhmWsiye2w7UrjJJ/ZvQETvTZ0zrCOifI8htCCIHIf237w83i+wVYOjAtthF1FPC7UmBqBrfM7n6nu94zT4d62a/1s/4y/eU20oFIZw7CTnGRiBaM23WMGddapAtyF97YALL9bDszC+1Xf3wFt1fFo8T+9/Vh/jqA/B1cySNkZqsADAstzzV7v296TFNDlwFWtOJ9d9mvpV4btl4PvSDwOCZdxQLZIYa13ylQzS7fVumc6WAR8M0M5bG3ZWGH/BhlNX8zPjf3K42ZJaJY/isQL4RTD1a5AG2Aj2AbDnmkpZ5YNQpB31ABW0DwyarVwFewt7IS2Y5TwYV3gmH/2CXheW1kPeMwKauvqs2gDsYzIAqavUM/fhl24fjDJ1s2bw7eWqpczl2ubIhmI2FbgZla4Q/IKxvb+/bkye3+22lwiuhXYrnIYSgDRf/JhnBSCPlmnbSti3eVy0C/od9hUbGMkQdi3hv0EeWdlCMPWk/2A/sDXaCK40dd4DjClf/5f/IvnD7lv2vtf/u072wMvB/o7O3S/X8O37R3gaeLsqv6CzCsciCKA+wqkO1MtJVodMn4FHgF4aEJA7XzNZqH/brQRhoAPZGXoIvIfWVvW9deh7Cir3ndK9yb/msCKMGgkP+yDsq9MjG8t27dtI7mCLMd7s3dJqvX3D5XhEWQlSfqADnRIYjqjVAds1AGq757M1ypTHXBaLRn0OzKAeYLrMx1j+JuG8A9MADeHT8Zxwn3YCssTwxjSQSkgnfW8IKMXEiYGoMOnlXMEYy/XbAoHdWJ8nDVikY2FPofUMw47HOSu07t1y1ZmnCIqHJm/kEJGbSk8m3IVzPhl3CqNP9UNlRQowbUE7tkRo1uNKKow+JiFxAwKyEGDrEB9SkVm4T8DlMgCe/J4ofQPDJaDB18px48fZy1fAHggcufm5kjgoO0gDPB8yJDhUMZ1yBZDvVlEYcEoBvkMYwOg473ZWQEvNAaXysDAMEkIRJihT0lmrCyT7CMxB+BzADK5Q/w7yEwANnNzkERepUwy3onZjxi/iCBGexYW5pmZt2vnDv4NdY1Rg3ff/gMcB9T6BTn7p3/6D8u2bdvLuXPnyl//zb9jXa/du3aWyalJGlAgS+7cnWG/vf764bJzx05mSn/y6ed893/ws/fLgQMHyu3bt8uZz89wTb/x5ilKKSN7GHJw7//kT/iMmzdvlc8+O1Meg2Dp6yu7du8uR46+XvoHNtFAFoiziWsW44g5c/PGTf4HwAdE7w9/+IMyNb2NRC93pP4B1ZhkIIlqzGF8YVhlQApS3Ggv+gMZDADh0Kd2sKqscJXVBHG0wixgAFkw4pgZEiCzjDUBPJg/yj5oNX5xc8wpG+LOqoSkLfof7ymZFwGAJvplqBtM1F5hR4xgUUjUt4jUqIOIebW0RMDMWZ8kDNcLMxnRFyatKVUFg7PK6Wr+qH61gHy0kUTf+jplzPE8ZF8bWPf7krzkuAmkp5No+UfKdYooU7APpHwhRw7jO2ThAwDOJJTXsB0q/SwnqGYfpexGOAjIjobBrb1LUafOyHQfOgrY9ydJi6zelK0jGdJW11AZvpKrhZoECFRtQ3AoJSck50OHUSOvG5nn/ZSyo0uKGHWNVJyFyJKRrLdIWOyNSxHx6rqIBiKYick+gxOj9ULQFuO/CEJDEsQGBblvRx1mRjcHUM37EaAUuOsMOoK/lKHyvGr1meh8rMKRUpAPSBx8aS0WSiPjjLCUrp0X7N+YtyJBRJDbBrHco0j7dUoiMaNnQI4s+44ZPpvK8JAAagKtaEtkDXI9WTKJNSVVtxeD1qKi+8v8/GNJFPf1cX+TcoTJsKdlKbKJFPyU5b4E0uLot0yoSFZ9GaRoJKFAaWc32Xk14WGHvAIs1S5wLVHdVxhWF3ILSLJZDcmmEFEqUsUgtAlPAtcMIlCGvm4raNLXOpjAtae1F7QatF6PJhQFCDY7wrYTHdc12Q/eA9E2kpEYv5R9YgDcbXbWl85l7SUMIKl1D1NmbZZibj3i1+oSKClgzcS7+8GgQSWOo88NzAiw6tY+rYB87EPuhwySPg+YtmyQ3Fz/OwPyXRBao+4+yUEWDTDQnON5E9m3eC/vmRoHl2hxFHtk2D1HADbS3BKmVvjhA8JjtJSsiS/+Kdqg4IIgVAH6RPY8QUESZUFkB5lawTPuvU3hIoOQCGAw4SYAqdXuQ6NY1zcyDvCusFkkX+tSBwL+CDghyGVVdc0WWftqMerryo4FUE7CtIJIIm9JiId0OO9ba6gqQIhjHuC7x8bnRTuzA3BNkrJ1fDf4rPtcCugtAzCvC461FSiCyKLtHsFm+JzqskWZlggociATPk85xwisbGOZCSO1uxG3OENU7oFrKGrz2peiV1ZlUiN4JwAsns8RlOPsTYPebU47KBj7lvYqBZHKDvNZ4qxgB5c58EMEct3mVOmIY9aCxjx3Of/CyNDc0lyxbeDfMasmAizzXHTWDsHjkFlvJLrshRx84nWS10zeEwwGt11avji9TO/vkTGtvTFnkFreMmrXBqDsdmMaGUDH/RnUFpmHOCewf2BMsX7wPpKeXGONVPg0UPCBzcdyB2WdhC8UlGBLgBQe3zJOwh5+EBbVnt27GfC9detEGR7aHOCtSFvsC+5n9DXVWyAdubzC8g+wm+FDIEiLQ5RKA7gPcU6grVTIYQaTsAefcVonsC8cROdzr5sByvtF5pMwAPWfyQcDys7KbziBzm3K7odtwvGLdSi7UyMpeeL2Vce57gVRQzgFALSzRkpsFb+xnnTOtkz7c2brdNw3BaNsq7I1vcxeHF4Vr4i//z5gYW+GqPGPztzXAlATIpio05RE4ja7ZaMGx5znvRS8z6WfzzbaOhtLxcfoJMJKdmq2FUQAqoPzuJngq4FWvTLNenHNB9yg550CGKrlbDw7MnHId4kAk+prRN+F6xFtir6MQXWwCXGTdZF16m8rLSRC1iQPA0ij7+J33Jt7+rMzkWNIatBdD6Fie9gElufRi8a6zbMkU95D6HcXkmzljWzmel2I2/g9OpmWqTYvfSTjTKkEke4TuGGMpc8s2ryhLpLPBwfj43ee3569PnPcB5rfUXIv/DRmfNb6xKopWwNG0tqpcyaNl6MGeN+Kjzr71muh2Wxel9XOjz3Ma5PnbTRW17RgU5KLEWinZqUM3+jbbP84yHSjYApdF8EU1aa0LasSBrbzWIpoEDVwm/x2JfNcS9v9mghhYym2L30GtSB27en090IiWapmCiIytlDvE+vD7x4X1qB9nWnLtS4vyc1QnfOWXYMN3E7v6zHv9KwWMIT5hvPSdhewTgTTIxgZ40HFnYRvaB40fxXj57Ix8Mtc+kmJBg0jih2PBKSD9/A7+72WZca9QTIC6wT+qGQgKJWNklgEpglMUsHQWq/Cz54xGYa4SBCpIDWRzGICmDW71xXMjTEK15UdAvtFCl3K/FWJKSUDyBeN+sku0TYobAHrCHY/cDMFqbYAxmZbuIRYXaXVJsQrOMvZ8731sbBn9KmDXYHrzN2fKzP37pKM1rpGQICSmUCce60BM8O90E4kxeA71t8IyW6ocsI+s70j7MS4EOxh2EKYX7A7EFAPXIWZwU8VXM8+jLVVA/dTAOf//Jf/6+9z1D93FLz8xXenB14O9HdnrP6jWrr9QD88iPBt6BYxMhfEL4jgwgxgZWmSr6wEqKOF4BDqEJSks2GhbMbZwJaRKfLXUwz3AdkmA1rOte7mjLjsHOSXFX+KMEk5bxW81DZWpeGwESKaGaQirqKsIyKSKG2AbNDRyFBABJENeThrAsha1GQmv6t5FcWQ9XMG/VgDuGd0sgEv8MIAnC78xoX3ByZ/tdmn6NXa2Abg4iDCoelsKB5Ag6h1qMwz11jqvmZI8qyLHAABiqxYgHFbx8fD+ccBNkiA/dat25Q8fvDwYchx9hNIIIn6bK1sGd9aJicnaUTAcIARAHkxgBCbAQKEXF+NMA3AxRkBJqBAvMIYACGJLznnkITFPO9jLRVnpYG0wOH8YG627Ny9p7xx6g1mB+N9YWjeu3evzMzco5GCL5CbONjRrkeUO54qR48dLSdPnOBnkE2LWsQgigVCDlDeGHKYR14/XHbt2iWyY2mJ9wapDEOTxs9AP4lOZPdigkAGFX2F/kC26/KTR2XX7v3lvR+/x6ziWzdvkjDnPQCE9PczU/nA/n3M5oXENYyjY8dPsObxyspa+ers1+Xy5Svlh+/8gBLSGHOQfP/+3/8t63q9/dab5fTp0zTifv2bD1nX5LXXXiNxisixS5eukLB9790fliNHXifIevXq1fLV2bOUjwZRDLL35z//Bcf/L/7pn5fdu/cQKJIE5Ca++xNk7q2s8L4w7JB5iHrP6F8YyxcuXCizM7Nl9t69snnzWHn79GkGEMw9eEDyes+ePRzDhcePWc8XBuDg0HBkJqqeBuYunoH7O3u1Op8AIIM4kuMVgKUlmsLhVvYDpJoF+BoMFBCjiFJ8mYiXPBRqgyq70Q6VJLyVBYXBtbNhh0LR35IB1nrD3hxOSHKEQB7CQMRzSSJD+hf1S+AQhLQtgmBQ7xqOCuYtrkG0H56JMXQdEu69EVGIfyNjw9m4fk/MO9wXazuDFyAfMS5eZ3A8+POzdUYdAmQnmRmEIbI5KcfMKEMRpCaCXUdFsqARvckzwtnS4ajG9u+sMkdPWtrTRKbuH1KVUUtQYLfIQWX0BiHj+n/h7DPCM5xZfHddYexhJoJE8JvkdWa2gWWRD8qYadJdrLEKIBKqCLGPGY+RNKYIe0oiBQHMCNroMzhp+BzGEHsW5fmDrGdU7lNIT0ZkMLKBmYHezlr0N+5lkF+EoJwBk3WYmnKqQb4iW0uEoecjazYHKOz9E393VDfuSQlrZgXJecLfEITAujcBZMkBBFmFupsAe1erQ4hzGQSwSWG1U9nojIRl1DD6CEoJIe2LzOZEAuP5tCUiG0eZ7AL1GLww0K95Hw6l1zABm3gOSbMIxmDfxsbRZM61L7DMQJBR3kfwbOxnDibw/uP9QASzsvlMirmf1duZLAwA0QiArY9scESWIe5RgwUCeFF9MM0bE2+We26R9VHzzdHrjAiUE0uQJLhoP9KYdjdHR7WSsH/VpjLiOMB42pUilDWHmj1k0sd7jsfDpp4cXEXmVwI0ge3ssSC2cyZW+30Aa0FAitw2CBbr1uCb95ggJ7nPQ6XBIFrNuLUNGJm/2ajrIYaNsGdA2jZZs3nD7q7BLU3NQeSB5kX+rj2sZXtX09hzyGB1ZCMrS7ZJVat/DPa2Gsey7R2N3uBaW9/u104mZVJQIQmT+lpkWWTFEexQYIkJfs9bE9UOjDJoSGm5yKIXKNrkEzN4BxAF7+czG9PFEnNaFwM8KxkkRAIYNbiclYo9SMQ1rHVk3FLu39nyJFAUhGWewaAtyF8Bj1F/LTJj7CMZoDGoyPeqdWITAZKCDzIRqjnSSG/uMxEQpVqtWleZMFdwTas1jAzKnD3tMbQ9bxCra9+3n/S8XLevqzJgEJb9k2r4eu2S/Ijgquq/RRCdx6YFu2nu0WeKjFkTFz47TL5rX3eGY2TOMGMXIGaTyGYZo2zbJSJY/RnPjMxy+hIEvZNUZycgT2l5mVDGPawe40xUk8y94+l6mW5TBYDTAFSiSTtmqDjktRl2UWS8sPyAwffI3PVzcQdm+qDmXZCtOvebfKTLzmgdykf3+YtzZHTzWNmyZSvnLu04Zvw+oWIS/o2xgt+DOTkxPsHf4eyHIs+m/kEqfcHXtuwl7LaHDx9STWlhYUHZyChTwowklYeA3QoQFT4d7YKoFW53nWea677bHgrbA23RfQeoALV5ZLhLoEd9X6rwKP9TvR8lVgRya98gbmGu1FL/cdDhW7MHw7dPJJjmewQTmtMKoN/7f1/GSlJGsIlUnR1BIAfhbyUXB4bymmwXmB3kO2UC2ERCI3/z+eYpWG0RwyEv2hw6vw9cKAEc3A8C/zAukvedfE539qXYD9WOlqn4PGNtMj8GL07rznlL47MRmXXvjmcoA7gXxWn4CLKngv+1edZ560xqmaixDaqz/nkZ6F57oJ3vjUSrRFuQbt3gsER8VuJNdk0mJ+vcsRoFz0/ZU1YzUICDgn9NftMOy8TrN4x/3WciKNFzkf3MAKQuAe7MWV0XdmsETde5kZ5n0qjz3QaMjalKlOuZgrwiaIu4o+3ECKSJ+29471oXPgXX5PfPZGuqu1r3+QgAqedKkubuPXu5u0fQkfeYjpR1SAWjZJTPo4ZV5nMrshktGZ7JRNYwjWzPKGPg50qdpCsp3hSwFBAtv1iqEPm89D38TjWYO8oJOVDKuIfnk+akA6Ns30n9xQG2tgdkLyH7UuubwV6hECNyUOe3yMuubVj3Mgd5xZyw6oQV2OSvipTLexPvm4I69H4KknJSjMpYpYCTwbes+QAAIABJREFUcOxz++l/xblEnCICYvE0BSzryZZ25rqMs07X6905hgjOYtKNS4bo3fFOUvhyoJzXMtS9VkgI4/Mke+HLp2C3VrIj9pQ0/6m/EwHqDnTAzziXLWtdA+n7RNDDLmDGbsoYxnnukkrV3uzrI1YELBQln/CeGFNgv7h/U/ZwwLpsGHw+Jw4YD4HN24JUW4Yx+s7BvB4XfF4Yh9aGg/WNW6CPV58qIG1pUVLPVAUKJSOrlzFgneXVRLxrrJ/RDuL7QhEz5ujy0mJZQJJRSD3DPlFGr1RyNNe0Hzopi1gZklrCBmrZ0aoHjvUCNUj0Na5DUhHK1m0CuRx7C+SjoXxE1aXlpoZnHEf7lGz8v/xv/seXvOC3snW++xe9HOjv/hh+qzcAAcwzkMkxciLpEA5ANhb1eEAGqNh90K3N4dC2DBc0nhUHlpGQ2oJEAINQ5vWutwLjhOaszfNOJNVGRlE1nPkPE8DZKtT0rc4TyIM+vNMmvgsMBWVS9hXU8aoGTwCc2GhdB8kGWD2J/xAZwInI/dYE8B+B/FU/JgK4WkXtHyJP5QDB8EDWIw4vZJ7icDGIlX0kbx74vrq8wvoCkBxm1FeQDfgc6kDevHWbdaMAypCAYtZeH8cJkWEgUV879BoPscuXLpOUBIiOrC3MmsGo24d/U0I66hWoPqEjoESaAaSX86LprDqgiDYT8Yua1yY3cOCBNH311VfKoUOHSUAiCxXZsFevXGU7lLnUV4kKEMs4MH/0o/fKyZMnaKggCh6ZtCBkEXiQAR0QlidOnCi7du2k/OjFixfL9evXy/z8ArMjcT8c/kMjwzQWUDOLWdPrz3gNSObdu3eXnTu2MxMT97546WL5/MwZ9jkypZGB9+rBV0iiwpC5e/cODQjU92VN28dL5euvL5DUBTn0n4V0M9qDOr2QZkaf7t+3jzWOkfkLYhmG2IOHj2h0nTh+vEwju35ggNLN27ZN09D7/MwX5c7tO5wzIPwwZ5ARffjwIfYNwDDW/yj9ZeHJExp4cw/ul48+/qTs33+gvPHGKRmvjMxT4AbGfWvU1oUh+fW5C+XCxcuUv965cxevl5G5XHbu2FF27NwZ8jUiLgg2rheS97gWktzoN5CnNhwxz9EWgX0CkuywuDad9yDO1VxfiAaliCp80Zh8igxcZDwh4nFY0aqRkUqjEhGPrDEoAw9zyPuOIwKV5ej6jS1C18C9n6PMh0aUAdRGIAUWOuaCZM0LgwfwLoq2lISNauYGCY2/DYjM8rvK0UM9VIVNOzOEZCENdDka+HIdNhDCeAbWlevMZkcRf6NcT0gNuj4vfm/ClQQ1I6kjC3R4uGYW41nOPCbRGBHXBk3CT4s1LkcVY22JURKRIS/k+jJYXzgjqpSmAacUNYx+GWLGtsZFpKCUCOgUPVO9Zt8Dc4RRqbH/4XrWPaUcbkh4hZSss3NxMGqPUo3lGvlNYFeAKf5jnhlIaWYkFjpOIIsJoERUvyV1MdYYN6wpZ5xbfcHGvusC4WdKRzErPur8hpyUa7LK8RZZUuu6smRAyPxHtjFr7jx5wnfGPs96wiHnhAAXX49xgTOC/tI6NNmoU8XOD9aY5sVKlV5S5HPIcQbZJOAdigCN/KbsddQwxFEA1QaXBjAoyeCzkOKm1HOQKehnS9RqnE0gq4RBrdEXGQOchyT3ZWegzdj3XCN3cmKctgjOJgd5+L2Zxc3s63Doe8CYXsBFp/bzKh5cv3Gk4325V0TgA8GNcPBqfUJkBOpWPQC24YawG8IoqmRhPN+gjnFmSoMHkOJsqJYVItvQgLeBmgbmtuw+xvpV6eKonWnkM9kyjvbPoE0DVXP/BDBOzElkcg4iqyRVJT7Vk8bP6v1ZsrPrMrX3SHZpPMbjxC4OYqnaYjFSBosraJHIY5G7ieCt92lZjH6+ARXhYD3R7NFkZ8HVLMmkdmCyo/e9K4YY6R8VwE9Sugbs0BaT9xn4s9ykn2FZVu3jUGxQuQQqCMQ6wHcRK8rkVSaiwBqdZVqPWPP6ivp/69qX1Q8AdXRW5CAhBl2tST6emRQ4J1CTPgK8MPcQTIf/eEYz81b0kOcXQdFYcHqe5LAN9FkSEm2tgS9pDntOeNY8Twa0sz+Qa0l4VjJYGYUOhtI+p4AxA9+yS0QE0+bQX3oUDuQLtiAWbQiZOBQgFYGUHaJU+4MzgNQPraRFVVqK4DYR6CF5G+uLrY0MOQVt9QQemLSty0s2iedaVT7A/ZhpFVnmfO9Wr+1ZSWRukmu2/WXqxwF5Jm6zfWa7zbY9wbXITLVd52AojnusB58xVCVKwG7bFwTce81oXjnA2i8edaY72XWWudZ5SRvMpE6ofHgvsI/kupZ6hDYG2DLwEZhpW2RX4KzEFwOxwmN/FiV8oLCF3z989IjnHRRL4KdgTSDQ9JWDrzAAlesrytkMD4LAHSq4B+73ZPFJeYCg1uVlgqestzcywn8jeA7BgLB9YD+jLfAXVZZCa9BnqPZx9TWuRS0/3BPjpkCTddb8g08Dctnzq6obRD8HRRvknuW2Q8aZJQ6aEkWH5PHwRLAT9+E8RtWWjyC/DQhggbT1aNL5VLOAs7KMR6I367sRH+0UyudX3WXakZRkpDsnVzBQjfzVL5L4Wvegq7tvytbU6ZmP5UrM1PPDn6sHjLLrMgUrwMr7rOvgNnQqN8Q2rfbRKOFlPpx7SKtrmdd2W//P079tjcDXC0WIaG8+9/Oe1eZXO4M9Z42vVDKspyebjdAt3eAAl3xmuG9qIkLMuXye+Dxzn9R2sg5w2198rnH/jjPCDnTdF1PAXuLI6hv0jreOxjA8ssmUCDr3h31jE2mdcY290IRo3jPrXKn+dFOh0ruENDSVOzQflfGmvdZZ/Z4PuB/Js7Cj6Ye7vA+DhhOBXAn3lE0dDec4qqF1PnfO9w1I9Ur4bri6rH4S75dU76wuRp89lFWyjaaYECki+dxStmOoToVSi4hl1Vxnl9e605Zylm9o6WUG6dBni7Ix0U+2tfA+xJfD5zbewb6J4GPZeCpLyACiUN1o60O2L3AV2DAO0NW522ro8t4bqHvU/cNBUS6jVUtPGINRcJ0DfzyvGoaXykZEGSsqrrB0gXAPn92VCI15m30j21Xa1iy3riBx2KDoXxKeUZ+aazSCtHC9SndZ3Ua2koKTkFwgW6f1QyRYOdCtkr2wmVHSKam29Rw+OnvsTAYBjvVPjEsqay6Nh/ZCfpikbD/IZSU6wIYAhsfM5zpfFSAndUQQvCgboUQNBIIhUQZyxUzcgsph1LpF34L8BLHp+WY7yxiYfWj6CUwcEJ7HYDeolbDfmmof7u9gUJP5VgS1mpDlpnEvZjUvL1bMDfieS2C5LBrsFXyGNsuTRX7H39zWsdHNxEPRvyurUmxDECpIYBK4KCnFgDOUDhtiMtXwyBB/v7IkZTsGYFi5Bcpo7JfRshpBtcMjsKNGVXqMaqtDnE9PVxQAwLFhYoZ8H/nr68yEBm6H6//qf3iZAfyCbfh79+sumvG9e72XL+Qe2PnqAG2ftacAr7W7qx7VUBncNFKerUkSwla7TBfXPIOx0J8IYBvlOQs404FBBJME1u/pbNLIkPwb7o+N2YcGJRN7AJKOoSzsImSpbWkRztD/SBDK6CRA6xq/jOJ2NhSibEQC4gvOqzOCuNlT/i2+pC3dvtgd7RfV8A6DOTsuft/swn8rAviPRP6GLZLR3O7CCNBRkVUCXHOdNssxkiRrQcO1e/C71eVVzpjJiQkSnTi0IemMw80SrZTsDTAOhyfIVmRyHj58mBmt6COQryBSL126zM/iy/UrSYwAADTACQCboLMkeZGFaNAAmWUgIGBoKKtuWaT0psGoW6V6kzBQXz98iFLGMDAA2Csy/VG5cvUqDRMYVvIfJNWBtqNW7rvvvkeg4pNPPikff/wJDRjX4fDhChL92NGjZf+B/eXOnbvlww8/KrOzc5yv+Nq/b2/ZuXOHIvL6+thnsNdBsOJr586dJFNx+OPzX311tly4eLFMTU1QOnvL2JZy+fJlGtX79+1nP45tHiuLi4/LjRs3yvnzF8qj+QW+65PHi+X4yZPl7bdOl3379jFLG8bA+XPnyyeffkp5aQNIjtwDwQeCGfWCkQmMDG6QN0ePHuH43bx5s3zwH35VLl68xAzn4yeOk+gYGR1mX8NwxR4DI/H69Zvlt7/9uBw7cZR9eu7ChfLm6TdFHC8t07gF6X535l7Zvn26TE1Mll07dnC/mLv/sGwaHCJxDgP21MkTIQMugp/GckTKMet/FXVMQbjIsIc8DscxMmVEpCGLdXMlHWVIKzsJRpGzYVlzDOQJgUw5j5ZJt+EJQw77iqWTYVDBmMU6Ug0RfVU5U2YdNElMPANrT7I3LRtYoKPmOd6L9U5BLoHQZNa+6ufSSKzyN5KHqUS3a3tGNrNa0mQJXW96YX6eYJslYjDPIUGDNqBWNvrMBC5B2KjhjXVHJwaRkkGyWVKawHTMdfQNyGn0B6Rs4LCin5Q13aTdDeoTQK61XpTxCikbRk0uLfFvMHJ5nlC2CxmoMJJbhj/flBkrkP4J2ZwgBii9jf+iniKj4iPyEmeIMqWD8BN+xH6rANLaMwY8gPAEEYt3xfu5fizJA0gnWQ4VShHhiDGjFSBnkgOnpFA4TM6c5fhWB1MZR8xMi+AZE8/OuMM8wDUmIjCGiAbFF4J0FBihABhcx6CACPoxaCHZ/X45m5EJizmHCc5awStSVtCXwCrVtNH6UXBOIwzo2IfsOnswEeweO44zJbaVSer7VoAuHH7MPzg3aJel2ujoY0yZzd5kvVVfWRlFUgJYqZLY2MsZAIB+SHW9HYHd1ivaBacc6hEh+xrOtveKVrurZbZ6DSmgQ1mPIqwUtOGABfZgrCVLVzeiVeMtYEJ9/eIvgSUVzKpR6AKkOe8ikrwB2A2sVpariOu2T2q/M7Fj8qm3DW6bAZxG3jWgSZ+VykKPmSfgIrLnXPPJ88h/y3MmE7i9/ZJBT3/GYCCDJMJ+8d8qmRPAbiaeHY0dQyCyqxZT9l4gUL5KgyZyuRLkseYa2d3Gs9v+nOGbMxn0LM+LmhkZWSMEUEPKNa5UhkFEmZOAjeBLE33MoKtBC5BrbqSfM8T1PTKXPA8TMV6zhQI4JHkbthjl8hlsp8wKj6NJPmYiRiCPSF2p8DgwhHMwgnZ05gj8RECTIvUld68AMwUw6dxYr4SvQEfVEsXZpAz4aBPOnuWVsriIDEYRwDC8HDAiHUyRzawXhv0l3hNyeAJ51WctWwb7Y9QOjnVtMLZJePas4UQoNMDYCgD5O54m/4QZv1Gv2WNou0SgdZAdOXs1kSnZa7MtkEFM70les2B/AJ55DIKx1VoKMDNnBuHz/lnjMlj6I2vD886EpIgDH65B/jp7Kq3VmiVDH0kZmxVIDol51a9rGTtWvEL2L2XJY73oTInavknumbLiCSj1WiG4zv07MjMiIEsZ1a2GM0HHGE/vsT7vGtAtJRAfAH6e55HWr/+/jVQIYNcsjV7SCWcn1gnXLMkNBI05YztqaIccstvkccZ3yTQiEFxgIL6DlIUdBJWd5acr1MC1jc0ANCgs9fWVqenpMrZlKwlagJYAa2GrWtIZ/Qb1rf5+2AcOmlOmDNrKUhrDylbBl+sJym4Qkc99o54fXQJYnIV6Tdev6f3jTBuF/OTIMPsj78E+xxyY4LNO51PaDyN7XgSESWH5G+5L2ZyhBJBkwj2uwCBo14AoruSoSVpKrvFeXg/17IhjX9lp3cAMrqU41x2443u3mWOsRtaD55bX9vNmha5qhFXaLXpBjmQIdN6pBnrogcY+fE+vEX+8YkPpfiJv2rgGK94dvxwUFnu99zM9KxqMwIWoAWobhf5GKALx3LIqUAqMaOsjSLFE8jeSxAErMXom/+u4uUWOUw/y3vteBLR5zimYSlLDrsdZA06DvOwl0ds7J4KyEucOFoigAmInvbXHpQQlX6AR1ybQuvZaU2FJw9X9Z5WqbSSw7NKe/VEd/MLbtD+0QLiKo0VgnClWBoJEiYNMttbzt4axiOSlDe71m+r4OmCLWaXxd5Ud09lrH6m2rbf9wR5nnGzDFwz73G/fa9NxfqX9RfcQDuB35j7PgCKpQ/n8qWdDaq/L+tj/9PpgM9I4uO9M2Hp/k08gRTvbbfabfE2vbY3fm2g3eY7fcS5E9mrNWk0BU20fll2rz8hPze1xMGeTZO4NakjqIEG6o43uNyd2oG22f/Lc6e5XoSoS9oJxMtoAwA3CHnMZHhPCwg5b4KvHhsGCgXvQ7l0O/zTIX88zkegRXI8zFZg5M8IREKPg6gGqjWl2OhhPuICUwRgsFcQxa71GsLnnQsVPnIXukgYRJGC5dGNKsMHt3/p7q22surZUkkSAuoOxqP7XX7aMjRH/AWnJJAXgWoEJA1dYmF8oM/dmiLviXca3bi3jExMkg7E3waZQEHrXX8HfkQwjX1s+rDOFgc2h3zTuOrNxDdoHshn2vxI3YENJpQ72EOx+rKn5+Ufl/oP7xFSJ0Q0Nsf1WU8NzRodVK9ifMcFMuXL4RJHAQHI26jTjTMffQf4iSYplL8J+R1sRuCb5Z5XhALYGUh3tJn6JTOmRUSpWUgZ7CEFyI8JFK2jQ9n+oAHGuhr+Ee+B+CMajemCQ5v/qX/7Vt9mUv8W+/fKS/9R74OVA/6c+Qn+g9o3vpn5yjYxnfZuQMaXRF0RqLZYkxEiHL50T1QAO0d/UKhvaZmhFytKhSYQmI8xUbFhtSGCmDLdWu0+HpB/RTKSNu0LPZWSQs407mSY6GH1Atp+6mRUioHuekFcHDTsBiN2vFy2h7u+5Ifcin/lGf0/yV7iqyfXne8h/lyMKUF8Osh0zR0EyY4zRfNGfNGjkUAvc1Hfcj7V1Q8aEspwBxCH7dHx8nIf+3bszZXZ2VrIWARThWZLQLMra3LGDhzQOtrszM/wPn4XRQ4c9Mj3QEJEDOrhNWjiKzeRZNmRoZAYphH/j84iWsgFrwwVy4Xv27qF8Ma+h1PR6uX7jRrl+7ToNDkSz4XpEkOOaQ6+9Vo4ePUojABK5Z89+VW7cuCmAAbIhkDQNoxLZzYeRWTw5VS5eusTauJjvrxw8yBrDW8e3Uv7kwoVLZXZutswvLJSDBw6w3u32bdt50N+6dYufu3DuIvsP2cTvvPPDcvDgAZLCH3zwAQnPN998gwAMMow//uhjklPHTxwjUftgbq5MT02XEydPUGYaxi+iwCDL/elnn5VLFy/z3gB1cD3G5eGj+fLKKwfjWQf5N5CzmEfT05O85oNfflA+/OiT8s67Pyyn33yDgCyAVQPsuAaGGYitDz74VTn39cXyk/d/zPf6D7/+Tdm9Z1fZu28vDZFLl6/QgDpx/Fh55cABEZyotToyyrV3687dcvXq9bJz107KS5twEnnQZG0w79AfE5MTnM+ovarMPqkDGJzGeN2fe1Bu3r7FuuHbt2/jO2Kfwjxglms4ahhPGkohdQ6jEX8CeY25gRrRmJfIkMa7o1Yy2oW/e80wWpfyPSLo8N2AuP6t6L8mcSliBH9jljgypQCEI7sVADgI5yrnI7lDGH+uf4j1CyDOzzG54lqulgkGUY/3Qm1rGJKQYXcwiAzlJe4FAuoiqpBZWciyUHaVCOgV9rudZbQdJDwMfRvNMFCZ0fl0NYgwOQvOUlIkq6JXTZIxcy0ININgBpbxDBKnjPIUqe8+sxMvUscAiNxUSWmLTDeB54hmZq1WpwvXrVanq5Jz4TkbWGKbI5sa42epJJ13AvgsvQSHkHM3+s+A2PKSauiYeGWkLLJiWGfYGegCI7gPwrGL+0s2Od4d2atRA4h76SgibTcxsERAIi2B2JcxFzV+lFKMYAE7SqwXTblWEd+ZcPacpY0QGbkG1kUaRgZfABSQ+bfji/to3Uq+GQQrgXHBj5XA8onm30leO+r7xBpymzFO2NOcMUHQPeoLG2jGc3iuRWacA0Q8Z5Shixo5ikzHmGEfYiYh6vSEA0UZaUYXa3014F/vLLA6CNwiKVpG2AJoj2xrZobbMuG53CR62adhk+RzrRf419naNVxInqYarAp6UdAdvrLENvYMB1R57Dg7EjHVANtwuim/HBk+zljtkV6jvVHnk2XSLZPbCBiDVg7O8Fjy96VP9SqfYv2Z2InI/yqx17IB1O5mAxng4PoOuVmpG2gN9ZJevaBXtqaccY51oc+3MRfxqT7HnkPQJjID3A+YOLJbmuydxjVAqpC49v7CjNMkdcwxCIRNtmRnGVfSx6yc3t3S2TpXcItanzfNWaxx9LHAqqSCUbMHFCgpCfi2b+Q2cv2HOoTtQ2W0R135mgXQ6hFrP1Gdb0qo9vVX2bgsV89yCFESgFmFALVWQilik2rA4T8SxbG+LReOfR42Jc+GTSLCeS4gaCqyAEwAq84w+ln7j7JCoh5oZDhY9tprbsD1w7heBdS4dAHPQa9Nrw8bw55cMayuN1dZmpqFIU9JksdRk8wStIko7YL6Bum1z2fSWz/3khZYNzFH7DuFD1bXfrh3eU7m8a+v81yGasi+23dKf3dwgQDoqG/Y6Zc855Vt2+uSxYHR9lEdIL2/5s9Sim61PVVHWuRCDvxTqQ/1t8hiRNbk3UCtaMEb3drMaKRA30y0BAhcA0Ty/dTkuo8/F/BjUgjXaa4rCEBnGWv4sdxMPC+d49zjAG4SFFSAklU9aKPHfDR5grWIa2Gzw97DvoAgiSVk/axjj0MWGEoyDJbpKdjMO8vE5CQJXpOv6C4oG2Ed4B4M6oLSBv3LppijYBHZRQLMY28MSWafjyIBfBZEdg/9K+0LGovIaMOY4VxFHcAa+Ki+wXtJqcaZ5l4fIo/a3EqzLKYgJKB5NkVAjNdQm3gtQEO+dqsD7NnI8c34RyLKBA/kNnTnh/Yk7ek5iKpiKVpEVTkjjorIQsyEbj7bPedMcOa9oe3zlQjZAP3oaeU3/9gDlTTSuHtmb3QTvZ4xqZZZ2dl3wnb07yoJHOo0JPdeYK9wnQfJl40IzS+unADVW/81nCrNnA0IzRa4pXnaO3eafaXNqx0ZSX6+x8bLew+bl+w1+97uso37OfVyBDNxeqZ7dXa8II5570RC0hK09G4lroU1xdtoDnrexk21jFqGvQN6siXr99AQRO13S1SHWkcvpuY9TbBYW4OqwRx7RXSMRy0/s/d3+ee+GAPvmRVVDGyTWalh99Yx3SAbeKP5rX1aCh4d9bHUVp8RbT1GbenwDY1pSXEJATWyYWizpP7qvQ8ekQMh2W8OvjKOlshB28m0McOuSwdi25Pb4qz+alMGEgZMfy72/5rlHTZCXpP0sSKwBr41sC0qwkQQIx6F94a/7FJS+DtJ1vhufzXjA/axTdjmvcPXM1gRGbjANhJxrUDepkZSbcVQL6rPCRvYwWkMnkfZNwQlR/mj3sCC3p+VbewARylx4YtnEn1cbQEMevI8ZOkj1cDF+mPCF4PghfPWdauHNUXO3rVj2yRU9Yxd4TnGUOhrA99iUllTxnMNXmCoDx89KPOP5tkNLHW3axftA/ugaAXL8T14QAJYgeaqkwtyFeSxS2vBTkGgGlQiYUcg6AzJNk5cct+YkCU+FEESJqUdhIoAfpQtQ1Cp7RGR5IPKOsfeMQD7Q7YQ3t8lnGppqSCBTQo3v8+Yi9aUk0vwd5cKQ/vl1yjBCdcg0UH+g1wubF0IUsW8V71gYSeY60imIH4S2dUgsa2maDJcm3EoNKWSJ5aUh22E58An+q//xb/sOal/r1P+5cXfoR54OdDfocH6j2nqll2NALbclOrxyvEeKDjMRAS32r2qCawIW5G/zxPAOjwMLOiQa+QxSeCQmrMD1N6jOdJ2bMO/CqApdr9v8eI81PqUpbPxV3Ia0jUG0174sYS0qW5yICHfok35kj8WASz7UObaRvyyiQ850yKcKFtKwL+Pslsm0kysykttQAoBJIB5IJhC8oVZaFHrEIc7yNxt09N0/FG3FtcTjAviWedPZOsWOf04iHFAgXCEtDEOXZBs9+8j2irkNiCrAUnndUmXAGSA8cIop6jZYaDG/S3Qv9BggGQwIthBLqLNeFfXKcR1yIRFLdxdO3fSgrp95w4zYq9eu0YSG9dvm55kd6yuLIdsoIALzBnVpUQ9WUjMooZpZFoF+YCLYMzMP3pQNo2MkVgESX782DEaNhcuXmJW69LjhTIwNFLeOv0mCVdk/t64ebP8+te/YSYv6hYjQxmZr8eOH2O0vYnzL774sty+fZcGEAzUu3fulKlt28oP3n67HDt2pEyMj0v7HUTi4hKlnZFpjL5G3+O+kIJ+NP+oTE5NcQ9ATd/rN26VV189WP7kxz8myIM+xLwBUYqsZYzd3/zN/1vu3Zst//jP/1E5eGA/h0CRlf2Uz7567XrZu2c3r/3rf/s3JNr//J/8Y/bdlStXGfkPiWtk6EGuGfdGRjgMQ2eLk3wq/eXJk6Vy994sSe+p6anyyoH9dB4sK0sDcnmZ8+/p6hqNI0rNQCJl+Wl5OL/ArGLUx0VGK+a+jLqlMjU5ybHBOLOeMOo8373Ld4ZRiaz2lSA71WeISJRBh/oa+L5l6xbuoZabrBGyiL5kNmnMj4iGxhw1SZKJAQHaAJIlg6lsOBA1isA1YCkjU4Y8+hfkF8i0sS1bYp63Wqy4H4h5v5/vY7IV3xV4Mcr7wWC2I2kCFmOmiGNnCyIiFUB8c7LkiCE7WRI5csiQfYHsj6fsQxMzrjOLMZBhHNJIlteMBY02E/iyTFOuoVqzqFtmro12EjMRgEISzCRKO7JE1KXAKBNQbmPbX7XPimSVHFbL2NTpAQKAMjuppo/GSGcrM6FqhKrr9SKbO4jXkA83IOrIWJPeJjrsuCBoAg4knVfW1JVCg/pdATQaj00sk+AsJvyOUkXIbI/aODkquMp8BcHg7ELMR8wxS1qwp7wMAAAgAElEQVS6G+Fgwzl3BhIG0qoR2HOVQafMH7+DQSTLJoukFMCK9kq6aID9DEcQ81v/rWl+DYoUtyJEzdyL7JUcFV4BMdshkYnPgKggtRG8oEwjkb7YO/w3yay2WpsCm0EIi+zhHMmELwjHqK2IMRKoLqADxJYI4qiBzDHAnqN63j6DcwR5F9Br0eQ+UwlURPvcZoInuoDfLTddwZ1ao1VZrQby3KfOCKU5F4Ff3muMcZIX6QGGKomRCJK8T+EzJlsUNNDqkgmQkOnBcRgSuUd1iFj7BnUxtS1R32wfAaZqX6895BpmTYI/A1nO/DV4oraILOoCOUlmMMDItJ0oA8+R8wGICnjW/mRgQIF2CrBjvaiITtd12k9sS+gHbYY1OzfAmAqSxv7Gec/nZrlt3YB2eJK913UiXlptudh0PX4RmOhamH6egNZWg5gyfaj/XAnGFnCTbeY8P/EkkeWy17QnKXgM2YeuRS5yXQE7sAlYNmNxqYwMoe78qBQRwh7DPRVE9aysRS1yzbOiOl0DfSF9prMR8wrAD0hgBMTCJkMf5SwH1m8fVFS9zpTIYMFcW8d4oyyCJCU7gGOu9du6tSdgQ+Re7c90nf/pvYVjaEAqDHSDu/LpVPrC+5HNeI4+9wOR9NwDKkEZ1/dIiNZmxLxreUcbNJAPFMDle9e2V8JMvqXcp3atiQvPm2h8N0CYY5t8yhc0weD/Rn9WLzew1lnpBtvzvBaxrRrVDMLhOqf8A9ehfcVKSgVx2fpVewD31Sy1GkCr37+XeKg/h9vbwBmRi/R3rKAQgV9e5wouVACYs664v9UggSBlSIwqo8h+i8omCEQFcMh9CUF1CCJDWRPsTQjAjSKow8OjZcf2nWVycrps2gQpSQWzrUTwXwWjIxsZ92NQXNhiaKPPAJ9zzmQzWcx+T+QS7o32+FyzbChtuhqorLIQdl0tGUrwHGvY9YMji96Bkiw/YXnQF8wt7BvMzqnB6WlsfSBG2SiNeQs61Bxvo51p3opwZCRuIzAizrVql6ZJaB/b883nRSdAJwL/PC91dqpZJlHy2f3cPtIToB4nVOutuM8Luq/+2mRk7/cNP/e77pmkdL33+D6tC9XD3B8zgd0jz1vJJgcUxJ7m/Yj41HoLuGx/bhhWNzyFu24KmIoAlhQA03uP3P/+d/1dAnc6s8mZjS8kgFP2YZ2FbR+rz4kM6ExQe66xDjuDE3WyYD5bScs2lPoP55Nr0XsdtsSHasfGBqF52zJdvVe2ZBGTVAp6aXaKbFvvv7RZIwiM9m70Vd6Pc3mnF50PtpV9j3omhDS05aE3/LwDhXrP0ZR56n1/o8/bpmj2oTPAZcPnec33S31IYglqKqHSZEyBJRFc2i3LTqc+so/g57bzQk90HzT7UJYA97fwL21rd/aP6DPfD7iUCK4W1IA5BJ/YQTm9Pncex+wPwecCGetATo59+L4MVBwermWScA8+N6lz8OyJzFxjlDwfkpyzbNaced4yl9EvxnNcjqlDtFU8wXhxU8Ix+SpFtwhmCgUoncdWiAobNvxe+EI4n32GMYg+smFhc/o8dOYt3hF9wQDyyBC20g7P/pqM1V+z/+3nOxgMa97nbQ2ECz/D0sIm7T22DLpy1nYEB/DcJLm7WB4+eEDcEf0A/A3tw3/C8aysI3sV+DAI3kp2b+rnZ4BzOosWGCizeFdXaHORBI0+NI5Q6x2H/DElpp+uUikRWAlwkOUVELDyYRhgZVWnwEeQyIF55YxeBrlyzUXNX/g+lDMXRsf56vM1zm7hQNpDnUEOG0R7l/1W75+yVVG399GjhyR/V1aWav1eS1BjIwQ+AsrF6oFSB5TqIuYM2oL5v/jkcXn08BGvxz7vfkKj8G9ch3nz3/93/0u2Rn7Xkf7y79/hHng50N/hwft9mj62sx8qZmHP9gl0jswQEgt9ACX7S1+VbSYMRztDGcACyjcigA26qdZXDwEcVq4dtUq4pqhDGsrVeQoj8/d5uYgGxnvIVnoxnduiw5sn/w1Xp3vB5HEN5CTd9C3b+cckgL+pCQZcanRrOEEwXJARiy9HJeEANACZs7BwgBuARQ8QKI+6oThgjhw5QilnHFZ3794t16/fIJlooEGZUpDf1PzAgTcxMV527d5N4g0HD7MoHzwoN2/eoqSqwQwaHsR+BH7BWMD9YOhY/hafBYFI4HB0M6Uz8HdEmB06dIjZmJBOfvxkUZHwKfsFBykklifGJ8rDRw/LhfMXyty92bL3wH5mv4LogzTuzRs3yvyjR5S4BoE7O3uPpClq7DryEge/wMTVarjgvUGqQjJ677795dadO5S3xoEMYhoZvyDOkVUMEhzjBcISMrdnvzpb7szMsH9279xVXn3lVTpfIFavXbte7s/OlWdrq2VwZDPlnyenJtk/01NTrHkLMtXv+uzpKmv9glBG1vI77/ygvP3222wrZJ2HR0fLq68cLA8ePCy/+OUH5euvz5f1tdVy/NSp8u4771KGBeDo+PgEiZnZe7Pliy+/LDeu3yx79u4miY5ayhg7ZDRDEhpE7KFDr5GM+vKLs5QJP3XqJOsUwziF8Xb95vVy9utzJI+QET01NUnDBWPo+nZAbxeXV8rNW3fKzOwc5wzGATXI8IV5A/IYcwUS0njn6e3bysT4VrYJBtH41smyd8/eMjU1TaMIcxUZ2VeuXGPd6qnJCc4vSB5jXoE4/vyLL8rZs+cYSDA+Mc4YcBh4u3fvDOIc9TyaDJxBNcr0BBAnxzX23eocasdpwHgD/QXS62fMczpJAOyCVDfpksEFEGuUDn4mcsyRqpsZMblJdXtCPsyfs3wigD78HXLgmNd2IHC/6nTaAQ3wS9HClrFVW5lhEYa3ayPb0UAAB+uxAWxndqWksuFogDBlRGlk4thBdJASaw3BoQj54SrvHPsWQMGc0ae6LJISFrirvmZiV63HlokrRaKj/Wi33q1lQtgpsjXv7GuREXLgXHPcsUG4F+a3iVx0HwISVLdO5w7eGet/cQnEg8guy2vL6ULdc2TGbuLfJWuOd1UWLu6NOnuuxax3FOgsg1/EKdYY5gMd9qjh58yYFgTQJFq97yoKdZky5hgjOxV4jhUOWP8nsovtIBrIqNHwjuYmgCYQCfOeoGyqd63oYak80LEi+Ix5oWweR09jNE3kO2OWGU7ICo6+tbyU1yOCVuB8grDtJSmw1khMM0OpkdBomwIvJFPJPk1ZugZABL6EZHVE8PPnIDpZgztI+RZ4140cZxvCWXZ2M/qgEe8tY5V7QwKARAAID8qAlTOtXYsLwD6udWZwJ8slCFdLx9KCSiCRiKee2oZhS+q6ZoE0srfVp3Rgh0AXBTt4H6q1soNc07MDbGGt1qjdWYNmnAFlgqC7j6o9seemTDz3j+cKJdQjC9x7sd/FID//HmNpgtjErTJXW9mQCqA5G6anznslf2l3R436IJDruKXI7AZeau5XMN/ynNHnBmDZpxGox0844IV2u0lsSTTbBnZGct1jIwDB9Uxp8VbSQ2iGwNnIxulkrEeWjzN0Yty4L5nsjoAmy9Oy3hwIqQAfDOLi3TEv8A4KMHpK0pfyZ0uLbD/rg42Ocj7h71CxwH7k+uDoD6xdB2dRyn8IUe5SPMC6wP6CZw4PIxhxqawsLZLIdRAG3t9Z/8Ojwzw/sO9z78c5thYZPzw7ItM2apBX2UiPaY+R3sDSIIATmc754J9jQbj2mQwHBZzQfrAH73XYK0FeCQ0D8V1p22aH8EHVf7L0vNvpc9nz0nui22BSSzZN7xf8TWV/Pv9Xzc8OEVA/3vysb0MA6w3yVwbO5cN673SWrwKRIhOy+qQ+qywhCXIjNqYXOIuNbI1zOGeC1TFS2yq4HIFDvWSb36CR4th/4+0Y7AM/V21T1pgyRTwmImgUkODxakESVi6wKoPWJ+x7+GRYEwiOxFqj2sezNQabbt+1gz4C1s3Y2NaydWycxK/KomCtgRxTkA2D0pgxiEzgZdohzFCJ4EG1X+C6cAHNZWVUKSDd5wiOf7QJ+wAVRKL/DaTaXjB5kL8ziIgKHqgnrCA5ohohgcjSDgSs5ZdqrqcBTuysA9Mr6RR7rAgzj2uM0QYkcYfCiR/qOt9gxbRAA5eAEPpge1aBi4nscuBN2K4+R5UtHP5Gzu73vRIB7CzBzvVxv3oObLCCOQbpOc+9jonc6E/NSWU8dvawjZcuf/u7+so4h6/tbgOxv3TCSlogiuZQK5ERi7S9aShnoI54W6s1wi0pAfipVpdrATG6f0/2cOzlnnu9vmLvO+TM0LZHxL+iL5vdps7u7scxAJUM7JaZ4EqMPcP9SN8K5zYJPynbuA84TxJJbyUZ7zk+p4Qlaf/MNmrneVkhw9d6ErOfdCbWvbq+dm+QjYOpou+14dZ90ISnxzgmV8yvmGdBmmbytPmBiXhOA+R2qU+8StsFJrc3WupaP6FCkUhBZ1R6TKw+4GlT95TwCXy21fUbY5nty/r83jZm0jwpi8SO1ohk2IBUWLCsegQSRV1hBenKT6WfF4FJ9kcycd21LdtayYHaxkK8Njyfvc/bzuLPUc7IJQQ8DxV4rHHJGZiVVI7P0meN81k1jhVUZT/SSmFut/uS6kqswRyEafRlwxIUNMrzLgKv2A4HhMZ5zixdPBPZ2xEkVYPAoxyTAhnClgni2xnF9NP6+okFoZQXvoBjgRjcFBLV7Mdkm7gfTZK7trPLVDDgESpwrBuLMm1tXFXH10Fjmo1KzJGsM4hbvIeSZBCQqWBn+/cs1xSy8FLbQjar1UDafMD9qMxF1Tv1Eb7b5wLGgf/wZQxKn0HSBII6paRGn/7pU9o2uN52QGccU6CV/X/aWrHomlpJJF/EHiuMSlg62oXny1dASUGpWFEVDtLUA5tU/stKUYEhtnaAyJZaYbUVmbSFMVgMJUCpmjDxY2lZ6nuhloV5hHcb3TxKNb/xrRPEkpAxPb/wiPWJHbCA+WRfyyp7f/Wv/81LXvBFG/X37PcvB/p7NqAvep3RbZEBHAaRIlC0iUHGDJJOA/3KFAo3KZwibNgyopQB3L4yqWmjfkMCuKfGAg+dJMXFzZzg64sHQ1jHi6arHIrnIzB77pcdkRwNKWvwBQ/3G2cCOF3aExn7ojf4/5sAxsBZssROLrOo+lFXE/VLXWOuRWEJABTwqyy/NR4kCh4YILkGwg6GKiK7QPohagsRWniWZaIta2tnG3NFsp8C/AGSI6NDIErUHIzwKRhdlNVAhtPAgDJD49CTEaAeN3go0gCf2cSs5MOHDjGqHRLK167dUD3HACAk16HIKbwjCLDdeyQtDGcGZCakoGdm7tJ4YZ2JsTEeyiKgcQhLchfRYahfgWxfGQFyKpHJe/qt02XPnr1l7sH98tHHn7K2MIxRvA+khw8fPkRCcebuTDn79dd8HxgtqIfMWqFDQyR4UT8CfXzr9h224eiR10mwAryZnJxi20i+RUQ72og2PZqfL9euXi0fffgh+/jd994lEYs58bd/93dlbu4hyWDM0Y8+/KhcvHC2DI9Nlh++fbqcPn267Nq1m++H/gZxeu7cBRLqIJgPvnJQ2a9jIE4Hym9/89ty5syXrHl85OjrNLxAwIAoRz3f0dExjhUI9C++/Kp8+dVXlIH+8Y/e4xL87W8/5Lw6cfw4yScEEszO3i/Lq2uUmwN5DEIdcxeRcZCfhnTxD95+6/9j782aLbuu7LydmTf7vkc2ADLRkACJpkhWkSwXZZXsV4f9kxwK2bJDtiWFZIXt8Jsf/OA/oFCEJZUsVSOSxSoSIHqAmUAi+77vbqbjG2OOtdY+9yYaVj0QijwsVN57zzl7r73aOecYc0zNi09+c0LtivTL4UOHlPG7fol6I2sUjNq5Y9d09dqV6d/+yb8XkPzmm6/pGciEpr0A/VeuXp3efvud6dLlK9ORw4ck1c0cpCYJ2c8JtoXU0AJtxX5MhkMANdqWoJXrqkb62KBtz+ztEsh2GFLLESCQOueuHRNAIXOfazuQZSc2JIkEsxN8E1kCcLcMc88V1zYTqPHgfmMSpj6v5YcMRCbQWcfIAHQn+y7ZHam1btBAICv3qv5pBqiChs529jWtDmB5dwNWZHI9UtucISbZIQEMdkbYS/hPbNfK3LTkj0kjGPBsEwT3+Tx9F/DWGYiWBozsj6SatTe5H5Uh8/CBCB/UyWZO4gSrxizy1pJH5f7OvLWkle+jmpZSOvDPZJvTh6kTzPxhLms+VZ1LArCsWe23G9YXU5Y6y4801yGN4Bzs2r1z2r51Wzu6Gvu0roOkNBm7zh6H8WlZMJy527ddSzOsfYNyfslpk9O00f1QtfgSdOQz3EuB2aorHEB3XlfLgaO2r1fsKA5Sc7grA7U5o0MdbtqlPbvmXmQuHdzyHiuCUWUH+dqeF5HEtvPN37BzSk72kcc1f9d9BmcfhzN1vulrO84+Q9k351nr5bhzrgTgr9qnxAISMBhloJP1mD6nXXyXOcK9RoAlTGPGKqC5AOmSHm6Bw5LVa+t0ACM15ym/UFLdBg4cwLP0uQM5cazHOqItSNsAygXQVZuOthSv80Fub7ymA52uJeYsbtedFCBQz4KzbFl5nOYKJrGOy0LzfttlMK0G0qVAfb8h6F1ZJo7/eB/yHmD5bvolQZ7sz5HYDKnFwc+h1mdJc5ntDihYmXIlo5s5mbHtQdmaCxUwaoG6VnNrsK8XgCbPIZPvuvNuchB9mTMhpDvf2+QcqaeIcFHZvrVmQpzJmRHiiU2qeQ1h5SCm9u3Qxx38d4Zk9ghLJXtP15wtBCXnZM6o2F+Rjcv+zHMSPJHE+mTQlnOLNeQzzzWxeF5qfKrWd52PyeqIzQt6R9YBa3Zp/ToRWtgXaRfBD4IqN29cn7Zvoz7Z5unmrZvT7Vu3G7GDtikzEhm2AMAPHvp5mX8p3SDCgolOIqckOz7ZMAM4OgtEl7xogsfJgJpny3jeZs4I4KvMxpBTZBNUgH7MqO237RnAfa/3WGcO5N/FoLH25kGaP/uTgqhFWkv2foK0HXxYozMxMsQGAjw/vQV1ifZZu1rDs/rnPtpqHttKfNZ/yQ7SQLOBSJOxCMTg9V9+UAL6FUCui61wF9Pfmd8hjASY6hn5QQsD4rv//b05KFWncd3L88nzzVkjse2an1X7YCPPAdgM0sbLywQgLcuO/aPgH3Y99emW1ot06awZl/pgXLFDWPe79uyZrl+/ob3n+LHj0/btO10vtFTB6CYIVmTqKki7br1IsNTO47Gw2bdt3+ogKWUHqk5x7A0ePgHIBEa5tvY7BfaLRJAyRrLJkAA1gB1Fk/TPSCBuBN0CxVnLTWJe+7rPswACmYNNjqJ8UYO/sZE6uO5pGmS6avz6wQYAruZhVG5CsHpSlmvjpwe89a0zv7S2BtJX+jEKES3LvEgNM8LIEAfJOu8SsXOQuamDlLJFHQ2ti3pfRU565Vvar6ukgbanUgWbPcuXRCLHM3T1O5RNUsBW9sna2NxvxhH9CA189t9DbMrzjUA/H4gaQOcE1Ck5ToqOCQ9NLDu1gfX5XifuZc8dfbq+h3rS6SyJqsvs6p6TAdR1Tg8KSo0okfnG7Ye5lbhPzpOAtD57IpdvpQvJ9BdwX0tiBvwvnj1t/x94SiskjleRG07fq20FkgkALoJGj8gN62HI/M85uhpXJ3/LZ4aV60eqcyHgb+Yde2qyL7MOW0bvTG2lg9xtDtU5NpuTC5M4CgQCztq+ZpIEr7YnDvN2BNRly1dfjiRq+7+2xZq9Wfee9c+QqdzHrS/KqO2FzJfzm7OB/bmrhfV7jfdLRmXARwF1pSSWtnHf7NtZE4ljYPvRGlTa4qvYpPT+Pa6P+DbNL8qYaj73Un+j/Z35rL0qpY4qSzhtIgZCckJiYQFNs88v2kzj/pa5mxIIGf4o8vRnrzj34LvxXWxW4jH8LH+nJMPluwz+T9qf0la0kYxXx+isQJjYq/q/5g2dKPA+tdELTI9vJRW++hvPmxJXybh2zNTqAM3nq5Iw2BYkm/GdZPPmrDXRHJI68dSSjq7rj1nVnpMmRfOzMoMfPpDdEl+daxJLCdjbxjHzU+VixvJimau2Ibrt5tEJACwiHPGDilM46cB2jmJAAOHYTCJZVymKSlJy/V/bJ/Irbt/WM0BSbzFE/JbKOGYemkThRAn6ZMumzSKpKtu8fKr0Hz4ScVKIsajrRcXM9swaKfptU23iDaWA4f1J5Ng7txV7Tykx4svbtm+f/tk//t+/5DR+0gn89O/ftB54OtDftBH7Ldu7cWdVsIgBXNm/MIOUsQSDft2GAll7Jq+yMWT1JgO4HV3NoOgG9RMygEcAuDa6BgBHeuZLAeCwwVfrgICzXzCdy1kaDb45X/xJ310dAB6N0PIovgCg/i0Hbfa1FXf8ShdNUCG1fhlPHH2chJs3b8htdW23ZHalHlL6o4LCJVvBZCDAxsEvGek103Tk6FFlsZKFefbsmZbtF2lDB15t3CUbRfKbVUdYBo6yMhxIV+H7CtByIMrgKycHVhMvghEKAC4tuWbpunWq4yBWmTIn1wpY3bdvnySPkQ2GKZWMzW6AGUDgUH7pxRen1157TYfpz3/+l8oQ5VDcumXztFQSYAr+w2yrwDMgC8+UoEyC9QAjGAbHjj0/HTh4UJm1nyLlTOCwahnzPgYlxu3FS5dU1/bb3/6WgGja/Pbbv1Ym8JHDhzVeZ86cEwhFpu73qQH87FE9jw0lA+XK6P3sM9WkBQChHwUanz47vfHma9OPf/RDgdEYnu+++970b//k/5vOnTk7rV0io3Db9O1XXp6ef/551a4FHF1av0Ftpz1nz52dTp06rczab337W9OzR4+qrRhDGJkAvwR8AN0J+NB2DFcysZkfmLbnzp6fPv7kE9Xy/ezzzxVw/clP/nB6/bXXlNn8L//lv1J/7D+wX+9fu3BxeunVV6Y/+NGPpyNHjjYDHMPl/fc/ECB39Ojh6dmjzwq8hN3H2AO0YRDBUtyzZ++EbN39ew4iYyRixJEZDqALuBtjC1Do7NmzmsObN2/SvNpSGeVM9oAF2UcijdnYfJXNThsYFxlYJTVJYI3xjvHH+73+rWdkavYoY2nJ8uJkLzJ3mXsCF0pKKeCYAByMw3KYVXfloeuvhS3JeCubCsOynEr+QQUAoI99AWOSwKCA2rXrnFVca8nAHvc2+Ox12WX17JhY5jjAXAIIyjqrGjFmyUKQ4LM9EzKOXBi6YdXKGCbTtrK1XDeXLDYb38wfydyU5G5q9NhAxtA1eOsUnp7568ChZXDkvFJvuggpymLBsL51W/MasFROedUhcvCQbDKTYwxYF+iLTFyBJwFgdDpV8CRORMBEgfoC/gxsJ1PR2TcGbpjDSE619i0/0u9812C45SrZ+wzu3lbQFnAa0gptRUL+0cMK4avNSA5PWgf0kQHQjIeDtDyv+kgArLN2BNAUw1f7drF8kWYagxTK9q4MafebzxVlWlcZAYN3BrBCLMi5oLpNmmvuTzktlAIoBi2Aj2SjlBnuzxoENtgtSbQChRl3B7jGEg4FjkV2qkgTPJ/OQ4E9DyyjtXGjs6yqfi7jRV8zRnFaQ/joh3LY3qWwUWeEgWn3Kc4aY0W7mYdar+XcZ+5kj0jfj8Aw90r2ckBjEyfKsW9Z8mZOM96qT1qBjWSpJ0DUgqL1EOkz/Vo2YGymEcAZ7ahW1y2g/pilNAR+A5AUXqU+MCDrWrqSWK+AA3sPgQPWtvdFWPkFNkMMG2paua0OdnWSYSTJS7qu1GQbaEM2cJ2hfb/soH6C42Pwc6zfrAAGmeIL8o6zAFP1qQMZbs9oF60AHxaysDN3U3PKNmevNZogmgNCZLt1kM3QAfd0YCFkAGyXrN9kmzgDochGqQHMfl0EDEu+DQHFakPk243s9VqUWp+lAEOTmeNSlCnkOMoL2u/KDrN99GC6d/e+9kbXYzdon+AFNgnZvaxVSeMNWRR8HwALVRf2QBRcrl69orWyebPrZRnMNini1s2bqu21Zo3PMNue910ruz5L/dPCLA0YqA+qRmwBc3zfWeXO7tD4tyzHNgEydC2gbSDU85XPj1nWYzAtIFUyJQNGZc8paKEAAc3uAYCyfPCTXrmPptVCBqPOzQFAWAQ7+/ud8DMCxN7zXHs1gG8PXntzSUDTneO2jy/Z7QOAvojAjp+eB/4DMvtq/b1BuSDBc/m49NEI/hoQeyxA3woS/TX6SAXEFDHJfdglg70vDt/OM9afRMLL+4NsdO61/Mj1DgUUFA5pYoTtEgVZkYAeQcIKEjso+0j2bOrkETSGQKmsnjorOec2K1i4XvsZpX2wJwgKHjp0ZDpz5qwIaC+9/LLKkVy4eHHatGGTCZkbNk43bt2cbt68PS2tAzw2UI1/wJrXHCipd+Z5y6gbsiKzh7H/szdZ1nGdbBiuv7z8WARO1lgvA2FSDM+BDykpTKnGeB/UuqpstOyxqplcCi0N1JkNrPfLTm7pM6d9LOVXah/W+lmgx/fP1igm23bMhJzt0wurcwHB4nqjtHgmdCNQVJZXwIzsKSnnIFJXtqE6eLOWU55jBPHy2fjsDRgyZWG2BBd/X0jF7xK9M4WC1CofMoG/SPZ5PiANbGgPVe+P3Ra7R8PUaojP5blDWmrndduDanDX2i9bHrMk6zP1iQL7R3C1uscoYGWv9pZ5hlVWrP4JQFe7ePPR/LsAuJSGWNyB6h66ZgO7ijiwgoRguZjWkvo5cumxBUcA1JltkXi2/R4/Jlfy+eGGVXM6WWGYKzlnFvs6ZDT7gT2zvR7e8tvDpMp5Eb9hxf4/PGPu1VbxSBJYAD7bmOT79a8imyGx5eeFv+l8Gts+SFy3bOKFJb74a+ZrI9IOwJtVwKqucfVGrjv6vXmG2POz/hzOUI/TQtxzyMQe+22cW4k7cF5JPnfIvmwlKhauG8JSlMiy/8/2lPKNFHMW8HUWN1QAACAASURBVN/jHVFVawBwEVkDzmLbKjO5Hilkdp0ptW6sQmIQzf61CdC2RbH9lpoKl/zH+86q5Bpqz9q1Oos2bY696Xb6nrZ5F+2S9GE+15SElICFrQkZ60EpKuIT4vvYzg1Yjk0qu7+I/1Z7M5kvPgRtoC9QD+Rsc9zEGaf4J4yR1HEeP1b8CX+d5xEBfYPLRQnwRHmLmIDIwo0tozM8tjv34rwlLsXe6cQeE8hj+7I/mBSwwcRqqRO5TWNpgnwncaYQnPP3gLi0h7UVyWTU05gT9CfftT9uEJnYJfLO/Mz3AzAHeEUlkuuIkE38YiD4hlzs8eoERbu/rtvLmKk0Rtl3tFXzqUDb9En6jHYw17BppIZSZbFEbihlN66h2r3r16t/ktUc/2yDyAfEordYPa/2yZDfiX0CUic20+JVddBwT+w7K7b1DHPHFp1BzRzAPvwX/+z/XNgUvmTTevr2N7YHng70N3bovl7DN+xcq93MUlblrEoKiWAkzJmN0/p1ZAgNIK4Cr+y7ayzDKxZe7rtgpLVgQ74/b58zSXuWSTMEyzS2sbIaZ882ig2FJ7n5Xw4AjwaqW1b3KofDDsxqyyGfi+PtTIzFlqr9ixGZrzdEX/jpnkH89eSnAwBHClIBuWY8JCvYNUT4jAM3kXctxyQSrzDPKwOFA/6Zg89IahjwBAODgAD1bDmMUxtXTnk55O51008JBoTBTN9JCkSHbAVNIqtCNm3VyATQQ+oZCWAkp3Pwcn0yXS9dvqT3BVI8ejTt27tP4FZkUG/dulPgretVcjALVFh+NL380kvTa699V4frmbNnlTFM7d0GJCFf8ujxdOfOLR2g27dt0zMYBHdwg/twLYIeZB/T12QEY2jBjidzT3I+FZjhXhzwSBkfP3ZseuON1/UdZKiRRcY4o44v0s7vvfP+dO78henb33pZIDUZw4DG77777nT50hXNXQyTWzduTNeuXZ8OHzksg417Ehw6+uyRiWxYJJy558mTJ5WBe/7chenQ4cPT669/dzp85Ihq6+7YsV0GDWDte+99IIloft+ze9d09OgRSWPzfIAXgKiAw2QKMC6A7tyDTOH/+NOfTZcuXZ7+zk/+SJ9/59fvTH/2p3+htr/48kvq389Pn50OPXNg+ta3XlYA6y//8q/UZ88+d3S6e/++xvXAwQPT97//g+n55483Q1xSxbdv24gtySIHtl3fmveRyMWAp6Y0Wb/IQDPeGE03btyUQQa4qwzSDa7PyzMxD/m7AdiACc6wDYMwGZMdbAGovacAmdiqZFyuX5KhLdZlARcY8gGNxwwpz9kuE8waDPjjjDgDWzOAJ+zN2o1Yk7yPETk6fQanHCjkKwFqabuDf/cFVPPKfeNIdVDP6zIGuvaRckgUwK39OQb7CNwJdCIIh+y8ar5s1F7e2iTMZmScF8hQtXpEJAloWXI5jDlBfhwM7R8Da1KB0DXUnLkrIgBjKKJTZdkqaKCAa0BBj2vmTYznBrbpnCRLEXlD15phLsjpK2Cb/nj40ICFgPoC3CW/DTi+FmeITOGVAJ2z9+z0Kfu4Mk5TvzhAIXv0ls0weNe3+2j+DXV8RTxQnUzX6vVcI4JFJzsQFWdDjNIK5iVTwAB8B3n6kQaD11L7cTbjePHAAo7KEWQ9AYjL+QM8BlhmP6+M6g6QdMKDs+bK8R2OZ36kLyPda7KDJcEJPsi5rTYJFMbZCghTANYoQZtD1tlz7rvIlSWbFECJsW3KGAmsFagtR7CUGeJs0wZn6zs7iz3EbXG9qXGuMO/Zo9kbcaQlZ7tli5rGd0MoYGxGxnTAeMmcM8crKzVBDOYa12Mt9CANdUlxnh00D3ikeauACPXDDbpq/QfEHOoC65ytNSxgeshe8j6RoGVlotSe3EBNgYQ1D+takREOkKr11zLKLQEc51dOcfWp53MFcMtxN7mt5nayREraW9LzIsQUgF91MhOwVy2uByYGMc8MpLhmZMg+ki9btmSwgyoGqPPsAS6y5/K9kG8C2o378fhz3g+BIOtQ9mTZCXH2Z/dJHbYar1G1oINsgzKKSlNABLCN57IB1Pdc41pRlVnhZ6sMVp0vyTyz3TuCvwl6cb1kHrtumCX3AixxXykmbNygM5k9kOuqT0vVoQU6VCM7kqxuKy8BYEOQOWfa8gPXnxdRRiQU72lalw9MTGM8N23cMN26fVNjjNQt5zG2xeUrl3Vms0Gi4kCmAnsCMmns9Q76LDWJxmTXa4uqUg2qTb/GBIs8ewOAh4D4CqehNiPVl6xgZDJUFwPl3l+tmBM7egzSy3Ye5DsT/G1BXvUd0vQDBDpkVDXfZQGgcdC7JObbabHSVWkB/QpsOjPd8olRZwpppD3DCBoMPt4c541f9ST/zFcbwe5FcKMH8la2ew70pRRRAS7DxxVoHZzneIoJtuej6Xe1qQGwM+yi1tTc12yBc28qM4Atrm/25pyHkrGHJFXno8a/GtLAigKTt23fNu3fjz+0SWvu+s0b8g0s/7d2unHjemWP2Od3ppR9xc1btk7PyN9aq3XBfoFNir8nJZJdu9Tm23dQG+H82jht3kQZl20iWJKFgh+ogK2kDQm+Osis7BnZxxDoLCV9H/C3Mv8jF8/Ue4jvWXWGHVy2mhMPLUIHALn6vOrvDX3B97z/eXZoz0q9xZZNn+85ajrijX1f7uBn4UE+e1Jr05Oxvj/UP03aZQ1Q9rLZWbDa9KzVPs5xz7Fqx/CMbe7N7mFpfoc3LIMtQDcAcJGyOsmpy/7PMowXFdi+7PcVZIt5vGgFYDw++xBcGUH12Yr5oprN4x7njbpnANfmEhJFbJdxb+qgVE860F6f/S+Aa/t3aFnOzIV4lYklfpoRWMvP4zwY95LaDlqJnBrAEV32DEmWZ+SLB7Dafkzq6db5UXt/pqX2t+w9BWQq608ys710S/by1SNlvaya51vPqhtBdj3zQLpxf88JOfM9PJ/vsyH2dPbYlqE4kGdGgN2P1sHljMOsLensrKlhTvocq1My9u7w+cXxG/tSz7cIaq+21vO54b12zgSoXiAH5Tlkd+DbD7LPPhjbZtDMj9k413YVwNmAaZVdyTixX5ZqHmcHfSEwUCXPrHAlwk9I6IMaUHxoz88uxRzy9Ni+2MJjHLbN6yIjtz17eK6MvUFj718BM1W2R+Rg7/3Y95KIHurUGogrcjG+q3zWkt+tfle/VCZ27NNaeLO48Xj+e06Ma6fPc95rYL7/rOtHDa1nXJffVOs58RdsXgBdADwSLVANY4x279wpAFRk8TonPIyObRFb40U/yG4A9NuyRWe64pT4N1Kr87whFiL7ndhw83lRBQtIn33FtkJKivEzLyX0VJ8KrC1iu56/zl2unbM5c4r7NiW4UqBM1J3PyjefHsuX4Dso+jjT+ZHsCZWB2uB4gPY2KcV53O3HmKhpknEImDUmwiF6GQqeQ/HxWpe5nuZaka5QsGQsWAv44Kx3yHRkXSv7thKGYhPHN0qSCElH9IdU7BLTErCNLXRPawsAV9ntFae3gqXLg6UEYuIZVuFCnQqg/p7WNNdGqZG+SbyGtUPsnv5T8sCtW9P//X/9P6tt70+0Tp6+8c3tgacD/c0du6/V8k27lx7rQFo2CKyDaolMIDJ/1k8blqiTM0pAe2rEBnAd1mbCzozY3pBIMdvRGF/jRPNbq31gJUO9OTplbK986ISwv1gCegwe5bRNsD7G4VcBgANCr2DA/m0AwGUIrDawHQAeAgRfYQY0ALgMfMBZDk9YbBz8MpSqbkFn9vcLq3fLoMPCxJgS0KSst41iNFEPFsMB9pDqLUnecYPGWMH5GuoY0TEiY2QQmAZs06EoFrcBAwMFaGg6e4zDigOcjFIOsdOnT6veMPcje9WGtlloydjCeZHRWAE02sxcUDAC+cZk6j7/vGrwAmaS+cv7XJcslATPD+4/oCxdDlXq6IY5pUDhtMZZhAREdu6cdu/ZI8mPixcuTHfuUuvCEqQEMQiyEsCn37nGt15+WRLIHPZkHmNAEKwBYCc79ZNPPplOnDipbOR9+/fpeU59dkrAMdLHx44dmz748KPpZz/7hYweQPm9ewFyd6hfL1wEpL0qIPnI4SMCZ9/+9TvT2c/PTIeffXb6yU/+SAAs4Bz9T8YwWbD79+2XoY+hee3KVQF2ANV79+6Zzp+/MH308ccyKp5/7rmSzzWznnE8+eln07/7d/9ebfxv/uv/ajp44MD005/+bPro40+mV1/59vT9739PGYIff/yJ5JbpVzKar1y7Nn38yW+mTz87NRG0ol0AtTt27VYN5A1ke65dq5p9MbYNwhosyXv3FNxeKxltgkrPHj2i2mVi7z24r/YTANu/b5+eh3kRIJSsWD+Hsw/tSFW2XWVaj4GkZKoZ7HNtSgy7GGFMy4BbGIMBXjL//Z5laPjZfzcAxe8AW+vWrS9wJqBtAYtVSxVpy4Ch1EpRlp+ykC2nys8Bh9NvPIMANCSKIThUgJ/fef5kbjjQ5UC8+6QAnbp3GKr0HyCqACcxQyvIJnnmzZpf7GMCquq+XK/Xm6kabxUcUDaHgvKwdp3J0RmmySDusqY8F33L/JPhfA/DeZ1qoRDwjzQiYxTgIZI5zrwCMHVgMcFFA9oOXmp8VTOw6mAW4YA2yUDfRFaqHY44OjrpBIY4YGcHpGSoS2Y4wU+xOAWgeOwAylnPzF/AE9Za5p0CM4PEKOMdhil3Yn/hswb2Hk9rIXY9RgL9vjKaAfyZowm+xGmifdwzcuKMu2VNnY0cB9vOvucs/6bPxEhFrkoZOb6+sqzJOC7AlT06Z0HAtQClPWu8y5ybLW5HmOCunNKqJ5S+zPrSGaEAhYF2zjv+C0iNE5sgyXh8BjCNmcFYKQhe4KUzmllzrqtkB9vSY9Q55D2TJWBCd/lc2pW68w6CPxDwS/Cc9lFCgfczFp4LXd45zmaCtglcG2A3icnrHGl3O+r0NX0usLbqAVlOHaATMG5ZQRDml2XBneGXAE0Chp5jcdRjXw2ZHgOwm71sZHcbzOq2npzdu3e11yizuogxDg4afO6yt4+UgU8bJFM61ABXDdehxm7Wvc8B1rEJFb0+WKkVVI1vf6ZEYSMdWEECBWGGesy0kxfnjTK+GZ/KwlNgWeBnsd8LNElwobOwMx/6+umB55JKXiXrLwQh7bcDySnrPn9PkC3/tiCRQN5ai8zdyUQaXjyX5OwA2jkj7rs+1xjAsv1fdVAr+O39xwEVz/fMwaqDVtKsyUBAElZrQICNFUmc2d9riYWAFca+M5V9zqSmO3M3wcBkMceORH5NQNaaNVatKLKAlTA8FwRwPXo47d2zW2OPQgqKMVyD59myZdO0HaWPh/enq1eveqwBXNdY8YX+CSEne/AY4K7qCz3TrQJgARpWC/B7/8l5gs2aAPo8l5BPWTXBJD8HI3u9uj6XakdL8H3IvPK+VvUJK5iYNiWDMNdJCtfosy3Oi76q657JlBrIH5mHlqH0OejAWto5MGm7mdUeogPBBn+/iGC7Yt5WRDU96aUZotoK77MA+LCjVzydFAcomWTgYjw5BkJ1tVH9WHtj2tUkcNujzy/SpXvnwJ6fu8DkZHDGdc57UedaAHHiTmq+KqhZtcBr1knBpeqxRyo+dkWekPN267Zt09Yt2yXrjP1AHTn8rT17dquUC74Qa3fbtu3T7j17pzXEEdasmzZv2qr6wTnT1P9V5unqtWva3yGE7Ni+Q/a311uVAFKt+NicIaR1SXufsR1gio9Jf4/2WfxA22A+z8d51H1Q+4gBejsgVaoRRWC3LeyxG2MT8/XdZWCzV/TYib6pMZ2t8gE7Wzk7PeV01wFgHPcfE28sUxkAvINu1WYRE6tWeyP3VB8Ofbm4zkbAeJz5q2YBLyyNrKQWvhnlp8c1+gVS2NklF1KyPeQBOlMbc+jH9L3OyYCR2a7quwtRqAaCtrNw+Hxfdh0IbHvmwnP3OZKRrn1+2Hu9/Y+gcEXGms3UASPPmpwm8z2X35o/sBoAnJqfTRlmLsEv36e+N4JSPm97Bj1rWn1azRj33My1RjAYwF8lfhTIMo5J/MrYJJGHNnDlfcB2QjC2WldtHdTeOMrOBqgN0L8AvDbgd1D+aYBOCDQD0NuIEgPRMWO2ylTvIHo2iGGOrh5f9FXUhvpOyqF4v6oSE5H5HbO3G7msgO3x9xpPrim7uObICP56/Go/Sn+VXzk7r2r+cJ20FRs5csFpY1TCbCLWaqnr2nfrJK5xv2xhz7Knu28YpRnHzgLajv2e62QvDrFX5PlSx0icg5gDLyldbN7sEnRDpncntrrtzpANabYUMAvUbUo8AWaLAJ0xbrbVQEYJ6aGTMZ5AeljcF+oaAUzTl7RXMcg7dySJHB80n4tKhsioAr3tVwqsxD+/f9/y3SVJbKKjVVz03OVb0hzAVf5rc7Xs/yhXJTGBNuHfiXxP1nGRsyFgSkmxVNbiN4V4oPOt7BhASJT8ovYRhVJLIbvUi3wsqX1ZXQYfg5gGMVfiXSReYKMYJPV5LRJ54kOqzZt4ncd7JE23GNlkAoHtCM/f5m8NamYQzNSfKk94V/LK8XtUWqzA85TV6uCzY4OKR0HSFRE5MQyytNdIfUZjyvojzvmwl4minZrnpaIT30dZviEIEm/esGHa0CSwIeyv9xooEod8HBHI707/2z/7P57igqtt7v8J/u3pQP8nOKirPdK2fRtkey0TwF42ore0PtLPHA5LChK3DGAfgQMAzBbjwIMOt4WblEvU6gItesk2HKtOxcAyr9s4WCmZl/6ag79uz5Ne83av/JQP5PzdRuzcGP1qGcBKhQ6xrkcoih34N1xO+fpi58ZZHIwJH2pffr8AwMqQW16Ws43jzsbPgamD9p4z17gaBr9BrGTzOMtNxriCaWZJAXZiKHDY7di5Q3LAXBOp5UuXLg31Epz9ETZXr69nyeZbN29NW7ZunXbu2KF7RtLUwfWS/YS5R8C7gnwc/oAYrm0XadQ4C64jHMnrBHBv3b4zbd+2fdq+fYcYczDhYviTnUotXtpDZhZMORkMJYkBQAj4Sq1sMd8vXFT2LQc+QYz7925Nu/cemJ579lkB69evXRfwyYRL0BujBWnl48gj79opA8ZBxnVqE0Yhkszvvf++ArOAt7yuIb985YrayoH9/HPPiol3/tx5Zdu+9NJL08WLF6df/uptgWxvvP6aMngl97u8PJ04eVLSbS+//LIyfaltB3ALcA7o+sorr0579+0VwITx8P77Hyqbl/rCzBPmBvV+f/GLv55ePH5s+skf/aGCqv/hT/9M1//hH/y+ArsXLlySQbaHWl9bt05//au39L3jx57X837wwYfTtm1bpldefVVZAfQ5bSSDONI0jNWpz09Pf/4ff6pnJFMH4Jb6xmQWbN22Yzr8zCEZgbSBPrJcMUA+8ir3BeAzNw4fPiQQDsOYjGMCTHZO7VySPXz+wkWBIIAwcXa5jsCJzZtly8fY45ewGgOaeTvrrOI4KMlOgnkXJmNAA4gTcZS8xrKOh+BkrX/WCu9bOpF1V/VLS+I5c9QOntcsPyuj7a4BcvpHEsqpZwOgum6p1dzUOVD1R+O0BPTBgTDI1GWdE2gwCFH1dJqzHbZrMvljVEMKcbY9TEcF5eVAFkBYWbEjI7M7gQad6eusGfoyRJPs6HFOVTs0TodILial3L9nRykyqOwtfEeGcf0X54R2OHuYGimuT8NLWdz0XQUmAOGYJ/keAO69ezhiD4esHAeub9++q71CoAR18ipbhQdjz0CWKI6ba/T0DHBAukjfSworkkUV1BT4h2QpMkGbN6u/bt66rWdIFvnyQ2fREnBlrxVQrT3IcuFh+4fMkLNRpAE5bYBzzpDkPdaVHUeTJQQUV1AlIE+IOAGL5JCIeVvByjWT9+/qV/p4BF25j8B39b/ll3i1Z6osTP7WbJI6I012WKrsTmfyBZAYAxkhgQWgUg3aZcgbXnNx4uI8K7tzg+vQ4+Ay9e1EPdS+w+9i8W5YXxnjnjuSbQJIvO9se+ZBAE8czAD+7EesdxGzipWueEqx5xOAzrMkqzeSwln/tAWiUkD6OMFmmENYWFJtdBzl7BsiDaRu7CiBNdQib0HBmfSZpdSlkCCCUycnJJhtUPShLMgE/HL+ZsyZCy2jGvJG1QlTrWYUEGGKE7h44LIL+XyAw/QXdqRrJXWbj1IGrBsREyqLTBLRJQXM2cm5yVxMMD3BHzvH92WDsL5GAo+kq6vshI2mIqCheFBZ1N7Xsj87oDSeFQEymSN9D+59KNusMrX6mdFt3B4EW32O0w8mSGCHubRAiAqMCf3h9RFFAD9IA1iqXiefGSW6DRz22pnUak//ZiwyjxNcSXY060PydxXMcBY+e6yJG+qzAtwtHev547FwVgJzhf0MWw+AliyI+5QFqZrhBDNYW8pC2AABZVJgJgAvkmpe48h3c2YZpuG5dSY+nqqsyL3W2Q7UdunSDsR2cNUy2ckX81dbcLsP2/ATtqtVMgbMdgZ6ClCnnQ1gtS2g/5oSQBFoB7A09r8BEN9yDE6GpJHM5nEfHf28Zgel1QOAJNBukEnMnPAZbnvcDmOXXjVIOmRUtUD9YqmfsTbuF/h/w/P5GUeAzeSEoTRmPUUFeqtPHORb6XwZgO3gZS1z92X+3wLoPkr1jtlv6b5VCcRlCwYsGz8TUM/ZnAVEq8aeCUCuD1p+bXmG2fOF10jp4cH08NEjn00q+QFhyOtjM7KIklo3mVa2dYEO2FCAufgO+D1r1q2Zdmzfprl6/frV6fz5c7KTUP7Zv/+Zadv2nSotgqrY48cmJ4kMo9q/3i84O7FPovjk2n2WrwxRsZU1qdCBA/RFmVhUoSgAcyHNzQSWWlc692sR2I4lI942uOZq7ddxq0NeYhzo/0YcW0XG2EBCM9wHlYz+9zazAkIP/yYesSKyMuAoTb+lALgo0fT9EvJoghO1zqsGfEFlzXat1dieewRdxj4cQb5VlkYD1FdGhGZLTLaB+r/iLrM9qMnOrhL4qMtoP12lBm7WE/Zazq/sceNWmzGuDdDJDAvXCziWM3b83dcaJfU7EWDxTO6gcABbEzAK3q2YWsBenzkGVUd55iKZVtxsBOtWO0Lcn4NyzwIANxIbcrsRyEzWZ//ceDzRvhEAq30z66bk6xsIXF+NzdLOp7Y8KiN7AFMyvq0Pxhhjkfq6THa7QcuizFh2ADski54dnTO5zb1k7WPfihhqNYEGknpgW5TNPTDs+VnxLa5Z5/Ew9aNstTh3VhvDKHjIz5UMr30EZesV8XCsoexzycBqAN7ug1UJlSLg8rmQ7gK2BWgf53kjEszmXZ7cUzQ2/gjadbOglwdp9kkpZTVwdACnRSIs0qv8RezUWgqORY6ZsiX3W+Rxngn/hZq8sQxCNsIOHaWp+UDaLaXDKgMQAtToPykOWuuJ81AxROrSlgIQK9mli5wlzDkSgDqxgVlsucrrAbpyb9mjBWQ2272RvFIKwjZV86WUiW/fLb7saD/Jjkbxi3iYCBeT4iCWSV6rmCL9nDnAffEPnWFqYrvxTRO27cNaqUcxgiqnpNiIYm3EtoqkmRgKSQPKYHUJpcRiXLrJJHnWmBKOioQaXyiZ3fweeWllbhfxHl+A2APgfRIT8iw5u/iX5yGhhHmK3ZL3AsLGBuB5TFLn2QFYXcqrqYoEkKZMTGUtZz7O9gR9z769YloD6cA+r8mu3NeJTi5xyHMuEtLY35KgRewp+5USISCAVlkNzy3PQcZLc50kJNqieI1Bb41lrS36MfaeiWLGfjKH3U7P43/+j//5lwMLq21gT//2jeuBpwP9jRuy367BG7YvGf5YR/bmOmXSUb8HWScHy+ykrxHA2cHF4LaPFLqLDMKTDPX6XoGk85YOvNI26zqYavP4yTWqFo35AXut9gJe+xkSWCyabdn8zvBadLz7db/KUngy6FpP8sTBWWlYL0pMOZDzha8ZiG1TNIZGMvSUpVB9oGBRAUBs+oAIWzdvkdnKoeHgsB30SDDreuWI2NBw5hxzhIOdnwW+yoiylDIAG/cHfIMlxvWovRYp09G5VmbkunXT4cOH9T3ADzJmz549N33w4QdN4kuGXzmNGAzMDgXhy1m05KYNwPRBDjODcpH5MpDiLLA+fjGkOIwti+bMuADGycgCdOWzgDcOEnqMMJiQCQaQPXbsuDJ2CWi8/fbbqk0rwHB5Wf3z/LFjqrt78MBBZZsCAAB8Kjvt/v3pzJkzkmRWALNkyghG0088BwEb/o58B9nP586fU11gwNRfv/XW9LOf/mx67fU3p7/7x3932rt3r67363feEWjNWAMAv/HGGxpLMnBpA1nCALW0E9uP+fDLX/5K7//k7/zR9Np3v6vPf3769PSv/9X/O334/rvTt7/zXQG+zzxzYLpy9ZradPjQM2L+832kFGH282ynT5/Rs/OMH370sYzNl196YXr11W9PO3bunB4+WJ7OnjsnwPnll15URvBHn3wy/fs//Qtlkn//e29OzzxzUMEo+uH+fct4YnQmWzHGFZnCyDlCZiAbgbmHTPXZM2c1VtQTdj1SA1iMMYYfTEjtFRWUChibGp2ZRyanOIgWpyfMRa4/GnpaF9mcCkAea8GFPe3sC9eAGZ2FBMy5hOezg+Gac4yT5PGQIbax1yRccQBKrlprp2o26hrVRtZT5pQ/Y8WGOC3OEIlcmA3WAMCpQ+ygIPVcOkClfYAsLGUqd6cogK6kXXEykBwq6Xf2JdaW5HYLtJb8UNWpFIDQAuLODOQlI1r7UJc1yzglg9F953HW2r15Q3Ue6TPLhK7TmqLNozGO0W1Ch2V8mLvcT6BP6wuzTbWnKTPQxANlaz966KzdckgFXFG3RtKddUIUuAHJJMCLCS23VdecOQZRBVIC9yVQCgEE6UXaTgYbxAie2fV0zAK+eu26AG6Pj/d0Uun+QQAAIABJREFUwJ44cjgREBJ4PsndViaepFcri5H5yFoWqDJks9K+yCfJkcFRWqq+vX3Lc1hO/SOBoz5fnI0ap+8B4H9JIzFP2JtUT6cyUvicnilOLlnM63GUN5ZDaaLFLONV9Y7vTLduh23rZw+QLpCrFCHGoG7qnSXolGxU2g0hiT6XrVBACn2hdblsJ5S2Mna0R7WUFRzoEt7KWK+McuYpwCHrBfIDY6B63oBdJT2PEgfPlXWuOV5yr85mChHEQQicb/qXdRXHOZZDD+B0+8D1ke/rbGW86fPNmzYOe6sBctYj6yL7oEG3ysoXucQAo+WQqZ1k8Ntz2+ocOvNLMjmOamuTWMqA/gZATehwv3KeOhhQdbGQnKZPYewri2yDQAbm7jps2A3rNde4l+yXZcuIWX3ActeWCjdhAPIMe1MCZNlz2btMIvPcyXxl/UcWn8+SYUqGP+sme6ulyBxEMEnO4G9sBAPtdvqTuel93HtviD1hX7MOk12euZB7tTlYAYacEz2QbvsoZBbeH4HlgNYJiIRA4KCx/+t1iQMS5sxzVHQMyASAF/gUqTvUNVCAyLwkaFFZfDljmIMEv9gjaR/7nvej1GjnDLI8NLOK7MM9e3aJrMDYEtRy0O2xznvvo+5/EXEeuTY819ecJIBHffY103T+wjnZqNhtnDPYK9yXMjgmFbFPdwUGE6mwk5FzM9GH9nu+dZUZzX5IB+2crmB/Azaq9vwgUdjBOdY3CgtVN3ikdTbEtoVXW0a9AzwGrQQO1rwK6SFgoJdm+Roj8JSg7Ig4DwTTAJvxW1YFBmLMDE6Lcd0KYraM2LKbxyz3hYze2fW9ncwIHCG+zBHyRe+t+0+L7Y0fq28M/mcP6lvyePUX+1bP/O0Aj8L6up7tAdv82QvZf9o4J/OyoS9JKCmpwUG2eCQYpD3jOGfP89wloGiFBAKQARGk4FKEEs5H7VHUtK69F7tgz+49Wgvsi/z9oWwCbBiXmYAQywt7ZCOxAkBjlcCAWLhW5XA403h+BcTXOaBITOH+A+QLUcVYkt/C301o9PxIyQu+zDrDtg84HBCY99Sf6l/bwl5ZcyLBCDSt7s9Xbe4hKz+gWyC6BL/9/cGbr7kY4oXenWUI1h1nmcUN6mvgnmHgua2fvbuN8bgWFyZi7pkZqhYO7cgePv9arfthWi9+Lll5OWfkD9W127MOhAMDTpbKVvsLYA7w9oQF5F7VdTqA3/esTsZvfTLLjC3nZwj6rIiULL63yu+ztVhrPffL8+cz4xi7nUPy/0I2cYCtcV9oYxqpagHAJsgW2lsfCRBcfZD4S+vIIeO2taODx7Fj9O8gV9vkdstuiw/6pPFpAHDmVTq4317zTf2VDslaqbhIzzyvNTJkAQscFonX9mziTG1dDRm/MxCyrcYiUpR8KxfTmA21R/W3Yc/tCSeVwFDKLlnzGuOhbEKzCQcZZdesda9p/xrXxvBz5pHiA4MUv6CalIoIeWzxGvUd/hyfJAo1bV5W9m01pJ+8iUeV2pPq1qbsUGVxykeobFbZa7lPFDEikT5cy/6LzxQrk/S4oAFaEwZH4u+4pzbp42GWxy/zPpCdfIGwMmZsF8mMAdC5BYhdpGAriNnH5IWvjN+KT8A8RbEHn1k2eJULkO+ISgznzYMH9mOJEZTMsfxLlWCy7yBwTX69AbwAcrTd9t9j2evEn3g/xFLtoS2L3QQkE3+xdd1mbNTmb4lc7fkc/3aMDcneXV6WrUt2bIgBBvFS97fHGBLX4bmwkVG6i00eu0BxkPJ5uLYyiQUGo0JmvwUbmviqy6PZV+OV5JqofMUHZm0rXlQJBfGfRVonJrN+qZXqakkfGZuS5W5lmR66Pq5IkXUm6ayqRID0cfwY2pW14njvvUai5rPxCQSOhjBZRH4+z4X5fkq1ZT3b/y2FhJpr8aHGvXRUMchaY0wZgzE+GLtcNkuVIIuKUveJnUWMUiNjJ/+mVEOUjUxG73qSArZUvGWyipNsPBTc7BdH/VI+WKm0yRctyfM2T0t50LHLtdO/+Kf/61cBQ77oqH/63jekB54O9DdkoP6mzVy3wQV2121YN23cQhaLtebZ05yBQg5t6rJmWhgwaxzWNV0Hv7dndJoLYIte9NjoBYb2iufRLb8qADxnX9oNt8yYQOyqH+sMBRs8MTplfMxm/ddZAh1AXG08vvBKCwEPHwRD35XB8KRxDnweI1UG6eBQGuhBDqJq0qrOm4NZBDgbeJoM38oo8WHmu2KcEIgCuEsgEyY480SMRILHVbctRkwCgJERVABgcIZTg4MxITuUzE9qRsFI4/HJ0jh//vx06rPPprsALqpLWPVWiugOeKAggOo9maHGgR62lNtgo4oPck0cU54FkO/erZsyyHbs2a/gRg5frhlWoLL8ygB0pl/Vo8Igqmxd+j4BWuSiX3yBDNwX9Synz5wR+PvRRx9bLnVpabp5/fq0/8CB6Qc/+L7ki2HRfvzxx9OvfvlLgZMykh89mNat3zw9+/xzCi4Cfr7x5uuSo6Z2LZmzfBZQYuvWLdMLx49Pe/bsUQ1kDJe33npLDsfxYy+o9sdnn52a/uoXv5jOnzs9bdu5d9q/b+/08re+Nb3++mvKrn3nnfcmMl8OHDiomsDbKxsQ4+7zM2ckLY1xtnv3HoHb3PdnP/359ODe/enNN1+bjj3/nEAijBDAVoBeGVBrDE6S+YyhSjsZ8w8/+EhB4OPHnxdwxbQ3MQFjHHDzkQx37vmbkycVFKeveH6+zz0AxsiSvnHztu5F5jIGEhm8PIuM7/sPlLEMWMbcJKP79JmzGgeeY9t2AHUyAgEjyfI1Cw8ji3tCALhw8ZIcCeZoMqRosED5uO0VaDboWLVDyqGNsQgQRxvoWzsoj9VnBoowNkf1AQenknWPET0LIsrx8N+o2ZgMUEkaA6Io487XzHwWuFSSPwHAaD+gyZjNa8MWoAAwy/sE14wD4UB7ASsrnEpAVEspSWKoMmMBpwIWWzK5MlOqVi6Szgnu0u+8lBmo9BzLQ6vOm4KFJXtTLNuR1JGgpYAeZUwWuKWxMFjlAOJDzctHBYgGpI7TgqNAZgvzHEBNQf979/Q8zCfWI30gB4nP6H07STpKCgDhbihq0Gd27ixBxN4gsHrNOgF33MuA7x3t1dyH/YL2OFsZ0gQs1mtyyNi3d7FGS+aI7169ek3zetdOlAN8T56ZtXfx4iW1k78nQ9ly/RuUtSPyg8gQZJT5uUI64Zra3wrUjLNneSeTUSQTdNcyq2YP39ccYG+iT1xz2YBZHDJLUK2b7mpuWNZcNQBLIpprqV8eP1Kw2I48tQmdPd2Dk4+0T2S90B6DjpHgtbMWEDigtIIVBJCH2uvsSdg9At8eOsOYNcC4ML7cO7V26YdkMYk5XvLaCbTkDOQ+YRB7TJAaL7ConEfPdzvYfJb2dqDQgHgyUGkjDitzuctVeQwCANIXjJcdZ4OAyV5OIM2y9w8EePEc27dvU7YV6y2OMXOf7+7YRs1GAAWylZGGr6xD9poCW7neCOICCtBvXZWDvcEgHH1jUhrBuS7ZaUlqZ8PT/1yTMTe7uwDAshkfoVijDHCCC1zPEuDK4KpgUsBL76MEciKD7aCjpYBtbxlw8HNlT+Zn1jrPTl8QPOI9zhftiyJ0eSzpJxGebtyYbt+6I+JLFDv4u9ZN1Uxr9c8VAKn63lWXbDw/Qtyz5LHtr7wC5jI3lGldpD2B+VIBMHDDM5rJnjq6JhEpAFg1zBMI4tnY89gbDRr3e+bssN3s+RlmewJbnptkjJNJ+GB6eB+wx3Mv5yBvKrtfALjXAm22XD7KAUifO/jEdXl22tEk3iQdvU5ZBZwpkMvEZK8+9uet4OC6Vuumm9dvTlevWMKZwJz2M91v43Tl6uXp1OefaxxRQQD8khzglk3qw7u3b0nS9vqN69qzUyMNu0oEGoDqKuGRWscBQFp93YC+lRFon6TXGIvN7+Cz1XVU3kTEF5QhOvjZfzTbnz7PPsTcSV10BfIGm2IGEpWzI6C//I0E5mQyxB9aRYJ1JMsOkNjgoiz6fj3wn/PX86UDwPmydvbRYfoy/6h9vlriSHxvy4LzlfYGCF4NAO5fKQ93BgAX8ucRmQPACzLWsjR0I6tkxAeNn5G5xFzRmTYE2vMAyRiOIZfHc1adSTP8i52KP8acZA0xH0KCcDt7qY8oTCSwvXv3XtkkKCBJYWfHzhZ0xh7XGSMiT0l2F4kJshb3tGpKqQA8fKCA9tXrV/XMsgmWH0mtZ+uWbdP6JRSFkimFGkbZgRVAFgghG8qErczNZHIa3HRfOTi+blpTRCwHQXsNdis+uWzQ2H89I9dnwFjHb5jEzR4fwc/scxrD8pVzfa+fdqsChYoM0C4cwkAnX/itTvzuAHDNMaPQs6aNgNP4XQMolRE9Tu7FdRHCQbW5rdgAoHmM4ZlWrOqxTQsxi+xfC0GVxe598u+rkC7yXO15n0TM+IJ2zfst+1KA3ALiB5A54912ldm1s75Lv7xlh3XQNXtp1vb8gSu7ztVqCjyfK9D1sV3YvZPsPwJj4xyrj48KE97Tu4TyCEj155vvnz0DuMsCj/M111zZzmFHrz7Lnpu93yujwJtS/xkBYNZ/LcIWs9L6zrhrMEuhrgiRPN8ICnov6fWrE/Pz5t1r8I7xs3GNB6jl4wGl2zV8uBb5pAYwp0+ttwDwIykjzxQw1Y8znKQjkaT6rhE0CkSM79Oeobq77R3DHFacqjKHA5Db9nM8S3Oisv86AbDL1fOdgL1tvAfbJaWATADC5vAcK/5n28Nj77Q4YGIlJWndfdYiHVYmvpVXXAZAJZSKaC27ubJtE5PgPdmZdQ6k7FziNpyLyXjM2Zx22x8o0K8I8G39lo8YcgGxHIigkYPOWQXQHtWt7du2CYxz2+xnyBrQvLaMekBEKTEWKBiZbZ1LBQDLByqS+uLej69Ee2z3u+8kg1x1fLEHMhZMNfkN2MuU5uK72Pv37+ksxw5QPEgKXBC6rWyGshfqePhm8VFDVE4Jkqy7jEH6JmPDHFQ8NepyKt3nuAh/c5tMIJb/pQSbm2qvCOiUEtxISRfvC7asvIYld337toHqgVCpHaL8o9S4pY9E0C+SPvMXMBubP34633EcwuVmFOtQbKDHk0SOK1CZ5xJ4rZiNyxhlbma/CumXZxNRYIgPch3HUBxLku1SxGliRfigjKfiUpBjKUUogv7StPzggUh5/B0bSOOjUlDO1OZa+PX4yXfuWgFOmcOV+IHKHPcImTjjlzZm7/un/9M/+UIo46sf7k8/+bveA08H+nd9hP6W2rfr0DbVAM6GoKBaMfIUqJF0xLohA5gdNfxo0Dd24VHoZ3QTuhFo63ao7dTeWpT26g9mY6NLD3/VRx4NzMePOxOeDVeOZQEYNh8NAreAR7vJ11kCPoq+6PXEd78kwNGZoatf3UaTsy3yGgFgAgiSuSjp0AQQ/fleU0WGdGRjZrVfzNqPserDLOx0H65kDwNSiIl257aDuw9tiNEtBpDWluTssqW8lNlkkI/fz1+4MF2+dLllaSfDS/IVg3QFz9iMYbKGCJZPkwJ9Bw4c0OH22alTMgTCdOc7ARaZUrQTQ+c73/nOtHvX7unzz09PvzlxUqw4s6862JxsGQ71ACj8LJnPaRJ4yQEKwMh1aQv1Y3/v995UMObTTz+dPvzww+nGzVsCI8ngJauV+r5c5ze/OTn99C/+43Tu/AUFHnfv2qWgMWADQWYFMjdumF568SVl/1GDF9nlk59+KjCJect9kNpGMpsgKFKGO3f6OmTZfvLJSdX+feXb31KWLZllhw49Izk2pK3f/+DD6aOPPlFm7WuvfVdAspyvNWsFKv30L38+/eLnfz09vHtzOvTcselHP/7RdOTwIbPNFJhfowy5d955V32EdPTHH30iZ+APyAw+eFDgKsDrid+ckPGSgOV3vvOKsoUJPr319tvK/PzhD384bdm6bfrNiRPT2++8oyAnxilZzsznS5evSC6ausdbtmydLl2+KgNm7549kvC+eeuW5h7AA89BdqT6EambxwY96DPazXjJUJIMqEEovkMtYGdGWgr96NHDMsL4nsC/SBVX5iNzjO8iu20wZXsD2yKfTlCdazMGMjAJelftkzCK4xQwT2XMV7ZbaqraIXAGPu23nI4Nfwd/KzhWtVAC5irgP0j9yLgjE13SOewPJecrR8XXSlvsVJYaRAWX5JQtUQfTQLVjCzAl7ZRFdswMUcuJJthneVUzhyWxteT/4pCN3wloEEdp0VHX2VVgnxxayYKGXd1rPTK+s2yEsIL0fQPKcqSKIZrnCANUQXXqY1aNIKSVlGF79ZqM8p2SiXVGJ98BwOC67EvUqYREwdrlhSMjR0MM7HVaOzwnxIAd27bJ4QA4ZWziYGQe6nPbtylLhw3o7JlzIkKwn9Ie9iDmrZQBtm2bDh9+RmuH93CoYO4CejCn/bszk+MhSs68wNJIK+tcKDIFzy1QLczYpfVqJ1k+yvCtrGPay3jiCAFIcw+yjLM2DYRZygoA0BmjnvPs26wxnnXGUi5nPwQm7etVq9CZ5J4LeXEdZXIzvwSOLbt+kGr3mL3Ls3iskNzfrr0Rx5g+Va3iciB5NpxN7XmbNxVAb8A6QDn3oG0Gs62EEeJSwGADlK6bnKBB1qzqMtczdLLT3HLg+6x3zkUH/z1ekpJmH759W+uauWVyGwQp84RDLlOQvcaZZ2ftBlzjvnJcywGlD5WRXWAxwQlqLjE+/F2Ob+0/CZbwr7IyHxg8NsGGPd/gpTK4qTH74OF05eoVgxeSTXeGmTJ2K1s0doPZ4mQj41ivL2US+mC95rEDWK7Hrr24xhinnvH3nLbFl3H3uNmGaOB4ZXg34KCQNwcESrarxlV2V0lQki0aMFM1w8uOyD7qwJHtIuaX9vUK5iWgIrupAD/9WxkGBvvznueqA4Cl1FDB/ASLMl7MdQBr9if6LrJfuW8CrJZndq3q2Hmclfl8AqK8J1C+ak/N/i5CgO+RF+Os9UgGtGpgWVbOsm/O9g5pIWAt31EmeZEZuJ7IMqUGYWIKtaItl8d454wQGM38ou7oVoIaW3UdlEcgE0ImkcrA5s3T5o2bZIsxJz479alIECigUJaCSXHp8uXp5o3rlZ1oOWgTAU1QEylm8ybdmzblfEqQU+eU9hgz/YvdZBAwAXFHQnsQUNm+I+iYDAPP6QRfDTQZiNTPQ7aSp0Ikfzug0YEzn9Pj2I3e25f5WHOA9qv7SGNQPbbCagCwntNPO2Be430W/cuV0tB5hgAOK55pROkKgPBNA7iNntQIvC/eu/aUwilmwHgDzuZtL++pqctony+A2HPGHZD+msGHBSrMsTyfA9nvvQbsz6sXi8irfY5zsMiBCoquXz/t2LFL0sxWfno87d6zp0gTJmjwt6yv+EZSpSh1EgK09PO+vfu0Vj799KSIEtrLRUZcmnZs32mCLSD0ekqumJjmtWQglzNLxL81k8hiBNdZZ6xRzhpe7B/YN7xvog6KZfhH7PEuE8DzaZ0EGGsZVx67rMs+km7LilcNRZQQ5vM3kq5DreE26fzDbH3WFJhl37s1ztYdQMXePoO4PZZRN9D8WFh3Q/ZlAKtcpzaO+soAMvUdqc213o6y/ZsU8hycbv1YNXT5XT55daT8k6ojPQJofoLq2PFxvLmlqdV3bSkMzzsHQdOO0SdYsfYHyeCxn8efa2I4FlT79sp2B+zzM4TA471UQbDWfrdrPqO8Wy++CiQrIDHv1kw1+bD16wAwDuPfIk8z0LBmYJXLij/HM5vIa7tF6hLDeTS2bnHH1fg2Gd4CWYcSQSaqOGmAawYU7IBXv/piXxCjSy1u+4WuzRz7JCB2kzluWaKx6SpDtmpkJlsyANq4duXLDhLfbR4MqhzeX2sFl58gYDmZxbMsVc2UxWndMlnHBJNRHazNubbld5JH7u9RrFWzAMImVpes4tj0mS+5b9sPalKOtl++K3+qgHLZfIMPZVvD0seaR7O+8/4U2WORxikxhi3egE5nSGe99P2ozzDHF7qikfziUgJKnCLEngCwUtap/cftnSsn5ppjH7b1NZLxKrbBU8quDskpRKKKicbGih8nm5lSCSMBYwC0+Zzjrk58MSHQNqFlpn1e8VLyQdngObtlNyu+QymZe7Y3N21q61exq9SrLklojW3tM1LSqLIQGcOsfe4ZIDMxMBGoC1yXFHMRL4kXuNRKAa7DedXOmPpbW681T7TfDGtGimh37lTpplImkp9hEjZtt6++ziWhQmJ7+FBxl6hHps2as/i3Fc/vxGYrVGEjYEcIkEfdjbgK2bEVs+QzvB9/M/GDyKJnvjMn8IOJzxK7yfdiFzEXUDxRTEWkcZd2IiaO/5k9JvaT/Kjyb3ocwrLW8V/xsfge9g1Eu9GvGvcsJREE1C/lpBs3b1ihSOvWcQgSZRKTxC8UyFxkGZXZ2LhJ9hivsR/HdfdP/tE//uoG/4qz7ukfvkk98HSgv0mj9Tdo64Zt6x+zEWzaHHm0GBzFzxMS0d3QOsNsv8RQkpLAal5UDFGmk+UG+heHRi/MNjvSduwtj/PVMoBXdoMPoHydg6XVcCjZKAdCB8Z7u8jXWQLNDP/SkVhx1S8BgJu0UnykVZw/G/j91iMAPBpCfMI1+cgQtPFPgDZGTbLtdAjEsKnAJ0PCIdhYeAS679xR323fulVZowRmCbYlmMgByWHD7CHwxiGWQHSCHXwGeWIyOwHvLl2+VFK2ll1M5pMD4mWIVt08WE5o+AHaGMDrtVV5Bu4Z8O3A/gOqSUwAAcMAqWkOaQBJAEW+H+aTZDunxxMMPtrMweypbjlMDlKAa67J+x99/NF08tPPZLDAJPvxD384vfHG6woi/tmf/fl04sTJksFdNx0/dkwyy8gxv/fee8repA6hZTUfKeBBgOPS+dPT88denH7ve9+bDh48IECSDN7PT32umthklqxbu2Has3+f2Wlr1wk8fhbp6eddXxcQ49Sp09Ply1c0xhg+zJXtO7YLHMaABcjetm2HgGzeN9sNQGgSYAMA+6//zZ9MO7dvn378hz+ShPLWrdsUCP7008+mX/31W5Kf2bN3j4Cp5597ftq3b6/mQLKWLly8OP361+9Mb731jgApAq2A7tzzP/87fzQ999yz0+nTp6ef/fwvBT5/59VXp1Onz0x//qd/Pl28fGXasm379OILx6c333hDxhwGC5k6Fy5dUpB33779BTLa+OIVIPDceWpPX9ZzM2bMswS3ZfAoELVB8ijKgKh6YL/85VsiEgC6058H9u9rgTAZkCUPzVpi6QV4IiMpdV8SoI1TlACVjS/L43ntGuhl/sUoG5mlcW4SZHbAww6PSBaPLXOZdRwjzgaqgRHGlPXkLFrL2kjmXFLLVQeuJFO7AVi1vQsADAhsAMJymwmQBXzwOmWvfyygQ6xX7VklzVX7buG/Zh/nHKm9LeuwX7Oz1rNHWSrb7cjzGthJXc2EWh3UEZFEzoblseO8iLF7F0ko5IyXxJykQa4hXTWWS5bVeyWszwdaU4CcAshUU9bMYvWrwF3XZuE+125ck8Qo71EbOICfMmBVv9Z7D/3E78mkDUjosfW1ouYA8Cyp6Mn3O7j/gOZ3AFz6husg1c5n2bMMurmNZqMCaAMII3X/QJnCfCeBYvqVOQpgzH8+Py17RVuc/YdzS01MM5BpA+B1MgTj9LJueUaCufQzAKGce4IDCbyXw9iv/Vj7Jus9+28LMFUAK4FGKU2IgdslOVULFiYsst/KcjcoKhlvZSZZSliBNiSBlYF8z3tCETNCYBJjvuTGmsRZywwmI9vzkTFLNjlOoYFLn11RHeGcUnZjSWxnz2p1WBvA536WBNeD+7MgWQBFZv/69ZZ3ArCGCSxAm7lW5RZcX9n7y+jQuc0+F3BUEzATkC2pYINXyYDXXlU1dp0ZarCbvsExFqCncbAMtv73iH3AKhqRVc+aMeECWW1ndNIG1hckAUs6l5TfAJQyRqpppWxbwHAkzR1E0F4gQZsE1R9XXSkCn1nzRW6pTEnvi85Ozd6i+adas56fyTZnfTLnza43sMktddZUMCYgqvqvJKDF3Kce/SCDbAJNB1k8B6sOdquhbiUS1mwjL4pw1JVIuI/23MqKd5aeAwwC7R9arthruYK/ZSw6QJM6l0USGNQruKcya5nD2A8V0OIeo73U12aIgt4jWLeM+eOaJ7Q1AE3OOZNlnKWsgEcx1zM3rcLh/ZZ9N8Eb7ilAnQzde84UxjbTM0oa75H2ZwI8OUfYe7CLVIuM9f7gwXTx4gVdd/uObXpOzm9Ac4gJZCewbh/c91xMbVACUbRD/ayAp+dk5GsVTKxgO/WD5cNUAFDSiQq4mrghO7uA3OwDPn8991xexBK32tuyWy4AGxrL2me4jmyFGssxoC3SVfvcvGaxQbM5gNwgo3Jckn35pY7OwgfmAFpA6A5qr3a93Ht0eTx1R19zAIDHDMza133dAtraTUYvbFH5aRU/tt2zgv1jY5Vh4T/MAKb6PbBNAsgJdAtQIChZta1DiEyJARM8Rgnv8sGbXLcD85zdyKBzpuJrYcMyJ9v5kOBsNZK5xXtIqKO4tHHD5unWzduyw7Cjda1SGpCdSLZKEZb4LplAPIMzYkziQqocv+rM2TPat/FvINbKl0M1aNdu+UX0j2ue97WajDHWHkQ46vTRvj2791Zt8vWyGWzz+qzO3iGgaWHt+BP56BxkyLroPrEJNE8EVOsyCaznyouxjsQrPAfazTtBQ3GMcV7VzzU5xnkTu7Q/7SqA7zDX5kBjBwnbnjxvlPum7PGGxUbyNY1ve4drx2pf0J7iOEPrvwWJ2AbiztpXwMdsgXcQeAQ753vEPFKyuIcNTW1zY7WIzXynmAPNbTwHfyr7xQywSqLAABw1wMnhoxmIvgg4jsEZbyWp0FmrAAAgAElEQVTpT5cfazXGfaFZT+VaK/aX9rnHZfK0nXpGKhjtZZHgal/J3+NLtpsubn/lw7gEj0lrrE9sl8SSPDd6xuhsrOrE6vN0EagzYDz6tmP/RYp8vP6szdp/ilCcLF1IIKor3aXV08b0/eJcG+f0eMKMGdD2bef1mO3L1Yk0EjHqgU0a7OVB2lqP8uGYTJO9qxHE+nyYta/UBzKW8TNXAOU1LgHigs7P7ILaDwSqFZCoaG3ZUeM+xM+xX3LNSCOzsSSDNpmsrY9r/Yz7XCPK1b7CWrQ9bJ87ZMu0ib8p43EgJrIfYR8yLiE5ZB6PIJbI9RVwaGNYdkHuJdu0FOhilymqW3Yccx1gmr+5pFZl0kqlyPaclYsMgHMfviNyafqyfGY+L9JnnYnyKQp8DdEgILjGpUBq7mnf3epv8gli6w3gfP4WEFV2danoRJo7vmAnS6Ak55JVnNk3b93UeYydsHvnTvu38oG7n5D7x/flPqO8sca/gN2U/6HjHBcOWGr1omTMyj9I+UGV7bGyYyO4lQKSQV/sbtsoIYy0+5XKpfq2fFnsfNpEDIgYhZKHWpkb7228sGHwQUdpbvwkkk5IkqGtiTXrmUsJMmtijF/oeQqgjV+GjQZJDhXKNVUmzc/oWBDf4R74w5Bf+Vl+eJHHx/5WLjlzofyKrDkpwJC1fdeKco5toHBVfbBEXWaU+raYPJ49vOyUxFXGffJ/+R//568DiszOsae/fLN64OlAf7PG67du7YFn92rXS01XFT8vQDQFxh2sWAlyirmXAMcTWuBDPwzJ6NY8ubmzAMPfGADmPpafY19zEM0OZFhqYWepnbNZ/3WWwMq++aIBmd8mbP7meszoo6MDsPo1tXU/EQAO2KCgvQ6LIfuuDE2MCQLMvGSEFahFf3EwAbJxj2RjcaBiLHAgvvDC8Wn3zl0Kml28cGG6dOWyQCYOO7J1CLASVOcw4kWgOuw+PkOw3ACEJTCS6chBReC51TErqR8fuK5VjHQoMtAE/gA0uZ5kOiOzWZIqAAAcpDxDMlDIlJJjv2atQNi8ACABs7kehydAZQ5esmVhth86eFDGG38nwMiBjtEEU4/7PPPMM2oDoA+GhLJbMBpKplDgXtV63bzJEjEAL7SHa5HJ+of/2Y8FPHJ9JJ/fe+991eE9cuSw6vwC6BDgBITlPgRJjhw9ImCbYDzB0XNnz0/vvvu+6oBiuPG9Q4cPSXKb52SsxURTHWcHaC5cuKgxA6QFYH3rrbenEyc/nb79ysvTD77/AwVzcA4+//xzAcOfnvxs+tbLL01vvP7a9NxzR2VckU1Dv32KfPeduwKWTp04MW3aun36L/7LPxaYy/NSO5F20X5Aqo8//mT65MTJ6eAzz6hNgJM/+MH3pgcPHHAH4CaTGlCWOYQcLnOTZ0nt0Uhmug7gHQXLCVwnYzt9E0PQTtQ6ZYB/fur09OYbrymTmn7lxRyODF8H7Kh3UtkUJU8cWZ/UrJTRPjh0AicFHrgWMAYtRhvz0VnuzpJXLdHKdAzoF6Zhgl+14u3CPB5qxZWhKUajpHYcIKROIe1JAF5gTIH9kZ6xVPJDfY91h3HNzmSZJTtlqYXJfQ0kddBizJTg/QAqjC9AXAKg2mZTC7CyEuWoKHPPO2PkUVsQNH051E7WsyPlgxztw1IVSOCyAC9llbCX1b5v57GzHBUAE1PWDnoke5LRbMfLstHJYnbGo/fKBERxmtiDyDpjb+JayCpjYNtwR2rJ3/FZ6/qf9BH7Q8Ad+ibKCA60PnJt4rWWiZbErpQcDCKonnHJl+OsMY+ZrwGTDZYta71DzoDQwTrgHqkdKKek6of63m4T8zK1Q3MGCaCrujE5S2nLddXZNrFGYCKgcsn88rwElAMmBQBqAZ3pkcDZSEPzecl0VX9ZLcIZkLzo/ygIjOdVC2qUwyz5prVrBPbESbNTHtkwB52cSb92uodzVHth5JxSUsB9ZEAtpI7UhxVwXPLt3It7qN9L8ivOerIEmY9Iz5owYuCfnYJ7cTaO37dDWjZTgXUhXfi7dm4BgHlRKkFyVpWFXxtEk28X6FVt45k55xWA1FxyrduAXJGHS7BjZFkbcLUixj2IPutN7qItgHGRHPb+4JILqTsUGWHNCYBByjKoxIfPZhEFah65HAQAuJUZQh4TwFbKNKyNKBHIdq1yIezDap+A5HVS08DWcL1YaiIZoJRcWmVrR8ZX1yy5c7W/yDnJVMucFimA4FPVJ8++Z+mwNTqTuafPfaThLJ2tOa1MC9dNTB2tzAUFSSqoxP0FipZ0umzyBtCb9OCzzPM464e54XrnPuOTlR7ZZ61pMg+1N3pPShCNM5z3sT1u3Lih/Y5rKWhSNgN7hrIZEgxOjegmte69XMERiAQQbEr22X2+rHNQgGTJUwdsckANAN02YSRyBXZJet9s+dQFX7/RhBuRO+7eE1mOEhGbNm6YDh44IEIadgJrEfvq3LnzKlEB+efAvj3TgQP7LBN98+Z07fo1qaLw2T27d6me6ZUrl9V2Ez+KbLVmbUnEV9+FXCGZv2RIMR7JtOr1wgDEW4ByBIDLHlcwXNdDjp++s6R5D6h24FZfScA4geHK8E0mlUGuAh5agD8+wwBNBQCuNjWnogWk59mK7UD7Cj+47W6rfZKUmMmzPAHoWrj20Hy94yn0Rb7aExSmRuLtAKas+ihPAIAD3Ov+C2BesoEVFByy4zLu/L0R2AqQSwDS+7ZBQ8O8flC7qMMYVKaclTRsw3C+jT5t82sp06Ds/WXZdJw1/Lvm8dpp564907NHn9XaUtYMte6xvzdtkg1D+/GFULdB4SlBwxs3rk9Xr10t25BzfqOUSfgeBAqUiA4fPiJ7PmUGICUpO0YKEki9P9R6wwegP3bu2KU9++y5c/qX0g8QhLHx+V4IZSEysBfIl6+a18myi33RAc/K7swAl00pCekg+AvUgtXmQgNivJzqVT68buasxDZuGrvVFNL8Zbcv473yjotze3yemhitDf16fY54avcbLOJ7sRFMGu/gZFZUy7ocJEvHPmiB9wr2Z8/PPI8Ua+v2xUccbPse6xj2ura3+TnaPhKFgNUeaLYf9NhI+m5FHw5kmt68IatzAGxHMq6AopJxzThpJpScu/eFDvZmfevf+ruAkQHAXOyeZJ36vJ7vkRnaNtdmz9F9l8zvcdy8L5l829WdVpnxIfLV2eAmxOesjOIBkMozyncLubcWSgNhC2zIPmeOwQAgD+fZ2GatrqHvBGhju6S/C2xqbSwQOIpBOkdpv+IvtsEVK/KFe37KmNVZq8f76MJ4lu2k7SPPkGtlfKtWqEl6C4SeZBlHCnsV4LeNyNCHbR7HJsi+NZun/ZlMBqpnrfqjIQqHiBRybDITNT8qZhjiwGIsMqCRfYS+XhpoPkwn2braa72zdIWwXhc3xDfOm8RAssk2dcIGeJYaT52tmcNWxUldaZMDAv5m+eQMjXR/VFcaqFtkZfoGnw4CZ+xrxz0odbMkYm5U/7KeBKgWoVTxTGzzDVYYkh9aZH+TPnq9ZLW/1JpSAov2JgYiAgaE72TZSynG2a/eh3pcN+PEmKg832Nsb5c2i22ZdSD7XL6V17XiVFK3G1RnFmTHM5/SNo13EdjpM6njEUMayLPZph17IBEBUBJVoDsCQ/k8ma4kwBD3G7OVDdpDxOwS0jy3COiUcFBpHpfQSoKOiKfDnpK4Tc6l2CDye+rcU1IDiQtF0LbaliWlHTdfVmxjy2YIaVa2S2wufcul8KsTS7L/6NrDJpjeNSg7+DXjvmBfzqQB+VwFAMfPyvkaAJ/dawkllMrcz7mt9pQSV1QPscFEEH/g0nxJiIitqmziIkE09bTaN2jXP/z7//3XAUVWOUye/umb0gNPB/qbMlJ/w3buO7JbZ3eMoWzckelkI1i/DkfRIOfMiAu774vyf1cAwDr+n9jqRQfXbrADr+NrdFB80HQHYfwc8tVF8HQtoHKsnY3jg9ME8d9NAFiO/4BMjwEfP3GM5/7UYwZw2EkcSICQbPABNMdM4ACvCQZytdQAFQixbp3AVYKAzz37rKTCOBQVUDtzdrpx/Yb6EgAAZjkBNQ4pslAJIhL8ZKJFDlqH+uBMBADmGmLHrSc70k6BjKvKXoSZRn8gM0w2J5mnGGjU2iX7OEYcwTrqRgAW3rxxU5lwAdrCNuQ+zlLdoPquR44cEbDKi0zbd959d7p46ZIzutauE7P9u995VfUU3nn3nemXv/yVDJUc0tSgJWBy/tz56dPPTpUUMDU1bHwRPCFAw3VsODya9u/bP126eHk6c/ZsMdUeKNMVCWkAzLd//fb02aenWsYYGXZjcIj+IsP2+tWL0+atuyRVTL9ZDhZw+rbu/fu///3pxz/6kQLhjD/vkeH6ycefSL6aoCxGFOD37//BH0wHDh6YyJ79i7/4mcCJP/57//l09MhR1yG9cnX6y7/6q+ntd96dnj1ydPrWSy8pi5d5QtDn7bd/Pf3mxKfTiy8enw4e2K86KJJffkSG8w6NJ3MCeexfv/32dPbsOaVRbNqyWfX59u8/ILnnw0cOq7bw+qWNlnK5e396SF3DZaRdkLR1fWfqlrNPpY5zsqICeqr2d4LVyJEXYxSG3x1lR62ZLl68rP0A0J0+6hlzBk7jEAmIKvk8QFTV5Lhz2+Dp8kPXEYEcQDZozWMb3V0iTXO6ZMnDwAwoyJoKABsQNcz7SH5qTyypSNW8XWupvtTtDSDFGpTMXurRKlvNgBj/ichRzo6NZWcqKcuv6mnb4LTstORyCySbBcKa8+FtmvsJ5CCbtoJPDkIMjOxi0CYDylnJdjobu7XJDfXg+ahSwFpPtmqYwKrvUwxTE0ps1LKGkTwXeNLq7SzzcM7OrM+N7MrUiUkmKc9vkOC65ETpQ9ajpUQtv0v/eX0ZEOW61JKMHGqk+NlLlTmp7J1BBqkcKJwOZbsV6Glw7Z7uoWuKhQrQvywJfv4GeYNsd/ZfMt0EvksamswgiChIPuJgOXtNa15Zqg/0uWRmiixVmb7c3w6YSVOaH6qr7qxgtevufbVNMtMP7fwpG5qsvC1bpp07t9ezdIe3rad1a6cHyw/Un6m5OxKa4lhr3ZUsejuzK/s7GZoCSzg/qu6f2+qsBwF1RTTwNas2roIcllLXnC6bQPGMoQZTQFU/r+tChyzl2FAHqOkDahs7uytOtc81S1BZ/hhnTJnnVWuJ69yvrFuzx51lkb4XQFl7kWqiil3sDMoQDHDcU285TmkCHwlYc72csc56dyCePTYEwAQf6Ld8nn/Fchcxy+xuJJjpbxGgWHuNZGfrJH1ksHONnk/7gwDjhwJHAW35HjYCQGnWTUBJwD3LYHkvC6Pb40iGqPdeMjZ50Y5kqrG+ABGSwSkyRgUO7KRbZSRgKHPALHRnkdIWZbuQ8axaus6s5vOS8xZ5ouqhV0BANpSIdN6XvR8bIRLwzzjfgxDivwmAL0k4BWHqvnlfc7JUT7ynuzaX9uNlVAB8jdhOzA1nwPSgDiS8yNL7PHBtKAXbysm3FJrrSEtdoIIRDthFySGgm4HrSqxohMoE+UyOu2s5coHEJhLZlu3SpwkIJrDh57C9n3kCgck14LwXaV7VGGEPMH9ynrnm6LKJi5s3a69jfLE3Tp36fPrs1OetBMihg/v1GYBW1x/2eX7r5k3N87t3b6sG2ePlh9MGQOaSRnRgzZngIiVUUNqpTLbDfcayj5YKR9nx2c8SdNHYpuRKJP2Skaa9qMtCj8HvBNoFEJR0bveBemat3++1W0cAY5aVOAT48xAN92y4w28fFkh/dAC4VJ5G1m1csC8CdGftXASAVwN7nwAAx2O0E/JkL/oJ4G+82BnY10CaAgAHwDbn1xgoN+jA+dTP2AaM1zzSGDX/dAEELsDRpJ3at9o57fMmGTEOKtuW5cV65AzfvXvPtH/vfv0O8QsCBJ8BdN21c5f2ZIDeGzduChiWLVXENhSbIGoxxwCFnzl0SISqa1evya5GpWfvvn2yDfDNsD0OHTo0sYTZU00Kc0kJzhDOQfwH6nFz9gIc792zt1RbDKCEzBdiXwKwnWBYY7kK8Naw0AFE1/fKBlhtEmSdPWmCOC5Sa545JQWKPv4zr7wFIoartYzu5s0X0Jnf+2c7mBvguK34GXg12k/z+6+8VvbfEMusMhDCQYELQyB9BMpGYChXTkZVAIniRcy6bxbJGYC3tpYGskvsjNbHM5BstT5Kn/gbDdhuYHv2gxlE39qn9vaJ0nyirPf2nA39bwu1RcFmoOXCPGzvjYDjPPNgzgYYJFdHADhtVMB+BmLOgXzaq89U5l7OmhzcbV9uD5aOGodsmOMLe6Vt5vhPFSMUqbAyFAcpZ/VhZ02UP5gM4N6AJKDMWjCoOyQGaT86JZFMjEuGYew4rhFAKwCwfLxS9BF41sqDDHtHzXmXcbENPgJK7kef7Z5oC0SqPlFa/Cp2WpOm1lyLAsEwb0ewf1VyQi3RsiDHPh3niJdxkexq3EZbI3NAJI6QEUseOOdEfL/4UVFC4rvYSJFBjq9hVShnZbKQIhmdUjDj9Xq7u+R8smhpJ9dM7CzPYvuvxrSIt/lb5nr2tGYvDbZr7pl9JTO7gXAFiGK/EuuQj1NzpRPEHQ9ijxOQN/jI8pVKkYc1kDgS/UA7Q0KPSpoAU65TcRjfz3ayfKkiKhh49ngmlqVpV4D0vL5wSaJHrnsgD1TwsEgqtg1DnhbJt0BjxdBK8cokzSiSJPbkOSg1oCrxEtvOPqKJmxnHqGKN81Mg7jIKRZR1wS8jQ9UEZspX8Z2RlJQEiti0zgCu7OuUInpMeaUllzUrP2kkt2YPsv/rknAiAJdPzLRtmdzygyqjm79XQpFL7Nj3sVIPJBTX5yU+TZuIe6AgKbWhIsJG4ckqUr6nyjMNe6RJr/iGXekkZJWoHwVIVlIAhL61a1TSBsK0gO/Mi+Il+hmtAMZ/2HGoNqYEgFVZbJM5nkpsZ5PA9EhPM+f+u//2H/z2DsC4mT/9+Xe+B54O9O/8EP3tNPDwsYOPw+Cy0eYgV3wVsZRFKR4ZrzbrA8sOPtCKRvkwHjOAu6G3+OEZ+KvTTtv18N/wjZqhMTR9OtZXRpb05CyLbPwt8DIEa1pwazbrv84SsOH7dV7t018iAe2ze3CZFgFhSf/NkobL6fF3CHBxmHI4sPnjyBPUSn1D2s1mT3AVZxxAwHWD15fBa3JAJIAA8JDuJQB27dpVBcM3FKiUOn2SCi2Dh/EPqxADgcMzsmcyngCFE+QumSEH6l0nkQMokpnUQyAgcOzYsenYsed1yF6/eX365JPfTO9/8IHaT7udEWjAkcw07gMoovoNlT3CvNm3d4+yPW/duiPpYsDkD97/YDpx8qT6SjIclXVC4J5AJAAx7Xn//Q/Eaud3BacrS43DnQzgo8+SDessp7Pnziq7levSHwCmZOIqi+rO3enDjz6aTv7mxLRxs2v+AloDbgM2nTz56fTg3t1p2w7X7mWt0l8KCq11lhFtBLym9jASah9+8KGY+Xbq10zf/c53pjfffENtxWCj3X/6H/50+tWvfj1t2LRRgeyjhw9P3/vem9Px48dUP/jixUuSr/74kxMCd8n0JmAkYGvZ0q8EVU+fPqs2UH/5889OCYRat35J9S+OH39eRhiZkUjfnvrs1PTBhx+rDS+++ILAkcuXLynThkCR5E4k47ikrGMMMdq+Y8dOBaQB8ivlowB0MibXW6r08eNpU2UIWMaa7C7LuhiM3CCjh/Zfu35DfcvcvXnrtuYSEroKeGve2xhKdiyB4RBGCKRxDbKIAEyQFQdsE+uzAIDRuWTu8TttGA347Efee6reL3KfVf8yjlJSBALC2NkpOUjaK/AQoMnASLJ/tUOrjmcHcOKkZU3GwRFJhIxhjMACInJ/+gCgMes513PgwABPZJX9THGGA24UG7TOlsZUDXGlGPPauysrSCBA1ZmN40OAMkDFCB6mTgyB/8gMs+fxH2POeLJDSlHg/gMFI5WhV/ffSE3XLZsqA96kF+2PDx62rGz2M2WqiEFJjdVHqs2CgU8NXQF4laHHeAaMcYY34Kjr3mQMM+YioJSs6ujgJctFgC8ZwpK/MimGe7JncS0CrZcvX53u3rknAg4vZ7y5hrdqWDPfrzpQC4ECIIg1qUDuRmf6kx2M08RcZf9gfoeYwBoJqAIxgnVuMpDrEtF+16O1VDTXBfgBgAsRgX2Z52BPRt0Ax8KnWmpYVqZo1T3Ncad+VE3WktPCMY6kVM0nMnchYHAeBdSkDawL7qOsoQIXE9QIwMU+prq0j4vtXkEHlStYcm35ADaqM1uAlwLXsIMJElSWIh9W9jOyy6WiwTPKca7gCv3HNdl/U58cIF/gVdXe5twzYOagE6/MJwPFJnDQFmcqu75R5G/9dzOOA8YmCNszTgneeF0zH5xt7fqmUoIoopyCHMXiVjtabVuy6HEqCb65vnLIARnXgNW0OfOCec89efZGPKkSHzj/PLNqX9daMiPZfZAxtY3l4BDKEFwrQKhtV7dZbPLt29QugcwF/ovAooxK/s8kgACdBtudBR0iQ/YaZRPfv69noa9Vy/f+PTn47AEi30AsKSl4Ba8oQVHyx6mx2ZzsypB3dm6vyRT2d0gUqaMcmWtl50JoUvDJGbKRanWQDWWKIg0ADldd9uzntu1d09Z7eOnXFnDOODDHaLtrcRmA1PlCv2gfW+tzsoK8rGOeO9nI+a7XB/LfJX9egYgm6Vb11wME6fwp6XXaxjwQmE2gCIJGqSeEPKd9TDLQMPEJsNkO50xwcNjBfuYI9dc5s+mbvXt3TwcO7NdeSgaCatyUXDbgL6U7lFkoOwcw2VLp6bOWBY16RwveFFBXAKWWLsE01QA2UOzWVaA3ALHuHmJNkR2bpLcJLJ3g2j2MeAR6H2KIgmGubV74usc3spVPck5qc5gB8/Fl9AyLQfuv4+UMnw0YKtJBB3+zx82uOgLBkaTOB2boUYE1Aygx98IWwN8BRPDlClBdABdqi6k7xv/0vjO+8lueYfYsyXhueFrPavT6Kzl+SA3rkiXcA62yhRqAVZnAQxZwMoJRL6FdubcDtWR/FHFRe6ezj3RuiEySexM4tO/ivf6x7CZkH7EBRNyl9ABzuvw527ZL067du7QPAhqzF0LCJRbN2Y+fsGsnqiM75JNhT/Ew+DU7d+2Ylpft95lItFYZPzwPmTcQhtlnaQf+nQjDVZYlZIfYWJnbsRO8DuZ1KmcZqloPfRx8CHiNmJK58lVLoGbLnCxQWO/g+9dVVs3Mm8+jGQ5W4QOP4Ryg7HMsbev7x7gbjIHyGQD5hOUaALFnh452u9dGey1klvY3OogaYCmgizusg2YrmrEISixsAAEKMm/99lzp7Ek70RwEGzKA/Ua5VIvEkOHv1fYnXX/8u0m5PYPV/k0nMZkb1LNbx5/L+BgIKOMc9MZcTc7jN3ulAcADQOwumtF69LvLFRVAOn6m2Ft931pZy7btG2Md10GC2ITJdholYbOa0vfLEVQfZ5c/sVod7rEG9qh+URHBIiwLAE5GcmWscv4HPItyjfbbMZOxvjMqB+VcUh/W/Ax51IS6Lmfuc5drmnzTXosAOZuiwCWXRkptZI1L25MHy2AEfxfGcz6vfUfNt7rH4jk0fl7zrhrZ1lYAxQKM7Ks4S1Q2VtWfNhE28QSXuWng7lBqQs0tAFU2T5ELY5fpeYe11ddNBza7DeO+NnnBCkcZk3F/i3+mZw85ZLiP93/PrzxPiJWxhW0rWvY69+Jsiv+afg1piUQJEZxlb/f6tdnzTE4sWeqKZQoQfeysS9cGtvKEQDns1cRDai6F7B//x8T82ksqScZ+YBH31Vdufxu/kBTKfs+YKdZQgKd31fRtGYPVBpVnKDWZ0ReN/e3xjEJVX9WR7RYZo4BO4iOJ38QXkX1dZYXafCvQWopYUhxzLDkZ0PIBGqmxztsCoBkT/Es+q1izlJ8sodzGWvaQ8YzEmTW38QabbZBSg44f+v7x/1Nf2OVspORUpFTmi+Mld/XcArKHmsPZIxIDc5sc4xjnduIUfD59xvtjXBPbDEUWypcJidH9LG29BVlnyoshcV20pBZjKBJ5khucgAHx3CW64merPFyBwJpTjx5P/8Pf/4dfD+T4Kgfo08/8TvbA04H+nRyWv/1GHT5+6HFzRhMMUxCmMn4IxLdaA/P7u8a8naruL6xwwe2criYhPWQOrwB/cyt5WQte/2BBzgDgGDgz1mR5V2VOa6Mdreoy9mxAjM/35UvAzmE+9+WfXxy9boj175rxPRrO8yCdfcTRObOcymiDjhnA3JMacHfkqN+fNm3ZVsXg3S/0R2pbjtlPPvDdjrRGgfR79zQfOIw4iHlJDrOCwIyjAuyp1ybwxcHGHMI2lFzfzmCIM2OSwRXDRtkV02MxkgBMqblLQFAB9qWl6frNG9Mnn3wyfX76czHQAxY7uEAmFPVYp+nll1+ennvuuenihYvTufPndHveAxy2fPTO6eCBg5IRvHzpsoIZBHo5ZJWdOk2qfXvk8BHVzwW0ffvtt6f33n13Wtq4eTp86LBATMBxZ7DuV9YRrPcPPvxQcsgYF/z9+eeeE7v+1OenJK9M8PfZI0ck7cwznb9wYbp65aqAWIBu+gIwl1rFkSWmLwB6qNe1a/eeadeOHQJOYY4R5HznnXeUgYwxBOj7g+9/X4CrSQCP9P5Pf/ZzZfISlHn1lW9Pr7zyitqHYcoz//mf/4UkpzEAb9y8Pf3x3/3J9IMf/EBAzqVLlwRMnzl7brp67ca0c+fO6ffefENSi7z/y1+9JVm3H/3oD6YXjh9X9uG7774nw4iMXjIxT506pTnAvXfu3jlkTDIPlqcrV69PN2/cmLZtJ2PRQSpqDwNQYVyRnUDtZjJ8ICS0TIAKHEdiE2lynglDkhrEjL8nKZMAACAASURBVMPRI4enW3fuKMDN+GMwEdiS1O+Dh9PVa9c0N8hYIBOZdjOWgFcYVu9/8KHG5YXjxzRnJFUuo7Q72qwTQDlYekjw7tq9WwHyMEst8WmGYeZ/k7er9YFzAcAAMCMijqTsLdnLmlKwX3VqvbPI8Oe9QXZKWXOS6KoahUNWZDNAYQAWOaM5JZEFklGcmrGu0aOsYwJzBVxxzzHY0wDQAUhRzfHGYM26d/aF9prCIRIwiZFsgNlqAPnbCLJmd+IaAnw1jgCUd0V2kSNRmV2pYWVZJ9e5JrgPWERfQgog20Xyx8XEdYaKHQFlFBcrVllmxTBl3wLIY24QxGSNCQikfjj1ZpGwrb2TecEz83kM7LzoSwBf5l7mA3OXFwQDkz8sfQ+oy3uArLR7146d084d2xtTme97rnkusF/BTBXLtjL7ADkZf/YItYlaOyU9xB4LqYO1wTzjPsxl7hupIfpj757d2of4vM6BYrtyvxBoGDvWD2PBvE39UAckHuueyCqJZb20dtqisVjS8+FoIzEMQGJQlTnnuRg5WWdwGgwFWCWAzPu0nxNM9WdLlslOUEk3Vf0grZVkRDVnLhl8lb07ZOYloBzQqzlzte8E0NcYqN6Os4+9R1S91ZL+inOXjOLsIQmras7VWhe5o0oOKCs1gXGBoc645/OMsYgFqi9t2doYNmm7HXCbGXI+S0ITh5n7cY2cywYNzH5mb0xARuB9ZbTGAVYw4xH1fJckC90CFBUkTD3Z9Jll0Ewl5HsJ3mttbdggwpbqE4l9bZsiz82cZJ6x/8kWKTlr9gM5sTWXCQYko1SZ+Xduyx6ibewBqHnwWdktBcJH8p928NmwwC1jHdUQS62SAewMUpcZoV8s91aZLdVPBhQNUkJm4V/OSvaXtN9/d1BIgPySZbVDlMPOS9AwMnFe01Y6CMlIgZUaddoViWz6IQEi1jzX7oSe6jPqUEXasohGIac4IOQM5djR6SvPBYNP3D/Z4CJfJgsqcnMVuOK6YsizLisI5rnkoLLXh3fI9M0ol60xr1q5nusmJmiuFLmQ66Z/2J/CyGc+U/8cchrtvX7tquoBX79hJRtfxyVJkJLmv2YPU6qj9lPdV4TH5ekRNRKHTA2N5WMDs57nkT/uEq0CTmpcExhzQK4Cu3Vm1glfZ33Z5VWeQP2e+s5FDBCx477l/zJnWsCupIOVfaKx9Pmv/wWgLRKtztqW5dSOq6/xQ0NA59cfMqKfdLGM/Qwsm324gM+FoPv4kZAA/LcOruUzjhvPswHn93uC/5nZsOD6jgC/YqNlt+jug1/KHPO+4jVossMG2ZPaN5U94/rjAXtn4FXZiKFhjwF+zSMyiCqw6HPFBlaIdSZvmczC/bC1kdrfuH6jfAZIw0sb1us8YK9gfpGpA5mCvTnEKtbczl27JIuos1VErKVpx/ad8skURxBQ4vrxIoSscQ132Ww613uWTMhutk1MYkoWioDsIrB0NCN1x8s+HKQwZ30+q5sZCfICxb9g/vS+q/rYBYaHaCGYvn2/4KwAETXJ5l50v47GI8Hfat841vN5XL+FWJBrN4LGDN6pJo2AS5yE+Wpz/GKQFeftBVBnBO9mP+dSLSu/y8rH5ngyGN33sJXA7gj0DlL1+so8w1XXf0LoxRGMUmUYQKEZCOVJ4t2hycn3faKrLuVjc3nt2HS9zzr4G3tAROwC0/y5fKZ29ZFkU2dj79qugpbHDDQst2kAdleOU20Supi/Ffst+0EyNHO+tI+2uTuMRWJnduQa6SQzzyDGGKszUS0Ztn0vWxywhd8XST8LGZYNRKfcgvrA3xeAW9mhAVFMHrGKVTJeA2YlW53rac8cyVIhKBRIruskW7j6RnYs6iM1edpTtLlmQjFtCaG2XaMyRWlcFGjaPBzmZGyn8R6thxfA/lk7BjBUcYGoGVX5qSj75D3Z7kPcINmgjZisvaqIS6nDWsoxtjFdWin2KG0R2bH8EMkCV/mZnK/Jwg1gKdA+Y11jkTPTPn+1kXGX+pBlbumjSFw71lyqT0W85ZoB+2LbZc8LgBrZaSs29ez1REEzZ1KaRCSDgLVle+Uz2TPGNT/bnUNYKELWuKzGWK7jALapRZIsGeGAhfR7wM2Ad7bvDVKGvOd56vjQ4hzJWkp8FvvPJbBKraj2z/iBs3lSMd3sO1pHNb8SgzBh1IkCAsWJK1Wc7KFKY/G+FxRrTDGEAl1dfsxKISYGWDY7e5dRfX9XxIqav3w+AH6zqwZZ5r5H2I/heRMf49rKHq775prZj5VAdO+uxt62i/2OTky3GpSIuY+Ib1St9EjAD+QS+YxIWyt7+Z7IcyRgJbYHGduZ0FZsM/G3769OjLozPXxg5Sz8Y/o/qpby1YpA38m0jgXaT/a8wu6798BxK88DE/pZuynlxef+0T/4R18f5EjHPf33G9UDTwf6GzVcv31jDx07+jjSBB2MswPpjbUDwO0QTI1FmEgC48zQ8ssOxcrX6GQsAJ6rAbx1jQ5mPmlKJsCwyi2L2TMaVt0ZG6+38tqjsT1eedVPLmTlzlsyGsSrjdMXL7XmwKR31b0rDWb1vE/32U2Q4UKGFzlkAp4cNidOnBDIl0N/HL8vam1YxnEmDH+vUR1KDs4EeM2Mc0BU4K+ylB1MF/Cwbp0OLBe9t9GoOs1V5yEB8V07d4ppDsNc8pQJ6tVBz6G5feeO6YUXXxCgcvrMWYGTcdoBZF984YXp0DOH9LxkCQN60ibAPECCBGH37dun3wERkH3mM/v27p1279mtQ1h1qc6c1UFMpjCBRJjySJoBTPLiAEdO+crly8o4AczhMKYu1rHjz6sdHNJXLl+Z3n33XWW5Al4eOXRo2rJ1i6SgqYXFcwKevvHGG7ouoAY1d0+ePCkghX6jnu+rr74q0BYAisxbPvPee+9NH77/rgItW7bvnl568cXpO9/9zvTySy+pDh5Bzn/zb/5keutXfy1D67U3f2/647/3x6qxBfBM+5HTfv/9D6dbN8muWhYb/5VXv63gDsAymZDXLp6fduw5MH33jden1177rp7zxImTrjlKZvWWLQJ+Ll64JMOCbGuA1yuXr06/OXFCIDigt+Tk+F/JTjIJbt+5K8eJeqYggzwzQV0ynB1gfqQxweii7jS1qXfv2ikgiYC9aopu3ChZWcaSecCzfn76jADvZ545qHGkbirGG5ndvGDQvfve+9PPfvYLZQn93puvq5/pE8YfgJvrA4Tt2bO7amN39moMU577zJmzkpLet3+fAZWSzjX4YefIAex5MADjS2BvgbshTQRUjZNtVqKDiCNTtYE8BVQmMMw4RsKGa7DmeV4WqYKQ1BGp7Ocm5UpbKsBgMMeOROof02fU4PZ1ySpJAMwON/eMIxFwnD0qTqUcrQo+K4jTmPKRLbMz09m4zgpTHdrUO75LBuMDGdoYzOwhNoYNyvIeY5faM7QnxjD7CpJ9zL2bN28I9AdshxCA88ZY0+7Ux7ZB7ey5xJUMEJipSvb2rcpuZP4xf511bOlErhNQLkFN7ZlyFkr6WyxMZxwzDwAp+B3ZHvbA9J3ZmZu0zvkbz8oaAUQOEJh/2Rt4ke1LwJd7sqbo+x3btksdAcDOAVozXQkOS3KoFCYAipn3vOxgLLXgds6RSBvFQZUcepPydyYv/cW8oF6tpIju3vFzPWYePZi2bNw07dq+y0qKnKtLSMNvEvFGUOHDx2h6CMgDhOF5eYl8s5U6n85+wm6B1XrrtuWlApAJGEwQ2RE/A6FIIzVQrDPO6VsCDVwfdi2/My9UQ0sEAtQYqFNroJDn61m6Vrfgb4Ax7NN2YLt8mB33NVIvCFHDgXFnZWl9liQwcxrCkOeGA1aqfzhkTmp+rJk010KW0jlcNb7tmFoeVO8jUzxIyndn2E5xk6sqQoRKgtA2sahdG5m9utkfZZsosFASYJHSDipqyanHJcNHgC5B2pJCLdKYmNRV/zRrgWuwb/MckJ6QvtKYSEqaEhPOdMl+2QJYRVRUsKqyZDdWdqnXluteBoDheVxf2LWa0xeZ2wkAaF+pbLsOTnqcaY/q4D1+LEUNyF3YQZxTmoM1T5nqZMEhV50zwUE1y1sz5qrjpaCEg56sQfYNAlEBu5NlEgOwBXVqTAL+JvvaQRmTnlo/DdnfIk5JOnYxYG3gLUESAlPxHTRfCihnHPhdmQ+1DhpRqIIjBBmSoUG7x4CUzyiUH5DSflS1Qq9oT7HyCSQHFDv6Oci9coYmMBlQ2sErf5b58uD+PRB8KaygZsMeJ7uVBbPmUZFgnKE/cQ/NdQdrTJKwjJv6uYK+nh9GBbWnq9aXQazUT58H3XuGf876jKv6o0H5dT6Wza02qf5hyBw9C1RzteqD2x7wftYJarXnFcic7D2NKWROZcJX0LwB0AMAVuSdzjodgeMiPiizIVnYqfNbGZjVPx12fbLXkQyURc+p+zrzrMAVPtCM17uKHPQTfLe4WCNom7k52mIBMp3xZNuN/vNZ+lD7MCST7JeyZZaXRehiDqd2NeQzSpKEjN3Wl0qHWNYw88PKGQY2Cted2Vr0VcBj7UEqgeBsfgKyrCfsB5REsNN50WZ8RRFiUNWB+HX7ljJ8pUJScs3yzQrUwGaT/bxpiwiO+CLbt20vUrFVb9ivbJ96jBPE52dk1Vm/KfWjc7Ey2jX3h8yzOXA1990boBNApOan7rgA7rd5NAAkkf/MWI//Zk9q32ugS9VYrbp5Bmp65mA+Pwuw15ods9EamFXf7fz02ldK1UAkjUG23wH9BMQLBB+Cw43YoL1rck35Cvz6+UIKSF/a1ujkh2RgqhP78huen+uu4zqcuWVLxYZXZlHZSGNfLK7jADje61a+QmjNHtuu5YFxBl0IKuN4ZwEHyNMXe4ZrgBBfr/bskDTqOloXJRe8StMc6Sr59ie9b7DXQIP/60+QeMocMu0tytzr3+0gpmIcrbb4k2JuI+mk3zvAW4Cq2frpbOIi7FZ7qv1Zq31el4TxKlni41zOUy+C1CvunfvXum0ZuJWpn32h+Y5FCtD1hzFfBNxWjE+1V2uh7I4ZAbuup/O8AMXxc1ZRWNa8D0FbCRGRPQ7pbZDUFaAl5RrbETorRD709xYjgeO8yDpZXC+xP9r3B/WB/recyd0/D5lI+8gAmNl/SH16l20J6YazQypbRdaji+gH4i2QhtjLBUrdMXFZ5O1SuBo2kBVkbmWMFnk0c0bzu8DPZMsGKLatqQGqs82qNvqvETlMMCoXakZY8JLvGbWKY5ZvapJCm63tGlxbc65UqqKi4fu5v9pcHkt5DESJ1faI1daFp95AQimZaGVtSira8QdlExNPLRJ0Hj7nV+wFxWdK0ln+atl2JvAXWDz2W/bRoQ3256yw0QF2pKq9e4Z8oZ8r3puYUxKAbOu7jAOfM2gLsdgxLGwhbA+vCwOrinOVok/Wp8kalX1cY6k9tsqXjWPo9euSPPZBrPqU8ct+hm0kpbvlZZcLqzI/2btF5itgfSSXiDhQZIXEW2jSSLpLHCyqXlxztDES41KprlsodFpVhb0BG5G4bVeKc8b3OG/ye/wNJR1Q8kfk9zXqV8Xsqn8jq+6YHdf6/9l77x7LrizL70RmREZ6y/T0tqpIVnU5Tfe0qQEEjCDpi40wmtFojARoRgaQBMw30B8SGurummpTapYli7boMpNMw/QmIjIjQvittde5572IIKt7eqQpglFgZWa8d+8995h99tlrr7V9tnFsweos/DC/eHbK9/3T/+q/+QoX/LxF/CX67KuB/hIN5ue9yhPPPy3PMMwYB3DqMEvwvzKqvN3O/78d4Gx8fs54oJB1rl/HYE+Sc/400iRb3f/4djNBkLzMjNe8QwBhqJ20fR/Y8ZcDtsPP/J13XBifCwL/7SfTeKicstm3gaG3AYb51WPHTzRq07IhIYF748aNdv36jSmjqLIfe7dW3YCdWqzHDLJGkSalH5XRXjISPC/ziGAlYBjBBjZc5MXIdAIcsfykWcRsRnwXhivBCACZq9euNmpNCZDYu6xgJdcHZIZ9wxykDuWD+yu6HjYvEsyAvARWPvr44/bRRxc0FQl64IAAQBIEgdmpupoLuypA31QHF6lTHFsCfTBvYaQRoEWa+czZMwKJcFJ4HwK7V69+pu/CGuU6GLIAGwCVBEyQHITVq/rIu3crIAxYzWa/b3lZAAf9kcDemdNn1IaABYCcsJMvX76sa5599tl28tRJgbU8671fv68xffz8+fb44+cFLONwsIHTJtoA6/itN98WKEr/Hjl6pL30ta+15557Tr/74Q9/JHYrYFKc6/v3V+SEfPOVl/XugNqwJGFjP/nkU23/oUPt0caGZBPpQ5INeC7O1C9ff6N9+OHH7VuvviIW9q2bN9trr/2kHTkMY/hVg2brDy1Ju5v5eV+g+Ntvv9eefuZp1VtOfVtAPfp67z5qaO7VXKbfmQuSljsCyGtblKxf7secIuAuiUqcTIJhxbJwQMVrXzVCNzeVIED/xqZJRrmkdQg4h62VgBT3HwPYAm/LIQzgah81NW4t0TMCE67HZnCQHx2GKsPUBxtLIkeuKtm0YuRVndeeKVyZxU7MSYZiHU5KqmwMYMYJjMPaAy116Mh3ta4ru7MHIkt5gACMApdiUybQ5zaLrTnI/zjIFGnLIVjOPSJn1Q9ADnJ2Fk2dNrAdAYckIRgZ3ZI2ZLxYT4wV8oPMRQXgKyOSaxSklVIAMrgGYWkboPhugSIl7ZUs35JAdf9MdVsEUCzulrMNyCdW66JZrWFlaldExhQ2mg5wDtBr7ojR6pILlpGFvbam7xM85v5cx/qnvZI0KvYuv796DbuzqmBqDnO0hTXFoSGHL8Yh9hibSJ+Q9HL4EIoGll4UwLu5qYQI7DEAM/ZL9UZV78oHPewbbeN+6rvV1AAGCPLhJPVjGCeB4Xv3uuyA6lCbNUe/cRQk+/TR+lq7ePHjdu/m3Xb6+Mm2vLisQ/sG2MWSomztwf3V9nDlYdu9yVpdb6sPV9qtO7fb7Vt3NUcAuJGrP3nyMYHy9IEZdlbBoKY57+lAgmW8sRu7CgijjdiBMOjFkKIvaq5ofvdAmGs6cXP6n7nOmHUwsiSbGFtA9dgJ9nAAR5UmePSw7ZFc/j4xnxk/ZJ0A57G5SHPLFpPUwNwKe6SexVyTtDh1aYsFK2B1t1nzUtDogRHASAPwyeSnXQrYRC5aLHBLb8UW+X4u2+AavGY70h7G08ETOwWZw7ZtDooEFI3Ny+GZOUI/098JYowMaRJLmDtm3ZYto/5tpLGHrH8d8Ev6zHWkLO2NHVfyB4y12mPCbGCv7eB2JYVknFPbVeA9NapVD8zs514TCWUS+kQAsUGOMdDLv9n/tbfs3m2ZZ423pdAM3kzlSdTHy3scVK4APfegD7gP/Yf/wzyn31iTsl/rZoMHOI4t43sEzvC7eA9JnZdtxhfoST41Z2X/qhxH+juy01xHQAGbIV+t1sv6w6qRJUl917NKjXgniZjZp8z+BF+6zDqsbQPEBokngNEgK0FSy5KNARRAf5K9wkBMApT3fc8Pt9s1hwH28XnxISVLD6AuVYbVBrayd89i27NI+1ynmLksGbdVpGyZd7Cym+w2v8f28T4rAutcJoBn9ySHcpzxG1R6gqQkna8spR1fIOthZNXoPsXijw3y+grI7H2nnwkKENpQcgeShA70qDZhJeq4DvWgEJSaowUg2aYU46XWrIOZlahV4PaECyhk7JnUt++EAUfWu3a9Ovv5lBVQSv/KeWUM4FffjWeuBKDnzyO5n+Pz0xX9vsMF02npNwSAhz7KKwQI6PNUYFL8mInlnfknRZmFhXbo8GElDxlosH3N+qIfzPy4LwYuvqzk54u9Yx9zYgCl1ELvep3VrOzS2UgVsJf/WuMT4JA/792/q9/TLqSa6RvaKkWSfft0zmI/0bq5eVO2x+o4kY53Qji/Y486duyEQF8Byvv3KzCbc4zsTvmy8YnjCyVozkSI7YyconzJYiuFgcOc1H/VFvd9Aq1zEqFDXCFKOzuewHuAPp1Vs7YAhu2umwUPp2/0M4NfsgfHJ3DYwIMxhsigZ5kM36/zQuy191X7VZ2ROsjRJuDuIPWURJNrNEsijx3FrQJYLDVuP3sEhaa3moHS+q8DrMinGNjLZeC6TRmsgD+yAez3iX+y0/gEuO5AXV3fJadjM4zOzYLI6uuxX2cB2KkpFQeaG3P+aVnYSUUl76c/CxSo4e5jOo63MX/z9H/TnxEkHVmqfYYG5EvMyUZv29vnPFc7j8e4zog+J5ftDpluSGTwME2geUCgnEMnWzjM56EP8+4agx3W08LCtL/lDbTDhLFazLnxzDrakNjg7V4+/TUbn9w6B3NtH6NhHsUf8zt4gcWm2E+0ilRAFu/P/smumNJQ2FXFxVIqqlS9EoUc3yH3mF8vM+SPKpuU5LP+0OEvW9fXbMIUXxXIVuf3yGTL1g42wmemnGN8jpD/WeW34nPx/i4XZ+WdMZ6Q2MwIfuEvKkmuFuNMeyuWI6Yl5xn5qlP8gO/2eM+O8vBZ26P0v3t6fFb8jD5X5mxJP0f1RI5K9ikb4/3NSXPjfb8QSEkiUoxIT7ibkjccp3Bcnp8O+pc9jY3Q+aPX/PZ+yTgpiZQzRNv0+aN8k8h9ByCWzzkq2FSyLC+WRByejz1MSS7WQ3yPjLVts9tK90ghjoSvigNpLQ+JJvjWxIHNwrYP73Zaejjzzn6BE8ntD1hWnYf02tHV/in5sxTmakHGD9M4R4moVJZyJkriQs6KY5kNJ6j53bS/Iq9dybBJPO6+fZXNGGNrmRvjGgjrHPBV5bPuExso1Uy9qxP2+C/lfSafl/4wWKsE8io5RLwa5bmskdhy+81VakTKM05QD7jNOY9+kN0Ty97nKb7zz/7xP//C6fyb7nFffe8/7h74aqD/4x6fv7PWPfXS05vKGK8aXgpMF0MDQ2GZS+p9OcNG2T9DUfgYuy9qkGvNDFk72bzKMNsBGF3AOGo93DD7iNGjnp+tw2cx9J/Xvr8TADgP+DsGgmcA4M/LVk/24/CidIvGkmBpHRCyceRAPZ+1zBB83mFlHgDuTPEhQ9kSiA6G56Dvf7u23gh+jc45AOsLL74oSWHYrB9/9LEYuTQdSWXmomq3rq5oMwRIpf4bzEwy19dWH4qRS2ADkJJgP4ApgT9AXVjQl69YYlkB8pIkAQzwRtna8eMn2vPPP6egDcEZgp5IQbMp44AQODQb+ZEAhzNnz7Vjx8145Xqkj9997732zrvvac0gkfrEE48L1AaQ5t14D+73ySeftE8ufaK/M0YErGEA096XXnxRstOWXL5eQczbWjUvIdn80tcUjAR4feedd8Vw5vsA34wJ/UbAEqYcgD/y1zc+u9zOP/F0++73vtuefuopOU/U0ERK+8033xKIrCzDByvt0JGj7fzZcwJ3zp49I/Cavue9zz9+XtLIMLH+4sd/3a5ev9G+9c1XBD6boenxp/Yo4DlBJUCZ9957v124cLG9/PWvteeeeUYSI5sLm23t0UPVSf7FL19vt27ebS+++ILklZkrBHVh9oHyiwm00dQXH370seoMP/ssdYYJcvosm6CQgh7FuiWbTs7Z5oZkQ/miagsWsytOGU5ksnPDBgL0FXggFs0UUBCIVUH4eLrcx+wPg7iWpnJwWA7wMqy8ZTnzkifX75YdwB/BX9UetJ1N8CfgQtZLDsgBejtwUIfMmYNMAiE9Q9oMEcvx4MxH1tlBPtdSWbXjXrY+dVfiNCfYwn3CaglAFhMUpopYeXUYcXDZgX8O0B4XB8j9jpVNWmB1AoeMYdgs2DTLSVlRwOvJIImCNZvua+7FAVOBjpKwmrE92ntKNhuJ3pKM0kGLsRTbfF3gh1ltdpYTRKE7VfPzITKuewSmEkTlGawN2DOMAyAM97t9564yeDkwsE4AWPV+FSpQBmqxfcTMU51RjwXXMQbYmYBgTrJhjCxHxLUBCgP8MJ8BHLF52EMeBTh77OhRPRvVAdfndf1a1Rjev1/rQIfNAo7Z+y3dBJPZWbq0DXvHnzookL0rJjb1d/eq/yX9/JDa7K57BPMJu0Vyhpjby7D1qdW8q3184aN29dLl9vTZJ9vhA4faXeq77t5su5YX2/1VgOZH7eC+A+3w/oNtaXmxra49UOLKjRu3lTFLu2Hm83yBiwLAqCm7LBDY9bUtUyzbUskTBHSwQYw1c4n+oaRBDtOMIe9IP+YQrnmkuuPuM4BcAeLIbkt2lsQCZ9Wyj3BgPnT4oPYxJ5uYPSj2osAlS0CJNab6O5Z9wt7ynezX4wFcnlHZPAFhlXyVjF0AfWQ7aT92RnXsYZ/WmNI+flSzqhiykuytpAv6hfcQ0FuB5W6HSvI+cT0Hpj1flGlNfauqi9uln+VXTsFxyWIrqcQHfW7Ata77auCV58lmSJqWA6vnngOCU5iM/mOfNtBuZjQ+AjLlJDuRDIDtJ2HAtndBfQyIQX9lnQAOMpf0b2SmVfJis2rebmhvZj3SBhIsBD7LtUVO1zLdjCefc298E/qEff7qtWtS06CsQYI2AT/mAxbMQ+wi93LwZLkdPOi5nMM672+26wDQKFHDMtSu6eya9oyBk0EqKCOG6FR7avTpte7rvrJx6w7S8f2pnd6b4lf6Guz6pEhhf2mSqHYQw6zdsM81R0qu3nLdVrZIwJd2Ye9S/8oBRtdfZg0LaCXZZZmEGySzN6q8xz0HUko1xnvpphJpsNnYR4DkI4cPNpjgsIFJBrx965b6bWnJqguWgUbdxsktYlICuEp5wQFgBYCK+Zlgj66puRAVnzEwmL8zxjyDORfmg+TXsJdLi1aQoB1JsBpKpgSoHaXBsSsjaCYfR1LCswFPAyNTTVSD0xMTxkF4g1WyCUNYezxq2M+wrx/b4Gui+GTAOoGnAAEOgAUL2v7EIfsrltvWcMR/GAA4ihHl+QAAIABJREFU/t34PLctjMnU2Y6yir/pJD0FyVVaYLamm9ZW2UUSULFxqd+9usbYmg3G/sm8sS13UkV+3LcbPSiX81UYwFaX8Bo0WO2gYOY9fiLzlcBqJAXZ5ygjw5xmn0b+nDGX0kSx+j3HHCzFB0aViTMS+6rrzhdjp4BZxRJSnqRqN8r3UpkBW4s+T7IXhDldSUtJLEuSn/qmaicGJPa51fNDNY/nmLlJLM+8HM//M6GDYR56TY5szQE86G2twLxR3I5leh+sERv+7GeDDlBMYGPWRMClcU1MtqIAhajrKGmohL9LIrwzmBNTqQB85L6TQOlyD5ZHHe2UQeA5qfHa2C1FP517Erju9qMC+TPvX7ZG56/5aMIIrAyM7XF8Pu/vY3A94LBgjxEUHQHHkek5jLXnhWVSxxhEgPC0Ie+1c5vsB3aAMF8sIDWg+gzo/zmswBEo1VqpOZkzh6eZocWOo++kgZ1kslL1iO81jn0HcIaxkO2fKSs2CwJPr5jR9R6QtmUe6+xbgFn8xMKThz53/80DnVt2hLn2BVzdKVCd+/X5Wo3e6Tn5Xj9fO5PCdq/sX2yp5k7qqCMBPQLqyYvqkvMOqM0AiNVblnSdyYcoQN6NHUHRGdvS21P70iAb7vhe5sZsLw55F1um8wxoWTKwjtkOCdtlgwK8dR+m9v74kJm32Y86kNb7VDNF/Zbarn1O6cVn283eqbN3wPWBvetnVly51tXYLu+FszYvvTsmy/TxH2zoloSSodcyn9PUzA0l61c/jaoIO9qPwZmatzX8O3Ehq2hMP9n/865OlKSmbpXUU/K/z01WIaPMU4GwFWvK8xz/d0LvKG2tc2NA20rK0nltTvK6YwBj/w8sV41BrZFewqF8Qt4oz5YvXXWVdYbsrGpiNJVsKta9VSdyFqGdTsD3WdVn9PI5a6+jL5QUWrGLzKUpKb/KtMzZZvsVPmdpjEtdxxiJE1UgRIXAEbCa73ZfJRLslRjtRIEqfxQQuuSzuadiPpz7kpy5XknYVXrDfl1U8JyE7SQlxx2dsPywktKTmOBzcfxDnzs5PzkGpiSuApBzfuDddTapM/W//lf/Zidz+5tu319977ekB74a6N+Sgfr3beaJJ47L+1KgpTZaBdhKKi3BBXkjg0OUzd5Sn5Mkwdb22AGyY2Uj1TfPOGXx5nSi6kfqJB/O3bKcg/9YAeC09u8ICE7waPITZpem4y/bL1d9VNnDzhKcnHSNQx0MshmlTHPFDzxW/TDlF9Mdai4IpCqpw7AbBGhUsDbOdM9cK5lo3olgoFiNJVmJkyIQ5fARBZ1v3rwlp5nNju+H7ci9jh09JjYq7L47d28ryOps9l2SMlbtXeq0Dsyoc+fOKxhJLdr1dQCJvaqtiXQN9wSkfPa5Zxrf44fgw9WrV1QH9/Knl7XBA1Dz6rSZjPmTp07p+kfrGwXe3hBYhBQacsV8j6A0gcAAOQJKCgARm/fu3QaDY9fCbslAs/ZgtMLK5d98nzoPgAOAG/QPn9OegL+/fv/9dvP2bTlGBLtPnT4lcJo+JqiErMhHH36sfkGu+eWXvyFmCmN16/ad9tpPf6r+oq8JWsOie+H5FwSCI+FM8BE57EhCStr24SPJq965d68tFcCLAwFgfOHipfbRRx8p2AoIvGdpWXWOT50+3ZbKxpw5dartP3hAwclfvPG6ZKGpF0w9ZeTknCmL9PeKmN0CZSQPs6g6x4Brp06eLLaiwRrmZrIYdSgr4JFxAFh/5533dJB49ZVviAFBgNhMxEUHlEvajsAyY2QQxmuAvpF0rhISFhT8z6GBeYpDGmc28qAKtEgiyrVMBCJRR7XASYL7fKaxSFCnMp8TNOSern8yHWTigBs8rMNl/Zk1y5/cM8oOWeMBkrQ2K2AZaUhLxyBXHbaBGW/OLnSQLdmiDhBbnhAG8Bj07BmPkbNesNwp4ydgY8N1aeXkJiiTYHOXnJ7YDAm6hrlGuxkzMUhL/pU/R5lnEjxcE9JOserJlbKFA5ruN0ygAUHY4T4w6cCIDG0lRbEHCrQQo82HGRiXBHMF5gNUCvxZE7MzcrICVA8d0jgIDCiFBCki7LPsuFk+qZtplqdA+AIuMtaAhsxJ7OTNW07ucMCeewNI7dIaCXMmjDvWKn8PmMY0MsPNtdwFFKneyx7VMae99GXkphW4HRhoAB+A7cjAc0+UAFBD4HeZY7F1XIcNEqBZctIAdfTR7du3ZEOwcXv3AcQtt0sXL7T3fvV2++6r32ovvfBSu3vvfltZf9hW23q7KybkWlu5v9IerT5shw7tbwtVeQIJStaQ6jDvgZlM3eIVzTlJvj5C1mmv2kCgPAHqMLGkRFCJAowZ72HQ0jUaRzlz5phY3wVCci8D+iTKmZXpQ6DZmdwj4DFznvfnc569d69riwoAL+kr/s484zpsXABQ7bWVVGVQCybm7rZ3/z69t22zmeSqwVqAnQIDdWiOXGmSSgQU1oE7a9vSuK4B7Ixmy7RHIr7X20UyS7WyAZfNnPS7m92uBA8lbTTZSuah6pkvmplJu1gnrJlkVUca2olZUy2l2F/6grnLc7S3cRBGUrySylgfWcNIKvNuYpMOMvns8wIKi/WQtWswwzKp8WUUGKlgAuODzdAeIeb+FBCgD2iTaj43zwUFLyhncP+eSlOQZAFoAgjPc2g/Y+3xmupXOYHDDDvmU8B6xoJrmNPYsWSChwFrp2yq8Re7ofBFLz9gpmdAKp4bcKUzy0oGXn2mOWTJ2qg7JCjJ+ykRpOrS5zyQ4IHZr0tWCyAprHzUMZEhcy7vn7WSTHzsY9oXICo1mHtgqiQW2culYnDvnuYez1aSoCTvbNMDJKf+uZJ5VOf5vhgSXKvkvnUk4z2O2Db+/tl1Ek1uNBhLdDU+Kn9RQkKBlLLlMHBL9lOAHnNwzWUIlNVfSTV6dvnmzP8EqLSGar0qWBZ5xAo4xw5oj9Ucc8CXGzswbUaAk54MzCooWSxf73lO+rJ8tp+nYGfOVHYqctwrYGticWX/TOKSzwuWCJwCog5O+2cA0urwN3+u2Okc62dtPd/MAMADyJTfb3+/nRjA07d9Zpme14HXIek5wcdIxHuOW95TduDhI50DsKPZd90L3tuV1FMJKlxbn/TA5gz4IgfUMJIkyNfWdNbR/iM2jLvH/lyAm6m/sw7CXMcuoojAfGfdofBB0hq2F/UJ5jjr3eeUPU5CKb/l0KHDSrDl/BWms+fQ1t7OOu/AguTKDSazDuR7VBA3SYXxNfg9a5gkVp7v/c37blQZgr5qL8t5VJ1crOw6rOZckBbOA0AB7tJO/VkMpfxd99gCMIZRllOxO8F9MfvUaa5PkqQTgD1JrCpQPrde+r/7LYdSWkPt0t5mscBmWX4z7zaTwJ+57j89j8zuCyDcx6/Hbeq9K50//Z0VM/Zvzsrz6gjjd9KvO67/OkPl89ixnIkcoJ+4A4ktZQ33fTrnpADW0xc74LTNNK4xrdqZAeWqMVOkKjEpt8UhmVqYc0xCvW9eZmjDPPDbz0V160muuWbEoHyw+XkAsKbnZM/m5/E4xz3/JvAwZ98OZMWOZ8oL4K31N5w/Z8ZySMyY1scIYltRgGfPSDAP62163DTL3NSdRmwCT7fdP+au630y1gDuBmMa0/gRfS/V2Qi7NrH5BdjnzDTUsc06UR9HVUNn6AlE93SYxsqvWEB0fZbvZA/uCQa9/2fB376+pnKpc8NTTNY+c+ctZuK1g5pQX0P2q3KFfMuhZIvUK5JQGhWD0UGoNidJJ4lB8pGGmqkBDz1Hpjqw29lkz7GJndvvOSS9JC7Z537tsX6ReqeB2equ3z65J2smyQ6xS/GH86wd7dvcmM9/L35i5k3ebWqPjVLOM2PsZorZTMmb+Oyp88tYxVZl/c3IcatMCz68lYnSt4kxJEbVpc8HZTuBl0Pd82n7cj9mXcrVrHmjdyp7n8/l50aqOipLNUw5603lDBwrw1+Z5LKtZpoEspSvclKjE2yUtFrnusy9xA75jvcQl1HKOu7KaiS9FsDupDsnbwZs5tq0h/5IXCa+TpL506c8L2co2p2SNevrBqGJc+h8WWWOrJ4UFcLyfSo5nXvpfJYEvEqmzbnLKnT0j6d91mFAZNaa1ZgAo1v7t//rv90eaNhpcn/1+9/aHvhqoH9rh+5v1vA9RxY3zezxf5Z3WBSzRVn3SwY6slkmWO5MfwIHgBCuk7b9Tx0yRkB0+Gq5775ejixBjynffPa+FezIgV/BmG2eO/iFOwUQ0lZf/XcgAb3jDj/Lev6bjU73Qnfs3y8CgLUplZyLZTIsLSHwpDNf6yhTXZleDsAwOjH6Sg7cvcZXwJqS9ihpLjbBbH6RBExAhH+LTUbgpEBK2ma5QrMDI72LFCagIJs7QQrABo1aBZ+Zi4C7a2sO/DFnmVfaxBcWFDQGBCCYR/Y60spIe/IuAM0EPWCEWBZ6n5iuN2/elEQzr/rkE09oU7906VK7cuVqSak4iLy4tKc99dRT7cknn2yHjxxWLT/aQz3cN974Vbtx84Y2cYDVxx8/JwYwzsnlT6+oXUeRIC2w89ChA+3c+fNiDQtkECC1S9/nvakrbBnJJbF6kbamL9Yrw/FrL76gusAnHjsh1ix9zLu8/vob7Y1f/UrPoSYwMtTcUzKKrbUPP7rQPvn0ky5fQ93bV155pZ0+eUq/c+CUel4bAngBLQlCxXNYAwTZtVvP07shtXrrtp5H0PvEMeotH1RwldrCgKjf/OYr7ezZc+3K1cvtT374Q332/e9/T/LdsNUYOzqfOSuGfv2dPuGdaNeRI0erphgyqAlMmCEUxin3vXvXQWGC/ABctIm5c5fawkjBAhoVWMHfuQbWNXNQ775nj/qMzxJgFngaSaQK6GMjYdwl6KZgbcmG5iBiNpFBVjufrhc5A8z2ZT/kz9fBMQeLgKyuo0It2zoPz0sX1XNyXYCBOJqSiQHQAPyo+q/KOi0HfjwAMBa8n6Q0qVFC3+y1pNAU+Q1rp+oHFftlzJBUkB0p5AHsTq0nHfxyECjmT9rOeyYTlu4QUJDDm2SHYZjt65LcAekA3d1mS4ALKOuHCEBys3Y053wqUICcfsGuMLdcP8Z1OQVoVDs1hmRbJsBe8ogjSM88AFwH4CAQK0nlOqjYGV8X2yzsHxIcmPDnzp0VuzTZ3wLnu7Sw5XUdnDHox/vJDgKqVa1Qg7+PtGZ49lFJP7r9PBcmbkA1AwrOZnX9bStIKGCr57I2XC/V2es93FWs330CNMVkrrqXHCIia5QkGjofG8F7EjTfvx+55oX26SeX2ls/e6N96+vfaL/79/5eW967r61srLf1xV1tlxiRC5Krvn/3nmoGby4YmATc1Z97YBdOSQECyRdsg/gOPwlmZ/zQd5XM7sqKbKbAV+pzFTAf4CYBaN4rrELGEFY3wfSMA8C+62EZ5AzAF/l5+VIFBJgxb3bexJArW1AsYdmGqhfr+sxTrU/5YqyJ2teng2OTjZas597lfghUBwyShJ4/JHlYlpS2AmwB7Co4oOQIUxQCOLqOpOeDbRAMQ6TLfTiOr8D9BMgvI6nu9cb/ed4B0FueP/s1c8usXwPvBm0duNBeLvCAeV6Mi2IN+/BLdrfl7nm/JNMwD7E1jGGywwWSlCRm1jW+kAMNliATGI+0s4KbxexjrUiidUP7CP6Dyl9gD4pd5z4xiBw2v+TRVx50SXaxYKtmOPYF1h37k5MCkIFetoT8Xv85+duWg+a7tCFAvANDFQasd7fP7EBg3kf7QwVanDyQMfceJNC+2Ouxs06mqhqiBPN2T4EUxoJx2oCFW+BY2Nk+LzSNHz+p02s2vCX3GRcz0J08ZbCbNjkhC7sQJrzWd4FC7FeWw8M2r2pMtJ8WwMvYsN4zfpHQpR3OyLd/oKQOAWorbW3ViQgKdqDwsvJAn/HM48ePyjfEH6ROsOr+KdFiqr1dJ5w+91M2QvaYOsMlUZ5ADOOXxB/6KokzDvh4j5OdqdptAnerFqyWcLExI5kuRjjJBwrwkJxiFmgUUBJwTnAtgG3m9xT7LRluL5KZeTUBqwVAxY7M1Pr19umYdU4Rs9KLOa+M9/u8M9FO55u/MwA4ctTu2C2n2AB6PdhcdiKJrirHITvlM0vGmr1WY1G2T6URKgjOvVjnCUbyGf4J+4iUIbT3IOHvfoxvaxlfM1Wc+PHQAcdK0JPtHdhOE8PUgUAnzFimnTWDbT56lHOVn0+5GKlZqG0GXZ24Rn11kt72yvYp+aKkz/HNaeOY5JtgslgloSgPwf5pLToxsO+RAM1JfhgSRkiiyLv05MIC6qd5HgA2EYUCJgZGzzw4Oc27XFsAckCwyL2K6V/zOAHqASSdmb9zDNcAzFtBwbLPkvgm5lFMu7pZD8xXWyboa3a1JEDuxJ6BTljgYuZtB0WGpG7LZ5brvg3AHZ9mBmwbWc8VZ3FMYGJxeu3bTs2DACNoZxOzTVLG8Ip93Q2JIDOAYSmXjFDgGBHK7xPc1npS8ntqIM8Cifl+ANkkgExxqAFJKwnonmRTY6gEnKrPO7IA4y1Pbd0GbOvjZmct7z8BwFFOsH0PUL9z/G176zrOBw9fSdrPALnZB+ZAm7RRu3ckjyuGFIBvYGnOtmD+nUcGtX3EAJ+ZR5lLfuzcc7Z7vVHCuWz6TlDxeM9yj/v5M/Y34EzukQQd+88FVlZYTHOh6ujK9gWMHFnpecnukE8JF+PrjG0e+6JcaQ95zbm0Pf0zk1CwJYFqShDxPAiBZwJ54z8qVhiFIHuVPU4Uf8U+UZ2dK07hORUljK3yy7l/mJWprxs4WaDbHGjbAeYAxHNJAvN9FPuTM1OPLfT+KH9nm0SC2JgQcOwYzMaa3f1hihvMH2Maqg27XVLBaN+GOT0lX3iEubX7wdLXkR6Oksa0FuxbaCwHW6zXLJ9jOq851p2+SgwrcfJxzjN+nEFMwvE1TgR1u5wwm5IQhQFk/MsnyHP63juTADP4W3V2TDuyjrLf9/caEhljF/KdEbyPfbMal9nN8bNpNzG9EBt4556EW+XgpKpRyZF8jhpPJ2mUL6ezyi5UetZE5Ik6FP2+b+8+kUw46yVmENA4/pvPv3t0vljeu9clygZmMH/nzMRZkn5WOyop2HEjv5P2m4qVjf6q9p4yIgGa0x8QAPDrKKGYnyR642/xI/C45L+JO/8v/8P/PLsAtt9avvrtl6AHvhroL8Eg/iavsHx896Y3eTaabBgl/7W52fYsE2ClfqIDZAlgOiDB9xfbwiZMq52mTILtQ+bqTMOmQIGyqDZwQgLIJrSSC/guzkr9WRvclmcPnlM/AO3QGW715wDAFTD8or7c8SDzd8QE3un5nwcA69jM5qB+rbqjFbgJG2iUARzln+tI3A8geb4Pe+V4FsjqumOW/mKj6JJRC6098/Qz7fz5cwp0IoN489ZN3YpAKHJiBElgg12/cUMAFMFA7iXGW8l+BRiZdVY86gRAVtZWBDju33dAABAbPkzgxx9/XMEwgh0AkAQ7CLogd3bp0kXJE/Pd1BAVK7lYRgB+586fE/gLMPzuu++11157rbP7uC+Z8+fPn29f/8Y3GtnxV65ekawzIDFgLUw3+uTMmdPtm6++qn7AkXv//ffFuAWU0X2oAXzwYHv66acl4+z6ds68//jjj9vbb7+telz0M6xcwBn6C/lVap2eO3euPfnUk6r1jHMDuHLxwkXV66Vf7ty9052Is6dPq/+Rozx65Gh7+tln9M7vvPfrdvXylXbk2NH2rVdfbS+//LLW+8rqWjt88KDqD+KsJFCcOhybC7vaBx9/1K5du96ee/bZdvzEccnI4GBxKCBofeP6jfbJp5fb1avXND7PPft0byu1Hm8jy7myogATPzD/uJ4axSR4mP3twLwlZKZDux03ZHAdcAg4IaANx3Vjs+r54WghbWuJmBx6XP+KdeLAGCAbwWlAKzMKl9QHqo1JJmQkZRQAkwsq5+/a9es9kEUwG/AOMChOOXMwTmZYgyOTZAzSssBS8zeyyslIDMASB1fSntQBTeZ+Oa4JeAS0TEZtTGYOU2GWWi7IwTxAXstfPupyP8lstVRM1TlmGKrfFaTriUIFSlStFtcYsbS0wEMY1NSxXYBhOMjE92ChgwS5TqBdAfT0OG3B2b5z957aR43rBFOZoz5EGPCwHI5ZbPMBBRz4pT3IipttKMdXgC4MGEsLcvgyYxf5VdfUvXnjhiSeJRUqSVoz9QioGkjzu8bhl2Q1YMNDWJ22CaknHdaQVQIcmMXZ30e9aaSLBQQ8VF8BOikAS/3dDRiUBrfE+FxbVQ1fWHAktNAezcH9+1X/lu+xdg34IZkKO/mg7A7zNTV0lLADsF6BBe7DtSTDSO754ZrW8OFD2ARk+H0v3oO1lXnnzNGHAnRQaMDWM78AWBg3bCOhI7Lnaf+uhY32ycWP28/+8q/bwcU97Xe+9a125vwTbW2htbvsKYBi+/erVu4e1V3daCsPYUEvtIP7kXF1zV/tESiSLFjy+cHqqkBg1gfzJvKzTgIwO5L3pf3YODO4H8zIJXFPMWol07rLMlI9OFE1dSqjWPaD2rUBeSoAwHWyR8XQ5U+XRHjYNiMnNQROAxC57i5S3w6mJOCrepBVi7WvlQLsPdedKS+bU7LAGptS3eA+zF/2lBwmc6CcP1iPIJWuK/CQPlhZW1U9VFefcmAgUuoCBga2bABqDuPUcGd+iA27jxrR+0qy1DY17mSktmL3Okgm9qrZ8/wIOHvow6xUCcqXwAbDug0QHXBSQHNJTNO3TpooiWMx+UqqtMB6mMIuR7Eg+XTWleca4AAAiAMNvHPqb9NPBIhYf1YR8FiOdpD1MWawaz6U9G3eCz+Ba/YhuwpzeO+ypMS5Nix1vfhQBsG+kpnCsUkGS6zaEDCedw/Y77VrVngS87iHEt3KL0uNKN5DST0FVMX2Y6t4X/b9ALPxDQMUaf8r/w57luTAMPw83yzTzne5D0AvyVdIrNM2jSlBHLWhgo8FOjhZI/V77eFjm7Kfpa0KXwt8u9du3bjZHqwY4A/7d6/2ezL4V50QQk3h+8zb1c4cwNcReNPB9TBqDDgzPxOA1MwWS7hqnZV0t2yvJKUttxpAnH8necGgd5VBqH1V7GZl97vensYN8A5pcknJWUo4QaCetKT9zmA868yJkpP0u/bJSD/XsW463c2e45IgEanmsIIVsCx1n5wb4y/5TDacKIZA1fw554sBYFnxftnfmAEcGewdDlgTUDLJZZsR4v6yC1hB9ChdlZNl++ckinEuSI7/ANLLuywlThkNKRU4kSEAv+bUxrr8Ytu5hXbgALbM5QG4ZmX1gfZUn7sssxy/SuUklMBIsqYDentRBNm9qLWEHSYhlrYRaOQ8gz9gP+WefCwpgayvK+Ez5UqwP9gigclrXp9S89i/T4ognJ20Z4ldMtVG1Gl+CHIyt1FIekRCi0pE2I9K8pyAh2LKj8Ht7E8egynIOQa/+6yIhGsdWz3MI0N2li0bBGoCe7y2u39eQOQEsEzX2+2clVLu0yqSwIV/Td8bmGUzwMQsOGEgvdQcKjuj74n1kBFYTBJG4h/j9J6wjFrLduJrLm+TsJHNuMCsHsy3mZhhzc372PPjlnbMgDXbADAz7Q3QM7CBc9/Uo835L8kSAU+VmKFSAU5I5T37PjicPbb2jw2U6mvLn4zBmgOAo6hRMrhJwEjiUcYoALnfu+ZMvbemxBzAFBsp3yBJDAPgNfXfJLW/vQkblBySnFM+QKRqhzfriTs5Y4fROjM/asz72Ke825BsMY7zzFjPNNJlt3ofTRd1i55E6b7m514ygNEO5nuan+MX5pKkZ8emEqwKgOwA7mA/OqhV+s34fz3OOAC+AozCioyCRBJAI+leZ5Mt7S9FMN23nq3nBlivHtI66PfySI5rPtfPh2ez5DLvpnkZyecJJJTFLInayM1nX5S6SK2PDtYNIJ3Ht5K6hxrlWVeSdy7/bWtihI1l9oMOAA8g8/TMSXo5+4ySlAsYTZ94rk22Vd/tZZ3Ue51BnLGbsWnjWAz7yBhXmWfhbpnfW+bwlPgwk0hTMsYB5Ey4Kie/avE6tmBST18LsdPDIGcexF4GYFdt35KX1ncGBm7+rXcbzqYjqE13Su2qVD3G+SdVvDDEI1Mem5ffJ8Gt+j3P15mhGMpJTE8/JsaQ8zvP1Dwowo93+CmpxTEUn89yBsX3iiIQZwi7BelbK052goHO3RWzqvM8ZzwBtnXulHqekkdXVHvX5Ss2FGM5fsxqjPRh2gAAy5mG9UOyHcnnnIWcpDqB9C4j5dJTSepXXKrKR9EHfX8IkF2gfOw6MQ8lglfpJ9rJPWmngXHPK8tvO84awoZ8T50z19o/+Uf/9Ve44E4bzZfs918N9JdsQHd6nUNnF7v7DQi8uNuB93UBUGzu9vIJ1C6GJVwyvwsLsKQW28Y6DLDtpkwA3O0ywLq3V+ba350AYP5tGbMewbBZH0DgMUdueMNtAOBsCvP94FZ/AQA8HlC+YGVsCUD8BwSAExzZvknULqk9rWTfLJ/iH9qZDTQb698GALZTaieK/4X9mECna7ct9cB6gAg2GgUmFYBfVUATeTE2a8AGNhxLSdsBZEi1eQvUsQwjmxp7peoAnzjZDh863C5fvqrgLGDqgwf3BXyePnNarCwAyLffeldMjoDKCpyJ7WP5Su4JoHr69CmBxsg+49wA2r7//gedlQG4ipNw+MhRga/PPPuMAFWA7mtXrwqEhaXLJk9Q5Wtfe0kb/CefftquXL4i0IHfnzr5mNp6YP8+sXlxEMIyVaCxGDgCYErmmc0beWUAnhdeeKEdP3FC7GM2bmSeL1y82D795FO1IQAb4Oxzzz0rMBTw+dKlT9RfvCNOAExowOXvf/+77eVvfENsAII/OJ2W0nyk96G+8ccfX1B/PvnkU+34YyfMNlMqf6YoAAAgAElEQVRtQ2phGqS9c/tOe+NXb7Wfv/ZTBYS+/b3vttOnTirIxBy5e+dOu/7ZjQYAjKQ1gD3A2r/70V+2K1c/a9/9zrfa008/1dYfGVoAIEgmag7xcdqUHVcOMA4tz8eBgXnF+4sRVIcMZdOpXprreqquoeRYDdbSz0jssqbEfl1aknMGWKIMTNUDNfuCHwVtSZSRTI6lfhlL3jPZ7smYjByznSxqBcNC8vvFIfc8NKtPweiSbVGguwK+YmwVO2j2cO2IZA7msqAjWLtN9iRzP44h/aF6g2L3lsRnyWjL4axA2JSFaIBVII8AYAPIU/ZsSfL0TEVLApuBbWa7aiwKvLZ0fA5s/YBZ/RvGCe0T6wuWJnU2VVOWWpwOAwtkqUAP/Sjp58qqHA/6vI9le3eXtOJD2QHGMLKqzBPGNZK8JF5gzx5Qvxap1iAu5YzLpsFUK1Z2ZHOZJ67lGmDcFjuBU/7OdbJDdZgxQ9iAKnOFgwTrjAMf+zNtxNaY1Vx7dgFZzHHem6dorhUQAUDMHCaxokv6EhyuoIHrWlq6mP4JI5DDCjWE+cEesvYBdEk+YUtJ0oUTHAwoMScI6touLao9JLHcuHGrmEtLsn8H9u2VQsWutt7efOP19pMf/Xl7dPd+e/XVV9s3v/OdtnT4UHsAiLbR2kOY2WSl6kC31jZ3mQG8e8EgGoG+sKQDvDBvsGX5d5KKmCvYV64xsFIJJHWYVjkMrfkN3RMbOTOX6vuat2UHUoM3DG++z2okSQDg7hD1FgFte73UR5IINiProRKCYpMYV0CsfftctzcM2ekQXGzgSlRIDSADZgYiAyJzTYA5g3KukU2bxAqr4GZYz/zToJRZwKl/HkahalNXfVP6bvci8uSu+8uaYB9ye13HWvOqmLwBVjM3nXRheS29O0GOCtrLtnI/7DASzKqJ5extAdcVeOP6AN0OGO1yXfXKZLad3tThnP0v85rrLQldAYCSsY4yimpE177hw3dl47M2KxiD52gGhOtl8R99z7sw/iRNMO/NdN+v3wOu8KO+1xq1wgZtz37NmLuOt0tgyIZtNtmfI0cOa+zkByB5jG0xBWDK1C8wMZnfCmYUIFc0gaodnGCCGRu8o8DTJas6BDhN5riCG5V0whgokaL8ba5NsG5kso6/78Gbzc0KQmCfzWrsyQXD2DH3LH1mH4P3p6/8nDzfQcs8hz9jP/kTP4CkP+7vUhIB3dnTHrXVFdjITtiBDcwcwaYCluElkyywn7/voqa5a57D1lQt6UizFzuCAFuSF7OukjDhvioZwwKCvIU4mUM2SXuilXCSfR9m3xhIzL6fAGiCo/QTdvnA/gPq0yRlSgWn1j73CSgPuM39zVZxoqj6EjWoHmjKuSsuTaWH9nFPEH+CEsJECBDjPcb/t4VN/Dnnrzqs9HPLeH4R9qc5P3uumcDl+cu2sg3HYPmWhySYHiZXBRXTRzmXbm7aVxuD/ZH0ln9VZUbYe5kz/OhcJKUbA3uSd6YMQU+aMzgM8Ir/rKS3+/fl6+DzRCmJPSxzCruP72MGvMs+8LnUMfYuW55fCkJ75CTiJ0gRqphK8qcOHNA64Vms86x7+clVo5c+4xmUwOBe3F/M+0qSoy8MMOMLH1BbdaapOsVMdL7Pc0gIBr84fuyYnh1lA6uS+fwvf7IScQasvwfrt0hAO8Rvv3pQfJlnn8bv2W7cp3m2XW77NI96MmoBNROYMJ7KJ9ac7dQEivTnjEzlIYBvgKL847masE6Q9N42AhxeFw5o936bqSg9vVPAmZ5x9XmdMf9ZAGAeNch99n6dY9TPRGuyV42s5W2eHTOZBNZ5Rq0AjYBhW9o31S4eAX0H+tXKHQDIqX+SyDI7mn5QQUkTelP3nJox1c7t1NZcWF/q82eIck2JMlMbx/HpY72TcRz6oYP1g1EcAfCxOR00GQCygI655TiGmWco84zzb+u6ylVbI1Us8Zwtw6aMLx7QagIba00HTA1w+DkJBDkLb5la8yAwXxiZw9v14fzvlJBhQoqTqKogg+zVNMBdMlcqZXOxxi62Mdc3AwCsOZ/bpZ0JrYpAPSnv9PGsSyaG+DaLd55tPSfXXY9yCQnFoVwHnuclFpd1Oc4jjePA0lVSRPnOoz+gL80rls2N5ejn5Lm5d+aZ/aIhqSJre3zlufmfORXQL8lxdavuR8/GV3Zub4+hBvDvyh0+H+74M5P0M90/6y6xC5cYm96R54ksE1W0JIfMPcgxB++l3X8c9pcwrnW/EUQu+5ZYlD6v5EX+tOKZk2M4CzoR3WpA7PeQWgJ6WtXE8ybzJP6qfHYbgel6xXtNguj9P7c/Zi+fGNiVKDEk1eQ7eu9KOhyToPl75JqzhgJaRxWOM+Ot27cEluKr4c8QtyAZn0kiIHm3Y4M583A+ID6L0iHvToyVa3KOxkfnh+/gF1mG2fLO9FvOkTmXOh7lczTxTZ1xpVQFCcW212ca+/X4gfj6iuNUTGw6g1hJi5+cAXg3J77WHMn5u3wVkvz57J/8o3/8BejH5030rz77beqBrwb6t2m0/j3aeuDcLmniSP5ZtSzq8KBAgN3O1CFQMFAbDwaH7y+19Ucw53BqRtbuzM4rcLjLUX1OW2H+AgD7XvlvCipUXo8BYHu2/m9+tu4AAOeKudb9VgLAXwT+9mzkwSEJCKaMrwoCK0hbzJlZALg267msTnU1H6l2iSVuvcHakVdtTLFjNtrNmzeURe7an87u5tpkP/GPpd1Lqm0LU5igJ8Dkp5c/LaAD5pNZIMmeSpACsBK50cU9iwIeYeTdunlbgQWeTTCd7wDm0jxYubC7cGQtCW12o2uwOIvKQUMCMQRFXFuQ51Ini4A57UAylc0fmWTYrpJNO3xEv6PO7C9/8bpAXt6FTRvA5InHHxcbmYDyu+++2z659Gk7cPBAO3H8mIBNNm+cBVi0PI8sf5wEPe/+g3b5yuV24zNLT+/aBav1UTtw8IgYyjgovMPZc2dVu5d1BmMYEJh3xRkhqAKwS11fAIcrV6+JqQwgfv8BAaTWnn/+WclH816MV4KV9Bv9RL3kTy9faT/84Y80Rn/4B78vVjOsPEDcAA78eemTT9pPfvpzvc/j58+1V195uZ147DEFtwDVfvXm2wKRAfyfe/YZOVYffPhR++ijCxq/559/rp08+ZiZhYvuhyuXr2ounUTe+qDrlCaBIU6us9gcMIbFCmDOgevIYSRZfZ/MpcwnnK7lffvajRs32/vvfyjn69y5M647VgF6nEwBHQWmci1/Rxbyxs1bAiQI1odBnmBgDiqqGzrIBnveOcPRGYl2JJPkIFZRgXeAj1wb8DuS6h0sqQzWBLpyWHRQMGySSYoqGaByGovVRcBbwcPU7i7Wa5jxAb79jAJpK+C5hlO6sW4JzwIwwzLMQR7nU2Cr6k4vdOlO5q0D3aU4MbCOLKdkBokCgTUGgHHjOGJ/xN7UXFnUvIhMs2quVq3bmaSBCuyakZc6RrYBGWvWPn2sw8y+vZI+F0sYxjfypdwXYPcRLFeksPcaMKlM2GRQBnSgf2iL5EU52FTSglmCyPsY5HAZhnqf3WYTy66SwZmgbrWls3YfrXVHH/sbuXbq4MJapAY4dShpE8Fk5rbZRsg9m5Wad6d9YtyLdWp7SBu49vChQ7JbzFX64tpnN2RDGCM+w+5nLF2jFTn/dSWX3LrFIcqZp9hlQCyesYxMJjvw5qP2/rtvtZ//5V+0hw/vtufPPNN+8A//YXvsySfaHbJ3FxbbxsIuAXabYj/DOnX28+qKWYcGLM0epN3MDRIxaB/BbvqXvYb5gl1VEkEBipL4rnUJa1iZ0ZVwlMNvxjTJSwo7aJ2ZfapDrZ5tJqpqpO7e3ZmmPJ92EVznx+zFXW1xkDrr67gylOlr7LjkbpFOf+jEEx2kC7QJo5PfBWDke4CmAHnMLfYe2pMDbw6AtJ8+hAEmSahNA7hhqGPbJPlZdlWAWmU6M6cMwhrckaJBMb9S5zISxAHtxFhVYgUSx1ZRYP6xrgWwS3bM9R7pd7W3pEhzLePZE2gqUYb30SGXNdPM6uZwTSISeyTtpm8BT1LvN+tKihsC8Fy/ODWFZb93ux4x69oy8K4rrPIAu6wAwBgKQFO9J+ovTxL/vJzt37LeVftPEofK/pmR70QTfgz4Wd2E8UmtZK1Tkj80553YElBXiVfaX834ph/c5y6pIbZn2b1IGAacSoAktYIV6FEyjIF11xo1045ku9hfJ0+4lIFdcLMnAJmY4ykVkPmKXVbSBwlVFbwo5bI+D2LvmG9ieCthwjaR/jBraSq/YCloq2ukXwhomHnuhATGhix7+jl+Q5QsGLsNAVMTyxnAGPviBMIH7eHqajt58oT8sqtXSd5bUd1fEjdkZwr4Vpu1B5oZkGSIJG4FVHUAzSx1M2inI0wY88w79XOVbJHbPZeIGgG93CtArmpNVx/Lz1HyihU9kmzFPLcyBMGfWd8mfSbmRWduFKjWpWodPZaEYwHb8aV11uslOXoe3A4AMMG/nRNwPXdmoKNKXy3ggP7LObA+2Q4ANpD0twGAh8Cp48y9PZqJxRiXjN8ySQIOyBn0dUIYtgjFA9YJ+xfz8N79e+3u3TveB7DRsvOWkGYx4a+aXWMZRvwb26u97djx42X/3AeAyiSZkEDJ9zmvsE/jb+GnsP8roWhxqQO3tIv5QrtSaz4BR9tCsyZThoZ9lH7WHFLA1moeG482xFDef8CgtNYqwUklTh5Ue52EAeOEZAOXDoEVw5nKMvD+Yf0okbL8sCTfcH0YiAG0egAfj6zAEoEJA0Mu/qeB5A7Xz2BxSryrBONpjQV23MrM3G4u9hfofxkArzk52ilpoFh1g0/dA/zBHwfGpyUep1JcDupPAHB5BN6HB/nh1Ia0de7Ta/jHxOifpncg1UqwGOxOAs4BKd2xpSxRtjn7TGcL1u/nAeBCWSYDsbUj+54VHyx7lZ45jncHvJJpMlAHBmBrBrCvF+6jNQPg+rdKeqvE126LZvDMUlmrZKTYSwPi3p8nu12As4Mltec5OWD8mZrhl/Jcn01yMfA2Jczu0HUdNNK4eWD0uyj8ZPzmwd8AcxnvHe8fELG+sAUwq/kxMahn75R3HaN8HRQMS3AuCSJ36Ks0Bn8bULe/904vMAJnA5DYx20bQGm8Fck/Pe5Qe2USYJkD8purtE5GOcnesnOS9bdaT34yTny/J4bP2QR9PWM6TJ8Ah/7VNhLHWwBXz8/xuox5JGknn8T+gHzC2h+0HkuqfH4Ozy6TUkqq0jpSUKr4g9mN5cv2JOkh1pAkOykYsS/hDzqemGt70kSiws4k93Y6rOuspa6wVgkoI/M1ySHdjtX8Gu/j945PxhloUkDT3KkkgG5Tv8C2jcmbGQ/F1Iakgkg/J7Zj5bdKHiygV6NRZ5GcrZgHXUmg9sIAsLOxneEdcq4agOFuIwLkVttUd7cSpPmTNiRWxrlE5y2RfaykoDlUjFzsGN/BlgNa8qMza5WRCZnAs9l7TbdJQ6LTzJqs7+ksMSf13xUNYlcHoJmznJLj6gxG3/tsTNkzVMvuqv3x4YijSLmK2Ff1q+N59pOUiL9mkoMTtSyVfuQwxJsD8odU/qcUuhJrUYkh4kmVRBHAWOc4KdpZ8c8qTV6TKRHgZA2vacYh68rnKRMMuM8Yz8w8TtujuEQsiHWW9vzzf/LffoUL7rzRfqk++Wqgv1TDufPLLJ9Z2GSjgP2LfbAdkzCqGKTZ6OSkcjBVjWAbHOr/bm5wcCVY5EA9gadduyxNhhHCCBIkd2AW42QpA/8stN0LsCA4OFpyExBY52D2CmWgmyGS7BQcLgeJvLEnAPu3HS6euyUrb7jZfOhhy3PkPA2/LRmowSftGardoRhv8rdkCPv9I1cy16rhMBTAlj9HabD8XXJ5e8wse8TYVE2vsHAy/nmCHAzH4BzsTzsyplWvzGClJSWSxcYRRMGq9Q0BimfPnFWg8Ppn17WxUy+XzRZQlY1NsnTlTBDUUkYZEs2rqz1g+mjDkoAwOJcWzZJEAhUQUkCF6ro5+L+56QxNvXPVnFOh+wKV5IwMDB5qBT/++HkFdbnnxYsXBRR+61vfbN/+9u8IXEDOFJDl008vtw8//EisvAR0cRRg6T7zzDNizTFXcSIATZA+I3Bz5coVMYJxiABGAGioE0ywUUB9a/q3mdR79PsARAS2P/nkU/Vhgty3bt5q1z77TM4FP089+YSAXUBVgFMYAbzHT3/6s/b2O+9J7va5F55v3//edwVSKzh1774A4l/+8o129+799vu//7sC0rnm//nrnwgk/u53v9POnT0rJx5DQYCbduE0wDAmIMV7A/ImEAWY/Ks339TEefnlb8gJ4nc//enP26/efKc9/9wzAqph/vZA/upq+/GPX2t/9qc/ai++8Gz7+7//e6pxHKbYFNSYZEMZbwFv+83qhW0Mq5cg3cmTJ/XZ1StX29VrnylIfeDAoXb27BnX7XyE3J2lnsPGwV4RrDIoYbtF/VKxqA8faidOHO8AgGtXWgIbgIcxJojGuGl+LcPEWNeckyNbDCoFucphzZwXSAwbqGRhqGVLwMwBLzvCAlEEkBqs6AeTutYAgbMsuw0uKRoHFwsEtXHqjGOBo5Vhaoa137sfVOrAtmvRYEGCbzno5xBjG2AQy9mXAb2RSjUw4n1iRX9OwECxicvQ0F9ipJBsULV2krGqflgCiLGqAE6+mcyP9LsEsusN+sE5BwnJv1YtaPpQwZuyZyRysC6516WLl9qdO/f0igLYNMZLTn4BfEOZoBjoOPDMDQAnMaPbpuzcRxcu6FmnTp9sjx0/ocOs64SSYbpb0s9ig22SIXpH9VgN7piJSXt4loMGTbWqr1y5bFat7MMBMdbpa0DXJIAgDc2efebMGUtdE3gGIKxatQCiAXp5Pow3r+cV2QMaQNtoF3Mae4etO3jgkOsUV3gxdT7D8HFGqsE9Ab7Ly5LUZ76TjHL4wMF2gKShvUvtnTd+3j54/Zft8J7Fdu/W7fbq97/fnvz619vNtUdtfXG5LcEAXFpWvUset//APvXlg/urTsI4cKDiImZVwXgmQQOJSWXrFmsQW867EijXWBbTNQAcY5+6uAkyMPd4lyRiWJ7TtTcZWyU+qT4iiSaApK47r2DQINHF/iMwqwAwSQMTPESiugJ99BHzRzW3xcKa1kyysFV7upjavATzk/b5WvYKA45KZoqKRt0//g5zhjnLIZUEKmwhe7SSKQp8VJZwyWHRZ6lhbZAwdZEMwtiPdJKXajnqcG+7qZra5Q+y3mTjVGOoatNWQgTjyPOTgBDw00wGgzg57Dqw4YBCmOuRfE8gMuCBWcQGlg3auj0ELJIUFJxJYaNBOi7AnmTypXLgQ7aSRRgb3cMJI8kqh3FHW3l+DunxRRhTwNmDJE1U7Sfmaur7OjGl7F/ZRNrNvVKegAZGAjnvJPB9nbpSi7I7tCX+CW2TSsdBM/x4dyUykL2+6axx1bsmwWDBdph2x9ELADu2K3NDcy/M/wqAWJ6bc4CdY/v2tlmWYcdX8xgkGGVgOfugGQ4T4LYgJi+MaoB9QDX6XgGn2t+y57MOw6omOZC1ShKK9oOyedx7WQkarjsNCExiAs/gP/uEqEwstP17keJfb3fv3dH3aDeBH+wwfhzjgt0Ve7ISBngn2khiH5+7JqyDKbST5CT3NVL1rlGWwJntv/uFfsL35d/sEZGD698pOe+wL+jfJAAg08v7ZXw8DlPty17Pu6HW4Jq1YeJHVjIgRtZDAqiKr7ZNzR+3xXvmGLzMGrSfE4aJn6/zo9bSLP4zgRQ+cXxeIGI8B3ZgbuY8NQF5+rx/Nh3Y0h95Hz10CJIbME+w1+/c+6JsnmrBDTLkqfcLIMz4OanUPinzMgoejEuuSxIYtlHqHUOA2WeCo7oX+wL7Dr4g8vvUUifZ0UzPSuSuRMWcn/AL2OuUoMieAhOcRDnq3a+tyU9QmQlk2Un+2bevnTh+Qvsp92Uv4dpI+wswJWmHs30vjeCktYC4sWE5o2buMaBhOTNnrXhhBYD4fh5XJy3R17EPDnROpRsUdC+WcMZNwxerU+rQ3iOm2TTO0TEwOjPf6vsJrnqeTvM74Mp0b89Xt2P86yQJv3VGe37Og1/DnbosY/bs2AW1NXNko2rVK0ZTTK1KoIkii+MnBWgOdXDzrJk2hGnWwcdK8Bn6Mf2pZKJ6bl+rYUMXkB87MPVPATND4st26zwB/97GCvqM31WyQl/b1ScDcD4CsFvaUWv584zMDFA62qM+n4Y6ufOZJ9uwGQPebAdOZf7NhJPqTDbfFyOgqnnZxyys44nAEdClT88R8IsB7iDX7FoZ5UXHeZk+yytmbczbz/kxd7aTR1DzN3+fBnkGkNzy+diIob/n597Muw7XZH+ZmW/z46Y1XBDqkGTQE0yyPygxbgTc6nw8I4Fc7MtKrtYcjB0LUFMS2uM8T9/kzJwxjL8rpQHiAFXSZWZsRlOUsa7+zjgFpMy+nFIOGZ8p3joLDqdfprFLT85JyI+TeViP83MwMUK1q0DTcZ3G188ekMTpKJtpqMoX7/tGqTJpH6g+9hop87xNQku3qz0bL6V9Jtl4tStAayfG+K4j0zrfCwgfFDqxqr6PDPVep/60pPds4ojXipM+pmR4JWNVzCPrSfepd83azbsbdHcsxj6h991Z8NvjOQLyTmpLXMQ+PO8mML7OlrmG+yoJvvZwzsNWHHGsmu+zzye5XMmzJO0OJVQiC873fcZ2iTd8zTIcbmO1f37uZ05Jca8S2HsMusYt89tnOCfIjgpe+DJKepPiZEpz2Acg3nrl2tV2985dnfkBdA8fdBkyfuRTkpxQ98VnJ1bCuQVfkeQ3Yrr0Kfd2iR0nQzu+53vQ5vinPo8tKblYyYQDe3lhYUqI7fNgmOszPn/1Gb+zmfO1GRd+l3iNAGmpGzhe/q/+2b/8ChfcydB+yX7/1UB/yQZ0p9c5+uyuzcVF6pC6Rp2MRR2U/XdnGhKkZO9T1vsjB7owYIu7CdYt9oA011gywHKaPixWTcTKHFP2uTJj1tvm+m79t9AIRsEQY3NggyKDn4M1wQUH0rhP2pMNB0B4O/+tv+9OCG4HST8fAP6iaZCD4fi98VA4E1jojsL0bX33c8McO7dgBJm3+5ZBX0toqQ5ObdZxIjXeBXgkU3h9BgD2oXHm3QIAZ4OpDdXZYXYOXKPA7JFsiAYCvKGwmRBQIAAMIAoTQbJ5qvEapsnEjKSNBIKR3SPI9o1vfEOAJrWDP/zoQ8nyPVyjxoP/k6Oh2pKeM5FwZW6pDixZXQ8cNAkw5nqVi5Iipn8IlFKz98rVq+3NN9/qNXqfeOIJBVOQLnv3nXfbu79+v929faeyEeiD9ba4vNd1Ag9QcxY2zAMFaQjshM1JMAeg5vixo+306dPt6JHDlv5Yhhm1JMAZJi/g03e+8+0CZu8p6AIzhYM9jghgLiAwjGcx4HYB1OyVg4Hs9EsvvSTwkXYAFn3w4QftjTd+1S5e+KA98eRz7dvf/o7Yw9ToxfF88cUX5Mi8996v2//1f/6x+v2/+C//8/bKK6+on/m3GLVLSF0aNMTBAXQG2EZCGRnus+fOCMw9deq02vrRRx+11994U/YFRjCStr968612/fpN1SGD8XvyMbN+FdgnSLqy0n4Bo/qTT9rj58+L4Xz02NGZhA1n1kkHydc8eCCgEDk6GMDUnQaoOH/urPqEvrt3/4G+z1xiPABqkFql/wHI8TavXbum+fPYY48JCGZ9RA5YTlJJoCpZpg5jlvF18JZ1x70FIhMALvYRzyXwZraqZVbj8EfqUTUAlbDgoK8ctC7/loC6kxVis+XIFfjoAKMdfNrDM1XDtNZDbI6ZGm6vkg0KbJD8pw5PzrIfM34DDKi2pMB/5FuRnDErzs7mJDPDtco4LDa9JHiLrcszHPR3/UO3yz/pR0ltrjiZQUyZtqAAJv0LywXHWcCLmIupyUtmsNktzAXbIA4eViJQkpLsnmt38l2D0Q7W0o95voDnldVGDdCw9/gc+wXAy2hM9ZKdAKUEk2Iwcg1SP2rH5qauA5yhn3Dmua9tlO0BAK8YY1JmSL84CE0iBTYLOeaLlz5RwgwBYLKlDCxg8wy4KuhMUsmhg+3kqZNaDzyT36uW79qa2LAkpqTvkS7XMwrgQing179+X+CJl/qC2oeUMW3muzB519Ye6Z788H58J31J3+Wwxec878CBfWacw2haWm57CIwvrLfXX/tx++j1n7eTh/e3G1evtCdeeKG99J3vt439B1vbe6A93FxQQgoS3AJh9u/T3qH6g/v2y7Zj6xlL1jrvRSIKdj/rKfsR/8Y3CZsxWbGRlJIfU4zdBORz6E096aihaJ+tTGbN0Qp8RsLK69QSr5EwNLPPgKlktCpRLvUydQhjnhdgE5ByBAY6CyAsvRqjHHbNPGRtTxn2XC/AsMCvAKtpP2uEa7yXuoZo5oclrAzKCLioOsuRCnUQw3ZDvoYSQ8IiNYslDJyAQk4KS2Cl2EtD7bQx4J1+zHyyTDVJUraJnVVZgRWBESTuIKNc9TidaOO5HMnbrEP2Vj7EbkeKK/6r5kcx9ARqJPBUz1LQQfU2DWwGHGYMsWEkUQCyqCbxgQO9LAEMZdZzEiRob+TTkkWfdYsNp4uxFax39lDVCd802AiAP7HLlwTcB3zkubSN0i6pNarkmAKDrSZQY64Ajuto03eAiJFEC1AVH5c5ARs2QMm41rvv2yUKnajQgeaaR5nTrJHUA2a8xKZec5Z85O4lAS1GOjLVldH+EIZg0+/D0qcfsQX0CfaLucznqDkoiaNKoGBjLatmSTv2okcPsZ/sMdgzJG5J0qH0wL1269YNgW9JEOl7adgoVdOLZ6WcB32CQoRUPiogm32RORE1D9YkoG1q+GbdcR9sPesqQaYE01mnq2IAACAASURBVJJgqYBaBd6S6ECfaN9Vsg+JYhPjSKUlSuabdxDAR1mGNfa6+z1xpNubAJ9GP6ek155318Od3sDnzl1Zb7FnDk6S9BIWzWwQNWcObE3aMN12qsPp80lBfoP/kOv7n9ucs3TtCED0v0/JhLPns+Edjch0+yMJfCXy2IORL1Q1ahkrqa0Us9ZAdLrIAtYeDzN92cvYQ5U0UepEXCs1mKU9Yg4zr6fkpEnhoAOvpFUven/DJqieXiSzS0oeG5IELbVR5RKcOMKcJGGUJFgSVQzOppZjkrmtmpDEqMzF8ZyZQGP2pMz/1OvLnhg7FBubf6ejeA/ZmGKl90B8MYDnp5wAsUpOnpk/w7w0/hSAf/agO53hw9TcHgDOftg3xmnCeRl4wxum49xzZm6wlQwbVZ55UDD96BvPMujzXuN4z6+HzL/Y6+l+AyjdE8ynpwf4zVt0RtXAMB1BthnGlTtk6KFRDn62he636cetmluvORPNAcCxNWPCah+DbjqmRI5JwaLnMc6ARbK1Y2M6+DvNiR1jUFPDyy5OQFTvp88NYO3UL26/BIgHkK8Dy3VZ2IAB/CYg0dNypp+3YdDKrymJ1i02dXj2mAA0vVc9Y46FmeSJnNm7gsSYDRTge3y3Yfz7shmCYI5B1bwZ2cNj/87tEfIvx7k21wcjAN7v3wFgr22DwE7m7nN0SBbJ2amfbwPSaV6VLHSm+wxTOwSX2nfm3s17Q9W23m5w5iTj5bdWEmiY7ew+UxdWYsbAIp0SFSb2ure+fLfilzvM4djece36WgOdBh9RlKgXyPDVP+0vOMGTeEZfqwNzO+2ZkQPuAO2wPsZxS/x3YO5OiV+zNrAW7mTGh/FLUqrt/6SmkGt6uYiePDPFVTQWYQrPvc/IfJWNHgA7WfzaCxP3UcypziDp8yhE6PtdAtrsf/XloE7QlRxrPfgzl1hKPAL/2Ko1TgroMfmyETyXGFaUTHyGtmoPPnZ8Ac5JSv5U/MUx2tiE+KVS76n5HvBf19ccdumMhU6kiO8Rv1iJZikRIxDX8S/F1ir52smN9S4DCMw7o4AVn9hnnim+zb0oAUg8dIX4TSWM47uhehL1HSXYliqdE3cfaF/BntofMxiuOE8SfUVMKlWS6mefrQwIc3aiW5JUnElp5bFJ+lm2NUo01Q7ORo7P2O+TX1iJ4/Rbzl4d/C976gTGh+1f/NN//hUuuIOd/bL9+quB/rKN6A7v8/Ifntj0YaeAwmSllSwkG7UyUQR0DNnjkeaNAyGDY8YnAVcbcB+EMS7JdHaWcgwcEYrFtvFod1t5sKZAD4yU3bs4bBLYRwLNsgm7dy9JclpByF7zzTUykaTe8WcuEOGNevr2FzGAv2ga/KYA8IwDNNx0NsDwRU/7m33u1wTk3G0AvwBPgwsu/u6MdLNaBAJnMx4YNzP+8xwAHAG2yemYmB/edGFNebP2Zg+r0Uxj5pTqGy7tKaYUTCezXglEm5lCIG6XGKjPPfdce+yxE5pLyC0DKl68dEHyHE4WQB55qr9iWVXLkAI4ADwxd9hE2QwBCQLMAUCycSNNzOb+zVdfaU8++WT7+OOPBWwCdBAQQfb39V++LoD2AAHY5eV2+MgRAUqAG088+YQCtACyH338cbt8+fIWNk+CIWSNPf3UU+3FF14UqEyg+PqN6wJdAFIVWNm1W+wRAGuk3GBHP/nk4+3Eice0eQOO/vrXv27XPrveThw/rnq6/PfS174mpi7vd+3qtfbTn/+svfP2u9r0CRS++MLz7Xd/9/fa+ccfF1MOdi8OCjWF+fyDDz5sy3v2io372IkT6rs4BoBid+/db3du322Xr17Vfa9d+6y98s2X2yuvvCx2twCn3bs7C5HAleqCLi+r3RcuXhKzAIY0n5kV5wSABD7feuvt9s6777YXX3hBUtI5qCXwhfPmrEDXfeT+gPVvv/2uQLszZ061l156UQxd+uGza59J5hmbBOOXn08+vdJOnjylhIJItDIHYDjyncw3OV8rKz1IF4csDqykAAu4jbMpgLQc1u7kFSM1K9mOu6VTcxgVSFOOIwAw48P7iA1UAGEOzXIOHfHpDnaCYwFuczAAjAaspJ8lyVx1kgEhzSZb6gFMn/FKRnpgDuG8BzxjLa899D1TW455wnU8C6DBjD1nnjronrrAMM5cW1USnbBbJKNohrQSJtYe6jMSKfg9wUaYlYApZrYioWvJ1zJ1qnXH85BqBxQxExvpz0052mHO8h2rAOCke5zSP7FbkjK9N9XsMytsXUFSA7uTvGykC3HoqcEI4BLQjv4iCUP2ZnGp1ybnu2I76tlmnNHO2Ev6EQCOPpgkZJ1UQx9hpwCAAUL0noDbyESLUQZ7zYAUc0S1bGD6PHxoGcj9+9vBA7CT+QxpYQ5olpdF5QBbwGGPz1L7lnsHvIZZyLQjm5UAJOsWGWgfUtaqjg0MIx8e6OfIWDMOXIzd38uhhAzh9dX287/6UfvpX/1pe/LQ/ra5vtZOP/V0+0/+0/+s7T15pj1YX2gPN2CzwSL3gYwxNGPQgVz6inVCv8NK5t+37tytZBUH6wHXqOMj8LUAO34PuMY4MH8Yo0g5MwbMk1GWqsf/qp5n6jABnszU35UcctVELn8pQDRJQfSZgKK1h+32rdvaM9THJKYoCSPSt2aAm83j8g2W/9tsu6jVXaBj5H4Z+zCnEnxiTkUSN4kdPtTWIbwOpgkU6PCug3rYfa7jxFjSxwn4+QDqcHLqG8t+F+OoJ4M9crKLbXvJRddhXEAyc0Kyx05KM0vMgW2vI0uDKSNbNoN1WyUiqgQB91GwoPyL7J28L7YgvpAO/syhClzkoJ6yD/Sfg1MuA6Hs8FLjoD8CMpo94UQczcV1JHYty8i6ZM9mnXJ/1cjEvklhBMnrVUs713zlO66B6VrA2CS+iz2w/V9RXyjIcPCAGeKPYKXeVR1g1qvs4sM1yz+XkgBrkkQP5nBk2pB8Zf657quljBOon0bTQT5n/9u8OqBgW85P1qETaiwZHSYJv8PuhgUthnjVOA5QL0bu0pQsE8ZigFMxfYsNmeCEpf+crMq1OVckaBJwmfEwyGpGsYIf+/b2ZNQw7xwAAawjYcvJUrD6eWdA31s3r3tv28PcW29rq2YIj6BXauWGPZu5nAStJJlo36w68/YLPFerc3syopJjK5Ex6zDBW+7NGKckQRiXAcz4N7Y9vkzmrc5hA0M3QbUwK5jXSnYoUFN1sgdbM548kjTiPdfBXAXC68yw3SklstBJ4HXgG3+gmCG6djqYGZvNxNsKKM+0p0sS7fDkAbDxYwbWZQCGQerQzNICaQcgoQaqmGv+l6W+XUN5/IlfqHlZiTDxqRKkFEBZ0r70H3v8ycdOtmMqU+AkNat0TEFB1RW/7X3ctrFqrG9sKLinJI9i1tKf2JTIMGedcx3zAx+dH52fqBMseWqetagAZaTffWZ3Yl9+1KZB9jYJDQFqo6IzMrBGIDbJLVG92DYJemD2h6UU32dKSioFHE/GTEljfwIyJoWImYD3wEqbpl1YbHnLWXbuGKjuYEGf/8PoDyDGOPVkc2Z/0RUsOijWb1MMzmpckqsj5em9bvpOZJ/TATmrJbDvWqVTPWHN3ciu1h7ex6fm/BZQuNreQZ0kTPRl67/Mv+PUM2NN3ArDGL3xV4ZYTcC2ERfaLoaiNgYADvO41tTW78+ptXUp5EpMm1nBw1waAcK5d50F4n2DHaNRXwD07txvMw2b+YcBlxrb/vDZFiS+py4u0MPjVIDVACxmACeVlbmBmXtDnREDJG0B2GzbDZIGHHUOQPrNYH0llmTyzIGn4wvP923swgRKTnVSM4csPTut6fn7bRcinJ0KE2t5MjA11uw9Aff6Wp2UAvo+Vp/Jp634pX0QN8x+d0nwKg5ncCrgT/qrA+2GUF1qYLDLszNlVCzI5PDvbDsM8qlpg13q66bbtlLvGMYpjPPspUns7O30ZOvs0lnQeH4sknA1yNGnPXOAfOZsPh4l2tU3VZJEceFq78z4jvebYfO6f3ySmQDuKBzMSAkXeJ141OhPzK/UgKUzazvy9dswgGNbR7ui4ekA7qSYhO8RnzKKeE5uxA/3ustZwsnAPkPm3n2PKMap5mWptMU+5LsBbzvAWvtHzlCVXdavV1kibcI+ewlgTBm0ir0oZjVgD4mb0Qfxr3OuoD3Z83mrJKbwu5wDdJ6q8wJnUeINxJGl7MNnlVDtPrOvTxvkL62uqp1SZdnlxGFiBSbsuHRdCE1KkCO+xZnSWa79Xjp3F2CcROtO0iCuXUnnJPBZaW5DMV8S6DnXHT58RM9NSTMl8D0gIfOhxpX34Rw5Jup7HU9rnTF++JDyLmuKo0kdkhIgS0vtECqTR470OsPMF86OBpaz5zkZMD4abSAO9C//6b/YcWvbeYf66pPfxh74aqB/G0ftb9Hml//w6CbGYRUZtA2yUwyaxamQ/KcMVxkESTK7PqNk0zaQTjDoxhkYSYcUfE+wPZuqAzwEmQ0Kiy3V9rW2QYATYNfA5CqZ/6tkxsMcU7RT4C9S0SL7VZ3gsGWmnMptOuD/bwB4aNJ4mOku0L8HAzj+8k5HDp7HJrhvGelks7Alx13sBzN17PjYobOcUva0qY1TMEbOyNCnyEaz4cgRkGyzWWjewO3QOjuL568W4JKAtmuJwCChLanXKTbekhkU3BOQAdlQApkEBd/81Zs62BPckCxfyeAxh8R6kaSGAy+9poMy3njGWjt86HA7e/a0AMy33n5b4O6xY8eUgEAt3JdfflnMW9oOGPLaa6+1N996S0FXMfuKJc9zCKru3b+vvfD8c+3VV19Vxjwg8Z/+2Z+1n/3s5z2LLOylSHkBBgF+PLi/osALjJOLFy+1G9ev90AYgRtYPgR5wj584YXnBU4L2L32Wbtw8YLWKrLIBHlhyiBN8uyzzwg0J6hEptq/+3c/au+8864ATOru/u7v/j0xb2/fudveefe99otfvi6A6tVXX1FNL4KQyGqzRumDi5cuqsbydTF9P9Mc2Xj0qB07caJ9/ZWvt2efeUZsWUvN7dP7JMNMjkTVQbx46VL7kz/5s3b2zJn29//+7ykIDpAF+xcgXZlp9+61Dz+60D744AMB0C+9aFAaO9Udkw4Yux4pUtJvvvlO++ijj9VnX//aSwLKcaRgJyNnfeHCpfa1r73Qfud3viVn9Pr1G5oPkuIsqV7ZwmL8qlbq2lr7+OIlPfvsmdP6bqRiAY34ARjEoeP7fC5AqWT2kr0ZNicAaVg8CgxXvVB/z9nAOeSILVXMcZacHOgu7zcx3MX6qIOlAssl/8z8NNh3oH127Wq7+tln7cC+/QIHHDOBkWXpP9i0rG3WoNQCqjYu8yUOrA4XJSsr1i1ryjnouoeSKWCjrfozy166rqWceiRMVU/lgf6uoLxq28EiNjgUWUHmvmSIBWiuCQThHlyTfiAILqnzOlzTJjH5SwKVe0eS00B7gex18NIeVvLAkTqeslp9OKf/AbwATGD8klyB7CdgC+Nz+OjhdubMafVz5CJT69iJT2ZeBYy3QsGG5IWwTYAJrNdIe++pAKxKJdQeCVgfWXzGB8bg+x98qDVK4sq+fQbNARBpm8YTKeiDB3VYYA0L1NrcFDDNmCaAaYkkj2H6ABur9pZqA+N3+MghyZ4id09yCuvx1MlTSnqh7TpcHDqkPmJMYN1xD/7jfsxfQNkAaGLqqmbrkqRYH96/2374x/9H++CN19rXzp9sRw7vb+efebYdPvt4u7251DaXD7XF5QNKStm7bBlVs48quWzTIKLmSEkx8W5rYpg7wMf7AGpgcwhwHT92TMkFsIgBxfTOdQhKoGa+ptFYk4t+S5mM3Nv9ZlBVNqDqkgMQhJ3FYXJ11Yx5+VKyAZZe9qHVDMVEIyT3XJm6ScILCGbA1PVStbbuG5wyCFs1WZXsRTJHKSVUaQXNdUk8VQJKgjaD7KmTR8wUpa3MXzGssYN79lieujLDmWPJqM5hnXaN9WgTEAywlTWvhLDKIGf+YFvZw3mGAWtkam0rWAO0Q6xHyVS57nd8mdS2ZU5jT0ga4R5JhAmrSm0rueX4Ok66KLug/oh6gJndkySZs7eVxIBE8OamFCfu3LlrBQFA3/372rEq3+BDtMeH/hJwh23dbcb11F9mhEdVIGNJP5BYhe2jf7CH3EvfC1jTmPuuucVeRH/xjvQl34vNT0a3suQradNZ/ij8uPa1AFFAov1mzBIcwWYblJrOBwoqFQhlAN++m+4lcNN+pRn2LmlAwIG1kaz9APyRN+NZPBtFBKlFVEZ89pi0NWB/QEwxLAffL4BnXzOLu13P6573kgQIqeGtpARUGVZW2717d+yrqg8A+EloBexDVcNS2StI7yoARGKCazjjh/FeBGwYw0ip832SrLJ/CagjEW79keYLe0z2nb5X1B6FbXJyzWH5kgmSMUbsiwnSaG6XAonlt10bLCyv7HVRG1HfyXd3Ag39HdnyAAoJ7mf/VqB7AA60HrRWzKB2YN+2Nut8Ov44uDv/n88ePoPk/0egMM/s61MvNHuo6nfYGXmZBaWGMj0j/uQ8ulI9qnNZJLADYDvYGzn6ABkG8RNAU/vLJ5GdK/av9tpqv/avOm+RmCBfY81qGdrfagyVXFIMKTHY9/oznoV/zdxR8pqUSla0RvkOCWcELzOGYhZXYgBtxSYnQcG15OynJVlBySIPUWYieWW/fQakhiuhSckulRAepQs+4+wv2cdKPJsYPgPgNLD7+rzvzJ6p7nTmSuZjEnWU9JH6fwOIUubaY1FzIQBhMK7cs6/9AUAbz7t9Pg7AyATSToDlJL07zMnP+evOALBbP2KNNakcxh/AJa/H/M7oTQAkvW9f24yHk5SyZDLHx/nKQ8Oem/1eGIMGEtL28R3mQdbZ95sFfOffb/7a8eUDwmzpynkQdQCpRmB6ZtiGiRFQcNzvs25HwzKNw2BvdgARJ+u1zcCrvcO4zjFONT4lYz5j9zpQtc2c8MTQ/9uvmwziZF/TqtlEgrSwg/+RW69SPbE1I0i73XTOOOecEMC43rbHgAJCddZnNdXtjL2NBS8gZViI09hsbUXiihMo5Xk6/ox72Pwd5reL7ebcDBBXdn28Tr9SWHPaGycUUSNfXVCfR8I3KjWllDiBspPMcPaQmkLDqBe2lrcdpNSnmRAwZ7ZP58FNg/NlSwJkd0yrduZBkWfGQM0FNLeGWp3cnnP3WBc389TzrKDXzn6eVlSSCzqgGyC01n1ijR5bs4ptH+cSC+aA3di/7s8k9lLfGwE191GSJYL32a/N9TP93rcHtyf2u3fXANbJDy2CzGhHMk5JpFVJqmkT6/t6Es9SCmVit3ofCClhBHDzbjmjKkmwzj1TAhdl9faaYNGZzVNN6ZlEklpYtq0uCTD6Qj4bO+afORC/yImdVhdJ7I3zHWcpYlMka5N0TrwkNXl5XPzeDlIq+XtFydT84M+6bJsT4BULKLWf+OHyrUqqWYmjUuMhwXnFPvfBQzpLWTkHP9fvoOdUUjuxa6lXlqKYEjSrrAVjgo+ueDSAtN7V58UkrnJGIj576ZNLOhcR54ZFnFIhPjc6AVgJs4u7VQ6E2I6ShBU/gwnteEISShhbrkHxkM8US1xzGSsB0wDJkBIOH+ksZSd3U7qKMmses4wT9/4f//t/8xUuuN1m+CX83VcD/SUc1O1e6Rt/dGSTgCTGUcFUOaSACDCmvHktqj4wrDRYuM4Cdi1ftPkdPEZazgk1/m6clun3XOM9LJ9z/7a+0JYXqdnlTB3Jce6G2bXUHj40y+nOHYLmrjmMQ4HsNGCw3QYO7FNm8pZ3nPdK5mb2fxgGcE+D3TYbtI5Tn5MpO71FwO1tM6TzmPlDUV3Oq4rlQfB73fUE+HEwzkELgqViKsbxqcxpOwmzvZlg91gDGMCYDS7vFIavpJ7ZFMXedt0JsWEk/WFJDmdSObBIIBV5XzZ8NkJtwiU5SlvYOGGL8nPhAqxfy/jifONAAGTC1uN7BCAULCg5VgcjpnrAAJ+AhLQV0ALgkz7hWmSGaffVq1fF3oUNiswy85J6wDgE/N51iAnirbcHqyvtB3/0R+173/uu2n7h4kWBvx9fuKAgr+oMEoTlve7ebot79rXTZ8+00ydPtScef1xZ/7SFOp04Ajeu3+gBFCRMCbACph06eKh961uvqraus9ZIvngkIPjNN99UWxUE2tiQg0BGGbV6qXv7ox/9uWSd6RekrakFChuW2rgvvvRie+HFF9W/9+7ebT//xS/bW2+9265evirWDMAsLGL6e+/+/XrGC889155//nkBUIwbDhpODsAYbGRk6mDRvvfe+wIMqJuM40IgmvE4cfyYQCrYgwSqGGvqUL773nvt4wsX28H9+8WmRrpZcuEF5uOkXb1yRQAYMs0kiQDo3L59t5089ZjAceSiJRsuiexP2tvvvqtg8isvf0MOVljGDmYxd820iKPqebtLgV7L1RiEFMMNZ6vkZHK4DbhIO/k8jEkHxFyDz1nICwLDuvNIHcI9rvmqYNogyYkznOxuOawlzz8m1cSpjhM8c1gu4Ik+pR42wT8Yzay1sUaLgALVq3RtVzETSx4yB+v0hxhOq9Rsc0a1DuALPkAqoFDOv8ANAuKAnwDkNf+9lzjANzKSBIAgg1uAOus5jLXUliTY3gMksDd3GZTgGoBJAvDpjzyDPg0DGPtJ+wVKklBR9s92LjUw1zrwrcPTgh177uHnIK1+uFhwrm2+wPsgEaqalJbLFetxlw8dYtbuJqi7LBlQ5pnH2hLnrHWySVnb2CL3pU/0eV8AC2wJCQy0F5CVZBjAaA5KyLrfuHG9rT8y6EdfHDt6TDLsjx0/Ph0SdDjhMOB2RbKb/idphYQI9n6xkne77wgMSwVkfaPduw/TcEVriYQBjL5k5xe8VviMNtFHgOYwpHUwWYedhFLCYYHAsBKTebq2tiEAeO3+nfajP/4/2s9/9pft5RN72/nHT7VzTz/bDpw6125tLLbVXXvb5m7qvO9ty4skzFAf10ARB0T6RfVYK/kBOwQgvrB7Vzt69FhnbQsk3rVLACY20gkn9zX3I9HJvscewjhpjnGo1HoymMm4aN4swHo1IKbDqSRkXaM63/E6KbZbZUOzJgRslmw7fbGXOosFBDjZx1EYAQG7PNc0ZyUhbwBOAOj6o3Z/xWxt+WUlP19RkF6nKRngshFzDDivR8tLsb59QHbiR89eLmdAAQvJqdtmAfax1lkvjIdqdBfDQIkhknm16ocOqCVL5bk9BRT0XclcAdpaNl8A6R5UPeyIuCata09aDrnUD0AmHAefktsKhMJPpa0kPigQoDVqQNkqKM6eZl9hnooFLiAekA756KnGOvfSoT5s4AImWfskj4Xty/UAMKqJucvAPHs7f/LvKAQsqbzJpuZeatvGRnZATyC4AZVe57hY9Un0WFomoQ52rmuEW+nEYCjtunPvbq3DSPRPUsSqhVvSydwPHzxBIAcK3EbeGaBUDOCSI5OMWQXv0o8JrIWpGuBdfV/AOn3MPFW/3XG/KMBW5UN430iVOYmwGL9Vr74Hp8suyf+svVYSz7t2O5GpWPf4AfSrfNGaQ9mbFbiu91agjySolfs6rGgPWkNC+np7cP+epPaRh2bqkuiqPW7XYtVhdXCFtkRJIHXTuH/q0zuxyp5DfELaif/E/sJPanB5rVkuLgHQ9HMSBszQjxSx/XWuY90cOHBQ16cGeea8AffaY9gXaz7zPgGMuW8SeAKWjbYsf9deguJAvVQSSX2gyJlQrerrcwYkGuofJpg6njpkJ+YCzbOfD1HwucPfFnDKnTPzrZ7QszV6Xfa0kmlmgG/LUsaPUS06+UEG22Jf448l2GcfyUHQ+JWPNlIzz3sCa46fnNUmRokTs5WkUGoJ3Ddy7uypsDusIuCgoGQXlWji0hEJ/AIck8jFv/ELWWsAyddv3ChJxV1khjhBqdakErwOHta+nbWF34j/Ksn6qnfMOygRIQkIYi/ZOPP/2sfmkpmiyGAbbzUBze8aqbEflZCYOS8fznZP020YWf0dX2qQUYw/pbyI+rLjGAQmgtP4qQEQLRE9y+6eedJcPsLM3BzAhPx+OwBYqhFZL+MNBrZa1qD6Yoa5ZsWJLBLXw3RiXGxEyhy5j2YBqXmGWvpmC/DV+yQs6enPmQU1x9iLHZjGZ4ordEB5vtM6ZrUNY3hYvwEAO8g43CfjtwVQHxI1uo3aru/HRJMZk7E1NLo1/LINtJjJOcw9r60BAM4wZk7N9aXXwTTh6l8GouqFtY8OcrOz82JaIemfadE4grNlKPqv5iJQ9fswMMOQ5NkBlxNjyn6fORXAMcnOfW7Msz1rrPq5dm7suS7zV11Xn/dz4szb1H40Z1O8RxVYWvNgZgnOzSnvR9OG5H6sft02wWmKi/YzQe29G+suFcV5Meu1j7EPgGltJWDU2Pplbd/K99lunk9NH2N5HZ2c7h0J621kimPrejywEgbCSO1M8QJkM8bx0TIfU6e30N5ihDuZyl7XeBYYQOvqU9m/sl8zEsbxO2ruRBo5qmjpKiWaxXbOgMGe9zqTDxLO3S7WvOrvVb02b8eTUJ1n6PuDXZlZlyMDPqqaI+t9mI/xieIHBVzV/Qq0lt9ZJRKIpSV+L7sQFnSpMmUv4/shVSTOw30Uq6l7CbTc63JO414cPzeJWfHd469GrlrjNUhKB4SN780+njNSSqrlniS4JvmazzgHKKFyt4FUiBYi45S9iapY/J48w+zgOsNQVknkDs6ES/K38cNyTvCScvyOZ3P+FFlDZY18xiRWFHU5Ab+7fbZMyaskoTP0TlAGmHZZOua44knLexVDGX09nvnZ9c8UExLofeBA+Ur2r1VGSKVZHPPYuw8iie8DyUeKS1U2jj7PfGYslfSqhGGSVonTEF9f1bVHSCpWoSkO1wAAIABJREFUuZwCygdsQPGJIbn4X/93/3rr5jdvY7/695eiB74a6C/FMH7xSzz/e3vivZQTMmU2yUFVYMmSdJOxJXPclylBaFfJEdVmaYW4yL/gpPlzBQ5LPk73Fnzr/02MYzNKJUm1BDCMZOxmu38Pls5qe3APAIKagWTvIFmKNNv8AW16786k2bErDCL/bX+mbPfhmd61+y9mzw+jI/3Fy2wMqHijnXPS5541vgcf6XAJYKO6AYs+HIqx6/souFpMEG1wnwMA51FqRZ0XNus9neXmzCw2TTYlNiFtfisrnR1AIBiGBPJjqst6+LCCJgRj+d6tWzcVtNQGWgFjZRBuwD5y0JcgH+9A8KniLdoMz545J8cStirAV7KyeC+kxAkenD1ztj3/wvMCImCywbqlX5555ulGfV+u+Yu/+Mv2l3/1V5aS3NhoZ8+ebS+++LzeBxCVpITIFd68faudOHmi/eEf/KH6kWupyeuseoOHklNd3xBLGAYvQCiOCaC3mHDloMBe/cUvfilgk+fCfkX2mna+/vrrCpTSXwC6Tz/ztIBOpLD//M//on344UcCpw2wmx3ADwAzDsSnl690+dZkuCH3/N3vfq+dOXtWz6PdP/7xj9svfvmrtg4Da8+ymLRPPfWkssUA2uK0pOYm78zvAFyo6fvzn/5CoPLjTz7Rzp09I3D49OlTcvJhW99/sCL5acDIPUtmLjKWjA1OnCQfq56mnMOSQkaOEdnoX//6PTGSAaCQhqZ+sqTnS84SNiVBLRjdV69eaR98+FGXhYUN+dSTT7ajR6kj7Fqyj9ZhwJnV7cOC5ZdxOjVvK1gHWCSQuGTJAZf4jPFVe8tJdnDOdX514Asbt9iFAGKsEctjAvBMNXrluFUwiLmHvbQ0syVGFVQnYWLD0j/UC6RNOHXqt2o/hxcA61u372geUI8a9hjzEMcWwIz24dxzn9XVlc405lrX0kWKtH4KTAj7zaCfA5a7FqfsbYMWZmaKkbK62plkYa1EntXnNgOLtJvxw1G34+yEJMYZZjdzkyQNEhqU2SnAwnU9zZjywYWxCFMemRvG2879VO9G7IhiprIu+Ix2p0Yin+MM49QzP2DUYiuOHT+u55Eg4TG0moXkTOkzADOYcXVoYq2wh4XlSb/6uWaYA0oAmKqvS55Jh5eSjAXEoa8AfpFj515Imbvup8eGA8G1z66pPqQSC9awh04WQMGAQwRziO9hU3m3g4cOyoaolqYkjkh28F4dyV3agS0BtMUup7YoyQHKJBW4AsNtj2TxaZvq21QdGa5jgjCXOWR5vACwrBTBAYc+R0b/9h1qGLe2sXqv/fQv/u/2zi9/3P7glafa4UN72tK+fe2Zb36/7Tpyql2/96jdXSV4jrfAmsGXYP93wJ01F6kp7WtdGtDjlGA3n7GOeD8Dt9OczSGdMeBeXQqcxIGaJ90P6oFY75866KZ8RoE8PeA/Bh56rabdBqzX19VHAMCq43r/vlmMtXdorIvhxTPye2V+U++dEgqSA0YtwHLsHBKVpFE/PMNJCJYIZc6ODNqw6KVgcOCAngGwIOZ7sfUDztJHjDtj7OSWYuFWAENJGGI3EAhMfack/qX0hxmuzCfGTfv04m63b3lPJWFMdasSoMBu8nfa5hrKBkUkSoOEamVhJ4ubPpFiABnXqktun8fTJetxklB0wGO5DsOWQ6NvpGiQwLpkuEkgIVBCIMEAi/weAJEl96+uI3lAKgVrmiO0j3WN7dIcW1ltqw9QF7jXE9DSF9gf9txDBygz4bWT4Ijeb21V90spAIHVS74ve2yy1CNBzpgYsBoASo2RpXul/TIwDOJlWgrXdg4ANEEe+lGBoEqoUWLRWDe65h/jokSaArG1X9Z6dcLF9F5hF/s7k1xdEpxmfNtKwlBpgbKbDuRZtjt2FL/U5QhKQo0+q+AMr4sfBuDEDEJ9IUxyemR15UG7duWyyozcvU0iHmoZC+3Afq8jBU72cD6xsgX31RhVnWZsP+PPT2TD+bv8DvyrkhPnd0n0SKAxoKzOXKVwkzkbP4U/5dOXsoH20qq9zZxMDbPUbx6TrvrYFWvACYPI5q+XDXKiFP24JaDe0QPY3w5QjYHKyCd7ockaj0M3AzQYBNh6/poJ5g9x8D5H645TPL5SUOePVJVYMOAvuVLj5IQGS18HsJ4AgQIH5tZFl4iue5MYkfWldSE1A7OweYYY8g+REafMBT6b1bSwBezH/MmcYD/E34B9nkTOwvp62aQwazn7WM7Re8WRw0eVWJKEAPb2o0eOyg9QQlclItKOsHx5z5s3byhBkOvYl1FLQC4RZZdlmMT7D8iHoT34yfhVvEOSoSTJXixTzb0Cf7lfEgFTVx47IvtUkvZ9/g+IbECSSMYn0N33+TrTup+xLd5Tuqsal1WLZAJ18wgHr608pUS7ATjKPUZgUuUItpFYnY73k0T+zCQfQbx5dGaMDWxFDwfG6ATW+Hxt+5ayCh2UkX/jIPV2Uv5JcpB9qgSE2BymvRJoOhBW6ygb5fBSWuMB88sGTEDLrPRuAJEahtnEi+1A4tEqzICkWwHjfs9tLMs0EQZQLnNhmySPzlgbB6/aF79ji/0bvjtvj6Y5VPGVAbD3OEwqT7KM86DUdpZyZo7MAnj28mbHzEMzyS/7lm5P/IjMJfneM+M/MfU/r/bvTJ8EvNqmX2ZA/gIYewLXcF187/RJn4/brJ0t8bRa3IFxt8bkModmEw571831+fjP3q4d1mn2n4B9yRzJdfN+lBQPKsEn8SUrR+0gAR37NOy5Gc4OMJYd2+k1Oig5ruU+FnVO6HjztNm6H20bUit9XsrbMUnPwG5/YksiAa3YShKQhtmYeObmkAAzAMlFna1kK/sImhflC2ve5rmVYK/YShTRxkSSAQDuY9XPiY6Tbh3rlLWYkhpEOglQPCbSunGT/R1s3IxvlHhpAOuyBzPX1jjZ3hbwPag0sLYdL3GieZLktSdXgnmGOvEn9nzmWOJSxIcEukr502cn+Q4QesrvM4nHSbAhItH/OfPR/0rSLeDROQv2x2uwpiQk4pJKGHctXpWPYN/uCVr2k9ymh4pZECuJb6jrdN5yjIjzO8nmjrvBop7Od5w7U0IlScyJiamcT/m0ir2UHLTX3+Sr6cxcql1S0sJPrhgh4Dn3IBmUvgcEFollkKmOH5OzSeJhvJNLbQC41looEFv+fUlwc6bPeRaincqNoZz0cK0TpDiroM6iWODeffL36Jf0Eece+lJJoBsbjjmtUCqoSgDJt2F++Qye5NkwiZlPzBtJXbfW/rf/6X+f964/x3J+9dFvcw98NdC/zaP3N2j7U99bFIbngvEExbzJ8u+lRZ+gAElqfxV7l/9AdQGBObvr2gqsKSNMB40EcJwtT3DZ9/cmqUwtnkvwv882u3A9E2uBzHmCdwB+u9raKsDWo/bgPsXOHQxuDZaZ2cDb/RgA3nk6+5P/DwDgbcDb32SYZgDgYhLNOqizYPPMZ9UrAtph4lTALgd1gRdshvyvMlHZ5HCrciiY7heJG2dJAQADFmsDwQmpzYv+DCgWVhJOZKRlCXgASMF2w4lB8vizz663h8XmEtjLhrRox4K2sumFMZz6jGzwlsBYakeOHVEABAfjk0ufChRhQwzTU8AQjLG1h+3M6dNynGDLwtJ57rln2zPPPis5UECSCxc+Vg1eGDm027JjMIoto8UmagDPtbaOHjvWjp84ZknGe/cVMGej7gzDjQ2BlC+9+KJkmsle412QagakfnDvviRdAXq4ng0cJ4iA4569+yUvS5sJTCOrSn0wQF3eCYDsrbfeEnDLHFdG3d7ldvXKtfbMM0+1H/zgB3KSfvKTn7TXXvuplsgdgYK327lzT7Qf/IN/0A4fPtre+/V77c1fvdUuX75iHfe2IID2D/7g99vzzz1XQZsH9cwb7a9f+0l77PiJ9u1vf7sdOnxQjOc//ZM/a2+98ct29vxT7Y9+8Ift2eeeLSaknQycjhu3bgnAQs6WuQFDhQASoBrsQ/rs1MmTAq4ANWH6/uznv2hvv/OuwORvffPV9vjj5zQlCToCIONI4dQCel+5clmgAuAvY8d1BKWffupJAQw4XoCC8tWrngbqAZUfIRAU8JrgPYCpaqd1xxk7Y0dTYEgd5Jh0kskvG6MAcMnpMEbMYQVoK3mBtsqBLHZGHGExJ6ix+chMccABMWGLARfH0E7/BFYrOF5BYgGzvFwx3XJYUQbgA5i9uwRm7j+wr2cc0xMJCiTgkYBRmF6S/qxM0tR8SeB9ZdXz3WCM6zIytgT5DEa5liC/o630PyAT94vMKVLoBNT5XDXubt1RkC417RzUNMiLHSNYSj1b3pNEALEVsRcFCqeObqRjlVykLM7JwQ4bLcFD+o01JhDl0bqCoMqErYAXz5dsjiSVXQtV2e8wfyrpRQAWcrBKwHD9ythA+ofDFpLjYWAJhK3xZW6J4QOrZ3WtXb12TUkdjM0TTzwu0FasfxITHiDT40QC2co9yDl6DTANdWhbWjQL984dMzurxq2A3X3IKJsl1A9qJcHr7dK/dz1bJINKdrbY67SD+co6lrJDsSwBoLGhJBTwbBIxYCsThD596mS7c/duu3TpEwHf9BN1zA8cOKRD1J3rV9pP//yP28fvvt7+8NXz7diRfe0hsr+PnW+bBx9ruw6eaJu79yshbFk+AWw1GIuAmWat/r/svWeTpseVJZblq7vae9/whCUAkgCGdmZCIRP7t6QIrUIKrRtN7K6kL/ok/QXtzmo04tCAJEACJHzDd6O9K+8Vx2Xm81Y1htxvYHQxwO6ueusxaW7ee86958L3INlrYIA9jRnsof+wpWxXVlk1u39uTuttBZm5DfRKtQK+x6o9koomKVwJif1ECXT26hKpT5AlwGVIXtsKehgmYEEyBbjF+cXzzpK/GBfuIyZqqaqvkhFdpUJINOwrfC7Bpl+Ea6A/77O/WXXmQBnvzur/GSWXJNhN9RWBKiskiATSUgGZubi8VAlxfI+VHpH1dKUu5ddRrYaKc/bGlf9H+WFKjiFZTPLSkjGT/0lb6fdOD0wG0ZaZ1rhv87lBkM4x6UmJZvcXFrh3UMmIJBcE0JE/xt7g7+DzTLhKjzX3RXQQDtuCeWAVMrLk3R9X/dxlQzBGIN5hx1LpxszxNRDmIFCUKEESxIBFKjiZ9AJ1nbQ0sEQexgr+iJKsdG4ErKEaBCXUkLywVhZcsU6JcQwkk4bcY9e9t7JGOPdOeEkCBn0ark2BMtwvNWHCSZ9MQABAo0S8JK9I9lw+X2xxSM74qhgL/K7OZRG8kimHLwWJ6CmOJc4GJgA4ez0JKCFmSOZugkzHfhOQAbujNadKblYTMolAMnLpc8r3c/V8ekqn+oEEHfs/6zM4C27dvk1bcPjwQRJaq6vLZZJkMmINJEgtl+WlBcpAcw7m75f78/dJQFEKnUT4hjP9C+0rEyuRyOq9QDk4tkZQ64NIQfOcNRFAwAUJDj7rsH4IulkdI4BSiDz6oq4a7X3/+PqK5Vp8U4HpUSDSUoSRiObv8DOyL/L6m8xxKgmlJoSe7lo3sSWRUm5g/O5SprsRwD25wL83TLq+Yuyi7H48ugdEgDX8GyHrXLGr+4U+8DVMXGu8MBYjj+EENvycSljuM02wbdMVJjhnZ2cr+Rq7xWRCtsvY5hq6fuMGz0Y8BhJZkeyGJE9U9TKusnw69jsAPJLDSBxCoqPVLbBXsEfSLw5nMf6eRBnYYKwZ+H8HDx3i+QXfIMAwzmg8F3yyrD8848GDh5VkgIRbArJIOtpb5tzOgbaFtky9JJNYliRHSkjaJ03ZbQ8qwl+EP4OKZPgmUBtKzz4m0yEJ1AQvzzsnOShOTCVvH98HqjYp8YAgW+unEUOj+EGIjUbY5UJDKeSvr7wbvXnHQO5GRtbIpGM2vTR1zsuexBfP1aGOVnuDBlDPmI9U/GrMWsVo/L8dGIkJCm2/ilQPqiwr8ZNBCHlj2dOA+5EozphXsCgKZSMV1nU3fg1x3mZjZ3rJg0jZNhvNFv3pBGwd9Tp0uyW4xIbV66eS0dK08VUbUT60j4njWmm67js6JI243/kU/frWmLQKUiWkDveTzkxX03MdpbdwN//9kq6KKyGRWy/l/pzJWPR2PcRi9l3eQ0+pGDZ+rRIKH/DVQpiBr5x313Nk3HoJ205Sd+TS/daUn2DysW24WknP/ZHj1T5wkkZyFqQ6E79eK5bt62IvwIfYFaPcBbes8YApOb7+Lrakr6gdTXLgaU6fXwMji1kpvsE6GYVVQwpH9j9+v85pzVnFCtKnvPZg1s7WGgZ+2+3iB1S9Z3+M+i157lo57TXC+WJc1QhBrmOf1zL7lmUOcT2yqfgOXTVwJdqzAUP8aqEOyW3b3/hz/ESqi4OhdHFiFmf1Pgyk049yMUD2RnDbrEeSmiZxuY7sX4vU033jOyoxUQlamCqSuGlRFPubRAqPR/zGrDliX04ipeoJ41p9j18D/6/ZqsRIxC/WmspUCnTkQykGSfyNAguokgHnQAtAJJ4J11ov12/cZKEQ8DxghcAZENuF+ORY+J2SqJZEARacdPFO1Lm4dr0cE9skswH3pO+TRE2OoZR10L6JcZVlqXu1H7xPTcR1wRJuwdjOiZvw+zAXiEuJxSER3/EA/oRPhHdDDAQlp7U1JffCZ0K8iRgK4wvyF8qWrGp2TIBnCk6FKUpsjbHF+yDWxE6AuhES//IV8jvPCfuLOPr//D/+r97RerBNfviTb/wIPJzob/wU/nEvcOaliW1V5ka6WVUB6eVGI2+pGlg5/czVnuNjZWJShpNSz5Y+dLxMEhjXVoXR0HPkoULJaUJ/ligGwdKIaGFbAprGCnohoZctZNm2yvIyiBJkBeEAmtFTsvFPNeMVtND51ALDzu2oFOnuo7WrZzX4aO+A1+vyMdoWSjC5K5Kho/qBuayNANb1dK0e0ME3v+Y5XY3DO1jGkgeuq4BFyovgCbkkIFb/+VzP0ain7UiCBOGRMsIhQ9LHsnLKCJe8LUAsEKUADNEfD2CEDs9WKYnrhdTC4Y5nBcFEx8PyjTig1VOtUM4YhzwqYSELSkeUyQeQa1wv9+/d5bMfPXaCBA7AOoAfAFm+/e0XSELA0QBZ+GUklLe3VHk5qV7Fka/G3wWiT1aiC/LPk9PquwfQGWApiFmBrZZS31AVXarhKMeBnpNrK2Vicg+rAEAe4dlR/QsQ5ZVXvlueeeZZEpFxZt59973y61//uty5e69WCAAgieODAxvEGH7/n/2z/6Y8/9zz7C/xi1+8zsri+cVFSja/9tqrlG9Gdv+Xl7+i9Bu+3n33/fLRR5fKqdMny3defrk8+8wzljZRrzlUEf/0H35a3v3Db8trf/Hj8ld//Vd85n/46U/Lr379Rnn5pW+X737nu3xmOjIGf+gkToxL0mVMIG6yDPHnla+usfoBYC9AKcw3egI/8uhF97FYJgGMKkz2f7VUKInyhfly5co1vh8cqVdf/V45cvgQkwoAZmEtQ5IW0s8kEg1GkwihgwzgHtW+q+UuZPG29PkeeMLYCMRQeMpqj0j35HuWtKT848wM5Wchz2vPmARdJGcChHOdA4S39A4y9pI4QFIFziKzL02ykDTRfsoXnX0HFgkYCP5aQrr2JzERISBf/3GNOj9GVWAKjhh8xLE3OCpi2xmprs6KzCeeB+QpHFOMIQILXBi/Q9KXTqzIVQQOcDaxp5idaYA7ACpIXJEdzrQtADbVgxfGh6Sn5e0oXxqiyZXXCTZk69BLVQRGyF+eZwZhGu6rrFZIHLPHqQkSkJeo1k8fYQYvkAO2mgXGi2QWQQCRD9jnJE4dleN5UuWP9YpECHyxUh97xPKmTJLBGrx7j3sB44egB1W/hw8d5F4S+LvKPdcIji67OiA2ZHRNNvSEmipuQGgClFV/VJ7PNdNzne+QsUtFpIh5VafCdmL/ohobe1nqDlrzPFdA1K/pPZkAwCCzcE8BZMa1IjG1vrFZ7tydpy2YLuvlo7dfLzcvf1heeeZkOXxwtpSpsTJ18ESZPnKu7DlytoxN7itj25OlbIHAmi6z03s5jgCscT+Mr6orRSKyL+cEZKZUhYz1ip6beMZjR49yfSLpBaoB+DsTjpxRjblNJTsmWPKcJuZAjHF9g/hsMn7KNm6SrOaE1Tc2PZBoF0W+AvyOJDvuFWl5krHoTeRWCfExROQmOcttF7yBc46yorELxHm+d8F1bA+TU5zZjedU9XrIWMnQgsyMYkhI/5w1kU3HOMsmaT2rAl3JHCEEJK9vuU7eA5/VHJFA8vjEb4htkn2S34MxQfIFx802EclYSKTC/GPckzDCwBuqBqtrHGPaXVf57ValSvuealZXLQcYYH9XSqGjok2kIa4ZAg/7DAodJO8p+653QmIK/AHa1Q5QETimnudsBQDZZkquq/cvq6ZZ1SAAFmMD2weCJKQynjeyx0pCURsMPNfqCjL71+S70K8X6RrbHh8vpFLes1YaxJfMM0eyn5WeAoxhOyq5WkGtVkGBdYT743kI4nr9ae2p5zETcNx/VlUKsvmR1o0fie/hOiGStI9UYd72hc4ykiRdfzAdZzpHpKSh5B58NmOiBCXIyWv+JsfHy/Vr18rVq1+V6akJ2l70Qd4zM1VmWYmNym0kPUlODZEJngn+aBK+8H34JWwLYHAosuIYGyVcWrXElVpc8/YxJJsf2yLZeQF9OleULCQSHe/Dc8R7UGtDFRBRzCGB1knR1ziiAoJqa5G+zBgnAqZd0FYB+lTHGXBlPCJ+1MBxEoj0nVpZmwjHQGyNlZycWv89AnoLWPZPB/yZEOPcfxQFD4mgp2pJTcP7GLztPhOgOYxvlGUCslcJXZ/w8kUljc6k1gkkXq3wpwAomQTDqg0BdljztUKDySVbTAhArIOYBOo0iCUw3qnewHWkqiS7GnuFz9BOE8CTBDnVSyzrrDhONjRJQAD+EO+gjQ1+F8AhZACRfIrn3DO3l2sT4CCuI/UOxNetdRBsYuI5xnn2Galk4hYoILaxt+j7uH0J9i0rVQ6hZcws/YI8X1oawP/HWZ59y3eanq6VzHn3EA51nY6EwOkBvDnSkzBrP9WYO6sF7bF7HTbi4QHru0vMqk5595d+HereWZFZ0+nh2l4gBAn3j8nUVNrmeiFamh1sxEbAlnrFWlXXfF/ZRhF28oNH8ZHs6IZl5NlDqtWkkJA6qYDryHXaENuR7g0r5pHqxwzZ8Jl3Ga+RQa7j2d1DdmuE7Ot+Lz9vNsjvyJsPoc8d81WxFmMj7kFdn3sgv9yIx5Deo2TobvhR/1yJ7YavvbOildeJxe0kZvV7jltN6kb1Dc/Cc9q+m7Am4zs8MEwQ9uDdCDJcybwqYTucs5BpwbFyqTYOHvNdqim1RptEcx2D/rP5+QBva/OYWK+tCeGUSUrYue5HFlgIUt6nPU/OtTpMelifR0qoDG5T0b0uWVNJjtqPfUJEsMJq3zoivH+y0LZ6qJHV0c1XEgD7cdSZaclj9nXrxnnwDh02GeV4G7HYT/nNQ4K+N3G1H2wqbEO61iredo43Ei5nfo+LdvYoptProxkxZ0g4ATa9dWODepK1UsCdclPOhhCtSbTPWdQTx1FS0FhagaHugdYHN3Z6lASOb6WWK8J6slfoy5nE1hmgJEomGXbYSL/GMgYYpbTiyrPVIiivi/gD8C/wlUpcP0StyuUzOamaa9trJvgRfp54Imsf+KgSpjUmVKtDVTIS290mi/jn8jJ9AypOJVE069Z+DbDixcUF+rrAQtAmBdcFRpFkeGCXIIMR+504dpxJcbhxFEiYIOr2MBUb8rohEezEWmIqjk2dgaLKWfr29vVdMQt7yfdkIYjazyQJk4pKxqnwDBhjYDqIFxjXQwUK6jx70F9ZBQ/z84vE8BEv5gvPSvJ4Y404Oa6vhOS1cvc+VDLneW2p8UFpTf5aki+INaP1hzF8VnY7DgOOhWdDr2F84RkQLwtXknJLT/6zonpzs/ztv/zbEes/Yisf/vPPZgQeTvSfzVR+/Ysce3YiKr5lHZX+BJMKs98npyC32JzC6WlVwiijCiBOKoB1qhOcGCm4jU0HXqDKLFXqMLDGo9FAKUhIsM/DWXwDSV0eyOMwTCB/UPmDyp21cn9+sSwtbJWJMlcmJ/aUjXUclHBqEbCCMESvJThikp6oPcxAoIh/RgehMjamDGeBwJAUVKYRjDJJlZaqVt1pva/7FPFFHkTCVlfN5K23Fn2cUdI6JFObMznK3X8kw63VTAQEzhfA4Afc36BYXKk43r3TVMEdOyEEvzE4JpzwNDg8UqkT4kSHP8ZKDoxApi7o8Wukd+GJEyfKhfPnSXpdv3G9fPUVqsGW1Vt1pMKgksx2PAkgQ7IPwDgyptjT9DQB/6vXrrKKFneHc7G4MF/2zu0jyXnu3DmuN5AqqD67fv16OXL0CKtqAUai0hckAN6XgCXl+gDcCBQDiCEgRRU4+EKFET7HymBUPFryEU4NQJAAPAEPZmf2lKe/9S3KNmM9BTTHM/3+9++w3/DePbMkbY4dPVa+/e3ny/79BwjkUQpyz16CR2+++Vv2Fsb94RCwUtRypgBJbt66VY4cOlR+9IMflGeeeZr3+fnPflFe/9UbZXH+Tjlx6mz5q//ir8uFCxfokGWep2dmWW34yaWP2acT1QeoiE5vaPQnRR/k//Af/o49S194/jmS56hs/uSzT8vf//0/lLPnzpQf/uD7lkSUUysAS9XSdGgnJgiUfvjRJTodzz37DAk2VCWDLLpx4yYrgY8dO8pezHB8AEqhMgcS0yCg0UsRRAAy4BZAprFCXFmCTzzxGIkdVl0ZQMPaA8GD6+Od0A8U6xZkH0jjSx9/Wk6dOl2efvopVw57kglmAJiWXSCRamAU91NlJPqEivgICIvPwmFE8IF1NAxgdW1VUGGGrkivAAAgAElEQVTva9dGHhj/lgMtUjgyo7RNtkFN+ic9cbQmk/WZvsG6T6tYxlpAhXMqy1gp1WXN1uDLQT9NDJxZ97rD3sp6YOYhZJAn0btosywsav7SgzXVg6jQQ+UqHH2MA34P12TGJvsdKvmEgPcW+hxKpQD/sd/L5CSJdJA8clhVOdyDgxi/kKEKOpS4QosZ6Sn3/GQbAo9JQGEEJfgv2bL4ueSPkZCBfpDKuBS5ILK0Zheb4UMATOnEFYGwJE6xR6fltN+/N18JHJCS7CtTxpiggnenjKzBXfyJQABgMj4HZz3ECwhgkFp4T4wpkmhQicgMTUgWW54Z6wVrCGMK4BljomxOgMcaI7xbpASVmSuCgUFKelK7gjOVRBgDjAv65+K+DB4gqRRpJvsA6ZOLNZF+7hibqChgnbO6nutaMtHL9+6UN3/x/5Yb1y+VFx87VI4d31tm9k2V6f3HyuHTj5d9h86V5XUEVOhpP1EmCkghSepiz6RqiUGSq/aTeIA5gW3G2sszYPzwTLD/8ktEkiSzXcGr9jUzq0Hslm1LsGvv43sbG+j9LClgPIf8hQYw1bU5AiwGnA9Bn8xfjGmq+zI/eDD4JSFvM5f4XfVO0tyxdYaDVMmCbXC+W/sOVSlLihgJderLmsQ9ejFhrZ1EFYAH6wXrQlWtIisjDaUkFIGJGF/1/JbkGCssnSUd2XvcohEZ6iHdEje0/xuwaJ+UxKH2I4l+9H6e26vEsG2Qem0NE9ickipM5FjxHJIY03yFdI6tSkIPg/tOTkyyaiIgdc1kUuN+a5Ydx34TIKCEAO+hyDC6P29sV6rxNtelihCyn7KkBswjtx8bHaBF/pVVGwJeEYhR5QOrFfsqBPrkeB7ZmOxNEaxaO0jehC3WNbSGMS5J4sP5TTkyJwhkfLivlpDwslbJTz2DEt+4drq+z3L37dgHxE21PGVWlYhDmTYn1gDEiBJMfWaev3pnkaDqZ47xD7HLcevk+gKo8jyOdKClDZMcIFUPt0+4d6fcuH6NCWloh4HK/b2zs/z5+Ng2/bKohKy7hYKUcLYkOb2xxvFin9+VFSYR4DzE+5B0duY+/RsraFSw0GB2gCucR/iCb9uTuiTh3Nc+FQVJEsheZaKK5xKf7cMEjIWq+00odyRfKntCHAdYomoQSHQ7w5A838u+s1LEwTNm3WgfW6HA8UEim4CSARr+GMAh/nTiRLyLEgZy1dGKzv7feoARfrlWLSkRwkRx1JoCJFuVqK6pAbivOWffOKtCZB6TSMc9nuSira1yYP8B+po4vwFqIkGJfp3l0XFmwj9lLLO4SL8Da0eVuGppQd9wXa0y8NxsscBWGOskk0+dOkVyV0khq1RFQqIKrqc1ouTWJNvgGdAG5/iJ4zXmSRJiZKdNq9UqNu5H2EAnpeG9sRcZL9qWUYkgcs1I4kGibPrfkZhWFT+SggV4KimGKiVsoxE/2ThEyHwHoerrLX8/SS6JhAl6WupZcyIsQcRWs6Pxh0JoZpEM1ltH3ub7OS8D5rfN5Woi2//286zT9mfigyG52pJpQuDQP6/vIIA9/i5Mal9ZmM/WWL8jQw3UVLKQu2LXzRfMoT1ryOf+LXIPnL/wP2qCjichBGaeXRXMIQe6tgO+aD+2dXxtr7tR20nUjtiX+A+USXec0xPQ+Xkj1IU1sTFZyH8Pjv7tqukO69EItYT8JB30SMwogSkqtn2F2N9tTPm9HcT8kGBt59mwz2t9f8evun6r0Gwgf8OnQpoPV2nXw7aOcd7AlFpNFsqbtzcczGe3R/s9ptdUcmPIusEa7uWs6wC2Z2i8USP+e7Ju5wJvYxUyiUlm9F9bqzutaUoimpCTLUqMSrzTOGYl55xwkzg+rYLqOhitEJVLXr9inwZbcpf1mHW7G0G+AwnsCOH6s/j5NTGrrwBum4nmciR28VKqsWQFxvRQI8unIZPBIAcJISbW6z6sBmkwKrrmLnvhn9of+rkWjdai38d/51nqMytFMFkD+bwZciVm2j/nuHfPpBYoaq/Qx9DwCdWDvRHuDdMVLg0fPH5/9ksS+xOL64xEArqUp/CMaQ3WktI8TH4u/JG4IT1sdWaIVKZNtgxzznrGKHnPbjYTc8Sfy/NpHJz44MpbJX4ay+kSnzN28NXxzkyCAJ7qitje/8X315FICf9nbKzss/+T9Y4/Md5p1RR/CN+H77Bv75xwR/tViYkqiW1lJPpT9sXho0UWOiQ3rheMKKR//zPYTMQnwCqB12h5tFY5eU4lfDTbgYWIuC+xDc4pYTIhz/1+KJZAtS76DCNRmK3rVsvt27dY7AO/E7+DAiK8N65HzIJt9KY5N4j58G9gVEniB2GMhEMqWW7YfwXnkaQzK9qwDZ9j4v/hv/vnf4ybPtz/D//1jRyBhxP9jZy2P/2hTz4/NfAJ0G9XBwxAZvVeXVuHZBoAPoCA+BPAXj3OK6Css98kMP5K4lWHL35XfoiWVpWxgHRUKE5WUg0zyiEZjf+SyYfKHxC8cBaXl9bKndsrZfH+dpkcR3b0LMnh8bEpwDTO9AM5iYo9GMVe+giVxZC4A6iHwFrO5+SUKleQeYPnkgM3dKn6AROgtcPlErCQ6UDWaFc1W51inrR5ezmv1bnyL7ersA5bI8VGvWJbx0gAA7j6Gpmc0aijWybpZZssUZEyyeoTMIRfzwGGg4QkJ2QULcXXXl/po21laLYBgOE+jz32aDlx/AR7VqL3LmQb03PYQzRYwHGwJPuFKqWpMjE2Vs6dO8/KOBC6165foyOAh8GzosL17Nlz5cyZ0yRTAaS+/fbb5YMP3i9nzpwtFx+5WI4eOcKD8NNPPy1ffnmFFbBYC3C2AJrjHQW0qbIRgAUAGwAUIJDxhQMZa3B1XVVGcCzwczgscBBAaiAoWF5aYSUtyFFUoeJnuA8+++GHH5Xf/+EPJD1BZKNy+Lvfean85Cc/qRlfcD5u3rxV3n333fLRpUsEZxbm58v62mKZmpkrc6w6EKF4+tSp8vJLL5XHH32UoAwrhn/1m3Ln3n1KLz8H4vbFF8s0gUwT2WPj5eOPPytvvfU2QaOXvv1CfT5KtIyNUar6l798neP9gx98v1w8f47rEPf98sqV8vNfvF5OnzpZXnv1FUpi4x0BnOIekIklmDgxQRIeUtEgcv/qr35Mued33n2/XL9xiwQ41h3mDeQ1gCKsOWTPvf/BR+XNN3/H8X7xxRcoK4s9B2lcSsYBIKCdWqNTpf4Z6iX53nsflBs3bpXHH3+UxDbmFr2WIS2Nv6OP8JkzpwjCKfaQTA7BUTuoqbJhpiIcwlXJxuLfBLhcYYE5hVMGUArPyP7FlkcNeaOKEZEzCXhTJdTAqdZLJll7lZiwdFPfa0UAU6r2JfkpIkdyTBWIjWSPJaxVZaT3VcwgxxF7jVXvfH+RY8nk7XuIYXNvbK6Xe/fvUfqXRBMribeZsQkiM9We6U8D8p7yOXx/qQXIYZaMK/4NsBzrGeBiKqIZnLmXCcYJQYPGURVdaxvrfMb0L6aUEAkyEKONHJDk7QSvrQpm9RVP4gYSIEBO3rt7t9xCJe42wFX0yZV9CJkm6WH13MVnEIhgjkCM8l1WRX6yHyurtCQ7qiqxSSkGzEG+WtWFXK+Wuo1EIqpyWPU1QvikqjtAFXsZoyeqZVkxl0kqIFhh0kXYZ+uX3Z9rIIDxvDr7VcWKwAABAufDslWwCZjXZKjivWEHGMjAJiDRY0z2E1VJuA7mCvMI8Bn/IYmDwPb4eDl85Gg5eGB/Gd9YLzcvf1ref+tnZW52uVx49FhZ3Vwss/uPlNMXni0z+06W7TJXtranyzjo34npMk1ScKwsrUr+F9K7GEuQ55QAdt9h+i5T0wy2QYjji/2rabPR41U9LHEtKpCg37x7/mIsaBMGfaWSYKAq4BArfRIG59C9eGt1Hao9kflrmXQS7p1cU5ILsKYjQcz1Mq1exyQUWLEtMi9qCLgOzp3FpWXufcrt9iSFATT1bpa0eqTwQ+CJpLAtA2iKfW+wFtfbO6sqfnzh3XCms++47UdaiGA/kfAFoOekOjw39gsSGDDOID1ClBPI8H2x93He0cfwO/N+JjsCEGBtMwGClXJbZXVNcu3Ymwn6uQdcnSDATgA1HiDZ4bSLlHRWxbWSeeT7iOhTv0V8Du+Kd6JMv0k9/Dy9n6gy4IqOtAlo/p/WFv2iHkAEWIHKPmZ3C4iKPWNiDCtu1XuKRCjtUJP/p4vtagGSt1RtECmqd8Y61nzoPBAgFFCJdg/r2/KxAZcChKUnL/yuJEfkPXXeSLUAY/MgcExV8SLvWfHtvl7pg0q/vhJzQ+K5dwYH4In92R5cwftTBs7VBOl1HKAqQHsAc5HTGCNX4XjMYM4FomyVleWlcufWrXL16tUyf/8+z33YQagfwL9TFulWGaNtlz/Eig5IAqM1gBVjuK+d5CCCXQkUStqQ7Qkgn9iACSUTk0pOGpMfhb/D92PShqt+uU/sr8R/YWX5JNotzMlfceVF1lYgWVUiN7I+60L+hEi8VJzk2hWgtp+PZ0eim1ofKClEawSy1SLmoy7ShX+e81jdHbDxSByg5KuMTU8q8Exj26EAsvRkDM7q7+3/XTHcRyhda57dCODcF1dMhX7uH7Av9hjSyLCtmDsmMqyvUekHSgq4JfzSVL9mbEE6xO7id2HXefaamOeesRw49mNb81JtQnwCOwhAD/OHvRgZaCSLsUp9bIxn4r59+yu5heuk2pbX2LtX+xmKRkgQQr/i2T2Uha6JJZ4VVtU6kYJ2xlUoSXCJP4mPM0lyAj6ofNSAiVFVQmse9uSz782xTXK4Fl0FReWjymZnPWZ/Z+40NyFIo1jWkndHyU7NYa5nOz1CZAx/3i/Njujysw5+ap9pNIF8kIThM2F0bYcQDuBdCZIRAmOnUpcVJ3YhS/Ieo88YP3Kw6ewP6Xvde44gg0ziQ09lk3fpA5r5aUSjr9SNbX3nHmFx3KJNqyTcKJHtTLJvRHvGa/gOrS9xtQGDcXHf7zohSq6vCmupWjSuRWyrii/ZB+TYGJdJy/MR68VkA39vB1JUK1zzkyYxjl/pK9U1JHnm7iZRZfA6HsyzjW7WUU8Cy2dTH/GRaa4Xb/avEXD1+p6rxAa7jT19NkvZ1p93czCct51V2zz3R9+5w9tk+0d6yI6s/ez5kOJaW3oa+oCdXUqv8di3zS3Fp/HpemI5yQ2x10l+4AqyWgzsVz8fmb/6COzjPlwVdT9WqeGdcHzzLZmltHPr+jv5yeAOX0uk+pOBIpMw86A79HOpTf+nPYv3eSDKYH4ABvW9B7Xw06biPHV3pE3p95p/nvMlOGyuO2qvqGSYBP2MYZeAUM+L7r5ZK+oLC7lgnWfxfaMiMrTxtqte30m4TLsX+KZMlEYy+sxMbQVBn5FJlYpZ6E+atG1kuMfGhofr0wpMWVv0Od2CKPZdNsJKb1UlTWguny9yx1aoYtI87oE9Tlx6SHAqXm1JE1rn2uNRvoK/iO9TZclKP02eHIVHwomYzOnEoUiqgxCVEhVaq8h3AYbBdmNsDzhTkKAIvws+Ep6lx7GpvLcqHCi+MWxVEt6i0hO721SXthhvQ3VS1bRoMTVDXyl+GM69qN4pwV5JrYlh6R8jYd/fj6oR4iIVAyAWl81dXhamHGWX+HlQhbp77w6xbHzVymIXkQjTki8X3xyJhfARMR7wB1FYhziTBQTw1zeVjEcMe+8eKq+AXMY9//l/+98/eHM/cNc//ME3cQQeTvQ3cdb+M575+LNT25B/pnRhQe9CSL3BIDcnCWQwjmO07KpVvMw6xu8B3OhjhD6TTJJuNPiU/IQcpoJjVA9DGhqSa1ps3aFlw0cX2wpC8VFhGKemkDGNXpPb5f695XL/LpqxAyQD6Lu3bG6MFVRdwoAvLYKIEkkK5z3yFACD11Y3yvYWwNUZEsa4V4BM9q2zhN7osA4cDnoUD+ohrAM12VaDzOLOxZY36v84ljvChEb69gEH/a1UAe/yO7lHiy12rJAE0/gBD3n2OojkpSoYcwCm+kxBnWfNMmy6cNy4dmMA7xhzkAEEs5IA4GoTZmlHXlbe3+AZ6Uy5YoiA68QkM5dwf2S0g7jg75dC0u3M6dMkiAHSgViFhIgOO2VoQf4M1azouXv71m06L6hCxeGZiiZWldlZ0LsKBAaZg+fB9UhQguhcXFAVI/5+5w77gR08epx9jgES4llPnzpD8hEOIQ5gVPx++eVl/heCZ3H+fjl4+Ej5r/+r/7I8++wz/Oytm7fKL3/1evnd794WIQDp6sOHy7PPPF3Onj1bDh0+xGf48MMPy6WPPy6osH70kUfo9Lz/3gflt2++yWB2GtUqhw+Vx594nP2OQfTOoNfw2lp56+0/lI8vfVqef+G58vhjj7qKSxIgIDNB+n75+Re8//lz58uF8+ckSz0mabsPP/qo/N1/+nuS6i+9/CJnF04DqrMRNIHoR19d9BQGWPx3/+n/4dz85U9+zPmA04FM/xB+mEe8O0DFSFr/7q3fkwgGWXvxkQskeiAPg8rkKVRjE/CRjcH94Uji3b744jIdwnNnz5YDB0AUoyJymVV/uPeRI4dFuoGgMwBVpdZcIamATZKoX16+QqDz5IkTqsJ0RRVAdqwPfC9OXvZTFnOfFSriQTr6BAIhUeNAK4F6AsU4oSF1qg3B86Y3kZ1JSaRLCjPXwffSP1EV7iLpUs1b93dQClf+RkYIP6cjT5JYySH4HsZZPcQ3KEmD90GFNQE+yk1DYjhyxaoclITNuogMZyXCPjKTE2ClsxkDJGKfUZ44hJJlUfXMLbDuneqQ3XmvJA4lcYVV3KgkXF4hiYXfxbNhr6LKBs+CinQ45vgSYSLZ2hBwuL2q+DZqZTgBfsg6o//vsiSOKDfOxCldH2uH0rF7BNZi7lkha9logLXqu6uMWpHxyiCWdKilX70mRWBIfUFYjN5FRDkykhuhFEJPlaQmeE3C5174XchN4t+YD1S/h9TEiGcscbNkvCvwwH5Vv3b24dzYKPOUKNqkXwFbiXmBHUiGtIi2zbLiM+HE4UPlwMxEWbr7Vfnq8ntlZfV2WVq7Xw4dP1NOn3+6bE/uL3P7jpX1jbGyvrZR9qC6fmu7zC8ulRX2wtEeVG9iVUthXyKYwbsjIQYJNnhGJMPw5yTGxqiwwJ7ICP69p3At2H2sQUoYG9vA3gpRpzNQBAulwDswF2NCwJ69Z2d4T9rMtVXvd/T9bP1uBSII8MTnIjmtbHQB/7iXpNlBsEP2WusMzyMgS9XwAu/R3xdV9PK3cO7A/mL9s5J+bJy/i7WK9YmqNHwWgS3sI66JKmHMXZW3Yh9IkTsMVFH1t7FJYhfrlmNmdRWuC+41qakkYQKfwdjjS+Oo32GFKZPtIiPSehZhneBdMK+RjCexyb7ikNXSHgWIgGEKCYV7JKjlGWF/LpXKJGxdFQbiuu8vSdeTCSQbTNYiyWnSTT9zUp+rjKWWoCz/2CACIwbEAsDg3bHWkAiAcxpfWKOYC9gCKs8wuUqVyDoLkSQSm22qy24SpaRZ6Z2kob6ip2WU00eBA591bDKcIIUlugXmiyRPwgGvZsJF/qF6Qyf5RslLih8CeNGHxhN5jNh6wxWQBHQjZ0f7JPtPCdq1NZK42HPYpyKxIwMesFp2Ds8AGy0lDiVJBLgBCKd3bdWnPfAae6cKe4FUWBtKSpISBf0JjCskn0GqLaKyFTLJq1TSABmMz0IpaYvKCzhLSBOSAE6SD89MEyQ4xzD/UCHBs0IZYmlxYaAAESAw5y7PJvibe/dy/QHsYU93S/xPz0IBQao4GdskdmE/1L1LIsVJGSG8LBeNZM5I5MOOsRrLayEJbrxmPQ+lRsD9hXMSSVKzbgFgXzytAGibEkPEGTIJlL0xCB8H3v/wH7sRwK0C2HGKD8OEEo0s7oKgXVFxS5/aDxNA3N3fyiIYT/j0SAiFAoFyAKA0lfYASqLp5/H2ndvl8pUrBChpo2EDnFBDVQ4mByiJKkkcVfFlQkmpsN1417m5fTxLAMpJCaK1HIhqgPxRJSBwby0tSeFocoJ7BusXa16AonyRVMty71MNY6wc2AfSWDKBBI5ty0iZmAAO0x7QXEkz6h+Nj8NGYyzy/dqf0ZEebY77+oaXT5JhwP0k/9EmVDUmJwV0EvQB7xspnBhVcXitMLQNrFTBAO0aVokPuJlR8tBKWfHXRolUEWOtlVIdx13WeIiwtsYfvBH6Z9JZIxvcyJfMz5Ac4f19AAzutyPqbvfWO+3coeF5lCxuZYGcdx0JFD+cNhtjEQlTtpxSZVyIix5rGCUz2l4cQpOy5e358n47sIi++jRoCwey73OL33byQG5YJZ1x3qeAQONTnyRJ/DsIYFNYAwJ0iG9UidzQXbaNugOS0JTcnfNLe+JBSgf9mkHcmh6vig8UEzpY8AvU6f0auztitgPVtTGoPXZHxiVrrTejfq9+Dbc1uft+HfaQ/rp90ZHjuYFcdN91l9+tyR+th237VJSS4s8omZZ+Y6euxZnq4u7s83b2ZOylPlLjc+MVOQfrOHe2NkmhdT8Mqqg9r4PF2Ij6fr8P3nwHaZsalp0Y4oMJ2OF9PNWDZJE6DiPI4O5IZcMsuCcsFJOe5/0arCSx462GYTT7Vt+3roO+d3sjiescdTYrJHIwof5aOZNyzxCaWQNJ2MIcp/2KKoCb+oT+HnJbfrISEtEWxQpIvmlIXtph+84hh5O8n5gr49L/CXsb3y1JDDqTpKjIZ3FyPX6PMZljWWIJnSIdMDf4EvFJKR1vW1QTVazowfd3EqM2X2sFwDO8a0PGsXRFLGNWJ4ziM0jujc8LOw+clm2OoPxhNTa1kFErFwMhg0TbqLoxPki/Y2MsmBuM/6JbtiEGw1ATL5qaKnv3oMewYuBgavDRMF+Iv6F+p5hNctchmEkAT4sUjjRzfj9+QiScqV6FhHnEgG5bB0IZuATiXaiMwXfEM6FtHwoHUkSEJL6FxYXaErBiOWh9xWtIYUbJnWMs1AAWgGRDcCR4piRtR00I8Sh8yCQBhpj/23/1vzzkBf+Ic/LP4SMPJ/rPYRb/iHc4++L0Nvv3bpcyM63Kt6UVZPug2kGVu/bRReJOApyUQwoCFtW5rJxhP2D3/J0AcI7vKSZhNdKGHFcFaS3IksvdOY725XMecyFuuy8xTzbJQY+Po7oO+Mx4KVvTZW0V1ZYgEQBUTJQnHnuynD59pty5c6vcuHmtrKyimkoZ/JG9AFaxsT5RttYny9a2CGCR1cpoZTBuiYzRoaxODDLVUpGbwJKnewCJobsj56LJkehQUF81ncj+r5LCceMcXeA5+aWBkgPv333QfPePMLKz+2xqHAB4HlYdERQUuKHzGwT+tHq5undE9a3bYOziAKrqDGOqHrB2hCx3S7CEAaxisd6x4n0NapMw25J0KEm8u/fK+tpKmZndS9mygwcOlsNHDjtjSpVsqDgFWIYDENfFQQlyB1IZ7VDGGtgo4yCkICfMCqQmR8hKthX06p2gnC0yqgB44/sCTkpZWFokIASZ5/MXzvNzeC9UFn/w/oflqytXa0WUAHtk74/xwN/aXC+Hjx4vzzz9LVa+plctnvvXv/5N+c0bb/Kd8fynTp0sr77yCvse4/2+unq1vPveeyQm8Uzqq7tVVpZWyvmzZ8sL336Bz4VK5w8vXSrzS0sko3/04x+Ws2fOcmxu37nL90XFJr5w2EOeBdXGqJ49dvRIee6ZZ+jMXvr4E4LXkM9GJTScDxD7INUBioE8+OKLL1kJ/Pzzz5alpZVy9fp1kgPzCwvl448/LVevXeP7PP7YI+Xw4SOUun7k4oUyh37QrnYiIbgCx2+Z/YGXl1fL2TOny+HDh0gqhDyjpC9lILWoA0rCUfrqq6t8ljNnz5TzZ89xnvC+fMfJSTqVIAH3HzhAgDUVoViIkUwhCEsQfppr7sMPLxGghlSe5J/V9xWgGnu7GZDj7vQzZX+zGsbvB6eOPR8tkSiwzFL3lqAKmJs/sw/j4NUgwuRQev4OJJFqdnmTAgqhiTUYgF3SoyKecN3s71RviLhFYkir6FCVKhxfAfAkailHKTIbgLpIOdmT9DkGKA3HNEQ0xgXrBk401mHkUPEeyEAk+b6uPrL4ojypHf7MpUgyVWC1KqaWLR87kipAyv7A1m3pHggC8C4ETC1HmPWkakHJIlUgwRU6lK1m8DShJBBX8GHOBOhOlv1zc1XOmeuFxLFsCqqD4PAzicUAe792VFmEHl16Bnwtr1gGilKjkK9WtVc+h6AL44jrMbuUpAMyVFFdpErmhm0523lMFcyojlWiQqqrtSZIsBBoVoBY+2d5z02BZGSF75LGgDKuqwogWJ2k6nr0xMbvs8/h7ExZWFzis2OMaEk3Vsvqwp3yuzf+saxvzJejJ46W/UeOl0eeeKGMT+0rSytb5fJX18u1q9fK2Bb6CUqdYc++OfU1BuDsHqwiqLRG6auwWnGlSlDCzsMWM0FmSv0Vk3iQADDgJ9elewAH3M8cJ4GB649k6wbtJ+VgoUoAactVVKgicWjWGbVKrMKeqxUWrjzNPtc6kK+SiurIrCeJLYSe+jqLMEyiCRQVIh2LdwWhzyp5Jw+kQlvB8SzPe8wdKrPxM4wHJaVI1iqxJaRTX12pqgf3oHVvZD7LuORpMRZ4PlRk61yF/ZWfiWcK0RF7RDkxriv1q8a7a/5kr+KLJDlCGfFSKgB4giQKPCsTBdmT0k5RKr06STuSHibOajKNScdUnlVwzqQobRDBa8211oHsT0D1wO5JGlGVjewgiBucIUz+IbmMCtoV2lcE3ZHjptyy5aEzrxhn9QyTnRVo5IScJC/4/QTMiLzldSJf7f7Y2K9JLMFn+C72tXKOpvqzuXd6syTCpPIG7x6FCpzH9AtT2UC5YCWS8D4mkFkZwx5cTSY4iQGZ55yPvZOOmXEAACAASURBVGyo7LJsYWTTJKsvBQXa1aVlrr1UwVfAML6nFpGrC63sYDCrqmc4uUl3shqGVUHwGVV3LpSF+XsFEtBUTJqe4tk2Nd0SnhB/oP/XJCoRAMS4ny9sLdUupqZYPZA1hHfGms5/TOiYmdH5Yol+9WXtFCNMzLc5ACHcqq1DhGPyUnlK+0J5QiW5YL3BH8KX1G1kL0PAVxUJr/3sC0posuJCleTZH5h/AVy7EMA2bn8KAUxb3PUx7oky7budZBerRgxw2grs/COkSL224pUOD3aymfYa5g+gHpIc4TsocaUpqMCOMWFgaYk+I9Y0yfCNDUplo9IW9lZy8Vgz6hMcAlZkaWQYlfyA/7IuUjFD+8zKlpYU08erAao5Mk6iwPfQmxeVI7gmYqbEQVx/TtwgIJx3cs9pjb/7RXp/09d0AkgGNn5v9X/ts/XkZIBnKi4kUSTuVZe8GF+oErpWNpGEu6xSTeDwmholOJPgE1s4CIU9yXnWXdfISIWZ4tNGpGWcG/Goq3THThfTdj+rcbjjYd+8EQOjgbreOCByTzxwHrq2E/X+qVyzrSNU4HmsBPDXkL9yeCOJvJN41TNoLFLtlXM5z6nKKmAyrWd7s722rkkQ6cY2OEBPlOzUCVB7gyTPjs5ftRGDdxxKJWcc9Xau/jUrOlwXDZcZYlPYX3bWBFWNfLX77UZ8eUt1v9Ovh1YR2/ZXv7ps9xIc9ZXGGVMTjsG2Ml95TL7Lg+oXuvUm3Erv2Y9L41fbe2Zt6ZkHzWPbXtilSjf+dtZO/bOOTveCfoHRBA3fsd6nVwzIz/oJGu6JvGP7hN65219JzrXKTvZkfdeOX+f9uhh8YDf8MCSSh4dNd3M9z4DY00UHnxnkZ9Qhsn0cJIb415xEkGpwc4sjNG1vq3a3RTv32+jaDDSzY1N4uIY7IsmGWaPYTEo+d2Jo9+75zdH57RPk6/NpEr3DvYb9w77H9g4bPlhjnc3vzr/EwhlDPDvXlCtfvWV2vz/n3Xs8iQGd3D2xnq4SN2thuKaa7Rmdj/bv4R7MeZEB6bEV+OckXKkcMl4O7N9PP4PtqpCI3yUCpvVC4oQap9jn0Lun9ULOEcVpiOfYSsTvzbg1Sa+IxZnslRhe7SHwXPg9EKt4JibAGaNPUiruiZgZYxVCGHEzEp2BPaFCV/HQFP+NGBG7DFgMCl5Ajia+wrMD74SPpGIExa3B4IIXALtSkjMwl1WSrLgenlWKaQ0Dwu8nYTvXSezOgoCV5dbqhcUaaMNpFSzGtVAXPMD3wO/jemo/Jl89cbqUg9ReC/GDFMNm9NnlFSZvIxadmFBBRMUCnZTeq0ERD50YL//+b/7dAzbyg1few598M0fg4UR/M+ftT37qcy9Nb69vIECFrB605CFxt1mWlhGIitDVn+qZi7/DsOydETGysLhallcUqE5OAQgCEB8ymCcBz158j/1+QBCwEkNyhgKBOtnovqBWGI0NHZPx3bdXBzrIZ0hBTozPUPp5bQ0gtICV2dm9Zc8sZK3WAd/wP9VOOEuQf4yXsjlTNtenWDWsJCVdF38HOELy0qBpZQByHTokIoDjvFZwfSSwqo6mD0V9vmW9VQKY0bHGrH0vDkxSTOOZhAD+J6b9awhggmwhu2umGoAi9WMDcIFxSDWPKskEyhIcoqPT3X8kcV6AU6o0UDGkHo0CiTW2IoDHylgN/nM9VbXQ6WBGHYgkOVggHI8cOcLKIAwlDt35+fuuRILM5R4eyCB9cQjjcwBkcLAhiwz3D6AGIALVbpFXOXzoMEE5gOEgUM+fP88sMIB2V65cKTdu3mQvWzwIng+ysd975Xvl8cceq5Wz6KkL2ebLl79SBePGetmzbz8JCwwY9sLBgwfKt556itW8uH4k4ODovP6rX5MAhvOBnwHURI/b77z8Hb7v++9/UH771lskbiKZhmyvxcXlcnD/gfLDH/6gPPnkk3ynN954o/z+D++WqZkZVtx95+WXy6uvvkInCP1qP/3sCzoQqJTFuILU/e1vf0dy88Vvv0DH4YMPPuT4nT1zxtK26+XYsWPszYH5RFXz67/6DcEtVPfCSQG4DRldVGLv27+fRNJHH13i2gHZffzYsTI1JQAM7wdC+9NPPyuffPIZnTiQz9hbGKennnqyktTZO3H2I4FIW2LSFisIDqacGyUvKHNQ1XWoCMTaUPWSnCCRD+6b62oDrG32bxsrJLiwfkneWno4/RUxB8z4pBSunNCAoHBm4SzL+XOlWZcVGvIhIEreT/Ju7qvV9eutEqMGBgPq9s5pgnTdG4TgFkn1VKoky5Pj4ySUSj7B9lGKZsoVJKoyVO9QVF5CbkdysvsPqP8fe4uAYDdRkt7BAmHGlfmfXjFOgkmVUOSTQTiBfIy6AJ3ZVVXiktzzfEqutVVu9SApe7jaIIns9BnTVZ4RtHTWa6o02dcYJHftw6IKhUiupjKxZut2pLlIj/R+lS1Tz0333e1kqAAiY+3B0V8BAdZl6EJOlgSuFSWUhapqK4w11h+yNZMJjPmOhHSIvxDkmEuMIwIFfIa9higpKzA6ARVsGv6OCjpU8Wt+tV8gsQwiRfsHlcXqIZyTKX/Dc8Cu4johulSxqGcHKYLnh/RzKiDZm3sBvbnR13iljCG5B0T7+lL59NJ7ZWx8s5w4c7psT0yXvQeOlbXNibK8qori2ZmpMjWORA2cH6rhwNglIKQvwh5JjUBEkgHW2aEDB2hTmZAEshgtJmz7a0JGF7jqbFcVxkZ6guF+kFeCaoorBEUOTLR+3pG8NUkoIFQEJiutIU9FSeVGQg5OcYNCJHLqNSx5HjlxV4gqScGEIWSQQTZZUgs2HHOC8cHcIximuomBPMmWNanWBLUhpyWPbDkqV6biPUQqS/p3xhX9qhZEn16sb7R96OW0mrR+lRKjz4jEK0jnKlOd6xbJE8xYVpIM3p+BPao0ce9VJFAgyUtZ5qi6VAJLy2bPmOT31cNbQDW+kugR+ee+op3EYWxMlbgWKROQiOcMq0Ak7xvJP2Wlh6B0tbTBBnxfe69VcEI+NSRbb/97IiXf51oxeJLEPdruVP8aQKcvxcpmJd5h3nON2HoBuukHrvdgDgbmwPKzJGR9xgTUCvmbZKEglJLqlC8pUkSjld/DusCzZz2GKOAGjqdLm9X1YKw93VWNL+Jd53cIULxfkgZCksqPc7KApbBFHvaJWdptTNryWc0EISd/Im5BBTAsu2yyko8CxuJ98PO11WUmIkLKmWtiHGe/ei6DrAfhdu/eXdp8+KRokYFxZfX+olQicK7CFuD9Um2O+ZEUnGw//E2cUUoKUh95fEYtDpSIAGISCW2YP/ZTNQEbv0C+kIhMkqPu2509XxNIPCZMCmL1qHuLjygd4f6sWMG54jXIWI/EnuwabZ5t2QDu7YBvzsvuFO5AKjq+BUmIGkclAXaUyTIA7qr8als7sB3XSDVW9nUjjUx2OvYj2GYyI7Y2Nqn2kO5UHLQPtAYZN0+Ml4OHDpbjJ04UxBeReuYcWTJbidSKrWKfm08n1aX4g7iukvlk+zkXrrJpCQ89pi8/KPOBNY/f4drB2cWERtmD9CKu8xYCsZI/QzCctsoEJMe0Vu0LCKfaTN3L6jmPfytBRj+ji+cWFSJtm6pPzuX07rY7KAszQkjRlgxYIbuPSbL0Qmi2PFfLD4aJBLqWbZTYnlr1lLkZJcQG2QOjRFdetJ4l7f5D4qx5Az3gP6g05LyYZHLsozFxEkPvUNQkU90vhJ5fqY3KKEvJvfY1DKErvmO3MxYZN1Vdt77vmdvMU3yiIQfWKvRatevAO6rEyW7zn0+2s6eHM7V2wwkN1kqP43iMdDi1NSDDE3LN/GbGbBcJ6IxD9xuDF9kNaO3XQWLafk21n7dK/DZtUUaKol6eP1Y22FHOXb9b9yD1rzLKA95dQ5EzPjkhPhf9Zvn9nrgczsDIHq17pBFVtfLUz9DeryOafWa07d4I4tFlPEiM7mcgiWBRXEqFIF9T1fX8rxLZw1YE2Zs5P7Je5AP5GrZ3u841dteDCODaxkQ4Rs49/TU20+Dsbhfv/NX6ygNC2u0T3Bd2dIdVy9Q/34g9GzExw8XSrYd6Jo3cpHp/oxPmqvqo6jQv0XuuI2F3mKxRuzf6Yo3xdkKDbaJfuNkUn5kj52r1b63+Ib/PfqvXETFSz3/DR7WZlPTRJoyfG60gz3zHUHXv0L5lf4BJWFof8RuqgRtd64Prqvo4BG7iFsZ2lmaWLyIcoi+GyrwEe4zfTLzJyWRR5KsS2J6zkI3EkJU9UxPOsE/ZTsptysg/sLXKppR3rPRVSdgQ5LYFrdWKsAq8E/zh+/PzjFeJBbMSWNXESHwO7txLQfdjEj+L1+J4SXELz6BxkYqFEvkKn5OJ1FHTSaEHp0i8R/7U+SCVuBSV4N7w69W6RypvwEhSJACfDzgtiOUai6+puAXPgRgO/j/mMQox+JGeXzEWiOGpabQfAm6i5Hf9uhWa3OYJuFFixf/93/5vD7Ayu1mOh9/7Jo/Aw4n+Js/en/Dsx5+d2E6WLEgwVPjOzqhn28qqemRNT6mal36824XsnQWhMVaWlwFypQoPxkxShJQmRgNy9w1G7+DJSRkZGZsc2wKN4mvSIDLjTi8R0pngiyt04/ygb6+IRBA0yORB5RIqzwQYIsNlYxOH2VLZ3oYTNZTw2doaLxPb+8rmxnRZxXtswYCjUoH1aZZebAl3IY9DzIYwGhtTML3bV3UQO4etftYv3XrcpBLYBHAqe6uHs8s9dqacDh5j1+fqLsOsJvdPTZ9LHIQAzCG1iR6ryAITYFGYSUUZT4OeIUTqTUcIYDglrBIwCYznEcgIKciJMm75MUw0h2PgoMoxwNzjgETFLGR/IZF88uQpHoqXLl2ilDNAC2YtbW+RWGS/XVRTsAJsq1y7dq1cv36DpAADdwLxUyYtRPoBZMO7Xbhwvjz11FPl5MkTPJxxmANwxu+DAMbhSlB6bKxcuHihXHzkEWZUoSL2Bj7z1Vfl2rXrvA+qgU+dPEUJ6H3795X79+5TrhmfBRH70ksvMrsMB/X1GzfKpY8uiWS+cZMkG75S1Xfu3FlKPGMObt64SRnkO3fvuq8epIy3yvz9xfLqq98rf/HaaySUb966Vf7xpz8rH136pExAgvrenfLst79dfvyTH7uvMYjQJTszkmoEuHjz5k2+w5FDh8vRI4fpOIS4iCOBJQ3gaGF+ofziF78sH136uPzlT35UXnjhBb775198Wf7hH37K53z1tVfLo49c1LpaX6f8MuRVRL6rRwYqE0AWY7nvh2Q3ZUoAjAroEgCuqks53ajMaxlstC12CPUZy5pvgHy6X+bnF8vhQ5LvSz8PEF6sOqUUMyRcGlFD+2MAmVl7m5D6U+KCquDUd1AEbg8stBCYEme+juyPHNJkJ6rfiSR+sdZ655igXkjtEJ7ZI9lwXeY/Ph9wMiRyiAISPeyTKSkYEaWuDvG/8XMCduwdMsl7pyJQEsbqe4jKPVRM4zp79+2lEwynV7L5IhLyXqm2ZbWWbb96Tko6MtI6CRo0VppnSlq7mjZzifmthJclhnBdZpSymiz96breUUZ8AtSmyg72W5VWlvt3NijWNZ6H8oWQd3RfZD5DlSWVTGoPDKcflfoeSgKXmawknBVMinTUXBD8NeGCuYhkVMgazhXtJSRGRbDG7mQsUTmP/qwBKDIOVOQYh+TjKnvDwgZjLEkUuyJQxJ4Ao2SlKkDCnjCpOKl+lSSeXZmJz0s23ck57gcawgHXYJXThHom43p4HjxHAqtI6uJ3UCE3DpuMIG95oVz68P2ytLxYzl48XyZn5spGmSrLa5tlq4AYRHXbatneXMPmFuiNimcHZAHD8Z5Yl3hOVPqmYhLPBnsGGU30RYQt2De3T2QjZHGdlIU5Uw9vVJVKlrcSwJblFrmIs03+Bglhjw2loj2/JKOZRCJpUO7pbv8KHNH/iW9o80SJ3zX0ClYyAt9reoqBqwgBJ2J574eox5oJ0UhC3ERrAE9hIFj/CmYbyWhwbqDS0hyGkET0Gd3rDPOLtY7rIBELihhJKsv6UlCLakGMlar1E3T2fcV7AjDJG0RMuszrvuqYySJjILhVKR+/sl/XqUrXuDffsif0SBC6moi20yCNJEdFmGlNSao681TnzS008N4isJ1U5P7mSWqhT2JiDuc1wIdRHy3gRsY6gG/In+xV+coie1X9JzUC2aGG3ZJ4dRJd6wfeCKPBmI+cL4SNA2pZXj4gAde6CeYKmpmc6/04zjMIYPc5TgzA8e681WTu9w5sTQrw2FMavSemaee0r0L8BgTjWWpfL5VLfB+vXSbwude9zn8nkGXtm0TGPkbvXfiA+ByuAd9qZgbJXiCKV8vmhjLusb4g2SZb6bPKEs3w56gOYPnIrQ2pOMSnoQVw4MNe7RNQppBkb9RF6rj6c3D/aQPRYxbV5e73hbFQHNaTpa0Kb5QszNgHOIqtSmJL5IazFzOHBBCd1CmZ85ZkUcmdgEv9xBKs1Dd2jZxsINu6EmiafzcAvBrP7uoNEg5QOQiKRj8ZA8xnCpAbUjr39dlv6XQ8S+wmZZybCVcSnKtoJeu/zfYSB6F8QTlBVF9YdcJELNZAEl0iHykfRGdLzg+OVwd60mdzsgB9pw6sHpBHAakNiGYIeM452SWgJttNjDtOoz1TfNsqLbsqStugVPpFrjaANK/JhMgm95vzT3bF5LUTR/JZ+g4mjmX35H8H5A6hPMpQ9eC4fEn5hDnfolqgCQsTmBi/Setqexmwr6dKR0MJ3W8EQn6UON8DvCs5MZKEMCCMu/NJl2hVtpV4qwScKrBJsHYKFLH97fla9abWTyMggqnstj+a/aDV7DZr27FJguqr5oPdDMjVTjmDZ6F96fiD9bk4Np2axghh1Z6zIzj9Tg+wJCbtMyFJTTJhYjC+2SH5NTJMbkE2yHDvUyBH8IoRQ1bHb7cEmLzISLLCqC8Qe1+J5CrlLHytkZTdcs766gr/ND+Rt4672db/7ka4XxV95bTW/nBtt/mo6+9BJF1P+CqDoeI+SRKWT9LUvWJf+nsq7nNSS3+OpFrZc7jb+aLtLd+OWILlZGPjNO4m1jonpQ6t27Vo3Yy2CxgS3INxyrvnnB9QgQ86pUz4jpzlNanGmGkOocEYDRJkWuKO1ref3v71qK1qH+lG8D+DAA6Yu9v1ua7rGZK95T1Yn71JmQ/WQfZOg1tGa1FaglC3KDP3Xnqu6sw89udciFklsMjkp4BI65/rJ/GTK09zvqWiVUtNbx9fvo6o5zSJaPpMb6/TGki2vvqxnrvgRYpZGrkcPymJrX2SAfeWK5T7eDTvESyGyaYbG4yf0dIJ+xG4HHxf2n37ODzz2S5nnTGvYtRpVedmDrsWANlzeFf4FknoT7EP1UeoxrjKoq1UGqfHMs+MYH2+Lu6fGBPVyoiDkOgN5Sn4M0jAVGsg7Wn406yOnZKSTojTFHbEt2teoJMnXdAUnCkJqWyh2eEo8TcUY69zbICZiVxH+xjhqWprhER78CgglY0H2mfGsyKeyO+h0ALXw7MjmRQkcL2v22rBJwS+EiU/+WCqqMbP2JKMbbKASUjthZgPE7ibwkOSvJMw+r/+7b/f1VV/sNV6+JNv6gg8nOhv6sz9ic996oVJnUx2LFHBC6IWwAgqg3HmgLeFAUFVqAjh8bJnRmTr0hKMjcAz9kgh+o/scjmo+DZs2dQUgBoYfFQlST51fWPNkneWzQjw5qQ2WGqQ0rgnwBT7bPVQAQEch2x1TZlK01N7CNzDKCr7BYeFK1zGUEUqJxjXXV3dLlNj+8r25t6yuLBatjZx+AO4A5mMMcC5gBqACMF1Us06/l3tMBz0ABVxshJQ6IzO1pKhBYlunMlhpsZt8N+O3Zif+wdfRwKPZJvVJ82vIvAeyHypmfyhg4fKsWPHy6nTp1lZAADss88/L1988QWrbAmus6fYpua+++riD5FBrOpWlpSXGoEvAqVTU6wAZlUeM3ATVOmCJCxIQmwS4L3A/r77yrVrV8vVq9dIvB47ekyE4t69vBmAchyAIDEhT8zqRIPoASEDaBEcn4TEL2T8xsujjz3KXrOUSF5bK2+//Vb5/R/eoWMT95QHKeT7ZmdYcYHxg9wziTHIgayuln0HDrJq9cknniD5cPnLy3zee/fv8TlPnjxZnn/uuXLx4gU+663bt8tbv3urvP/BB1U2F5W/OIThzKDKGL1zFxeWyty+ufLEE4+zBzIkoAG8YWxWV9YpCffDH3y/PProo5yXa9evl5///BflyldXy/Fjx8v5C+fK6TNnCERlj0AGJIQqKp9BYL/x6zcJ5n/vOy+Vp5/+Vq1OUUXfrKp2FxfL5198Ud59573y+9+9XY4cP1pee+3VAqIan0PPz8tXviJJDUIeFcYEQdfXSZxivLDGTp46pXXgzLfxMfW0q4CYgZ84ZZhzEiCsCIdTrHUVAAuAKSv+VtdI7sAZxbvQ8dmzx3akyQOSpAyh5YCwl1NUfKJ1FUKA/+4qUXP/5jjqeVJVoSo7rXMGlyFDDQbH+SLY5Yqe6tRH1qariEo1RAKSRvx2CSuRQHSPpgCy1ZCSkFL1UCp02R+TdlM9TrBnMd6N7Ewwo4p8bP3IGsPZx9rAtbAPjEDTXtMhhfM5NSUSxX1qQa5RitRgJ3t+O1gLgFIJf1czy2FHlbIqSFLZIkJEdoOVrq5+jMxTrdC03CnBT5PvIpyVXKAM1EbYitBtFb64fpJlUpVDosGGj/OOscC4uWonARIIgIC0kYwO2ZSggVmvJPtURcZeMwsLfB8EX6imZy9hg8h4HhB52lsi9LB3lFihYAN9h1Gtj4CI8kmoLosCAz9rwmB7jNeBTBDsMwOoCahrrLNiOeQbyR8TplLzEFkB0hE/S9ZvehRrf4hEi1Q3xkvtFjbK1vpGWV1ZLndv3SpXvrzMNXXgyOEyd+Bwmdqzr2xu48zG/CAoXy/bm6vsv8lzZUx9FDH1GCP1KpLag+J1Za0pqU3PlwDu5InjVDVQr0MRADhvAqrDBuP7m044wXX4s6kpBlSS3reiBSuADUiZyOVaAQGMfWWAoGLFlnbC/Og8knQyvvDsqKLFfdBrUoSM3gP7EWe0Ehg2VMHrfYzNEylknGmRp9c5p8QOeg+dLGjeqQcTIqVOWVf7hrRNDqBj/7AHsQ5hC1jVvgLpb0k+h7RIwM897kpfJvTkuu4DHhtL0hvEh30HBbgi+PB+6V+O58Yem0Zvc7oXShyhtwoCw32hmj+m61BSHtXDlDa34kAPGgaE6ZQKtHYNelhGndWaSISJykE39wmkE5zjnuyT7DYAeP8p2E/7Tf3nMx+xe7hGbEsAYZEn6bWZil/+ZsUslKCh9RgSNv9OZR7vQYBKiZjpcUcixgkH2jsi9+izGsjCnCdpKmdKBazp6LnSz9XpymZv1WAk1bHffI7q2npmzLWeO72+VPmLcWM1gG0d+j/DZ5FEvRJskjSUZBCtK1XICzTW+pJcmoCZwdnIeTcwGZ8VyWFJYHCbiE3K4q0gNaRMTUnxYWsbCRvon47/JL8PMgs9u2vlN5QsaARS6dj1jfZ6yB+wA/hPhLOUFERCa85ho7eKAR4nFwjMdmW65zdAXH9G8VxjzGQ5aSfX9dWpUc3hvUKOZpnhvCMBLPI8cu7JPkhckSBtAABXsNJH9m7ocLcPc0Zmn8Q3Eomcatu29vtEkL5yimtXC7mNtBBhk4vqB62f+v8DtnqPhPpgQuCEklOTwpxkXo4/2mL4HIa/Pbt3j/rN75ktiwuLtEPo6YskrvSaj1oR/WH7gtmHIkLddqJWrQtIVLKS+/11qid4iyR49GSSYk8RL7slgFAZxTKK+XkPDnrEajJtxjPrKyRjwPBKwFZw2+OLKir31awoezc/WsctWWVke5ii1XzWtdH9Pt+xA85Hfz9JVyG0KsBv0H50rYwC+LuSJv3a2nnDwXdy/QFZOkKy5Gc9CVhjaVcn8t195Z6oqOfKSKLF8Lnxm/lv+MB6lRbf18pMf6w/I/KbGSP924mxnp+WRKCfqYewKxwfQOQ2zGS3wRwhJkeukTWu+d35Wan8dFXoOdwyHlXNosuo8mMwTMmZ1pZzm4WaCKviheyZ/i0qGV9jlyHYE5+srtOc1bZZ8WMrIVvJtI68jpRuJWM8nzUpJARme8isjzp+nd3MWss609nZE/JtnPvf7/daxkCv0a3G7GPvYcam/LmvP0KY17Hs7ErWqOZHNq7/Gtyzv19nN9pstZhS/p+UGHDJnsjSa7Q+p/x9J/9Swa63T12yBlpgBLfYbX1UAs3Xa8ShF1z22K6rqyVNtTN5tz3U9unoTwf272vIXz3eTtqgt0kPuvMOgpjzNWqThhXt9Rzvx6UHDrJH6cM27Lit051r3cf8iKVseIeWYWdHYhu8z3mmRrEN+DOwDiaVc+UPlnn9x0jCZLAhvr2xIfmsrVVKyNy6L0ayN+rweW9xD1m1CfZW7alUZasCAY1F8Lb04Y36FHxtVNBCPjgtQ9RbVqRhkgfhs1N5xvFwJJZDFCs2Fa6XJFYm2E+oRRXxiJpgLywYOADjBBRpmIymPPX4eJmBkiMSyDxWiOeU9I52VipUSqpTjcs9VvDLgQ3um5sTlu2YIv41MYwO30slbZ4b45X9nwK6ZquDW0txMOOf3wEGATxnEQqExImk/hMMD3FV8Gm1CtlmEihIeBTbQFUIvwfMAgnsB/YfqLE2no9xOGN/kd6Y3rSZQUEH1gASEkEAJ0FRymzpFdxagKQVDWKFf/dv/u3ODf7ATf3wB9/kEXg40d/k2fsTnh0EcD1qFc8rQ2YSGcDKPuIB5upfkL+oCgQZfOvWvbKygp+pWhaEKCp/Icmn5D0AV5AkECk8PQ3SRGQuyOCZGfS3QtWGXZ9IrfhAEr6QIFUObYD2VAQzfnUPoQAAIABJREFUgx8PbclmBCsghgnmkjRWxQ0AXHxIFYKu3iqTZWJ7f1lZBFmFfqwA9mdIAqOqd2MDN4QxbM+Id5PoJK6nSl35PXEyWyZWMKQc9gEt4iyJVAD402kH1WvlYG4HdJvWvk8wfvdrtuuDCGD7j1Wyz84MMoFQGQWSEsQ3Dhg894cffUQiT9lfqIAUCEVgcfAV1NZOpQ9KSamqmi2AHyVd8egAXLpk1Bbw6hoBAVjNu7XFbCUckLgWDnH0xtVhjKq76XLj+nVW0wp8EEAFxwTvgUpcSAqDHAxJiEP/4oWL5VvfeorSGvg99IP48svL5ZNPPmUVJEF3SId4plk5jT6G66r8iIwvKn4hGX3x4sVy6NBBApJ/+P075c3f/k7ECMiU9XVWsn37hRfYzxeVxSBSb6GSGRKHU9Mi0Jj5bxLJ8p2oZMV44B0wF3GmsEZv3rxN8vpHP/oR3wN7EgDem2++Wb68/BWrjc+fRz9cyf/hd5StJwAfmX6fffZZef3nr7PH8l/+9V9SAhrvBgck6xdj+/Glj8vHn3xaLn/+ZdlYXypTM/vK8y88Wx65eJHyz3h3VDyvrKyV/+8ff8Y+xadPnyr3782T7D596mR55dXvlQsXLrI/XuALVkQaJA55k4SOgA1yzDT+yYCu0sxbW+Xa9Rsk/SFpe/jQIYJzBC9JUoEQS3avKocAzKZ6JUQJnLKQWPjd2CEGa1jJIDBTzddVGsWJS5AZKdGQE5HXTFVFwH2CbJER6gIt9nxcVx9FLPAA/z2Q2zurdDZdYaxxxFyPszKImZUOmJJtqH6GIsWwp6SasFGWIFG5vMwABuuMkrAmRHgJB1aStN40YSr5GdhDESsYNwA8eo4EN3gn7AtW7QHQd4WH7IEInhCFVBoI0WGbNZRPSmCo68cO4BmqFKX7EuPX2Re3k6BPNTGJDChHuHonREn6GqvXjLPo/RxaU61iwLx0y453BnkSRhKnkXQgmSUJJqwVkqImSgQiSyaeUs3Lyzy3sJ8AIIcwV/U0eluvMdli/v59AsH4DIIakmOumEtQx3UWYN2kLVQJoCqwtLxCNQUEJzgDTpw4rrmvEkbua7um3o64luRRx8ry0gptDeYA92JGrHt+6rOYVwDV2rv4udYGiB7Jzq4sL5X7d++WWzdvlYWl5bJn375y5Njxsnf/QSpzKMDaKBNM5MLYieTGmS+FgFalJTlXJVNEDjaBtII8kamsxEaQ5KzgvucPzhn8HLYEShUHDhy0TBP65kK1IX28W1JHBce6PcwjrkopNxlP7X3IV2uusBCwDgMuIfBuAaISTtK+AGOhSlIRd5WA4T5rGechwZiY5CQUL996ao+CDviB5la9p1lB6io/7h0qMqiqOYlgSOgiYeeMbjw3yYoJKMpIOQCJDHgnzv80JObV6ylqCpHwpk1mX6NV2l31TJcUNe5L+WbPGXbf+gY+Z79gWhL83EGQW3cfbPZyd09gVXpLipvkoVsAyL90b12vEb2TAuIkicTO0P53FQEhyVLRHNuOZ+l7tAvYEUHHZ3GyYuxzQMtGppjgdRZ3CG3ZIxEf404eIAjlyvys8fhAWFtYP/Blsk5FBMnPgu3GPEZSmGvAZ0a+F1CVdprrv/XHpd/WydDh2vHX1bdXAFkIOQGmUu2oHrTPONiJXqEAP8f44HpQgknv8wAklLQ1WRSbHjIZC4LnMqsNlYiiqnCpMCRRqAeGuWfRIQaqEk7oqQDnmHq8QwJ6Yw1Sa4sFZDC/B7m2yNqPFffRVrII1vP9e/foA6k3+2TZvx9+3B49B3rBk5TVXg/oRMK3U75I1Rz2IhM/0J4HwYvXUSq9QtwRsLbN1xjIBqkfs5RUUvUhm61qy5CY/fdiGzhf9DW2cPOyjYF1onB+Vv14W5oBDF9B8Jq/Nwwj/K+sb8VZkgWuCR2pInaAOrh+UFCHRoMqrQ497ur9dG1L9KX6T/d1xWLaflhdg6AuE2mQ8DTBOCYkQPw0ShwzCUznEXxd2EzsM9gm3GdmepYJnpT1m5uTvWSSsqT61QceRDOS83Tm9AkZSdZJEkNisj6pIePYYiv5Solj4ltXm2VCirbMyjV1Lkbmc0CKdtVL+L76x7UkvUb2KvSLrexjYxmDVqnZ+7yMugeSiq1iJWRFbFtfLSWb3cig+i6dgk7mTudhO0djs+w6Nz+4q5apEbhtWZ5luKgHtMXg/O3+ISShe/8+I1JrfLQXap63EVA7xrO7ZiOqGMHX2HU3Enj4HqM4QyPds67y+Sgx5b20h0TmZY2lD3bms1+bPeEpuzusMB0kcOQmPn/6p6zrmnt1l6rVEasTO6Gk/65vcf1cuzpPWsZ+jcAWFLPzWYcUZHfTSk42/KiN+cia3W3fJdFwtKp2sEzUhzPV9nUJGapRfNUIsXoWh9RsaRZO6jJn281neyOv0FwuPYi9/vpzvp4TrubbkYgSAreb37r++xSdkT2XvZ04p+6fep32tIq55RPstCvC9mQLlLhWY3THZ7IJWSfCoPI9/q6vO7LM8iH9WUn7nZ/q13JvF/p91Vd37rjCoAJ4t6cYVT0YHSTb13+K/NVL73L7Yc/omqhgmrV/p97+agulEritt8H6GSSV8AGGtrHiFH2v8SGRnFYpg0Sgrko78x2fvE+0iDWPAhzPF1fzRBqZZ1fXPqJPjlMC4GjRS8r27dcbXw2WkzONttS+dEjGPGOzp1IPTOyC2CtxU0hbvENsNUaPBR4gdpHgTAVFxXV4TsXCakUCnwPkKRLbgo/DJ1laWmSxBZIlcS1UqiJWhtIe46/twlZhSG7Gn4zvZtTSBMnOeJfEwGz5wyRLKKUJM2JC5LpITXyeMYIT8uFXRVGu+vVekThr0jYm7aqkarZtOWSptfUxWPyoqPFkn/fxSxRY8FngH2grhy+03gqxG3I38UPUXlJhiz+Z8EysW3G1WjjhTyQRTPDa6E8M/Bd4tOJeFU+gIABzgeILqa21FkQgmXFtfB/vhgIkrBP4mpg32Cf8HOOF+07jcy4+yHZmrLCxUf7mX/ybryEadrVwD7/5DR2BhxP9DZ24P/WxTz0/wTM4E86gDY3HKauGA2C7TNIgAMTapkHaMztH2dh791bL1AQM5x47UBsif3F0T8CYyeHHdfB3xMKVAGavYPSPExgIB4uVjKy+cSXHmHpqJQBnENf1bxEQgH5uqMhUde8EpPdAqm5uGmyGoYSBFWmrIF+g1xiqe7fmyvoyeliCeAJpACAWhhGOIbKLEHAr05MwCitNANK6Uo39etOzyUGDqxhwaCGQSCaRMsZFbiiTG4QMMoSA4MjRDGlZAyqS1f2sJlDQn03uz8FtV1WDd4xUx2BdjJDCeR4cKAJrCyulJsYFqusAARGpCif1qHTPA2dCtutbFovIiUAifB7jR9Cugqmab4Aiy6srzDzYt3eOgKz6LquKTpK8m+o7bAcrlSBwTo4cOUq5ZvQDxphevXq1fHTpEqWWUwEEUB8HHsjP06fRw3apXLr0cbl67SqzoNC7F9fAs16/fr2gfy+qYANQEnindHThAY/KKhCcOODhRJBMdWXKmTOny7lz50jc3L59m6TstavXCXyDTAF4iUX45BOPlyeeeKIcP3GcoOzlK5fLRx+KZGe1MqWp9F+y9nBgoxoM0tSo5gUAjPe4fPlKWV5ZZY/c1157rVw4f4EJGuwxOVbKhx9eKn/4wzvl8JFD5ZXvfZf3JOALMH9ymuP65ZdXyu/eert88OFHZe/sbHn6W0+WF154noQ5HC6s3Zk9s3TAfvHL18s//vyXZWNlrRw9eqS88MKzJLxZLQjQmBKwql7+wzvvldd//QZJnbHxiXLu3Jny0osvlMcee5SVD8jGYAKHvxJAqdpEjkzGQYCn5MMl90s4qFaVAtjGegERhipAgGkk9JHI4mAyoGmtjHIv6vw8JGvf4wT3ETnYerQR+HMf2RYUOuPYWYx0rl3xGNI6TmBz1lsPyDYGJjMtmxonk8BwVxGF5yEY7GeJg5osSwKOJnAJ9HX9/3IvEh4ZS4M0JDpcrcxKNRCNjLwENCURR+AnKnHH1e+PfbrVezVjlj1I+ePIkJqAp9NPMsIn0AigQNJAyDWvy6pcL5UEVZG4xhUIjJpAQ7CBoEP7RxmnmENKoZr8kbOvs4brglXgLaAPQMrA5UEZzq4K7Hu78N0ZuCB4khqFkgU0r7lfgLCQbazQ7KpI8TnJU1tqGlKSe/dSCQADcX9+ody+fZdgMtb6kcPqXT6UBbbEDxIanHyC6iPYGcjMI5mDvYUNSMPOHz9+lP29kWQCWdH0iWXSAySVF5d4PmBs5/buYbDTqu0Ug7PS0zL5IZ0rIKvBNOm07kpdkE8r7Jd59+49rpU9c3Nl//6DZQ+q+E1aSSkCZ4rURnCuU17cVe51fVZpOIFoJJl9FuUMDrAoQl0V1xg/JP/ABkNZQmsKwD1I2tmaOV1BSRONkZrNtTnPJo4I5ruiMZm9ImDUf5EJaZQVlp2RHJR8Cpwb+A/XoN3bUgUYzsBZBHtMTmu9nxoY1WWci7WryRGUB4ef1fWAFWAc+2V1hE5xAHs65DN+PxW5SZBQlnbUVVSJhjFVD+opnplIuGKintd4fBPaNROsOE9TUYtlon6qyOx2NR2VQESOJTCFz0lbkYSKruIj89IH7+nBFLls9XhzMob7UuXs7wmLXmmgJ0NELvR94pRgSGAmvVDTM9h7ucpE23+q42/AMLaMfTLdYxxTFClzADjM5J8UCd+ALJGBlByLbLsrlpOwJ/JZvkVI39qSIFUrruJPxXirYpG6Qmy97JlkavEVOxDi3MdGk4Kzqa+KCkgwhQyZq41DZuXcoDIF10xrpRBJsoA1SCIJiBr/AzabbRXcBiJqNVWFo3M4mNXv+eG3ayW5+k4rcTSS5ak2lW+9vb1WlhfulZXVJWF7JDjgryJJZJbPoOQIJZ1Aig4gmuwBxk4JivSxTMj12f/qzaq1H+I35wG/xx7IaX3gqpHO54hv0tMWTC5iZWRILgWAqoQrtEF4lppU01V/V3A99oI9gEEAGyjf4R/UDFntMY97SLrqZ3XrQoetiN7Y83yvVuXmOlYJ1ec6gsfEyOg+zZmr+4f+bfaukQfN/+aS6FWSSFza/+S6aRLH3O/2c+j7oQLIEuUb8QudCIrYg2cTk++QoCf7iXWNfU2FAid5UWVicoJ+9d69cwUVOOkRPeqbxMfsv6/kqdYDOLa3gZxOwthRLWciVoFzTQLNPhFZquN8SMwraaUhC3XDtUVQ90ujdeoPeyLFSWuah5GvXSr87KzVRE35iv7qfNhQzMEENG7poepZD2mcDRTu1e/dV7RmDOoTpq/orsSIF3k9b1oFYUZDvNCwX29NpOzHnY+9C8XoPdBXrvXcsZJvWv/oPnFM95VqV4iORqiHmGl/Zj0ISBLhiN9PzIHrhYxNBaV+1vzifmZH920j2D1udTp19qoaTl+8V12vA6NTx1PPm57zONNan1X+CGpkzego7nABQiWDYBMov11nrBsrPUsd+24NVKIrlJWfvcZBWa3ZWDuWfJPN7Qn6uv4GpJ+JJMsphxyqe9W2zU9bcwu6kExnWvyb9EbelfxNjNg/cJesoMnJEmm2wWusYl41QdUtTur4dP1TfZ1ekas/m9rfUwPoew+wtCHMzf3fvZeUgzTxw93VpJRl/zz/CpK7l4ctESncr2etiy4ZJWvZCyZnXvCDXQleT9CO6+xma9rGaGMfnrG/d+4/knyza7JFt/9ofpx8V3GUxMtdgs1w5/Z8rf2QtMbhevNIknSP2pqqPYn6GJ/guKYIxetkMAO18rqblu4D/fgJ35FNa3jHcC03W1oHYMeZlD1Z/UG/V5/MNZi37mzN+8XuJnZWfCE7xWR8P2ONoXxGwudHvBj/Gb/UknWdlO/k4bSgwrMgpgIew8IHt3xQvC/iNThzKmTx9vBtlCToebGiAO6NJHKQlXhWVKgeOLC/TE9OVwUbFTYo1sW1U70bshTXVpKlfGNgvUiYA6bIZEdgQoiN3LZHvrhibmAvTAxHMjoIaCieobhhdpb7MEn1wmTgl8u3JpblRFGRodOc5CQ/U5nPrbrie8V/SgyYxEr498DT8fOo6o22+MLvUOlrWaQ64gRVLUvdDv7h/rm5AhUyJXFus03h/Px9Euj4PWAVOEOhRIlxBiEfshf3TrIg3hFtB6FUiXE4dOgQz2cpkwlDSGFB/05af0jS3iz/6n/8Fw95wZGz+M/1nw8n+s91Zkfe6+RzE0zelreqrHcQwOqrhQoagR80AvaRQfquIRtnFV4EyFJIegJwUSYhjeoG9PZV5QTyF/6nJKB1D97TVcKzMzh8YGwN5BUEBujdqpPacUjvyQ98ElTq4j8cAqpIktRgyGxVSbZqXbmgyn5dW54qK4uQz0IghMB7tpTtibK+JulpfE/gD6oZdGDwvAa5vQUABj2YAny1rFH5uqo8xHUIiJEIFUAQQFL9g9X/M199ONw76s25bFCKY9ZaYadp7Hp9JBjq532EAE41F55JFTrjBBmQDYQ1gINGGULqCxnwSCCy3q1+VSkqvQ8qLjEXBEPdHy+HEqplQQJCShmABmQrQJpifChP0YGLlDfDob61TbIXxCNIimPHj7NCEmTG5cuXy42bN3mo4tBHFRuIEawtXAuVFjgIQZjeu4dK2jF+BhWrkdeDbDTeFw5A3osEHA9yvT/uCyAG5MmtO+o/jM/jvvMLC2VlcZH9dimHu7HFcQRpc/DAwXL02BFWCB85fIRVTiScP/2sfPb5FyQu+Zx70CdMDgvAc3yh0vnEyePlsUcfpczzl5cvl3feeYcy0Pjs4uJKefrpp8v3vvtdvjP2KsgiEDUff/IJq5D3zu0pr776Sjl8+GAlmEFqfP7Z5fIf/+//SOL25e++XE6dPCFJlkigWA4Oqw5zgwpeVMXBedi7Z7bsZw/N9N5Gpf8MnY2f/ePPyrvvfViw9Y6fPFa++52Xy/lzZyldAgeKRAedHZCAIvsEQmDvKUCKTK2cVFTSiLjGhyUlLOcEwOrN27fL5599Xq5fv1lOnTpBApu9oCmzZLtkIk72zjIvJgL9rYGFBNhdSUw/D4FnO5x9dl9ADlxATuWW+62q/2cPzEVyUwCIMix1fwMaHQkbWyIAJpUwClZrD6RRAMSSMpHpYZahSai+D2QCkYAoymiXfVE2fAJ22ydnK1cZIScSYC4D0oc8UVaj1gwrfqckQYtrV0lOV83EPtKmeCxo+yw9iUfhM7oHH69r2W5VaKsSMmeGKg0AYiNLVFWD6tcqWyUwSlmtIPuy5nDrVESl6lcJL+2rhwOE0ShwzJpQcoF6uiRg0r81v3HyA4ixjzSIasiem0wJ8JvkC+wX2EjIR+L379+fZ+Uv9ix6AOMZKRePZBVXk5JENOGE34EtQMCAPttIkMB6wJkZSXX8rmSFkNyiYInr39WQmEMEdqhkw1yyCtbBX99rkaCM+zGzItR9pwOw8oTyPmfAxnUJqev75f78PSaXISdkBu87O1vmbMc5JvjBluxCVABEjATgNtlrsFuEj6vPaxW61jaJMO45EciYB6yFt9/6Pc+YF1960ZJvfS8yrQPtO8kCJ9DHX2hrfN6F5MN6wXUD3lKi1oSXyEddJ3YMga566DbiP2AQE6FqFQ1spsAK2qEoCHip6vzU9RPc9aQO7aurzmtmepesEF8i+wXjg3OViYGQDE/fRu5R+YtYZ0k6QUIe5bjQu3pdUvNcA15XIpmUEEcSrvMjsJ7UQ1s/w/7FOOPa3CshpWg/BMIGsE4FY8gU7oFk0Rn4igIC/RdLhMsA9/s8NQWudKx73WSzE+zwXqyQ9fNzPlyxiauJDFXVO7PW/Q7xg3LW9dXHvXRztYe2i3gfzIUql5XggvVFn9drIcRzxlzj3pM0JthS7ea+64OK5kjQGRjNe3H8nRWO95mdFVBCkozJOu4z35EnAuyiPGL1FFQbM8FFFY551vgZTBbweZAkpYBZ9CdNYtIPj3JIN0exfXwyE20BDlOJprNKJJzWFxKlejIhJHD83KjeYE1APWCp3Lt7o9y5A78VcnWyJVOofIftsv+J8UGFL5U1QACzd6ulml2Bm7OBvYydBJK1krHpwRk+N8lcxSVcR56D2rLByQ2xNwFLlcygPZOK4dxLxLLaI8jWSe2nXz/VX8G8wuaFVO6A7Z44ytbKyNIfGpEZj21gdOa1nnNcu3IEljC3rI8OpT7jB2Q3jwKuIYn4Z0f19IlcjRh0X+AR4J4+CcleKB1YXcU3VOKzkvPWN0XeHj16rBw6dJjnLX4mkHShbCAx2Gopmmcnj9inkx/iPrze+4gBkNiaxJwkDfT2MWRPGwv5KUw0cyzDkRslfSuQHh8w5EkD27nSOn9LrmLIyo4srkY1hNpO+1rnSA/Tge+uAesJ3IEnls8P6RlVVnnFGCDuY+qA+FxRTrTVK49UX3UEbiUEanVw++zoI/WHSPaWvtd62/ZkX+49Si7IfxMhEaKrYiJ8eNEFOv+GO6Tus37bVC4uf2nqYXU+68tkr7U91xMbablhhKbNfRfHiPlq8YrO2lZpWYmjERWxfj2GQNs5xvpOzlCZh1Y1p6q2yCDHPnjIqh1xW4d6vnXEHi8nyyAb5OVhH77Ng1TufIedj1nnqOM7uz0XJKoSP4Mr2G/tkxBsVPNsHZvq2LAn5zUmeHb6VpGktg/W28ZB8ox/kD2UszPJ0Vl3raJ+dP91e3xgI4bkb9sDw+QHrQsnEPRYVj82UZCo27CTgK/qEo7LMt/d3u2THXLZPgZXHKyzvPqOu8j4JlaOmevtjM2ZswAyqP5ztw0aO6yN5iXd4waDX9ItO/WxugfaC7WbtcO4G8XR6w3XPz6YRMHdZrjag7pQKhU+OMOIb3Sv3e/v4Blt/flckTCOvpI80q3bwXk+GNKWcFBjc/u+u2zO+q1+7tuNY8n9IPWPllxbfZVgFhW76Ie5WxVJHLKKCGPsahOFTbQzIy82koDgzxNHHon76HcA03A/XuC58OVQ2IOERKoupZWZZY+hMIY4DT4IevwCN2w4rzCMYEephk3cKBJYuDE+FzWltDFLTFeJWseo8JvYngi+thVqWDwATM8Jv1I7UeuVAT5VW1xJIWUaGI9jqhDgJMGJW8jPRtwaLEx4hJL/gU8Dhw2GkHWF5007DowXk/bTYsOqevGPuZ7dIq4lpbplUd/qze+OzyTRFdcFbiMcCtXNKhxIPIwYGAU5wFrwH+6VpHDgOcBxUNWL3wWOjYKXXDvYZBQ74W+iEAfjCtxbONQY14awZlX/8qgL95IUmK2t8jf/878eccB37qiH3/nzGIGHE/3nMY//5Fucek4S0DihleUsAhj99VA5N4Vq4DGQW2gePsuKWPQCBKHKfrnbUwV2BJ8FGcoAFtW+NfEb2eEgPOUo01kmfiaPGv+bmQG5JvJ4dmaqTM+C/Is0K0jh6gfsSEZD7EMFaCmRVVlKyaZus1+xwCr140w2MIGU7UnKPy/N4/lB/kI+wbr4W3r/BpI4y5kcL55d2YEdruggKKCtCAo5iJC+A9iqqhX2n3PFaJ/hXgEQE+6pgJQt3i1EwG+7snlkpgcOTXUIu2zI6lvJwRRYrAP8zJkzlH5eWV4td+/doxeEQwsHyL37qqxtVVS1+KI6rP2zgqTAO6Oa7MSJE7XK9sTxE+wtu+/AfgLEX125wgpYkIsANugYGQSnxOXmBiuQThyThDOyuHC9gwcPsbfulStflZs3b1EeA+9y4YJkmHHog1T+9LPPmJGGwxDgNa5/+NDh8sgjF/lZEB8gRt5//30+QwiZSuLQiQKRu4+HJ0C82wD9mCWgIBHjcuzo0fL0M09Tehj9fPHDl198mc+MawLwRF/id959t7z99u/dD1cSmZCyxpjcuXOnfPTRJVYF4F0ISroKBtdVNYv6Ty4uLNCpQ4XV4088WV579bUyt28/SXH0+Xzn3ffLz37+y/LYoxfL9777EiuXAZBjL2Cu8TxffvEVxwbVy5h3vAfuC2Ie9/ni8pXy1ttvMxD6/l+8xqpgjDPWA9bGIRPoJJlWlsuVK1fLb37zRvngvffK+PRseepbT5XnnnumnDp50r2gIW0tUtTlb5X8zcGjwF5BGOYMTqGkzrf5d1ZTryyzsvm99z8gaY9xeP65Z8ozTz9FkhzAJYBxkT2SgIwkc/ZHzWisGfV9ICm71gOiGFM8O8k7ryU4u30FVgU2XGEVick+yM5uFmkgYDxZnTsqzUYrIDrAjlY01R0GsyPvHelUVRiJ5OQ9+uxjV2n01+gDtASADWzS7iZwyv5ZkaKRU4t1BEcZ+y7gTGSk4XjKDqpKWL1K0afVPSqdlhOZQ5D6uIZkg5WElEqcAFYxbXHQQ7QqkFJ/vlQXRl487881YPA/BEKIGwGqaW3AUFukpbMUeI0AwiCNTRLznWnjkdygM47yr65SxegxIYaVPgLf8f6o4A+BhDWGPYXng4OPP5EFivWbxAJK+rInrmwDkjEOHtjP/YU+MZSX7Hp34rkiizTPPjLzJG9V5atePrBthw4e4N9htyVV7SxdVwbi3/jCs/PMAAnvAEgAsM6qEOwhJkN254xLryS8A8ZrdXWp3J+/U+YX7lHyGpLP2OcgopG4MrsHElGQqp+i6ghsI4imAO3MVE4Vt+XKQzSG7NO8S4I2SV2s/KXiiN4LSUS/+MWvy5NPPVFee/UV2hTyg86mxTUi0Y11qQBORDrGjX2QULGbzHVK7CNRRYlTGTsl1KlXNu5dJd691xs5GFBA+1ZEonpoY//AL4uEMp4nBDFJU89V5P9YKWrAIdnIPTFYKw/8nPSRTBr2gSreH5XS7CPEyl3I267U3u4IJBFYI0kB74FEKPbC6ohbEngmEew4yK4gKcMViK1HVVtvCHTxeDibUK0ucE7nhGy5JHtxMe5xTJYnAAAgAElEQVTJEE0m05XUqLnO+42SviHq81whz3EvzosTNeifeIwomWv5a/2eyOqcE7Al2Y/cLgSnDfD2Njx9eE3mRWYe1+H1uqrsVO3iHelrukonVEurJBkCfX1wl2paEoMjlR89UV1bRnD96BzB3mDfW/TUtaR9rYiDCoB7fWndClDBekkyip45RIYseV9Bj3/j+snE55y5D21aC1jcjyBRzunY0T5Y6Cv1aAeS6OS5SJVNBT5qwpZIbX3fVfIBtaECtL1ebt+6Wq5c+ZLZ+VL9QeKXEoxmZ6aZbQ9QDetMPbuljqBLyt9I1QXuU8Eg9Jd2ZU3OjBCNeU5GAFAkcuzWk0x43H482zuHZFPMxAQR9B2jRDrWkquNLUn34AokcJ/psSqwdOiPyHerpHOXXxECuJ+j/nsDAKKTix4lgXXs5s5aQ0MCST8PGRq/IAQw/RtXtYk0kl8Xu8e42HsxiQ06E5Xowv6/TvYas5qMnkLnO+WPsf4nJ5hUi7Mg/jUBt4lJVbasrokiHINE4hrPQNizVEviivABsJYQf+C853iZwMQzJ7lH9xfpE8l3XjigXkeU2VTlV+Qb1n+1/sEbTDBQf3WS0U7AoO9a2cee4PTfuwLAOqchDPy+teIqBGxdJzsJie7R/Nf+BjtJ5iRNjv5eyNZe4rMC/5Gxd4xEtQmrbwx6PNfkxa76vJJMWZfDBMpKknfSn/EnmlvfybJatrhF//2YpCUM7FJleAavmiSGfHOE65dv0/9qrXAe5EJVbryuF/t5fQKJ1BI8y6n8MwmM7w98ms5n5BpCjGcVltjbFqfs/m7eZny2JPTk+TKv8Ttzrd420PJxTZug6UDvXE8xQl9BXu8gf4WOXrCsnasz/gc/MTBqGuisWHFU+gCfJvFF11M070vf1bGDDd4gUbdtL1/PLUJ4v5Eq/pB4uxLAMpa2n1rj8d/5iCOV1+3tmwVJuyWN2s6E4sQMffLDKKlWxyQ73mw8/qhEvwenvp/jv/y7n3+ugWrndltblt6mH6nYPOM8SoRqPXXfHXCFShxkcllXyd/P8QA3SLJEHfdd1lNbIfwbiTE5Uc4FaMkv2Yv1GasLE3C2UwnyrXo7o8douIQHoZHTmQ+vBcWBQwIzSgC87o6q8aasUmNpJ/XlKKhEfW+4alXviLx0Pzaeh5yRO0dScxqsRniQEmZDWgYjynoZrMPYCicqBEOX/zVi8/0yKpzRekg1MO6lZED5C/TX7H8kwYIRjlt7JdGayi9MQFaMwwIZFxal5UK/5kPYJv6Lj5f7i4wVDsNWTX4WtfmRAhzUC4HV4vnYOsftdjAuiGNRpYuzUn6NWgfBZxAGoNgU+y5xQZKo8fxIZGe80WFdGm+3V/L7D1oZeRyBQRHbM6krdUD9nnoSA+8dryQ2sMMD+/erQIfx+6p+Zqyx+fuxl5KJV6syJfUlHuN4up0K3o3FQFaMy7nerz36nU7+1n2UgE4sxcnwqnTWM+leaBMyRUW7tHBJvMB+wiCB7wk3mds7x2rrkMzEWY2bAbNF4Y7IXiS7r3nNyOdFjJrkQK2BVoyB5/vX/9O/HJxgD7JOD7//zR+BhxP9zZ/DP+oNzr4wZX9z231yS5kOAezeuuvrkCYsrGCcnZkr9+7Nq0qHPXPRiF2VCDrg1RNJjqJkGnm2Qiq5SK6sBuyMSSGvCElCmSn8OQtCeBrZP6iqsFOBKuI4RgHi6QAlQ2+MctW4F4JeZtJsbJWZKfXvXF/fIskcZ258bLKUramyOL9VVhZA0IKcFRCijBlXlLDCTdXIMo7pl9Lkg/BYzKpyFYWqU8bLBCuRA/4bCKiVP6osUFzeojAFVJCuw2GpimJ9dcFVnVkB2o0EbhVzAeJbELX7clB1kJ4NcweSE+MFMGtrG3MhSWaQbXQiAHKjmsn0fRyZuFNdbG8iYIwVr+gNi9+FRPMHH3zI30ZV69rGOuUvAAaGTADol4MV98HzoeIFEheItUCQgpgG6Ae55cnJ6XLnDvoTzxBoQ+9KVAbjeW/euFE+/fQzVgjDEQBoDJITxO9jjz1e+1zi5+iVi2fDfIfk45y6vxoz8xmkKiMMXzh8F+fRV6GUqT17yo9++IPy9LeeLh9/8nH59JNPy2OQl35SvYXx3L/+zRvl7d//Qb0b9s1xrYHkAbjzox/+kH2IQaxCquOLz78o7773HntqIOsLPXRf+d73KGWNdwNJ/OYbb5D8vHP3XnnmmefKj3/yk7Jv3/6yvq6qBBHVdyjPfOzYkbJnFlXdIGpXWC39+WdflKmpGT4nqqpBrGAOcU38/NLHn5TfvvlmmZ9fLD/8yQ9JiuADkJ5GX+Azp0+Xw4cOMrMMz/rF55fLtRs3mHF38eL5cvrMGc4/3h9rFYRPDSIZuKOayGvQgUT2k6oUJul8pm8jwbTxcToyn3z2Wbly5QolbJ94/NHy+GOPSjoFkiaWMqR8TUcEiPxpUnaUtjKxIvmX1ou3ARGtJ2Yqj1SFJZIT1c7so7qyTIAbVT/4D04WiUkQDrsFMEmB8c9ELslppvM4AEkMCiSI6mSFkunOPdmRCvg35gjgcXrB5p1CVAaMTLZgrRTqKpZ7GxKiWk4vQGwRVFJwQMX/Oqvc4Min3zGlOF0BlR683Ndd1UyerxKVTkKQyW+Z/Xw+ko+xmwJoB1Xa7vcJWaEAT3mHBMwBgrKPVS2ma+EvcOL5Tq5WrARwxjdAX/CzVMC4T6f6s6rqc+jwK1hPhif2JezLPVT0us823hdBFOTeq1NOslMkbkhH2ATsXSSFYFxu3rrNZBeMDZx82TAl0lD2d2KC1bvoNY5rQOqZfX7dozUAMpJJ0A84Y5e+QSIT1EczgXkC136eUt2dCtacPH1glSSW1TVJVoEAXli+XxYW7pdFEMBbIFSnOAd79s6wyhAB0OQEiF/0DBfxiHnE8wS8r1UF2UsOujPfPcCfaj0QwBhnBFHvvvt++fCd98pTzz9TfvD971NOab2Sa3qTWn3YJQ8wMcXjk17OCuo2JedJ+W0kzikgxvoSMQwitAWsGVdWNFuai8ErCX+R8SS6SHRiEyiglIRW80HyvphT2GI8G+6P+ReJKn+m7UFVQabyNO+JvcYEsEn0H5afh3WNfQyPjZniVjBgP+DNLSYHASjAeY7vIbGAihoOsEUsaizxvtnzCGZxpuPZMNfwPZJIIP8SyYAAGBTUqup/q2xsIeNdWdPK3BaRxaDeFdBcpx4fPq9BvVrF7CqBamtoc1Lp28Yl9kMZ6WrpIWJIRD9tX1fNKr9Ndp0JCqzSVfIMvgjc+AyKjRqQBDXpBeo5qpRN0gN7xlpCLQkoAdJ6MiPg1Cg9Eh8rFenV52FCzgTHn3abvaYsu41kFff6RrUA3ht9prCmArbxHGObBvlIHBsAPO4LDt8Dc0WJfvf2Ti++xBEAqPBc8Nfwuf69NYYmNwnACPySPN5QHjOgI4GXVJB0yTsB65IMkAp++Jc3btxgv17cDNn1SGA7cuQwbYUSCdZJAN+9c71cu/YVQRs9l8AUkAsry4vsdaa9op5lXLds0TGrHmogEZ2AmcrfADh4Pu13vWPOTfxc9kUy0JG4F0gvIDEATvZJJa9qv3mdj1gzfQJTKuhj0/sk1diVak+5iQVQbrIS2ePvc7sneHuoPOPez09PEAZ8rfOmh6kJRvVMGQ/4PiRx8vP+eUf3VyV/u0on+QHyBfQlO0P1Ife01dgLuMXn4VOzlYVVjqKOgs/hHIY8H9qn4P5RCsiYoy0K/N8kwQV40z5W1Z7632mv455IjAsBjaoQnN//P3tv1l3ndWQJBoZ7MREkQYKzSEqkqMm2bClLdqbLdma6u35dv9Sq7KocOnvVv+jV/ZKdlZ6zPErWYJmiOM8EMQMXY6+9d+xzzncBubI6ux6sJrxkksDFN5whTsTeETuU2Kg+wbSvaWO8BgqY3USUnt+W4C/2I31JV/9wXca++tJlj8ADpFFRf2rmakgBto6q8ymSjGgJmZZPGaooP/T3/c0/9OcBREvWsNA/X0DQOEFDSVSuBG8OL6MZrV9YnllXt0/SsetJ+HUr3HWxXMnVx80kFc1hJeTUgsXqM3/45YeJnbo/cpW79zUzHmqv3pa1rNPSVMDxmZw81K2M8yYqPncmZjmxnaYjk5ZMEnQSdIt8bEu7dSeyEGjpj3vP1rlqYiLPS1MJChUHtBAoa0E5PiKrOb5SmjH25N7AqsDN1IUhAtjz152RJJHFhBXKEL/qa8tWtYSkFoP3ZDnHkyyv4zhMS8putXOuNmYmJBWDVJ/5oF3Vs9dn0TyZEKzPZPta3rWTQGKlnwa7M6ecuJYJ3E54rMcvT1AxsHZEu+Rl2WN5TrSf9IoZHqUmJ6Z5fJPDVpTQnJTfHUqQqWM8vP8qE9z+ro6UOvYHnrOJu9s4q9g9LwKfTkPKYu2o4e/0Uyzd2CRj+HrFv9bk+vHKY7mv7eErLNdBU4XMfYfEmMRCTZS1Nq3zzvn8XEcF2/DYa4cVCDT/Mkywln3jh2zG6A+ti7LMmnjWz9EORGeNNwu17vPhJJ+6/4ZXhefU/hz8XGNJ9AOTZMTvlWTfbN9VEhxTIQ+fUWssSTWrolN7tK6XpqAhyVWu6KYdhZPf3R7FBLgxIZz3SErfWF9n6yh8fnpqOiuKhTGwGnVtjT64SWMpdolQR7xLXC4Vi+TPSF0MEqRONsWzMy7NZFcdebJbSmoWXoD7oVIW7z+V/YOFz+t5aL2I+1c1HcQoiD1Y6NTvExNlgrfVWhrFtIrFpbplJkYiFsKesGS2418XeXjMtPeUHG/S1+e/fQL/THZca95kMgl6FvpgTqEQU/15SmZnzIlWBbusCt4kDgnsBpgJ8EefD04YhzolnpO4cyaQEydl4c5m4gIqzgGW7mpxxc5j8R9f9AAe3s5f2n8fcJe/tG/6//MXu/SNPs83GDVIUeFwIAE8hkM8K3t3IgZb+JCCIKlejSj7G8AGK1JAnrjCBE4HJP1AQimzExcTWYlA2v075VyhYpjYDPC2URC4IzE5BRBFfYJ9COhgq06lMqTUg1IZPgqYAYqjgmkw2CW5jC+8G95JQAdhmtjfHYvB+gj/G4mUN7b0bMrCkvxlpS/DAv6qwBX390Dlh7T0QTzjEMJbgXhSLwZVSyCIUKaXgkgYYsmb4oBWJTRAbwFg+A99gTUgDDpIBttlqdvTBDB/M0FMV0k4AvCB/kVL3YA2HQpUf20NYn0NVViab/d4xEJhXwbLazLjTPNbg1MeveVWALkwXuvra+oBSLIIQD6qpbYCfbEADE4BxMiq3wp6odIYxHxmu40gE6pPmRIewuOQLBXZibEG0Hzq1DzXBKSVQQ6CGMb9QW5C1hOHI94RctBcFym9gc+i96Sy0Gq2PLNMM8vPhzRAnMXni0xQOHPufJw7fzaOz83x+gAJUY2MillU1L7x+puUbsXhe/v27Xjy+AmrqHHg6j0B6mzH17761Xj33XeKIwTS+qc//VmpuAZRg59funiRFQBwZn70ox+x0tZZXu9981vx9te/Ef3+ZKeyBo7IgwcP4vPPP48jR6bj8qWL2dNZMoWDwXZ8fvNWQP768uVLfI87d+/FL3/+y7hz69MYGe3FuctXWMX7xuuvxYmTJzjeeP6JXj+eP1uIX/7q1/HrX38Qa8vPY27+dFy8eIFk/KXLl0m2s390yuDaMcJaR8/u0VFV8qnSIqtLG7AWe5ckRBKGd+/dj9u37/Ae58+f5fgZ3JdjKMkYOVzZS7hUeihDVWoAClZwXRIyKT8jAF8SiSKFAdKpt4j6madEXwL3cFa579HTI3t24j0MqLeZ023AaPCmAPHp/BPIbq+dYG+RCsqAS1KV1cF0r0hX1pGcXl0jOeI+KALSVV0tMqpKAjKYyODB2arcyQmcWI7ZhDPlebKPqbJE8f5bnEs6kL1+IXfckxJjSvngyclO3xeA2CA0KBttae6UhnO/PVWCqxqYTjuSRpJAcZDrykbYPmeg5qIqcaQBlUqSVJPlOFhBZrcHYaeiztJjPE4cOKeawp4Cj8H2gP1q8cX5xJoYH2ffXIwHkjMwlgB08TU/f5LS8HTmV1cZ9GA8YF/dfxXXgX3G+yNZA+cOqoefoxfw1oDrkL2VU+oJ9hL2FXYOiSR4LgQHJ0+coB3Be+J+SKIAscNK8ZRLRXWp1pdsvokcjT8Sc0ZjlGevE48qSFqDHQViBK+zf7fXNq6BajjJNQ1isI0q4GWSz0jQAmHS7wFEB3mkMUZLit1dnIsg+eRX4CeouGOFZPZL9QFkQAKD7+AM0+WMash3KmEtaLehmPD84b248vqb8e1/++2U0wdh6Cp0vY8rTDA3IIk9xpQ69vmX5OZge4trlRVjvVoVKtlnJXxIRjAr3LPntStIDcMZ1KwBvBJnlPmcQEkjD6Y9IYAY+w7Bq/oNibzVHqmZ5AwK24qTJE09bqx43tF8wb8hKZzJWqyKTTDDRCjWLO6hPkebtDtI+sKaRLYyzkDvZ6x1zIGJLwXQtfqZVbhZ4SwCJop0F3wxAU2q2IctqaAXCEwlqjBozvVBW519mgSyDjEV6WKRdGcSUe7xRpLeeJrJNsvA01PMTPey1jOxJF3Yzv1orwmA5TQWyTsR0C35R6uUz9CVPU+fugEXC2hd5Fm1V2sCVPqMWRlkMATnBdaVVRowbxg7PKey95UFj8cFCUqJYEr0C+glmZoADL7BKkT0hc8kIM8N/g3/zqANros1gTGDXN3skVnumVY+3wCJSdE9PouquAr+17xjHTtLGCeIbTLHyVdJROBZXIUOpYSV1RXuldmjszyzWmKBya2xE1ubK7GCJEBKfSvRgFJ4SNgZCFjB2Qb7CwloxSgAxyK2dzO+yApvZ+ArmWSUVRWUP29APcZarijfk3qAYqSKmjuBxD6CUVTFWUleUFliJqamZ5RIkb4wk8Ky77GSDbLHc8qflrm1q++NYN+h7TeLx/J6aCKDAuKWBCqDqEldtCBmG7gMAd6IHfXVlYD2nm7XIuOg3GP04YjGyr+p+6omB+Kq7ovs848xQ/bWhsoMkrRQ5c3evDPTBC5V2a7YCHuIyR5Z5c0zj7KE8DsBiFpmW/4l10a/V/q4uVpGvqJIXp+tBjidOKPe8aq6ZluHXp9JHNjXXfKxVk4NAz2FMPeoNpK9jHPhT2SFi5MHSXyXOWrsWDmTPENfFIEe8v1DCOGWhChkGO/R8aorX+D1Npx8idslWW0Qv8YK+ay51tmDnJXwIgJLlWuSiLVqs7a1cBKEz+1S1dQkMOh+NS+0y+u08X0meZe9p6u2/lVne5TdUL87xBkNkcwaASmiJHmT99JaaGWUfc2Kweg7InyczKHhzffL6lP1cpffZNtWVoWd7rx8OaOGWloctnp8Tyd35NR2ZFRNENmv1WdlC4hHsaek8ZMkAEsfeO072gfGi2oxVghgLj212dh3H+bGlTChpEhNZEbdKknSuppQQ9khb63eYtLYZ3p7DnlCvZYPkqnpO0OlzwUJaZcLAdgkKjQPKMtq1Zs2Ibmt8D5kzTWLLJdI+k+eoDyuWrlbv1veVKY58T4TeXVtVZKnJeg618jfPbA/mrOlrOgkILk29AB5VpSZ0/cPIYC79qeb6+21TswsW16ZFBVmoFjcuGb987DV7qGsY1mksocSUPycfB/1sjtwweHx1lZuzgbbp6F39oXocrjqP9eGzycXwyhBvK1O7touW27vXz+vciFqK4H2/Kr7pztX7flQt5Jj8/KdoXFQ1a8li2uMqERLJ+Eb02z3lveG11/xt5s1TvWp9K+9Z1WQtK1+ttkuyKQp/Tr6CIqnXG1qWWRXoWrsM/GmSTLHra3q07WJ3djc51+u9NKyyYNDPzsJV2LAkIWGP0qJYhUAYW1PTUs+GN9beLYQT549IQYEfx/VqIj1mJSbycat76LEV73rIK/phE9iyjTKtXoeH1byu9oKAbfA+IzzTBEGX8Yx/WcnzRmzYwLdQMpybpsh30qxby0kEG5fnjeTdUko76HdWbbzSZJ7uJDCmJ4UvqD4psKSEnvlQEuZUHiWY0Xj9fielOLqnnTisQsVxBfoYlhX7A+8sUm/FLi9k03guwHjwZjB5wcO7jMfv1uks7MYizFmVm4Lt+jF3/7VXx80Il9spl785I94BF5M9B/x5P33PPrL707w/MIhuLWtqhLIJgNQFQEsiWXEpvg7yJqx0QmSwQBvUb0CENhkrHynKoNhUlIAWxLAWbVK+hgB/AgCLBG/sPnAM3EOIs7s9ZHtgoqJ7OnC6yDzPWVa8Lsph7OzLUuICiEQwBsbACn1e5TgTFkuPN/2zn7s74zG3nYvRnYhrYC+xjqQ5SuhGtnkJs1rEthJVvMTAIYBwvrZJAchw41KNVXMuH+ZqlbgkKnPpNxbBR/glquUNQ6EMRLAIIPRk1gfyv+oJdQGvVkl3WTL+fCSQ9sGHZUo5luy0lnG3jIYyCgHcQuSFIctpBydoS7JUo053zWJgQJA26PIewJQwwEI0sLyFdWZ06G1MdgkwIheBwWwyyoa3GucFcrKwj91cp5Eb+uEnDp9hiAtDj88N8jOBw8esqqW0nsRJDvgqKACGVLRAmBUFTXYXOO/506cYgUPHBNKuzmCzw3FaQJwvLUVp+bn48233opLly/xd2/fvUNSGON469Ytguxf+cpbBP6uX7/BbLM333qTDtGHH30cd+/eo9MCIB2k65/8ybtx5vRpjinIaBC79+7f589RZQvyF38y+2t8nFV8//AP/xC3P/88zl44H69efTVef/2tOH3mbIz31aeRgQUA5J2d+PWvfxP/9IMfsQ/3xYv4/JVAD2a8y5PHz+L9Dz6Kubnj8b0//w4lnkEUXP/sBp/h/IULce78ORJXAKdMpgD0wu//9Mc/jX/6v/8xxvqTrMT92ttfJcmMjaQelBo3A1OscqBUTJ9Sr7uQWS4VLiKC2bMVEqZ0nitoAOcL6xHXheQt9iiCWhOCBvIB7uOLUnmZPSeyJAkrgzFN5n8BkHO+hUtor1k+WT1PRlmtubi0HEdmptnXzf0bBTKqihS/ayK5DRZaZ08ZkgJHiuxYc186rlkt5kO5E+jY+2t6fbdkBh27lANWtRoyahTUkxzKCgKSGOzpnUoOjay0iBlV7TEoQOVZ2rlEUFmFgvdFkgf+pNxskhVyytF7Rs6qelZKcgjPgXkWeKmqRFfROZCxk8zK3z3tP/coZIVLZrbarmAueM2sIjMYZZvYBj+2A84aVdBjCczDT1Ll2STh1ukTl5mqJPDrf5b8JxidVaGUkcze4nPHjsWR2SNKDEKfyPV1jiPIEPyO5G4leYsv2FK3JnDlFt4Xe8aJDwZ9uS+yhw/mAXaIEpL9HqWioT7gwIc9aKju4Ixc7RXLQRkk9T05BJjTQjB5zeuefhY8s+x6rdh1EgaSnnZ38P2tWNtYiacLT2Mw2Inx0QkmRPXGR2JiAgoQ6qE6yszXfuyP9nD6xgj2GxIR3Pcog+YWFKL9MQENSXEErpOSlYZcK/7DWN+8dTsePnoca88ex6lzF+I73/sue4gjwYhfmZTixABcE0A7ejCzv3K2RzBxi7lmck7KGjMYy+x4ysJlAtL2DqonG5WB7KuM5zYwgcorB7kgHHReq5oU6x/kWZHozAxoV/xhHizR7EC47Y2Me2O9OPnJZK4SvZSwQenS7R0mLeDMBLEgCWhU/UpiHu8LItyVuxgTrCcTYrSbgwHXN+4PQg0VkNjvIAm5/jNgtv23/ZOUnlofyHbsUxrcldXqUwrfMYHsBuAn8JzBfEu2mkzkz3NPW+HAO9+2VOeA3C6So+zn2ycYYHlen2FKFswqf5JzCvzxLiRRc+97LjpnQwEeq+0xcWVfuoI/WpJMrkoAwWiAxk1Voq4Us59n2VgB7co+18+UpKjkRPU/dFUB9owk9FXRjmuDCGPl76iS5FpfUmPq1gsiiCTTLjk2AEQiMuEjK0EG36+KB7VPMM4vJSpkUpcJRZALtHny2WmffHZ6/hO8LvOeP689uBNkgT/OxBCtea199KjOxNAEak0E6NzeYQVw7G/HzjaSeLSO0L7GZ/XOFvxLVR3Qd0aCBeMmfbG6E/J5mbTGZLSsIsfvwA/Dz/A9S2Gb/Nb4IjEiK36RHNW0ImCyEPeg2gG0JHnNUVE1Ac4YzCtewFUbJoLL2h9GWE0cOamsyGrrgwTBmmqVCqXXuTLhkVurJlPZ3poT8XboVAFbcrKqgeRrJnFQ1Tfsa/gyJoBJXGWPQhE8tVK8RFhC/rnHsGYdV9AXZMKDzr2SqMaEQhG/UizR/uQ8Z5UOzh9UBgOMo8oNAXzdp7UHAvxErsGGOEFAvqV+R8kXKU+YYD17E1NCvRK2npMafzXJIF4hTohI4sf3wY8pcc/9kAl4VlcYIoDre+QusD9cTZqnKQmVoUBr6HP1n+0CrMC+ffQDn2uqabskROO/tXRxJjLIjphYFunjdWxCoyQFdxR3al/kQgq0CQsFVWvgtcZ/N8nVfqyA+Pnqikm8fypBcuiQlWE9BM4rKgiKV/jOSea0ZFvNizp4jUowGI8YqrbNpJryik4KMvmY/lQhvUyEZoJtjdWazJFiyfQXJ5fYXrf7XOuituwQqaR9rM2W7crYskx4AL5QEczYI7ejvAcVDoj8NQHstBrFuCCA/a6a/2Y9FAJYz1DNWSYit8kKHRKurTw3P9xW7HYTX/yOJiudZcAzrfGDaOd9Rrfk4FCQqSHTmcjxahIuWpWqNFot0qT5kdE5+Hf9oPhdjpedy6H7ZosM78u8d0dWuFlTw3ugJeZ8vZbApU0tinz1XvIX/fCeq0TRhiqcvQIO7r/GVuWmld/mpPRGGSDnns9bqtO1+A7aNmMSuqPHoh2rui+rXHyZABuQfL2O32gsxPOVZ62TXA6zMUoa0Xng52/PdMaBOIsSnzBW60QaJ8F0nm0xfbIAACAASURBVD+JQUmvy4gXvzz99DwlyxoyHppLpZwvxXcpmMrQWwB/IB4BtSAUDIlEZNJsnm8H5vgLCPG6p3NtN2uT40QcTOe0MWHaG8av8hmRYOXYHf4Xk7K3tlIxql+S8VWsoIRc+6lMlswewFw9jUqa7Ltio7byv/hBKUFsFR1LSmNenOAq29j2A1bM6t7CwCyePXtKctaxAGI7xMfAHTC2jke0dkcDbTNgRxA/OsnO1b+2oT7vjGW4EhrX2NlGcuVWiQ0QPyjhtM/n9u8UWzCEFdkGtpW8pbVOeszt+ve9HWcg2Z6xUWJNPke8L4ipDAYlqcQxV+uD+e+H2S+1HxKvYPLZ8azVEb0+4VuiCACV2PD7gX1DuYgx+t4ulSXxnMDPXbDCBNws/ChYUcYjbMWURV94x//8N//7IY7EYVbhxff+2EfgxUT/sc/gv/D5r/ybmX0EwJA53NoCyALSRFknsFp7e5JW3tlhPWj0xiZjbASVXSJ69wLZ4sqSVVKleqYkFJNPkSRkSkILiMAFENyiSng/jh+bZtXYxuZKDLYhi7Ef/T6Mn/zHXspE0+FJWS6SzvQO5GTuoSpZbjpB5I0NZOTrd1m1nFWjIFU3NwHEALsZjdidiD77/8LZjuhP9GJ6ChKaY7G+gX6JCyn3J618g0m8NpO4AUyKlC5frOLVIQyCC3+iotkZO8zqyQ+rog7/ifjdR+VvoOcppOZU9aQKYFcv1+0pcLFWXLTVR+VZCnZ5sGeGD0n0kwX58Nprr8Xrr7/OuYfcB/q5PnnyOAEqVd2yKjczaB07VOzCY+AMZ1eQyVEBaWggmE5KJuGjAhhOB5wHPK776RnY5sFKAG2fUsqDwQaln0FWXrx4iVlPjx49LhWNcoAk6Q35apO6BmBYgRsjrNJFz2NUvW5srMfnn9+kZDKrDTNznxl5CYziQEePhffee48E79LKSvzghz9kP184b8z4ZFVYn8TbztYOSYRz587RUbl7716sr2/G7CwkOkZI+r711ltcU3fv3I0bn92I+/ducerGJ2bitWvX4lvf+macOXO6yiyOjLBf8fLSEuU8ALiDyLlx43ZMTR+J1994k1UdzDTt9fns77//PkllgKUXzp2JC+fP0tEFADV3/ARJL4zXeF8V7O7bCqcNDrJ7hFRic58SiQ/uP4yxkRES4iLZ0U8UxPpOkgQz/F2MOxwzPCfktjH+kCM9ffZsvPzKK6z2w7O5WgZOmHcIZGKxdlypyz6bW1uSfumrLyLnmxU4AlABZiPLjdWL7OUtSa+OTGTK5OH36diyh6j7mMtZNnnpQNYBRdvLRcB83ZN2NlsTTIAiSTH3RcI4q8JDZDXDhpRbUT8sydcTPM6f+V5yJAUICugXYK2kjAoKlOdNuSAT2OX6JCprnxUC1Cals2rNGYAkaCyjw/lQ9SOkZyyrw0r8mRkCyqz02oc9lZQrpEKRhShy0CCxbGSP1fxH+FmujQ1JzruK2oEjyGMk9zCrkv1qtN9sl10VTLAjSQACPh7fNhBMItzjxYSkBP9cJW3i36RxcdwT9FU83SU+RcSqGkdjq2oDS+DiuSmtz941ID16WQULIg2EgTJoATQjwADRgqpYE4BYX8wQzkASRlSZsSLhmC2cqgy4F4IhVlxnH1aBuiAHtkhcuheMArxa+W6SFokz+H28iwK1hMTGRgO9AVnR1FRr4PksJVyrFQUg8XTGOZuV9VK3ABGyGY+ePqLtBfE7sg9wfTx6YyCA8XmDdb0Y601EjI7HFtQ1mCAkSlZy/d4DAvDKzJsIb/qSYsvidyEvvbDwLG7fvcdzbuXxwzhz4WL82Xe+zR7zfF+STgadBRbqP5HkGPvNwWZJjjHBazk0VpuCDE0pZQH22Gt0TGKsp+QMkoQN8GVgX4GYPoN3MimInsj4HWU6Q054l2sK5yyUMkDIIiMb88z1xySEJpBPmelCWpd+TkqCMAGLINa9jUEGo4cSKslV3btRnlkJGZkIV3rPZa+qQvRB+UF2W4GyEoXYS53y5zpHa6CvWSzVeKiMB/lI0lkKIqz+TeKbNg/vyErg2l6jlT2T8kPtqWvAtIJnXq0VcGtBFEHLAng9RqwwyoQ4S2dLfjfbSOTa9/MNnxN/EMTLBAEzPgjqubYSxLTsa1st7LUkcryRgjPA3ICwhThMotPVKkX60SoGTRVXut1JjjTS1rm+dFZlslFWQdgvo1LB5CTPD4OztOEJyDnTn4obRZJXgKDPOYKltEXZZqY9cFvQuYu5K1cxx8B9yTw+6nUqO4f16H2heXW1vaud4Q+jAgFznElD+7sB0ncnZUVhn9qECp4DO0piYGLWCOy1iAfazZQD9qv4bMZ+aMEmJFHgLEZv2fGeyGuBT9oLIupQPa2qBtqHXSUdGTTknqKkukAs+xo+82hn0mdJ56Qh2OmtZEQi/0fRmObEZKh7INoWl+hgKEHDvo/P7EIaVCS+UnWFBLZJTrImb9KS/SaRDiOAuT7TX7I8uP0qA+/qtSe/UvZXai/0zdjfDmd4+n5ZNSHSNpUpUs7Q57XUZFDpjnYhPfrpTIJIYB5gKlrUHD92vADB7bL2OjFYx+dt+tM78cq/Y8K4AKBNDzr28nXiyBCR4nlqK9jaa+C+oL0MKrtSr0PmDZFJXkOdbaqJr0TwMG/in3dP8+Ys1jrsfuVF5G4Uz89LyVWHLdFpsLmQUo1P5/dWPF+JDv79kCrDQoTks7fD0CFKTHI1RFm7/ktSksH7jDO6JNnw6pDTU4cxqZJmXOtv+F2UKDz87paQlPvcrQz0ZxlblUzpVp0t/d4iNWzso1Y6iRCzepieyuu59andZqZlF1tariVdh9eobGrTYqtdT/SHkMyeSSD0lUFSIGEOPo0qo9WFTPiLKn9V0c//cazT1zQB3BBEXX/ikGT8HB/H1SYoS9yWsYMTumTPNFY10aJKRXPuhwmqUl0mIk1tXKwo166f5jqdb1fSvJ2XboVkMb4HSOC6A7XXHUu3tyikbpP47/1V/G7vp2atlg1+yDu3sZntUutj4XsYC6qHDVXQeu+5v7Of1cRjE1LKEzx0fyG+VwWgzmXFZRypPCMVD9W5qMRmY7eaM7Azlg1JftAKtDbQY961DRXTyP1d9mM38d2xxoF7NH6UyUa1plHFsdt24Pe110V+tyoWTsyx31DnR+Cg51DrXe/UEpjt2B92ChR72l2EnVch9tMklQPzUozsCuBuVXebRGCbpRE8uL4bVKi0COyMT+ItBcPy+WKcotkP5RUyCbXEIw32VOLFTNigz0I1mu4Cbf0w+sBZpGF/31LUxt1IGKY/SALSmFu2L/QatooMcD7gFrh/n+qYSmB0rCqbnPafiTdKmIWfhOepCcmKdbmPkux20gL9Mq4zYX+eC8c9vkcdt6xqTQUpK9tY0UQ+opIq9Jw+w3SeUiUHieyUZ1bBgslm+5nt+pXyVpOYV1oaOP6oNtzFKbTzeSbyWkx6lWIFSeacV4xXaY+Xamz0CUkUKyZHjMF2dNMzwjVWVzjOwAVYdY3Cq6YNFO7rIq02KcFJVn//H/92eIsdNDsvvvOlGIEXE/2lmMb/9ktc/Tez+yRetpE9IgKY0suZKYNK2Y11aNCD/IVs2SiBWUg04jDf2YPk505xiCXLSFwuyc7MrHO2pZ1XHScxMgI9/pE4MTfHvr8rqwvqOTYGQwygG9I6yGQGMAhCRjJMduzhfNN5kztOYhoA8mATTrwC9IkJSVaCxO4x42gkVlcBhkRM96djqj8b46MgugDirsdga0PSvKiIJkCDqmKR4rgeCHJV9uxTwg1GHtXKAoMr6QtCGAdUr5cHLAlrEaOVABGUqF47+BkOQ1TiiQCGrPX21m6MFAI4gWgypwDGUZGtalX+l71e7JDhXiLN9WVgI//FQwWkHaST0acVwMPS0nJ8+PHHPERmZo7k4SdQB/+o0jWWmGx7ZrXBp3pUUHaDWWyoMEBf0kGsLquHL0k2ZCrNzhZHHL/j4AKHD5wHOMyrKys8zF555ZU4OX+SVVx4HxC/qKgFeYzns0SqM+1A2ALkwoGHQxFk75tvvhkvvXSBVcEAyxcXF0mQfvrpp1nhDCJeVSkgs3CALi8vx5VXXmG1LqpxsYJ/+9FH8eOf/IRZV8i4ovRfBJ8FpDQ+dOb0GUpD4xpPnz1Tf7zM6ML30FvjzJkzMX9qntVR+Azm5M233og333iDWVwgawyOYzYtc7m0uBS/+fVv4pe/+HW89trr8c0//dOYmzuRlXkCwjH3IKUeP34UH3/8cTx5/Jig6YXz5+PrX/9GzM/PsyoJAD8l3dG/LoFekNpa65YvCfbKfPL0GWU8++PjcerkSc4fqqKwF1B9/bOf/IwJEd/7i++xDzADrbGx+MUvfxX/5//xf7Fy9jt//t24eu0aK3QdEDHXOisKlDwhiVLKf46Nszr6xo2bcebsmbj40vkC4OEl7cjKsdS7Y3+4sqUD7jVZrq5MNTlsJ66ArwB+3esSuzMBwAou1L3lHsJ0qNP5o+OWhJ0d1eLo5d6s9izJtcysJVHLpBM5oCa47NBrXJRFWQlmfc6EB+6lPi4ii+RgtrL8Aqk70tlJcHL9ZCUX1pHkJpXgMDk1xb394CH6MG+wF54rBeFggjSExYOUJuQvAa6A5LX8jBz7JEp397hnALxjT4JERhICkw8G6p3KviuTIodMdLdV0yYS8JwGTGhdS3W1Zd88X4raTNw4sKnBzUHgowNQwcFvAFSftlLTUGaqAyhXnGFfg/TA/gUZLpJL5AnsEOYbZCLuQzItpazxJ5xzEhPu6ZT2XDLy6iXU7lVWjWU2rGTidUaQ4CBJgd6pqOKTpLSqv3QWOSjCz7H+MGdtFS/JRjxHql9YMmi4n2CptMPgHJBXU2UF3m1tfTUePbpPOWv6FvvjMdmfZGIAjg22dUVXBFaojwZGbBuqHiBGebgldJKVDg5kec9MC7eEOIOc3HeQmF5fX43Pb3we9x88jPXVtdjb3o7XvvJmvPXWm1yvAOhNjONOJgNM7ro60U+h/b7H9c5KyazMlsS9fAJnzUsSSvaZcmBZZUUfIcl4kgyZCefMbNzL4Lzn1GQng/F0RPSsSpzifJFghcSo9hHOZawFt40wsVB9Be0f2BNmMu/v85zDOkbSEIllJIOkXdE0V9kuZ0aTuG76ITnLGt8TQQUfCpLSKVea79zuTVf3klDLpBjJLmMjaP5JvlBOeqT0nGVVcYIHkqeG8kRtOeCqixY8ddKGgSyRmUlUGFDNNW2b4PlwhS1+7PPLAAnu62Afa9b7yGRp2aNJHJuGlg3WPGLMnGimc6AS6bR1WS3dzsOBKo50O43W2rezbYXvxzWWSSPl+TNZyOATW6EAAs8xV1KLEhmUlCBVgkKU5F501Sk+S3Iss81l1zNRQYuwJPeQPC1JNfb4afU7FFCBurI60qB1seu2RaXVAFQIRPzi+pC+Z1ILmeJKrGp+1SbBihEj+7C7u7G3s0XfbWtrM9bRA3t9jQThBJITxiDBr97W7J2Gvu87O/Sf1Dus5o9VAC+VhFIyVXOJlh1IsBtnwhD80a2drSR8lSylxApVdZvQJXldCC37JdpzMPdKrJPf6rPF8oKau9ximXzbjmcLVvEszEDEiahOyNIs1S8Dsy0B1BJy/rnPd0WTnQuICOE3v5gANlEl/6o+RXmHNNq6dpVXt5w7xgay9fDB4UM5oQngIXz+xcXnMdhcT6ln+SWMO1JVwL2z8Z78mRWi0ic7cuRoxIj6z2NO4eNamlC9pHv0hWaOQCFEUn2Yf8ijO5nWo2J/1UB5u//dRofnT1NhSR8jL+Dfq6ep/aT8REPelPGj/c3+pqUatsNAtrNWiEZ/09fRvytp0SUwD4ej2u8ehLe7v+O1JTNuFSDfUiu83dc1Bki54IzbRa66WjB7KWZcbHLL+0XJL43fU3pcCrOwD++zpZAkQ8k6bXKpnr9WEQok7oxe/kM70CDyYeNTeKWSpCNDZP+k2Py0PcYOShxl4ip7gEv1pkk+bXxvz7cSLYR/yNbUqlLbZ/sQw/54dyHl2iRP1OBBViYaVgBplJ4qgwoZUOy3kdjcgBLOThw9dpTfW15eon+D/efkDCThizhNEph/ZtUm23iVVZ14TrNWkpVvP9XaNM1pOujGyKiOpGrkbosik4i5jsoG9v0aY9uMg3xhv04lHuu+H9pRYt9oH5xEa7vseLS7rg7OkPbRkAxwnuva8lZxqMpc/HaexbLJDVmdn/8iwrUTY2R8pPTQw7+05uwzVWlwEfLCFJxY2BjKer2WeK5b2hZVqoHlHd12Kos2kHieSlFeY94D7VlYV7rtcf2TlaQkv7Ka2q0Ncr3Tp0kC1s/fjl1Zd439q32uRWDVBAqtrzp9PjVlU/FVCS8pLvLT+f7DCSY+0ev6qwkkMo9pl3P9GZ+BXTJx5YKgzvyW+2mHtXal2LxmrzIGaeJqJzV1VsxQ5bftulzEWgBQzpkcpOzuKl8rJcDbMXfsWOODSnQbS2Ysm3YNfhoSXqvEdpKxuV6dnOZih8752mSOFL+qSSDFgi8+RCYoW/nRPoNjIP5+Jrn72UpyB1TKkFi+vU3y1wUWilnGCk5FwhHgesbDtjNuY4H3ZHIblZ8y4T2TeayqhLXFc4excm3P5nXI8W2qmGvM3KqU6Uwd/mzXf2oKLHJh4HeMMwwT+Iw/U0XSCUzadzWBFWNIAhvj0iR52afWfkKCuM5Ux1JelyT3U40J32PSLFt4KbEc8QF+D34iYhDHTlbrQ+xgkrzggo3v4aQk40X/+a///nBH7Ats64tv//GOwIuJ/uOdu/+uJ3/paxP7OCwY8II8G4g0BYgAozHY2om11d2YnBiLPiWNQVAimG2anBeCMQFxZs7ICXW1j5ioKnGSnkHsQkZtdD/OnT0ZU1P9WF1/Hlvb6heHs2FHmGVMTcHYKYjGFyWhM/gnZ8r74bl7JHq3BjskgVEAAuMKIht/Tk3OBKSid3dHojc2EXs7+5RoW1vbjK3BbvQnkX0kWVplCOo+/rfkGHToshUSskfdGxgAPPonjyvLUl9yTXb3AZg7W1bAhclZBkQkb+VesbIPwT9kLvdEXENyG4TwSADIRxb5fmxvoWJmLCb609EbByCr9449HSiorkZ02O+jknibBCiANshdzx45RiIUwAbmZXV9jSAEQA1JxqkSB86Qe/HV96kRhxx8n4h16amiAv3/JCkKogok0GBtNU6cOh1Xr1yJY8eO8h6LS0vsv2i5QR/eqKjCvS0XCNIQUsfHjx8j2AYCCmTyb3/7IYFoZDbhTzgfAJ5A/KK6d3pmhofh8soKq04gdXzllStx+tQ83/nmzZvxm1/9mtLR41kNgUz8FiiB9OW1V6/GN7/5XlYLb7DP789/8SvK2wJQR+UiSN+15YWYmJyN1994I15/4/W4/PJlHs6/ef+D+NEPfxxbqD5GX4V+P16+fCmuXX01LlxAz9yp2N3fY79kgL0n5o6TDCsAKYPmvVhYXGQV7cNHj+LO7XuU30Vv3kuXLhZynn1pk0BSiLMf1z/7LN7/9fsk5Cb6vVhZWWNl8ve///24eOlSEvXbsby6yp+N9yWHg4lEr1+QMaxC7PVIUkP2+ePf/DJGRyfiK2+/Hd/+zrfZxxQLAnKov/3wI/bjvvbaNT7js4Xn8eMf/jhu3rwd/9O/+8t499+8y7WMsSW5lJsdhD+AevVQ65N4+N3vrsedu3dZaXzlysvscaGED/ehlZSP5XvlXAqwBeGGjETcZ/7kCRIYrobDfbH/JeOJd1NFLStuILmb/bprIFQzPSu5VINprt2suDFxgj9b2dxKtggsxD1wX1e4KXASoVv2HoHoTLRgZIBhVqYt/ucqH8kOokpQkb7GAZXgOZdpkpSUAfIG7y1ywcoK+IglYtjTt+n/SoIX4PXaOq8N+VqQSMePHaMkLMYSVZza98F9ivWCPYfkDexlvDPIT3zhWk+fLvDzWDvodY3nwF5ScJzShz3JJAIAtSqAyOMkQ5rKSWadpkRSS3wV65QONQFrSvunZXMwYVn8rJahI85AXjbbWcyuOja5YgKB/Va3t1i1i/eFXcJcwDlnxW8P/c8h+ynS1gkIihmr5JurefBzVMELIB5jT3HLx9PhR5V1ZthizZIIsDQ2KxZkr00OWc0A+0VjrCxTyXy7J3aPMtTYMyVBoiV/GLA4uBao1wKDCrQzkcy9igxINlnOsFEYi0ePH8XS0qKSOOB7jKo3KPsf9wHSaU9yzaB/dfoY7N8LENEBurHnBGpFGqkCU314KsBJ+djd7Xjy6GF89tmNWHr2OM5fepmy/hiTc+fOx6lTp0Xycy/VivQtyiTh/JVb48AZY4s1h/1MogaZ5UhewPrdk43yHDtocxVpkeY12JwS+rgH9p2l8TFmOJ8w77Br2KOViFEFt0ljEs1Frj0rF0dFAsNOsJqelWwp953EHbaEiWKqKKTfRYIsbYIJZ1fpi2TJaqJmTLR/5DO535GzvZnUkX0qcW32xca9JyR3ZrvLfU9FAa1TPBvuC/8Rdox2lGSWejWypzikjOEx5VyQhGFrhOzrmH0P2/1dEmuYOS8Ze5OjfL/MyjZBgHnBPWmTMjHDyVK2NyaNDMBV8skVrfmeCWK0wIMSBnQuIYlNfY4FVjDbvgGu+HvMDE8542y/APvO5zV419gDnjVJRrgfMyrV1Sda5wArBe3NNuhhC7oxtXGosritOihSwEwsk+ywJexI5ic45SQn/G6pLszqfdmpRhKziP8MIa8GuoZJw6F3wPOjehOnAIn4Mp579FeQPc+1kaQeq5FBAOOM5XnJct5AH/HB+jr7AG8NNmNvF4kR6zHY3KD/Db+JxPj4GP1t/IfzjuckbDqy8JNYxvt5zav6VISdbR/WtMFC+ekChgTUKWHI55Ql9w168Zk7Sg1SfCD5jrFlBYDsgNe316LPJs5x6YPtLAJXnZl0qvFfuiE1MBj+m9fMF3ziIBCeZ3CS8yLZaqVGe5kOoZngW+c9DJKnTCXmwQmh+JNVKFlpj30GCb3VtXWe7dh/IGWk2uDckOHeqCLt1cJDvmppa8GzpB/TM0eiN66WRbiu2zBgzvCf9yzmB/dCQhJa89Cjz2RcnPmWV8Q98HP4HFi/eAdc1721YUeYDNjrcW87odDrq1UQKHuy2UeVoGirvocmL0kVjfVQhWf6BbYntqe+gknLYjuSgPKasxJMemy5Ttvfrs9SSYRCydoC8E95zpXkaomC/EHn7DxsbZV9Ig/Lj1U+WqqVWolUE1Odta+ZrjtKf5fqgJQR2rXbEnMlmfyQPdTGLZ1RMJmfsaFsbRmRhrip7bzgl3UIdCba1uR2P7slg1sCo4yOzw8nU5Xkklwn7RnbJmm1Y+Y5SyUbz8EXGpn0DT3XmqqKteC9gdlsbiJpZzvOnDvNsX/+fJHJ2cIlhPtAdWxyAupa/dhFgUBACUmKOjpjkViLMdE5bdxL3K6SUCwNT/UHnq2VCNR14JPjbIc9GNCPmZ09yqQP4D1ISMQwMmkJ5EhZeQeBmA6Q6wkpa94qdQfSwzSUTasbEvtNMpDJgTbB0glTSYnljmglqut+K0RtWQ9ObGAaRDOVVRq/7Oem8r4lmPOR89k19i051867b8D4KxOsD2zeZk8XO8G/5DiXHt65s0prtmqPWL1HWy2pdRWAuAIbBwd+JpyuPa9EtOvcEJaWY5L5jnw34oZWDdE9jVeW5I90Bgrx2YmPmL+bvn9DZFK90ONunNVrK3Hc8oqOLdMHcIJeJrv62YtPnHvCe5Y/t4JGDq1p30oe6x70eTMhAmch+9FbvtYqZnY40rZaapr3O2T9yqcXge61xCTotG3FF2piqCKlnIVIUqGp54hts+dMaiAiw6kw19gfr0kn7TppX5fLsSU4XFv1+TxwDMAk3p1tYgBTU9OMEfAFfwbXQ3Ixd1VZQ7X5fCWIEyUscXRXEr0k1DcksrJJRMA6cdCYKWPuTGpu493Wn3TMLJ+y+gk1/sH+yASCRn4a93A1MX0xyGe3Pn/jv8q/yBY/TgLyuCZJUea9JIt3W2M47tBY+Qyse7ITr+V+JCmdBK9xQCdhwudCQqiU1JSA6QRvtxfSEqm2k9fINnnlT7a+UWzIliN5FnvNsghhezsWF5eoaHHkiFS7gB/B92TsjHglJe+1D4Qz1kQPSZfj/n/7H/6mc5w0RvrFX79kI/Bior9kE/pFr3Pq9d4+Njd67AFY29gA4C8Sso9eojt7sby4SRlikJtTkwCYJ+SAMqtJh6UBxBpwJBAFw0WioqDsGdvp33C4Y3Q/Tp8CMdOLjcES5SBBCo/3RmJrG6ApZP4sHQKDKQApRmCwAF6ms7IHw42edKOxsY6+AAAckS0PQGs/JnogVEfi6dNB7G3tE8iZ6I9S7pkHbg6SZb9UzbnPwxV/So9fFQuUSUNPzL0dkgh4JlYIJ0ACYAkHMcYDzw+SuqhI5o1sZEvvGJI8eVA7VROuQ1b7sgp4H5XBAGQBAqY0NKWicaj3YoT/AciHXJkCm62BKhNAnJ48cTIm+6jc24+11Y14+uxpLK8s81kJCoCIyqAEz6Vey6rgOOzLoOhwoOFgQBU8Cnrmjs3Fy6+8zMpTBDQ4JEFiXr/+Wdy9d5eXx7zqwBSga+dBh9s+AZi1pSVK7uHr6PETlBFGjwlMCORoJW0hgANzRhA+AWyQkBdfuhDXrr0ajx4+io8+/oSZbJBSdp9Tk4h2wiBVDMLxe9/9bnz1q1/hQfyrX/0qfvLTnzHpABlWT588jcHGSly59kZ87atfjTNnzrKiGo7N7z79NH5O+eW9uHr1CmWr3dMNZCS2BwBIgnl7O5JNmejF6uoKZZZxgCMYxWpHNfHp06gWPsXKBOw/V0mhKgHAOK6DBAJULo/s71Ha+ve/vx6//s37gYph/A7ugfd8+eXLdOpvcgAAIABJREFU8ed/+Re8JsZJPfnQy3VdJEtTFYKNO8kqzhmSsf/lH/+Jz/b1r7zF/sYgrDE2AIyfPXseP/7pP8fvPvl97KOH5v5unLn4Urz0EvoPX42Ll16K/oR6FWMdQoIe8849hqq/lEzC/S1bCGfewByz0iirmqBZ00OP5F9WnAFAccUMHB04P/hSP8Om/5X3XQYklgQ0eVKBp5rwYEerzZr0fmjBb6+jIh1owD0lX52ZJ0lUZbMUeXvK7sCJR2afiB1mRSaZ5HurXw2IQEk/KkBUpiwzKTNDl/Ks2ccFoCAIKYwXxtUSk9jrIAEAPhAgTllsrNnyrumc4rL4HBIvWOE7g30EYmnACif/PuwLCGAEbJbPwTrDvOM5MS94LxJD2YPXIAOq0VZWV/lzfE69biQNiuu5Ijtz24tUctsTh8FSyvc4m51nlgQrklBPJ7upZDCBblJeleqV7CgZvxlUwLFHFSvew0QdnHMDgSZ1MQ8gGfjOu1kl1/RjZ3BPlQCQtAJ/SfxCXh09mAuJJQINoK9JMYwnbIFsihKLnETCsYVtdUA4IoKBgTQriNWbG0ki6JWOcXYyQAnakyR2QGOwtAOw5WGhHoiWT24kAkuP4Ij1jXXeC0EKYQ+S5D3NLWwhqjb7AK2xrrPK0326lAlREh4MElUAQ9Wr+Deuyyp4yvpBunU0Fheexccf/pb3xxi9887bcXxuLh49fkJFBUj0b2zCLoqAwzxirUMq1n3p97YzAE5Anv2vk6TjPZlEU2ExA4NKbupz/yFYw3y5j3M5a7NFAv6NQBefQ5CIimw8C5OdMnnFsu6c81KNVUFl711Vk8BPsjyVpeqQdAdJPKmsMMM4bYcJYEpDoTIme+A6maAFnAhkJbDHCtKcM4MD+Lnf05XDuD7sEa6jxBsRO0pMEbjSSVTJajom0bkth6VnswoJq4LJECCEkeyA/U+bX/t2MvuaJLnIeTybyUktLYN9Bi8NlOlPgt0p9yp7IiDJdsxjqI1YK1gNqKpCoemh1iSBeLwMEFhaGyCYKsY1Pnh/J8+ZxD2gapCkXSV1EhhJ7NJEsP13JScKxBawfXhVH+fdxHIDwti+KBFFhLVtH+MFJmMosUBKK0koud9gA3iRFPV5k2vB/qbCCj1Fu8e8B4Z91hZk5d95Ac2h8CAB0AJga59EfU/V/64AhI8/CgAX7UGwDwFGwX8bBbGMqv4tVgKvra3EWlYEo+UGEqVga1BltrkpZRzEIPgZ1iueC0Sgz2f5RFJXAWHspDCTsW2iWEvQ1DYtGq2K/7l3qOyyq3RVUSD/28kWLahksND9oZm4anA714H2fl0TIkMqZj48H660OvD9/MYBAD/fo5ANBNBzFbbJCbku/MwG6RynusWMK7KtUKCzWH6o9xbGkYmd60p6QywgRY0RqkYh6c12uAKqmTiQcQz3QSvniPYDbHuCuYby1IDXQ3IAYgKcCzr/t3i2M2kxk7Ukj4j4Rn6yWj6Msa0E5g9Sf/DLkcyLvUX/YGqS1eOYGSu9WBkHtvzo0WPFd/MeKZWubWujDpBcqy+9wA4ARw3R2FYIOdj2Oc11633XkB3teS6fVv6Bk7mofON+rZ1FlH56SXxx0N2NY1u6qV1rgsPtGHoxHiTKWpC2LPNOkkxb1aazx36t1kp3/RZzVm6Zij2Z8GAiwcTb8P3bMeaucF/usp+qISj4g8etrfBuv3dY5XcySkqGrO0xCjmWuH2pgGyPj4aQNfBfyJKmVU4hSobP4GaeHTu1BF2ZpcJ6dSlFzxPnmPsPymAbMTWFhL01tjRD2yb43o8ePWIcjv0z0Z+MmenZmJqcjdiDj6dYe3cfBEu2IUALL/6nwALxxcgI/CwQP1LXwXsxKahsFpyPKIRALAVbgpZV20zgx54HnnH61Fnu0Y2NQYxAIYfrIc9QGvd28dfVW7IKtEHzQ8bi/L1m/jqVjr5mk+R/2Fwccu47Lirrs9kT9apdq99JwCjr363ENGu6TN1T8pFMZFfSKg+h3Gv1tQup6OtbDaukXnTtQ7u/ZKMwjPUz9XqVsK1vhaSq/Hz6F6R83EeaBC/8H8QSSEq0fciK2pQeR9/plqC0LLViGlVVOi6VGoYTsarv2jWNrohGcmEl3k06o0Vea5ebCKIhv9Pn4vmeRGX6y/zdghlWZQViEIV8U2uUA+e/K9R9p0wY9Psbs+E0ZMIaExybNcGfuaK+2KF2bdR3lm9rclS4S8GFhlSN2jVVFVUy1hneAyW+rmSrFFnkt/vMso9vP4v+d+6VEl8XEjNjoFTIc8UqkZ9MrmVMuLmZLddq0n/x3Rrys7x7dxt2yNSWpHWlqrMM6SdkuzBWNw/11C5YR9Nf3X6YfaG2qrWz14aSEYvNSCLU9zLOZ7tAL8JJ3plMaXJa18hKeY6D7WT1H3Hdtjq6jXtMVLva1/aqHVu/QyfxKmOXQo5nSyBji26XQjwrC0EUliEGFzHerg8Wb6DQaWvAWBzvW5L6EjfF7yhBeItFTs+ePqP/CqXP8+fOE8vAdtQaUmzm+FfV5cLX/W6wM3//v/5vL3jBob3yZf3ni4n+ss7s0HvNXe3tS2IVILCyHEWEAXgbi52t3VhdGcTOFoBgNXxHv05WCQC86COjWP0B1e9CMgwEGTOIJThFe5tZcLTWMr6UOBjZjfmTx2JmdiK2d9Zid29dJAErZ1V9I2OEigT0T1TwiyxJOOuUh0QwDi55ZCL29sZifRVgMkDO/djYhIwlesiOU95tfU0ZX6iaZf5/9sYDUIi/qycngED1l0yXk0AiqxYoSytSez+2Yx99ZBjcg6wRaYq/q5gJBxKAI0lr18rldAwT4DXhU84lGGEpa5N4BwkMQhv/EVShHJF6BLP38f5Y7O2MMTBhn+YxVOphPrZjf3ebxD2q6xDELD5fioWF5cDQY97hhxpsbw9mgNyZOnbobjgQoOUk1TBZDir7Ec6qGvfSpcskMih9vLkZjx89jjt37rCiFCAIs8ayLyHGGiAFngmfBaCBSsPLly9RqhrXxIELcA0Vic8WFjKbajSznjY7z3302DEC+gBPUfWL+7FijoB4j4AbgDdUvnFPoAr3xIm49uqruufx48ycwrh+/Mkn8ZvfvE/wBhn8ly6+FC+//DIDR1TyAswHaQVy++aduwT5IQN95eoVyp1jv5BwBUEJiUD2oAUYOE4SGFLNn/7+OkGZc+fOUiL66PHjBHhQ0Yo9CmlwEGg76IXJdSJiAHONPfd88Xnc+Oyz+OSTT1h9C1ALJJwrlTAPZ8+fi6+9/XbMz5/iYkPPYCxYgIKoOoSEMsafFVjbkApVZRjmaXlpmc9xFDKp2YcWcs7YH//157+MX/zqg9jKSs9vf+/b8c43vk4gy7VIqnpAZZ7GH04MHCD8PuyLnWQ5zqqGsbPkqhY6TSAtUgrZGfOlgiLBVFatZT8+98mEQ2v9NP1dQYKzHV2B5nDPeEKpasjggZVDlNRVJmLJSk07Z2KAZOJQz8s2q8+ycK764juMq5ofz2Uy1ckMJnxc5YrPcFzSZkl+UASHx0vOo6WJlVQBUgzzgvfAHmNlbUqVJu6UjqDIrOLk7u/F/QcP4u7dO6y2f/nyZYKMy8srrG6C4wlw8qUL5+PkiRO050jQgMS8nVqsX7QWsAOL9Ys1DscWY4rfwTVBUBMAZ2Wa5F0pH5q9uf28lg2y40ryPKsHJcHksyfPlMw+Njlkx72C/LXylOuhkXx23yr1AQSxDaB4g3YEhhNy1bBfWlPq2eIqIMjQSupevWDb7EufN/hTwaiyRN1DykETridgWYAoSFOAw7gfqx8zcOD6QKCW0rm+JgF8Ei4ihHF9gMhYx7Cl+ILdUnV8ZulmdbrHogQJPJ9FgJWAKBPDLIuuQL2tqNthYsPi80UqNFDWHtWysHEJZrsPcmvIDeLje6q+ctWc3rPtFcTzjEG92hUQkMTZDvmOvb24d+d23Lh+nTYddvbVV1+NxeXlePDwMXu8nz17Tvs6+39ibGG31b8ziSy0l0hSniQ85iAJSowfK6129V4G6b0n8Q7uwYx9aylWr9kB+vmgGn4HfcRU2UkAH9ImKRPNeeJ9dVbiZ0x2cFBe5OCUWAU7VrKOG6DC2ek4g1iBi0SZ7ewb6v7l+0gEHCcginMLAebmxmZJEhE4IL/FiRn09FzRmcS4bLvOFcwNxgxnMdYPgFcpE+AaWfFKkEySfLZxvm4BTbLaQQSBCcXaj7oNaLEGlDSTvaOz/7CrXQ1UGOxog/y2olcZ+wI/MLBVXryCrc5C59mVRLNkwuVrswdsizumxDABhgZU4/PnuxGyKJUF6W96nvM+XGM8P5JoTWCpJanEnYr8bMEeS+zp3AExXqs8O89Ev94EYwKB6d3jPr6/97bnSr8m4E7rpUps+xwU4CI1Iu95nz0mqYTFNtUzTaIF44sEz1r74d/lbzLrXXsJvp0SEFPaDXbbyhgd9QOKIGUFMGTos4KHFSqoDsX+3GFCy9rqCgngwdYmxwKqNbBtGE8AMmurq2nzlMjkpAL3B7daiGIlKxIpaQBJHJyfVB2xnZasXkFQs6K4kWZNxQ8S/Gg9MD3NZEKsSfisTl4qY5ZLuVQi5RgnbBZ7kes/f6EF4/ggiRUfGkQ0QO1hP/+XEMBOAGrntT5D96pe+23VBewOElIp8Zzwuc7OKs2Hl4BfhDlEPIP3Agi3srJMnwl2DP/Gnz6/bTsNKBYyDn5axjbHj88x+dIAH2IM+GJYh4UEdnuHlGPHfRCjwNdgL/RMFoA/iJY9UFZCMgGTldkrXe1j6CdDrWB7JzY2N+gH0seC2hYqqtJ/AOGMuIPSgalc4VjPNqL4KOkXJK/pmtrOoHc8rs7+lO0QkNr1y0pSVwK2wxReh8o6hFzS8wn97yQvd/kdJSqlkkAngSQfySBve3b477p8W+F4yApO8rTzOZPdriAD+VMStsyUdkkV773W/rVg+qF7a+j5OnbfPR9T/rnevyZdcw+kDTZwrj8TRHcv3LTPvobjEpMp7b7UcxYd4ub6Uidxi4tSPZXvUCpGTQK2RKTXzxDJrPNStpJ/t30qyUyqwIKtXnj+KHb3BzE11SMBi+RMxBxIkEfMwqSMick4NjsXs0eOQx9NmAv9yqYGdw++qFqR6f0h4QybUH1sELh4GidB2YdA0jfakSyvPGciEbAujNUaVNPm5mNmZjYGg52YmoTi2ySdX/rTdh4aQrkOs3wDE7Jl/L1gmPB0WD/gzonZjF7u/GYfDe+RMtaH9C8dXqcNVV2qstvPtL5+JYCT1dNGrLPa+kr2dVxZ2CG2K6GtNesnPnhQteOmvzvRrBnJgme2Y6mZSUGjxk7oM8AmtS5VAQyyX0UlJrxrZS9wS/lwqiQWnqDkDj06/mE7p3co654qV+3GMPmrkWdSmysjs+JY+VRJsjdDnDRrjoGTPNt3bqxyueXQXjcB6X1dSP0663R78xkKGZfngzCYeh/S7jWzrayFzis3NsTnQrlOUVarsWmH9Ey/1J8ftr9K2u9KlB/Ai9LyEDtoWoHRP84kZ++h9nytcXQOiBPPsz0jycriw6oIC19WBnIrlRb/Mb7b3scxTjEJh5ynxhKcYMTT2oppbvNyCAGMz3mMOjFUxuzCbxTvqSjDSnwir5mcO3TGIvaG74OpgZ1mLJ8Jm93+0vV8roULWj5dlabaP5hjmrLnJbGsTWIbOkk8HsNnq8Kqak8KrpjvU8j7fbR4RIHagFd22y68k3w2YaP254vyEwpfssJX/I2TAYWZV2JcydZQlXz8+An9P6g+AkNWIYOe0cmixBSyPSHuD5wKtgTz9Hf/4e/KCfNF/saL7385RuDFRH855vG/+RbHXu7tW0IIVaE7m3JwRkm0AiCAbN5+TIxPkDCFBA4l9nZBYG0WyT1mq++gelFVZ66ycd8lBQFDwRII3R6I54iZmX5MTaOyazP2ApUg6pnFGl+CZgA61IsXctAkIlgFiioaECs9EqAggDfWkD2Pig/0+kWgm70fifOk3OpIn9WOeE5kWAKIFuAmbxkVlPI1JI/KjJiUGERFM8loNioGeK+scQXBNWOx9MMh2pXZoCBb0WOZMnKS/sG7IckP70Y+otOXEuRCViMgqBDWpCqpUYC0eDYc+hHbWyjL7kVvfIpzNToKknBAmUsGOpSUY+gRI/s4MHqcZwI47rnSOsoZ/P0h/MakWQmv8iC2e4xDHf1hUfWKinIcdpCFBdCELHWRcSKtJKdWJegMFm6soxfxdLz22rV4/XVVZWGNQS4S5PH9B/fpEGBNANwAKAIAGzKzBmcwL+jvg7XLTP50QDZZpbjLIG99ZSlmjs3FK5cvx9yJOa5nELqXL10mgYNKYHw9f/48fvrTn7CC+Nz5C6ySB0iPnqcIGkFMAyBfeLYQt+7cowQyyE+QyUiggMODa8vp09zyAB8fi1u3b8X7778viTlIe/T77DuMQ5skJR0qfB+VTdgvpdiKP0OweP/+vbj++99zXAAAMUOs36c8zIXz52J/dz9u3boVZ8+eja9/4+tx+uyZJCFABiKwRcWNKoBceYJ5xppFsIyx21zfiE8/xT0extzcHKt6T86fYGXCrTt34x//yw/j0f1HcfmVl+Prb3+FEteSykR/PSV3ONlkoi+giQ4slnDT84Tvm5VCcGTsTAr8kBSj/lMlhJ1gO40GxwoJxn6VIvVwTzo/uwDARCwMS9FwUBuHWEC1KrZRfVwr9rSnsQZBkFgajYknScK6EtOEoJxxOaSsYmPlDSpgASaKZDLZZxBFRKCq9NTHVIAMwz9m1GpF0XZmlaxJS4+Ns6axJkCw4XrYMyBmUY3pvrG4lvttsgd8X1WZmB9Iry+vqtr+2NGjcfw4Kvr3YnFpmVKJuB4ARPxH+XUSfHtM/gDICaIX+2l9fZPrTLI0kofGFwgtgKBtFQ6DvQTkTbgwWxF7KbMgkdmIQZV8muyeMqRV7ejKbwdffMemz5FIeo2tgkitD/8efs6K1B56qEICe0dg7PpmAVI5BzxDVGlp8gSfx+x4LD22eF/NlasBJeM7HDDxPEoSSAGpqogwL6gsQEU85oAEWduXz1aGZCjeF0kjqIYESZg9iOns92jDULm9tLzC54Qdta0UMaP7tiRbea4mEC8B9lDw5t7nlrzE+QQbLXsnstwVZt7DGnMlBuAWNXgVqF0q3C371QTlbeZsDYpEPj58+DA++/R38ejhwzg6OxPf+tZ7cfny5fjs81vx8PFj/h2KGXhl+CBObsND4D2wRtDjCMoi3PMJxGBNMJmIkt9aS3gXE+E4A0nQl36pbYavgBxWPqOSmDLrspmcD/TeTnIc447AEdfjM7IH0Fbpp4p585o3aWf7IXsigs17A9eDDdW7SIYdc451UYEPySxjDrB/rQ4AG2eyW/Yo12o+gwJewS+YEyezOLnDiTD4XQMBen+NNX7Z44XPMHEiVSPcrxM3dSKFAQv7E05g4BNkfysH4aUKIQFEE6cYK/ogSRQXkraJjgijcY1XEMFIM1t6JDCnv4to9fdwPSRY+dwzYfFFTnv7e7YNB8D1IrvuxIfs4dqA+RyTfEjE/2XsR5EU2YAu7o2XFXbtvTp/93i05E5DcmjMU0lmiIQWQatWBrYjw++PPeBEJp5rTJhJW0RpxWH5xHqlYfBo+B3sr9OW0n8AGZ/y9k2yi85MqTWA4JWE7mgAgod/vru1FUuLi7G8uEAQfwt91UkOiLQ1+SbAThXiSFqET47EHdtY94QuCU2ZjIFKVdp5+nioKl5L+T2tO82hFAWwpwwsgtTmfkmATckxkqcT8Y43kCoIrmHQCX96fxSAP+e5+hx4F50jh0+egxmzcYes7H8NAVymudYydue3VvpzHaQsJX+tSPlVwssKLfq5wDeqqNBXlPoJ7X6SZhyfUP92kLL4AXwqS9qXVgxJklKNJfvgVXWLyZiamKSvh8pdJNPAh2esMRKMnZCEhD+dAIc1CN8GMQ/8KiQvzc/Ps0KQfaG3BnHy5Dx/B19MssmYtax3q3bllMi3kp+EZ8GfJoTL/Jf4tiyEyu0XUL67FFq+tQve63OlkuoAIaDfdAKA3G7dV75ttRv1+Vx93qyzYQJYR1D5ajgd3W/oPcr3Gt9CMYCeZti+HLBd+XvDtt33IT2TSWlcuyZOYIPsxzeAdAGlWyK2OW/zJQrZ6fEq32/AbPq2ickIq64YhueFdi/9VpNhdYhyfzsG0eFWk5Rynrqfb1Q1TCsmgavKI7cksU/kc0MTp1tYrcHnayV327lxckEliIZmB+cv9/JOPH/+OO7euxEbmyvk0xCjHDt6jHYWMQxs3OrKWpw+fTaOzp6M8TEQD5OcIyUlu7ghE/SVIRT7e9vx7Pkj0DJMzID96Pem+B/beUG9A62LtgYsEuj1x+LG57+PpaXnMX/qJMlBqpptbpMAnjs+HydPnA7EzLDbVKLJedR+qVWWThoqkrZazB0q3IR+4eSLTc19YnKw2OmsDs0Kz8rDt71W07d0kFJsTPfW3oZa93Uu2z3lc9czZxzRe9hxr/3NSg5m3D5EENcVkMS4grXWYHQNRMudusq7VAJn/ki23qB6SBlfxG+S83aLAm1vVQqTAE6lHc1T9sPOhFaqC7G/r4oo2NbJ/qkTLlJ9w7ijXiLlbtNfsTxvNXn5rq0NhG9Y1o1trPZZzR4wCmjVFA1MuuaKVTOeaJO2PLf2sYsNrxPamuOOXZZJajHjMsuKP7O9Dd6x9HXP2au/V3/H41OCE/vAac/xc/eTFb5gtYmuRDHHFPFzJvWSoEvbOXxfxrPeU7mWnGjrdhtFUeWQ86T8LGMJ7l4nTbnCFXsxiXwXMpgoxP1LDNQQ1R5bX0/PLbyjYroasXK/koyV36dfr9Y3PpfauKR+T1X6fg7baNyH6n6J+eAZmAxv/9R+mCWSc0vj5/C5NLbajMJtaqKosLXsj2zVsCaJs6yfjN0qdNHKn6cP4qSFjF9roUYmYfg+5Wy1bHo7dnUsh9/T1fJU9WPxGfAvJaM69qXvmOo8pWikKNUJL+Jcp99qvAS2A/tYyYor/A8Y9ZFZFe0IQ9R7OlFA/iWKfaqiFf7+1//+r1/wgsMO3pf03y8m+ks6scOvdezyBHc/QAwceMgw3N7ci71tnO4hqWS4KzOqygHRApKHADhlyXaZ6W4JrFK9g0x6A0il/0XX+Rc4AvBnNyYmR0kAj/cgIQtAPyVzMr8SPXxR6YiHhWxzD5LQtP0AYFCpNBX98SPs+/v4yUJsDfbZngtEKECV5wubvMfkJABOVK9MkEADAM7smzxESo+JJLF1JKYkQlYE8GBLwIjycZCBzjJlVpAkmcPgKg8zHrAcYlQVqBKYUtZJBrs/MoOJDKuTgxDojzclAayDmmQTezLjYMU7TcfmBir4tmJkH6A9qrSVWYz+rek9cjzw3juQ5WUl0GjsQ6KI5LD72FSigUTdAVmg9B47f8gBLM50/kwgCEh2ZCxBKqlm2gEwJqjGHjv1sPShh/WGQAwE6JmzZ0TGp7QFKtQA4K8sr3AMQD6ivwHIJ6xFVCECDClZcZS9Vea7ga5dZJ5tD2KsP8HKrzfffCPmT85z/J8+fRr379/nQQyCE1MyNY2gbSR+/atfxb379+PdP3mXjuD165/HhQvnCbTACUGVLwiyjz76JB4/eRZ/+RffizfefCNJQTk9Xi8AXHEg4/PXP7seH3zw23i28DRWV5Zjb2cnXnn1arz99tvxyiuv0AFYWgG5thNHZ48yMEWV7uLiMiuoHzy4H3fv3I1nz55RmpBVWgnMnzlzmtUBkKre2hxQivvatWskALcp2wwCUr2useNVWdvLSi8RhFiHyBzDYNy7dy9+8E8/iM9v3o333vuTePfddzj+Bjc//PCT+OzGzXj99Wvx0oULklwl2D3CpA7Kovs+vT7HWRX4BsoN2CnRguuITbcrYF0yZtPBy7CTn6EiQTqmAgDk2DmjTsAGAiv1uyC4Vyr7M6s0ncji3BeiUKSiCSX8nFmIWc2HZAA4UCLxErBKkBv3k6Mnxxf3xbq2bKwdMfdkN1DkPp3IeIS0t/aBfr8k3eT74NlI0GxsEChUT5gRkruQMsQ4oMIDUt7qD7ehZwWhlRWLeHBUTSMxhhKju7tM3MDvU25wEpWiqhhWhZiAaMtIV6BKJ44dWJBKSPzAMyBRAoStexUiMMJz4rkAltjh9XxifVbiMcE6JwxkggI+636czvIsFeStdLMDRdcEZ9WdiXgEGCDTYDvZRy/ni4k0WVWuih8lPWEPG3QHCAxCzJW2tP1pa2X/quGkfc3km0oAuxJdhLBJXVy3VHVmooyILlSGqnLSygUYR0vTahHmEdBU0TMQ2VdFqO0v3gEJMkyi4Z5UQk6psmzstIE1B73OnDWhzoSHJC87gaGJeALokoAtwaL7S+Z9XDnYng+4H6/LfkoKcAux1oJJuS8ZDLEHtloCYH1gHT58+CAePbgf25sb8cabr8W777xLG3/9xudx5869uHT5MlUbYKuULWs1kFpByzHIQJRBJ6rUsXZy7/i5De7aznCfw+bmvsPcumIGewv7CO+3CZkn9kZ3UKgWFKwIZhVZSrY2fcdxbQb4aVscDJo4N5ElmXdJTzuxAX/HGYp/Q6oWZLPtHLO1keTH9aZ1a2JVFbe6camQTfKBFc4EPnvRn8B+Vy9fPBd+DevW/qOTeCTBqgsS8E8SsoIRTcXqUNW5wQ1ts7Zvb03osyICrqc1jjUkgofELJVblJCk/duAlO33eIus4Hcla6lyV+WsgOAKZLEHIG21QD3YP4EiXC3ajImsGqczUKMf1UQfz6mBIr5PJhyJ4KtJMwY52r3CxKjM4MecmwQzgNSSgB57n0m0C6WHWtrjoWx524akFgRQEihUlbbBjDRBHXDLthZ/OjkL41JskRa5COQGRuQ+TES7JXQEHhvk6tqFPao/AAAgAElEQVQ8jBmSB63+Mo3+qcy8V1ImSVxKu2vdSbp1j+o6sB8gfxcXFmJ3B4lPEzFRPlul8SjDj33KdZa+OaXte1LEoXoE2mHAjosUlxy77I4AmlG1vkClaS4O+lSZ1IDkJFQZM9Ej1Vvcg85jzNVcyCZJQON7IJlxjmG/UgkkZeA6CG2u0dzq6iFP+cqmB7RvlJFLZQnLD+pf/rUEcG6ZMrMF2B4C77J1QydRI/0SxGE+Y23rapKREyHtm4p4ZJKik7EIPI5TxvvEiZMxP3+SfjKTA7NiS4/Z9K/OlYjvUn4axCsVdgRiYl8YpMRYk4zO79sW4jOMOcbGSSLjzIC/hhgHa3cifRJc22elzYz8Bstza08ZnLdvzDV3CCFqSF3vn0lEdXGVueXPTdx+ERnUECwtwdiq7DiBsZ2T7uWqzfyD1b6HLb+cF1/PY9B5nU7Lj0bhpADDZdEVu9Pas3SuuqRsmX/8Rb6zzxn5iDg0KslswrslgDO4KL4319gwEd8+Y9rmSj5bwt1SrF3Yz4Ay18kwi6GbSdK4IY75NgbaD0kYqFRtEs4NQQ+TJJ+5UWFKP8ZnugklHe1JbjTruJ43tu81cUDzUP6Po8y+2wPIPqOtwlo8e/YollYWJMs/M8M9IcxghyoJk5MzlIA+OnOSBDCU1jSetkDCQUh2sN3OIG7dvR5b22tx5vRJ2omZ6ePR783G7g5iRskAo+p4a2sz+hNjcefu57Hw/GmcPj3PRNnFpaV4eP9RzM2diquvvBZHj51kEjhkptF+DP9TIoFJ2DqPnAstr/wq3n4hCx0bD39C+7eud/dT5Rnc+GR1WOs4mFgeXo9l2TgEKgRflXX2OW3y8cCabk779me2H+3bVkKufrdc/xB7cOi3vEZHUubblrKpnudOpSpfTQ6RQiDOclf4y/vBnI+iRzT8Py5j+49Yz/I1tLzlF0qJArGCqwozOSQP1sJfOunXPk7alOFY3HunzFGS0iWpJd3PIt+eT02Msshfy3ADLwImWdZJ44s7IGjy53P7NVb2UKZBMZVjGMbOknoqkvbyVZMUb+KQsgLbXuJJ5ra3kg9km5tPmmva7eeUCKqkLRcGKBbJBGq0eWJrIBTiZCW5ExnSR9daSzuei0v4o9SCOudM+UfaEgcPZNrls5XdawI83zMzWaqrZsy2/TMPbscSJknr/OQ5MLQJDu4hPYVOKflDw/FZmbvm7GyTObwHjRlQ3cq4Xcb2bUKi8TWTxYr51arEvrLeSz7ycOJIwffyZbvPkrLp+bM2xmxxi3K2OI5oY5Fh62q7acWmosIgm+rncYGHfTG2eqPKVo/4gP0yx2XEbBrVKf47WzlZyQ3+IPw/tilpkwT291g09fz5AtctWl2xrZaqwsqYOSbDM6gNphKr/+p/+atDd+u/1Iy++Nwfzwi8mOg/nrn6Vz3p7MX+Pg/xTMLHoQqZ4IneJMFFOPjbAxBnm7G5MeDf97aTtJiaiKmZSRoROrx2OFKCrmTpN09YwIf8HgjgkZHd6E+OxJHZiSC/NDKI/f0tVqbCtRWgA6BQ/YDhIPXGETjrYIUDMtmfjOmpuXj6dCVu3VwicY3q4rOn52m8njx+TrJ1YkLVUugLvLmh3sJT0xMCu1Hdxkx4VGemPIvvD5msBMhstAkGUb5FmTf4gmQ1qoXk6AJAlPPH9helXYbIYHwf1cuQ/pE8tvt3SF66xhX7zBk0iI9rs7Iw+wOQRNiFgwhidyS2NjGfqBAW2cssQkp6S0Ia3xsfQw9BVLeo9wzfI6VI5S8psNcx3zjPnX9VT1yOeDUbOQJJ2IxKpmywxQz5tq+gs+jsEPjAIiA9IVlIkMAAptAfC2sSJJQrRnmQMhtPfVLXVtcYMCHTSTIhAETRB3rAgxNkMqSwcbgdOXKElcUYSwDTU5NT8fjxYxKxt+/cISB49epVSjYvLS+x0grXBjEMshM9fpF1f/7sOd4HfXbxcxyujx485PN+81vfJNGK63Oe4KxmFSEJku3dePDgQfzzz/45bt66xd+9ePF8vPrqVZIUACTnT82TjAIp8fTZAt/1xPETrGBHxeVzfG+wSrmp3uTRODp3jNVjcpJAhO7E4sIiq43e+frb8erVV2PmyBFO6uYgCcFZjMUM59DV7AaQCXyyV9wOKxRu3rwVv/3ww7j12e/j7LlL8f1/9z/H5ZcvkzCWxDAqOwVkAgiTXLu8TwCtXk9MQuA6FnnqSnCGNw1wTZKnZL0yNBI+TudWgIF64gpglfSNCFpUzbjXmdcniYyUcUX2ouSEtTnpmGeVxnAAagm/Ir2UgYl7HGJ9QFacRBz3MoI3yfzgGRiwdAhsZbxbxg9v5s/Z5smOCCQkCN4APEpMUa9s/AzXAXmH72G/gEjiPs59ubyyEs+eLbC6BMQ/eoJPTkLRYYREsWQMIWGJXtLquQoyCP2n8bPZWcgLHuP1Mb+LS4tcn0eOTMfc8eMxy/2p58RewrrDvUyQYm0z2QOSuch6R0II302OKmyAKxRBROGzlsV11bMkk0F812oDE4IEUyEZ21Tl8JoZxHXGLysKuYwSy/Iaw5j7+Zi5Ckl0VstmlR+zJvWFNY/3M4nNaiHK1iahlOQOE224dFNyNqWOnCTVIX9yfVvOiAFBVmHCRtspN9jp7E/sH34uZaBKn80cr8NIXGWfK4Cj/PzuLs96B2MiO0SSCdRS4AVb4AooxafKQvW1nExEoqdI8grAsGSpz1qSCE0PIZ09yhoWj1P7nBPQypPGPURr7xq9B8ej6aXk9YHrYk2D1ARBe/v27Xj25HEcOzpDu3j+wgWe3Q8fPoqHj5/EpUsX4/Tp00ooyD1mFYYSDFLrT0Ak1h8rcrfRFkBy3Kq21jqnTcsAVcS+Ksg8PiTdAA6kHeI4ZYWgZGM17gREmBQjpRXbkLZvZ2snDOCSNIdtKid1Ak1pkSnDn/13uVQzWUDPl1JcjTS817LP7pbM87q2LC1BEignbO+UTGP3bnOyDOVG6ZPs8ewHyYa5pd8yRAI7gC+VErmfS6CcCUAiwqRYY/k8B9sGrtkTPe1SS6R21AZq2oY2vgFMJjmmTDbltWXzDaYV+ecExTEGbiWihCf1ePfnve/4vlk1TlKqEKep+OCK2kZmnVLSOW+0qwzuZcu61Y+1x62qqKWK4b0rEDOfqyEVWuDU69+AJ3P/8txuAxIDnK3bWNdfTY7itV1xkbEExyITOlpQRvOW1XIc16xAbW+cf28BHP+4fQ/9XGsbiUlom4GzE4mAINAA3sKHwBgtPl+gHyjAFsAT+q8gHkKblR1io6gKnpmeiqOzR7g/twabJBBgb7aoMpSJdvuy4wD4sS/RDxh911EBoDOwSkQWe0gwR8kvXkdSqpDvg7kUaKkzUASykhuc0OA4xetSGKPUKph84YrFck31p+dXi+8nyMzzOOMWj7Vtj870/4ES0M181xilynuWvZR7j2vJVaepngIFJCXISZGmtRF+D/kN3URBzcFIjCDZjva4R38K6wZxBZPXqpGoLR6sMJJJCuNZBWZQVmdqBaf5vIg77fulLyhbqp7mTqigahUSA5EcgIShTLD1HpLZkgwlvpQEkxLr7Ges84H3Y4/j+tXOrcmt6qO2tGu3CldnXnOlhoCTO2T1hKya8US6yqlTGZgJyun7u6qsxKgt0zBkC8plh77P9Z4ecntmFluhhyx+d7FDjQy6P+u3bNeil4Btapvgo6QJ7T/bJNu1TixdQHT5kPKtMqkoSaBh01fu1wTv5f2aTKC0pMVGtDaynBmuDNMCyleSFdceN1klDIh+QPqNXCuHJBF0CZ4kkPKcp0/E+E99cjk2Fnxwgl8+qKuBbe+6f9poNeu4nax9tN/YiIcPb8fzxccxcwTYRMTS4rNYWlqkjDrOANhm/B0y8ejHChJ4oj8bM1PHY3pqtiT/ej9ofjAGqLzfioePb8f6xmKcOjXHft4T/aMx1T8RIzGT9nEv1jdW49nC49jeQVX/81hdWyI2cXzuOHGHtbXNmD95Jk7Nn2exA9t+gTwGxIRKU593lnNuxsuxt+ahUEjpxNiRaVO00lIctnbKuJfI6ZCkg+Fxt03ONeNrZNx1gChszvfOunZyWdoQ/MG+pE0PYFcvVjOSpPhQEUPZb416Syc5ody4VnDKB9ND+0+tzRKRFLJPHwDuh5/V1ncmgNFeD2eKlIVU/cvP0z9UgUghgh3zFLluJV7wzCJuJ7yhxk15ng2rHwyPQT5tpiyU95J5dZKY57khf+Ho5LXY8g4EcCb1lXOiHSe7y02iiM87jWXOljZ7iU/wXeA0+LOcZZnoJkxIZxdvlTFm8UdbAtkEsFUbmvcruCOTPZvEhkwuUTKlcBfbMck475S2PCInayaTz++yCzr3FV7pZ+Y1O1XOuSnyezy7kSTc7FziyRkjc82OSCnTMbdxJz+vz4ySmJPS04yDeI50MkTqym/O07Iemg1ZcladUDh85vr3m8QjE7f2KduYQ2dJTfb1e7SXddGE423tmepf2Nf1ucOVZdI0MQYtTc0nVdky1mkTzNrPlHlnBkaeR15Dw3ulsQ0lQd54RcY3JrudZIv4lzEw97AIbCj3AI9xojKeB5/nZ7fVwk3Pr9Z1xFASE2tVsIDjoWgEtoRFDYNBLDxfYILn3IkTLLYQnloTlE28d4o59iP++t//pxe84LCj9SX994uJ/pJO7PBr9U+O0Y90wCDJq1ESqlMTU3Q0IHGr/gWQ1tyJjfX12FkXMCCJkpHoTY+TAADhQ2ICAHFWU7hyRi6RiRv9C6TsyBgkkLdjcnI0xvsIgDfpOI2KF5JfxmqBdDbYr0syzfKzRmJifCZ2t0fj5q3FWH60zWeaPtaPkydPMSB++nQhtlYTPEUvXpDB/bHoT04Q4LF0BgNWgmEytjCmcMgqOQESQzJqDLZ3LLtpwk3+IBwSEsokDiT3yEqCbPcm2SAFSpaTnJgYienpPsk7ZA4iO1UBfg4BwQD1FLa/IbJZYzG634+93bHY2x0nIby9tRdjI+hHKOK3P96n/AwrqVMulo5jzn9bxdNWdtS8s7p6OpnW5dsdyEBkIrPdakYWDmZnrUt6Vv0f7NSoH54cQrw7iNwTcyfi6pUr7DMKZwskFz4/N3eCcsz37t5X/7SREVb94nAz4IzgCYTxyfmT8fbXvhZXrrzCTHl8D1+TE6qqu3v3Xnz08cdx9949HYZ7IF10AD978iS2Bxtx7MR8XHvttXj55cusvgUIhEP69s3b8cknv+PaxrhB1vbixQvx9bffjosXL3Ic8J6sEhwfo/z1nbt34/at26z8XVx4HivLq1xr8/Mn4tv/9k/ZUxhVzA8fPeIz3bp9m+Tc5MQUARrIW0NCED7JqXPnWGl7/vwZAn6f/O538fvr10m+ba+vxpG5uXj9tWvx2muvx5lTpyU7BVKCkp8Cl58vLsaTJ09JNqNXsxx6yYegYhiV1p/fvBkfvP8BPwd5OZDpr7/xZly4eDEmJ6cLAWtHzs4aK4xHxjgnlJlLCa8ie7wjkhrTbgDSzg3mleRZ9u+l45+gmRyplA1L0EFVbwcloWGrmLhBEo8bVNKeqNBIO9I6n3Ka7RiJVMKXpaJNIri6FGsan5cCQj8lulWZybWcfYIlx6cAypWScoJhb7Y5ZyDQ8WtYp1hnzuQr/U04NwrbMMaQ7LPTZsIDf+K6K6tr3EN4XjwX1iDmAWMheWxU9W6o7++QZA6IQFwDlUFyFIOSz648BokMqXTLo3uMPI54D4wv3sOZm0iKgGQ0PsMe2Kgm7ouoRmVTm+HJBKRMmmD+iw4PnVWMizT3Xiu4piurZcclyY0/vRYLuFSqGmS8RLhUgLEEB0yI0PxYAliJN6pgayWqfRZaStS/5/OP64+kTgXOSNplIgHB2QT32oCTGa1oVbCFnuUTrFIloYA110gLO6jivvJhO1yRN2SrMZQeJ7wj9vbG5oAkKRJq2Pcw798iwsMBISGRJAgqiCnAWftGlWzcx5mooR6J6AOuSlRWuWPvQrUgJZCUhCQp8raSDX+3jLX71xRSiPNZ5csciHGukHwz3qNKwvXPbsTW5ma8fPFCfOWtN5jMg4139+79uHf/QVy6fCmgnKA5EamnPp2W1VRiCgHiTG6hokDp1w0/RBLVlh12L2Kdb7sENpigtIm9orXdVjePZa9rvBuu7d7IzgKWTFz2BStZx9m7LwNE7BtmFme1MftLZqW/9wnGCwlaVuPAnpYcl7KDTe6ajPU+VWWm5IZV1WjwVmuW7wNJqcFWWWccn5Qqd/a4km5GqSwDv0CV4yIyHHST6C4JPqpWdXKA7TGSV9zDnHOTLomSO2pVr/wy9ZrH86hKXOe9qwDxzBz3zE73Gi9rPUEXVamr2s9f9iHo91lyucOD6B+q9JKDJyhMvofPBib6DQEB+q2Up2sAdvffdu8p2r1MkPNzlWo6y7blmYWxNMBQgAUnJ2Sluu16+TOTATz2jiF0r5ok07EHTYWELEOSXQlCefxd3dY+d0nISgBHZ7R8cccVHscyEe1fmrWUd841OkrZeyQ64Wvu+Byr3+2HgtSFn7/w7FksLS+S5AXktrmxHntQyEAcQ5lGlgezimcCMQUSK00+otUJe7ZL1s3rn20xkCg1kGqIq7FNRuJ5mOyQsv4kCDmGkivE9TDu8qGz4jL3Hc9Dkv/yiSTDV9us2E+rRE4rt+i2BLKZnXVt8p2zp/ozznhHLtTEepdnODAv/19UADcXbcFXznHT060AnekbGHxlkhnVCKrstavdfD4SjM4WC9gr8KPQUmUCPZ2npvl3SXS7jZAeynOi5EYlo5RzkHMmFQUnp5mQtY/Iz6YPlFhxSUR2UprsnKqjcHu1R5Jva1uGcTAo6vOS/ktKJxKEzjZGfkbHnu38e6gNiiqx2bYsX7iZD66xBrwuPzIo3gCPBuNb34K/a/n69KVdDcvzMhPFir9jjKEB5LXXG3qnscNMi8az6EaF2MnZK4k+adKqZctnSS6qzntnLdbxaFUx8BErHdFe5fixmjYXTfFlCmmis9S+r9e5iZTWxvpZmzo7PVVDnHlMOmOTe7Hl0e3D2vduCeD2c5yLfHfOX/79sKrMNMOFcMHaawH7NnmWleAHjEb9RlqeAoj4vgZI2l6PPm/qw+2zf/vKyrN49OR2LC0/jV4fSYJjrMCdmJiM2SNHs+83/j7L2H55aT1OnTwfc8fRimqSlZ8eYNrDPSRHIiYbxM7eRiyuPI779z9jde/lS6/E0SOnozc2FyP7SBQBXrYba6vL8XThUSwtL8TYOCqTN6lyJ1Wz9ZicmIkTc6ej35uJsVGoxSC+U/yO9mGaXiFFdQySyKNbUikk+S8m26riXN0klYgr53Mh3pPoKnZ7aHaaeKOs5WFCt/kM17T7ng3Nc7tO2r3pNaXK11Tlaf2KZmFKScaf6dqn1v/44iXGqKzd/rITZbHnNXmxage11TC2sPG1x7eIW+xlkIrAXuT/yXeiR0M8DthTv4/ERbWTKUntKOjYR7GHznLIl29tbxIrhPsJH7bfk1Kjzw0leXS0rJsNpGcuigsNoUV7rEz7YlVlL6qf20pA24/Qu2ef8Ny/bRKSfmaVNePB7apN65s9c/GTTgWkfdf0gyrP2KgzDPV+Lr6J3yZVt3Q+d5U5fA615161s/LphCdkwidioHYBtYSkv++zq2lvZtvkeXKikf2yQo4yIUZ4A8+O7C3r5GrGZ0wIVUxTnx+xTNtSL9dXksduBFN85+G5L+tiKFGz+HqS0G+/2mvlwioEt228sRiuJSflWWks59x+c5tAZL/J576KNqzIM6yu4iQGm7ragqbFubwu2tjGz1SnLvd1Pmv78+JTOfHcvnCOUecauebt6xVMii3LtrOlHDAwqfrh/AEGZnyGfEIWjAg3yuI4tndRki98Qip7JUkMIhk4HRLSnVqBdwZuvrq2SnVL4Op4bCYAsiczOI2Kf2uvjsbf/dXf/KGj+A+c0i9+9Mc2Ai8m+o9txv5fPm//1BiQb6kAZO9fGFYCclkNCPIG0jUA1kBCoQJ4fyclohNo5WEEgLWHYFqNywE0VsezekydQG9kN/ZH0P8v4sgs+hnCadqM0TEQk5CotPuivqQKFlABLGBifHQ8JvozMRb9uHd3Ie59tkpCuDczHsePHaeTtby0xMplVrpupWwqKp2n8N8Eg3lcmrr32WcPBxCMqA4LyIpKptg9MOFEwymxMTf5gZvgZyQnUgJWDlQ62pCATkk5PM8YwKU99H+CE7cXU1OjceQIKgDUd5gVo/Q+3EtMmYGqeESDd6E+fZDagfHAoTETsTce2wOQkQB196M3OhH7e3AixEBvb+F9QLzrep1A1s5iBu9tQDe8zA4LPPUZBRweC1zSz81xTMJW1Wz76suLse+BnNommYgvVuf2UaGtiirM1ZkzZ1iJiD62qEZFX2qDN5JdymzIkRFWKgJQ/rM/+7O4cuUKxxT3/N2nn8bi4iJ7PN6+dSs+vX6d93MfYRBeqMIF8fDo0aN46aWX4tq1V9nLGGAPZDQ+/PAjkrgABuEbTE9Px/rGJgnUb33rm6wec38SEHuoMHn0+HHcuHkzHj95wmz7PqoTRwQMgWy4evWVuHT5Iok/zP3tO3fjxz/5KYngSmap1xsI2FeuXM1nmiJxiB7C//XnP4+H9+/HmfNn49qrV/nep+bnGTCoej1IgmA+cN0PPvwgPvztR8w2/v73/zJeu3aNZOT9+w/i7t27ce/eA1bLYVwBjOK5QeyD4P6T996L2WNz6YCKdHH1Jp1RJj1ozbFv7rZIc4wVg9fMICfBkCSkQVzuoaye83qxE2NgnIA/K0m15iivmZWKrNogiSsnHw4OExIaaU+TQviQyAwlKBD8Z3KEHO/SG7jIBKV0bVb/G7iuwWYC+Q5W0vmDJcA7qXcwnFLtcTqi+fzsd5jSvyY9YJvwOw6uKqG0R7uFZwbBy6pD9GcfDEgmGwRkNW0SonhW7CcT6TWrUk409jvmH+sDTqhBAPwOnpNy4CMjJHLR03p5ZZUksn4X84zfhR2b4X7lu2T2pMGuWnGt5Br2nUsCjKBkAt7CU1vnnWGDbEsBnBWnklhEr1RUeqZ8cQGAW2kmg+oEVwHGp1R3kUeW5JTXHJ1qVnWL4Kc0aFYJm4jBv1W5pWp3kbF1L/Cswnpn3yKRoJSRTPAL+9/VzbR7WVFqeW+SA7u77EuG6hz2rd/e5trnys9581o1aUaAZDggJbLS9mmVxV5aXmbvXxFAkirneZtBpNdoBdlTqi+row64IFk5YkIJ78RzdWuLCTiDzc3Sh5i9yjMQdxsJERs6NwVGVJIB/3aFrPrYJZBgf4Gf1+9iTNyjF2ob+PcH738Yd2/einMvnY9vvP21ePnyZSXEjI3H48dP4vbdu0waeumlCyldj2AaPdeVZIBn0/pQgr8TMUwS6CyriWUO8vFz/Ncmf5CYTSDMBCvXBVtFiDjQ2Gc/9H0AhJX851rMnkhYg0oYcUVbzlGCbPQnEFz2+txFqE5UD3QRE5ZdZ2JbsW1o9aEEGnyZhGVCT647PJxJVgEkIiPc+9U9tSnLn0kbOs/U81e+lXpm45pa75L49h5RYqF6jnL8s6WAASWuCUu1J3Hqnpucpr097mO/B/crpXqrFDH2UyHLh4Chw1xskRUpoZU9k5zYxOdEYkCS21XGrvY6tHIASb5G1r0lQSrZorPN1ytrIqX/5RNW+WDunyIPJtJRSZvZMzcxt7bq076570nb0smwN2B4MERsP9f+nvxHkdYdcqep0mgz2u1TC+ipiU78TFPpUc+FL64AbsEaA2tdYFp7iq0v9vfpd2GMAbrajR1syIeEWsbWFtRNVmN1bTmeLzwnATwzNal+3STRdJ6zKif7M+K+yMKHNLP2j4A6+0dMNASpnPsadlFV8QrKpBqgxDkojBRfOpN/RAZLGamAoekHYw+21d0cj+wXJ3srkNDXsDQ1R71UirjKTwCi5tCwsK6XpYyKJcq5rOsO4cfdbfQ/mAB2shHH2i1uCqkGWX1JcGu9Gu8Wsag+z+q9hnW4vbtDPx1E0OzR2ZicmmZMClMHW1Ttk9Q04Ps4ec8v7fVMG4n2C+493cZaGXNa/ttnR1m/rhRJWUxeO/0IDjeSayiPKWlRHveNrK73DdbrGIiItI3yYYtMVbE17Z71e3gPKTmhZUPsnum86saO2bOvWQFt0lY3Bk0/r5HpLIvbCSAkgERmdemD/FfzTf+13kPPqSjVW/0Q29b2Ndfq79DZLTHQPl9nkSdR1VZCcw64F6s2pMigJE/barlUKGh93mKzM2HoIPDOFT38GCXRqP3BcNIEfmY/siWA5YPp+fx3+2dSO9PP6rNVwk3j31bJ6d+2V241onHJHr+Nn17epkO8ux9tnejhdeCEl/K+LWtNf2IzNjagjoWEs424cfNTkrDb21JygaT7sWPH49zZs3HmzFkmbt+7+yiOHZ2Ps6cvxewRVOjWOaMzOAIfCzHdTiwuP44Hj27F4yc3Y35+Lq5efSP640ejN3oidncmY3dHuM7o2H7cun0jHj26G0ePz0R/AtiZVNm2tndZaXzy+JmYnJiN0dEJEsB0O6CCRx6kErOdeZcbrLXQnOMeTyX6i0zoruxu7gOTtjNBxGteBrNpEdb0wmzHuz2Dh30o7992fh3j+s/Oz3ID2/cpUtRN5ajfs/OcxXDV5IT6hofB3V5JrnztJoeU38i4o76Xf2IVP4xt9vnm+DFiJC4JInjPhHBRUFRBxuRkj8qEWIdrqyv0hdULuBeoPYHLDCW/kVH4tBuxsbHO4hyoaZE4Qtu3JMdxn+6+qKZBis71zNZR0lQElgPcK4QHTBLKzF6pqX4lgSZHA5hfVmhbpcpzafJS6yol8G0jmuVcq1p1zS4WoHPaCi6FQG36wXp92CaVa9BXS3+YsVZXXU2xoEX/IZ0AACAASURBVBTb6HfmscbfL0l96Z/l3BU/3TbKFa0ZRzmebT9nFSsXJlQivrYlI9ac8Rn3m5P90tdiTJpYcbu/HE9bzdI/855jHZGxilwgQyai4BAu0rGKCq/dyYKoPkC7302iyz8VYWufjGvByQD5sxav0XxWSefWPtmfKRjB0P4v+7NJNBuee//bz+E/vf6Jf7gzTznKyknGd7E8uPE4rud8L4+P39Hj0hLhGAvHO67uZWK7ZcJTDYh+qlvgZQxnPAVJ9J7/EuMmPoBYH/4rW+ghGZ0FKhNU9nvy9An93xMnThSFOSVQO0Z28rLm6e//098dZiiHTfqLf38JRuDFRH8JJvFf8gpjM2xUwSzC0X6VueiBSAHJysxxOB7jJIQBQGxuQvIM6sb7sQsyuHGq2yzisclxAiowOMpK3qe8JD4PB8UB6v4IgL4tEsDTMyAnQEzuxubWRmxtw5lGFYTkKijFCAK4BxljSLf2ozc2EUvPV+PG9aXYXpVD3Z/px5Hp2VheWonB2kBSrD1VDDLDrq9gFyAmyAL1UJDn0R40krbcLb1CYUQhB0RJhSQFJD+8w/EQoKK+fAAScWDqwHempfwynZ2qFtgLZPGp2gp3R1V0fwL9OPUfelSxn0ipGkx/3rLSdFJwGKm3yO72SEz2IVc0EeurA1YC7+5g9sYjUgKacp8EU91/N4Ppko2YuE06+F+0luphqQPegLDBIzi8lqYrWafpxLhHq6QuEmTe3WGv0ZMnT8ZX3norzp87x/kBiY+sJUsvg/h9/7cfkKSYnpoplRaYOwRuJJGyAub4saNx/vwFrr0HDx/QYV18/jw2Vldjdg6yTJMksFD1hqSB5ZVl3v+dd77BtYv74ud4LhzMkKReeLbASttxOn8iCXGQQxL3G9/4enznu9/lYYtngaToD37wo7j/4CFleUHMYd1NT03FPnvhihQE4fCtP30vLl26xLWN9fXZjRvx05/9MwljSEIBxMVeQjXztVdfpbQ0nCR8Fj2Rnzx5wswuBAQg565cfSUuXHipAHyYR+w9JAJ89tmN+OEPfkAS7Oq1q5Suw37H2Ny7dz8Wni9KrnIMa36KexnEDaqPQf698+47cfnyy9GbmKYULuVOk9wgGJCV8CCsME/MbEvQCuNFcA3gW/ZU5bxltSEBMkQ6SQwwDzcr0lx9Jgkl9TCVE5WysUmIqaJKxIQBZlYgN9l6JDa2JWeLC5XeGU12ocg8kSwmXuzUCYwVuSfJ1z3KrJCcgrw0nC/0Sk9p0wLCl8xHZcrCxrRVxpKClh3Bz2BXLPFs5xfX5djy2WErxpmAgD7PuA8IWIwLCSeQ99PTJInxeVaiFvmYPT4/3gPZg5STTJJm9sgRksUmNS1pS1uVgLyqh5WUgHVCyRn0KiTRp/7CcJRpaynzqj2Ks6RWNJmokg1RHxf1aC5jnQGV1w7GwVXDUi9QkG4pS2fQloB2SP4xk685N5a/xr1npqf5rBh3JDzBjqv6V0C+SV6SbRibJNxJWDQBDQFb7FdWvo+yYt+2CZ9VAhF6OqIaG2Q9Av8EpLOXamt3ST73+xxTEPySkHX/nS54qXdXVcZ4ygn5/HAFvq+NsQMB/2zhOdc47Aae3VXtTpJw4OLf87mv90ySNgn7Mg7ek6XKCVXk6DGpynMkQODFTXaQ8M5g3MF7chYKIIvULMO17KdZz1YFdbmf2MNS44x3hC2A4gMq4n/xi1/G2rOF+Nq778a777xDyVasR6ynO3eU9AIVByT+CBivCh8mMVkRnJKeeFb03FbSRe01/v+w955Nll1Jklhk5kutZWWWBgpVQAMN1WgxYoccozCjcf8AfxeNXIrlkEYuyU80qs9cM5LNnZ2enWnd0CiZpVJr8VLR3D383PNeZaH768KQ1uhK8d599x4RJyLcw4OgQGGsN8kVgjBFWllBI58vz3gBMBG9sB8DkBlXmQeVBKpKec5p9s7G+YC5MwGEZL3sEc5noBS69hXuCyQP2AKDv/yMlGnGv8MAMGjXAdqLUEI/J9d5SdqmRL9Y+qr8swytFT5cxWqwwXZQkv3aN2V9ld5qAnslkVzSFx1pbdsJVoSnmgg+S72R9R4mlLP62XMhQoBJECl/iipzEoRwNqF1gMAfnj0ptUpbAbn8JOP4nr0XYI/VZ1rjRAm5TMSZvY1/eWZkawUm0avEf0mM5FjWqhhlnBIY1RPKYy1EicpowPfymVWqMAzQ4Z15piop5OR9yuoBGE/lAydTua9TNrb+3h/pZ3GSS/tRE+E1XL53b+QE9k2sqKsWuyuBbeMbwEPknQZ0VKqO1euQJ6ZaT10B21SzejxEEJO8Pd5tm452HvCFsPZhN0ZGQIYSuIuKG/hYvT1oP4O10kcnHD2A8fuD/f0kVuhckn/Y4veq/kuVoJbiLEnsC9Cw7yCpXldIgbSJM1PAtJUGNPN1erLZJ/XZIaCtOw3sKh1trgx/yts6koFJUGv+KPt7ofDxNV+yBbxDZcX4us4Ef/lNdY3miqVaLd/eXdXItZVkF8Z2CZZ5/XEPQmVkCC2ChnWuI2EKmeSca1ZlUw1AUnyU4U//1KRL2oT+ftpEyMKK4AxCF9r3yDYrcSYwxRVLBpHr/a1116g5kYSb60KJVUk8OdmaDMZCAvKaqAGSYjNyFL2fddZnBZsrSDPK7bkgFFESuWVe6uxPNbmde6whhnBaS/7XfkCRbKnWU+YX0k+j/e1ak82+fu2iav5QqYuXmP2VzFVVrde5IfKnnIt8gNrXLABSDYrIoL0Clmlhax/Wa9Q+aJmfjjlQC1jJi3fDtWnV+fokUpQt1AnY6EFeU+FXJcDL2Lqiukq667EagFdrQSZDc9TIMNef59YfNRbAmCVbgtBXYDyW6zpZFrKBln5u7LdkMLWgyrkIfypJVMVXSH+IIEHGCG77YaUD+/3Nuk47l8+D1x8d7sTGxvPo6zuL45Pd+N3vfxm4NNTsnj1fjumpGSqNgdQNZQiocU1NzsXSlZtxcoyqKQySCiRwz6dn7dg/2Ob1xieH4ri9G5998ct4ufoo3nnnnZibWYrzs4GYGLkWcTFGIj7bBowNxdfffB4vV5/F5ORotE+yHzzaifQPsfp3aeFGDA1OEPw9RQt49vytcL5cfVoOCVTQF278K/yJfjXjGcRWKSNsol1OpOfHc3Q5uaHr3KjJEl5AubKtLuf8oPdDrtwuqkK1Uct1fG4Ud0fnT1drkG4bVQOIwmorPTv64IoxG/tVAZ30T5r+9q+ctAn+iluZZHPLRMMn7ruIoSHEbMhtqbUcZPuVC6HHTxlvAPzwN/Ef+6r2RExNj/O/nZ2tWHn5nOcTzoWTE+Q74GOC5In3o6BBSoTIEcHvGR9Da6eR6MXZJMMkIBNkQORUcPa03GaCC6A5wysCLfehSR1Vi7+i+ECfOglDr/gWxUpc4nd0+QJpOxkbJPmJezfvy3Pm+VNuyeBc1XM5gTcTQn2+lHZAFUHB4G8hv7NwoFMdxeAs8y30heH7yTcgYJwqhc7H1ATOjj3Yce54X+pfr9eiauHzpVQ3q6hCNMj0U+nviGRL3yFtoc/S+kx1TtZ+c30r/Oy0768cmz4dc6wbW6xjrs5zaPM0pAHbXftezgn79/WZiPeaNOh7q/M2jncco9bXrn287ufyz54T37//bexPc+/dv/vWs9tYQbGzjcy979mAt7cG/LBSoZ25A9u/mhymuVWOjsBy6bGsHBn81bolHBQGkKOCihiK1vBVP/cryjVDw7z23t4uFTORD56enmLbNpOvWfyWALh9g7/5Z//8dcukHv7vv/8OjMD3E/0dmMQ/5RHufrJ4sbO7HRsrx3FxkocS+usOIqkLsKiXcmZM0LJNrfoFw4FpH59nRa17FnV+IhYRk3HDCMAFIOH9SGDqAEHSpUe9fi+OYngE/XjBvD6Lvv7zOE4wieBvBsZ1gA+pk8H+4Wj1DcXR4WnsbB/Gwf5J7O4cR5z3Rl9Pfxzs7cfF6Xn0DsBBO48zOFAI7gf7YngYSZ0xJukEcChZBEAM92WJCThuPByyqgcMOzsO6sklp6qJwaokEz5THRp8pOaz40d8jj7vHJJBKUGK3neQisZ/gwNIPGRI2ZuHrKUf3Cc4AzVx8VwJPBy9PUOsAj48gOOJ38PBRGU3Kk4lr0rGf1ePLyUPZALEEH1NiierC3D+u3qzOAbpUCkRpwAObkw3o099QMHEH2CCGUkU9F5cWloi+ArA5eDwgOAmHFhIyILthD68ABEGhwYpUY5kdnpUJfk6PjYaY6NjMTY+xtEXgILXn2b/02E65ZRTbbd5rY2NDQIA+Bz0/kXfVPQFZuWFmfJZhVOSyGfnfD47Fzdv3WJVLioLARbjGgBmcbi+eP6CEtC4DyYFWaVzRtlq3Of77/8wrl27pgpcVt4ux8bWJoX28Hr0XcXr3333XfYnRnA6P7/AQxyJSgDcv/n1bxgMAOj44fvvxc9+9jOOrxz6DHr6WpR7ffDwQewf7FFeFvd2eHAYd94EaHwttre24osvv+K+RSUxqrS//voB+3DPzszE0tWluHLlaszOzcfwyAjXlIFbAyYMarKiC9eGJDG8Tsh6A1jEuHNNJFCr2B9V3wOclydPn8bY6GgsLS0WaRMBPEi2okcseparEs0Ov8EkOy6SEZMDT9m7nCv3HUXCj/dxgXWoPpjs60vpe1fnav8ToEnnrMPRywoLSZeKMOLPZ6VnqeZRMKZnltEoCZLCXFVfI+5PSr40Pf9qIFl2SX1vQV7A+lblrqRi4SxjXYHthz1oORkDSAZ9OXaZaMY1NLaqlLaElquIDGyw0roPiYhTgoe4lm1KZniTONPHe6GNZX9ZSFxDWlpJUo8Rq/Gy2tHJAsybAOMLgoZYGwCkWLHTI8UGB18AZHxvtO+lj2JT3YcLmElLpmS2KeA5hXU0CPlZPT8rNU/BqBbwpznXPud9V9V1lp02QOvemwbRcS1U12LckUBGIpprNYEz2eCsPoMsPkF49T71OYS1qf6wNRNbv5O0NNa22J6lpyHlzrOKlM+g5ypJnQxA8TMkUGF/aYtZQdqr/uDZ39YJ5e4ES5HZLaxxB4i15G7V1wfAMmX5DzV/OANzJ5BslueGgjuzoAUAGhT1+UQ7kFVOTmoxaMuqJ8lpaq/h2gBHESjdf/AgPvvVL2N64Ur85V/8ZczOzjGZpiq8iLW1tXiy/DTmZmfj1q0bIkYwcaPrOLDD2BskZ7K0koknOYVV3qoCdYLJVf6uEuV4poSy7JbOwpGhIfVwTWAAAZn6cws8xF4mqzf75DnpjM8D0Ql2AHYMZAasM7zXaR58j2ARn0VgOIlb8n3gc0BJQMkjvpZS7koiCkiWooPtoGyqbAhJfYUMoPMe78MzUUGAdtgVkAImClBXFAD0NARu6XSm69RVjdX4L1mlnrsDdsvVxPhsVspnb2XPA8bfe9pJEgO1BN7THuG5ycwGWJ5ArfchiR1UYxHATFnf9A1c62F7bc+4qXjrrGg3GOkxJjmE4LHPi9wLCYj7Xgrp7jUAAEFhKhtkpXICcQSVDXpUbruTKvR3q8roet/7e7ym/nydWOk3ln2YuzuJUn5+7yGB7epV7PWPK1hFxO1W6s+s71GJQCXovJdE/ErAwnapGp+OJFKSMPS88iF85oLwt721SZ8ISRYc6SBjAggeHh6k7ybQ9jxOjo/j+OgwTtrwYU/iDLELVT6SUGCp5gQsQMrBuTg4BOlxSwiqP7xAO/v6quDFfeEch2oNrmninMDt14XrTtBfBv560qsSh2ab1SsiQwEDaTnL6afJg3kdCFwBwB2wmD+oIRxXH1jFSlpP8o9cIZ+gVPZ4lw/W7EHGk2l/4G8Ue9kPdSmNOcBgJtBaIvYoeUlPRMQB9uHV+jfJDuRh+Oy1wgfAg8FByOsN6j5rSdJcb/XcdJJFMoGNCj78V8lPmyRp36gAwFqkSkBXMRrXfZnO3AdlQDU7ZYlUawXJ34TnO9/fORllfXWDtU78CnjPeytT26xJv6/bd7hs3b76GZesDMejsI35MdUR0dxW13N0oEw1sN3VesaAon0QTWWjMlIu2/XZtV3x3BUQ0uSHS/7lrVgyNavx9LNUATq/OvehSGRN6wCDvPzcJDyaRNM9DwasvfYbE1nB0SYm+RDuwpl5TTFoCg1F4E1W1+WJ0DE/1Vr1ewsYaUKSe3Jm5VjZO7kvC+EzSQSNbLRilvJs9kWqMdbc4L+zOD7cjZ3t1Tg63o69g804OtqN4/YhgVzYWzwLqoARDyMWQZ/2xYXrMTmB1mI9sb8vhTVU6MKuoO/v1vZKbGy9KPmsbx58GkfHO3H37ttszXV60oors3djoG+CAODp2THPk9W157Gy+iympifi+YvlePLkYczNzsfClasxPTEfYyPTcXEO4hoI3AOIWhQ/dpl/r4GyBiuShwEItHdyDGJJX56/CdZ73X4Lu6fjjOhYo7U9qkAu3GjZDwbr3B6je6/mz2Ul+iHr/dA19/UlOCT2FzOWuCyNVWxpvr7sBTx4ISI2vX/zZRVgKv9Uvm+Tn+vtAVG/N8bGh2NkGMRwkXxJAqb6HkjpyL/B/wcRuD/fL7h2dHQolq7OR/ScxcOH38TuLkgFrbgw4aBHCl74O3pX49xDUcT+/mHMTM/H8NBo9LWwRky8AFicijAk1ktdhUQlANEJvGI83OMWz1oAxGSDFNnh9NcSA9fQex1eli70hFR2pLGjzZlmv83gl//1a2XXXO0un60GzxrTUvmhGVcV+9ZN4Ekfgi1rDHSb9GO1nLxw4++KjOs949/7/RqPhqhjO4l/C/Ew84nODXn4XvFvDXhnfNnxjNUZeNkWkk/8qox+7TOoCvzyr5KrunTzqLjCdqbYm4rM6s9vCClNmxH57o3v4vOp48yr2j94XLrPWQ315T7wt/kY9VzU4D1/X6rDNS7dIDXjlfTTCzieW0AgbUMm8LgoN6pzEXdbf2b3nPsZDQbXz4w5sUKdFFtwlkmhC7k4kFNN+sE+R/yKGB5fyOW6QANzh9fv7u7Qt0VOF/eNXAPJBUrByI5SAvq/+B4XfP1W+U795fuJ/k5N5+sf5p/+J3910T4+YpXj6upKbGzux/HBeaAwh5Wyg0g2uiJAVaas6mTlIpJrF9E+OovzEyWa6mydjJqW0uBoP6V0YGBgjAAiIbGBdxDc6juNoeGeGB1tRW8LAPFpnJ6fZEUsKp1wOKvKD8YQFYwIvFH9CwAY1a1npz1kZe676vUMEsiHTBANDoqJh+Q2HByAcrhfANMwskrip+QywF9WQMuId37pcKDMKZOnAEGUaFcSoHlmunKWFe1p+mbIoDLFiZHUv/g72fSQBkt5WPZwUr9j9jxuITPZJFz0UXl6s5G9mGKDkP+CY9kzFH0xFAd7YAdF9PUgaYVkWwLFAMKKRG0+ZR37OVDqXj5VItYyqZJVBNu+6dvpqk2Br6oAdyUdnFfcP3sfnJzQEQXgip65qDpE9cXoyCiZSQALkNSmTGhvb2xvbwsQThYcADJcTwn38wQwtO5w4CHZMzYxTlAZ8tEAYRCs4TMAJEMKbXt7J549f176pSLJiwQgEugAcfE91gLuDQAu1jCSSUj84bkgXY3EHJJMuM/evhb7DWMTra9vCETK/gxYN6ziOzqWlHlWG0Baenp6ks/y4MHjeLr8JEbHJ2OIMru70T7aZ79dVP9eu34tJidR5Q2ASlViT548iV/84u9ZcUz54p6e+Kt/8pfx9tv3ipQoxgRzgbWysrIWv/v97+L+/ftkg2Gc3n33HcqhAgT56quvKe+LSlLc/8bmNp8PVcWQlV68shhjY5Pck8ftE649gxaYXACoe7t7sba+wTHAmE1OTca1a0usRrXjhPFnIJJMRgAbkEH87e/+wKrET370EQFg9cbNZFlKgUrSGuMvoLlOMnGHWY7UIExW3tT94MxyNcjhpLukxGXR9DnuBSTAw4AlAgFUfgvQEoACQJZJvXyPCBACo+iwutoHIG5WqdAhJGKVEsFJnqAfViT8elVRz36Z/QSHse4BbgmoOpV8L0BTAHpVD0qDqQZuBL7LCWfly+kp7x1VvGSzG8xGj7zsIYI5RpUqAB181u7ebkrnqwpGktMtVQ8mcQggsZ1qVvQBVKREK96jgNNmxwGmE/oGX3EvqsT056jKgA5v/s3VOgLqBDoJeIaMmhLyGvxmXbDiG2BXVuQgJpFE75nA3uynZ4cY/xqcdcWkgEkB8T6fnJjHWANcxTWxJrDuMQ8FIEz7i7/jC/dCiemsHtaaaSSCvQ5ZjZ7Vk5hr2xBXLTqgcLAJMgqlzVMyWgGKFjcBMoxNgtqwfSYguPpSSgAKkM3AJltb0VcBEhUsaf0Z/MPcF0Yrq6/U1wpnKEHIDvnbnKIEWkVC1xnXBEEpBWa5wFw95XOyDxKq86j8kVXIWA+Q7oddW37wIK7fvhU//dnPYmJ8isoimLOBwYHY3tqO+w8eMiC6ceO6QGaQQQiGixyFPYg1ZZvgc5SgQX8/r2NwleOapAoB9QrKcb+Smk/5+R5Irut9sHXswZhEEBJdBgfYA5q2hLJf6P99XMhXeA/2MQYVr0VvH1Xwqi8UA8EkSrnK2kGwkhCWMRcJwvfmdYF1axUBPP/+IZJZJvN1ynV7jxeZ6FRwwN5x32L6SwTpK7BAE52SwRdK8FdVCVoDze+8R73esRcF7AhUI0EiK4O5TjM4L7Y5DY+C8uzpnQkTrGGTw2jHs6IXYwr7ayl3JzGsTGEbJUBdyaq6+ta2rU6YlXOrkjh+JeFxCahZxsN/6/LVCkDgJFL+vXxeBcyVxFrutXKpQr7QPDX9UTsr+JrEiSpXm+Sh97QyCsr76Fo+1/yzCQ2W6i7V9k4kV+Pj88bydJ6HbqAJrytJGif/quQw5l0JH+xD+fvHR21W8aJtB1QKUAEMhQ3IZeJnyjZDBYjMe9iyU9bzsA9wJmNO26iY1/7G9LD6hvYBRCORmAAog3jS5LebbJztAwFf9miWfD7HrBAuvFfqiW/GuYnHup14//ztob7GsiyaZrXU4JfFk175iCT5MnncgFzNy14HAHNm9bKibNqAnq7ood3M/shcV3lO8hzIKoqGXKgKXrwePizJcKgMHhyMASiWJHAMO84EXqpGaI5aJIfCrsAeyNeDqlQrhgaHS89FyycbZME5jnOAfgjJkSBrQXEBRC21vjmHXGxLxC0nCItNznP9FbC3quAvPm+ew+nedCRWm5C0M+HK11qFuLzRkPur68Xnb1k5BVhR3O99p1upbHpRweqsOC+vcabxNYloJ4pLEjnPCIXcIjA0b63AcJMTUur5sh2QUXshkBS1k6qPNp+7y/b6Wjif9Pf6nOqspr1sTsoYuv9pAQuUbO3MJXTCpxraS6qAyznZ+Ep+rWOcjnvpqPCtR6dKAtSbsHpJuaNyL3lPadNdAVzGybLOFXiv+a/IgfniJueS95GkGdlRrWFX4rlKzzKnlgzFv/bBG1nzpoo5l02cnhzE6upybG6+iN399ejru4ix8dHY3dtmYnx0dIxkZfhZ7fZRjI6Mx+TkXIwOT0X7+CyOjs8J/o4Mo58vCM2HcdTejeOT7Wif7kRP30msrT2Nk9OjuHH9jVhb3YqL88F4640PEUmJrBJnMdDfF0fH+7G+ucKqzs3NdQLAVxauxp03347BgbG4OAchDApBI9FzgRhC8dNlNt5rkjFtAfIkCy/7VFJWysFl702e2X0ix/mc/rYTIj3zyr53vro5OpqigiYGVm97r/di8CumRrfN+bZTTG6hbBHvnXF2QxyqAcCOYSu2yqs6r5Fr39dqDkK9jiOfbXKY6ytxCs4QEHqhaIhcQH8gLQaFoJ3tHRILpIYGHwDnEM4Hg7WKy/D6ycmxmJ4ZjRcvnsajxw9ILsN7hgfH2XtaSjsR03MT3BeffvppbG3vxfzclRgbnaQ6IoitzLUBLCborLiZVaVF8aVT0YDxcyrUWNlJ/Ya1aOSTSVWlVN83G70+3jt6C3fOnfdiM5a0B0VNSiS4op5U254CRnb17q13Q76m5Jgqf9Pn0ysAnIJNkX1MIkvi5CtroFQT67zEvdf+rleS25HhuqWqPslr/J2JbNXz4VpeS8WXpZS7imk0d9muC0UClcJHffZ2X6d77/DaGUu9bl9poXeeqTrqOv3Ub31/5pEvw2jr+MV7vfbf6/1f+xf4PMfe9TOXZcibTB7QawBiPIFBfIO2HjN/bj0PxjL0N81FLQeu6nXHmFJ3q4lLkol2kVnTMqmep+IX0P8AyVoKpPk4BZjmGmCBhslfyhUQk4FKGImojZQzcY8ErHVPUtljruHomDkq5BBHhkUYR8zMdkLMTYhs/s//s+97AP+xdf5d+fu3R4Xflaf8/jniJ//enQskFQGIwTkAMIUE6MraeuzsnLDqF0bGOCjkatwzCo6Kqv6CBuPkFBVG53F+jAoyOWElkczkSl+MTg1SogRGRZr3ADOQaD+P1sAZWZM9vcdxfq6KWHhZ6IcCOZPzczkwAH8HBiDFORBxASM4SBkeSB33xkD+3EuQC8w7JG0A7gIAnhgbJ2i7ubHBfocwcOw5yyoR9+NUACvDDAAWkoL9BKqd0HHMKlaegE0+b8pFCkiQAWWVAE+jPDQrAJha2gSAdVhd9MjgM9FEEC+rgdkvWNXA+Fctd1JGqVfOHGVlICM6ANADQ9eKgb6xONg/jYP9s2j1DkerFxWwel3dU6BshTrYdWhR8jevVgugmg1jA1AU1wQIomBYQDUcRSTJICFuGVk5Sk0wouq7wbiBPrv37sXe7i6llsC6heTzwwcP4+v73xCUxFMBlEWCG2PMxAl7Gp9klRGAKQEaAA3vvnU3ZmbV4wAsJzhkewf7sb62Hg8fPYpnT5/yUHaPVfZIgCR4ADBR39Tx8fG4fu1aLFxZIFECTEu8B+MHuV/WPgH0owLkxgAAIABJREFUyOQRDlf084WjDCllyEnduHmTyXOA148ePqJMs/YOriMiASsM+luskjxCj8z2CQkK6Ls7OzMdt2/fjLm52RgekVQH7hEAMNbe0+Wn8etf/4ZVvQCRxsbH4wfvvB337t1lwhHJKyTFjo9P+LnLT5/Hv/7bv4uH9+9Hbz+IEa0YHVHVGWQP0fduZHyCYCDW+M7eXuxtrcedd34Yf/GXfx5Li0sxCMkQ9pROeRz2l3Qf3dPYWN8kYxr3OwEp4UGMq6vKxZzFc6AyTESKU8pvLz99Fr/9ze/jwZdfxds/fC/++q//CUH4/b39lC4WIMkKuBYC5+PY2txicg0yqBPj49y7AGgOIdt9fs73w2ZQDqVywlQJ0irONfd9qbwFYAb5XzltThAraTjIe+/sIyN5FiWxVUnkawHwIkCQYFBJTsBp6236ZtnmWLaUCZJ0tvG5uAckIOnEpSPuylWs4b19yFIKiIddx77CNeRICrxEVZ97AmO/ugeeHXvsWcwJSBe4ZxAxCtMwg16MI5xG/N098iwX7gpC3DcBy+zJrbmvWwY0gRODv6rqyYEY5hRzgHFmlTAq45LhzwA2q4YtlYNnJxAMEJw2OftIJpLvijyPr8YW+8jVpyIRmL2Lz5LKg6qwfY909EvyQtWQ+K9I9aYtYDIXwGJWC/pMoMxpSp9iXPCz2hH0E9BDlTSfrUdtF7xOsZ9MRlG1rwKNArhklKVkcpPEkeyYEtC4J80ZyARijeLLSWj3SC2gTPbUboCrDAgrIpClfx3kYb15TFyZ7aAN1ZQmHAD8YK/ctGclIM5qbTNpNR95LjtBVCV/9WxaazgQJLmGc8eBjnp7f/HFF/H1l9/Eefs4Pv7pj+L99z9SEgb9cbL6eG19Pb76+hu2Abhx/ZpkiHP/lz1iWaYEs3D/OmOqCnXss0yWcB2m08Cet+lX0PYkQERiQvaxho0eGtZ5YJk6BmaYL1TlJmHDUn6wAe6pi3+xBzHXsBUkSCTgLH9EgAMB/ayExR7D2q4JFwysKzC0SSRKMo/JlWSla3yUOLL98+dgr+E8s8oCA+MEaBm0VhLiTuJpP5/SNsKuOMjX3kyQIqMU/IP1Lal2qC/IpuE+fF8GX/D2ok6R/YbL3OYcOQBmX/JsuYB9qerlhr1toIafnxL/3ssEJZjc1byzXUkSCtnTlYoJjTy0KsxUAcp7zXXjKmVnAAoQUTIdDaP+snCGCdCq8ob3U4MHfyQB5Ir8JjGRoF21923jmrF2r2WoUagvOr5qMqW/9znoRKKVM5zc8bXr+W+AIysSNeQs36fXtu1SndBxlbpBfVX+yoZrf8gXgU+JL4K/Ay1aHczNwcE++/IdHkuKH2sb9zQ6ArJhD30nsPBh0uDboUcXlDiwauHj9aSPzAQMCRACngk65j5lu4uUsHYrDPvUUmHKvvQ4u0qFh8P2pqK1G8p5ZY10SzuXidY3TSJA3wlMrMC9fNHl2F1TAaxkXF2pqjcKP7os3ZDQgoMJvzpfW4At4xjuRZ6+m+ytPsH3Zn/Nn4f7MRjv1h8Aid0ywMQmkEipUNQ+5jxaRQPrA8SqFuU4RSKAHRUJR0oOSKqZFGtpWj8z9uXgyGCMTY6nn619gq9SqVeNTZ0YLcBKqrTUY+hx5tx7zDP2bMYtlWcAENQYUhmzHLWm2KrcW0nE8tqWfmwIzvWaa869ZuWV/ev7u3T+9fo60dy9dnmHjJnzLxUqWX7VRXypSTe0Sa6orpL4OpOaqqk6Cd1NJIEEOsEf3W2zpr2uuz6/eZ1uvvhN1b6Tu6+g2/a7XrP1OMh3aDLdzXw346fr1Tu02neO96uXdN9j3k01gfUddALRXkruGetX2s8uIFzOPYnKmAf46yTH2p4lGJQxhME8X8890lkBSN9LsaX9GxPAtAcMqidoYBWGPhD5DmNz42WsrC3H7t56nJ0dx8Bgfxwe7tPvA7EbYCzakCEXgdzVwvy1GOgfiYuzvhgYHIvh4TGCazjT9/Z2WO07MtoTp+e7sbnzIpaX7xMcnp1ZpDrd9ORSXL96J46Pz0UeOgOZHBWgZ7G9u0kgGGAhWgmgz/jc7CJBv/MzEPtxniLnAhUDqHp1VYlnHJWzn6oabkGgggb3eaQyWxKnQQyF7+mYmqS54rN277zLf7a99V+LHahtdlVBjrWqQoBLetSmXScwnevCJKLy6ZYQd3LSAKwWQgNcVdXpNRGi2XLV3qDh6Fa08JMoViz7If1WJqBSoRDrBJqGKNaYmBiJ0THE36dxdtqOoyMoimwxj6UCgpHoHxjhWkIFMPJyOE9Iwh4dismp0Zidm4i93c24/80Xsbm9yQKOwYHRGBgYJTlhcno8RsYHCSz/3S9+EU8eL8fNm2/GwtxVrhHmZ1JqGmAwfecKrMS9Yt2hdYVtNXNbmS9zUYVUSKSQBBlrZhcJKnWOVhnJHH+TXTvGvagKiDCumDpj9fRVfcbUxHsNfOND6DWKfWsbLXNXScyX9dcF0ubako+e+RTmN3Qvtlk0sanghkvbN6UCYJKoS1uU/Ln4HCWPXJOEKoJQ9/lUbS3Ph206n7xL8pz7w7Y9x6b2E3xevQLi+rUYvcudt45N7jNb+alOuWdNS+XDdQHGno/LrEbHvCXBoMT5Jk6nX473uwjA/tZl/oF/Z/yhxBoVKd1nRf3aXF6vNXb1s1vVz7ki5lsY1zcyzTUArDWqGFnEYPkeJvCUeeJYNuAsc3bZVqQZZ7SRyc/jlfSfpaFV/HGULdagsKl1r7UrvMM5qVopEOoEyDWPj0/wtUdQNDo50XVbrfjv/+v/9ntc8E87Cv+tf9X3E/1v/RT+aQ9w5W4/beDQUH9MT81SMnd4eDRaff2Um11bXaEjurd7Ensbmbgcg8QoAt5ksJPR3EcNecgjw6lDknJ3Zy/294/jNKuDIcWsc7QnBsdalK8dGEQFLg6xdpxfHET/gKqBe3qRTE+Zkn5U0/UHcvDqE9YXA/3owwRAD/0V0deyh5/T6gVTHw4yZHLU4xcs+6PjQxo+JOJwn0hCb25sEtBDQsdANQZDlcBZPZQSiUjIwYCzwpFBryrd+npQeYqeYNnLjqAAHHUkJNHb2AlMOBnJJM6kZ2pqoxFbcTm58XrB5sFJgMHSgQGgHOf/8EhfDA0jYQ6AKXsMEwCWwwL/A0koVrNEb7R6R+Po8CL2do75PcByVixf9MRAS4z4kmzLYJ5Bmh0LVis1SZTuVUUQmbKeSr67sozVCqjYzao23I0OWwEn+HIyGwA7gqu5ubmYnJhkkkVspqCUsfsUYNwBOiE4wR9ZlZjVNQjUcH1WRR0fx5WFhfjpT39C4NZVxpAwRpXss2fP05eUrJ6BNLwfzjcScQiGbty8EXfv3iWgiDUNSVQcrLg/VAsvP1lmhSvGUK/ppdQz1jfWHb7uvf12/OAH71Le+eXKSvz2N7+LJ8tP1O81wSf0lKPUal9v3LnzFnsFjY2NixhBQBrVB6oORaJfMndaf/u7+/HLf/xV/Pznf8s1gaovDM6t2zdZ+YselqgsRgXuP/7q15RwRlCg/qvncWVhPq5fX+IaxthsbKzFzNRUTM9ME7yFdO3ewSF7xrx1507cQx+j+XkyS+lgIQBHEinvtT9B3u3t3dja2mHFBMZjamqS1dw92YMSvxNp4pxJUiRRf//7T+Pv/+7vY2t9K+784G7cu/dWXF1a5NpwPwrMs6WDN7c2Y3V9PaanJgnWCMTpI1CMqmOQCL766n4sLS3ET378CRUIBEYpGe0KPQeZTqbYmaNEcDpf6p8psNjAgqtx2Gs6q8+ZuEsHj+sxbQBBrpRz9R7C30GoUb/KOpFfMlm0NQQQsmclejAD1MGX1pjAS7wG6xsOG3o5T6L6b2CA90LFhZQ7ppx0ViljvRD8y36z+AwoJmBtjI2OSAoWoPPZOWXY2Q8XvXuPsHbQu6pfPX8tqUjwX5JTsHTqPayKX8cHTpG5cqdIuVXBXQng8tnM+BchpgE0JBErENjy1rxM9rbqGNOswJLSg5KVBsoxr+rjDqC56c1r2VgSFGgTpBRRB9A6LwQ+GlTX2lYlEcYGwTQB84MD3u9Q2pg6eDFZBpUGtEMgGVBVoKkYR8KZ7+mRNC/lRTNIMqvToIbXN+14rkfYfF6P4LUqGE1MwLlGMpOBTVcgdwXyTFgqi1Al2NGHVnLIBn31NgUqhU1NAkK+LvtGMynOvt/Z/zJlkw0YeC2UpLODzQwyRbjqU0V+9n7lPmNAdkKJSwLkFxf0Z+5/cz8efnM/Zhfm4mc//UksLl6LUwp4YB8qQba2thEPHj6MqclJEXmycrypLtFzafzhY0h+3W0ACM4ygZYSx9nDFuvApCvcM8ABnGH1F0kO9DFSdYCB3jnJGNiXTAoQIMD5qgp+JB69/gUuKwg18O7gz8AswcVzyZmboexEtILEiqlcJdK8lmAvOyppE7TGfXkuXFVJYhUJWWIxcwwGGluo5K9kqHF92Fz3JR4cAhiTyglOOpQKhoYAZwl1jAP9PaptyG8iCSdlxHjmZobaY+Pq6FLVm/3xOM5JHvCY8AHS38BnkFzDvXhMsNAAONdhAkmu4DYrTgnplKhnYA0ZP/iulu+S+kBiCQkEJDjsvZyVAEp2u2dop2dm2+IERUfrjUKk6KX6iUyvAb7m39rOvS6acEKDQ1NVbOC9Pie9f7oBYIPZJnk44YVrNWBsp+pAk7Cps1YVqYhVLSnB5ipZy2C717KrFzLKLaSgUvWk8xzKAdqzIJe2Sd47PNhnvAA/EFWhIBcODKmdBwgkSKKsrb6M48MD7m8Ax/BxQOiBH7t/eMhzGaQqzL0IMPJb6t567n2Nc1a956Q6ZBIa7I6To67I9tpuKrm7E9maxQYcE/BigsUrc2wSQ9oxv7MGgSus6pIlogQXfH9/1YCvv+9IHnZcxUB2I0Wpc8Cus7wJVZHJ5mNMDMDa3rG3L1R5CvFFakG2RyCnYp5Hx0YZG2I9SNr/nHOFa8OmY37o67AaW6RRAsAkIw7I/qfSAmIEqPbgzMcIYK1YdQE+FZSEoKwzPjFGgihIBngaJQJFNvS4dCSCvU/FgmlaEiTSVXKKBVfP/WzjVedp0wdyz2GfuWnmKvA/100laemEsm7n1YSw7UEaF12gqhoq6yGv+Tr70ukX56tqQKcGgH3jzcVLRVfXyi94KP0kLihfu9ASmjV7CUBtkJSQZfdzFdC9ITV6MBXyuSS5ATNezcF32uGaLFHvIflW8oMFkiZ47cr9AtB0SkcXzL8CYzwIwpS7zoWODVxbkWpt8Ne67zJv9h9009U0NyQVVDbCxiHeMCHIPgpJ1th7yBlhDzFWyvYTPNuzyqqWwi6kvOZetJc6CSfIlZycHMb66jMCwAeHWzE+AbJHK77++kv6ISBSr2+ssbIXua35uYXob43E0NA4Ad3R4YnoH0Bv+B7aCqhDPHz8ZRweb8bClfE4am/Hk+X7MTQwBisQvT0j8c69D2N0dJIKWScnR7G9s8mevyJyokXaUcpPox3LIAHmwf7RODiA+kMrRocnY3BghAUQIIB3fzWAS4IDPfAlpdQif08gA8+4frSxaEkxIWMbt0TzjL2yvl+zWe1rNH92tNesi2aJpBHnvOT5UNZIgxKXasx6g/oDOogPzQKtfRmvQ8f2nfvMPzX/vh4La9oomNTHs4hqerVpy7ij7yLGx6A0h1wXlOs017s72/Hy5QvmVkZHUTk+EWNj0wSDkcMECCxyZsTgUF8sLs3FwGDE/W++JBEBOc8L9Jzu6Y+xsYmYW5iO2fkp5qT+5f/1L+PJ8rO4detujAwBxIFCxUipBM4DI0H3tAcXyIcgf6n2Mip8OKFynlTaItrHUGKEf6N8G/Kb+B4xE9VXaD7rOcu5qObHAHDHPBS72ZCFPYsG+uxf1nNa/IW0275Mx1znhQqBOH1crH/HPCSoZ+GP/IpXST/4PWNzxFmZM8KlHWfbw3IOptv+FTtanUnF78nz3jG+74v3UvU1l+8OoLZr9bqqWAc3P8Fxcu07+Pr+e8fZ+0cAYI+pbUdt27vPiPq6HSaiIqV0++8lv1H7FtWbS/FFPnutFlbskv2BKofm+3YeBP8WkLaKcZVbUz6d8S2I60lKEKkjz43q6OKaTDDZ61SEd5FmbDc5n3ku1YTXekwVUzftJ/HekpvM9iSMW3OOOb+5/th2MaAk4Jx6AzIjlwWMAzYdRR/KW7k9QkMCsTIN/FTkshF/I1c7OakiPRFNFdv+j3/zP9QH+GtOge9//V0Yge8n+rswi3/CM4wt9V7A+EF6eWJ8QnJXA4MEEWDLUOFIg8Xq4CMmUXd3j2noRofFDCHQmWeQ+iAOxeAA2GfoI9gmuIMEoGTdzlMy+jx6+/ticGQo+iiHdhp9rdMYGUViFGxKAGJIbrbYDBdKqWcAeU/VgxhB+9AQ5DSH2VcF/VDg7IAVGedgdkumFJWNAFPZlwvVb+h9R8pwD6udL5CQbrdjbX2NCRol7RWs88Bg9Y+MIAKRwaEhyUgz8HcCzTJ/hGsSlLRT2EiodQLAPErzReoR6oSxJGCQ2IDzAXAB4LgqiFktiErgFow+rp2SJewnbNa7QGB0+0Xf3/Zxb+zutKOvZ4QSQqiUxjECAFgJ6EaORXOtA44MUMvSdnGI7ciXRAWYgei13KOKWYB2OHwASmGc5Tgo8ABQZ2cHSbDx8TG+B2OOSmKsF/yMw+7w6DCr55CYX6ejq+o+BX/4fDrCs7NZXRjssTk7N8s+vJbLBGiG96PyFusYzwzZZ/T8RTIG69bgjg7ls7h58yYB1MmJCd77s+fP+BqsBVT2Ajy5OJVUNBwVAGMADdzHF0klONEjo6OUEvzHX/4yvv7mPtcVXitwT7LqN29cZ1/fW7dvk4ChBKjGTNJzx7G2vsoKWRzu6BmE5/jdb/4Qy4+eUQ4aCWnKeRwdcp3cunUr/uqv/iqmp6fj//5//t9YXd2Ijz76MBYWrvDz9/b21Yf36Iig9ONHj5ncnBgfYyXtIZKWe7tx1D6JH/3o4/jkxz+mXB7ICCd5f/19/dHKPj6q5G9RWvrXv/ldrK9vxuKVBcqoLi1eYZ9gSme6f0yRp+qJr7++H5999jnltt5441YsLl5hUq7IkGZyAz8/frLM8Yc09s2b1wli49lVrdbDJOw39x/EHz79nJXTn3zyMQFiSyhiuasCC+QFgSl2bAlgpdyzk/U2bkhGuGIPgQNZgHQWs49lVpwW0C2BGPxMWd2Uh7Gzjn3O6u/sqVkHMP4eDibsERKMmBsA2/gbxgYJadwv+lWbKajKJ9g/EV2UMDmnHSabrxe9UFHVLUIDbDLWMd6PPcsACf0G9/d5zyNDw1xv+DIIjfHAZxCAzmdCYhRjiXFBslV90UVq4PMnAIT3oJK5gAMdkrDJ8M0qFEqR0clF/2L1SGIFXvV3Xj9NqYOU2sEuTn9JyrkqSElLXF/XlGNdgx4M/pKZLOlnyTdSDSL7BBvwboIsBYwcnwSBvLYE+g1znUJelL1VE+iDXcHrQRTBGFEmGbr9VJXoJcAE5QLYRpy3WItga8JW476QPMOacJWiEslNLxuBl1BdaAAovA/zjOfG/qFEPXqyG6jLylxVDepLVd06D0vFLQEb92BWEtvjogBJgBwliI8EXPMM4PllJqySCKx8q/ouOaA1SYPV+wkq+7zsDHY1r7BJ/f190U+ZI8m1Y788ePAgnj1+HLfffDP+/C/+PMbGJ+LwWCoklOaOntjc3IpHjx/TB1pcXFDFpBMHlItFhaak11XhiLYKTcJeAZsCOUt649o4G6lKcIjKevg7In7gOph7s3EZcAEMzT7UTPSz0iuBjqw2dYUgruEeRaxywzzhfKRct1j2BkO8X121LxBJEuJ10KzrVOVfmXvwWNcgscE6yfg3PaGwZlVZLNvhtUCwJg+3jsRCfh5+R1C7Xz3uSBQyyJDSbLzXym/RtxpL92UmKJ9VvpS0QhAM36oXQI379qrqs1TzO9FAUL2f74fvK7BHYHLWvWlvZmLBfd9deYz5NlFJOyfbilTqEAbwMLSwQ83PqkjwnHg/OLFbnxPeH69Afd3zlVUWBnnKc1TzIJ+uqegqCeMk49nO1mHFZWeW17QrSTwOnHf3wMr1RtA8+y3X+9gAPQlXyV6nPatk1/zZJFLmvbu63OQuzAvPECEvAiEqSWv697TxWg8gx5VzASAfiHL0/U9os5EkAWFvYnI8ZmanY3xiMkB6w3Og8nd9bZU+JXoAgkSFfsGwcahmtx8AMJHrCSQq2iatKMUbAns957SP1Z7W7zVPXv9NVadmpiTGXqlkypmrqnas2lHmtCvyL/PFCkm/Kr/P/tQsTLk01vx2ALheb5eHqgnwVklbfBLB8CRdYW4hb8l4IqW8sf/Z37BP9sgkSvpC7IcuwgZ9JCgYDQi8pUS0peOptJBkrKEhxn14rwkt6XJwn/YPqqUMACqQtnTOAvRv02dTv3spTFn9Aj4dYpaF+Tn6bwM4Q/J8ZZVPk9VukordSV4NYCUZnJamaw478UuBj05Cw8Ywed1MbW6Txh9y24fXz1Hmnysfyq+tbVb5XT4b1qmS3a9dQK/APg24ldyYvPHXAzeyvZ1fDVih528uUgMZZUjkcGqcLEGfJO6zqoqsBk4dU9OmletnrO42BpXUaCHUJZlTYESjRNPci59He7Am4NRTqOsZFFDcbdueRiLPVK9k245q5hQAdQxdN47rZzao6L/792WOK/CRf8scA3Myx0fcI7DzVMrJFhi8s/NzxuyIf+CPqT0KYmYp2PhsMAFXCX1XuiYxqKoGtB8iyePTODs5iq2t1Xj24lEcHkLuH2B0O56/eMq9fvPmbVZIrm+sxsjIaFxduhFDQ6PR3xqOs1MomaBlCwBgkMDR0xex1k6srD+M9slmjI4PxOMn38Tw4FT0XIzE6MhCfPzhTzkXJyfH0T/QG9s7G/w8J/Lh9zu+ZBanF0p3yEf1svpzamKebUsAAIMrZn+zmbmGXE6lOBDnqRqlKuZm3SA+g92BLw5Si/JjPDuTcKwztmpf9ooRyPWRE2+7Uu8dAaRa+/ZreGaQzFftz0sAYK9jXuMSA8TzMAmuxaZVJNXGR/C5WF2FcbsKO7rtVedYao/UcRD/ngBwA/7BRuAPKl4ZGQGBEXlTxOlQcQoW02xsrssXDagSXbCad2x0OoYGx5jX5HnWg/xixMzseEzPjsby8sPYWF+JVj8I2djbIC2BgDYV84vTbKkHRbfPP/8qbty4EzNTCwSKVQWsOZYN6I2LbPWjmO2Qa57jYHJwKuiAcApCOH49OgzC0kRED8ia8Mmk6Ed7aV+kHkWbWNt6roGGDFyT1PA2KTaJlIUvA7f2c0yVqf1TvS/bq+T77Pt0252afNicO8ojYhxYyJCAXccyq6SbFas28Q09yksqjZvfN88rU16Rc3L92BZ37JcO253EaLT6SiKyQWwS462o1uUblPV7SYVxORfyRd/aA7h6vnpcPM71mdL4nd0b1WeIiWK5n6qAoo4D+deu+y4xENdTOjDI46XMcv2e7vjIIC2JQ/D3Adaei8CH6zr2rgmriql1Zuq5Gv9XeRXZRSs7OR52ZXB3fFvmrPLPHQdzDdLvVys0xfrOkzcqeVrvIoSXtjd5RLulnMnfuEfHGVRazZZSbMvV28vCDeQb4P/jeig8QDHUxsYmsRLkjBcXF1kQ6DzDf/mf/uff44KXnEHfxV99P9HfxVm95JnGr/XBHxA40QfgQE740ICqUxgQs49Er6rBzgGcbcf2zla022BcS7an1Z969EWRSFKckClBNS5AMrDeIFMMp7V9rMORwSWqKYb7Ymx8IKamhmN8ErIpJ3FyqgC8zeQYHEYk7uA5IqgHkDAcPT0DcXwM2b/+GB+bYF9gpKsF/kJSU0nE0xNUuqniqX2MfpKoQlFlEBI8CPZxj/sHe5SNZZ9Hy1C21NNyYmKSrH7IRz99/pTXZc8vVqr5cO8jYE1mOgDKSrLDTiQIj95gYB/DpcABcEqtfwG97A3GxPlpnF1AkgWVIhdxcoael0qwD6I/cz8qB1JGujdlpinvjN6HYChCprgn9nbOoucCgQTABTniA62BGAQDNCukSr/iDgBYye/GIVZMaIcMB5KqftRrE2clwH8AiwATmGwBm94HdzryIBkA5FUFoSoodtHn9gSJGVR7K2HmeXGlGpI1AGQFVsHBRfJNvf4AvqLPL6pXsV7dVxP3h0MOIP/y8lNW6RJI7u2Nq3j91FTp7/X06VOC1jj8AAwbKEPFxvzCfDx69CgeP35MkgSe79mTJ5Rpvnv3LUpOAzB2NaqrEVbX1uKLL74kKAl5ZzgOqIZF4ufK4nzcvnkjpqemWUmC/YEkJMBZANQzs7MEdz/9/LP4+c9/LoB2cozVX0gwzUzOxMjASGxubJHAALnlW7duxNvv3GM/5dGx8VhZXYvVlbW4srgYCwsL8ezZi/iHf/gV5YLvvfUmJbW/+uorSlMrGBIZoX16Eof727F0/Vb8+//hfxBLV6/GUVvNwXsoddwKLLmzrExkv1QG7Sn/3qMqKVQPGySwA0MnPyvXsN9+8ff/EL/81W/jz3724/j4ow+0BthLWVVdBJV6BO5iLdB5YfWUZObh2LxcWY3Hj5djZ2eXCTlUf1+9uihgBYSNBOTIuEsn0FGlEyklPMx960CkAGoJ2BA0SBlzBhSoyIedshQtCSK4d9hQ9GtqqlaU9EKCP/eS2fpVAt6laq5YLclzgDm0L2CKa38pURkxNTkRMzPTuW8gQygQCX2cMWaSdQLjWyAInq1m2jtR7ypjvA4gMnv+Zl9aV7o6iEJFPsYGRAcFWY1zXNj5tG8iNNBhT9kyV7o58BIokeoDmejXOoE0pvqpN4CH5p0yyUUSWoBtAQ+yb5E/uwSgdpqRME4AX4GEADYRMyRxBeBIFQijUK4yAAAgAElEQVRKojG8z2DV55edf4wfzgmpTkjiGYlmOOLuWYb3q3cv1CT6CYYjcYzPQxIMATfOHswP/gbwfWt7R/PX6idZhmB7XLAqVPYXxCgE8CJM4XUOXCxfjHs34UFM0D7eFyrZLPOLn7GGlQBSVWbTSzEr1JtYjmPRABUZqGTVHf/oHlMpNc0q1sMjAbQJCJLAVDGbDfR5X5aA3kFh1VfVQCfB99xg/L70TgSwJuIXbBoUP9DXDQDv7PRUfPLjT2JqZj76B4b5fthcnAs8sxJkn5qeirHRUa4T9ZIFeSp7/RA0HmDWx39jchP+EIkb8KFaPNPgW0hSuHlenLusPC0qHElKSADI5AbbFwa29fvJ/AXIKalwk/BYzZ5nroP9mmXcBLBIPjU9sDuS612BqtcIwbEEqWQDOkkT3YG4qj9FSLF9qYN7S/XqnmrwP8luDvAzaV4H951VB51VI04G8ropfY69gHXP+3BGMf91glKAeSOXjvGDJKQJKAQskxRH8MmJ7V4QPqBOId/PYDTrH3N+8TsnoghU57lZqoRz0/jey1arwW6DQ06okpxwSbiW67BI21Xv60iiacGWL68X5acaMFjJzwZ0vCzBVJMC/H73Zfd58QoADFtQ9Xb3OefKbRMXih3okp/T7+UbdFRQ5L3r/FSbAhOY8DvYU/wH+zowhIrc4ZIMwbzSdwc5CN9nry3s4/W1tTg5bpNgiOrN/gEQZy7ou66trTI2AGETff/GRoYo5agqdsoM8H+0JSCy8BwAUUpJ6OJ/5z5XZbJIORwPg06nIqXqfMXcZ1Ws8mqZrK4y5pfhX2lzO0ChtNmvhIkVmaDGg0gL6q7A7Hizq2qa+KGsK7/uj1SAcl4rEK3sjfSZ4CuLSCO/E3scIAZsLaqa4LcvLi3SP8H6pbrCRTDhRcWK3MM479ybkuBHoIWIEoQitgjUxblg28p1gTiT4O8wz2uTEIs/kb6pWh5IxQnnMK+JimIS9SDnKuKBt6KTgh6vZrhyT+oPBSRsqht1hQ4bYvIb/1D9vZJANinCS8i+WHeCt+OspnKMZZQbe1Hfc21PyvN1JXeV5M9P7kJ5Oj5fh0vxFyz9bGpHs/SaiwhELaOX3zQ2j+ure812kChSHaEijdj+G/gQEJL7Ttn/MpeNskZn8tvcKgOhBUDtAGqbql2fs9rr2vMiniaA5UeugLjyq/RdbR9NMOBc0mmox6eputdvO8+Hbiy9AYBTESZ9ZHpBeZaaoFKDw7q0xg32Em2f1jfWuX9mp2eKggl+B5Li+Ng4yRqy4cG4BMRqtSNTywH4bfgMEINR1cXqvgRNCvEt+4Cr4hXktPM42N+O5eVv4uXqkzg5PYixsZE4ONyPhw8fMp6an1+IldVnzGV99OEn0eobjGfPVll4ACI1SITXr93iPfYPABg7iuOTzdg9eBnbuyvx8BEA4JkYGVqg/PP7P/wkX4dWZyfx8uVyPH2+TB8RxQgAgBHnw7d74/ZblAh+8XItjg7arBa9snAtJsYAAA9lHqabQGFFDO0M2MS9vV32hUSOAvHJ1tZmtPrR2gBqeDqb8GoABThz5SO9DnatN0zur44zprFRjf+Zak1J5uEaZJ7pdYdOfkZ3ZWCuGa8pXqOSiO22F7UdNDBXr2vvn1fA5fwcE4DLezroJNqHBA8d4PcgPsDZfBYDAz0xOgZFOcQkyIGdUlp8Y32N/gJykO02CgfOYnhonAAwKnsx7yhiGBpqUfHv6vX5aKNX9ctn3FMAc1Hdi8rtweFWjIwP8Vz6/e/+EF9++XXMzV6Nq0tvRKuFvNoAW8F1AMAo1oBPfIJc4gF7VoPkILUTEVFRiPHN19/E5tZ2zEzPxbVrN2Jmak45nx73n5b5MBG3gzCaK7P461Zh6QKBNV8+dToMMW1osVmXkBNlQpJMmjbb6+0yPxavN4EQ35NYl21srITC91XLXgCrfiXSiEBqAnpUMjQpvSHcKAemPVhiqkJAr85vFjVky6nqtXWM4/wTwF8SGes2OyYGfitBo3NM5TPoKz3H8n3XK9NEN2dZLr7yMp9DDb8pT8FLKnF9yHTxiS77yPyYpoWkcxklvqh8VxL3KgU9j12pmq0qaq3UlkePFHUy/mBuMMm5JT5NFTQWQlXrr5CbSt7f5GmRHExGcm6E6kCZ76gGr8TsbPlYx77p8ypHKGJC00pTAHCj+qGe3spxSBUT+5i5c5wlR4exvw/1vqNCXoBfi/mAjcGZBnIjQeDjo4xj1hlfzMzM8vyTr9obf/PP/qvvccFLV+x375ffT/R3b04vfaI3Ppq+QOJ5fx/VYT0xNKiKHSTKAHIBYGPih0awJ9DzxocygJttgHaoKGWvtiYwcZiJ34G5CbAWMqJbW7txuHcWp0dy/uywoap1aLwvJqcGY2p6nKy0g6O96GGVkByei3NcH6DnEAMAOK8Ahdl3+EISJQIfUTEnR0pSyW061kou4TnwfHDUz5mEARMUB7vAxn1WneK1eH4AjaiYxL8Avh8/eRjPXz5nwhcSPv39SG6qWhgJGcgEQdYanyG9fRl3O5DsGVTFpC2y/SRPwaQQegLDiWTyPNVxUPnL98GhgERFMobQL2QQnwkgTCAwEDm8FlUFLTqmrTg8PI+DXTwr+rUOkLkKZimej72vkPyokk6lAjjZQgJY0mWokwkGaywbyoSCmIYliEgQCoemEqFy/DGeV65cIQseCTL0RYFkr+WeFBzI+WoO/nPOO9hJeB2Cr2vXrsfszCxZ/PgXoCo+m9VmfM0Re1qjcv3Zc0jvwPGWBDLklEeHR5ikR29dOL5bW1sxNDhECQzsC6wFvB5fCNDAkAKbFsEnehYDPB4aUD/Y3f09MqauXb1KB/qzzz7jf+3T0xgZHon9g0OCuW+++WbMzMzQOZyenqBss2QLJS1HkgTndpAOyuraqsChw4N48eI5ZbGROAQQjgrc9dUNyh7fvXc33vnB26x8HmVVM4D0MwLD2Gscm1Y/K6EhCQ0AfnhwML7++qv4za9/y2vgXubmZ2N3bzderKwSSP7gww845thj6GqL6wIAFleBtDoG6Zvb2xy7+bk5Oseo1jVIxYA7k2mSHsW+bbOS97e/+31sbm3FR+//MN5//z2OkUFkrToluQlsJdhCuV5WbsGBPo+t7e3Y3z9kok+SxJJkFTCkZBmTwdyzqOxK2Zdcjw4MtO5k4xggJJjkgNhOnZxIAUEkG7RR2QfwLqvEkonuteNqsVoStGEUVxJ6mUpybzKsAzhsrCBhsrKRQzRogucZRpVwSj5j7eH1Bh4sRyybqOdyFRzGFr+H7XNPdBACMAd+P5xBkA1K0MTqRIBhqjK0g04J5AROSwUE+8c31Qd1/0tXKNr5tdyPWZT8vDyLLLnkJD4JBVwcYpF7vBz4UaIRBIKUjrPUris3saoAcGotwC7KzuA9kswWGQf/YsxUTQ27okoePIerWmFrcF8450Bo4d+yEpGJ3wQgYGfcVxT2z9djshoSbdxbOg/wMwBJfB4SWgAhMd9gaeIeUfGLZLaARiRyoOQgKX7Ku5eqZlXdYVxUmaSTGXOCOYVNwppiP3KQPlKy11VomCPfE+aiEH+yMsDs9yL9XVXCGjRykMzetSArVKSh4jJkkO1gx4GzCBWqJr8M/JMEo6rwmyCNEThtJOYO8proqYb+v6jgg6z8yPAQCS1LV2/EBWwRek0ftzlGSPDff/CQ13vzzTdoUwziY55xPUsuY3xwj+xTbUnNfCisL4LsuG6SXTAXCMiwPnBdEMqwRpHA4bxlpbyj8kKuyjPWfa1r8gPWAABW2Aqu3UxSsB9ykh0MDnsv2nbUe7quPuR6SRIAXuNzW+QIBaROhLMyuRBgVFGMsXPgiM/CGjKBooC9Vk+oZOpxzfI+kkmU4C5+YtplPYeSMhgzESHUb5a/SzvMe+c4NOCKQYECDrgiMrOANRjtcWBlfcqTY6+w2j6lt3yeuU+6SRMAokxCKxUAmX7xWvb5UZKTJkNkBNaka9KF7PK/vE46nPuqwvOPAcACQOpwrxMAKMmQxoOVaa9Aaa8xJ3nqv3neVP3TJKp9DsJ+wI7hOUkucguFPIO99oxSFx5hfr6Iq1hbzQj4PLHfXYPDBvd1nqJFC3xmkBZB2ullfzv4JmzZkCALro09DAIJEunwkeD3Yc9dRG8cHh7H5tYGCXtwOUaGETfhnkgD4P4GiUCEmvTdufbP4+jgII4ODwrpxu0T1Oc3+wAjNiGoKUJsUQKoemZeVrmYHnsF8FR4Tsl4ZxXPJXWSmtdMUKYdqROIXLNOmF4aXZL+UBJPzf1USUgZ7erdl6QeStJfqhpQvsB5COIl4i34ozovJIGLPScy1UFsbW5RzQZESqwDJ+LYV539mU9jf29P8tz7Iv7SV+uDNLfIcjh/QM6lL5KEM/xLkjFAKcRRA4M8p2GX6MecyWb5S2oXSBo314DvjP9cgSsiU1Y35nsNQBSbVSeSy8Yr9VGvALz2zxy+lTlIP7MG5+zHdc9xSfzWyWMD8AZ0ukBT+8Y6v6xE0SSI7T9rfBr4pQaY9XhN/zqv8Saprtr/GjjvXoY1ANRhK/MjO1Zejnk9bx6L2g4ynCjm2CzOhOCrMcqwoxBndA09L//NQ7nj82pbnHa840hI8NfzprHTHdEHzmRxc9Y2vTWbvWySpt/rVWElsGYUNR+vwGPlBX4O2vkkqIgo1KVEUIHkJqzoPIDPeUzSPWL0Fy9exP7BfiwszMfC/DxjXxB652bnCnmK6nMjY/w7bPAZgTX0zFWbL+M3rOzrRWuyIcbSOLNZNZe2Fc/FTlsXZ7G/v0UAeGPzZZxfoDLyJJafPibB7/atN6i+BZ/v9u07sbt7EC9frsbhwXGsb27Gjeu34s9+9pexcGUhRkeH2cO3fbITPb3t+OyLX8XnX/4h5mduxMTYUszPXI033rjH/vAACI/bB/Hl15/G6toK7xUKEvcfPmBOa35uPm7eeDOGh9DvdTKmJubU8qwXlaUA9/q5Abj7MXUJpInELX/55FRKE/sHu8wdvHH7TapiPX/+jOTw8XHIBx9TlUaxap6nSfo3ANG5S734C9NEv+ggmqSCgNU73PeSfltDFDYJoPv6nR5Jtd+6eE1YZ26nZbtQPD0r2LmKryLYyOzUazttUz6a91yjzGeiRKOG5LtSzkskdACpWNPo+9vTdx4jAGhH+2N4GORr5AmO4vnzp/HkySO+HjlMcBQOD05jb++I0t5zcwvKKw0jXj+PazegntYf62sv1eambyAO9o/IvhkdH47eVpC4ev/+g3j08EmMjk7Fwvz16O8fiZ5eFLqgfRFyuLBVWQVMGXWQm/dic+cl/SDkrnwGoGgBLcEgSX392s24unQ9hofwd/UURv6Q1cSVWkWDm3bZkSp2c37F9tRxhOWVbf/ta8tmZQ6oIgOoRZzA32KdKgWKbiC4w49NsF5+fsbDFYHQxq320cvZmLEzfuY5X8UmXv+8J8ekVrgoF73UUeoiQZtEJH9G5IJUTUhg2fmpLDlvTtGaTG2FjW7UtQsE/hbzXtn5Jv72c9q37x6vOk6vCZ9+ff0+jmsC5q6atS2oQVf8znlgVoqn8pz9ue7PbNZXk8cTKVAqeMj/4YsVvFBYS8J0Uy2s4gmqY/lcK0VeTYWyq+D5THnmuZpXbYhE1KR6IOMUS/A3hIHSgq67nUMpFHEVss7pul2l4hnFTYydM+cpH1SxBs5X5D3w/N5vsvPZNqt/IFubqPAKOab19XXmzpEzRp4Y+aV/8d/8d9/jgpdv3+/cb7+f6O/clF7+QDd+OHbBpASr10hzSiBYFbQ8aDLYY8INjHX2X5U0HqpRDw6PYnsXsobooQoprSbhr+vqmoODrSI1ubNzGDsrYGCrkksL7iJ6B3pjeLxFaRxU/sIxQfAsCWRJHwPsGBudoEMCh6kHMsdtyGIOkCWKpAC+pwY+KnlZ8aYKKEowHh8y6H/2/GlsvtyICyR9UDE7AIPYSHzAN0CiHv1YAQRuvNhiVUBrTPKVZyfnBKiHh5NVfoSEEn4eptOO6mgkQJAckMTJCYMVOIkO4CDS3HMBgDXBcybKspIX/X/5HrweCYXspYnEUjK5GWj3IdkKdRYAv0heqCIZwUE/gbr+2N05jnYbv4NDOBQLc9c4RtvbmxEXqjjDoUGAIpMSTtzjgEaSBc+Bg86HpX8Gywhj7SoLJ1BxmCgpKhAC44K5RmIGyRuAv2AfIXBbWXnJIMQAjytt8PMJAXr1X5YMl+TdcDiBwQSpYfSqffvuvXjzzTsE5x89fkJwEcDgzuZ2nJ+1o29giNLCs3MzfAaAwWAJQ+Z2YBCV5MeqyEPlHXudqu+ivwj0ZXIJ93r92tX4s5/9lKT6v/1X/zoeP3kcH334YSxduxZffPF5vHjxMt59710yiBHUgmWFa6Pv9JdffR03b96If/ev/x2CwRgDSqWzh2Pwc8HA/OzzL+LqtaW4dfMmx+ib+/dj7eVzspcR7IMM8cP33o0PP/wwrl+/wfHEut3Y2Iovvvqa13sv7wEgCEBeVDlDihq9kNdevmQFSg9l2CM+/OD9+PGPf0xwAsA1wFS3K0a1CxJ+WOO7e/vx8NFjVg0/f/Y89nf32Bv4z//sp+wVjDVAYCTlDuGYENCm5GNvPH/xMr7++mtWWaNqG5WNICTYsba8F8FmgrdKpEomCAlVEFMA/GGtSyLUnbBgl1T5c8GEIfcfcepMhiSL3kkqxYKqnsRnYOwRUGFNw/FhpTqke923OJl/DdCQazwdLgbf2QNcUk8C3AxsGpxTn8g+/t3SNNx72WuGVa+ZBMO9wKHDc7uChM9cZKiVYMd4o4Id+wTjjesDrAUQj89B0hJrGPsc3+PvqDrV3lPVIpKr3ucGsLE3mGdIoNTs2QYoUjU25gk2V4QPJT1JKKK0YgMaEcDNnpyq3mkSVXRq0X+PVVvqAZo5LtmHBAvw/HLY3ScS1bUn6seJJNEoALZhgbGQo03bpqBDQap6paTNY29tjSMAATyP5XEdGPBapwIPkPhHogh7ZXZmRnvmpM0qdclgi5UJmwIpYEvistqnJBoUYOCsxXsBIsAuYUygEoD9gc9DFTeIJ+jnPTc7I5JLSl0KCHPlcypPJOnIIIjBOgVVveyljjPQFUtIfOP+AETi5lDJoEpmjXdNfGBwndG+55hBCXuZAiA/49xZzg9VBbBvAFnNYG7up5FkLYbW3mcG6KpizsqfDHCdYOTacQCZe4HtD1gZAmllVES3KHF//5sHMT87G7dv3VR/t7GJuHL1Kkkx8FEAAGP9415hH0GEePve3dwz6jtvUBX3SsnsXAuuNMRzYY9yzpNVTLC9fUybibOJ1bB5lqlSVBW7dWVZZ1K42Xfud2sgwaCaACNV2RvkxWupkpE9heskiBMIJD2kn1TG2AllVigrcMWXr1t7kiaJ8N4TAPdrYTux1pp+pg0ZjuQ4EikANGON6askXSzhCteIoLBIciB9wRYR8CVALRZ+DXAT3EmiixMQmDwxwCVnj3WtNVInql/1kb1/2CObCgGaCzOw7eu4TxcehMoyfJ3XbEmRdJHoDabL/ysgTZVv9/V9BQIi+Wycj6oqV0CIk2/616Sa7v0mELfh9Vldwf6a7YEJIK48Z4LO8UAaAVdOlqf0Hq3IIELnsmKxsOlli3BvuBTl+C0DmGe9e365hULtH9bnt0EKxSidqgL1fTnBWECkVJjA+wzcmYCgKiXJQMNWYv+ODA2x7y/7VUKd6PiE5DWQdcZHR2JyakKgxgnAWq03SH1yzaVakBn7+BsIpySeuBIk10E5b9BqgCQiESs8afQvIK/ecyHp4YF+2qaGSIQqnVRlsLw7bYTsjdcFggTYbkhR2/cy+Un7Xb5Ns/7wXfMzOLkXvUrCcnarOdaGRnxTEX0pbeskGGYNXps8t6TwdOBNWH/0zbJKHGPGyo2zMyqTzM0uxPT0LH08V1poPemMRzILvo6rO2Ab+KmYO/hBR0f0NUgegSJKJf2sCh9VxR0jGZhS47gfEMpA+BpD/97hkehzz+80EEoCpzKUlUWYf2+q6gk0ZzpdycNUhCFbRCOu8ayS3AZFMw7iHkhSDpPR+WrHT5TI7aiyzpFmvCkb0Zlo1U3UCXnvSZ1JRk4T4EkChm/YfsLrkr2dFraqkCqAdMoe5wsb+12NRz4PxcDS5pGe7soZ+idNQrYevUL6aYxC8UMNTPpZDB7nydSsSytgpa2RXLd3QNOHt07U1nvmsutpr7wKtRowbsatMzXXnYRvxj33UwIkAoebHIPPvVpRpJOIkdxZn49dxKTu++kA2rsBB59LeV7YxwZJBj1zUXnUbkuRYWd3K1ZWQNTeifl5AJ4g2IA4PUUAC/4TyMszM3PxwfvvM6dycLhHpbT19TXmaeB7aR8f0bdAZe7cnNpBwb/V2a94BPd9fnpC0Pb84iR29zbi/v0vQbOP4ZFREtMnJ6ZicnI6VlZfxMjIGM+pz7/8LA4OTmJ+bjbef++jeOvO3ZiemYq+frTOgN8FZPY8Pv/8t/HFF5/GzNR8TE7MxvTkXNy+9SYrszY31qIFCejd9djc2izqeiBkHxycxuKVpfjBOx/E3bd+EINDo7G9tRt7ewcxOAC1gRGCcb0hO89YioTZHuaLUFWNaUA1MQhGsLEbG+sxOTFJMvfG+oYINENDsb21w1gGYLf+G2SrJ8TetsllhbtcvvZXcjEY+C8nRNknUtqzjYeioH0I+m6wq3UFZLU3bUfT6SrECflWeF4RZnWeZ2/O7OFpsNFOl+0X90E5Z7O6Ls8tnYtqXdSYOtiWRgHJQI/2S9pQg0OpxsFcHc61C/ibp5SDvnnraoyNDcXjxw9iefkBZcXhO01OIP9zGutru5RYHhlVS7ThYeQzB+Pa9aW4sjgbz5cfx/Nnj0iyP0eYdhZUIoHPAR/g4cNHcf/BfUlKj00JXD5DtS9iTLQtQh4FYw2fG73tI3b21mNj6yXJsvrMkdjf34u19fU4PDiM0dGJuLKwxGvFOc5t+MD4D7mSBIF5XqVdqgBITMkrcaPXSnUm2Y+Tb9YQEP37DgJ51Q7CMRKBQRNkk0RlH9wE5eKn5/05hu0GebmMKsCaZwp9EBnoOs7A30yUrom1Jj7Xtrn7mv5b8UdLXPvaQ8AHYE0RahS4Otpk5AmTfhN+snIbvrcvVQj+SZal39T1/J3n9eU/eUyabVuBxRWJq5t8zDxYxpX6XI+9lKCwD507sh+gedQ68dyYeFuflR5XfybeT/UWtl4BMIpYQ74v8o6I+9nSjGMlhR1cA3E79gHmlIQ/FsU1YC4qs5G3YT4rq4lJDkYuzqAyx9V5jmoMs/2GSUleX42llP9Xki3lrZV/mL/j+sp9gIGs2+ogv4Wc0sHePp/be8O5Q8S1KBhCQRFyhrhvKETgjEDeEBgI8lD/87/4n77HBf+UDfEdeM33E/0dmMQ/5RFufjBxwWQPe//1UPoZlXlgwksWDYmzE57vSMY7sYrkRl9PK45PoB+PShsZPSf7KGuQhxqSdwJAAB4DDFYyD5Wp+1vncbKHap20kUze9kRrpC/GJ4fJxjxAwq8c3JAE7Y2x0aGYmpiN4eHx6OvBZ8sZgfM6PIhqrQSvE7QzsALnBvLNL1dfxCn6sPZcxADAXzKt1Pfu/AwA0kWcts/jLKubewf64gLSC2cX0dNCMMVspw5Myk7KIVPPXPT+GyAIDJkWJVGyXygrddPRgeNLsqaNfONHoZ+vEhV6nxxKZQwU38r5RNCCpvXAeQcHeqJ/AA6L5NCYEOG89MfR4Vkc7J9E7wWqfiE3Mx4nxwiSDmNwCKCwQHYmuDOwRjIfH4ZDj+BuX38mvVBhJskYBGQ4JJFYwZxafhXz7YPSSTsnkhmEJciF8cMh4wMUiR33RuScZRIGo6GeXSM8iBEUuhoOvXlmpmeZkIG89+7uvpj9lL5Qr6+J8fG4srjAe3r46BFB6Ltv3SGQCsAGUhdYs2D2osoDAAkAndu3bhG8odME2dTj43j06DGD1Z/+9CcEY/7w+0/j008/Y1IQlcHoAbd0dTHefe89VhQ/f/6CzjUO4kePnnCN4WdU66LP8MuXK/G73/8+Xj5/Eb2tVpwD2OmDJPo4HRQ8T/twm2sJcsx3796JpcVFkR0G+rlPMT4HB0dMRn7x1Texs7sf165fZx9gVLzBqfnlP/6KUtS7Ozuxt7OZ6/A8FhaX4u69t+L2G2/E0uISnYGTE4EJkIlSTyb1wWOlHANmOUYE5vt6CcZjjOFIIVmLMbWDRpAQVWoEBCCVfMpqZvVilkMKgNUy4lwnKVvG3qtpmyipnf1lsRsG+1sx0I99KzAAe849GClnewLpxwE+B+SStZYHOI+qLJQEoEBpASVYc5SJB6EhqzzU1zKTBVmBg+tYElAgp3pIGzCwVBCeBfYVFURmMHIsUlalBCJMzKqqlYAmQE7KuqjqhUF1VrCgwhfXQo9BAXCY+0POiSuiLEGI58F9IVlstqTkDwVOYnAg7Y/xx2t3dne5b1DJiqp4JDrRdxpV43hOfCadZAbKkkPFuFltwYkI91hmRV6qG4hN3vQatTqCx0BV8LKdSOLA0cc6ATBJ5nNWORY02H5wJkAovwNA67jN+8d7AKgCEMcXqi1ZBZDACHpcS+ZalfZ4v9cHlQioiDHEJAraF0jSGwC6+oni2QESoiIJ1hjgFN5ncA3JeDy7pW8xv+xLiColEhTOVcnb6ov1jU3aCuzpqakp7mmsGRBYMMEYdzji+DzMJaq1GdRAxvIC5Johjhc+X1VKOIuV6C+J+R7J/mC8wfDGXJsx6vPRvWcMfuO9UMsw4OvAiszkJIepClPrSUCTagrxfCS2HDX7vPS7TrCQIB72e6nCdFJYwaDBXwXMGSBmsouBE6sctBZpZ9RRggoYWEvowYnKvV/+8lex+vRR3Ln7Xldg8LAAACAASURBVPz4k4+pCoE5WLiyGGcXmA+A1iBktCgRDTuKypFr164yKMI6AsiDMcUcgSTBCu4TkAdOuWbV89ksX40PxhP7GPsT84lnUEIh02EJfhnELvOAfXOGfnLHqiZLkpxloUyCYjItZehAvMAaEIlpgLYEttp2qUliWMZZNl7GRcAl55RV95aeairWnCAQgCXSoMddSisicYjYkgorVWKGktcpweizQZX0IAqhp3r2SU+mtGwX+ghrX5FMk36F+0bK3hogEqjrxBDXTwbm3pPlGdJXUcWpQY3Xe8ysVEXf+LTbeAfleVNimMnPsl6zIt0VC+5JpxRSkaqlj5YKByVB5JRrVe3Q4MFVZUVJyGflVyb4y3Nm5aaSoOeFOCdAqam6ZC9vnK+ZwCsATrYJcOKsANRdQyTfNxVunPDN9cTkeqm2aghBymk0YPArSbCuBFwB05Lh7rl3Es3JofoZbIvK/Xfft5N5ea5qjKVyBB8DFaFsSQJyEKv1h9naAz6mfGXNMXwgEPdwniMJC+lnPB/sAuy/xkakTrUnOKEaweERWlkckjBTg2YkGtjnzWQXnw/+Sp65fLaKCID3uO1A44NrTihLnq0qtL91HlsiGQAMSabpu3hfmrRZjEOOUwGyhHfFORQ4UtWIdqgS1NUMSyO6KHRkRXBJjoK812OFpIyDrO1L9ySlQ0vCWKA8gA712+2PVq9aLgCwACg8BAIulH1QHZiEAuw7qGNgTvDsuC369Ixr+ho1j1RQwLkMnxaTaalwEwhpczI2GUQP4X4RI5Xj07lD6fOcR/tuMrJNUo/Jz44xSxCxZF905rFqI6vm0OuRpOb0BXUmym8sZwfPU4HcOvvTY6r73RqwL4CyP1TJW7ynrMMOyN8xagJOANShYJVrswEgG6Bb/l1jdzqSS1aQ9S+rKi6MWzcA7DHmbi0AcOfzuTpMcazGRTav/F/5VmSRVMoowLtuphkRG4+KmVOn4U2KqW1MdzVad0YtL1VfsXxK9UvZxstelTuz2hcCsPPeXwHoXk3pleRy8QGUU2hIUU3FcprHhLmbsWzOkjQI5U/213yf7vna9DBH+gT25/QEPo7OedjE7d1NgqOQ5odCG0jL8K0BOGGvrayuEET94P2PCLICbEVf1YePHsTm5hqruxC7Q+IW44fWXVevXmOe5uDoKKYmZxhbn0IF4uSUJMGD/Z1YWXsem5sr8WJlOY7bR4rlN7di8co1VvnCR8G+/ub+V5SIvnb1Oito0b4J1ZNTU5PRPj2OlbUXSaKNePHiWezubDOBjh7Bw0Mj8dab9wjKvnjxVISh3gsqbsFHXF3diAcPHsTpyXksLd5ii5Kjw5NYQQunK0tx8/ptKswN9IPwAhA7STrc71LiE6EGoF/E8dFhrG+s8eed7S0qIqC91eT4JHMC6K8MdQlcE8AyKosR82Oc+wekaJACqKKhFADY5JRm0b8CAHsXubpSVBMtJRmsQgDS95Uzmi/iOUviUxL17Bvkx/K8YlWqzu/mvO/aM94PPIv95mZt4jr2F3E9+68iUfqhG9uI18OvNwlZJ12SbS48EvA/T1jFi04xMzMTcfXafBwe7saTx/dj+enDODyEahzWxWTs7h7FwWGb5xd7esYZ1+m7774Tb9y6Hisvn8bnf/hNvHz+LNpHJ7G4cDXeeeddKo7Az19dWydwC8AXyk7IF7XQn5rjgzwE7kdgMO4Vz3bY3ovTM7Tn26HtmJ2dK+AbCkS2tndjZ3s3RoahejIXw8NSlkNVMa4Pghf6oKd1L4uh9ul0ntT2R1WM9e+6fUBfSIoGdY/6zk+y7+T3+6ytz6Fy7bLwGv+37qHbfT/8W7X2CjBXtxvBpQpwmc9ZEZG4rvJz7eN335t/33HK1EB1da7Uz6nt1RCx6uOn+5r+zI7fm81qolk1R93vr6992ed031c3Wdj7y/4pCc+np2o3idYZHSS1igicv68B4PqzFO/Ua8s2QOc6SSK51kw6ZuzK6nfgHKf00xDrI3dpFQSvI7wOpCKp20n22xXERTI6Fazg8yvWVjyq9m9SVVDI03U+k8Tninyfu/JFvGZeGfdix3iHfMZCsuhQUWuUFqiG1z6OM6iWgrR+csIcGQtBQL46aTNfgPMJOSblNpFLOqb6BnJw+N3/9r/879/jgq/bCN+x338/0d+xCX3d4yy9O0Z3ZWpyKq4uXqMRQGJveflxPH7yiE4kEuRkr/eA+YzqXDE3KcsZLcrVwEjCufAhqkblCCJzKeG96FdLpr2YN0i4nrQvYn+nHfvbZwRc4e+xr1CrN1qjYMP1xUUv2Ds6jBH4o08xHOkR9s0QyArPFOw2sHnA2ASTkb00RpQ4hxFE5ePDRw/j4GifCRkYuIvTdvQDoC7BsRKZAMBU7YXki5J2qPalJAxA4VYPq4YBCAMkzgKH6EGCJfu4TsxKPx/XwUEFoIwE9JQ2pNwz+5fJmL9q+PG56u2HsffrWDWRVSZnF+hjdkgAeHgIiQdUSauiAk5eqw/9UyENGuz9e3QIELsVI0OQeG3F0RGAOsni4h06HMVmwn+UlwRIQeAiEyXHYjwheaLKZh2O+LLkF8bQSQTMCX6PNcJroly59CGRzAb7x7KXD2RbG1lZdqRNaVYc0KgaxnxSjnlzk2DMwvwCwc6F+St0TpefPI3lp8/4GXNzc/xvfEIyFlifYMI+f44qWkgCn5Lhj4Mb1xSI1ktAGO/DwYekH77UN07VzhOTE6weAPiLil5UAKIHMYDbmbkZVgIjQQVgF31ZALZgzADgEPRotQgyAwRFEhgHMsHz8wsCSrjXzbW1OD09jjffeic+/vgjJiDhhMJpQYISzwHQGJXHhwe7fN6+gdG4c+9u/OQnP4k377zF/r+ffvo5AeNrV5cIMj15/IQgNyoMJyfGY2pqIkbHRsv8Y+/09mFtHMfzlyvcS2BQi3GrfmiU2mujf9FLjgNkp+FEETTOJLnBHQSYALLAppas7XE8fvKUjtTHH38YN29cZ9U+1iwdk6zSklwK+rTIicMaEjlD0iZgrUL+vK/vgoHPkyfLHGf0fcMaubp0lffFNBtleVUhw6SPJddL5SkIFGA+o082AE7Nhb+cLJSM9BnBbOxpJH+xBl3RVydzDaZQ4j2lgrA+1SdSTENXpJF8kokkJBBxHVeEc0+llLEr9ZGkxtqFxBeeGYloJKmxVtkTiclfAcd8bVblumJWvUeV7BY4dcy1DjuA5Cfmd3Nzm+An5I/hIJbqq7MzgqoAtACGsY8ozwX1tKXNy6Q1rm85RLwOYJqZlqiyxhjougILnLB18CWA2Y5005vTDG3bKoFALSaAubf293mPGEclh2VzXDWNz8L9DI+gj5YkrWF/sP9RbQuboL2Pamj1GWM/6x5IJ4uQRNntfvU6B9CJZzVIpCBF4L0qMKGc0KY0PPqA4/dICmG9bW1hb6yzYhmydrgGAngAELCHIItAtg3PgH2EnsA4LfBezA1+gC3B2ibomGQVjykBCFSmZs9hvB/7FvsBe9TEJ1fHCFxARZRsfpMQRBWbgcEkaVSMYUwiz41k75JIlj2FXSGLMcT9WuoY84jPUZLYhPomO1rmK8FFB724KQDfrGbLqm3JbsEHACCC6nGBdg8fPIjf/vZT7ou//LOfxo8++jA+++wLztfHH/+IUnjYAwh2VFktog7uGSoNsGsYX/g3+MK6wdog4Exym85NkVMgTd94Ww54CV46iZ/97QUSVBVaZJRLahRzjXMG6xBfnA+CywZ85Rdwjnokty8AQNXaquKL6IO8eV63JGIy8HcgbSk3/Iw1NYGWHVB+oI1URbgTa5BCNfjrKkLcE/uHUVZf8n5ORvOjstrXhJFCFgHDGtV16IXrnllZCUI2M3zIC/hOeaYY2ChyguplrmRD+lBeQ5lQzDowVVgb5EqZQ/frNWnnMh/ZbH7bzSJfmP4RE39OZqVyAW0S16R7jim5yfFWZF+lOrNyrZLJN0js3lMGde1bCcR1IrWuTEkQyuBxSRAoGWIwtgZVnLb3/vM98jPIJNRirpMXXgtKjhmguBykaACMqvKxXE8JLMsd6zO1fnFm1ESJBoxSsrHp2e5+dg0BxdiMQfmSIElbVSf6mEBGJTj7x57TvsGXePjwMc9MEPwW5ueKDJoSWfIFd3a2STJDew8QcFTFK/UekKy4JwMJlzb9rUOqwIjkgDkmkIdEfcoKU0o8+5BhzDuSZZWihM8z+kPZP0wSw02CnTYclacUdYLPr0QRgcskefDZSRbNZBj2R1atOtNfJwLr6zteAfhrAFdgY9NR1eBvISBxugERK/HFV4LommpG2n9+BsuFA2yXYhKrgbPCB2OK8UJ/QhBTYUdgL/B2EFZxluKsEWFGKgMi8snPwPzgrMc1hkdApOst7Q8IRmQ1LkmJbAUhcp/3ovcDYqOeXilLAaD33HiNgRTAM8/PZvJugsWi+nWnzzUOzsdqHajlCeIktJzR3MM+y1+m7a9aNODvml89P+feCci0sVyvuW2dzDSIIsy2sTH1/cge6Ilke+Wv+qt+X53s7t53+Git03p4KmCg65zy9UsCOO2ryeEdIHOeBx24g8e5jreTIJMj3jxYBWQWwuElB4TGuKp8T1DawLLOhwZA6rxExvaXHzyvTwLXry/FdzV5IPvxMglQEecqtpeVW3gkFXnm+sK1jKtPiao6rXNgq7mv165bh+nPpbVLvlckWai0wKc+ivX1ldja3oyzcxQcYI8eqWLr5CxWV1e4JwF8Hh2346079+Lte2+LUEPJ5aN4icrhPQBZQcWGzc0NnnsAte7ceUt5hPZpXL92IyanpkR8SsUUAMcbmytxcLATu3ubsb27Fbv7IACdxNjoJHvxTk/PxIOH9ynhi3gYRGnc0+TEdLxz752YX5gjMLyxuUYfEefD82fLsbe3Q98bubXFhcV48423FOe2j6N/CO2UQDoGsfxR/ObXv4lnz6DK1Ru7e2gDcxZLi/Px5p17BKFp76iKpTPLVZhseZJqcASAmUiTBDSquXD+IHeBXsvjYxMxMTZBIgzWL5RwUOmJIooLKDYw7kbeB62t1AtYIHAjg0yzUVfc537ppkhw5WQczyv4BRmLaS9nOx9L/VfLsMM2drWd8MvkhlSSJlZeyfPe9qqxP7oJ3VuSjBxyJFjJmCR9EbcgwUfoHFA+j+OdeYlyyx0uEc4LfAZ85uMYGu6Lhfkp9vZdXXseT5YfxO7uNv2DIeYykVM6iTYJPuhlPcgcFBSLlpYW4uzkMP7N3/2rePbkUYyPTrLA5AfvvBfXri2RQLC2vhFHUAA7PGZuDGShXlT69rZUREBfZSz6ehGvD8bYONSlQLhYi5W1Fe4PrFGp+aGt1GhsrG8xhwQAeHZmIcbHJ2N4cIREAclBu3/75ZBBJzDYnGn1WVC/psQo9RqoCUTNIdMQdOqAq4pHm/gmpfHzOjrfRZCiJ16RZrgurPBTERE7TG6+vvhYSbLH+Ok8SFWyrs/ruB+rWCRJtfsI6H7tK2efj8yuSur6fbS5rkytlJxwn7UykAkO3XPSOXeXHVKNj/CaI6za8HkGJIGNxFnGxMrrlbxFfm+pZAOhlwHA9i0a/0GML2EPTYECPhnvNzEZzy51ylR8ASGw4odZlciKMjo3FF/7fgwE+30eOxaptNv0ubGHqMBSxU/FH0r1JtpxGqGm+tk+t33xQkCpwN/uuSq+fSr2uBcxPlv59JTQZs4w215SRahNFSIrByGHh5wScBPltpSzQrzzf/yv/+f3uODl2+A799vvJ/o7N6WXP9D0rYELAAczU7NiuI+OM6mI5MSLl8/iyZMHdDTHxnDoQ7oS4CASBapkhTRIq3+QATgS50fHZ+wjjARsu63AHc4vjA4qhX3ewpC2IH3ZQj899Mzto5OytXFIQLVvsDdag73sb9E3oIpbALyIMxEwgDU3NDTK6l8EBDCkU5PTBH/ZF6pvgIE3DBmSqegt8/kXn8f2zjblLcE2hdOM/i8Xp2DpqRKpkTXR2QUHGMYUSfrTIyRDzQLMKmB7kpXjZ6BsfBogq/sDq7JZuG1KZIQqdwmul363WfXLygm8Vv1SdYjYOWcKjON/egF5n6NooRKyF0kAAFkAcQaz4gAHIcC6izg5Po++nqE4P0OyA9VuqIjDdVAhwgyLHGNWHshJUFI5JVwTpNIBmxXGBLPUp9QOkKVPAQ4hOWawDFVXYBMxSdInOXAmJfPQBvCE3wGIRXDCSvH8fAC8WJ+U5Dg8ipWVFVYmAuy7unSNElHoz4vqRYza4pVFVtcKLBTI5EQIGMRffvVVrK2tMjEGaYwrVxbi7t27TBQDmHrjjdtM+uFzAPBgLADIAOhZXV2NtdUXMTe/SEmljbX1eOPNN+LjH33MBDoqyCy7gb4s6D0MYAx9hQG44HpIPg2PDFN248nyMns0QC769u1bsbuzG7/69a/ZY/iTTz7h/X/zzf34/NPPYnNjI1opU03GWm8PqwWXlq7GlaWlmJ2bZ7+z4eFRVhX+4u//DYNLVCsDBGaylQkjVaZg6bXbR/FydTVWV9cYpGN8l5efUSbo9hu34woYwxOTTKxBGgoVo64qZRDfwfBUoIgKRey5L774KpafPieAtXAFMlgTMTE5TsIJZJ8BgiFBAvuBoBhevcgIAkjZy7anj8A5SQIpWYqEHpKu6Ivz//3tz+MPn37OMd7f2onh0bH4j//pfxQffPABg3xIN+KZADR4PeD6rCpNsFp9+iR7D+eqdjid+MN9MVyFlC2reSSZLuUBSCxlr8rcQwY6Db657IDEg5RnNUDiPcdrZOUg5gIJEOwBS/kxaZeJUICzSICoB6Ukn7GuUK0KwBbAFRM92Ecp+6heWCmFf3gk4LINBqASlazYJaimZLireym7yESRem6ymCVJKDXD0aeMK9vUcyRtayZgUfWkXt8iejjRDadZoLUSaiZsEAhDIugcySKByJK6BqEEEloTTOIKNDrjXAtwE6DgHp0YY1bEMuiQJDeeC8QU9HdnH6xWH9n7qMIdHwO5SD39NNeoREw1DPbMzUoZ2PiUX5RULMhIsjtOFGDM9g72ybbHtacmJ/icDNxZXQ2bhR5iowT0AUbivbgX/A72FUoBcMRxpqHaAPYS+2xlbZVrGaQUfLknK2132myqDoyOEchEr3XMMdaIQCXNjwF+r0Xle9yeoE6yNKAVgxMH0ylB5HQ2yRZQCEjCC8HjTFwbwCahgWQOzR2r3FJKXUGNIjODOVYYgWMhosRFtopIuc0ekJaUaIDEIBKBX37xRbxcWY3Z6el4790fxLXFJVZZQHnirbfuUgrPFfGwMbDzsPsYB8gQQmECY4MqD+xzgMVoOcBkECrgstcPxz7H0dX2/FvuX/pPWdXn/rpI0rDXUDJ5GWiGepJiTWBsCDj3o6JXe89ghM60PvY1p03JvpPu9U2gluogqp4vjOUEKi3/aHAe17PNEmCg5DCTBUXOuGG5m9Usco7k2k12sYyW5LqUKBBggYr0JIpl/2T83hK4ReI6ewHTx2GPIzxf9ues5M4oh5zS/E5qkPBQqm+b/pNWEcD9wB/F2fDHkhza17XUoGX3m6oHpgUSNHJWynuIdSEpLc9qlgRN1HtKvqFJL5clCorX7j1gibwqyXlpFYB5l3lDXocF0C2tXfTCuv+WP7MkySxle0myiWQjKPtUoFBuWD1rF+td95qJwExoyJ9s+jz77MUcch+xTYKqbpn0rvrO6x6lEuLkoZMjxfZaVtrQe2Z+a1a+FR0wDtj7uIeZ6WkSgNDzGz/j+tirILHBDpOUlRUMnkteE7HKmSp9EW8g+X6e69dy2QY0BQCjTUzTV9whhcBb7R/1D4YE+hHJXjiL8KW1IzIT7tHkJO91/A5nJnwBfKZ8F1UoYHxA5MUZWipyrKaRhte2OGsYqiAy1w0qeCF3mtWsAo6bRG+cNwAn92SS8ZoEn9r8NEWONQCsymFWs1FlZpwkN/roB/skeQHQYcUWiEppr2DvcGbC5tEPAemOrQD6eSbDviNmNCHNiUGofeB3sF2HhwdqI4J574F6CEhwAl6NDss+pyRhqkfx9ay+E7GJxDlIAtbVpd6b2X/bVdOFxFKNMsnCqbhA8J7qMQ3RBnNHmcTsZ+x9xP2Y5BS10mipJUuS1/A39UsVSc0+pD7apI7OBK/3lf7VurR993nHd3dV8Nd2zYbCCSYDzcYTOz+js+1AfV3dpRKySuQ3u4bXNPjZaZj08dXvmh6f6bVUwKb2cqMo0bzNd9+Arv48j59A1QYwvZweU+6mGfaOua+2Rdfv6ze8AnJXz1/ux+SjAozLh6Othd+QD9cN2HvMVaFZ4ePplzl+r2/P67i+FmfLvgBVgGCLsP7Q6gX+MtqcbEe7fUibBHnc/YM9tfDpR4svkGj26XcBcL118zaljCF1/PjJA7aygt3FXt7fF5Fve2crVldfxPzcQoyNT9BOoBr45s1bMT01k4RrkOj6Ym93K16uPIuXq8uxuY2KWbUqQj4BrtC9t37AeGX56bKUz85OqPhw++aduLKwSLUAnBW7eyDNovqyJ9bWVihLfXbSjsXFJVbjQoHn1o03YnBgiK2dQNDb3N6kYtaTx8vxy1/9KtbX8HM7nj3fjYHBVvzw3Q/i1q07vHf4oMwKpXrB/8/ee/5amh7bfXVyzqn79OnTuWeGM8MhOUPeS1G6EATYsCVZ8F9mW7ZsCfYnw7BhA4b9Bxi+9oXsGziMk6dzODnnHIzfqqr3ffbu07yUv3E0TRDTfc7eb3hCPVW1Vq2iJRnz53kaP3sA0Encd4UaBbaSCk/yYhDAeSaMGnmQvp5+m54GEB9RPq23B18XwgoXc4Cvygsxh8kYiXNJZ3GCHFfVqtect9rEK65I+aao1Esfqv6U79UwRQVnI4i8vt8VF7ijWi3Byqd7g0BS27X8MGuUz4t8L7vtJCaPWz0fph6bIm0GgUm+U7YZ8LHPnVzx4QIadeAF8Ii48czGxockBb29tWGPvv3Sdve37OBgzw4PT210eNK6u/ttc5s82Z7W1+BAv/X1dNvQYL8N9vfY+uqSbW+uW1d7tx3sHajo4Icf/VhFB1QAb+3s2t7hoUjCB0fHdinlmk7bO6DSj9xsj5QbeUek0SHQb+2uiXhBXAPZn3VyfAQwdGRbWzsiviJfPjoyIRC4q6vHVT04c62R/NNoB2oY4Srw08+PIKY1VT3m55NwddV1SxAskHz3p4N8rhxlMY95jSrXUgL4hRHVKilaUlUAXFygsmtxxrJkPVfqazB9q/KZKzvaBAY2+/9Xmvnivm6mfVxz7eZYlWOc48aZ7+pcqSYSJDipPXp+IsmVzff++2KjfIbm8cnxUwzZNGYVuFkob+R1clzLecp3zbjZn6mOKePYcoJgEouiHVKVV4oigPTz8twrc27p35fjm36yPh8xkM4tfOY439XSSnvMSeweK3ucomfNPFnOWxCyKspf0WJFb1YR6NOme84kY6Zm/6h+5/qeeY2Mh9zPdxUhFYJATi4UnmhRIxnr8Hddia8mEPJ38oT/8//0v3yPC/6hDfod+t33E/0dmsw/9CoTdwYuYUTevDlbVW8lUAZIurw0b6/nkMzd935TXUj7kjSOKlMMHCimtXifu90TSTvzo/4+r1w7PHKpQZwNfKrTUw+adTgrSAUQ7FS1K71I9vdP7eI0kgL0s6WytTPYsroOfV1g0vVJQhkmGsy0sVGY+iTGATnQ80c+d9devX5t3zz6RhV1nhggYe8JRcBfPHwdhFFN4plPdy9VgURlGJJtOy7XViWl49Bp6/BKYKoTldgAOOlGjsxB88aD2mV6si2Ap0uyZ0KCrz4+7nB6oiZBEV0/5Gbk7F8eW0sbVUNyp9QTFVBQkq5mAjNJaLRcIl3RZa1GgvtQEjIAec6Yd7kzEhwkiAAJUso0Q/0KeFICO8GAeF7kwAHzYdwbPVSPdJBx3ezrCsMXJhHJG6oUAW6976H3JCBBc316Wkm3ldVVm3v9Wqx6QE7eX9LCF+cCV1PSkAMdUBXWIuAesm8EWiRe1IfBWqs+vqsrq0rG8WwAx3kg9vX0CoQcHR4RUE01L4f55OSE7okUKJWuAC6MC44xPYSRfaJS98mjx7a2smYffvShEu2fffaZpKmZP4BiwAMAH67HPb/65lvb3920rt5BSVDfvXvXxsZGNSaMFwk85Eqp8P1Hf/GPbGR42P7u735pc3Pz9sEH76uHMSAUvwdgRcqV7+GgkNTCWQcAhZ28tbWrZ3rv3XfVr5g5Yl5IWsIEfv36tc3NvVZV/Pbmpl1IiuvEOnpHbGwSR79bY4pMFeSKmdlZmxyfsOcvX9m3jx6LnXr/7m09ozuR9KA9tvnFRZufW9D8AqAAPANaJfsjQVclbyIBrorytjaBYX/3y1/Z/MKi3b49azM3ZmxsdMymNB8u68s7UE0MuP3rv/lru7w8sbauXjs73LWRiWv2k49/Yvfv3beR0ZGoEHTCAsnCBAYbJJgz5RUARcqYl6CYQIAICKuKg6jIYL0JUFAw7mxmVcSSWJPksNsQ71fpPcL4I6IEezwqCOSoBSBUVbYWrL8qiRSAu0vdueQq35VcKtV0sA+1/h3oSAUCl752hiJJRL4nYDXGnvUN8AiwTgV8Vr6TaPXe4H6SZMCMXcteufw9K/dd0vVEz0IAwmeQMFY/2bCZWWEj6xf6/3wH8JM1UUrFZh/ATG7m/JDUHp8Yly2B3U5yAxKSniUZ2lGhwbt71ZX3RVW/P5LyuldbVamb4DrP7sl0D1DVgzpUK5LQgl1QAj68pawyVm/elhZVI/MrKn6TQcrY8rz826tKnZwiCfRW5CaPleTi++wZSA2cq/Q9Yz+RiMbmMQecbXv7ByI00Ufcn9VVOtRuIdYW/2bNchZAwgFwIVnFtbC7GQjlGeNkIM9zC1xUgjCqSqIyMCsiyNcCzwAAIABJREFUsy+qyAoC9r3HqvocB+DuygnHeqcMwpyhGkzkkGjMecsepwn65Lxn72tV7MW1AVC17yoQw0ktJIRUzbe6LNl7eqIzH5yeexsbNjA8YjdnZwQcLa+sC0Qm+Y8tGx8f9Wrv1lbZZuwgKg7Pn7+y69evqS1AyiR1dHWIOMKacIAXm+b9hTKoVCAWgBtjAzABoKvgXH2EY0+Kfdsd0qb0q0MW2cFxl98HtAwfRFL65/I7OGN53tyXub5Pae0R0tyqmIygjulNfyfnvgyGI7erbK9A5ABt6wC97qGdFRDMN2uiBKldEjrHwaXtOY+yiryqaC1Y99nfyZnWMZYCGMP4VMltt0VJbMlEQLUZCzli9hV7TPszFBHU3sKt8d8LAit5HZVCuTZ1b81N3Ydd9rEEaivwvMm/1PqMhHpVxxBVtimtHknG7FUVhtefOEHVsKV+CtTSnUo8FBXQ8j8D+BC5KGSneZds4aFEfgD9vj6CFBJrJhN1ZcKOizrA60kZv21j/6/s4VWDgkUlcDiXjVJttTx6nmmsozz3yz7ZOdY5JilD7jYZhSG3bSXAXie1ahA6iYY8DrYb/02+a1dnPTvxXiRCOH/wDQUwxn3YB0r+SPHADwTvpbemM1Xy7JLJdcA8z/Lu7k6BmuwFbAK2BDuXVeAptZ+KJSRpvH2FX0vJd9SMINAdHes6+KWuIHCiezL/8g2OXPIu5av5nmIwcTi9EqYE7POs93M/gdnGaJLq36oCWAm4umewRkGobKzZqhrBZfIdwnPAtOGPvlOTUUUCgejW0SYlnzzf9P4koM9NpDeIo5IU7KZ/pbf5OKLKTns/QODOTn0uAf9U/khSKt+FSIXvw7gRL1TKAXF+pYqJVGUEankMq9eP3rzcn+pgJ0iFMbsCBG6TmlNjuqWxHtiTiFlJwnM7wRabBhicrVW8wpL7Eec8f/ZcfgTnPL4e+5bn5r00Ph3t1tXR5cCvWgUV8vlpO4qkau6xnKdMPKoFxbm3A8LnbH6Xal6bpSoLSdYww40gZHyxrLTJPVEl06NIPP3xchXVIGSu3XqFNQDABZGm/HmeJ0lSrK7SiP1WakJ5dQdJYx9VMqc1YF4Z4ursqX/XVMjWuCf+3n/l2yf5opBgDqAj/Tu31YUiRdULvvbx0l5nJfObzxaQe1HJWcYneR7l0s7zU4nlqhoYHxXfMuzAJXHDka1vLNvGxppyJMgnU0l77dq0COALC/Pa67Ozd6T8RfXv3PxLW1xakD2ZnJzUGsR3ppfw0vKiXb82HQluJyrduXPP7ty+68S7cwiD2HGz45MD9UOVNO8RfnWHLS0v2eLSob378KaqgLe2t2x+/pXt7e/a7K3b9t47H4g8uLAwJ0B6bGzE80XHBy69fA5ptVNkUmwY+Ya7t+8pPwUYt3ewa4+ffWtnJ5BOTm1+ftHWVrdsY50YoMMmJqbtxo1Zm5y6bn19/QKAOZfY5yTtUd9C6jpJQCjSAKATD0n1rKNdZxD7n+8zfijhsa4555z02mUjw2M2MTFlkxPXVRHc0YEcKucnBAv3H7KqWGsnyA0eu4ZEb57nsVZzZbtPnD5JEFOCnOtrMXoAV0SOsJdRnd4SQEojycJv8sckquszvwZr/We16pADh3WLOs/Zue/rYFqQN5MUG/6gtx1y9RH3y6LiL8BBtW6TTDl+Iufzpc3emrGhoT57+eKZra0v2PbOpgipHW09Njo6FW1biJ3P7PBgTwod927P2gfvvW8jI0O2OP/KVhaXrL3VFbcmxidE/Gd1A+qvbGwIBD4i9hdgxdoGwAb0HZSkNmR7VDIGB/vt5OzI1tZX1bpsgB7Rw6O2vLRiS8vLtr8Hmdplo8fHrtvdOw/Ubo1r+TvXih+lidL50CBX+6YBK4HCEujT7BcEgxKgLP3Lel5jLTQRFCsylEhtHoe4qlDdc9qJFK6SlH51eY8K7G2SKK7OwSApVM/vD9+Qg8jn9H0TnlTkKP4+ADhB1PI5kgCZQGZDnBnPWQLnzb+v8ljRS7c6u/5/HEAN75ZEiGIsC8+nWgDNcxge1JVgfT578zlU55GURazGu1xHdV7D15Ni2Si8UOur4k++h86nILVnDi7jd/zIGuSNQrAgZ1bXz5YjUUTFtfJepd3MlUCBmQO89Z8q1irHU66lk9EqHyv2l2PiSUQPJYhK/cUJ+t4eynMJ+a41eOw+ZZLrebZqbSl+cAD5ewD473XCvjMf+GPO1e/My/77/CJdI+2yHy5laHZ6eGkdXa3W2e1JctjvOOU4y93drdbd4z0LPVlyqAoTEqsElxgREtJU+kp2qw3ZSyR/qU7rsCNYZYckSJCjdFkCD5D5HExQKvDoQXxu2zt7drh96gcmOY52s85+qrO6JV+CQ8J/uzq65ZCMjo65RPEZiegzOzo8tq2dbXv14qXtrG9Z5yAybfQ/9CMJpw0JHnDsDoCJBFWbDnrezxnYZ7a/e2jnx4WzF76PWH5nfoxRuQxrs0vVmQQWKWN7YfyPCmqcQo1PVpepqiy3nCda6sAz/53JmajIIkmixB4OKtdNyWWkgc4UAHF9SSwGMNjV1WsHe4e2s3WgxHZvX7/3ZxRLKSoFlcj3ftBZDZSJharSKxz67KPAHMJEFDv/jLGHxZv9iy9derSHftKtkjBNmWOe65BesYYM0YB1SCrND+pMuviBTALrPOQij5WQ554k7EdHRvWuOMGArfR6Zeyool2YX7TlqOAVA56KtAAKWLMAv1TZbm/tiOH00UcfCQCmYoPeufMLC7a0uGTvvveugs0MBgBNv/76G0nMIpfx4QfvC/z+5ptvBLIkeACoztjRRwh2Jc76Bx9+oGQJzwU4OjMzE+BPq8Dtv/3rv1GP4g9/+KEAVsgL/Pnoox8qqff40WN79PiJwC5n79HnpcNO5Xi0qhJYvXynp1XBzJpXlZh60XhSl6rS3/7md/ZX/+df2unJtoMlHd12bWbWHj54YPfu3xeg5MSOyA2KRSaPX73UBGgGoKeEXMxZ1UcyEqIAh5lUlNS3en56VT3rTElUiBfRu5GAlDWJLWGeJSnc5iALidSVlVXZIsD113Pz1tlJRYb38QCYuXvnjipCuY7kxAElPDPnxADJZ0UPvzD8dZVbUYkS27FMavNxBxIc7HZGHfYhwFwzPa+kU0JanMpU1qkq9wAcIWPE2iUJoKqcqLTnmvzdexB7L1cAoQTjPBHqIDOEB5d19r7b/A6gVfMd4Kf3J/WeoCRA1cs6bAKVwkqMX9YV13yevYqzxz5KoID35tmT6SgAq7NTz5L9XT3h404o1/RqOySWe+R0wqRXslBBmPdJycS/KhmLHqIu79mqOXQZZE+4I1nulUwO6JDoZu1Rub64tCwZOX4HQEpwy7PITnR4BRdAKs/o4+Oy4uqVGtLP2ErGhfHM/s9eZe/9kriO9xVkfFze2EFNPz9Y6ymlTeUu91onGN/b07ygMoCdxG4A6AI28Py8E0GoVxoDBgaImoDVyYmqVdlHQ0ODeg6qiQGgSX5KtqenR2sgiVWas6hCZimTDM8qe/ViRZ4og53ooZqBJd91gkxIzEUFI9dRz0T2cJCSqJ7GtmUFL+tGlXFIqbe0KNHA+3PvrFoQWzaSgJLRKgIgTwpkVUBu0Fp6id+npKfWTVRCuCS4B/ZUlDB/pydH9s0339qTJ0+st6fbfoLc/MxNgeACAc7PJbnN/31der9J9t7c6znb298X4MvahZiCPcVHIQlHYp2sYdoXT4nVFT8CbiI5koBLnvHJSvdA79KOT0+0FlTtFtUIXDfJFdgMzd3pqUgkjK0D6R1S2KD6zYkfvrb5w9maRKyU7HfJspRBTflsryDJdQwwoORXMJgzWK8BwNy3Dvi5PXeSWzLf9Q5h65yNH2oTUv5IyWY3sAqcQ5o2ASjmwCudXdI8W1qUCZ8c30yg+L9r+dAqwR2hdf3vyPuF/8X+8ed7y58CSPYkjJ+BPtUpk+n/zTFSwqDqE1bxBSscqFwnyRBPJr7mp4i+9NzpS4VUZwIV+b4O8PrnZIOTgS6Fj6jQKeUTi8Sc9jxnWbD1G54jtx92RUQLJxNVAGIQPTQ/VWor+0b6l70XPMSAsgdkVkwnqB/ed9F32sfP+6+ylmtVEK/0rRJc+N5NFcQ+BtH3M1n1kUypyA053bFusV95Pjlg6ucdajqsw1S18fVYkwmUGld/X38nr8T3tYtPic+C/cOmSKo3yBRJmOgf6LM+1JWo7Cxl1Csp2ZpwmoQDgcVdAAjdmnfvNexj6fvbK5UZO8hbknADuAb8jXnkeYnJmDsS3R4V1UktkUh0/iRB4uqUQAkAZ9xSDW0QaTVEIYUr+eeoevC9lLBRzEwD2JwglietiNk44/HdGTOfo3YbG53Q+cd4E18AEKUMn9QXJH8IQc7nhvFzknCH9loSBLCtrFdIwpBKkxxFf0XOiyRrSQkG+XoAdiqcw3/FVwBgleoUBLywE/6OWfHmYxFop0sgVxXT9WcqknHOTAxT2g5f/z4+3u6A+CbJAajesO68SpqvUj0tBQuISqE+IOBX8+ztQPJPVjL5vxvB+TpOrUH9tK2ZpM4zJu0gV8nf5d/re8ky6J957fK/5TlaPU2Cl6kS3kAhqAbKb+HGsumvV6/lqwBgP6PeAjQVPYaTAKMlXdgxH9e3p9PCbLxx+JRnXfMvy6sFDNtwj3KO0i75M+WzJME8u7uG+UjyTj05FTDiS+ENqkbFC8kkdAK/+VlIGiJZ4ItH/KlLhcKI2mLphfCFziSXfHi8bzvbm3Z4uK9K1ldzL+xgf0/ALQp1tCfDVwPEJZdydnGqSknsI8Ax+5vYe3V12YaGhwQKP3r0rYjf9NAlVwSxWcSF9i4nZJ4eGZhAX1+3QGX6+K6sLNvy6oq9erUkBbyf/9kvlKf4+psvbXF5TiB0e2u7vXz5QrbknXfetbHxMSfSn5/ZF1/9XgD2h+9/KCLz6sqS7PyD++9EleWxgGtkpSGu2mW7nZ+12Nzckr16taLK4qmpGZucvCYAHJtFzEOujmeH9LN/sCPZaeJ7SKT4pYC+VEGzDyfGx/VZiLUbmxtqfcU4nAT5GGlfVPzwa5G4HhuZtO4eSCO00kF1xtfGpUBgJ+u4DUqgwUGJ3GYlhiQAOLd3BQr5dk8wRKTVirCWX4gFqJ837p5qbVfgR6N9KveK/KKKkOY+aO6ren/5bvK9gd/gVXKsW/KXTraiV6m3/+HskgS3tdpp+KhOgKvzdNK5CF+R6/r5Sp6Olid71tvbZe+8+8COjw7s6dOv7ezcc3Tb23tKdrK2qdimCph90NXeYR99+KE9uHfPujrabf71C9taW7fr125YT1e3Cgxu3rplO3u79u2TJ/ZqYd4Ojo+to6fX2jq7RL7d3aMqnfxpv7dkOT7V+d/V06U2DMsry7ayvCyFN6rTDw9QTCMP2C5ZahKwI8OTNjl5Xect5IUEfxv88mYyU1NlbcUiL0DeN+xVk8/WfGaUZ0f63Bm7ljFsnj8JZsl3rVrN+JTpHJVy0ZuxQ/n9PL+an1WxQyiq5HorW7e42WwkRZbXqnImTUZeq7pJSaM8X/Pv5ffLta3nbOpFXD5L/r68R3mOl2P+h86ivGY5J+UYJQmgvEYZi+XP/TuN7Qqu+k45J37P3NOF6lMBQOez5Dglwbj5/cr4J79Tkl75WamQVsV3UcCQObwkkkiVwZxcJGJ0MZeppuXv4uQSrdvodV0/q9tGDzmDoFCAwOWYJQCc6mBcU3kptX9yhTDFTcU6d4KEE3uyf3EWVyg/FIpl2Z7wewD4DTftO/uDt3us39lX/vfzxdo6Wy9liKiS6PEKrbMDl7No62kzqlsFyp165Wp/f5sNDuEwtstRxsh1dPlyAejAOcJ5ImF9fExSxQ0YQA1BOEDvmRLLnuBB1pk+uwKOxESGdY9EMRUv53awc2anR1QUt1jvONJeOO4kWpC0jKrf/gE5inxnb+9AVZv7+4feA4okdCRXnUHj0kPqLScn8lIywB6WhzNbHJzgrOdRLYws2PGuJ+cBekV2V5ULGJT3CO7qaxdojkPNHxxIja9OHAy5S/VkAE+SXZKqISGoa0U+ku9VVcnBLkzpGa/I8t6i6ZBntQCMSRIRjPf29pbmQpLYnd3W0wVA5P0FSUwBVHkPT5dW5ZqerDqrksWq9Cj676Xjd3bqoBbJhcmpSR2QVJZSnUpyhEOHRAjJGeRmSKhsrK8rGOGzvDdgBmsmnTOSWaoMPj8TuNrd0+2A4Pm53bhBxdap+pvA0mduBW5HPwf1sIlKT6o9lajRv0+U+ODfJIm6uzpCsqlfyR6qg5FNJkjjXqwx2JAvXrwUUH7nzl2t6UePHktmmmp4rnXv3l0BrgRlALO/+tWvtY9Sypox2NrctJa2Dntw/74+7/1Yz236xrT6GTM2HMTz8wuq9EUOmvtvb+/Y+emp3b13T98j4cdBTCJqYXFRQChjCNEAMHB3/9B+9tNP7JNPPpFET8pqk5QCnCbg5p0eP36i9+I6E+OjdnNmWvLMJNUEdkn+3Xvsktgi8FOAFBW+qnqI/nwOTHqSOXvZ4uxkL1d3xqnY79LcZ8WkV4YVSZ9IsovpGTJ+7H0l61SJ1K7nZzzTcdPeAMjqoALEq2vYZUpyAuYABHXQE7bHq8FFDgGwPHZgmCp9yUt6FU86Xaq4016sZc4T9PJAwhO9KXuVUuZ8hvdibZD0FeAFSNndrTXGd8U4j37W/Jf7q5doMA4l1Uz1rPog+/5ThZF6cKd8LPbSEyrqU0y1b7BYSRAQvPKOkmOVY+lSTQkOViCyEjI+BqzBZNkyK0hMAuzhOKacrPcr9h6BgH9JJkhZ27LiMU9S5s+TpP6uKZOtfnmnSC8DQvs+dUDLq6BcztDPIP1bFZ9WVfawdiEaATxC1iDBlP16qdQfHBiQsWWvA4IBJDvJxOWUeXaxqw8PVYWbCXCeF1soItG5X9NJOt4rFzuILcWe8DsIJIwv1z848gQ73weUYw1RgcOz0l8b4Jd34XnY205gcTJVgt2eaOjUNXinrHZTcBE9nXM+su+wKpdC/jOTpYDVWUUk4D4SkpBbWBuMjwD8OJuwV+phLWlxEu0Eyp58Sbl/B7hCojlkjxz4C+BLZ5yD4W5H2jS2gK3YVPZC9ofmvGIv6uwKgEsHZJm7DfugYCmlpCLp47YtpZBJAHrPH6qhmC/mEyUMem4uLCyqzxZAzs0bM7K5vNvG+obOFoB6VBR4Rj1/Z6eeDeLBO+8+FOD+N3/zS1V3fPzxT3TesD94x67uHtnls0s/Y0SUCkApeytnwiFtIeOZQVqyz3kfgUNRTcr+UFIh7IOrb7Ro/CALYPe5LooPhwfHLn9bVaJ6IMy1mYsOqhhbUF1xGWUHy2q2sJMkPLj1cNolxL3dB+CaJ02yr1IGrUnSKAP8DKJFMjo7EwmLeeJ8lI2RSoFLVXvlYfQ0juDYwVg/e6oAGgBRgWhdUa0zICpPULWoqglThrkABNxPcmDF3z38MQXerRVw+lbvP6tsA8zxvRGSt3GNPLPq37nsvBNbHNCVH6cenV6px5wxH/I6g7BTnokNCSeP0uuqrQDrKmymAKkrgDMczqx88IOz2GNxvSRs8SvZkugVxrOI1JUV52USogK3/YLyAcrK5Wg7kL2nMklUrruGhEj04fSz3s85+dgh049sfgKwbv9q6exMuvF7X/MOZvl55ZXj+ZnmOU4SUCZZdD5B9uTs8Yd2JQuqQMNvYx1DZlRiugUChIPnCSIqMc8ZcXoi3I/r+XnnxBhJPUcrC1fVuLCuOPt8rYS8ftWHvVYQkh+WkpsBcnOTSkFESTS335yvOXdquXB6KnKXlFguL+X7b21u2eHBrkikbq9cct4JISkN+Acq5APAvVDtkS+wsiJIZ5AAAD+NHCjwJLqDhMWCbJicTD+kzP+5VC5os0Ke/tmzpwKHfN/w3MQYKNUMy6YDGtGyh7MWG6PzO85bVIQ4AzmXnazmihnEE9hX39ucA/Rnh2wDeQ4FDbc/jCl+A34A60cVwC2talFCxR3ji40WuS9A1QrTjijT8d9I6AVYkK+flav+7/SRE9/33V3bBt8jbr+9ooV5Zv+kGonisPABysQmRLfDgwOt0aw6r306bxmgihfeIaYj57B+1lD0QFkmwGf1yywAzxLArRLDGQwnEJirJ8CCfL+rlsebBI6AQBOEqcBhf4rmpHYzIFwlwhPCKQGMWJ6V4k+TAfHXqIGDKmlWAGK+5osBzGuURIcmDOvtkFbusvpBkrQRtIL4QD0DVSVuaf9j/P2pCuJQyKdmlZDHWJAinLCXNtG3un+7TLA7WNhI7mlI9odNVYVRnHuuCMdeipYkrS22f7BrL14+UQUv8pRd3Z0i36U0JfZse2srdseFCPeAlxA8N9bX7ObNm1KAQkaapz45PbZPf/13AmupYFRrql7au0Cw7ZOKytb2uvppw3nu6kYq/kwS0sTa5JO498MHP7Dp6Rv2+Re/U3Xv9PSMfBwqlIcGBm1ictJGx8ekDgYAPbfwyr784vdq0fTjjz4WcW9na1NqWshQ47P9P//vv7XnL1+IbLm5uWso++/toFJ2Krndd9/90G7fvitCtoDlkHd24i8kvwPb2QUsR/0AMsyYDQ8OqWgDEBgCMs+yvrZmX3z1hSqaAfm80nNMBRd7e4eyy8PDIzY+Nml9vQPWSh6OfEoAm1LDwwZKrr8mAVbru1i05R6tfJpCASfXifv+XmCRX68+H+av8l9iT+V6EwAT0qz6TkFqq+xHtf9diaZhLRaV/056Q53G8xXIkB+fHCoOo5Ka+YeM7vLYEGiI0dzGSyEi8hJh1av97s/hOT/+f34G0fNAhPWbszft2vVJW1h4bo+ffCGCaVtbhw0PU8jSYsvLy5Ivx/wSt9yambGujjbbWF225cV5m56atgf33rGO1jabmrpm/YMD9mpu3r789it7PvfKzvA1evutT+p4tBw7CeC6RVXoFL2QNzs83LPT81NB+xQVIPtM/qi3d8BaLlttZ5f1dWDdXb02PDRuIyPjNj42JSIEw+4qHPWfBvCv8BmvGnuPJWpSas59aWYzL1j5PoXv6fmYWkLazUsN8vPvJKeWvyvvU59JtR3nsxm35VrKGLrB3kW8kvFA3qP8TvPny7Oz/F05bs3v0HTsNKz1tMnN328ei6ueI8e+jD+aY5C8zhvPUJzZDaB7nOmZT2v+XvNeLcc5iWPls5bzW57l9R4vCcnpL/l+zvdyoNNJnZzlGZvxbOnXl2Ph8YKvbb7rebZopxXnZRY4YLik1BUAq94bHyhUVUoynJ5f7Jd6neI/8tQiRgc5WkTSkGx+IyYMYrmDxY6h6HlT9jrWf/pqOQaJMSTxNNe4z2/dE5rxUFwa1+T3xEDkM/+3//V//x4XfNtG+I79/PuJ/o5N6Ntep727rToPWzvou+tVtGeH0RsKQ9opFFRGsKO71foG2qy3l2QCkqytdn5J37qsjI0gQH1KnJV8eOTStEoStTgIjCw0Ti/ArieR+b8nDFRphkPW1mbHx6e2v+sJzvbeVuvrAwyBvd1tA32D1tPdK9k1VTudu8wlwALAlRKZkYxU7zCABPMKNAEnSuo7ANxc6ecOJZWC53ZyRr9KZ6sfbiOrdqFniTYg1oLBDzY2Mtcw63DmdHiduxSyJ9ccBE/mtks2k7T2HpKe1CYB5X/3ZHFIMFa9AuDQZ98VZCC9d4lXVXkFIfcjCGC+YHvCmgesZQyQgFEvmG16k3llWsrFYfSVQIu+kX7IAEK1CSCIkK9KbGYy1eXwAFePBIDx3sy9y2TSU/ZQSbPuzq7ob7ktZxRAhoQFMkY40yRPBIhJjulE8m16J6rvOjvVh5YewlRmOVDC9Un0Hyp8l0zgBUk53oEk9Llkv1lUA0hcd3aqCo/kBkxYEjbjYxOqGCBhDVuWawL0UlV4794dGx+f0PO/ePFCP2OsSRTBKvZqPa8EBFxNkJlx5TMPHj7Qs/BCSKzzfowZYwFweHJyLKf72fPn9uTJM1tfXdR6nJqetdmbMH+9JyjBL8+F5DOfpfqVe+PU098MYPzW7VsKBDoAAaPXEgGuJGSPTyTnQ+JrdHTYRoeHlNzBceHdGBfGhEOeP+oD0w2YeGEvXr7W9+7cvmUjY2Mu2ypwzh0kBwm8DxlzgAPB/Al0Lfq7qj/40ZEkVrEb7oBQKXauseCzFXClZP2lAD4+QwCtBL76q/l/3UliTdPHO9jIAt+7HGygojISduwpT5zWTM9MQqSjmgx2BRptzvKVTLSA76hszXtj21pdXnxtnQrPfa1DAvQRerPSi/jgQOuKIDL7F3Nt77kLAO3JYMa+SmiHRAsD6P1Sa1l67EsNinjFR1bROkDqCXtP3rjMLHPgCgDH0e82AKBIemblbfYpZy2TGMx1kMoOkEP4o0qoYLw6gAlLsF2gDWsxZY7rYMQrDXg+5sWrNL3ihrlL0gk2gjUqRm7YHp7fFRsgeRxrDWYyM6WDBeIjZdjZpX7SgHew4kn+QjJJQIOELNXD2CnWJwQV1qMqADp5N5fI8QpGd/7dRns1FeND8pz7ydkPmR8H/A9kOwRwd7okl8BPgdNIwV9ITpskDLaIz2qvBDjAvPFMfJ55p1JVcuUkci9YU4DE7b6v1LfFyVEZ3PJMqFRkdQf3Ux9DVfw6OSaDRBJk2h8oNdBX+fTUZSQ7OvX+2R+SvaG1JRA45N+i541XctVy3+k8eCW/92znnOA5GGMlmZONHFL+klyNoMz3ZQ1w+ZqOOoNCptADq0gYJUkjpQT9BZ3MJZvkfeXo8b62uiqlD6S3B/sG4r6tUgiZnr6mn9NygGSSbFE71RMHmi+UHb759pH96u9+ZX/2D/5cfeE5A1D2oNJD+y36OTQH7SldmdWtAthjbaunLVKxJJ6aZGoTgHPpXwfiRYxTD18LJTSdAAAgAElEQVQn6LHuFKid+fMyp5KXjzXFaKiVA6QEemFXfQyzrUQQ0AKA9STbpe6R6zdBLSkyUFmvZE7aJA+uk7HM373Hpvt7kPCwc4yJgwruy+lcDlslwo6Mbi07maSaBIFVNRQSt9mDnGsJ3AhAl5WSldZX+bi+9OqA3u27g2opedwoW/pm6FMG7ko8ZLVcgID8vvLTUiY+QD3eUPMYUtreNzzsu2RjG+9XVvJWa6pJ9trJGH7mZTVq7vHcI9W/owd1KrwERhiEJ99PSVrgvareVQE2XpV08fGMalFVUcS/PbMR55LvYQHMAr5rwKBK3sR7sWZYz7lW1DoA8mBU2pZJoPQp0gZnL9kEf7mNwPWQPi8TMLk+cmzSl+DJ/Jx30Df9YM6djY31SjKYd+Ys8TYyDjSnL++VbhC8XDKN/ag2C5KNg6QWCiCx7rVnpITSCLJX81QsZhEjcp44ZwKkd5/pTCrLIklcQCTBH8WW45t66wE+R7VwEvHkY1+aVwWfQYjztiiAGfg02WLF/ZBsQdO4u9ymyzMSgMwfzWshAa3hvCjkx4PEWgLAb0sU+qHFXpOnKBtCNR9tQQCFvvr6S7Vj6WjvtsNDiBQp0XlhU9enXMFGZ6W/P3Oh9SiCgT8rQLF64gaAz7imktU+qhbRXiOTg9g4xkSEG+KAIAFh1xI8zYRcjpbWZ1s9Bs4CDuDs0kwS0KHKkMBw40h7CZxsZbR0kG8YvomffPVerFtdJEmlsaq4VmDx3+deTLuW//Y2OikLXTxRkyKC9kuMZ7W/qhYlhbx1BYomlNgI0CaAU9mGeLaUJazHszFRn/uvAUAqQIDyXK5sbQFAl6oYOR7V28ajBsRcEdRi4EosOaY1INUrKreuOpt8Pr0CqLHO8cpPX/3DTCqXsHsxR+WcVImegmRSnRdlhVIhE5lj0py49zGoYecc5zf8oCCLylYFaU9ncPh9fh7hs2F3iTGObXNjzZ6/fGbI41+/PqXWReRhAMVePH+qeHj6+rQtLS3a4uKc4uTJySnFU4DH09PT9vDhO7a8tGCraysC8ejH29c/IPAV/wv/j3gcsGt1Zc16eml7M2yHh7u2ur5kSysLTtCMVmL0UaUKlApk5J6XV8kfDFlHW4cqcGdv3rZPPv6ZiNTLq0vqZwwRdGt7w775+jO7PnXd7t29rz7AkOGHB0e0h1fWVm1jc1utzz777AtbWtqzVmuzoYFxe/fdH9q9ew/V1kxEZRGrOAu8xy92cGcPxTLimS2txyHI+BMTqvTc3fPcD9LPW1ub9vkXn+l9JiavKTbg3anmRHGPKk/I0gCQQ4PDUthD+hkp/jA9DqLm/7RGguzxFgJDSRooyQMVqBEEvMYK4FhXSeYrieJJOEgwOFtIRSzR4EtFcUfakwoATgCmqAZ2fp0XZtBeDhIA43Z6Rsx5pHZT+HeMC5Wv5BZR0/M2ZtEf2A1x1fIgMOnKR5YMNCCw5KLPlSMcGuq31rYzW115bVu7W64GdHSiM5gK4NW1ZRvo7bWpiUnb296044M9Gx8btxvXvHig5cKss61dlcAUWjx//dIePX1sc8uLtnt0ZOetbdY3MGTtnZ2Kn1UA0tNLcsVGhlDT6lHF/PrmWlUhTuEEsuMD/UPqBU3vXyrCpXTR0mH9yrlCnnDCqNuH2no1+7P575zzBEub/UoNX8x1jl3+jJ/ndZrPh/x5+ojpFzefF80Abl47KzfL69a2LCc1C3a8QEjTXNhI+f9BlE1fOkHR/G9pH8szt/nMqccgwcwA+Ar7XF6rfM98x+Zz2HN0EW9d0eYj/fmrQO9me958CNX7q9EIlD/P6zaPQXmt5nXj34m1VcQbseKCOJDnrRN7y7lMf8xjMwdwPb/juQff7zGf1djW98vnYV7xozNf4QR5/FHPCalwIuJuxxXqoq30baWYlBSqJqKM5zQ9x+TqWJ5v1HdF8nFFgoa8SyqMROxYz5vnz5JcWSm5FHmUjHXT5+VMcUVGfzAR+UIOWiT9UOpgMv6H//5//B4X/Hdwzf6UP/r9RP8pz96/w7ND8lOAi/FBDiyr85QMiiCSKuBgsnmCyKyjt9VGRjvU24S+FjATVVXbWrOuMtDmy24MPTGJTOTJCYkP+mdcGurJar+RUixijFNFUVcJHx/R5xZ5ZQxvtw0PjVlXZ4+pOkBOmIPAABTekyR65WbVXlSFkLDQC5C4CPm/dDAiJK0SzQyj2Ily3DwpRSW0WOPdSBMD7gI61U3iVU1L1ZpAXZe988MkWIgy7slIdFmYUG2ThC+SZjhXsC/5t/ctxXmkgpLDCACBZDDSdA6kIFWzs7Nvx3un1jfUaUM4fZFYdqDQq9YYl+7ObiWe0rgTgOLEwhxFcnh9fV3JW56Zw6+z3ZmgCTB4MkTp4IbqCgcEAfYPlVQhkSJgWElfZ4jjVHNtDjkq9ZCugbnL+APKeBWi97akinJ3f1egD/f0HrJ+QKXDlZ/nAGZMPAnYKfCQccJBB0DJe3BvQGfJCp4c2+3bt+VQQxxwSdszPQdsTMaBRCSHL+AMn5e8a4f33wEIQnKJ7yUgxfN5X55j++SnH9vPfvYzjQPVinPz86q8VV/R8wuBDlvrK5LrxvEfGZuS1PQEwdtAf1TVnomdz/M++vaxzS/Mu7x5VE7evn3LPv7pT21mZlYBgJhasT7UM/ns3J4+e26//PTXNjw0aH/xF78QAL64sGhPnzzRdekpjAw2CU3en4pixonvPX36XKxSgoV7d++oavnG9LQ+w1pyZwEA16vFsro0+00AggKMM35Z9f3+D96TXHdWNYrwEQliZ9p7Mp09LdYaTFZV8DpAnDJ+mcO5IHkMIKaqN084qcrj2NdNXanrVaYCIkIahXuzX9n33C8TE5nYEPMdRnCAkzlGrE1J8haSLSm5Uu67BCi1Rs5chov5A+RT/+1gwnPfrB5MEoHIJ2F/9e7YTZjGVJNJMjcqheKd0zEWeBeSmFyfdeGkCr9egj0uhd6qRLHWZEi/s+fdXrnDTOJYtgDVhJDw9v6Q7mgCljEW/g2+44kKPUNUYSfA7c6491TySi9nSvJu7Cd+RlAKQMnfIXakbDPf857hgJbtAtVZ41Ecp/UEqWVxcala17dmZwUM8yHJoEF62T+o5DZJBHF9Odgh5SwgLSom+Q73ceLGhWQVqWp11QKvdEduDRvjvVq9klMV4CfHSgCN0997YMD29/bVm0+VtRAkJEVOogHZ6RPNC6oNEALUa/yYKu522asEmnnGBOcBtHnW3X3k3y4EPieBQvMaAV8GxpwB2EbsAPPF83C9lFEWcJOBUAQlkn0LNYqqUrAAvzzj4QzulJDMCjISVKwN5jxbCXA/Z2TXlTMZkDQCWAUIXMna1uCv3imqEDgrM8CFjMZZSk/ng/1de/T4se3u7FhPl1drI5dGIMx5hIw9/doAdCDhqBo6KmCQzYS8Q8+5X/7yV0qWvf/+D2xsdFRkD87PwaEhV1ng3ON1CrKG/IYIMnMe0vZ4dV4tY5vvomCS1hpBPMsANKv4kkSmM1AAsrc6wA9Q0j+IBArs5GMht34eChxO0BI4pj7Cfv/sSyyZXsC2kGjkM06+SWnoDoFePKP7E8dBhHDiAWuW5+W8hBDhdsqrYHNunKDlFXUkSbETTqxxf8iBiQg4dZ5n5a8nzZwQ59XBVQIx/NwMtPlngoj1HAQAHEG1vltUCvOcbwDIRW/dlFN265Y3rB1s9Y2jYlBkoVpBhvu4jLUrUiRpQnulWit1xWWZCCqT8u5vRT/UfIKQn+YMSMC4kgorKm3Kimr3rd3u6ixQpSsJXO8velUCrDp/mqq9ymRNcDuiICwksjU8BdBTyuslWCWCqBOXvFLXn8/9RBQWvGUBZzs+oIOa0fdWMowOUHkip01gga9nr7j2yvVaFi7JeiJKxnma7+xj11TpKFKK9/GVbObObqiROGlD8uy+uq0TKcVOJzBiY5Xo0lnp/a71jAIzo+o17azshPcEdh/AbVCChJJqDH83Kw6yqlyge9oZyae6xGVNBgNUp4fggSqUWHOQXSBVOXid4NyFbW9u2Ou5V7a3uxfngSfJsl2Fv4MTQJLc47aBSZOeQ0XeclkkB4ZkEyJBniCpE8DcfjNXrgJh3iYGuyBCWbSzUashpJaPBbJQRfUP/+EvbGpywj7/8jP52X29w3Z+xrqhT/qJHdDSxkz2Hj867wWxhfHHhmRyA/8U/8f9o3qP8W7qjX18LLIp/jA2kusBPkG4wX9TCwrJQYd1aAJC8nykjKuxsjdBDn+SWn25lpiv1mNV0VqPab1XQx/1ivt6stXtlCf5nGgsLz1+kWd2bTuS3OU2J/1AJ0uGh5l7OVV7Ys+9kTAq1Doyj5D+eMoQytsPe+yLJmgiRTVf+by11W3+m8uw1wa6GvmKqPK271ZjWVbtpmpEBTjlt8u3zIjHz5M3nqjpZ+4pNf5xomH2wy5+K1C3tqCeEHZySpIHnESRCfC4dlMVJHdLn04jEo+Z868hj2Ry3t0Tz04mdRvg55dPTyP4ntfJ/Ek1Sklqis9X50U5JgHQ6d2kyhEkxhYIkce2tr4ikOzGjetKwFMN/Pz5U3v+/In19/XajRs3q4p8fGSR/daX7f79B/bRD38kyeZXr1/Y5uaGXbt2zcZGxuSb7B/4fuZa+DFtFBO0d9l7P3hPEtAbWyvKySArvbg4r3jh2rUZ2QJs8f1779j+wZ49evSNt8VpbbWbNyBsz2o+dvZ21HqMd8B5ptKY/+7uUEV8aTM3btq777ynOH9zfVN5ga3tPVtf37JvvnlkC/Nrdm1y1j54/yd2c+aOdfd4/OKKSLQP0qzq/wCUAMCb22u2s71lx4cHOtvuzN62hw8eaty+/fZrkRbVUuvywq5P37Ce3j7b2gYcJu7AL6OgAhJ4lw0ODNvQ4IgqXEWqMbf9/qeQUHYYLEDP+G0zSHXlmo+1nMetFAacACqCcwVWJKmltkXl/kn7WK/vYm9Vayvt8hX7M56fW+cjkEfrkFIheZxj29vbtq2dTcWN5EpoicXYAIIyr+QYKayAGKCCD5FhKKLAN6jVMNw/xRfEr8Gv9T7NrLPeXgoBdm1pZV65s4xz8X/Uo3l/z3o6u2xvZ9M6qfadmLLbs7eUMN3d2lQBw/TUDbW5+ubxNza3vKxSnL2TY9uFhAl5mbgH5bHIiVyen6mY4s6tO/Jvfvf734gARnXvwOCInZxe2M72no2OjNuNG0imT6gi/OjwRLlJ1gnrCeaZ9zcNPyvtZa6WJAKFPUjwLe1J/pef57xXudiwHfnzt9meOJWqas2MWRIM9fjXi48SACz914zT3n62NNvsxrVUrdem8zHvkbFJ+fzNfy/vkN8rv1/a6+bzsLx/83eVW4k8AOR4VcxHxXTGFc3P3zwO6QekSl1+/w+dB5W1KOY/AceauOm7OZVDlH+5gvCZ8UqOYwkK57rJHsA5lyUQXoOjkf+qyASRsSqesRzzKjbAFxQgSjFXHX8msTgxA2/T434S+YWMpTMGc9/HcY2qujeqiXlGxWbydz02y7imzI/k/Z146sVryplG4URJZst8Sha6eMa+Jt2VlfX+rprRwGniPSM2TyLof/tv/rvvccE/1lD8iX/u+4n+E5/AP/bx2zpaow7DgwFn8F/IKasCDA54kVSJ3j0Oae1usf6hNuvvJ3HpThTVvDhRZT+2PGgIWEgok3SSjOLRsaqAj06cU8j3POjhIFCNq52lfHSHS/V54R+s9HYbHhxTFbAqfg+P4pDHKLpMqxhqKV9b9jdKAFZO9KVdnLlhz4PVD1tPTvHsgEkAvc689KQKw9TZSe+IFuvpIvkEuOSMOABAHO+sRJW7Hgke7wXlDkRKwzjzFWZ6SNpQCa3HYfw7rNUArXDOSV6bV5bt79sxvYgDwKJaiR61M9M3BarSt/bR40cCLEiySMqPqgrJg5HwaxdzVQk39cHpUKUr77tFIEFgpKQaUt8AFXUQkNK4Pk7uzGcyKB0sfsY1WD9cA/CI4Iu/AziSNMFp5rn5+atXr2xhcUEOGok0SeZF4El/DpLPHKgAI+k0ZmJcUtetraoM9iQz/T49gJ0cn/TewiS/DXZnpxLQBIAk7WAOE/zs7x3Y4tKSKn8l76pgyJPdrC+uBeBy//59m56+rjVAso6E2dOnT1XtKYBBlade+Xz9+nUBVMiLAhqkEwq4RRLJgUKq0L2/Le+RFc7ra+uq9uV9SVzRL/jVs6cax56BYYGwMzM37Nbt2zY6Nq49oX6iIad9SGWw5q9b8kX0IRXAIEebRNmxZAevTU2pChqQkDkj4Njd2xeI9pvf/s5ePX1sHd39dvvObfXXpV8xFbzqI4bkcSQoJbEX8pGsCwB87kkl5voGhAJkkk5tdvamffTDD/X+SsQBpJ+c2vbOrnqR8bwpwci65I+qJSOhi13BScykd9o4rIUDmC5fQk/NlDDk576XnWkvMDJkjAUMUpEZ7LtM8avSjr1BH71j7xvr8vYkdL0ntexFyIuXQUfKp2fyN53RdFb13uFsVaxRnL9IxJRBSuX0BjBVVjWxV1MaNpN9uTf8Gjj//u4JwLqD5wFRAqfsBRLsvJ9XI2d/Q7dTfBYwj3uo95EksujNfllVkWbVIOCnKn4D5GBNpUJBXkuAg4B1P1+y0kRrMGRseE6RMXZ3ZR/4N8/Hfdi/CR57BfmZbW3teE9dQNfeXlX/UInt7QKclCISB32ROrwim/srAXyJDL1L6qZN43esxdynAIT05+aZ+L4k5ET+cOl6bA8JAv6PvWDtIB08MTbmVQn7B5Kt5/dcVz0C29tkR7DRvDd224P+fdkgPkPlOwkB9hJ/uC/jwRjwbsh1sT65X1ZFetDngEBW2iqhnfK/AIVZFQWIEUFEXcEUifAAMRwADpA3QH9fvr4HqvM9Kh3Zg2rfEGC9SDlUWUdG03uSeiCS1XueA66TPw6A1ZK3XuHkrOsMQDVfWUmiJBVy5W3W09slQGJ+bk5y92enJzY8OKAecawfjn1sDAAwY0zFBPYKuW6uyX5ArvunP/3EFhYW7De//b0NDw3b6Nioqk7Yx4y1ei4TULOnKjnTyIcVz6l9Kml7f2fNRfbjifMOtQUplZwCvB7o9wSDquyVaolXkSZJhXHP6mCphJw6qSLJJ0pqBZjW1kFrB++B7UFljn9NIPEqP6+SBWzJRFH2lc7KaOaE9QbBS+QQCF6aWweqct7Th8r7pbwsY9GcsHASV6g6FCCl44eRiCbxGQG0ywQ7+aRKTkSiO8fWSUIhLRiV6yXo6wnNGiDJazvJoU6ql9W4VZCd941gPpMGKRErkLoAfj2wr8F1nQNB0nEw26toSiAinNGGpFgZ0JdAR/qtKVOaSQCulwkJrRcl2R3szbNI50UBkua1GnzhqBjwzV6DUA3Vikgc5h7NCpsKZKrnqayOzEr/NAxlApAxTCA/K2xSgjxBXanpRPuGPH+xiynjnCAij1HKvJXJvzqxFuFu8R99Tv7BqUBU9qWTG1w5Ab+FuSNuGR4erCQ6maeUUM+Ets7pIKQmaKv9KGKAy7/JliQBImUOCwlD+cNJXgi7y71r0NgNrM79AJW1JqPqDl+GMfUetd52ZG9/1zY31m0Tkt6h97hVok7kEicFy68TWSNIAyTpg8TEcJHQ7up00pRXQrBnHTz29d1iLZwB7IFQhfGlkcljH3TsiCvRdIiwiloGPjrAfnsHMcypzcxMi7R5dLSvSj+UBpBM7WzHn3QpbK7txMRTAQrYM0jBnNfe09esrcPbinAOnokw6ZUh7EtsrGK4Y8iUTjxgTGizAJELsMkBdCcSau4CAL4CB4xKjkZZygTxeG/J2gahtiJG1ZstwMU4PEvp6Ox/W/2qURq63k9u63xPOyCCvZFfGGQ3P4vzLHeigleihy1MsKRI8Ke9aqxgzjr/9MzrvujpK5TqIQ1JpivAy+rJY2ATcm20f3VMnXet9nWsyfpp4m8JUAZAVSbk8znDubkS3G24ngav6DeeAx320rdsgMRNwLZfx21DwsOKQRKo1fqoWxi47WokE1TXzocq79H0/s3XrpC9HI8A3xp8rIafFZXmsWcqe5pVmWE3fU3VM5z3znPM/aEgx2t+nfQBOEauBUljciLkVubmX9niwrwdHRJH+35cXl7UHiZvAZhKJfDS0oL97M9+LpLj/MKrILu4YsLkxFT0dr1UPACAu7q6Yp0dvfb+Bz9SbPvsxbd2fLxvk1Pj8hFfz72UZDJzhN/Dnn//PeLXQZE5RUox07V5dsBm/Oze/n47OjqwZ8+fKLZ4cO+hWpDMvX5h46Nj9p/8i/9Usr60J3n8+Km9npu39fVtEa73dk/sRx/9uT289wNrbaUHb6taPDHPAOKMiXrTntH/d8+OTw5sa3ddag6ugHOh6tDxkTG1Pnn67KlI2ORb1jc3rH9g0GZv3RYxx8nkxMrYeIjtjOeUXZ+6oUpRfq6cW5BAGwDg6ofpL0VtcIPfXpMeqnlv2oxlD2At/SYjWu7NXE2N6+qN3V3Zu2ojxRcbr+12IwFgxaKx9hhbpLVPTo/s8GhfCnWeG9mVgt7Y6LhyLbSZQ6GQKmpks4nVvIdul4oQlO/kjI8NzVnEOidOIV/Y2QHB2qy1/cx2d7dsbWNFfadZ3+MTE8ovbayvWF93rw0PDFp/d4/OyNmZm3ZxdmJzr55b68Wl3Z69Zz19/fbF11/aCnPd3297R8e2fbCv9jioFFH962fChVqLYXGIZzhrv/76SxscHLYbN2Ztb//I1jc2lV8cH7tm167fsL7eIeUg1bpPxSeuPqacCgN4hWJAxoUNvmQQfuLIeoN0WIKxzTa5IgfFdOdclkBdWQGa8UHGlqVdL6+dOZarVlHDWdB03zfOmjizC5NXXZJ7lGu2/Ht53/x5+d83ANqws/n++fvm7+azlzkhxQRF/Nkcm141BlV8H5XPlY96BSHo6jHxn/Kc6V/6+Lu6mgPDnov3+JDY9kwOSQLC+dyN6yNitYgTHRT1WKM8v8pnyp876bc+m+r1UP6sfm5/xvCNmwjIPu5OXnG/OwDZIMZJTVBFEUVeJXyE6n3Sdw5iu54nYmLPebqKpMewWR3spJIqNxMk/NIDq+ydO36VL6Ofhy9Zra8m1RD9vCJ2eNz+r//rf9Pgsr1tz3z/8z/9Efh+ov/05/CPewMvIhBxOyvxcuPjbGbiVQZDNixkBKn07W6RHHQPvYLbSdIDkJjYk3zOpcq8r4aYrgHKSlbhmB6/J3Z4TL9gErt+fckiin1PQgRg2FTBg6Qv30Ou5uTkwnq7+6ynp19SPgTrbmQ9USG54wB/FWIF8zlMupiUqgSWlfWkhQ7MKrjyA0sgx9mJXdiZEhGMx+kplVTev5FnU/XzJVKb9DR0tnUUDygpIVsbJEc/aPhMlT9XsMMfPuus+ADecR7PAV/ckaSvMNIrBIsOQrcpEJmcuG6DA0NKclHVhdQPUkmw46ne4+oA7qpmVa9AT7wTsp6fepXE8OCgWKEAD95L1QNPAB8CgUwsu/OAnKEf2kq6k7ihx6z6pbmEMO+pnop6F5e3JmlM8omqKlXgBrCWvaj4HlJFjN8uvYlP6FniYCqDRoKKeVYlA6AygVav9/Qkge/gmAfSHJgO/PH9Ls2NGPz99HDxainuAwC0ubltJ8fnumY6ECS+uS6gL31xqFbmOlyTymB6aQIUUBkCcEPPoeyjipMPO5KAwateSWJ1V4AwFcYErFxbycKojuazgL7Pn78QK1i9Q/v61KMSoOL6tWs2MTkhkJgEXiahlOCMtcfPWDNHJyeSH379es7m5hdsjb7Lm1s2ODxkd2/P2tTEhM3O3LCJiXElx9Y3twR+U+3L3AJIULlIEMK/kUBiPeX8XZu6JuBYTp0CHE8W8gewis9zzy+/+Mp21tZtYmbGZmdv2LvvvGM3Z27oc6xhByYvVdGsRFjIGOJsMRfMDz2R19bXBMo8fHhPvTi1N4NxR8IOgJn/k9BCyisrQ7lHcIC1FpmXBO+5ButE1cXBjCsTiEr6ZU9BVdyGGoDuG/0oA4DkWlldUTq7WbHGu1DdIrJEyMwKsKsSuT52rOEkNgjQQYIvbJcAIBjn6s3n6zztKs+aDPVM8HF97sn+4b2Zv7R/SUYIL9D3KcBcVghmIprELDKWHd7fWFW68Tzc02WmO2U32LP8e2hwUPOjOS0kdvL9tC+D6cj92MPqb031+hG9Fs90H9k4Sd8io+mV/fkc2btX/RlPTlXZNDE+JjvkTrUDivweQJVELs+SCWaRBCBJtLWqZyC2gHH3ioA2gcdUeDLmgIBUf3mfYrdHBPhpR7BLJAb4LPfj++xPPkevXd4je8yyr0ZHRgRAMz4kkbSv+vp1bUBmnh8peubv1dxrJQGmpqbUZ132+YLe1vSmQiZs19raO/UOIklItrkGvgSiADSfuNS71v8JEu0t2uMAg16FFdKteQ4WErWZ5/FrQQ7wZHnFwI/xZp8poUR/xMMjjYcS61HdnwSRSgI4KqYz8Vwx+ZuCHIykxz4BLKSUbgRiWrtR1YjfMDDQq96/3z56ZOvrayJX9WTvXJ6HdEwEWgDCI6MjGhsIBIz90vKK/eijD+1HP/6R/fKXn9pvPv3UunoHJf8M8YbKL8B9bLKCWAJO81702bM5E+is+QQXJOkckkrVz+JddM51dcqmOZHAq02k7gGDH6n1AGOYN/YkawH7KBY+AWLRV0h9qKNqXT24BdB6EtETKe5j5JzINgbpym2SgyGlXFQmn1V9rB7qbVp32Mgy4M6gNpMLeaY6CJ5yyE4w9BYcrn7wRsI41qLUJATupyRpVBUHI1trPkCNTDLUiSD36hr/RHa9+qFH3xVgkn5gyJwn8Mv9VT0afVI1XjrDnFyUIGMmutVfPRQnlOqOlgWpzlAl4wtJtlqqO011c9IkymaKuS4TYCUIXK/bCigAACAASURBVBXgVpfyua8Y5SHVjLHMsS/tddmDqkwu5f2qnwkILyqDUpI0KhCZY8anOTmXiZNcb372QbBxJZcy2ZNnapkMcyKDV6Tm2kWZBJvme8GVgLJ9gPxy9n8SMoJs4CCv9wpuWBmxV9rks+PbnuosSSAYog/jjUpRb1+Pzj3vfe5nRMr2cxn2iO+6IEBUfdadTZvJqwhCghjjn01JaE/mFESYBE0i8aV+ZSI9RDVdVtBEewP8aQet/X5OgjkRiMG5yxzyPul/pGw1ZzEqA/SSlJpPjqPIwlQueB9kras4g9RCKNpFkBDnjHfSoNuxSqGJWCh6PicgDtmMpDQSmIdHtA9g77fY2NioPXh4T8nz7Z1NybwSH87Prdn5Gao/qVLlhJlMKPI+qnQL4huzzLN4XNMmANj9xDpJiX1LgqLOFmxlkH6wvwK6o3e6CIEBOSRRKf2sBP/yfPWnStTR400HUCtoI3lVhd1KgLOWjs6zt8L3QoK53pv+LmkPcj94Mph3cVDfk5I1gJrfr4g1ivn92RLE0PlRJQvryq/SxlYJ7iD8JNCYyeRy71a+d1NCtrxelciMOWr8nfs7OYINQNMVcpdNh0Hlg6cvXu3BN86NK75ZHS31GJYga66pTMLXR06OKT9JefwA0vJDFRBW9/nLeamuG36bvvkWAL1YUDUQXbxKEjYaCHhlkruo4tW8JgDhD3ElsFHNf9OQlXOTIJBIQQkMSUHOAU7s2Nn5qa0sLwjYRTVpYLBfwPDW1oYtLMzrfIVUju0j14Qvh69MfgfpZYBgeu0uzM/Z6sqK4t3R0XGpfP3ud7+xL79+avfu3bX/8D/4jwSmPnn6td2YuW59/T22sbWu6khiT2J+4vOz0wt78OCBevLyjviXtLxSHBktqdQGpqdbxBOqjF++fGUTY8P24N4D295eF4H6n/+zf2G3b922zY1N+/RXv7bf/u4z29s7MnCP3p4hu3/3fRvoH1UlJpW45H82Njd0Dg2PAMZB1MNGbtnJOeDktmSp2c20gxodHpEs9Pzr1/oePYqlLteOXzhgk4xRS4vOM3Y2cr+AzFLWG4Y8Oy5Qm6pWtYApi+tDBtoNWZxHSVgoK4BjfdS2sD5dc31UPlHGEFcwaBIMiY365q4MUkTu23yuvG91LykE1M+QaxET6Dk3fHXWN0TyI9s/4PzZVyU3bj6+HtXjGf8R4xC/0X9+9uYdVct6boz4jNwgRQd1a6Y0b64o44T53t4u6+luscPDLdumintv09bWV9V2gliWM4r73bt9z7o7Ou1gd1eS0ORf6Ae8vPjattbX1Z+XPOizly/sHJW/gWHb3t+z9e1tOyWf00PRwaByWGrTcnKiGIncFe9AlTgA8OQUBFfO6W7r7Oy1/oEhKS22tXa6HDjvEycBa1KgOeTRav9GHrWs/G8CrtLO1qBbzFQUHpWA5lWfSZNS2pj0FTMnmeoIIl+m4k3YtCS/N9vSClC9ImJotvzleVSeG768Gslef+gd0o43r+3Szl51Xvld3P6mHS3Hpdn+1jloB4DVSuvM1QsyRmk4/8qbVudKU5x0ReVsfXTV+6z04+WTFK2f8v0rUFP5ZXABCIiQC7tCcbGuXK7USsJvSh+mvG7eM+e4ik+LPEcZ8zTMQ7xEuQ7rwonI+6UdicpbxYTELyIee7vKqpiE2D5UI0sCLd/RcwUBWKTgyInwOQHhQfrUmRjFK/k9EfqzcjhU9ypCRkYzQcjMGC9B4DKOapxq90Fy3BK0zvH7b/7Vv/4eF3zbhvyO/fz7if6OTejbXqetQx18KjaWJCqjV1IcZ9WhRi+jFnCL7A+I89RJYoXqyhYbHEQGzStw6FPiyRxPNnjQ6skyZQqCjYwhOzhCagtw19N1WcXAd0nA0A9YyROBLy22v39K2xhVkLa3Ujmm40sVsoDAJCcdkHWJwaoCtzLuniTxJEHNvvWDICuRwjhT7duNBGKPGHvI7pyd09P41M4vYdXzWoDA3u832d1uZP195APFfzNRokdpkvfKg704X/RdJxVFZXSAZiTu6X/c2dGjwAHGvMu0XghU8Pcmgejg8tE+ySYYtbAOkVh1CWlm3yUAPTnm8hUOTgnYotICicl09gGqdW0HWrq6kVj2fsMAo0ogMbYh45hJcTkaAfyUn5GDFH0I+FICWZnwzqQZTguVoidHp9bR1W699OwZGVWi2/sc09OmW06q90j0pA5gjTtYXpVMYofED8Hd8eGxjY5N2MMH73oFnbUInAXwdTk/lw0GzH316rU9e/bcXr1+pXcDDKW3J58nGUiP3ZSrnrw2pYoDqm8PD44E+nz44Qe6FoEkFYoEiQQRMIwT9N1e37ChsVHJLRMAULXI/FPdTc9J5gXQB/loEpFDQ0PW3d0ryWqef3xySoA1P6dKBSABcGN/b0/XA0QaADTvRd7JbGNj077+9pHNLS6rovju3bsCv5gTB5ORql5TBQzXBITlTwK0Lh8WfdGi556/4479+je/tWfPXtp77z6wd955R9V3VTVtShDKqaFvs1dv+DpzOUDW0/ziogJsAv+sMgXcAKyX5O3Zuc3NL9riwpKCmcmJcSVhmeeFxSXNMxXbSsZG1Z0TA0IGM/6uqmL67wDen555wrbVQR0mO3sUq69xq8tF7x3s28b6poAa79MMecElLBO4QaqM73g1pAPe6QQnoJhBA2PO77KXJOPslW4ODktqNHo+ch/mwHvieqWnJ52jj2GAOGVC0J04ZwC7VL5XPrMuvPrPnXavnvEKoEbwxG0l12HtMZdeCcl4n9j29o6uNToCGeXMtncdFE3QVQ49gXEkHxNQ4Z5K0grMdYCTZ+H+qrqOudKzRXUdCggAoyRlx8dJWIxon/j3fX55RwAyyTeqWhFwuO71Wyds2jXvfNYr8pGXhljSq8pdWPOqpo/qMhLACdRRSSCA+Zh+p17Nj03gfoDGJM9d0vRYa2hyckKqA9tb27awuKjx1p66vLTlZaTnWqWQwLhD4mFcRBYZHhbAzvsBcDDezAH36eruUSW+9+90aU1J7/LfjnatVcBNnqOqYo/fM2hSBSicgzJJq6BD56mDLWUFX55vGZww/qxFr4KGPe8qBACbki3Nqraih1Le1it+oyVDrNGsAs5gLhP4dTDn548TlRwc1JrpaJN03+8//1wAx+BAr/X39lZSrC7C4W/MHiRpyFpm/LGXXOcXv/i5WgP81V/9W/v266+ss6dfMoLXr1/T/AwODAYZ7cxaAcUlB1tWYPnfa/lg30oOljrI4koAAcR3umqFExq82j7tQTKhJd8aJCUSUawvxoIEIUQv/jjQQc/0Xs2Z5M3xSySvh8y69wZN4hE+hGwGcyJiBnbQg9y0MWI+x/fdRtTEE/X9RV0D8pd6Vjuwy78z6e3BpKs41IBFveISINb7FvL17hfEmhNdzysPPWgOGeeskCoUXupKX19dWqeF1L5cAc+YV6veEy6eVamBNvffBJKztvIF8prxHLkeRVSIyrlMyjh4UqsuaI0Hq9rfm76t9XinRFj6gTmOVSVvAi9NZQYJAOS6zvnSOS3pVyd5uNywjz0/74jeT6wJv6dnenP98bMKYM8Kr+iN3gjYp0Soj2vj+NY9gcvzKMEx7omdkEpN9FJnvBMoT7nsnLdYgXpe+cbFfuLe/nlP/OncDDJTlYirQEp/Z6lRhEmowZtI38Q6UzwUZKbyfORnfp5i5139QsQtEV/DbkaVjOxqrDmPY5xAKWIG+y3A6fSDdO1CSr5M6tUJnJQWp11L9nBnjaUt9bYJEDMBVjXPKVcc0sAX5064qpOlALpU43YFYaDVkA90n8jfgGHxnmtndkEcdOb9KD2xyDN5YrETSdHhYRscBLTwOVa1R/gWvu6cCMK8YfsgsALyHFKBdXxETa6dnx9L2WFiYswGh/r0X0hWc3Pz9vrlmtlFvw0OjnqP45QRDFUC+Vwt9FY8DmWhUz2f+vdCDsWPOsRvcNKh4pSojBVRJ+yj1kpWCodstWIUxgSQpCAQNMEMYWvqVG153ioGjd1XGcniPI5Ub3ym7peen03J8xr4aJTprWxgnHmuCONtOvS7WIu5vuo9Wley6Hfx+Gkqq/0XZ3duyDJxlLFdPqMTj2q5ee2JJB+W79xUKdsAAPsLVZ92vyDkyIvEuD9f45ncMKzFP8q9Vf09n6G5orYyzpHG0PkSuYRqJpvkqDPOj2OnsU669r3f9nwJupZgQp1fqEk9bwAHeaYVY9YMXpQ2xtuYVOWeVQzAnGc8nklh38vZIzDeqKwCjvHPech3S+Ai/10dZXk+kSuKQoPTkyPb2YEUSZXlmABh/k1fXwgi2IvllWWpb1EJDDEPcBgfefr6NSfl9HTbo2+/ttOTY7tz957I8vQG/uu//mvF4u/+4EObnLpu6+ur1tXdbu+888D2DnZsaWneyTHy1Vy1bnt724aGhu3u3fuKaxaXFmx+/rXsOD2IZ2ZuisRO/18pb62vqjK5r6fbbt64qZzR/bv37MMPP9JKpRcwrdB++elv7NNPP7X9vWO7efOe/fiHf2Y9PQO2urppXd29uiYg9MHRvlquYROpUD0+OXTZ4PMTW1qct/39XfvgBx/Krn391Rc29+qlCibY6109vTY4NCqZX0Dznb1dKWVBXCcftL93qJ7A9DIe6Hfie0c7rW1i0cae8zOSqlLPA3q85rNZgmhVbquybQUwVk96xMPZlqMg4sVF5SdlFXyxQWp+RN0jNZ4iTFFhieKvdfu3xp3mvoy3YpNdbDmXysT2zoYdnRxKRYhcJIoUxHLIk+/Rzuns3Hq7++3hwx/Y5Pg1nZsAo54fiyKWiGfxaUS2Df9Le9nIQx7bzs6KbWws2v7Btp2ceQEBfwCSefe+nj6bGptQ/Hywu2PdUsNqt9PjQym5dXf2Sg3j1dycndA+ob1L4O/W7p6d4gMSp/f2Ky4gdmH4tzbX9TyHx4dSP+I8oY1CV2evztKhkXGbmLhmQwOjdnHJc+MzkusJwrC+4XMjT6uoTE3blD1I3W4lcb1x7BtinSaCz5v2rpFEkIqV6Q+VwFZ5zpRnYN4v7Vhll64gH/wxv2v2y/hOCXpmfFM+Q8NeCYJzbQ+DHBR7pLx+OXLNdrS0s1eNm8dXrqKVksYZO5dj0Xy/5vOifHb+XgLpzb/zsXA8IcclgdqMb+tQJquBo5dvtKbJXF0dV1QjVXGbcixK4nWOhwhOTW0MynMr29+U75ljUK6VEqQu7ZwUlYIU7MpTjQCwX8sP4gRxy7l2CWxyjh5L83kVeyhOj2rfAM09j+I5OL7DcxBD5hpzMlVt93K+Fb8oDomqaxVwefvI9MlK4poTUl39J8J5Pde//M//y+9xwUbz9Z391/cT/Z2d2sYX6+xvlz27PAtgD4+PxCoyzKpwiUCHJDO5QlUFX6pXcPWHz3e12PBYuw0P9aka+OycClCS4iXDuQ5n/UCKClG7tL09+oRSqYahBICK4E1VtXGGqOdEq50eU911qapYAFCXyHFpaK+IoQrAkyJen6CjqX7cYMm7Ac1eR4XktZKmBCKXAjgIInCyj473xA4ENU25mBOkztRg3gNOATzRU0wOJaB5MHpKxqQnJv2xZIRDgisTAsqZ1mdHJG1JInulnjuZUl+xywtEcF3SC8MtCeP2TvV63NzcsSMqrM+ca4wUEU6eGSDogbVEBUgl5aUkelfVp85lzjy5LpcvEpfuwLaqVwpjwUG4f3gQCcbsL9haSaN69Uz0OlX1gI+XqsRVJXxpp+enCu7l+DLPUa2W0sA4xnpH9Y4zgTsEVX6++vwD/CBvRJKDQEeJbOQpo8KJZ8ARluRtV7eNj01K5gbH2CWUHZRk3gFZkHj+5ptvBbJyX4AgAD/mT70jCQL6epXA86oBKkL6NB6ANsjs3Jy5KXD8+YsXLhc9OBDAW6uAJgI8EoFIQvEdxiql5xgjDnyAX5I1AMFcm/ehxyhS09euXVdlLMEpFZNin7ZACji0za1te/36tZ719Bhpu2MBpdPXp8SE/uqbJ3bj5qx98tNPVG2c/YXlqEl6F8DpWJW9gHyAyFOTk14xSsIskm6ZiOW5Hz+F+fzaZm9S+Tuj9ZgVrEi/k0xkDtyhceA9q6tIVLL3skLWe+cg7ezJhgSafO7Zp2ZDyCP19VXsQgIaEp8QRAAcK1AiKmqyglfbL+TCWY8AzwBWcsIEkvo9vZelJ3WwBVSizy8saG0DPDMm/AEMdEC4V3PDO6gyJyovPDDwKgzWTzpx6Rh6Ui6PXg+s0z65M+omLKtxqUpysNar9vijqmUBpwRr7vB7z3WkrE3rFzC0dkzrJDnPp0otESc6tUe4r3rrxXhnP2bunWuFaxH8Zk9GiAs4wuwjv4/3gaUCH3CV//JejBfkCoFH8X58HsdTAHlUDJG05J0hWrB/HPhyuUiek7lhr/IZ1gEJICkLHLoKgaR/RQDxCl0SQ151fKwkEHaLfQ9pI5mYDoB5sJTZzwRQs1rNgfAjfRewn+tCDOF9qICH4c9aI9FDNQLrYXUduTa+Q6WYJ5sZR+aNeeHv7DdsniSmZeB9jvzMvFRv5EzYK1sW1dsOAudp58SFJApkVZ2AgJCIVvAeFXoCLkLGPSt3BRDSY1bz6GsspjOq4H1Ncj1VcNPP+Ij/H2k+1c9aPeBdBilB2lxn6rtbBN4VkFXtgmT+ulKFE4ui6sCRKoHfHsh6sEKi79kzZPVeS34Psov6dao/V5zR2hOn+h6qCjwzSgM7m5t278FD+yf/5B/Lrv/lX/7f9vTR59ba1mUj49ftox9+YHfu3AkiBO/XqdQvSULemXWRqhUab7H9azAXgET9OCvCRkqhuyyzemGrP6/33s0AO/t2Mr6+zqNlhZmqx4eHRnR/bGISmRz0OZO94v9cTmtLLQ6cjMU6ZB+nTLzOmgRvA+x1NnL0s4VpRkUjgHtUJTsg5JWqCXEkSJsAcwa1IsQJQHTA2dd2nRyQDQg5/FIiLKsaEwitQLZQ8wAs9D+ZjHxT3lkJgQBxI8Xi34jkfAVa1ua3Bo4jke5JBV9DmfDK3t+Z4PB3iL7ChWSr1nxWrSc4EVIxFUCdBl4+ZL12fF4gGAbQGmQpfA4H4nwca3DcwVweW2ds0WNNL53AgBz/WhZaiSCdGXUyppSRLt87k0xJmIwheQMATjJgebblnk+/uEqoFP54SSCoknlFgiO/k3uB5xHRSj5iSOIXIAS+DmcHfh5krSQ2YAMygZSgdLWWYqgS9CpJEfzdk9++F3PcMmmUALDiAdmoWH9NMqtITMvfCYA17bBXzL8JDmm9psoF2gPEY6rqOFYlr5/zF5WEL5+HoHSwj93wFgacM36+eh9unc9dqIVQ3erAH8QS+qNzzvIJzk73CWlzcyoCFhKj+3sAMU6ecp/ewXe9fxvqUH3WR2/7aN/gvr33bpZ/pbV7oeoqfNxDQJcTWvp4j8SOToDwU2ttIx7z3pcTE6NK0K+srNlg/4yNDN2ynm73wXhA3i39H8ZQiiIoIGkPuhS6CGht7S71rPO33W1ld7fb0IzjpLaCqpV/L+2Vz5Mn5HTbVNmrwIbYg0WP8RoCzmg0kqPVGVifbYUX2AD+eiK0lgV2gMSJCHXcmXPQqr2c1SJ8N+Xz3V45IbB6rgLAAxDRe4W9DgPrz1JVAZcEmxj87O0Zn0vJ+Xxm/beQz3ePt05b5rlXJmHz3m7hmwFgf4fadDaBBM3gUZ1xrkyhP2qMeBPgq2dr+k7j8/j9y/xC+fvmzzbmI3zvXpV8rsY7K/mzujJ+Uc1D5A/yPGp4l+LmlY2r8iCZlPD3zrNDsvRXVP2WoHt5DlRzUo7hH/i7f76hpFRrKuMEzaWXFCq2h7hGPglbxZokjv7m2y/tyy8/17n24x9/rIpIKl1393bs9dwLtU6hZRGqWRC5X79+IduCf373zn1bX1u1v/y//g/FjhMT121haUktPn76s0+sv7/HllbmbHNr3QYGB+VbA/xiPyHd4S8Rc2PTUCLA7/WcTIvib8Xdx0eq3iT+npt/aRdnp2q3hPzzu++8q16wr149E2iIzPPjp8/t88+/kBLZ9Wu37dq1WZu+NkuyTSRtqpYhKi4uLWoMKLCgwhcQeGdv2/oHB6wT4ktrm/V2Q4x5bV998Zkd7J/Y0ECvwF9yYv2DQ9bd0+cKPXZpo+Pjam/CCUiRADkj7wE8ap0UCbRCCIx8X+y7GgD2OXTVodKyNa5+X9v1Gte/q+xyxCo1RqQvp0+Wa7lZrrVhTxVLqd6mhcOW682vHD5i2gi3O7U/eG6XLZyd/JC8w7GdX6Ag4SA7vCDW5ObWpm2sr0aLtTa7NjUj+eSR4VEVUpAX87wcF/JcVQK/7NNU2+JaR4fbtrY2Zzs7q3ZhkJSOdL7SNgG/njzC9uamiAvIeq9BVD3YUes5Ysqerm7rbIf41GXzC0tSjTq9aLW+gUE7OqUSfseO1P6BoolezTd5kb3dbbWAaIsWb8T3KFCdnl6oD/D0DdbhtA0MQGj2CmAncibAHW0CGSrA4cJOpb2sybt+jni/YJ/fJLgpLivsq5ZH+Ng14ayWvS3P3+YzovQjy2fgnt5rvSY3uv/m/vTbAFD33Zxg9LY/tR/cpIJTEhhK+d+IXz1WKdZhdfzU0Etph/2j9dmW41g+V+Z0qhgl7XoQepv31VVnbPNZV36nPJPy/m87G5vPNMUwxVjm2NZ5H5+HnAuBnAJHASmDiBuxjM6rgjSez1X73g5epr+OjU4FIlnPzH9UsWZYgIKkfuW8pg0slA68oKs+xzPe0TNFgONnqysSebwRuT31dncA2AmTKAe0yUdVvid8D32+aNWT46g4Okwdf3e1oFAa0j6Ldi0Jple+Yq0slWNWzgcD7u2QnLSRe+e/+M++B4Dfagi+Y7+ordB37MW+f53GEejobbu8lFSxH8RZOerMEDcoOgQy+cW/wyDp8ASoDServafVBgaoSkLOFZA0D3Pv8Ss5yAASJS3D98MBoZfGwQEJTvrVenVPVn/SExiptbOzS2uX7AjJeU7zVuto75HThYTJ8OCwbW/v2s7uXiTNo1qkEVaJgM2dUrH1W6nsdUPMu6hHR6fLXcI6RdIax1tOIEkIsQW96vfoBAA4HAuercMljJTwKpzdHCN8CUlDx2Ge3cFSrov39O97oJTz4lI1Dij7vHhvFvokq2WCKoTDwVJlTLv34TqjQtAl0vZ2D21vx3uvdrZ7BSUHS09nh/cKBuyCLdjtFUQkk5SQVXVCJhU8uUNw4NJ+VO+55KeSIpFYyQOFxA6M/mQ4qeql6v1wrudQ5WdU6igdEVUKciIkY+HOZlZ11BWK3i+CBA+S4kjN0esEZib3I3nFO3n/T0/QwxIGfOS/N2/OihGL9NHc3IKqTWESi+W5tiZJZgIwyfX09TrAcXhUvSc9QpljVUN2driEdyQfBUKenAogJEkPsLs0/9Imrs/Yz3/+53bn9u2QKkYC6FBVwF98+aVtbW9XfZCVsD860oa9ffuW3b9/T3+nRy8Sz4BNSOEBMHMfMbZa2/ScBJWf/vo3tjK/oCqN7v4B+/AH76kidqCvR5K5zMXu/pG1dfYoOBDrDLlNmKyxPnmuv/3bX2ocb83etHt370rGm8ROD+B1P4k3l/x2+UCvTGVdZcUre569hG0p585/DuBKJZQHZzgcXunpPe9Y58wx60vV2Pt79vzZC5EbeA6qqwlq2lpc7tZB14LhFg6awAYcRzHfWOd1MEIFRwYW/I4AjH+rqjakS72S08Eb/q/3ZbxCUgeQCZlCwMasvHJwhKpa9ghVNl7lzHtnJawS9G1135LsfepOXvRtBECLanTeQc5sJu8iJuA1AWG5lp41AClZhgAkmoEAHE1V6F+4HXTwyBOzWRmCs8xYeQLGAUB+xjpNAgTJXfYT3wegIsFAInVoaMCTpCGH6lWg3m8UMgFVsIwhoDAVPZAu2PNcn/tJolgA6ZEY9V4B68Bozo8k4uOPxlXJZ8bgXPugyAzqeyRmuD/PSKIGFjz2XESfkLJ3afitGlTup+poXJUGzCcgKutvY3NL+4W9BKhAMpmKYVdgcMlswF/k3hlnbAlzx77Ve16cW3dnl/Y79hsbwe8F+EECwbYFqMF8ZHBUMzupYKMq3VnZCc7K9l5eVP2EsXdZie4qCN7+gHmVLFhI1QrYi7YNfi8CG1/DPKv6IwrodbA35UKr4DQCoXzmBAyqhGEiPoULosCl7Oca+zUTCpwnAJae4IwAp0naURLHYXs2Ntak1HB8dKhqYAhPXOsCtYtIQvBvV6Ywuz59zfYPDkVaOdnbtp//4i/sRz/5sa2urtuvPv21PX38uXV0DNn1m0jYP7SJyUnZx1SIoN+6JNajqpdnZe2zxlKSjLWYShjlGVYGrAneJ0M6Za3TEU95+ExYMGbqU90/oDmiKl5gHj7Lmcvis+8gW2DTIFow1v7c7ZpDCGA8g3r0RrCX0vryBYOJnPvKmcfnlTQ7Z0D2Zs05TMAr+7WzDlk3FdmtAFA9geh2rkpgxzxXYG70l82kYSYksgq4ef3k7/VzKccUybcrnH8RjADUq8RT9BeOStJMQnlVbd2nurxUvntDgoNEw1n6RG6v0sfJwJ4xykpXTxh4jsf3rwN9+X5lMqhM9jckGhzB1I/0TNErWb1Q2a/IvsXZw310Fkcv1jJ5ViVUEqjOZytSpaXNjfzWGwB85ePq3AhyZNGLOv2D9AlK0kTDVDX0PvUdkWPJe+T4Y5vYZ1ktkOuWz+p3Oq99HrwXe4+ulUQEx/ciMRcLVudqUU2c45RzLcWclAYXoBn9qiOp2Zi3C4n+M/wTrxbg8w64ulJCVtr5/nM77bY4feFYR+wbxQcu+8y8+74/VDWuQOAkt4ZUM/+WfY/9rr0PwJkEo/DDIQk68ckXJG1C2MNepX3uQLMINJAHSJjzzrlIElDPdKUHG7D/nwAAIABJREFULgC/JJ6xP8R+fJ/4SfbmnF6Uh1LlId7yFjnsgVM7OYNktWOtbZc2NNivnxGDdXWjYGQ2e+OHNjX+wA4OXLlEAHeXE9xOqZJgH4Y/KP8vK7LinKNdEOPsrS6QuGY8aqcK17AixRR+huxl1ds5fhFxcrWOcv8UayGHqUr9am3nv1JStagnjhgyAb9MOCaZJRN1SfjINY/fVVXBhzx4ElC0f4JA9UZiuQKBfforcK4iKAdgUkkBBwCr6S/qT+LvboNcJrv0Q/OzpSJHlRtIELm6R5n7bkyCZyL9KgBYj5QVx6VBeQsI7K9Qg+vO6ojcR9PZEdBVjFFTYr4AOKskewPoWV8sk8MlwNp8TFVnXqpfFL2B68oe/1ber/pvZQMSbCufNW2p273GIfLflQn5BHT8bInq92T+VBXTkbdJ61FWPze/WCSpuQSk/yR9yU1UvBbEpkvieUjPJ/bk6SN78viR1hKKVZMT1+zLr760F8+f2vSN68rR8FkU27BXY6htdXXa9tamHezv2+3bd+z6tWmBpMhIzy8t287env3ggw/s5s1pW1tbsoWlV5JaHhkdk3+Dyhbtt37/2Wf24sUzu3//vkjg27ub8k2JU7gXSiyAsYqj9BJm83OvbHVtyfp6eu29d9+1Tz7+qXzDLz7/rb188cyOjs7UBo28VVtrlw30jVp7W7fNzNy2kZEJxSHrm5tSAuKSSFUPDPSp3zCAN1XB+FhIPwMQPnvy2OZev9KzbK6vyW4PDo6oyrmrp89VGi5bFLuPjI6KvAzZBjUrKoEnxq9ZV2ePWst0tHlFa0Kk1dmoTevEkZiiIsPWOMkVYBzrK32CigIT4G/Dem1ex01rs7xD5ibTJyj9Et8Qbu3q39fr3Ak9QUAR4OHnjl6qBUUcYr1j297dsJOTQxERAGipCOY91tdWVIE+Mz1rd27fd/C3BdWjbmtr7ZAioSvrtSn+55xhbei+Ul/iVijbLdv+wYb19LYL3AdgRnocsvytW3ekYLS+sq5KYBQRD/d37NrkmOLOjbVV297Yts7OHjs5PVcV8P7Bsc3eum+d3X32emHBlldXVAmOr0s8MDQ8JEIW/gftiyA2EGOTl+zqGbD7996123fvW3/fkLW2EV/yzN7PWGB2KJUxpmqREd300v6kP5b+R/qy5Rylz1SBxP7LKt+Zfq+WWORuSt++sqvR7qO8dsZV+bM8Ez2/XfvUSR5MG5fXLNdXMwAsO9mkUNG89kpbWp0nxUXf9nsti1y05dl7hd3Me1a5+fhM8/1yfOvx8jxC+gaZK7vK9jfc4y2Sz9X+q4Dtxv2W98qxr0kBDq57ztHbRaXioqvFELMcyV6xLjI/1XweJZHT80ZeFZuS/Fk9zM+8OteLMTJ2zHPMfai6QjrnJyvMc82UY1ieyc2qGVW+o/An9AyRx0zGna6RwG4osmSevRqv9JGlrlX7J/k5L6xxlQcnlsSZXuynjB3wzpKQV8br9bg4ybgiPECmjCIMnvW/+pf/6ntc8C178bv24+8n+rs2o295n87+NnlE7Z3e0w2DdLB/bOdHSP858JYQr1OzauaSqoQ7vM/F5UkAo904l/Tia7O+PoAkJFGROIMB5kweBxKinwSSKeozQsKUqkX6l1JF5KxeAbLtVHHBZg6gs42kf5udn/LoJC871IOD/qhbmzsCC7wQqpYmykDOQVlnnadcJpU82XBeDscliQ7kGI/t9PxY/27vwDuEmeNMcj9I5CpaS7sHjTh0AmiVfPTeYZIdDamc0umtEgAKslx6JhP4mcwnKMpkQubOJcUSfbf0e38VfVf/FmvNf6YRuIR1hMwd8jVntr9HFShz6BXDnfRNpeoRQZpzeh07GMiNSRBn30/NRTCI/L/OdASsZqyoQGAMEugVeBXyriTlNO/h3ChZEQcVKdoEgPWOkShMiQrkjLxKzRPqXnFHfxWqEhx0pIrCZdtcdod38J69HLC+5pBmZWwAo0mA7+7v2s2bt+zOnfv2/Pkre/rkmVeMtrVp/eAwcG8HzZCUPhUIR1UEwR8ONCCxpG+7u5TQgkU8dW3KVldWBRDdv3dX0lCSxN3ZNnrUAfwCXHJd7rGxuakq46+//laOvzuvrUrkUZH48OED/R+A9+mTp/blV18LaJyZmbHRkWFVWKTjtLtHVcSqKonnFhb9HQC1ogLl+tSk3b1zy4YGCPrObXV1zc4uW232zj0bHAKkOvH+jvQ0PDuzFy9e2Geffyng6+OPf6zK3wwW1O+uncDGWXp8xis7HVite9LVbDNYpisryB1tCuS6e+eOAHfmiLl1B84Tly4JzN67FJBDxab2HBJHUYHAfPDvpaVVPReA/NjoiN7ZE8FmbchJqiLG7ZRIHnG6eQWp2zzeO3sJZsCQgGk6boAmzCuS2ow1jp9AmIF+sctZFy5z7olGks58nvsq4ImEiicICqmgqExk7WWPVc/l+1g4iOwEFRjozoqHhBFVvx3tSnqqD3NU2YlpqMQuji/XcVsCSJnKCMmKTGnrdGq9l5Hv3wQFZUvoG4X8Mj26Q2Kc7/L+qhSKHoK8B2uB5IiqlENummthT9gz7DHmBOA4vyv7IQIKvRQh5SBf6X1++aPEbiXNbfoclYia1+gdzLPrPKvAzJBDjp7IfFbXlDQmduvE2jqQ0/d9DVBCdTfPxxplzcO0Fpnk/EK9yKlcphqZ7yMXzz7ELtFzm+8yZxATqNanItmDEwcGuAd/J7HDu0yMjUuKFTsAeI7tzUpg1jvjkACJ5HaNSk6vbObfnEFV+jgSJfkdAHo+A3lFlU7R4z3HmXfizId56rlOB7lynUFgOWF/R49MJ+PUskSyVSkDFYnzDPBKlqqCtrISpwC4km2an5fdD5IG+8tli5GydfAipbsTLPHz2mXpGImlpUX1bW5FpYPWFFH9mzK3gDkQmPg343F9elrj99lvfmN9g0P2T//Zfyy5eyTkv/ryK3vy9e+to2fE3v/wAyXwIBDkMzI+tK9AYm1o2IlFPEq2MeDZ1DNMRIZWjS3rhPWcQRdjyGdQDSBpxz7FnmJrmGf+8H0ntnggm7bNgWaUPA5lw7Lndwa7rAOk6rmf9klIoIuEIYUN3wcEefmM6W/o+aJCO5MxaYe8YtGrgBWoRmCdiZcM0p1I4ooHzkz2P1USpUoau8/kvotXyua6Sn+sgf1e9aDMgDjYibp4ncyuQQH/RYId5X+rdRq9VJW0qiiNAYBEtV/2XncyBOoLXsFeggyVhG9I+mYlbwbcsvuhLJDsdt8f8S7eUbcCKvP6vm593nIMda4Huabs6VkF9MgjZ/VjVI3nuSHyz4kTHrm23jvZ402VD8xxJkXyjMh/u1xYNbNNY1wDtQlUxQoIoLUGXBP4VIVmoWJQGbdy3cQ6coCqloBMuxEDVAHprK0kuaT9x5ZL0SEkzN2G1M/jEs1u3yBWMga577SXA8iOrwX5zhn+zv3MysBCojLsq0hokQy6pM+3VDucbFYnpTxZGbniqmqh2mPsnTZPykIw83UFOHsYMu9OotKZ4Sib/i+1hFAncHloiLfeKiGrd6UaITWHo6j8dXKRq3y4LCVrF7WFi/NjAcCALqwtWoJovYSvnxVGIh+ol66TeTKnL7/9MgkKx+q1fnJyZE+efWszN6ZsfGLUxieGJY+5traoauDNrRXb3TtU/HFn9sd2bfI9s0vvLyzAGvJgSE23QK4rJOlz/LwyXiKWEcu4P1ZV6Wc1SlVlUYMIKU3vliKVqgpgIc+kGPXmxLLGR/iQz4fvn4L4GiB1groxlHEvhq+W1K9SxlXVpjy1ysdNu+OVp3l2R+VvnXFOw1xUY8X75NYWEaeuhk0fvFYAqGPtBKu5qL9fo+xzJqn1X8WofvtynPzvpeR1bvo3/5vVyvmbtE15zavG/21Xy8+W3ykh4JipGpEOAL+851XXfnOo6/WUUqnV2VhcoAaIa9tU3ksJdgFPEV2X/y16FKatbH5OB/gS7K//nna3eeya56laaIUtLt9fdjB+UCYV6/MkW3F51ZEfvd6ygm0BGV/+R1uLzc/P2ctXzwVazt6clW179PiRffHFZ1KzIubo6YFQ2a6YZHx83Hq6uyTXy3e49Mrysk1NTmm7PXny2OaXl217b88ePHxoA4O99vU3n0mha+bmtO3ubVt7R6ddv0asPW5Pnz21L774vY2MjMpvJOcBGAjJELCYZwKkxtZRNew5hE57+eKJbW6u2k9+/In9/M//gQ0PDyqG/Ox3v7VXr+fooyYC+9Hhqfqvdnf1C/wdG5201fU1Adxc99bsHYEl2C7IS4tL87a2ua7fUSna191j66urUvlC6QL9ZgEpRyc2NDKqYgvIjrdu37XRiQn3rS/O1F9ZKlcXJvlnwO5L6cVBhnFCXHn+k/WqfTmdKrF/i5lP8ka0Oqi+n5u9AHWd49Io115WlOZ30268bX1V+7/hMUrAN8/BytzFO/q9Xf1NqKxdXEKAgixO/HloJ6eHdnS8b7t7SJKTV0Fh71CVwPTgpbI8Y6X/j703YbLrPNL0spZb+4ZagapCYSE2QhQpiaJaams87vDP88zY0d2eJfxvbE9rWmyRlLgDxI5C7fu+O543M8/57kWRPR22I2YYhIJCoerWved851sy811ydHTCW/Ocmu3vHVij4e4atIjLOhYxOGfmQH+XnZ3u2fOX39r+4ZZaHbAicKaiHQIqXPKCrY1NOz89t8H+flmK9/c2VOs4Pjy0lcVle/Ldd3J7O79AgDNgV0YnrX/gip7U2vqGFMX0gn7+/In19HZrjisWggAtZwjvW9zo6rXR0Sm7Oj1jAwPDIujLUU4gcICfATRV2LorYKpRbwWAOS/l+BMxaLlX6Ylk+59C1enPvI4tW599vY+lw2L9+eX8SPCO2MTjLidlljFckjwv3bf/WQLL5Z/71ntdAhqX52C5r16257bO+fx3xqHlmX/pGVaoVnUuF6rkCvBrWjf1bl2CyJkLKu+rlNHFqXgJWaMEGzOmZb7wLFydi3OWEyn1X7TcyVy3FYDNc5I5oJpdPtMgI/nVeA4lZW2IBDK/zJyvmhuRW/G+qrNlm6Qco4JwlblQkwL5ewgqfF7mNQl2U1upAWAvWas2maI6EU5r16Z0b9E5Gr2Fa1A9sJcA55sVwM0uG4qHA2z2OmNNECwJFkkIqJybwr2Nsfnb/+3vfsIFvz8M/VH95KcH/aN6nD9wM+12Qdzd6O6wnn4YaLDeLuz85NxOjyimt8kOWge8u00Ggw31bzD71aS2/o94oRsguAcmJiocQBhnY2vDE3vae0rBLidIaXR2y6YYtebuHrZcBAxunYYCuKsrrKSx+kUxeNFhdk6w1mEnxyhs3IKMgBXgjmJF9vfVBpfntMj0zprXJBdoyj0DrgAoAoI5M13/U1/fC2sMUJzBYpIClakHsaMtnsy3N8w6u7nONuvurnsfwhg8PHIAw6PkTHRzLGqRWhXA6lq9YOkHRNlAz9/DASIfnyQXo47mmlFKc8sEmN1SBJmdHnu/ADvvsL39Yzs6OLcGwEejx9p5L9QtSsK5hwQ+/YKL8l7NFNY1uuLOlSyurKwKnWm3KfaV37/3OfNDi8CTg5bXo4JLNQwFQO9D7LbQ2X9YdtBSPnuRZ3d/1w72jmS9zR/AUhIXlOQkUxRnAXCw7JyYmFTADmgDqEmQPzDYr6RxbX2LLq+aM4B1fC5ALQVeBp8AZWtj3d59+DP77W9/KyAZ9ePXX31t6+vrUgZSrH81P1+pZvnee++9pwAH+2jUunfv3rGr165VVkDMSUCg+fl5gZeANQT9FCUBa27evGm/+ejX6jkJKOS9Z9Zcsd3XK5CTe0Q1SH8gehQ/efbCDnb3rW8AS2nvI4OykT7Ep8fHNjo6ot5It27eUD9LWXt3NKy90V0FUdw/4/TmzWLVhxSQi4ABwHhhYUmJIwkmQVv/4KCKdtdnZ0JFnLau3s+WZ5WWKyilUTUPDQ4IBGd8uLZcq87mq21BmScoQpiAPDOACgIwFJowV3nm2GeTWDGvcj5lAKlicvT59kKEbwIe5LkqF1ClDyBRtoFeYM85WjLjABi5/uwzy3gA+AC6eDLhahpn1rplNwUC1qkHt64C06oJ609XJHrBlAAtAdlyt9a6iORJwE0UeAgMUfnxM4GdYYcMuSHvkeIuAACfIZa63sct1tKym3GRNS8EkFi/Al862ivrboJs9mruA/ATO3Tuj8+mNyqM9IODIxUyGRPmqwOmDj7zTFm/zBsAZCyMmefMK5LbVG1pDff1Ri/ALc15v3dXIXu/Yj+AeMZu/1zbI/M+CbinzaVv0QAAJBYNfTbq/LQsZtx6+wDS2lVU4fv0zOV3SJJHhrCGd3U/78/vpguAf/9ciTXWdCQi3P/IlREBwKm65ZqYU4B8UvrSf/zoyO17B4dsc2tTxA0IKEODg3YASHh03GSV6MQAt5lnTKQwDZV9AqxKcIIxCoDNv7kOrpsiv4rf6nPo9pfJZBaIEErjnINekInCT1h7Vj2AS2VOqHGdnOOOBQlseVEFxZlbaupU+x5Fjc7k7PEaVunVv3PdFNZEVZIcACTEC8hZL56/EHu+u6tDhRKKc1KYSiUXZ+X5hfa4zfVlu/fu+zYwOGSffvxHe/fhz+13/+qv9Ww2t7ft+fMX9sVnn+m6f/Wb39jPf/5zjX0qvDmnsPuXdSrA/NGR7WzvaI1wnwn+prqP5+Sgi/fq9WTXLVmxcmOOJRiTyWMmxLm/ZbLmRVHiIAcUXb3ve5vOWsVWrjzmOavPedjRSgEYgBbxFs+1p7fXexlJ5erPggFLVY7vW17oc2A4yXy1Qk7knGpPoyc3+6vPVSf9ZUE/vg6XlCT/aO6l3Vf0qXTQwt+3KpgUG2QCy2mVXscffu4kIOvxVOt/NeiQ4IgKS+FAEuFdDWgVcVmOUWX3XKhu00I59/oEX0ow0w8Ct1vWupR9lwOIWie+WPxO06AiE/1U90ZfNRXYoqCSRCEnAkE6iDYGkfA32a9mUSqKbbmmqnGKokQNdpbkD7802XNH72dBNhGrZtTohSYH9n3/cRY6N1UVhaM/FvOEeedFliQC1ABqWQhO4kjed16zyAPR21yK1SgQuTLX93jOGBGGID+g+hRxKlrgBPBbEQlwRKF/nxxxXGGcCoIkEvAz1p+7hBzp4XHeZp/7VCJoDoqcGUoEOXzUqnIp0YM0AtlJaqGYB1UBNC3Z47m6Ktfja8VLfK157u+VoKgIeVLjH9vhvveO5F4AB9i3eB6cp1Jlq+exEw74D3ABAAXCifKd2BsUxx/v28H+ju3v79re7p7ei2umdQBjKxKa3Cs8nhfIrF5n7IWnoSzG7eXU+vq67Z13btjyypK1tZ3av/of/8oGBvoEzLx6/czeLLyyqSlXwpFX2QUk4H7b22nY6YkDuQku63PV+gUbTyfMpcIXC2quj4JY2u1rb1QO5AoZ/tNcYr5qn/X5kcSUqsjdoibNeZjPQ2dsS2+2OgdMVayv+MzpfE7EJifgtaoZ1m0YIiurAVh3Z9F5oLYpXsj0vd+LoEkg8wKot1VIV5rMZd8u/DSDJm8VrZO4HJtlvQfEOxXnffm71ddF/fyywnUqVootv+lLr/nWGer3va78/g8V2MufXXY95ftUKmpBNpf/Kc+c8r39dz2//77rqfZHR8iqTNz3Uj+j2Wel/MnpUhLtClJRnik1cFf5M1TnaoICOXfLudz63JvO0vh03/vLekGcYaUteBTnY7LHPHQiUvYz9LmZ1p8eQ5JL0FvXXWsairmfPnui3Le3r8+2tjZtd3dHNr1tdm6jo6MSBEBQlwvP8Ij2L0gtxH58PrbR2D9vbG3a2MS47OdXVlftl798X+S2za11nRcoY9kDIJw/e/5UxOQPPvjQxicmbGVl0XZ3NkX0Zn+DSDPB1+fnyp/Z66nDACbfu3PXfv3rjwRSU9fY2tiW89eLV/MSP1C7ODo8kfKSutbVqRm1Xvr8i89tYZE9sc1GR4d1fs7NzemJr6ytqD3P4cG+zvrjQ3dvuDo5aYP9tEDy3A7nhqmr09qLqUfhZNPd2xt7hEld2t3ADQj3hCT3u+tTzkOfYikAyX1JT66a/E3bYWWNWqyPEJBUa8spINX5lW+k+VYsqTLer/aYmobRNO9yrldFvwp0rsuAHuT52ulo43xn4mQsxqbENXMuQfY7FPC7f7itdmc9PeS2nJv7Ok/JbSGVUudhTY5PTnn/5DNyxjMb7B+24eExuVdx7hBzO/GSvJz2QQ07Pdu3+YXn+hxc85jr1A8gXF25MmbXJq/ZQN+gbW9t2eLCazs7PbDxsVF9b3d7x7784nN7M78m50LIA/0DI0RV1t3tFuDkKeShn3/xmeaxSBA6R48FVtPyAdtvrKSZH2NjUzY5edU6G8QhtG0gLvD6YrasSgDYo7kUq/izruMyz014ftxzktwUJ4nU7WRvtVsK5zfPQaJWEla0JYko9x7lQkGkqoVKAf9FHM/v6dynPVCQ/JU7FW1RPOaufThy2lXzPkk1xXxs2psv23vje36t9T5fnimt52G5d7bG4q2nS35+gpmtZ1X+O2PPJOO6k1EQV8uz4pLj67JrqAhlqaaOnCWP8ea9olZvl4BzfpSIhqoX+LzI56JaXOSzNZk1RFdBiqxzI98l+P+8V4+JXUzCT9QWLdxdcl4yFzkLOGcyPlLMV5AEWHtev3TXTM3BmNtVPlPU86ocUu2qiryuarFQx/o6t5mDWiwuUEnXrySEeUvHyLmzhqb8w3Oc2nHSXc6qHsARCDqB0PMnXW+sK827UAyXQHA9p73m5u1SMk5ps3//9//hJ1zweyO9H9cPfnrQP67n+b130xhqVyagoguJPQW8Li/QsQmc7PomgEoKxnmyV3zfisSEPlTRc0wgsTfbE9AwNNxpV0a6paB18YKjpzoY7dxOpOgzKfxI6I+PYZ9TSKHQyqbvylYp2ELpqp4rSqrbTfWOs3brbO9SICc7WRUdQi1oBLPu0S/rY6lWXEVFwgDr0oveaZvXJmA7rZa7ewh+2EBdOZjWzIA9kxOTNnX1moLkrd1N29xYt7XNNdvdOdF4dPVg3RqBbKp8g+QqdSrFhg5X/2bQlIeZ0u4IHlQUVSEitCkq9PvPExsuF2xdN/Qx0xhSFFPR2Pskq8CL8vrE7GiPxMP7NcO4VSFFvZSd8e9WtAnMpbTY5wLqbXrVqFhU9Juj+MIhLPBIAJ5b87o62oEMrp+AlbnmKjdXGTC2WTBGsUvgyvujKOR6KMQBmp5ib93ZLu4BwXVf74AHrPStbG+oJ8/Y2LjudWHhjZ43QfXK0pLdun3Lbtycs8XlFVtd29R8pUiCkpW5Q8K1v7tnw1dG7N7dO3b3zh19xuv51/bpp5/Z2tqG3b59S0klYBjFLECX3c01+9VHH9lf/+63tri0ZJ999mep+7Y3t2S9Mzt73Q4Pj+3Fy1d2sLMhdXYviRr319WQkvTmjTm7c/dOxdIieGesBGy2twsofrO0aC9fvFRfYRSV2BgLzOyDBY0ysksA0/DQoEBS1LEwpAHZ3CqkXV93Al5E4YjE+MnTp/bd4ydijfIH+9pUQAL6omrk/QHj+P0OBUleeOIZ8mwIWrgXJ1U4I5r5SZ+57DvHzwjKsP9lVvM6KTe8ClYldFI8yUXQA6HXb95IaQmwxbU5ONhQ7yOAe5LjTBCcMOD7Wq6nZIACtMCY7R/oUw/hZANmoqHipmxlndSQ4HDTOg3FO9/LghsJ1SHgnZnUntxvvoevEcgNXlDm2rROjmpFYAJ4aa2aQTGfkYXmuqDs4KcUhRAn4jpV6A27S5FtBPh4IV62wqjC0tIx+gNzjagbebbsRzxfng9gJ89PTM1Yv8x3wP1UDXp/3wGpXSl6k2zk88z+sBRGSPq4H4gZzHNY+iq+a4+ixy/APkk0RXe3Y+Raent6NfdlTRl9MEUeODgQeMs8lIUV9uNH3u+FsaeILnUVKnCAO9n1uurJFU+4BXSrIMTz5p75Pl+7qntYe1I+v929fQHY2WeZgjGKdtY94O3k5IQKTQILQgnAPCDBAHTgutgL+Hz2Mu6JiYlagPvF0gtyA+PA62UnLoWXF+95hkr4okc2cz1BAweTUAy7yhqVPdfBM+FaUjnuyysSkQBs0jrIk4Ja5ePL0Ned2gVkQpH9nNi3w14y2bpVX9d4H9lkRhJzWVCp9R4ELRXZQzmXKsBMtLywT/EBsMWJIIynq+d8rqwsL9qz58+kbIXc1KNe2OwHZ7KABuRmHHa3tu34aFcM/9kbD+zK2IRaAPz+f/idyCzs24zr1998a19/9gclkR/+/n+2X3/4q6rPMYmT+kU2Grazs6c9OMFX5gwkCPq2wdjnj3pSY50aLgJabz09mjesB/7NzwGXs5cy6xZQJgGqvF/u1edBALQRu/FzAKAko6QbQ/b4TRCDPZVx5D2SpFPve9rhtP+mKjdZ+uwD/Kh0KWB9JgEln4mrtk8D9AsSW4CW7srhRaFUqhMj5Ocr/om54wmuZ/c1Oabut5REmlQWZAsAj/cS7S97bXkYHDhuc2EzC+xFoT1fnUDfZX/nPt4K7rYWQrKA31rsz/09CXBSb8c+m4UzxXlFjFjF3bEf5M/Lgk2eI2UR3wl+fpYm0UkAS6wlL354PO7gn/cQz3ndnET8MOiS8EIBZ1+ag3geUCsF80Vlga0cy5wbel0gYyWImjGzQGftLQB3fg8+TzyX4N5qgDb7+dbFunzWed7n2NYuIV4MItdJBaeULKGodgcLbxHB+ZgFR4HfAfz7vHYFL0Xk7Z1t29zcEknOr7FD+ws9LQEi/Jl4QVNFKZ1fXkAVEUr36KTKVFjkvMn9GfCCMw4iFHuS2gFEkSjPW96Ps52zY3BwSGeRAERag0RsoXiEfKT9XP14sd5fXlqOHsQXimnII1jvqOgoMFOOoii+wuFAAAAgAElEQVR+egb5pcsaXfTc7RYg0tPTaYPD3dbeeWJ/+fOfbXSsz+4/nJMDEz0+5bDx+mWMue/95+dt1tk2bAO9V63duu3kGDv7buWFGXuK6NvuqmByB3cPIh6ify+KE4Yq50aCnTF7WRdxvjkQ4msnnQAYfz2Tqq9bEDlCAe35mRf6krhT7ReR3yl/q5ybvOjGBwmAD+V5RUaIxZHgYQLJOl9TNVyQwJw447Grz7to5xStRaq4ttxbUgXvH+oq6Ty/C3WpMtFEAIgMAmx0FUoQfFqJLL65V88wz5h8G1/nvtflOneL4yjyFuhSflnGx8Xu3gyqViquJrT5ctD0kl2q3H+Kd6iZ1/Wp0gKW1ardct+qvm5yCqg/uHq+mVhFfSZ/L/d0J8sWPaHjLcozRl/nPhmgc/1J1G2KqKwJvK0VRK1nVn2mhPNZ5ehWE5o8X6lOUNVP/EzKnukX6pHre7I/d+K4JFvgLuDnkBMW+T61AJE52tvsxcvntrD4RvfG2ibXB/TlNTs728qDse9lv0axOzs9I7Lq8vKSlMQaO7uwg0N/T8C7peVlGx+btOGhKyJhQmzt7iGepv5gitfn51/Z8+ev7frsrN2790BW04B2OC+wV5Nns7+K8DkwYK9fv9T1QP58+O7P7NbNW9or2X/J4589e2VLi6sCgAf6B63RgHx+JktfgD8I70+efmdfff3YOjvbpNbFsYd74R6dIHsm+/zDI4DgA/UYnpme0X2To+CIhmvT8MgVm52Zs/0DQPB9qTn4vJ4ucg16n0MUCUJzuF+0PvsSQvUzOED/SyvGRV1Lwcfbi6uCeSvGSzWJm9bnW0SoYi9s/VVfjpes9VYVZrWfxBqqiAwqg8pFiBrl2emRHR3v28kJTjvk2pDHydO2bWt7TaRfzjByD57FzPUbcsKQnepFmw30D9nw0LhELtSozs7b7PjoVPtcg1Z5jQvrH+iW/fPWNi2EDmxh+Y0tLs1LBUwd572f/dImx6ds/s1r++STj21pYcVGRwfs6sS06icL87x2T3nr0NCoDQwOq0a2vbVj4+OTNjg0opibtmbPnj1RDN9DTkpeyfnQ6LKRkVHVz9raOm1m5oZNTV6Tw5woFdQQo46Q55rHGN7aivotsQ7zLGMX2nWRB0HievX6tdbm9dk5o6ZKT21iFYByERRw+QrxCQUfr394jdIBq5pkkGep4ihcFqvgOyZYgscix6QDhee9HiMFABrug/TOVs4AUKa40XMrJyN63cXXQYDLkcPU7kbRNqZ6ne/79TSs5+Jl8X+pQH57vRUrLhOXiB0yNm2Nj31ZNp+ZSRrKFVjlWCKDJdje7PCh90mAt7qflnwqzhe/hgAh47Nzb8r5kmu4Or+0d53aReTx7PGqV6WqpwBbud58P2pYlXVy5KkJTOeYJJCbMVoF2CYYWrkceWsoB3frdpc+b2gB6WRNxXkB2Ho93M/HjI1an0XeR5mTZS6V+aquuWTMxDTJZ1P9HWBtkj1VqwwyRq6FzKdTTZzAr+f80Uoh28pFLVHjHfbX5EN5reVYqR+xwPQL+w//+3/6CRe8NIv98X3zpwf943uml97R7P3RCwqOFEaPjs9lM9LV7X0a2Y8Od8/s5MCDdgXk2B0DBLMpdbp61sGTuiDjLxYuaD197TY00GG9vRQB2ET5IZsqBcIzHeCAeNr0L0iUAUVga1FYOLHtbYo3qGlQAFJM9vdWPqsGTR3WdtFpne3d1sDGhMArFL0EFZ0dWDD2KBhD3QtQcLC/p/cW4zvZMNjM9rgVdBZZkj0PMIpVDoeV7EoFfp8LGKPISxFcPVn2tvUaDqj9gyM72j+Tklpj0Wiz9q4262i0WYO/iTBhd6sA4GNbBgxB4qmemQcily3L0uqhoETqMKnZUXoj7KM5OgKMxv7scO/MdjdgQdEvECWkKxgZJ+yherp6vIcixYRI1HIucNHnBoupBmz1MWFLJ0UmBXoVXby3KIcMAJhslU9PNdaAIXw/cwT1GFbh3jSWFO7TFlJqQph8stEEVKTID6vykHDORoZH7dq1Gbt2dUZg94tnr+zZsxe6/pGRQfXAnZubtcmpCSmA//LFFwKBASdROmRvy6mpKbt+/bp67PJn4c2ChpNiPQovEr3xsXF7+eqVffzxnwTsYAU7NTlh9+7d0efMz7+xTz75RKDlvbt37f33f67x/eKLr+zR4+/s3Qf37eGDdzXnSBoB1gCUmOLcH2DQuw/fFdCMzeji8rJ9+uc/26PvnihJICulMIhKneLWrRs3xOyl4INig+sD1MKaSAERIMPBkXoh8YwBUEn4mIsAZqwH1M0UIlVgtDbZpArQOj62paVlPdvZmWkxkEk2IHCkpSlBQtqtoJTktSPDww6CRn9k1s23j78TuHL/3l27w70FyJTAH+CxAI5U4ccqEHt7f1/ACdbBJLF7+8xTxsutjNTntafHrW27ukLl4r2snWDggY73vzxX0cHZn64i5m9ZJud8jGJ4BlRVH/OYrBmYav9EsXpxLjCazwc043sZAFdFrSJREKP6zFmG5esu26wTZE5lfNVXOdaV9xcOlZbWa93XJG0QSZeysOK26b5nOCjk+34G08nEBUCkQML8ZO7zGuZ/WqGncohnxmszwBURJwJoL9S5EtA/w6X7DkBpdKVo5pkwZ5nDzFcKxBS51X9WfVu9MCnQQHa5kIW8v7cXw33fYB4AoKq3dTBN6anEvIR1yveZm/xMYHmoL2Xb1t2tAjj7EH9y/vMsWf/8TGSHkxOpnjgnsGVnX1OPrTNY/57MqD+sgG/T9fE5/Bv1uVsUue0R18tYsA/ImrnHLewZT+5VwDo93WX/7VbfBOeaf6FcYh9lzLa3tn36BLFG8yQV5gG26ILSnq9S6YR1ZFmkDTvzBKArBaF63Pqe4iCGj2GZTKWNUFnwTLBB8yGSMfXBLArXCXJnbx0nA/k98BmZkPPs0haaeOLly5e2sLgg9a9YteKOhN2l+lie2OkxtnwNFdEYz2vTM2K+Q1764IMPxPjH/pli39bOtpwQFpaX7f59JwGh8E27ZcUHms+1BWMJZLr9lO9lkA8AiXm+PNsrV66ESrzLtnd2pSBn/uuZWpvIOqwx5jhghs7KSI5zH2QMmStpUc+85RwTgSpAZwotXB8gTvb7FLAUPdnVExqViizluY8CII0+tvV6TqWqt21wENFjjFRrZ3KeZBWeV+5bWax3IMtVdbp2CA5pJxZzDwITxc4kNMhWW72Ec592e/sEQzUvinOEMcw1WAOFXmiuQcLmXbYqvrSw6ZoLjGkl7b+be1q+U12MyaJKYdmchaksSqXlMkWnILZkESTPoaq/VKF+z/vRmEWv44y5PYgED/K1omQ+LZXL9R7kQpECdYl+oOXYFLWmS46iDPbz98q/3355WrSWwEb5dXku6p1Czex5RQBQhcWok3KywOaqzeoKxFqJa2Acot+u1KanTjRgH5Z7QxSg8jP8OmrFU15XFm5ybWdsItUCdpHnxLG+cLTXo6jHnr2tXe4OnJvElqzBygpbLVu87Q7vqx67AY7wHvwOSiGIasSpEBcJ/9mXiKfTLg8CG6QjyG/KDwLlzyJa6QjAuBLH0W9XZCgR3BxsTICakSPf0TUVhD7eLwtwXuB1AhvgCMCDWuOEXT9RB7mFt+vgHl1hRC/B3r5+6+8fFCjcKVUqThTEkHt2dnFge/urtrb52q5Nj9rJ6Z4try7I2efN4oZtbZ/a1HifgArUemsbp9bbGLT33/2VTV+9aY0Gyu4Ld2kiJhTZC5cg7wcuAjHWm+0QRLuiDRHPDwW126n7/PeYwFXTPCd3ReL33d7fiUeMG9fPHp+FwBocqwvHZUEt90XlO8zzC85QyFW1S1VZACxVQbk26tke+TfnboKEKtqmEt+V9MyJjtgbvWe0k3h1nkTMV+9fvpJyz0vXjyyAa2kVZBlXyrmTVlPhsihCV9hPi3W/hyilwj/tgAsAuMhh6+K45838n1+/u0Jp7Itx9Msq1V7+/vmntdje+u8K6GjhupQF93K3awJucwsKEkA1vq0gbIs6tnn3rG3pmwCteJHGzuF0/07L+JYKoJw7zdcruN33zniwTUffJZhdOb8rl4eIgfQ+QbYVtKyH5CQuL8jjJGQCgk5Oj2z/YM/29z1+Zl6ypxFf8++jowNXBuIatL9TxerKHdra7MuvPve2TJD8OjtsZva6ra6u2DfffmW9PX127dq0QGGIqfkcqf8AxhI/vZ5/qZ+T4/NZEG92dw9scmJa/XBp9UKee3pOTnJsvX1dNjg0IKXxt99+Y3u7p3b3zjsikR8e7tri4rwA1jt37tvu7ratrCzbxMSU9lv6Bo9eGbWHDx9qT3mz8Fo5y8bGlr16tWgHIuC7ysxrF7Nqz+B1hiHFjICLEIPYdxlLcnv2EsijtG9ysqhbE5MH0MYEVTKfzxniKmoHgwG4+3r7tf/B6WtvYwx9D8t81tdmPVvKr5vmaNTP6kXVMoPleHE58SKmbPMvFHO73PtyzWlOlUSFH7DordbvJYBYvR5j6SjHyEzU2ziohRsto8iZRXTate3tdbUj4IxodDF+xOzHcjTj856/eGobm/QMPrHR0XG7feue9XT3K49oa2vY9dnbsltGadvV1WkHh7t2dn6o2iguGjt7W9bd7XkD62VpeVF1S3pdM29pb/Py1Uud30ODw9ZO67zTU1lNb2zuq13FxPik5iKLGoX84OCwjY2O6/kzl5aWFm1jY82Ojs8EeF5Asu5t2OjYhLW1Q0zusps37qivMSQDx7oQkBRK74s2nftcm7XTEsYVjIgsyK1Z428W5u369TmbnIBg+0oxDMpj5j5xkXoS9w5IYR9cPdUcqeMR9wOi+95WA8C5/+SzpX7s/2va2nM79J+UP4x6h/ZKFOCcEdnnmrjSTxIflwLUTHKcYmviglNXpLJm/VpDIRoLJedrnv3lWaevI/Z3QljaataEobydtMdu2reLhKTcj/MzLjvfkiSZ51+eu96i0GtFef5VZ306SOQ9+SHSBLdHRvUW8al1UZfPrelelJ94HaMVxOV1qgGG4jXfo8oVEwgvagLchwD8aNNY1gvyDEzyZNb3M3bInMlDJp83vnXRTqq2ZU6SepLgSrA1n3sTABy1FoGpRbsk3jnbiLhrTzMQX9YSyjFLcm/eZ+a+dQ2vzjmTJF2NR6EKrp+3u29UdZqCnJhuiXzGf/z3/8dPuOClp9WP75s/Pegf3zO99I4GrzW065AMJtNSyb/sOLBQO7PD/VM7PQgLt2Asi/2NNbTc09yfng1TySfFkGC5d3ahhmlXD9/eXgqPqDPOBH7S2xP/YWehJzsYVgrFGVSB9FI5ssMjCupFr7EEQ7GDtg7rbAP4bUgBTACBJawCCfVSPbSd7V07OfJDBkZn9pIUwOHIqgId+qoSrFCUJNAniKcvq6uBvYCPYpFCEkDU8fGhAGz9V9lptdnJOf0F6U3gdqvOlI+A2oV4oVC+EEgedeRQXzUH3smactCk7u3kOEgRWAdjUz19qpYcweCOnluqjUV9jKJIJ0HLRZcdHZza8UH23PHAy4EZCgRuIaQQ0GPvmsgp9h09tsI+JVlVxQEsMDesNTiwSNhT3SeVYPQHzTelQOZ2ZfQUJWA9VODraii3KoblyrN0iw5nJ/LM+RsW7ZUr47a7s2cHh8f2zq076gUEQ3FoaEAJEvZRJHHPXjwXsDowQKG9Q+pDDugb16/b/fv3pdblvr978lQB7f179xXocz2whbGBBszk4T64f1c9fynsA4xSKPrk00/tH/7wB82bnz18KDtqbJ8fP34ia2fYwLJc3t21169f2xdffKn7RR05PjpmN2/dsIGhQRtCidjRbl9/840sqwCZtnd3VXQ5O6EX25nUGlNTkxpbntbNmzfs5o0bTn4oej8o4BPA6aQL7leKkMMDXRv9gwEqeDYOQgzY0++e2tKbN/bRX//WfvGLD6S4VPFKBVpXqWhtdbsV6rL6EB27wrPoHwRgJqvc0zOBG4MDrpCl+Mnew7UK1AvraNav1KwBcPIa5nD22OT9mJ/MCw/TvJAuxWrY/TC+acHK17KWEfDkRbwstHuwmf2F014l1Q+hjIxeNrzOA3eSrzNXYaJODHWvxhRrG6nam+2GsiifiYESGVngY0sYvRgLFWYdyHrSUPUJDOt67d3B3uOZUfD0EL2tUhLyHmmhjH2V7HLVA9WLmcwZ9kQvZHZoLlBscOAKlZCPVVnI9L2QYmynCpi8TxfFUOZAgJxS4aCEPanHQVbVuD2oly2W4McC1QDkpbodRnXr+xxFc+7FCx+ufspnRBGcvQM7Ze8V5uBr2lPxOl7Pe3D9rG3WLc/Ne0WPSu3MXGctc58C0KJnKwE/Y8Z9AQSyXnAHcMvnHV0j6noH6dq9N/bRkX7H12CbPi9Ba08I/PrzvOOeGHPmQCqyM4nj9bLmjrPYyQUQLPz1/JdjIKZ52FXqeje3ot9iZ/RgdZveVOekraIXTD2pS1CjBm3rInLGB0me4N5dndTu9nOyUgrFXfF+vD+vE9FAN5Z/1RVV1g9AXhYTlcxnMpQAls6sTGrC6inBDlmmdtruzrZ9++iRChD9fT0imVG4kQIw+skBhh4fHkhZwdzd2t61gYEhGx0btwfvPtB+yf66trGhwiK2/JBtVpeX7d33Hmp/h6zBc2PusO9JFQaogDUhbhkX5wJuKIykmwV7OnsrBUuIK5xHzCX2KVwIIBHwh/ejeEcBhT1W/cYpkHJmoo5p90Kpk/WO9dxYb7KhF8BRQ2HMRe437dV1ffTQDmAYwgwFG6nkO+n/5rGE94Z1u3aes6xowyKe1wlAwno+gF1e6+QwCAE4frgFNfsD5wdzhvcSyO8V6gj1nNGtdcr4yXnEiyHptqCfR2yYgAm/XBNUnDTDvfvvOElA6+4IQpADABmLZrTk2EHd9y17p/vUzVclCFKrQitCXaIgUcjJlgF+Z/6nLARkUTX3T11/RbjxwqPHMXUbgDw3HIiqbfScke2ETIFJ2BPHOZbW03WJxu3Bs1iWCb/WWNityxkHW78A5fNacVdxK/eMu4vYUzcYhbm0VyyAlXIcMmb08Yg9oiV2vQx48T3AiUkiowbjXiMVBSmfEwFoNQHEteotTNvC2tzJCH6mubWz2835/qQ4Kc74JG9w9iS5RUSIsFPXOIm05eRJ2W9y/oi45NbTTXEsYO7BvpRWWJZ6TcjnWp5p/nqPcfz5OlmSz3V18IbyDuIlivqKi7UX9WqtjYyM6DzKGqdbH3osk3Mri2dJDc3Cj9TSELLU5mBThWOcMURMS8VA7D9yoKAgpjzPLd65fwDXNpxqpIr19cj+gRIOkIL71rkRcQ7JiJRVpwc2MjJgs7NXjVDu1ZvH9mbhie0dkHtx7o7a/PyyffNo2c5OLqynt8OGh7psbHTCujqGrNE+qL6Z5ItYWnd197hyubfPuhr0Xox9hrFUQdH7rIlEEIyXtDFXnhP9ykX2U0skV+XLNpxWNCLeuFKOM708F3NfSaCiBu5qUDWfgdYp6afAdAcfqr0jCFIlqFftLbnWyHUjDs9CovJE5ZsODmZPbZ39InjEetG55QrmtMDMfcjXmO9J2ocS/XnLJSFK74FBVveeazSBmsvsXKv3igMh7fmjv2juf845Lq2345ocoVFcUO8HGflmLaHajCM7CPJgkTdnHF+xj4uUulpI8dvVsDczgt7a81vPgPLsuqxg/xa4VrpQJOExY6Eo4GZxuASAmwv49S5c7q9lzSDKzV4D+Rf8yXvQ+0ZNwQkQze/jNQvfryFsrK4t29ExMThxBoTBM+1h7qB1rHUKoZn4h72EGAiC9+LSgoBc4iv2D/a+tbUV7a8djQ5ZMWO3/H/+X3+yk+Nzuz7njlrUabJtDC5Y5InsiTOzs7a48EZr4/r1WVteXpTr3Nrquh0cHFtv74BNTkxZT2+Xra4v2Pk5SuIDKTRR1eJs8OzZM9UZaAuytr5iL14+tatT0+GEhMrzTDWkoaERKX45Y/7qo9+K8PPdk2/s43/6xJ49X7aerk7r7e61vT3OmQu7f/e+3bp1Ry2dHj3+1oal3PSYH/eh9Y1NGxzos9HRMdUNyE1ooTU8MhKOTG1qI8MfxhGQm3GAwMu1A0qLZNrosqFB2tR0q96WUzrPiVzLFYBVkQ2aJ4rmQCFMuPQsLwHg4vz2HeaS94tv1fGK7wHV2V+sj9b1VL5bxj0lYNx6ff76JCt43OC7SrqlUEPjs8lTcCnjOZGLQSYjnjmxjk5v/7S1vWWPHn9jS8tvlBPQN/rhux9YV6PXnjx9ZkPDozYxdk1W36iCRQ7Fgq+NHLxD8+jR469sdW1JgOro2Kira7u67erUNbXgYk7Qc9gd9cwmxyat0dGQw93TZy9EgJqcGLOenj7lrsQvw8NXpCJGpEBdbGdnyw6PIAt4XtHo7rL+gUGdjcwxfvfe/Z/Zgwc/E2FA9aL2zqrXuGICtcI5FIlDcYBaz+Esdqx61crqkr169coePHig7xNPkPewBnd2IcICenfJepz5jeo9W0XgDgJBgbnpRD+36laMHOeX5qefUNYWZ3oSozzS9MnF3w7s+XP2szHy0SROxS9UQHIAn8yb3C/looQAKVpOcb3UkBgXzv9qPw7hQAJ6meOUP8+1dRmRIedz0x5bTOqmmm/kGeVx1EzaqOMJf78yF2B+1843+REZt+S6rK41j9KE5AugWzWtqobQnG+wD+f55/WG2lK4qgII4PVzovX+q38Xn+tr2OecANWoD771+x5MVfFBRR7OljtBUOKvCpjV9fk8U7wfrXScHF3bnPveki5ApWtaWD+r1U1dz8v7KMFbxZzJV40x1L81Fh7X+LkaNdtoNcNt1UCyx7aa7sqd3+7ty/tUcWC46jnZ15Xu/pme59VAcE1GyJYMf/+3//FfFij8C2KKn17639YI/PSg/9t6Hv+/XU1jsP2ivQsGkonR1tfbXVmfCjCMzRaG4imKVgUD2CR7AqaNUGBwHDbuTeyBVKeDm/zXJeWr/w0I3NVwm9iLNmfFqMgQFsWAudhzAWZShNjYRKHsxzvFliwIpT1UO/2Agzkm2zH1Uzm2gwNUVq4GoxBA0CQbEBWEKWI39B8gIMAdAQpAH/ZCJCbe14v+HlhduoIAoA2gikAn7W2PTo48kY9CFYDc2ZErL9q6XPmLWhr1r2ycE8iVAgbbL2fJBhYd/vwRwERwIzVTgMBxrlV9+qrD22OcAgDOw6RO5FU357xQsbjNGgC8ZwBC0fcYgPDUx7q7u1cXkYwpfX6o9fg53ZvjrbygGP0nNRZh20KhmeRKxayGK39kf9rZEABFMZkrUcGtgVWeg5JZbGMqUZRyW0svKnE4ulLbWa1STPVjcTyk/s2Li8vW1zdgH374a7t585aCSexovvvusX376BtbpjfPhffSRWm0f3ggi+bR8XH76KNf2zu33/HC9cmpzb+et8WlRTGK6ZvL/CfZ/ORPn9jrV6+tZ3BQYO67Dx6ox253T7eKz199/ZXUvPTynZ2d0XjSWxSgC5CLhJT+v8+fvbChgX6bmBzXe7+ZX1AiiqoSVcfDn70rO2gKfycAXru79qdPP7PXL1+KuDB8ZdQ+eO/nNjd3Q0VA1K/8oXgr+9U2L1ApyD49VUKQgBwgAlZUGcAy5q5o6BJAgp3Pnz75zP7y+Zf2s4f37Te/+UhJOaBWFqZlvT0woMCDIJ+eRSSgJOyZPGaBk+SC13D/qC9ldRllrwwUXQno84+g24vb9JM8rtTIjI16vHb5WKNq5nlWPV5QbBQ9P5qC20jsZGeooMlE1kilrsYNC0TZNnpAREFThJi0nJWi2cEJvUf2QS0K+FofAXDwtYMUDirqeVSs0Uhu5FrgfUl4Lqwnt0L3tesFae/RJ8AVNZwANlfu8bvMLfqpCEyWYtR78Oa/ZfUpFqKrjbg+wCSCzN4eLKi82AmwmrbAsjML5WF+Levu/j4lc87cT6Uj/aUOBYBR1KHowB/10Yr+gZwSaR/O+2xubctOnTGWZbZ6GHNGOCDE+2WyyN7LtSSorLEE+D061LORFVdfr4A7roE5AjCLRTPvhUUzCn0K5gBkS8srtra6quMKYA4VL0UTFPLYPWt8A6TlmgnYV9dgd0NuGKwKLVi5Mf6uHEZR7/0DuS5fb140ZgyyFx8q1FRZ8VneJ9jtdDW3O1HznslO3J+zk7KY71orQT7Ir7MYx5rNXuauUPX9W0BP0ZO3TvB8j/Azxc/uTDzSPj0VoGlVlUmorufUlWTMRwGBad8roonbvLOvV8XUsrgZiZcDWk6E8ATRC7l8jqyERejyhSuwMPuZStHvriLPX7ywJ0+ehPIXBRp20V4kkIUR9mTbG1LrTU/fVG9n9o2Tswt7584d+8Uvf6lr/frbb1VUw+p+eXXF/viH/2LHOys2MXfP3n34UOQc5ilzjfl/AiEJB5Wj48qmm6KKKwAhYXD+OYGB501hMwEJ2WULYMMlo1NnB4QF9q69g30pUfjdBDx5X/Z3b5cRtvOo24+P1ROda2D+c31Z/GJdVcSYIMXwM9k2x36SSmzuA4CDvUqfoz7erobjM7BgF1mkBzVfCXwQY7nNbaoG65jB+6tqDwnlurt6uK08j1XEiABpZGvN+seRJa4v56azwd0GPBWOJWEggS+RCmRX7SSltAtLxXKS53wcXG1QzbuqT3DNAldynUUhgSJ1XJzz/bLCjCflvr+XZ0GuL64nySK1tbCrFcVkj765WgcUOgJoL5nh+roilrgiv4q/A8DJok4COT5mrsxJE9D6njLxD/Z70cOzvscswOTJ+v09MP3+E+x0W718n/L9giTvUEvZN1QqRd+fyqK0P1cnYrE31kqP+rnxPoxkpaq+iDYA4SSRBSP+ztc4EO8xAGsEsCHP/bKIpz1VQKgH1G6N7PMOIopZgw0AACAASURBVAfrTs+vANeZ7OpTT5sB5TLelxvCFeeUehLHucCcIZ4jViKeYk6wnzIWrFP2ef5DAebnY0OkEs6l6qwN9xLfPxzoK4t1Iqih1ZX7UtbUfN9GJUzutbW9o+tNFb+KUUFC4DNRK7F+ElhnLXO9xHe40HD9gDRSIkhh4xobzo3evm6bm7tmY2ODUuGhEvrqmz/b46dfSSE4Nt4lK9N3bj2whcV1+/ifPrP2NvK4hq1tosIyG8fusm9cqrYkllLsZq9xUpr3tBQxOCwl6164kKKIN7xtkB+CPs9kHR0OC56DOBEjiVLuxlRbHsoqMFxckuSVbg7KfaK1jc+bLBK2qwUOz5x9SIW62G/zrPYCYPyJs7PEKP1gDTg/itz+Ty+26hwQlTd7BIclYEWkyf7s9frKdeZF9ibGr6/BputxBDDj4GqdxqZZtpRoLS7naxUr+4aka9YdJQlSb+8xSZIAk0Dj+2rcT5CT8/OqfbmKwStYoI51MnaP/TbHK9dCEyCf0yMmSut+X8VP9dOqyURxMJX7Xn6dCuvi18rHXX+76hVe5vRpW9lMiinfy+s3zX/KfVfgbxbzYwEUT7hprMp7zPgi+T+lCio/jT1RtZMzcpMdOzklFtq3hYV5gcGQVYl3+vr7bG11RTEM+xfrgeseGfGaDApawNSpqavRQulQoOrk1JT2olevX6g1Ez1L567fFDlPLgq72yJ7U9Nhb4TMTw3n4bvvKYfdWF+1vf1dGxgclDXv4uKKbaxvCIwaHBoS4Ds01G/jE6PW090l69+NzbXKcYyp8P7P35eq+JNP/6jY/+rVGe2/gK2QneffvNI+f+3aNfvrv/69jY2P2vLigq2tr6nf8Mryhp2dttveLgShAzmYsZe9ePnC/vzZt9bd22nXZ6YDFD+z9TWueU8AMDGaWprs7mr/H4Bw3Wa2ubWhs4SaBYQj4i1c0hi/6emZSjUPsIiEArEFdTPFIuHKwzOsYicpFKuMQY8364JeHizmWLU/JBzns+H7CsqXfr/Vqrll/pZzOvfSy9ZPNUdb1sBbayL6rNfvEQpgKf8ACyF0UeODEIerl9s/Q17q7umQs9zIlSsiN/zx4z9IDc5nMJ9v3bhnM9Nz6qur9gRtndbV6BE4rPGWAIbWRu5Cwfu+WXxtGxsrtrW1UTnzQGYaGrqi+gk5PdbM3V09+o9nDOn3yy8/V+0TG3P2Rc4/dlOUwvxHXoz6l/nCzzl7RmhTMzysc219fd2OT06tf2BIJAQszqmjUZ9UvSL68ZLDnJ248xaEW2+rR612V/OO2g9zHyU88566G3EK78czSeIa64T6EXEoebKraYkpesMO3Wu2cg0Lm3kBjWHfHvQfOGixc0WcmcAvp0kBVJbnTRX7VdPXY9MIAKpWSBVwnDbB4T6TAJzHhCVYF+BzRWhqBiGrcy3WUBnjl2dKfp25Quv54kd96UaU2U9J3qpBvOZ1UrSqaDGQjEjirUWba6Y8w/V1lS/5OZxk36wZVXW9VtV+XL8/k9grivcqr7f8OnPhJPUmAFyNR/G+fJkxu+K2ECDlWNZK3pp0nsS3MkfK2MbvN2KVYIMlablywkqQPXr85udXzzYeUxJtQmKs2CfBWIVcEXtl/JcObBl3XjZvqrwynBw81neQuY43asKcEwLqfMkFJu6+qTGKMfNxbLP/9d/+3U+44GUHzY/wez896B/hQ73slnrHGxfYOgP6EazDuIShJkVrB/aDblGqDffk3M5PgiFNb9vssRmKAm1cfE9FEe/1lu/T6Hbb5u4u7A07DCUaAbUXSCJArIrDXjRrb6ffK2pbiszYl6Hm8WiS4q5sRwS+RICAGvWUz+V7WKXBIAtFYSiC3ebVNzcV1rg1FdS9wOL97LDk3dd/HkRife2KP4IeWKayADnxgrcfKG4H0t7tjB23CImxQnQYIDmKX9/EI0UPZYRv+hRDKQBmAlz30SEIU71YqggY7A4m8+te2IiygOfR1QHuCo4iYE8as6x5IPC3WRf9pjoa6H3dhvQQQM17V/IaBxMdCKsYXQH46iCLJNyLG/l8vLB0eHAshXGjm2fu6ksH+l1NhNLEew9TNKv7h1KwQm0NmLG9ue9F6d7uCAwboVICiDxTr87x8QkVwhij6WuzNj09qwSS4Bgg6vF338lGiUQSpSIFFxKu49NTAUM3b92SHRRWTYD7gDppx8p1EbSSrHKd3z15Yl9++ZUd7B8a03FyclJ92gCmCLIXXz/X+D98/wP73e9+Z1OTkwLnAECzSMV18p4EAIBvzLXHj7+zZ0+fqZcR6mAm+uraqj178dJ29/fUQ5hxGZsYs+tzc3rdQJ+Dr1nUJ2DIQx3A+fMvvrD5+UW99sYNt+PJ/rxpdzugvsG9rqCKwirXhk31f/njP9nE2Jj97ne/UWILsMY9kHwCNuztH9jrNwsCshkz7K/fe/hQIBbgR6UyiEKW24sfKFBUcMN8jmCJe0jlropvDUBwVHUUSQ/1H597ZWRYSZAreNukdPNinIMSzC+3Bva+wlwv783X6t/Kv82VxEcQOQK8o3BJEs86TPWZgijNcZQ+dY8qWd+qZ3FabTrIITVMrAe/Pwe0MziT+lL7lgdiCsy0FzmrTwF00Xe4VGZVhcMoFDJ/06aZdcS8Zo3wuWIF0lu9q8vtlNMC/xgyzbGK3JmMOEDvdswkcDxnAVhS9pyLfEAhnNczT/TzbiwUGWcvaPIerD9el4AnCn3mQT2mPkasPX6HueSW0p3emzqAnWQ9aszaAFPTJtr0rBgT9a/u7PBi+P6uCuNDgwN6rqura3rfBPUBdlmDrAGeFz2knz17LgIK68EVmf2+Jx0dSZXJ9aFIZg5yHpCgwqBmXQCwjY1eUXKKlRUgNteDqpg/FPS5NwrojAvuEhTDpXY/O9U48QwAr7kXgYeyu/aeiPxhv+D6BaD2dFcFeBWLtU69EO8FXicIQHLZ3dkVsJfgQvYI5nWpKEtgOMlCmcCmTXoeEVyHrzEn4WjvjjnNPOVZM4aeLIVda/QX5XrSjaDs65sF9DIhUsGxycqtVl9K4RREBidF1IxrNg8IYYcHe3JPoLd7e6PDLs5Q3+EM0DAOeAeoj+34cNe6ugdsZnraujq71Avt6OTM3vv5+7Lap/z8NObF1LVJ2Uk/efLMllZW9GxxceB86G50aZxRjhOf4NJA4VLW5WEx76xZJza5GgUCmatjc557X84z74k9PCTSCc+L9baxvqm5wp7E8wRc8NfjLAKgH72q2CuiZ6fUoHJNuNA85ryRTaJimkaQpmpCjfpyq/BCbzlX3qRKOAscWoNRIOd7rD+eB/eQQEoSTcSwjzWcgFr2dAe0TjUj85Z1lZbt3E8qiR2kCsJPqN6977M/d+ZapYAN1bP2S5JW3CHocUpbANZTEDLyZw4uRmikEKyOwzJJbk2KM2bOwkACpVkALRV6zaBA+VnN6VRZBMo9PeOqLFRkQZ3PFygULhPs5w6MO/ihnwHIBaFHKvCC4e4EoRqA9rVYx4vY+vmSroHZuvpTM/Lfzh0cOg7vl9RcvPWyuvZas//LccpzsenzWyzoK8VyAmcqGvlZ6zWZLDY3Q2O5v9UgVBZ6/H5VsGI+K5bwOaacIEiuXgx3kgAxUyrvWYtJIgXSVOc4ud54v2FGBVCDOZ7kGcaduFKgO0QQWgVgvU5MrRYA6YpBfuFrFhCTNaq4sbPThoch1vVLlVMrhX09sC45myi8rq6u6vyBpAWxlT7jACCyiY52LmoJEG4UnqOFwiH6hJH7qXVLxBq657DMzr2IfWp9jbN2twbQL5zwhXoJwha5pXVwz+RaEEkObHN73XYPduzdd+/bR796305PDuyPH39s//jxx7aydGDtjQu7caPPBga7rL3zwq7P3rLTExxwntju7qF1d/Xb5taOHu/7D9630ZGrcgPKfpz0+eR5cN4DlMjR6ATir5NbPTRi/rjTlF1w737/2QZE5JS0FgwiRa6rjLEzTsu2Ezx75lO2RMnzk/njcZor+TNOFSEmcmZAVN4vgeYk2DgJsLYnrfab2L+cvFUDwNq/3MAyckJfIwDATsLKomC2UvDv+71ni46aeKj9rgCBq30ptzQlkW8jPF7ALIDcck1fogyu13+oWQIADiy76OUYJOrKrr3ZtaEJ6+GeKrCqGQDOjaqMqb24HT+pzolmdY/n+vU+07znX/6zukZQF5rrgmzdYzlrAnkWleOXX5fXHUWE+vkXN/8WyNWyM/vne9/LGgDO+2qGgJNc03qveYIGTSAK2Pke7IfYGpuAIIAiAFVAJ8DglZVFW6MX7sG+XLUgRNOai+/xOcQGDnoN29raqv7jew8ePFQcQS9UYqb1zXV9BoAVa509dmVlRW4JxObE4BPjEzYxMWFra8vaT2/cuGVDw0MiqS4tL8gel964X331tX3xxRfqTw4BhDZQ5JpLK/OqUUxOTAqoc3eRNltZXdH10aOc61tceqPWU7OzN2x7ZytIXGf2+PHXUh1/+KsP7fjkyJ4+eyxgGKFDb8+wXZxDNseVi1YyEzZ6Zcy+/Oor+/yLR6rxNBrtqi+MoOQcgCxzqHhge2tLMaEIyyIP9uq6ORfZD/2+J3U2Q+xl7+F6scgGfEcJ6c+OtgjkdW6/LQeuACAQBjinzBd5Pa9i0bcCwD6rqtlWTcnL1rwmeq3urX8p9pyMKor11jqvL5uTrWu09Xfqf4dQpV5I9VqK77UJQIlWde0QTokJTmx3D3LBuq2uLdj+4abGn/mJtTLn+tDAkC2vLKke1COwts8mJ2c0tp0d3Xbv7gPr1jnubZtYE/sHOBL1KZcgrsBK+sXLZ7aywnlmIgbw++S2/Htv78C6G92yh97c2JRDHED91WvXBALzXJdXvG3X+NiEaguLi29EcKYFHntdX7/Pmb19QGjO3euqnw0NX1ENjWvMXt3UnoiDFI83OjX/1tfWFbvwGeREgMPEPYDf1LV6evvs1auXioPIg3neOIGoNVPkM05OarNd2Vhvichx88YtKZdd6eyOdWrok0SYAG5FF8p2INlTvdzCSzBNdd9QPEYM6e0MC7J+01xLIC5jzJb4siRfFa5tNTibNaG6rUg5N8vXtarU82f+ej8Z3tr7m5ZOnWM0r7nmMyfKs1Xt5+1Tsc69tb/Xb1bxPDJ/SUDUw4rIRYr6VeY0Vb5ziXW7r9/o4vwDdu4JeJb5QhLysk2OzvJ6wDRc+fp67NzCmz/EYdT8RfZr2ttKsmm00cnzMlTMSVavQNdsPxS4R/XZEb8lsT7zRq7BFcb1Hlgpcn2nrZ6R5znhHhfXXj2XpjilhgFax6k158z7dwy/zv0yf/faZK0uJg79d//mb3/CBd9OhH+U3/npQf8oH+vbN9U92nnBYpcql4IpqhwKCqhYUd4E6Ivit73hzBCAT0BhLKDZ9+ghgQJYm4lAyrC2anerOb7X0cCmEyDVg6juHlQmFMClT5GKp1b2eF8FLEAAcbEJXVpetY1N1DMBkkaYKWvouC2pesMKWr2EsQWm5qrg1VmMbKTes4Hg16TgOQnGv4MY+2KJntEfA1VsZZ3hsaGrnzs0BgTHCdz6htpmHT3ej+iMMSoAYPVIYozAQNMyR+MEAua7eOZiqfRlbL2olErqDMD9e1nUL0ni9YHibygVVBSysm+as9wDeLtos05/iGHXi/W2K6fFfD/1oglgO/1F3DLMAxoKQnkIqw8k481/CXgBKp14iNHX33DFbacDA7yP7BqPDqQu4kA8PqLQ6UQEf02neptwsYP9g2GTCqAy4L0PpQ47FwCLXTMBJp8PmA34SwKJsuKzT/8shRjBLgniAcAFPY7bTJbG7//ifbEWSaoANVDu8v4Uz5gnFIOw8KS3JuARBzdBugrs6j3aG4GG927k2umvi/K3FwsdFfq8yJeMXZS86+sbtvDmjXrrcj2AmxTNKFwDDLx6Na9xeefuHbt5+6aNT05YX3+/gmeKhiquR48dEgPGMa1IYQnTg5jPI8HmXnj/tO4k+V1YoL/MqazPZ65dk3KF4h4qx0ePHgk4p5fx7Vs3o5cwKkcP9vk8io5/+eJLMaffeeeWXgtgkcrdBHhdBeREDApkyWojwCDpFfBxempPnz4TeAeTmfEDaPM1524BqQ6j+OlFWle28L7MyQRfBEhEX0vmh/oYh0U1iQtgHiAGRdr2sD9lPgukSfVre7u9WVjQ8x4fG1O/J+YvinW9JqytUwXM+uU9mQ/8EXArsDf6aoZNvgrPRcAlG3ZAzuxFW/QtU9CWfSJjTUnFfXSkfIACL/eMgpk9OxXDMO25rrQ/U5FbYKErnvnlVOzw+wmmpvoeID8LoHkvJLe8Vn3bk2sSX7CnigVsbRWA76CynykoJRVQhiKFnzF3vD9pu+yppGKOPrKp7stkSWpCxjTIOXwO9yQwqLLbxELc+5dT3GDdA6CyTikUQd5gz1teWdW85xpGR6/YxPi45gHPCoAXmy3eB9BYBfwIuLMfIz8DpKVQK8VkkAroBw+bGatO1k26GJDsYhXN/VEwp59jgr3cHwUp/sgVoK9P4+KWePSQGtW172ifObHe7h4BXCiGAQ6wk+M5OeHhzFaWVzXe7A+pGOQRJTs1Vej1+iP5qNnLJbvWazNhqY4Fpix80yra2arMuSw46xnR+1Lj4z02c41kglH32KmT0hoQ9rNEZ3aADW5L7OuFM7lS0xW9qhsd7ba8tKCCGXuo9+06sS7mSlidH8rK1HszDw+P2+Q4va6IXQDkL+zO3bt28/Ztjf2r+Vc62yavTop8s7i0pLXE3ojV3uAAyu8hqXQBbgFn6TXPlfIsKDhyhvAe/FwuJ0VCx/elbm93EJ/9IeMe3BjoUc0f3j8VuFIGxpmpEYlzl72d/Yz569bjDgz62nZSgSz0UxEba4i5nqAa65JxYc7JXla9hjt0Hl4ZHXHVcijYeW3aWrEuRLAJAC3V32mzL/V4VUzh91y168/YE3DtLZ0dOpcYXyf9+VlBbMH9yWUlHCeU1EqR4WOQ+0P2QJa6NMg0fB4EABEYhIXUwAJjrzMqWlOkbXUJEDcVFgvVegLBGa8FqhJlz+jZWDIosjdnBdg0p1YlqMR7prOGkxydKMNY5Pj5XHGSlwAnnq16iEas7aMSoI2PO89CCut0aKmAmagrVYxBfyZZb9J5URS28pn5z8uCU2thrHq8MQdqhfD3FXDzcxyYdSA1z3gRZYoeayE8qEDcLOjkeVkDvjWQkc9NJCvNWQrlnjnkmPtc8XtBsVkXR3xUvMUCKjYnlvHz3p4u6+7yPrDEq5Db2OOZu5B+ONuStKCCJ/tYkDd41yRa+HPy9idcByAwhEIv5HiR2MfG92FAXSyf8/e9HYq/ht+lAEtciaqH++Qc5Dzh79xvpOS3IFipZy79uE+Vkyhn0J5O+57aJp7r9/Fi/DpUBH718rWKv6mUZr6pxUyjw84uju287dTaO4B/jq2t49zOLo7s+tys/e6v/so62s/tnz7+B/vDf/7GjnbO1RJn7p0pu3//hu0fbYo0yvwnDmtr67PTE1q17Nnh8aEm6u9+/a9ssH9EoPfU1LgUyccnBzY5NS4S0NfffGGPv3tkw8NjNjd72zo72JP7rO2iYQf77JGsEaxl3WI/1dCyuVcM44RexkP7oHpI1yQ7P+drlYUXKuv5ng4gqBJ5tmWxjb2PM1nrGFeWypnKcyzP35wwWBYES4XIRfZljFTSf/Z2sViEwyAql+Bjrkdff7H/hoIkAZ+K/KJNrxUQrhXA9ar3r4QNVe9VfC/B3QJ8rIDpQgFcqXnf2l6ybO3gaQLkuSeXBWqtn4g9PXANz8WW98xxyP04b+CH1LDleZFn0fcBUvnz1te1KoDz96WELq0ZQ32Xe181z7J/ZTH45RnV+kzKf2s0KiLUD5f8WgvrGqcEUarzOAA1vVW6IkBMgcCt2Sfb5xevnsl2+erVq1orfC1XIAjfB25tz1og/3Nno12BuwkisX+tLC8JXLoyNmrjE+MCNgGZP/n0T/bixVPr7xtQbMYeR79c9j72LvrvQgofG58QML29tak1f2VkXLkoucH8/GtbWdu1B/dvKJ9dWp4XcA3JnLlEXMg1bm3takpduTKkGgD9jLe3d+3KyBWByOQhgMMQXgb6++xv/uZv7NrMtB0fHdqLF8/s22+/tmfPX9nmOi1AOgTk/fznv9A+9MeP/yjwjv6oa+s7NnZlSFb6/CFfJrcBIFSc2dOrM5s8jp7wANXsNYydExNpA0UceGozM7OyFH7z5nVFSGTcAZ3JQdjTsdEH8OUMJB6HPOOr2ckmAj8ySIi+qeW88plU17R8XQZJpSApVGulpU9265ytXneJMvhfCgCXAFjuBXm9ZbwqwCYYZD7P5XUnQhPWz5AV1teXbXuPNgVn1t3TcIFAl7sGoiyHHAUZgTyxr2/Qurp6VMsEyL158514Jt4/mDNlfWNVSmNyPj6f98BiWS2tDo/0zHkG1IaIQSAtoVbf2qBd3YptbBypl/Dk5JjmEn2ksaVmj7wyMqr8gOe+uramuh7EAokvZAE9IGIDvYOnp69bZ3e31gxKY8gUtGmi9jQ0QC5L/bZHLfIW5t+o5prt8SA/Y0fNWh0bG9d8Icft6erReYYS2BXrTgxnzTLfp6auKf9YWFiSBTU5GUQN1MBpvytqgeJer7syV5WjhnNEhaVl/B1tCFXf5hwFaI6amYsOUNK0GRywM8XGXrOtzgkIreloFS4veT4kwOZnT+1QU+7vvDYJ/HnuewwXdWV/cTXdv2+NVMrQiO+a9nDVkpqJGSUJyr+u8+383Squ52yMrb9cS3m9rfG6xwRxlotg5Sdk3lcrUNt6rbkX5OdXQGjLvbWORb5vvl85nnqmLX/yXjRXiv0nY/7MFQQASwzhJLvSoahU21YtrrL2leQV5Wm4FEVeqnytJuZ7fFLvfeV4VrFgkHabY8ccZ49xMndmD2fOOyHCx93DqMBmgiDBz9XaKeqOfh2BNxeOKu5a6rWXOi6sr9nVwN7e6ScF8A9FUz+un/0EAP+4nuf33k1jwNFHlKtsBmfHfgii9JXiprvDOrt9QwC45e8jgLqDM4HA2EdjcxyYrytdAS0C5PAaiydegL98RVDZ09NuY6OwtgkMvJeWb2QU/7BshD1FUZNekwREbfZmYdlevjqQzc3QMLbFrk5uxHX5jugs7o4OFCdddnEG8IRdq/9MPW2pMoRy9jDAgtPj0wqY9V56nuAkyKaAQ8pmL4zntXpQ4go+AcDdSHwdJAdAlmoKu2zyecYiGGdRlZQ9dGdXnsDxmOLQ5l8CcOmZc4pdtAPsjGmjC0ttwKNg8BRPODdyYcvh7a/CugpPARzHQX5+YkaX364ut6jlSKd4dcLnnV7Y0SFjR7DYYV2d3muPw0aFySjUC4yWIs0B4PI8JsjEJifBgLS75HLVZzCum4D2+NgPaxVFUG4dwkRttw6IB1h5d5PQ9fmBiGow+t5eu3pNQSXWydhA8xkbG1vqRUsQjJqOYhpFdQpTALMzM9M2dfWqVLVZ8Mr+gyQ+qCsp5tOf8cXLl/bVV9/Ywe6ONXp6bWRkWAkWdseHu3vW1tmw0bEx+8UH76vnCXOYQDifA8V7xurVy1f26Wef2dKbBc13eu9cmRizgb4+qQJ3d3Zsf3fTzk5RgPTYrdv37Ne/+dBmZmbU8xeQJ1VaSmRQYUmlXVtdck0vXrwQkDAyPKIgnvFAzYjaESDrz3/5i62srtn9e3fs5o2bSvQoGso6ttPVlclITMAxC7CACaxvFClux+PXASDmvXrrorFbHTtAy8+c2OCq/bSlBox//vylQHeAfOy0SXAZM4HFKHNi/DKJBajhayVB7aEGFeDqAAOfxX0AwIhBGipVQHdUe4cHR1J9T06ORy9TAhxX9FbFo+hFzP1wLdyflJ1YlsNQj36xZUCX4Chjk6rjtLNOhaODMrUKS1+zzzapX31RMFYwi3nGUitDWjDTfQn4PTrS3PZ+hgBu0etD1mso9r1/IOMYW2PNzpbtlQMtUspGkdPBH4gUkGEOKrVy2n5n70reL+19Adi5Du6tBG8FllI8jsK69wr2PqFZdE87eE+WMp0IkgwEFPVWTMDbLaBZm+zCruTGPgqSiINmUt+Eit2/R4He1VWo6LPfKsUlijvsC7u7TvphHBjb/oF+ty0OABSAiffNINmtnJmfXtCXjV1vj61vkoivauwo+DpY7KreBLN83mPZ7ba6PHcUUyq8HNET+VC/xzPgHMMK2J95j9Yn75NAf/bxZD2SoANOQFJIWyIltDpDAuQNG/LK4icqgFmkTQCuUgQDUGNjfXBYJRv57DKB4jN0Xle96Vwxmr2Y6ySlBIyycOuAnhSKslR3wFlrsQKB/eu0/YKt64xwJxcc7u/Zk+8e25s3b+wMdfvBFodvIUmqk0Nigrnrt9USgPmM3dnV6Wm7e/+BE3r292X3j+sAz+3xExRnu7L+39zcEsD+/s/fkzsDxRKehfZJXb8n+7kfeIFus7BldsvoJKlofYbdOXGJQCLspAvLcBUf0v5W5yK9en08IEMwr6UsVO+tE60LQHneN4kKlSV5ABVVYkwrjFB68D5VL+pUKbdhOe5qdfYBzgfWCDGE1ki/M/hZa7ke0n0h+2WWiudMvFlvUtBUPS7bwmoq9sDoLc1+KfCZe9Ocd6Dcx8NjjCgpO8mQpDbAYyXxtIaQOCAAPbmXpL1VnfS6dau/tpZ/NYfL+bNUQn1fMN1ajCyLReXPSoAildJJGElwvAJEA9hN8oYr8inKuoU2Y62YuxjPXGla3gXZyG8xlX6hduNFQbTQa2MUKCrxdWnhmvftgHqOV4IxZexaCOkUIziBpzxbS8Z9xpLpmMP5yZ5JkVDAGee/1LqcHd5TPkFIB0CDcFqpgmsFY567XJ0r1YN8wNwIVSbfl7NEcQYnWKe9hP2SwwAAIABJREFUBtvlQ+wOa4tDzg/OJZwFuhodAntZB7xmeWlZsQKjAKEPsNaVocdugx4pEeOhAqbIDg4u83x5fZJ45BITPbWJXdVS5fhYhVRIiSJQBemQcWNtUpxl/Dj/WbuokIgLuTYHrtukuBsfH7ORkVHFsp7f+V7MGKvYrNYTrorW2S5romIcI3Y5OjjUZ8jxBQKKLKT37PTsyKzj3PaPd+zk4sA6G+d2eLpv4+PD9sH77yun+PrLz211ec0O989tfeXUrs2M2q8//NBGx4ft4oKY8sTm38zb+Vm7jQxP2uvXC/bFV1/b6fG5DV3ptzs379rW5o7cL371qw9saGhAxfrD4x178eqxrW8sKP7D1vL6zDs2/3rduhsjdv/uQ9vfA/COXtq0AtL9tWtf3Nl29wTAET+fnezs51n0ueN7kc9WbQzC2cXJUuE+EfuzO0IQG3ZVfacBfrlHJzi5Y4ucJJKMEPlbCQB7C6EAYjKiCwDYf+b5qWvxPM5LlaYTqiLPKq61BntrW2u+l2dQbo+pBq7/DnewSnHcuneGwjQ2ltyDWvci33vq9lGet7qDTmWTmAunJNiEeszJa9HHTu0Wsm9kWWT3varcx8u9+F+yr1d7YRaCW/ZaX+J1f73W987n8tb3W4rZ7nAWT6+yAA+i0SWFb9/i/+vKdwn+vl0+v2Qk/LBtUlhpTw8AII6Wqmd7VHoUG9JzFDBLwOXxgZSy62srArdkV4/VbmdDilUHiTarfQrwyX82qVid/Yt4m37q5Oe377wjlev6xpo9evzInj17qrnPmTE7Oyc15LlUXheyhF5eWdTvA4qy3+7v7+p9567fsquT17SnfvxPf7HtnQN772dzWpdb2xsiUJNvAEZzPfwutvTURG7ffkf76erqsqx4N7b2JKDo70Ph22Xndma3b92y3//+93IpwP5a17K0bC9fvrE38ysGhwQnrhs3btvszHX7y1++sa+/emwTU4OK69jb2YtQNVPPghjT6GC/93oI5wR7/8TkhMaZgj1Ph/OG+Ikxpi86RHlISSiUqQXQEoWzgvOsu6tXRBhIoYxPf/+gwKXjQ+J7VwonCFwv97AuvXTKFc50hbje52fGGiV4dWnYXhMJ/78AgBNsbiH1VaSdmt1c7fVOAGI0iQXIe31/wcGwrf3MOruIJU7s5atn9ujR17KC7utLwrS3eKDVGyTLwYERm5u7LZAdtTDn/NyNOcXTnLunp+GapnYpF0Z7ORS41Ls4N3CzIEeAZExsvrq8ovfl5+S2uDcSNwESY+/N82eu8nwhUbjAYUnzCQIFBUUcjBBM0AqN5z5346aIhYDHWFuTw2M9zXNjjhFbSzBxemrrq+sSu3DtTjJqF0GCOcl7kjuSmwGCkzcxB8mLAMfJZ4l1WL+IOqRylBPaueKSqcmrimVYb54/uCNLVd8UOBXExjg/3CTR5xZfpdOaXxl1aVwPc99qs3PIkbJIjJi1Cm5dAeMkyIxt83xKdaaT9lrVoxXI2xI/l6Bl3kPr3/W50pyNXJZb5HEYVIvY92uAlp97+hg16pYMJ3N4ishlnvBD19RU3NVukISQ4rnEgH3f+/jnhgMezkXRTiXB2jzDWs8xnd5Bfq7mQDy3Mj6qxr8E22PdpwNL7kFJHqhzm7pFhmaJCuw+J8kd8twuCVEuPPPc3+sYkZPEWZy5b35GjnuCuLJ/DtfApnwtW2xGvbR8Hzk+cWjEoVz/ngdaqRr2ODTI0knKEz7iYq6s11UgcLStUT4pkYtfG+/37/7t3//XBRbfF0j99P3/bkbgpwf9382j+n95oZ12wSGBctU3u7AtRlmr3kVtKlyyGWQBXL0JD0/sZBeAzsHj7PFUka/UB5Z8mvfzwxiAkP+h/u3phqFi1tcDyAGYRN9JBxU4pcVEj6KnVL3tFNHpgbpnhwewGSmYkji0WXeDayMIc2Wsf81hEZ72bURo3A8FQPrnwUo71HudHLkaQDbXflZ67lKuACHBwX6OXr1evMmiVoieeR03IaDVk00dNNQVAKkDHOff+f4oozu97aWD0kljy+toSnbrSwOMFuBMb+GiTVQW8apfi0Kp2D+RCztw4HbaOrz4cMeqlVgAkFNkO9g/s4NdV/xhgd0NSIzqmz7LafscIPz3zUKAZQoaAlGO6I+GnVG/A/0BTsGKhFSAfbeeeWe79fQ2ZPc8MTYpViLsXKxvUPARAANoknQxTBSrUAjQD4W+N/QU3d7Ztbnr1xX48nNYwvQT4/fc0o/i+bkSSSnLpBhzS1aKWXyObFo7O/VvrG6mZ2YEUi5gefziRcWY5XdnZ2ZsZnZG6g8GGlWt5sjFhb18+dL+4Q9/sDdvFtRviIBan4k17+mprS4u2cnRvs3euG0ffPC+GMqQB+jPQlHt8y++VJ/q3/zVb2z2+qyCkb2DA/Wq3FzfVCAAe1eWuAKQegTi0j+UewDo4tl+8+239o9/+KMUiR/99jeyuAL8mp9f0HVghQsAq75BFPsD1CChZOyfPH2mPQClL4VZXy8kQtFvJhn20cMVEI3PJflJYNiL7b64Xr1+LcBsbmZWIIuYrsfHUpPwfT5jenZaRQIpa6NAnVbkXjB2Ba0ANSxDw7KRuQUoyR8l/zs7GidU4PTxJJFRASMKRRlccqGonElu+H2eEcWEVFEJXIyiulSP0ZuMvwVch0VSZg0U6hOALQM/BXNRhM4ATQrC/X0BS8w77p85mSxCKT0pFofylHvj+kgM1Y9XVl/YTLoFoJQp4UzgihL6OgEIu6qOz+VzvIcPlq6dKlirCLNJ0cZtn1WgDxWaW/u6g0KqN9OCn/FwEoATBDLA1BxIpVpYF3OPjLHApD5U8g78pYWm1DEEoMytSBCyjyHfF8M9CqsUPL2fqhdn1fvowoutJNgA6N7PcNttwOPavG9pm/YKXu82zW4XziImQeX5qSeZQSRye+5UXek6uru8ILW/L/U64BtKXtmkh0215vQuQD3Flh4VyfiMDOgpHjN3+RnXoP5l2T8ZlXp7u64l12MC0/ybuZm91AVaREIAaSLqLBWQ43MFa1GIPn5eOqjigIp/DfkHZwUfw/zD76o3sYoQrubnnnFwcOKDn+2pEOU5yCGiUPN6/+naNcKfUaNSmDH2kLbS7le2rOoX76CJelMeHaggwvtzPQvzr+zrL79SIYNi4+H2utmFxw71Ye5fT0/fsls3bgpI5V4Z43fu3rOp6WmNCXvn6/lXsgfEGv6zv3yu8cIBAUIR/eDv370rOzXUupBrunp67CjWEmeclHs4WkiZ0SOVHv0wuRfmGecD951gMXs1BRsKJLketTZToVgpmHhePn7q044Tgxw0sG4DEPYzjT0yVYZprZxrnd8RaBwKfIUrUgN7HJOuBQkSilQSSlkRQgRGQX7p0bNWywWRbQBmi4J7FmHCntwdT5wpniAc4+3W9A7oyy48YoJcywk+cm+KC6PvcVko8DXvrGt/yn62VL1fIzhyYoGTlBIwbo1ZdC5FYbAChAs0tQYOmklueQ35fpU6prUHVRAyEtxw0KKZuX0ZMMp1pTKUe08Fq8YLUg2OFCJ3+J6Ze3aSCvLMTTcJ7jFJjp3qDev7kSv0MzStWeDlOFVFncp3pwZtcsWVr3cyTk0My3tO4MXPkLp3eAnIlAWgJqCmsPV7W9VcM+cjPNE6SaV6zhEVaoJ0xP7FXpbrj7lGnKiC//6+CqsOxDr5gf94BhRSsVMc6O/V62Vp3u4xGDEj64VYL51vkszB+ZxrVM8t7M3z2SbonMUqrl+WzCKiecuKLNAA2LKmILept/DFRWVF7+SiPvWz5DoSOKYvJvHczg4FYwrOrvLFrWJw0NsVqCWDlMjuJICazudVkG8gY3Zzv7BT/bxkHgLebO9uyc5ydWPJjk/3rdHbbu/9/F27Nj1hXz/6s1TAd+7cEhjz1edfWtsZ7We6raO9x2ZnbipehXhEv83llQUBNNPX5mxslFYqh/b4uyf2Zn45Wg1p9UmFB8GRFhgQY7u72218cthOTlFR7aiY3NXVb1998di2t0/t/p1fWKOjXw4QAn7l4ML8h5DSJqWWE+QupKImFuS9AZjJhXQeql1IODkkYJkKmQArymea8ZLOxrARdxDOq8zqAx+29Wmvn2upaV0E8CyXhYhvHZ6J/UtV7voElLI3vuHrt9lmuX5lQdIItYg7JbhbVu6NzX97fp8F0SpiKMgkGQv7JeUe65+a7VAuBYCjH6ncxkKJle2MqnwinLD83+X1e5G+PtMCDq+A5tbdv/h3dQZ8fxksIQYHwgJuaLGwrOKn73GQyJy/jrOazxU/n6PAXgAfvq/VFpGtxKTWwvn33Wlh4lBMgaYD761fbQUidB1x7uZe5gAZeZcT+wFZ6fu7sDivNb+9vSEAyXMcFPk495wqh6E3Lu/JXkpvXfZZJ0nREmrADo8OBcICJBH38vsAWJBA+V2UjpOTU3oNs5Jzc3dvJwBPJ3Xw/ryOnrgoLon5BCz3DSi2Ix5/8eq5cn1iufn5l1qXvBdKRfqpQlh+/N1T29o+tQf3ZqWgBaxmb8Z9aGvnUFz//n6/t5nZabsxd1170crqom1urtnOzqltbnI+Qm7vsMH+LtU83rl9Tzngt99+q715Y2vHenoa1tXZELjMn+Ehd5dh/gGi8TdjoK9DTefAWp/GZXdnWyRHxo29Rc4waidyrP0eBfXgwJAN9A9bJ3k74CHFqWyrxmTBJl/EMDaH0MfqHK0dD1onTG0j2kwzqNdqHQO9NdlCslbOuda53TofYzdtUlbmeqlBozrOyxihIoplkSwuRnGg3Df83EP9q3lNPtzZZodHu7a5uWzHJ+Rn5B1e64D0cHCEvfm45i8OFYuLC9bfP2QzM3NGey4nl16zwWGPNYjND4/IE8/0bJ2YZQJi9/dwvMCd70jqcn73yZPvVLfs7xu0vh5A/R1bW92oLJlPjj025/lsbx9Zd3eHBDe0faEudmUUVbC3Vjk+PZajHbbL1+duKP9ZXVvRGYfyPXNg1ioxCIr3/p5+1d0W5hdUr1KeceHOPdwzhAUnNh/by5fPlXPdv/euXJQ4V1HMQ9ziOqav0ed6QJt4N6Kf/n4ppvm3FK6VwrLeb30u4B+Z+WeCv56L8j/l+iiFw6VD4C9zOeqX57wHpFPAsCRRBrsh2wSqjpukq3RvrCarHzxJiMrzIGvll81PzdE4H92dKwgRcX4I5I5ryH2+XBtlflGn6DWRouT/JDEqa1b8XZ8dQbQv3NkS9C5dTPKzy/fIdaa44gJgPlpAhZMN75O5XdY6vFZXnqm+rnKcfcyqFdxEZMp1n/mCv2eePQ70l7lP+dmZy+V7VGMQLSxrkLS53YPqi3G9xLYV4BoxTOZQyjUvBYAdSCifoeZDuDsxN3MulPdV71OhrCZPaaf+4i4yGVN6XdHzL89ri2cQrZQ81vS6GvmOOyU6mZrxypZaXEdd2/JcmjUsV8RTd238u7/9Tz/hgj8QNv6YfvTTg/4xPc0fynUatIFps3YASm+YI1UvQGCykLPI4kouV9ipGIc9zMGZnR1fKBnvQEUsi5SYPtrs2KjdakjsGdjJAViyt/b1tdvgAMVLAAMO00hQ1VPXLRkA/7DtUk/gIw+wSeLpCwwALLJcWBbzPbeJDjUZ/h7nZsdHF3Z8EJshKtUyZm0Pa+c4vPL6tM8HoHt24sXXpv66eZs+bNVhoYOpE8Cl6KsG+CsAOIpvkgyb1MHtfg54ntyy8vyQ8W/XQXP9WreTc4toZ0BHETT6JAtPzh4ZFUvZkeCq9hAfil0zR2pPjysB9g9OBQC7EqC9UoUTkJ3TB5niCQUC+nxdZH8UV1a4tZlThinISGFMsInKOGwlDw6OHMhH+RuKbH6HZ9c/3G3DQyNud3N4ovJGX/+Aik4kZdi1yiKwrc0mJsbt/v0HKr7/6ZPPjPdFRTA3N1cp8CjKLS4uicnIYcgBCJh6bfqqwC+KTCiGnz9/bs+fv9DPUYkSxFJYwq6KQJbeoa/n51Xk40BmfK9NT9vt27c0L0k87965a9cBas/P7fWr1/aP//hHe/TddwHWOXjG75OAYXU8d33Gbt++bdemrsoWd35+Xn0MAbpX1tb0enqxTE5NWU9vr7189do2d7ZtdWXFDjaXrat3zG7dfceuXZ2SGoSAnSKayBZdXba5tWV/+uQTgaBYGXNv9Lp8/M0jJcu/+vVHdnNurgI+xXZTz1tXf8DY5G/6YNIjMnswqmgM6FhYjmZhExBV1lTR11d7TBSyGf+FxSUlRaiUr12lOOe9agEVUNthA42trpiC6qNR20izJgHmvB+xFyYZKwIYQCGuj97EAkrEOofpva/gpwYw3XbZgyIP0vh8EnjmCQEPCplUx2RQpiRQ6tpa1e7AVlgsh7I9e2+mUpdrEIs71LtZ8BKweOYAIH/UW7m3R9dDwiRlUABMGu8AOpOQ41avDqQx5lwXy1nBXfZdjr5+Cupkee2ggYI/irxh68jvuM2z7w0OVObeExbOsZcIvFaATFAPiNAc6GaRMK+zuodQaHMvjK2D3Nkn9UTPP8HmtMAV+HlOj2O302VsHai2AKnrvpfsHTl/mfsUQBhb7NZ5Rt5bDGW4kwZSEZZjK3WlmJFpfePPVmr3+Bn7mBe+KDD63NT9RV9qnX+aT6yfc81TkQVCpcIZQlEoVcU4CrBeYfozT7lGejaKdIBC+wR1vhf3NZ70cz49FdDMtVKM4meQQPiTgB+vTRCvShpQSAfoRsEbpjfnQ85nft8TA7e2cqDSExFPGpz9Lgs82WwfeAsHKTdjHQXAzjr0xMkZsVWf0gJYzkTZmdpu1+v9qnk2DuTyuSis6YHZN9CrHmg72/RpPrc3r17Z6xcvNI+YEytLy3a4v/ZWxNM/MGoffvihDfQN6nmwv7KfXpudtYOjIwHNFCPo+4sCHOtnemrdufuOiETY/0O2mbs+p2JFWr+z/8n5Ip5NJqEV2BYEJQgIzibnmaLSdYIAcwFLtuXlFf0MW3LOHLfyB/zG4v1YPb5IxqamJu3K6BUnT4XaXSBb2JVJfVuQZVjHqTLNHs8iVYR6V5bNOGMEcEisl33FVTyIIryUsqHwdyeNep9xprDbL2dbiBJk5WepPBQI3d1dtQTIxNeLRxGTxNNLcJT9NhXKum5aCUiNTAzihBwVepiDsN1lSeIxUioGaka0Fxjyc7OtQAX4ZhxWARVZnKn5BGVRJ9WA5YTTHGgBxJsnZHOh/58r4CeQwefm2vV4sSbRJTVQMWCo6lW8SKFvUX8tPy+LOmVh1X/P4+f8ecmMFDmnzcF73y9SUR0FnVJ1rHGoCQY10O/7X9pvs9+UCvrq/sLNIYHjXF95X77nBFit5x3K9gIkyWJfPjepCLQHMVZ+zhK3MbdSgcl+wmdRaGVPZkjSNrypGCWiqhdedA+0pJCtnH/PSRqHUr0zbpAfk3yo9RSqWhVv4sxmvfO5fr2eT3G2iwzW4WcCyhq52nS5y4YTqM4qq3jOPMU87bQlGawIb6WduO/J524VGb3sARH4nfFxB1LYU0vnAdnbxWexP6P+PT489J7UF2e2vbttm1vrdnp+ZGd2ZLsH6zY9O2Xvvf8z62xcSJX7Zvm1zV2ftbnZOfv6i6f27TevrdHWLgUeCini94H+IX1uV0+n9fbRigG1O45B7baxsWNfff3YDrZPbXgcW1Q/J6avzgR4vCvXoavXxq2t/dT6+916mRigva3HLs57rKOtz3q7URmjnnNrTVRUgB6AHwcHxwKBuxru4iEQVOYD5L+p2OXcDOWws2iqmCDnq9xvTp0UJEJeZUsZxWrlgZ4Qi4ybRFSeddqvt/bPLJVwUcSkqJ0grffUK+zoFcOl8j/y1AogdsJEbaNcK4jymPa81H8/MtVKFVUCsn7/OQ7+Sic0RyG17AEYuWieMf5qJxLkH62zUJlXnywQxmMUP3fqVgNpfZ3rUzlDnGG+T2ScqIuMvcvbISTxhnmS+5DH9OkskZ9Xx+C1CqfO/eviur9/xpV8v1QNledBeZ6U3/dhD9i8GT9rHqO3op36G5VavSpqtPwsntdlb1EXor+/HKg5Ea5o2N+6PfGBra+v2fHpkdowYAF9cLhvJ6dH6pULOMavAfiyZwAOs8bu3Lkv+9i1tRWbmJiq2tQArLIvzcxc13jS3ojcmX270d0QODU0NKLPeOf2XXvn9jvah9inAM9WV5a1B3MdgMbEChBCBoeGbX3drwciHnNteoZ2SDOyX2aKQPTDgYA/9GnFWpdrePnqhVwCqIFNTozLKpc9lD0XEqPnbrjMnFt/f6fdvHHDbtyYs5mZazY2Pqr7xz5/eWXddrYPbWFx0eZfv7K19W179/4DGx0dt8/+/KmtrOwolhgbHdD6w6WG85RxdUAFkHlAucCVK6MCcvkDUMjcYe/f3t60JZxtuiFvtguoJva9f+++1hKON6iCuxpORmQP5GjHdc5rXooiRfokRm9v85YnFXHmvM6jUlFWAmBZt6rJXuX6LWKhSxS+PzC1Y38J295ireQ+lECPT/F6DpfrLdX1VXs0X7SRy4TdcOxLvraJN53Q5kRYXMG25Xahdix9EMvJ2Q5tdx9XJrcz39jcsKXFRSmsATppL0Uec+/efZuanBAw73boS+oTTRxOCxvqPeQOspI+PLRGZ5eNjU7IAQSlLefl0QFnvec05HTE837uEOd4HIyToFr6GXWcEZucmFItBzDXAaRT5T8NtT+a0B2vrJNXntv12Tm7efOWzoid7W2f47jKDQza428f25vXCyJFcH0iskZ7LvIY6lYiOKfTIq5LV6flPIeq/vgUi3gU030CyxkbzxeILT0O1fOEfCAr2nRbdHK4k2TcQUpOfsSiIoSj1gzFS7g5qgWgTneP0/R7kB+FYeZZE+2mosbDeLnzkce6SR733ILP9DyZcdacLwQCJcEn43bmUMbAIpRH/SlPvxQ5pNL2LfAwzpQ8W1KwnDm7zlzViHwOZ+6XcbzPfa/b1PXmis701nLL8zvft7wPxpBckIFurTnw+orkVoDO+QHufOeK+lybeVbmZ5bnT76mfM8EgPmb68haU0nQz3HKvCH3pSqninZoee5nXJB1towFMveSkCHigionqWyxg5AQLWxyT6m3nvrnzA0R3hFThHI4781j7DpWydYcWY+pWiiS64czVyrVK/e2iB0lyqClZRAOub9amFHX7GpsoTkPS6cl6hH/5n/5u59wwX/uQPqR/PynB/0jeZD/7G2Q/1S9bdut0duhPiLqp3hO4npUA4ioS07OjJpFd7f34cRG63TPEyWUmx09bsWUTB5YcqiAteFX53kyZl392t/Xbv292JV4kiaGdbvbf6q4B8jY0VA/YJTAsNdXVvcEQOrcDlDiFEdG2TaYev/q8LwgaPB/Q5jB2toJ0FGkx9Y4LF3SIlA9l7QjRqEwrOKyyELfDfqiwL5z5k0B3Gos3RbXq5ABIgvcjqeRbOWG9wR2C+L6SV0GBFcocAYAkRB6TxK31Zait4ODhWdQvF98yTOpA936GVS6mQDFs0exgz9tYsbx+SQERwcO/PKTUwHqAGgBTgdo1IkNdnwWwDHXKCA4FEWoCvb3T+30GCKBg8iN7g47PkCd6AzKRnenij+ognku3d0QAFBuHWtukuxQDOJgunX7lo1euaL+IWI3DqBg6FMwiHoDCxrUtzBdea7Pnz8T8/J/+pt/LQtoLJOfPHmioJyDn2Tt3v0HAlQIbFD/8vPF5eWwj+pWEIwdMCrb4ZERm752TUA0/YY8OfLC0qeffGrPvvvWxq/NKEgBuEaBiuIVa+eJcfqsYNvqa+ZwH+vpfSlyUSw+ffrCXs0v2MnhnvUOj0p1hs3T1WtXNcdIokneroyM+PsoKaEA6dZDjx49ts+/+ELX9qtf/sJQf/zn//sf9Cx+/ZuPbPrajIq52ZfO1ace3PNcKFzyniToBBGbW96jEqAy10nMpFAOuu0siYMsiOntfHyiwgAJqIqtUZikGArwQ1A1//qNff3Nt9pT6Cc8NzfrzgMUVen5GwrStJZlX2KhE0SJkBIJKaAv10wR1XvlOjjA2k1VaiaEGdQpODo/k+2viquHhxU4yc0keMnvJTionhvZ6zpUyALZVOxzcCJBxPy9/PwqmESRRv9ilKQoa0M97AAYSky3XE0VBmPK+GmvDeWPg7+e2LNu2CvZZyg48kWqXHUNoToWuzPUxwn0q5eyCtcOiHP93uvYAcBSTaxAFLCYPqXq3elggCvTUnXsvesYI6x2M0HIwmTes4DYsOAkceR6pT4K1SD3wXPkuUL+oJADSAxAyvew8K8KrBE4897MT3rksn+hjiKJJtiGlCDmvPrvHgocdhW0915My5skOjGXGBN+x+17U31R9851IMbtcGXHHueW92PFLeNQz0c9Y8NSU64KHd7/VFbGR0e6npxf/A7PWpah2cMukqrK1krFHIpOMP+9t6MH/A5AJOibyUyCeNkfhoI3iXyCKK5Ec4t//+NOEakoyEOKPRYyia9Bzn1XLyWA4azteh6VAHplf16dSf4Znpc6A6pKrEKZqOTVWFuQPCDv+FynX9zKwqJtrq/b8OCArP3Z6+dfPK7Odz+cL+zhz35l7z541wu61q52Adfn5uyivcOW19ZscmpSbhDcE9aEf/nsM1tbfm33P/hQAMujR09Eknnv4c80hxgjWhDwTDd3dqT+lvV8sGZ5dhSDUF1w/xRsODMosPF9zjB3O/E5ko4n/r3oN5kWnhBnigSXOcsek8XpJCS4JTXnvxMU+LmINZ2dWmOsEyWAnnU3FeZTAdEEMAYonIXo/4e9N/mtLE2y/IzDI9/jPNNJOn0I9wiPOSOrsjKru0pAoyEtpAL0rzUaDW0a0FK910oLoQFBgISWsnKOCJ/CRzrneX4TSeF3zOzeS4ZHVBa0quxglWe4k3zv3fvdbzAMemiRAAAgAElEQVQ759gxPaIAOBKYKID4wgK87FmZybbPpOhRG5Wm7kBSUe6H1a73ew0r7VBK8/rsA1zYu1fB8QD6k/D0PhfXRXkOlFQJymolgceD+fpU5UfYU3ISGaNVwHgXR16vlnfiwYlJfd143XXA//vVxHk+8d9cx/m8qqRgghp8z8fH2zN41UNJbCQQlRFhfv5N4qEASZNUvQEW6DlGj94UaejzJJYpKwv8nrMW288vBy1cnANx6f3Dy95khXAiHSdCcCDiKUicgvyNfSkBXgcMHUzjvhMgERgYhHDmCNWzn79zHVyPq+nd8hgSDkEqz9/XWbpLuJClOo9kN6R2BD5vJabq+P7Lc1DVbjgD8BleRW86v2jvkESxnCei5YCqk2Od+Von5g1r4MINwff5nGuMK39P0S7rXbkTCVYweVnFq3vV3oCzUzh5hLjARXp+LexX7qoS8YiEaJW5joNDX791Wi3b2dm0Vrepdj7Wd2GNoZoNjQzYV3/1hap/Vzfe2IvXT+3Wwrz6JVJJNTs9b7/+f762P/zmsUDZvQPET302MkQ8vWy35hck+Gl3TqzVObHj0z3Nn+HGuD3+9pWtvNq2R5/fUxXb61drVh/ut+nJSd3bzv4e5pD20cMF++qrn9nW1prcF7747K/s9LRtT558Z91uj81N4zAzorwWokN53ZW3HoLo4ExK0NnP0Qudd1mhRW7Sc+VisRQ++17jwhRe4/Fg2XOa7xXtK2i/EehdKS70czhjr2I/eA/BSvJVkIS5wKPC13fdIg11AjcrNisJ5zXSspqHBh3r5GjukeV/dS6E7XIK/jytzrWfe2616igrB0tiuErOFDlz3Avxifayip1j3Mb1pDuEO3lb+Z7EUymKlISxIk6p7h98XJ5luc/l/pjf5z1zP765d+bQF88iLqT6eU4Cp49y8bBC6FH+u3ivFLHEM/z+b1wntt738/z86wIon5/XSK8KsVC8z7W5EIR2EPSF00aKGiUGdivYU4lXunZ8emjffPMn29/btdvLy9bAFjcEZ5CpHgtf2jsqbAdqNjMzpzZI7gDiPddxbaNPqHJItZPxXrxUB6+svLEOOcNgry0s3tY8+fDDR6qCffr0iaqMORO2tzb8SOqlfRltjvpFWGFLzd6PwHv+1nzRi/ivf/4LxWwS5m1v67PTRYiWRW7DjOOUi7QhXRlLcoWDo2M7PqKaGetdxuNSLb4WFybsww8fSoA9PT0lEQm21a9frdjGOja+p7Jzxv0Ka16u78XLF7a7fmZDEwO2tDiveJdr5p76EQLJvaBHfVmJSRFTz87Nq4cs+cPmJkJmx7EOjw7k5oDFMDEhcelnn32uKmeIceJYCEMEFVQh12puI4wIRq3WRAK7SJO8IQZUa4b+qR5bek7jcYu7c6VYKPeYrGwsz3LfT4o97n2T+Ee+V11fuW7fR5rl+1d/prOz6Gec9rIl+cvYJZmW4hSwSTBKx2uIZRDmYpF9YefnuEztyTKcfyOIcNcIhOw99uoVva+3rNXGPWRHP8cWGVEXLiF3lu9q/HA5Il/Y29sucBlcKDgmRofHVAgh0TXEV39dVuIULbTbV9aQIKKuXtRn5wie3b2BUHSAGEWxWL8qbBFN8DM5FonMdDxzoD6oz9g78GKJ+/cf2N07dz2XDdcfKmop0Hj87RP77tl3sgtnbewfHNrxYcduLYzbHBX27bZyDwQdOPCxrqh+Bmv54MEH+h2++L6fd37epjjNj8Zo39KL8MCfSdH3lpZ4QXax/6joJmyhywIcF/g46OHzjfOVNc081LzJgyMJ0jhXHdeIVitBAHt+hZsaMRe5VF8hENc5laxsuoAE2ZlkrzsmuXMLOdD186/iKBGiMJ/XfgjcjN2T8Mvvl7mH539ZdZvrznPp0pr95mffXGrV9ZUxaZVELYT/8cKMZYqYM8TCvCZJyGpe6OeSE6P5WYV4JHaG4hmFEx1jluvZRZcVJ6UQQOfZXmAJ+ZwrRRSKI9L1VGS5583ujpA4m8/JvLbCCjricxfEV8D2yNnK87XM7yLljpifvTJaEmUbxyIfKl0GUzSeRQXC3aJgIgUHjrV7la9EEYrJ0kHPiwWcBC6FAaV1eRlteAGZCxoS57puAf0//cQL/jPPp3+pv/7Tg/6X+uT+mdfdN9B7RWUqVb8EN4CrXqXhfRNRowFua4sOZRaEHqCoyJJW25pnF3bRxHfZ1NOWPriKA4Pw5b8C7qSid+WcwOWwXQajqA/SX6JPNsNYCNGoIQlgevyinCPo6UF9eNkj8u30rG3nZ1iiOiKn9rrCooKR9LLjIDGx9sRy1+wKjKLXQX/ZTV84mOpVNGElEdZL3iQeIMWDkCRDvDIPi10H/hX0dr2HYSKGLgr35Fl/zzGhEpgKYbEA2EOXuexN8lcHapQAZ7JdkhDRV5ixRK3J56sqj3EuezYXU6JSeRXhhKt3NXyAR94jg8SFqqb6IECIHwiDtUHr6yEZO7XDvbZdtMKuIyoEIdGxd+5QzQtpNRCBVdyaByZRAQVgyWd0ANTC5kqEVImsguESXIyMDctuhuSDg29melokKOQswTJzkEML4J/7mJ6elhXe6Qk9gs5cldhsakyw9oRAIoD78ssvlSg9e/7cXr58KVKSoJjKXayhCHZlBb3lNjgPHjwUaLe/v29PnjxVhRiA2uLiki3fvetBPgrdkxNVBQyPjIiYAUSjum9kdFiv5SAm6ZJ9XAQfqg7Axu/4xI4Pj9TPk161b9++s4tuy27feWCPPv7YZuZmRbpB+EE6AyKRpAJiZl9iqer6+kR4/eY3v1W/NCqDl28vKnF99fqtffjAraa5X8Yf0Iv3SAKH9e/Wsm0F6+/ercp2jwT8b3/1N1Ksev/TrpI/gZ9REZv2zAx4JgQEaTw3JTfNVlFJQ2J9dtYUwY7lM9VvEPNp46tgRDZ3rljkC5sigiDGFGDVyUi3NPFKDbfLldWX9i+vLIOAlvU2fXUi4UkrTieQy34x2kuiAhQSnTXF6/kMXp+ElpJAX0hFkCggNoQQrsKlqgh7J6zALnT9Xq3sFXUJOheEUCxWJWoR6Hnv3IsgXVEMOuDOM+B+swpapG0k4sx3qqCpSgeoYOypqkYpTsLJGJMU8ezYv1grzNW0Zc79PxMMB9Z5zmVPQO15smj2Ne9RefE/WnN+TVFJUVSa3LTF8UooyE53CKDXYQmWMxYC8NVrxQmmrLQCcPc92isfGWP2dSrhuWfZakd/Yoi3oie0ACYHLfg+X0VlbNqUc25JiWwij3keuRmzhyifjCpEAf/RT5Q5IuAxiDjmqa6r5iRzCSp4YsGcYN1C4oqID5tqnbeqHC57RTIOTibX9br19Y3CGkg2pZGAXiPtIukp7GVDi5QV8bLIEiFdqj/LJM2BbfYa7gHiF6LaBQZX1lfrU2WW+meyPiIxUlUpZKhEAT7Xk7wrwNOsGo82pAKZ4iwS8ROJCAmZ9zV0RxFiFOb5xsaGra2+s26zbbfmZuze3Tv25tVre/XiW+9VFhlXbWDI/vXf/b3RKx43CfZlqiZwbVhZXbP9o2Obmp6yMypEWuf2bu2dPf3D760xPmYfffKxbW5u2cbbFfvZX/3C7gGEAOqxDji7an0CIdlbOUN45gh8sNfnGfHa7Z0dJZSAPAiVULuLDGPtdLrRg7orwUL2zNbYIUzp+vd55lT7Y/8u22d6/WJD2qj7nJL9tj8/bUlx1jOcXoHt52QxJ8O1gX2gWnlZBb05D/LZcR5wLqRtlSyVqU5P1b/6MhM7IgoZ8DlbsdCqJv1JFhSAeogFEuTnueU5wu9k/1QXFmU/0rhXDyW1Fgs7tfidXLtci4ME2aM5WmCIzCor4koXg+whm9XTrI9K1bDmuCfp/uXEcrV9R1G9V7C/5TMpX1NEZu/9S45PPoMEV/LcKglb7r0EIW7aIlffvEpcJEhSkrU5FmEomySGT6gbTHaALtpLqhatFQvqGB+v2HMALgUqKZK5CcjmXEzAKK/R48fr7+37qF9zxh9+JvlZIII0BA+597mVn59R/CdFnVUCT5bqOmN6PMaRE4EDVAlipTJeVZsiwb2fVlY28L7cM/uECOl+cg+vHhARfE5c4SQx8U21BzC28QD0fB5nMrEc+ygxdtrApQAsBW4eK/kz0d7SvZAAMFstcA9cB8JIbtxj45auj31bj1jgkZ+HXLv3iPRr5N9F5UCMm/YVqo6195s122fW6p5Z5+LMzloHdtXbsfsf3LPRsYZ9++xrWZ/evXNbFUXEwFTQ/ef/7df25vGuDU5wrvsY37uzZJ99+pXsMhFXnLVOrLe/Y6NjdYlJiRl//4evbWVl07764meKS3/7+9/b3taZ1UcRebmDx9Fx2xqNXnv04QM7OTvUc/rssy/s+OTYVlbeKl8aHZ620ZFZsyvukepf9nWePQIdnFgQs6aYg8oigEFAWxdG9TJ+el0QZBWglrHLeclz56sKFiouyErxSp5XXd9a41XStiCBfQanja+vrhQZV+ytYn/Mn2fueDNW88+4wf4WqyTz2CRqYv1EZVm0ZyzWoi+vyrvduP6scqqC1rknhhKsqN6SRX30Ak4Q3MUm2b4gYwbfi6v3pz2j2Ddi+7qRA9/ceAuiKn4v95YUTFYB+CqJVd1Xq+dv7k8/ttPffG3+bsZwGs+K6OjHT433/DTORj8vSrC9OK+q8UJlfHKf/Kc+j3EgnyEGZl3wd3Cj129e2OrqO+U/7B/scVQA81/aDZGrI7RBcKe1JGtz32eomDw83PcZGJWHp+ct9dQl9wcTYN9UvDGIqG5YZzB9R3n9s+dPtW+xL29urdsZltByZLiy0TFvH0WuDtaEa9TEJGLvlo2Nj9qvfvm3wpqIL9+9W7PDwyObnbml1z979kSVvlwDPVzPzjsScU+MTynXfPN2xXbX237GxFmDy9vUFPb2i3bv/j1hKowNz/3W/LINNca01+I8tbG+YePjE3JfeLvyVpXBxISMDb8PiQd5fHJ6rv0LvGxibEx5HfjInTv3FHvSmuDxk29se2dTZwnPBmHtw4cf2meffiYc5Oj4QIL145NDxfTkN7SqoWp4fm5BY8xnnJzgYHSlAgwJ9wJT49loDkWcQNyRAu0U3OU5zhxK29E80x1zux67FHO/IlD556ydjJGKneyGaCbXd7HOEXRFJWm5v+SC87gOXFR4papKU8jo1YsuML2wi6uu7R/syOb89OzQ6o0B4UVUuJ83T6KFFWFUj5yT1tbXdEYz38hl7t65Zx988FCV7mojpj7WVNM39XOq3pmHxLCIA2Zm5zXW71be2vNn31kH8pf2bdZnA4MN5f37+y1de71O7u5EGZiPCOzeXltcvC0x7N7ujuyYyXEH1UJhQLgOMQMi1+mZWbs1f0s2z+QyOM9BAC/cWrStjW178d1LiQacvG5JsEGBBgIMWknJOv3WotqzqahCQoQL/Z2+xIrxi9ZM4eAl1y3Hcr2YxsUHrEvlRRdeGIJIS2c0lZw4hHBvqj/Jli+dsMb1VmGJZ4CR1cIpRxlToRwK2VT829ubgS9QGRxxXojiVaUZ7Ho6hCVRmIdR4ubVvEoxrpy8opq0iK/Lme5hxPVNvySBfX7ynunKlc4seV5VSTzmUtk71/OWjCs88Pundvgy78r7y/ZO3F+KrHKP8jZpji9Vz9OC2K304S6EYxUCOD8jrzNjpsxrciyV70bhQ0mCuiV9RCqBaWQbNR/Sam6RggGvsg3MOgSl7sqTOeN1UW/mApoD4QBWPvvsHZ1nrQ9ynr8uKHXHIL68et3jt5vbXhkb+HtxnbmPKqcPnCQJ4MQUU/CVz8Tt/p3Uzi+Nb8R4IsoR3MeEIA/Icz1j13//7//jT7zgP71U/iJ+46cH/RfxGP/pm6iN1K4IUEn6ARcctHfigmS3VOT6YaMASP0wHPx3cAoy4sraZxd21b2y/qE+awy5ReBFANIiCahQ63dyki/sSvhiH2TvJVkfGoIEZsPmk70yz4NHZ095zeAAVVx1BUQ7u01rnrul80DNwRid5wIgPalFzYgtj13R0+rSq0p7S0Cf4O0yknGRObKt88QjK7uceIh+aREEOjANseuBsCtCsQK9squuV8dqIx3o1bioFxvVzPWw32C3BfSIHslZeVt9asQ2eU/vO6vDIcUJbKqApdZ0/Luf8YDUjTcshGmVU99hDD98INr5HQhgkV4i8r1fBnY0gEW9PTU7b7bscLdl3TO3WmSsBhuo1nvt7JiDBuDDPzdJdcbIBQFONIt4bFcrKvxw5j1uLc6qMnWoMSygCsUkCleSNr6wcc65uL21recCITg9MyOgjJ672KkShPIF4DY9NSnQDSXlvXv3bGp62l6+eKG+KfRo1KEqq0l6K16oGhgSGVUtpDDVElR5kfxR0ch8lHUvBId6YDionP1lNze37aMPP7S//Ve/ssmJSVdGn54oWIJcg6zZ3tlWAE9PYWyWIQPqA6xBALyunTfbutZf/e2vREpv7uzY5ha9cRu6fog/5qdsWMJ6mPX49u2K/fq//L+2u/HK+mpDNre8bA8fPlCVMq9V9ckgr0Ud5mpKkj/GibHFmnl3b1/J597uvk1NT9pnn3wiCyvZdwbQyBhQxVL0FJUKzfcH2erRU1qkK0RsWg05AMp8VfUr6kn1Z7wQyVrYDcrG0y2m3SKZqvFTBVEApG7R6H3YGFMS3CRik6iF6HV7lawQ8qC0MLxhvkmRTqWHg1xVpR3XJ8K2hQVxWbFQAj8ePrEuvE+w90lXEA55En1zAX9V0RuErV8ztuOuykui1MUb/toE9/mv+me3vQ8HY57V2vp3n/cK4p75bMaZqh3ZwBpWYU6GApK4eMWrcfl5VnhTIQu5SzWqE0j+mdeqypQseZ/4AojXvs8eDSHmALgHkSVQ7tUzHvCWakxPDJgD3HOdPrpDw7omKjCzAprxySQnhTcpxOGMkn2lKrccbM9qaq8UcPIqSXg+j+/zRUKdex7/9kC37EWZYHcmpqxLnVNxjwkyFtVgcR4UxEIQ3e6E4fMXQrua0PBeSQbw+eofGbb5OQ+zb7Jb92JX6p38XF3fo6r5V6/fWL2BC4Bbi7ptu2/4SZS7rW9Zae5AmN9vQewH0FolUpIw5D484buUMp09gufpldRXAgucvIcM9qSEfYG5oLkYBGQSkW6/6qrsBFTcctb/BJRbJJCXgO5UXnF21Ng/a1LZP378xI63tqx/sG5TkxN2d/m29qw3L55G9YH6H9jSnQf2y1/+0hr1IRHAe3sHtrS4KBJiAzCjx1wUcnVhzXbTnj57Kju+u/eWbXR81L75+lvrHB/bJ1/+3OZn580uEaCMub044EyTqhKs3Rq6b9Yc6xXLUcAQiBcEQd4z0kmwcv57cs2/AV6y2onnl9XSvB7QBOCUdZyV5Yy31rXIGU8mAWD4bM3RINx4psPDbhfOuUiVifaiqMx0a1m3cRdYELabSaTxPKruCdrjtPd4jJe2zDzLrN5VghyWaLnGREYTz8n11BPZJPzcKaKtM5BrYQyZU2mh65ZwDoq46MUdE5TgynnBraEzSRY/k6s8+lkmaHINSKkk3g5WuINNAiTaa6Mi6Xry7O/v+3RZFepzu0JGV4M5/d61b/z4P+LaZEMXVaUujKjun+64kcT/TbI/AYD8oCqBoe+9h6hJ0L0Ab4Rz+rmWX1RmsZ9qPl+mzXtJilfJEe3V6S4R50cCKLmnCgRJDVFxNrjIQFh6xBw3CRqfEvGMRHT4OvC9FUDQz3jtLYV7QxJZJeij95VgzNdZriknfD0P4ncSPHIwK6u/fW/UXhruEgkGae7EfHfr7PJs57lmP+esWk6wpWoTmKQ5xGN+bp6n6bwgIjit3BPIuiG6IUaCUJazRJzVbm0cPemDSGeP9f3JhYHeIiIFa77+HCy7ssEaZw7xV8u6Vy3r6evahUECn1o/+trerpx8aJMyPTkl8nVjc0Mx5snxubVPa7b2juqmKxsaJlfrkU326OiU9ZpXItOKY2ikZrQEHKy7y8Xa2qa9e7duS4t3FeevrKwIVD88bKrlzMhw3fYPztUL+LNPHok4brfdhrbTbdpHHz4S6bK/e2J3bn9ktdqw0QKHMLLdIl6B2KW9CORutVc3goCshIYcJ/YaiBZE6eSUtsolaa6xDLt6jwcAwbGwHfCenEWPVydUimrda9bLpVilIJxvcLZOvvre5MLJeK8gbXwJh5gj9kX9K/b+Agwu9sWywlj5WxLFKSKTuKbcxqpxq28vVZvBzAnLyuDcEMttMUQd8ZbMb0jgKiicBLCkJ5X99H0W0Fov2rtSaFzGr3kGZ2yX155AtYspys/Oc9vjs7LnYApR/Byo3Fvl/nOEqntofn71XLn5e0nZ/jkg/Y8dJn9OBXCC0NdIjB9509DX+RksK00q5ahC4ixv2cnZkXJeYlME0uTeX3/ztb17t2J37ty12dlZ2Srv7++IsKH/aOaXIr1OTmXFPDQ8pFhme3tThBE5LKIYYqq7d++przDnBBayK+/ehgMG7XxaIkbZ08EF6AW8u3tgs7PTNjE+qZ+zp9K/nXZPzfapDQz02eeffiFLXsR73z5+bGtrG/bg/iORpL/57T/q9yHSiEGzsn9qalb7xKvXK3aw3XEHOrX46rX6UJ/Nz+LcNa049uBgRz3S222qRi9tenLc5mYXtMcSMxKLTk5O65ohwkU+xVpl22VNnDWb1mp2RfrdXV5WNWfz/NxJb35+dqaKZs5mz/Uv7Be/+JX9/OdfiTQ/PTkWSY4okZgWLIL4eHCwob2Z8eY9seSlCpiYcnRkXPmm51l9mpLpNOF7iMdlOn8lKPfz7uaZ5iStt7Lh70m83Jxq1bXyQ9OwSpTl7+d6ynVaXedFHBTbpEsO/KyrMmGOA3BP5LIuAuMZSIys+KKr58vZ5wSbV7zT2/nk5ND6aj2yBkeYz7lPPk2ejc3y6uqaPX78rW1snYrAn5wYtOXle9H3+lh25HKL6ifPOZDoNsdQVtHRuoHnxVra3jq0yclR4RCIU6nk3t0/trOjCxto0GLP20Op0lcigj6tqcVbi8Jfdra2JJqnIIKcACEs9zQ6NmZ3738g/CoFzLSLWFtdCwHVhSyoe43P7Sp/IW5noJgH4GqME1XBXBv5FuICYh7lRMPgUFSae4sExikF5p4fOK7BXANLpV0cP+f9mULEoJc4dFy6uxnnkPdn9iofHCzdscSfus6icD/Kc5HWEzUVFrmYSrlyCBNSXCXSMAtdgijLY9Tto/11advr87uKu0blbmA7mfM4Bubi9erX+86DjNXTqak8J1LYmud6ea95filHjzhWxUpRGewuQS7U/aGvm2civ8ccAp9k7RP4sAay0jgFwnmGpNDzfePhea+3GarmJdW/Zyud6+d/tqmC6XdhRhkXZ8wRGHuQ0GpVGAIjzxdSlO4cQ5KhGTMVIRL7VLigqRKdOap4OXiSaA2Z+FF178nYJ/PDzC3z/XwPTXysKrIr48dyLMq4zTEar5QHQfGcpxS2usDO51yB54WIodj/otrYESXmgItbqrG9C14iNrQr+3f/7qcewD8WY/0l/ewnAvgv6Wn+yL1MLk1caXONCpKs5mMT6V6m/Vn8nGRIVg4AjBy8bjkAQcmmdnpyoZ7AWEHXR70iVIlBBCzsNaizktDU5qZDQGJJ/akN9NjwcJ81GiTfobLD1iNOYP5LkFqvD8mOZHvn2E6OAfpdjEdABfmoStSr6Msl+2jsQCGAuwqS+Ls8+EUscyCkhWdZVVD66TtcTRSQCZ4HE3Hwi6a6tHYXKzmCRd7Pe+FSKSuraiqfGY+wJ+yNfsn0q/A9OIKGWHkJUooUjoJmVeveeJaZ0Hvw4UR6Bq8pzqwSyGXgkD2iFBrFZ3iWkdZQjKPeg+owEepu/T3UGFHAiD0RJDA/c+Ku7I+UgBqVzrLSCbJflc+yfyztTBKcg0SmohYrHIJPLJVQQ0L0A2xDmqpHaDS1J5gksYQMZKzpk4KNJ0QngSVJEK/j51Rg0jOFgxoyOW0I6bHCPBRYKHJI3uFBbjjgRyjnQALz1+2t+eqQGHDI1hwAQtlJ0nb//n378osvbXERezknQCGASWqxlHr1+pVse0i6OGTHRkak0hXYfX4usgjiG6urX/7qV/bB/Qe6pnNAI4BGWQt6hT6211Qx0zuY3pUkMpDQ9CyGTAf8JMlLkjjtkrkJgn9Vj1qvSJqj4xP77vl3trW9oypfiF+IKVWnRjVqguNpcwzhwRxNwtFJjl6RppA/VIxDvGNBjdUW39vecZIZwHJuZs4mg4BPMQnvxTORNS9OBD0msC571eb8ZI5l5S/35wSoWyerkj8C/rRFzODXgyN/hmWwHcFPxXZWYG9YqyQZV2JnWf3rYJBA5vhM5kjO/wzEyio1J3ETmBcVFirTTIZFSMpWq7RbvE5QVqq9ZKlZWiyjqOd5Me8AXhhjblbWm+2Weu6oWi372gZhlwSCJ1dBhsoqKWxqiqof7y/nAXDsFdp3shej59G6r6guzKrWBNBE4qbdE9bbIr5Q/XuvafVxDmFRgu45vyAd04mBvYBnzZnlAInbjRZVypGU8ZyzPyPJS9pRE8yLMM3zqeh/61W6+ZkZyHOdzG++MpnWHIq+xtVkLsmttJLOJMsFIFQX9esZIG7RWozeup7o+JEg4jTGMG1+c07SkxaASiDyAOebW6wmse2Vbp6EujoZ0s7nqu9fnnxd8vqwBKuCmrE6rgGs7L+AeFklnimJn/8+LwAu2DM4m9m7c41mv7wq0SPgpFiDzDtRPYVdl5JykevedsJ7evdbs3Wq6oh3q++s5/LKRhvD1hgctKXbizoDnn39uwqY02Of/uyX9vOvvnJwpM1auZCwBoU69s/Hpyd2dHxkQ8MNa7WbAsZ293ZtcXFeNvwrz59Zf33EPvroY5sanzS77BFYNjQybEOjIwIAsl/2glgAACAASURBVJepgBKI+FpNvdfpITc+MSaLfl8vXhXGnbOHHh6dCCyTAEA9bDljBwUw8jyYZ+yZ7KG8tyoAo5cbc4X3kEguyDk+V+Kk6B+eczdB7fy9nLM8AOZNAoe5L2WlY7WikWtLws5FBEkKlclrQfwFgeAV+hAlISALsNgriNMWtUeVzex3rG/unfnOOkVIBNiQtmp8P/uyy20l4qVsEaBQSvb8vi5zTidJ+H6w3WOg62SFf0+Cmagk1XeuuRgU6XSFoHBCtqrmvkn6SoBUgFIRf/1AjO4AjIulUvhRCvpCKvED1TJVosLv238/Y9gqGOD3VhLfxAR5Pvrc8Z/zPtqbJZ4iDqGCNGCE91yHA2PXwdXqZ5XXlYKg6y0EUhxWPJtw5vGcJXYg2pMURE+cxwGES8yKgCeIme/dswQnJfBBjCZgy3emeJY5zmXMkOSvxiLANWIOzltdWzghqMVCDQB2UHsw65l3dacLr9ZNYIq5nGBo2gFn3pOuSXn9KUpg3yHOlYBucED7Q7aESIGRP0e3tUvhRo6fO6uk1aX/HvsNAW06qvhZ7PPaxQcBAlLVGiI6AO++GnanFyKAL+zcRsYGbXikLoEWvygiodW189OWffvkpR0dNW1+ctqaZ8SERwJvJ6b6bXJ8zC4vem1799COtzo2cWvYPnq0bO0uFpM7NjExZb09A/b8xTtrNi9sZnrQ2t2u/s4+MdzAepOWJV07PG7byFC//fJv/kr55NHRvnUuWhLFIdpZXd2yuak7NjOD80y/Nc86RmcD3r9Wg3hyx6mc+ylGIilyx4VaVAmXseQ1EUk8sHReSEcir5KJNRmEvfaMcCsQyCfhQny9p5LNZ3+0VuK1ca57VYvP2RQy809/r2oGKbjzWvVTdRuqVvAkaaz9KPZ25fOyQ80U8vrPYlcNYWW4KqToK3L/6/lsuUflrqjrd1VSxCKOF6SYwyvDUtBR7of5PQHQIV5xYV9J3GpAsndj9pEvLGxdPJjPXVVO4QDEtXkVlwcwxdkag5dgtca/IubMfe/mVl8FjW/+7AcJ4BQH/ZOKorIaKQWKVaK6BKnffwBVz6rvXVuMe+YmTuDkeZVCGo9niAWJ1xBsEz9CZPE8Dg72bP9gV7mJn9XgP8OKZyGUIL+oBCZWYy9FdMd4SWzfailXGCS/HxzUe9J7mJiDKlrWJ/bGiEt5dqw9Xre9vRW5Ykt73f0P7kjkjUBkYfGWffzoY+Xf+3v79uLla1tf27S7dx+qGvjZ82d25/aS4kT2AqptIemo3KwPDkmYsotD2jkkiRc3DI7129TEsOLA4WHaf9REAHOtkHUQWztbTeucX1n/YI8s5pmnU5O0YUK0d6p1TM9UChXUomlsxHZ3vHITq/ypyWnb36ef8InGSATH1aXaolBNnM5Q09OTIt55jzdvX4lApBKUMQdDmJ9bjLFqa39ksSMY3N3bEyHM3iuHIrnhkee7YFdnAz1BqR5VSyVwIcho9keP6ZPoLWMJn1F/DtH7/tn5/e/efK/8d3VNZlyjbCNsoB0zc2Ft7i8pNGEsed4u4PLWM+A53C9jrQp3MEdEUF3m1Jnt7m2qshpxLgQq7nPYKjN26xvr9uTpU3vy5Llt73RserLf7t1b9hj/8sLu3X0goQM4Di3Dnj9/apub65orELfqrRuOYowx1bfYrkMw056OvOPkBJzTBUBjozWbmZ0RPkTPayrf64M1rZGJsSnhbPu7e3pvcsnD40PlGPxBAIDFuRN8fWqpx5qkp/RA/6DdWb5v9fqwrNvdna6m+2D+4jhGbohgGMHG0u1libvIISHkZmdmZSONGIr1AyYne/NonaEindqA+mtDvnm8D7YShCME8KW36eBwGFAcCu6LEBQMo2M9FCvFs2XeIVYWfiQRT5/I31qPC1GvQujcQbCoc1W9/CLo83lKOzzhlZ64ev/gili3yC/ivE6BswjGiotN9XyqEsDv229/bH0ods33FcFZCpDKz9NohOCiJJv1vtF2qUikbiyp4jqz9UfE0QgawDp5Z/Z84aRB/OeZVz0Xb54zJaEbhc7fw+P8PrRnRJvHHMNqnpYEcLWlQflzx6iSCE3ytprHdMDsu+3I38rP9L3KrcI9D4z8K0TCzhlkHhetISoi1sTDqnlnQa5GGyRliVH8VeD9OlO/XwnsYreycph78NyjKpC9iTv6HM2WMjnPqvPJ+YgULvrvFvGICulcHMr9/of/8D//xAv+uQfRv/Df++lB/wt/gH/u5Y/MDSk1ZKPzSjKv6kHNeXnlPaa8usQrmQDq2KMAYt2i0BXubETYkHSbvuFCdg4M90kJ5zYxmYGWYEpgWzqv07qYjx+sA7D2Sr1drw+o6odkXoRC2L26oqjPzk6ptKEf64UqYOl/yxdBNcFKHgbePxiSiCpiLgfFGBWtHKFuG5FqYQfwHO0r+gvkQVnIyfyXeC0qQf6Pg0QEC0CvAPy0izG7FBFMBTBZc/Qi5q+DPdZTqxCwxcoLeEvxTPQSjmrja6RwkSE6iXwzYVQwK9AsAoPEEyr3WIDCcW/ZIhD7k4uOE/M8CwINMB/GmArsTqtrp4cd61AJDMaW/SWi+kw9oaMKzvvIJAAZ5HMo0eoNADJ6YUI09iswpZpqY3NL4Ba9Qwi0Af2xJObn42Pjsr8EYOd3CFzdRq+lwJnnieUyIJYICSV/nmSmnan+DnGiJAUQui3LG8hEKj8JcEhwuC8CbgI/KRDNvLKNfpQDgwJRTk7PRLp+/tlnUiILqA/L16zYIlF88uSJQd5wvTs727IcpfKSa1bSuX9gc9Oz9sEHH9gsikklyv2quhbxq8qomgBYkgXuX317dV30z3b7OwehHCgR6UCwO+BVvq7mJGlxha6UlBdujeygRQKCHmTwOQomKzYpWmOsyQBPExQ5ODgUIb2/d6CEY3Zm2paWFnV/q+vr9vjxU1k9f/zokaq2URQDoMqqORTBPDvuh+QeMJYqawdAHdznr9qL2p2w+e0oqRkdG1V1c4L0Cr7i+lUJirVjPP8MAlN96FZ8patBVtEmoZIWMam+8ySSfYYKIRcJ8LPs6eoEStkH+GbwlcFxrpkkId1a9PrurT1MNw+g4ORx7ldY0HvfZh8vrzr15817I9Twqp/4HSyeam7pmES7E6YeXPJZGcwn+eugf2l7mkE1v8t5oarf0gnMn1O8lxKrILuyCtUTBAff9ByCUGXMEyznh4DbVcKMd3X1rL+2RcLI3Ix7lkNB9l5XwOxKTxI9ke5hcSOQP6qx1QYg+/ZEn+Ssps6ekglcZELFvKci3f9d7Q/jz9zXkJ+ZGdhzDcW1x/hkZXomOjkuAtRkixvJTwC9aZ/OXMGKi2eaiutUBvt89Wpw5rsqvaPHdGHfK+cK7zuN3TygEn3JvOrMr5378B6TDuyQ1GNR73PGbUG5H80VOWY4iaiel7Isg7BMoKjsnZdEXiZzkk4VSmCSLSfv0p7QgVYGgN5UAAx96hn3/MVzu+h2rN4/YHXaE/T22eLiLQH/AHcCa9jzajWbmpwSYdtpU3nVFSA2Pzcn4cT+4YGtrL4z672yiYkxgTPfPn0s8QzWftjfH22sWf/gsH34yad2Z+mOWiE0z1vaL+sjQ1aXrbpXrTIeKWDY3z8MANj3Lb7POcZXVkR6CwTOUwdcfD/BGQGr0zNZuQFuUkmQwgGeK8+DXswkaCKEZRnv85/3cMcFty7nvZjvXC9gC+tI1zI8ZI3ButYJlcGckby3bG0D8GYc+TmiJF6vpD9dCgJwKEC8WJfOQ0S8l88yqoizOp9rzOpw2ZNF/1YnsGra9wG1+G9Wtnss6uuIuc/rszJC1e7hUlDs+9FfPed9CYCX+2sJ2MT3iuDPY8DrwGEk5hW7VBfDOMlZvFdBFAflonDnunqv+rm5zq9xM3E5vs9f75dZBTVz7BM8V6oeQgMHPty5JgkUv45yX8p1pvdMYidsN/UY81lWgFrf0647OqQwLMcrSYEIozPELColMi5PYUj+2ykpFx6pPQF5Be0ckpyu9EV25yEXNDFndC4G4MN8YH/L9gHFmMTPc1zFQ9HiBYv/oj+7W/2yz+dh7Bb0SZ57vy2dLSESYB5yjvKZXLu3bXAbaq6NeZ2xl5yTwvKQz1WVLfcBMRzENQOvinhVHvnC4j+sH9aDj7MLHBgv1i3iQawieT/iRL9/r9QiDtIciVYdHstzRnjlshPBTu6fUwFkODJhBV3awPNzVTBHLKaY5tLXZI38oHZhncsT616dmvVC0BzZ7sGGwF3mS/McAY5ZfWDIav1Dtru7byf7Hbu9OGuT0+O2vbcuoR820bT6ebuyYgdqN3NlA2NeaTU3MyayBhHh5vaOfXDvri3fXrI3b1/b46dvRJ4gAiZ/pP9hthL66svPlUfSO5RxJK5fmF9WFd3R0bkI3/5eiKRRq/VBMhETI2olbvDecA7CQaz4GcicJ3bmT5Us9Zgu4ptwkyrJDwfTcp6SL7qLScS2IQog1lev9liDmY9W/6vYqVCD+G9mnBhscFmxq+04iOFqgJkWUrkl3kB+Ykt3ErZSFRz/jKurVO2+z3I14oNrwKOEXTf6husaXCyQl4hALfuFK66SE0oIuxn7yGF8/CoEcNDdJVGcxPH3oa0EU1PowHxmvUpQimCDXtdqgTAYAunrwqLqvn89ci9FNXnv1TG4+bvv+/f3COBij/bf/rHPzp9nrHXz/cu483oldZL93/v9G2dY7slF9XrskRACXqHkwhFI19dvXtv6+rrGk+rW7L95cLgnUQYi5aOjQ9ujpdFlVy5PELrsafRN9bZE/SJ3Dw6P1e6DKuJn3z21ze0tCZaxf+Y50ScXAo0/r9+8FFnH5+VeioUtexjxIzHQF198LteA4eFBEabkCpCpm1vbtra6YYeHZzbcGJMDGOcllY1cN6JE8CmsoBnL+iDkFhXNHeueXu/9OLM0bCNDQ3If4DNbzTM7Ojm3qclxGxudVOXvm+e7qhzud42pDY722+QEJOCRxIuLC+Nu4dtrLhYk/+x0RI5Pjk9JtLi5saE8emZ2Vnb33M/0DFbbA/anP/3enj9/YotLS/bhw4fa29+uvLHz85aNjozK3QfC7fbtOyEodYzv8ODItjY3DbH83Ox8sTbJ/XTuUL3Z2y9iknWDMFftaJSvQQLT+sb7qRfkQqVlhccenuP+c9dHsW3dEJ9lfp9roLr+ys+TeiOq6IjtHKfMmA5BklsK99qRWryceI7d16tx5/cG1CsZfMLU5ot44+Bwx1bX3qg38OzcjAhU9nP2D+Y47cNoL7a29s7evN1XBeWd5Vuqlmd93F66I4yL1zGHyWNYF9ipHx4d6rwFW0rrc2FntUHNWQQKO7tHwj/5QzHKyEi/chla4HD9G5u42x173nAFmUm7rnNvQzQxbiOjozY5NWUIK7yoxAsEmmdUnbckFNjc2NRzXr59z5YWl6My14TzqNr5+EjjRJ4DYcx9Ly3dVhUw84ynLRe3HtrGeZsu2skcqd83RRsNrefR0XFVGXss4m13JBTWnAkshDiEVhTsO1T+dpp2BXB50bVeu7Ra9D32fd7bZDkmTf7KqQhOPWC9xH9gX+BAnK1gKFmdmg4axL3gynHAK7aq5Ama3zfmcim+dYeajJFzjr5vDy/WSZyd13OLxMIc6/H93deO4sFov1MlYBWfF1x24NLCY72C+IcI4Fxfec2OqThW7iIT1kg4YRYC0vc7IN28B8eaiE2/f/IFUlzEL+W+UYrxdN8RF5fXV+ZLrhtzPkKt4iKnLUnlSwk7yJUdx3GcwlsFOW7qwj1vccBa8jgjSNpIc/NYvHaNmfiE6xVnZLqIKsopKrFdeFKNea6L9ELQrM9KbMmJ3qxijrDnhoDZr9GvuywkyTmSI+4xvAtfPP73dmXVeFTtHTpt+4//8X/5iRf8c4K2v4Df+elB/wU8xD/nFmbuzChd5YEn8ePVTSjXk0xSGKWNAcKBYGewXlNipsoE2XNcOpFL9asEWVfW1+i1vrqrOkNMWFSNsYcqUWAjI1jpUNnotsV8Vn+/VwIPNbzqR62YRGw4ecBG1ds3YD2XdTs4aNrB4akHl6q2jP4DOgHcBhnyFxtoLL3kuYyqm4BUFgxusVMgPDFwxWGngyZ7EsbmHxXAJKOcn4yXAJ8gy3gLVYRBnhCUQIBSNdq8sG7zwvoa/TY9P27tbtOOD86Fe5fBbOXJ5XVV0cEUSnN2qD9ySUSIqInCGL5fJvABQsZbF4mly7i93iF6Aojv72WMvZKZKNBB4V6R0QwzVkmD/YN21emzo90za506WVBVXMmyNHaSEpQsqwVTtUVwPDY+ospcB7epaLiM3kEe5DH3vCKvRwnP3KwHklTR+sGOFW4SnFR5ta3VbNv4xKjuWKrHekOHJHOH6mFIZBIVKnedJAoiOJJ+B47dRoMAOwVeAhovLuz0/FxVuUPDo0qoPv30U5uemhbYrh6NCh6yt+iV7O8IhAHEVldX7fWbN9bttFS5QYJKIoal3q9++Tf24cMPVR24vrGlPp+TU9NK3LCM4+FQ8cCbD/TXCusZJ1Ki2qPou1pWt2Qf21zLXoXALTqxnb3jBPQzly/cKrA+WHclnJyb/JlmBTDPmJnN779589Z++/s/Khn/6mdf2OzMjObVyso7e/rsuVSgt5eW7NGjD5WQkkCIJO9xG2aCEZF+FxciuKj8vrUwb0tLS7oOB1n9Wt0Wi32lpnkAcEjyqeAqQPMClI+ekvzMQbuwjok+JZKAhH21J4x+Hf55TiJ5wIXVqBPVCRJx/VIIMt4JUEWfWggZt4ZvFVWnzB3IqgxOo8QoALYI7CPIzKQ1K/S4tgTEvWdOzNnYPHgufI+EFGtzPldzd2BAxDT3TtU6FZW8N/cCqViC1G7pyRpUf9Go5lYlUfTXzT0xyWgAA++H6oF2kpe+F3sypOqjIGMcZI+9MashqWQMkD8JHh87txIXGSBQvbTX5nq8p0naG2PxzP5eVjM5YBu22tE3mDHktd6vDLAY8jBUjoHwJ3GawX4qWougKBItxijnRBKmIu+CjJPdVMVRwZOMVJn6tSUR7SQ2lWFOXBbVxIXCGIFVR8+SdcTaUBVxIKVpwS1SNirQXCjgZzviD8272Oe5bq6ZPt2cj1SoQi7o8wE49LxdwMD70N8WSz7+7nbVnoQw33KeupXlpYhLtyEOK3H13C4tgZME1hyMhMOBdAfbPdpIZXD0EyLmGKT9wKm9evXCVt69sc7Rnk3fWpaVGYAMbhAITjgf8n65TmITn0cDilEAV/gen48l29vVt6qo4F6ePHlsL589tuWH95Xav332VHHG0t37NtwYduvn+rDU8L2QNVT71hFVQE73SxigNd7npHkmYdzb5OS4xgH3gxQQAN7I0n7InSio0pOt3uVlQeIA2qgS4+SkWAOqYmd/kn2zV0Gpuj1EPIA7IoaChMqkTq4KCP2CGNZziV5UKfzIyiat55hLAhMKAN4r06pkftX6OOdDvt4VxpW+37EnZO8kzaNKz2yv/G2KcGZvAShin+czU5CU5EEm+CU54QmzhIJhlaVxjX7KpRDH49KMe5wXLRPxTOYTRNH1BxhTuh1kEu7VNhmiZZKd4pB0rMi1l9GduOYqqfKegD3f1ysCnezLuMnvvezpdRNQKvatwgK7ItIrSOlq1W8JbqQYqApqJPHv4g9aHriVvIsZHGioCp1S0OLv4bFGEuGaV5UzIm2tcx7n2V2AWml7HcRRtSq1iHErFnuFaCc2kzybsn2CLPADGHLrSoBq3889fnDyNudEAmw+5lERm1W+xASsV1WteRVMfh57tuwNI47w/cgdO9QOJQhfvq/YRftyWNJVSG8/1zw24kvuFYCWxMa0TlCLCW/tkHtDQYrHGZB22iIPJKRzQhhho4j46FvsMZL3V9OTi2tK0CpFBG4FGABVL85PXbvqPbfO5ZE1O4fWbB+ory975kCtYd1OjzUGx62/p2HNs6599/y1vXr8RmMzf2dCdtF7h8c2SM4YlTbHx5fWOujY6Jw7wfC6vnqPDQ332y9+/guJC09OjiT2RCAKKdxsIQozGxvrsbm5un355Rf2+aefqeLuuxcv7PQUV4EeOzo+VZsXWgTR83dibNampxas1j8ssprfwQqaKuBsbeG2eLQ5gBiAIPY8ifMghZdF0hXr24UJLqjKeaD5KyGW9z/UPKv0rC0t+UsoJv9WEhgu7s0kq6dSFR+cSoDRhXLh2h6X8Y0rRX3zKY0rfeEUa7YQ9cXz1qLztcAelMRzlSiONyxsz12I7B+UlVGFK0n+JMDQ3EvD3DA+K6z2EV1zPZqjTgL754cAukIGuSgoq1gq/Q/jKjzGKUVFxAOQHFNTU4onWLvpGJN7YZ7vub/mtp3nXvW/ee5Vt/b8+Xu2++996xoBfIP8Lc6Rm4rRG+/Cdd+81tyfsuLx/ddSChne//Nw/Yln6sRK5miMOXFXU2MIucV5zvNCeEdvUMigs7MT297ZUu6+tbUZPc5repa7u9u2trZWxJyMxc7unp0ede2DDxfs7/7u72x1bdX+j//zv0j4MT42aI8++ljEMaQs4D6OYBBKzDsqMEeGR4QvyGKXeK3dtKWlWzY/P2NzczM2MNhnu7tbavWkNkjrW3awf6p+5Wy9oyNjyjNwt6NIYm+fKt4rm5wYtsH6kB3sH9nW9rm1j6MVFzFTrcdGJ8lNnFwklaY4gBgUoeFQA3c6YuymHW65CHtokrYfFzYxMaQ4BoeEsfGazU5PS/gu9z2cVfr6VAHM/ZAHgy+AD+CiNn9r3nsDR3sfxnh17a3t7G7Z2NioNRq0BelXHu5YGNWt58JFIOmZp97T9URCSMaNCmBcuyB7iWmJCsE14JImJ6ZFUB/sH+g1vX1gbWBFg6rixEkh56IDFZVZVbHM/eesj2IPy4rLaoFGvH/mgBnD5R4kDFJODtEjFZxO+zJugJyH4E2XGm/+u7b+TuQh96g2EVENyLgToyNs73SatnewY83miQ2NNOzWrfnijAfDoWobm3Jn43rs97/72l6+3rDZqWEX0/f02tj4hFYUsf3U5Iyqu4nZ0wmI+ax4ozYgpzz6OFM88Kev/2ivX7+2ZvNSIhmJvHBmPO3a/XvzdvfOXWu2zr1S/PjQhbGDw3awuy/yVXldrV9tcLjnhcUlzREXm9JOq0953e72rq2tb+j5PXzwkUQBtLphn5ybn5fbG3soggRs1yGDGbd7d+/pevl8ObZdXYXjncc13BfrlR7XFD7MzMzZ9NSMjbDmBrDFdtcOzmu1SQuBN4cwhG/PRVdNIxp9PTY6ULNRnAHIX8E7VDFxYZchsOUsbl9c2dlVr50iJseFDSqXswTXNISvnNvRZsD3YSfLnQD2swZ4VLGszspyQlfzHc+DHJPOGK/ItTKujddmDF/kCpV1kXP92vrQOVySwNV9vhpL+mvzTxFJRE/kHyaA854yz0rXz1y5rBVEdnAF3jKRQguep5OVHt8SV6ftso+VxwmMY57wP0455Wvy3jOecoF6tG4LslXtgiLn9PwurObJC1Ug4/dbiHdjbPw9HRvL51R9piVJnm534YIVbdxcROlfmZP4c3RSWo4xwpRL1xA5gApYfT8FX06pnF+li4mw9mip5J/5njeJnCvvQ3lkuJLkM+UcEa4ZuCD34Zidx6t8H8HKf/pP/+uPP6Q/J6D56Xf+RYzATw/6X8Rj+v9/kfP3568AcKSODILEyTYqPUprADZrglVtVuEtnxYETp7ofHVrX1W+eozTM9Bj/QNUqbhyF6K3HeDrQNg16xQNJU8SI+zRdVUBA+Q5iUvvEvJdqiY7qNxrEHOj1m722P7BkZ2fOzgiQrpzJXU+gXq/QGw2fl4PkIidCJs3v5uVxWkNVbWcIJByu1IHuhw0UlqkZJ3Lxn7RFTQ6pLJKhb4V2Km1W0UVKcELv3Ny3LSLZtdqIzUD7+62/D10IN5YeVQMK0kLa5rigImDD1CcA5Dkqt3xKuM4W+N5VlWVntDpI4Kf0e+Gh1chBIiKA36X5IYvgmQ5vgnscPK+Rm/BwRFrnV3Y3iZ9SsKClXkS1XEiQDteiemHUElK8748l+HRughZvryK1wE19QMKG18OI5IKVUpiFTlIkmjWbnasNthvt+ZvKdHAypOAlfkrsLiDLZ1X/SZp559D9ShJnPfApTKL96VikjfOSgsFBdhptpzEYD4AsvMsby0s2L3792xhaUmkgle/ecVh9jLiNQTuqIdRQdOrbP9gT6poJ3qwqBtSYNBudWxuZsa++tnPNB4Qv719/TYzO6d+KeofzVyMCh4neLyCxZ+5g4E83Gq/U4I2EVOEsH29RUVNBkIk5RJOBBDlQhAndVUFE9Z0bpkOIBZEcADiPGtUdDu7u3pugCcA93wmzwzCiopuEhaIeY1jVCUONbBQ8n6hfA8bI8hiKhPv379nE5OoZ71ChblBkjI2OhIVlt6blOfD3FWwIktkt9WtBmTMvaxAVe9SSEiRT6Ula45j9pt00NVFLoxNVtGoGmAAQQn2l179wft5/yO3ZSVx5r693170cI0AEDJThFEAsdnjNxWH6oVc6UubykWCtLJaJEFaD+g0L1Sx0CrGQgGeAIcQUQjIDbAxfpb3KovwsNqROl4JWT4rB6pLIjR725Z2+UXeHfOw6FNZrGkHwVVxG+IYr3TMvlFOhubnJCmlJCLsEHPv88qwC42xqlQFpEc1e4y1RCthM53JlgQsFfKZ+62hUI8e0DlH2AM8wfY9w5MMD+69Ot3bBzAnGKNEMrJ6MwHF8nT2e0sgMaucvUrswpN9Vbpet1J1AZFXZufc5T3YS3iuWHzLnSOSHcbgZgWyn3uRZKn/uosGskJD+xCVZQNO3qaAh3WahALzGCsy9qfBOmp+PxOTBGZsAMVEIGueRLocRCi/l4Bj9krKLInnob0m+jVLdKQjxdNr+gAAIABJREFUx/s1eS9tQMUeqzcG1N8dlfv52alddjv2i7/+axsZGrHVd6tStC8tLtji4oIDDAJxQoQA+HTpYBSfcXaG8GbQtna27OT0SPZ8+3t79pvf/Fq9ox48fGBr66u28+6tjc3O28L8onrWY+c2PDQiIRyCoj7AQAQWQ9iFuiOA5iL9nJUYUm3rLhT8nbHkWWKP5gmYV/XzPc7wrAxMEinPLM4QqnQhxnJ+pTI/E7Ukk3gv5jDnVBKzjKMs2oIw9ufhhLHEF7LHdNI0e5mLAEvRRdH/2onmJKISsEhL0ySOeIJJZLlY3vf8JJ8KQVe4gMieMwQKxV6ruerEGPMhRUguBPMvEbQ3elgx9uyh/FE1dAi6qu4KJaFXScZDwFIkxhHn5r5RrufKyk7nmIipcq/wPbnsc+5DUAJE+TetlAj6bgI7HgpWqrFz/+LcCoGX7/FOiDi5hIsP683BDG89UUrsq4CO3j0tzQpb15Kk8Wfr15AVviJktee4uMDPiKiIIz6pkJYOvBb8VDFoDoi5TbLvN/56zesQmhUkKfE0c7YiIKg+n7yH/G/u0/k7ut6o4sjvsS6zFYYcE/oQx3jc784fEBll73qv/s3YPGoTgnxXJVAQp3KgUHWQxyPpxJDATLoxcOZx5rtoBLI42inEPs4ZDeAqwlXcne9/nj+5hb0LHn0v5p5dtObV0B63hNVfiB/UuicqGv3MQvzEnk0Vjj+kFCy6WNN7OEpIEuNXAG3RkkeC1s6lrrWnlzgbALVl550D63QRXPbZyKiTDG/frNjjJ6vW39NrD+89sFpf3b7501PlPh99/FA2kfVGv925N6denNi0DtYbqgB68fKV2gtxHeSPl+1La0wO2P/4D/+DLd++bU+ePRaoDEHx8s0ra7UvJDju7bu0u3dG7aNHH9j01KTGfG/3wP70p+/sYL9jM9NTijN39s5sbKRmw0OjtjB/z+Zmlu3igthcGaTEw6o+CoBR/dJSZauqNo+9fc1npUlUX8eeIieFSyfEcl8UGEilt1wVooInKlWqVsXVvaKY71lllK03ytUVf4tXJYCsfM/nhPypIhdTzhlz/zr563migNt4ndZAOLsk4Uv+rLkSIGp1PeYlFWC4bESDAM4edHHm+O/mNZf7pOKMIHAlConf8c+virI9sb15HX7N+XW9R7PvyfHJYT3K++MgQr5CBVquJUie45MjPV9IRNZeKbCJT6iIeapA/A8RWn8O0XUTiPPhq3y3sPZ+3+lUnjk/SAB7qHb9q4Ijp2Cx+gsFgC9BWIDp7OGq+POe6VlBxTPNdkXsrew9tEFiXi3cuqW50+mQH2/b5uamTU7RdmhQe/C3j7+xjY11u3/vvgRyrPEd7JuvvBXGw4cf6Wz43e9/a+ctzjmzhflZu3//jvYCyCTlHLWarsntd9c0ze7cuWOdi7YNDzXsiy8+lTgPa/iNzVV79eq5SM2z06adnrLWqVIkr/OYiX6rtDOi3+v27r6KFoYaNbXGOjuDADy3Jm3JgBKo5B3rt9ERF5peXLTt8LBt3XOP/WT5jEte98omJhESDtjBwZmNjnqeROwL4YponArU6elpne9Y7qarEHMRISuE3vTMjObshCpIETBAFroolfmM5fbr1y+sNuD5XLaAYv+anZlTHAh+4uJWJx3Yn6je5hlRkfrJx58r94W4dxcwJ0R4L+4JdxzHFtxJiOrkyckZTTQRIdhH+0p1sZWXdRY7QHU6FjvBDSIsY8rck6rAVlF0UMRzpXtV7jGO1XEtPeqJS3W55++XirOxb0acgKsf2BCYxt7+ts4l2nW5uOHcWq2OE5oDAzY+Pi5skvcYHRuWAxoW0JCtCAqWl+/Y4uKyzlkIV9k7P/vOXr56I/KecdMz6a8pF+Bsvr20rLgdq2/E5jjUpQsYa2JpYUn74HffPbdXr1/a3u6+nTfJo3ttctz7ZW9tbwofA6uiRc7uHjbsbeVCuBlddKjuPVfLv7HxcZG07qjXss0tqpWpyiVW6/Gex1dmx3tt6x/ot08//djm52+JyGWuUixAj2zug3HZ2FxTxTFEMu3diDkcd+tqbWMtTgEA10eFOfko8xVR7MzsvK5RAoUeeiVPqXc38xgxL8U2YKwSIXVa1n/RsfnREVucnLA6ro6IP85PrXl2Ym3cki7NhhtDNjE2IStqKo5Oe8z2223bOzq2Q0QqzEPmcX/NLqj8lOOJk5vKSSkPVqF4kpjYSpeVpprEeQ4kPhZ5Su73wp2CaHRb8ZI4vBmfZxx686zJM7WqomA+Fw44EYs4qQkW6qIGL7xyty53M/S8+L2HQOQsxRkZYmF36/R49NKohPc2UsSH3o7MnRiJsdl7XajohReygw9LeHII5fu0SPzeIeR5g6/zKE4K4T3f8vwAdw4XqWdbtRI34hpDVBliO17ne2aIzMlJcakkV6e4g3ZL9P+IGCeFIxnTaayUt1TI/rhAF1Omk045H7xAwR2iwI7TjaoUsKY7atUBoeQBMj+qxlKJu3ju68LjjD15F/WxlhiXvK+smNYzq7j9KA9LXN6Zchf+R+GacvK+Xok7EGL97//5v/zEC74/zPqL++5PD/ov7pG+/4YWH8xduZ1e8xp56EBKqPYF0vmmxoY9MJjALPaPBKlX1jyFHeyx0fG6SMPTg6aDfgM9Vmv0qg8wr280CBQdiKcqVr1xe6gOyh4JbtPhZBvgKQrJfhvkgKF/MIRoD9dFBTCbN721em1n59j297ALdHBa/SoAdKS+h0z2qj9IzG6XbXLA7LLXmmdtca/qKxfWcwBCaesazmgKjAmEWwQaUY3hAMqggh8OdSxZSHLYVAka2XABYvkeBwEBHQEZIAC2KO3WhQAQ9l7OpL7BXqNHblo+Q1wSyJUKRrd3bJ107dbtWRsdGS6Ant2DHTtrtqyNQr7Ra4ONaF7f42Q4CYbsp0UIQYpDntLD4sqGsOruo18O6i0n0GsDBMWQbgQQ3ou51u8VH9mvmWeIhcxFp8e6So58jkkEED2Zi8qasHv1n3M4Ue3dZ2OTI0YfWarGzk5bUrVyUA6P+Pip0jvIhsP9I6kqGUOskvXzzoXmEEpLnhlAkq6rp1fBMmpWgv1MPh0E9D5nzDGANPqQEPyjXKWSVOOtSreGxpufTU9NFYQHSRh2zyRbg1SdigDtqO+lA9UOzPF3KhNevnplT59/54oq2el0bGpywu7fv2u3l25bfXBA1tZ8oYpmnrhlidusQigyj7gfkgr1O4z+jyg/CbCoeuMZQjQxtwj0+TtqzImxMU+uUFw2W7a2tqoKwoVb87a0uBiW2JC9UdlyVfah5HVOtEFsO9ilQDKqsnm+gLmQQ/n5GxsbCtqxleW6PIwr7TvZWzJg8/GimqhXY7+xsakghcoOlNEkSX/405+UID366ENZWlERxoVwf349AWxFP66s2uJ+s4eHAFepR+kFBTl7pkBpmJ46URnuAbrbHWeFqSwPVcXt1nQp8OC9EhhN3Er7o8h2T2irKW2+ThXM6c2tteCEdVYJM94JDOfvJUCb/QGTKAacdRLZg77roHdYNcbz4p6z6iir+TPod7ARIDnBOZ8rfA4/S7s2JRNBIGvcY74w/yAQRcYHoenqSn8fF3W0RbSyZ2p9htWhCwVYj66oJg/I/sAOZpdnDZ9PVTJkI/eDTbt6TdG+IHqfiiyF+AvyzQNexxcykBdxEbbieT0CxWWG4MkAr+E9RS5H3149o+gvrYrCcCXI6kpPMILIkDWh7/+snwQ4MggvCN8bBIWuNyplFIzHveiZ1/oETrImAHcYC3oSAV5w3XpWkNaFS4arcZ0g4BygGo0eVd5XlqqMk+MjgREAXvRgbmHdfMkZ5uTfdZn+TSj6fTFFVnp6f8TGyFhUIdRUhQ7xiU07KnoRo9GfXZXizOOochchfEFbBRJMfxaA9S9fvlSPcvbE5aVFu3v3rnqXQxLMTE3YvTu3be/ArfCw+FNeo8RVp6z9/b/+OxseGbVW0/vEray+FeE7Nj5qL1+8tN/9+v+ywZEJEQZbq++se9Gysck5ARFUZHxw/77NTM3o/agowZ6+RU87QJOwoWWeZ99x1lyu56ysTYDK+/d6P+4k7iVk6e3VGadewEMN7a/09WLfl8gFsicqrBlPxpX5qz7pUQXI/suzZ44kWJ0Em4+HEyoie0kYo5pR8y/I2+rTTaIpz5EkgZP8y4prV4A7QSKiK5JJiOf8PNacE19OWrGWmY/8XH0W4/NFaobVeBJ02lPCMlrJa5C//G5W9GZPLO97zrr2NZKCoNwnXRjhpH2eGXnPuf/lei4AFx0RSWCmvZjP+Zsge46VJ9I4H5Tjnr97bc+urP0UStwkO12kEXt99jYX8VoSqAIBBKw78FNYdMbN5fzjMxJM1LgqWEsmxzfNHyMpSoDEgV1dW1RG5P1Vr9fHyMepOD+icjqvyc+AokanIJ6La4t7qJLpVXCkfO2PJ3ACgLNFTPTA9etXTUcFeEpy2vfQtF1TVUOIpLjkfs5PnaM5Ft4fN0lcJ+X9+Qtuy4olCV1clMqYtNqAyufW10s+QnJEPIzgwR0/2IfYxzodd01yYZD3RwcALCpLi6omJ4QLoFzTN875yvaev5N7A/ElXyIuww4P8Q/EgZ/Lfk4L5Fd7jZZfZ2/Xmh2Ac/Yi79+Nhejrt+/s4tzbBWDV2GmSY/TaX/38Z2qZ8rs//Mkur1r24MGiXtvsHOvnEBuIdd6+3ba9Xa/suOxc2dT8qP39v/p7W1xctJevXtjePlWE/WrFQr9ROQB1Tm1kpMfu3J237uW5HZ8e2tTErDXPruzVqy0auijGvLxs2czMvEies9MLW1p4YEONcbu8cgtoCCD1ApYDjluFan0WsCl5kc9/J0IS9HQhrOZ0xFPu7JE9lWlZ5KJK/6pYzAfZqjgq4lvvw+hzrASAtcsU1txFhW1UHRXrJC62Sob6K+OETx/B+KZ+L+43SdtiRSURHKRyQYZnIFwRtZT3dcMFIu4394NyDecrfB8ivsn71Zkjy1aPs9KBori+INGrJHB1P/e/lziD721BRAU5v3+wb+QvKWSF7GXO85VOOinuLQQdIQ7M/T4B2uremXtldVcq1uVN1fd7ti6/J396N/dkAdIhFnGhTIgVc97ceP/q679HKN/47Dx/8t7ilMiULnIO32McM3LU3l/nIH7mFmANgOwQjH7+e6EBf968eW3HR0fKf+fn5/T6x0++VcsxyCAqs7/59pn2noWFadvcWLejk6b97Gdf6HMQVx+fnFqrdWFLi+4Ck/EAPW85B1+8eGZ7B6c2M+Xx597+jn3+xcf2D//w32vPffHquSqTicuIkY8OT+zystdW19bt3esT67ihiz38ZM5mZmZtdW3Fjs/O5FZHWyxivuMTYhnagPgefbZPLGRWaziYLrIjnscFwn+QqCFyILCxPpucgEQ8ExkHLkD+QAxIxa0Tjd5GhPiO812iWbnLQLJO6r7IjxHIuzirG3bYUyIQGVfcx7a2NjSu/OH3uF9eRzUxBCeW+vRqpV0K40GvYPZVnNc+fPhIvZV5H+yf63UXcSNOEtnf02vnZ01Ve2NjTDUxDhDEY+T64BtJpjCvXKSY2fKNVhn6SSkIuX6+uwCEAyqFdxIeXLHHevUuc6zdadn5+an+MK7MN+aR2stJzNsvgb1yqkbdsAhfWX1T2KFyr9wfOQKFAJzDzC8wU/CdnZ1NVbryjBh/7o/3AltgLZ41z4RxnjcpXGnb1OSk4vv6YMPOztu2vorL27qtra/Z7h69pPtseIj3mNA8Q2xO3sZ9aB/gDO2v6XmNj09as9m27e1NWUTv7J4Ix2Suzc7O2cKtxeKsoO89ZM7O7rbGQrFh1yuJEUycnDZtfm5Cz3xx6baNMzeUK3aM1l5v3qzYwf6hbMr3D7wv9WeffW635udFFGcMz32DkVEFDNaE84bc91RI43lHtrDK+BrBAn8nr/F+3lSo4xrSVX7A2YfogvGAvCXf4CRoR1/f3k7bJvp77LOlBVscadjh2op9980f7Om3f7S9w13rCicYtPn527a8dE/V0AtLCzY2O269jZqdNpu2tXNgG9v7tnNyat3agHX7BqwDuKjCHaKxXlWxk6QqbwqBVLZhuLkvF/9OAKIgVP0cK+LAtJmu/Dz324yZ83fzLMxYIfHMInZIgVYIFtMBirgSq31iD9Yk8aIEvsQOtFtjz8CNLwpMJJJUXkQhVRKbbpPsMYWqBeyyh2eDgNhzNfZ1SFTOUeY9uTAuheQ/tGGitcfVZa/19yDQ9tw8l3/GEZk7+NngVajCQrVvushOeIZcyrAb9bF0d0DHXZlfwhDURiwdMOJ80hnqhK1wOhGl4S6SQpRkvTMdet+5mMhmEY95oYfeK9r2+NuULXeKOCfUajn/XUzpos/Eff1eyCE8XnTXokoP54oYL/OszA0dSoOkd4FoeX6XN5JkNj8f6B9w7DJEpDjDgQGB0XA2v371wv7w5N1PvOB7YrO/xG/99KD/Ep/qe+5pdHbwKq3l2FyUkKKYjMAc8k/krE4gNlJAOlfV0z+qo43JK2AbjZpNjs0I+OUAONg6ti5q9UaPDQy7VTJfEJD1Qbev5GC+jB4CvklVlTBOjNLTyVV6kLt8FoeWq3md6O23s1MqEFuGgEd2mPow7+XV0+e2Ow5aOGlsVzVrUjF8YdaPCk7Epve2ZeskeEk7iKzAg/wlEKsPDcaB6baa9M9IsAcLHvXzAzDuuv2b7uvyUoE7wWGCQM0WPS9OrXvuQLXGpt4novaqe2VjEw1bWFjUQfdu9Z01j4Pw6lza+Myo1QZ67GDnVD2EZ+cnRZruH+46Edx2sKSv4Qov+mgpeMRmux9Sw8eZ3r5USbcgUmXhYbKQgZx3At6tV1VZnImmTwWv8ha42mtDdYDmuubEwcGJnR90Qi0elVChEnU7xOzzBsBVJfA8sNB7DmaFmZPevAayflw9SoZt9e1aVIaV6jlZgRFcXlza+OSEffTRI6PClESGP9jiElS4paZ5hWa7a40ht4ZKsEQEK7a3KCObTR3IAE1LSwsCa1AzcmhCRNC7h3GamJy0+/c/EGD13YuX9u3X39r+7obVBsZs6e4dzb219XUFrp99+sgeffSRTU5OOAEImF/Y+nlvXqr81tc3pajkxVwzClPYdwItHxO3QObvWLQyZ0nStra21aeISrhRKofDcpN1QeJ4dnoq0p1r5T5JNPl95jmqSsgGKjb2Dg5k2Xz33l3NaRGVzZYTEFF5SXWEVza0VLHMHxIAiBLIalVSBqjP5/M+qYCUag01cJBu6gMcttSMF4kAgSVKW+/l6orirIbk2eb3rtnrRHUBz9MV4ASmXslCEnZy4nbx9KuR9aoqYzpONqkiL9V8nmBmNQZzxoNivxaumzlEku7kT/aY8d61fGWAp6rhqChlLmfFI5/FffJ8eZZcS5I4rDv1B5SC04H/VDhqjQwwV7z6x8ctk4qsRAnL0CC1XS1Z2gD7ewYRFMBR9v9MqxxVDkVvZq8ITwBbB0IReBdVzYUN8Lmqwr33qCvCmctSRF5eFv2xHSTCkt9LGdTTNir0ZdUcvYuHGg0lK4wH78t848sT6cHoCe3W5VlpXK3cY7y4Rs3xC++b7KpJr66tVn1rf9a18ExcSMQf2dlRLRk9F7M6UsOQoFfsbQWgHqC/gu2EGytkkYNjXuUqwZT+7qRgklC69gEcApq2fwAR2PU5MzhgDXqjRb9A3gPAjNcxz48OUZ4f2vb2jm1vbVvz7My63dMAR3Qq3SB4vx8giITQb90kg6//LvZYfoaVCcqfE0IhlpkYm7aRsVHt2fwZHh21egPruqg21n7XtadPn9ub12912aeHJ/bok0cic7e2dtVmYQTLtbkZtQWgOoNn64D7pW2vbdmjTz61v/qbX8rODxsx5g7q9F7FFD32h9/9zlZfP7fB0Sm7QsXcPHYHkH7v27uwdNt+/tVXAm4OD090LvSyrut17adSESvh9DUiQAP3iBA/cP57703/OaAb14cdHwk4vbWY1wA7EpY1qUA50/oBGOH9AJhQ2CP+EEDfQ+IISNL0PRlAkX0hegFLJBduAtkLm/nKOkpbrk7MtSTZGDf2aZI/5pL3J/XVniRWVrExN5NY5rOVRMoO30kJPh+RR5IcVSA89xMl+nJKcLt9xxYq5GOIJHxfxPbaldSqCIteShk3aFcK0kCCJuK6WOciQtOqjX0+KmpFhqf4paLuTqCBODVJ5axu97ldUkBVQrIK7N8kevM84NUeY/iZk1bq1f3dK1LKSmp9YvYrD3Q9r6sghGIvyrWd1+XX4YSkn00A9r73KmaqWPgX+xRjUsFe844FmrwHKCl+XpkrLgLyPd9JjARJnLDXjpEOJt8jORzY/R7h4QNRXFo1Wf0hkiT3IsdjypvK12Zlo8+PVNC7ADavwcldJ4hZS/weAClzFQFU9ssmdxJRFVXtDkpXz+cU0iWRj+jIwS3ErepR30YIMmADdVxGsNlzqz058PRSUUFLEs4KgG4qgp0QkxV37HnK18L2LgHCwvo5XEM4d8nfUtQgpyORSe46xFnZAWTDbUf5T1P7C5VNgIjehNYdmiBwu92Wi3ol1OVU6LXnz7+zJ799rLVaHx+wTz58YM3zE5EUd+5+YM+++842t9cl9t0/bFp9qNfm5mo2Oj7oPS97+m313bYdHdHDnb2f9gK9tnxn0W7fvm2nZ8fAZ+oNPDU1Y3/842P7/e++sYlp+i5e2d17czYyWrM3Kytq5TLcmLDVdzu2tdmyB/dnbXJyxOO4s47t7Z3a9OSC3Vn+0IaGxs16yIUZnuiVF2vIuUOPOiW20N7rok3lpIgc0yGG+Dsq3VOo56ClV8MlYViQGxWr34x3hRdWLKLTLUTnTKV6Jud/lbirnsPVfUorSPdR9msvfjcrS99rO+z5W5hWVd4+BSTfX7PpJnaT9Kz2lHaMISL5grQs7Z5z3yliq4K+LV/ja/X7wpVyXyh3qYw9s1KI15En4jACmbZ8e1mOUjvbO1rb5DTj42Na2wLPK9bKfsa44Invl6R+lbjVDXo+ljaY7yF0fyhuurm35XnMYywcdyp78819s/q+P/azm/OlnDNB0lXOBN+FK+S+qqSiUipE3zwTF6a4iJhcBzEJwkMqG+mvur6+JgE9lZbkAPSmJZYl7/7222/U+5S97ujwyOZv3bLDgwN79nTVvvw51btj9oc//t5OTzpqscWcHhrtt/nZaZF28/PzdnR0YH/65onVwEpmJt229uzQFpdm7N/8m/9G1sgvXrzQ2p2bX5RD3Lt3a8JRXrx8aXv75zY46D1I5+duKd8gzgQ7OTltC+dKwQQW9pB4FEIcH3Qkhh8A1xE24WuEEBF3MvaFWr2mqmLvTAQ+QV5HrtkWKcc1NBr9EuNTDDE8PFr0Q93e2bOzs67NTA/bwsKC9lQIS8acPJx5TOUlBBtxGTEmWBKVrEONYZuYpL8qLZ7cjYBqTv68ePlcdsIQbuReh0dHIoE5mxYXbyt/49lRLcsaxrLX3X/65ZAD2TNQq4v0E0Zw1aN4l/0XDMzjAiczq3OoPKd9nJJcux6GuFDY3VPTlcBjI/9m9mknzpakVMIq2sdQOAKegAvb+fmJnsnQkJO/jBXjtLe/Z+vrq8L61D+6VhNBDHbD+DEG/D65Ib/D+4ncbeMG4usdvIHXEKurlVa/u7MdHx8UDkFeQdy105Om9pjj41M7Pu1avdanKld68VLVTbEBZDUV1+sbq/r3zPS0vXz5Qg5rY2OTslteWVkXqUY+qL3o4lL3c+fOPRGqCC9WV1es3T5XfI9Ai3MUa2XyJdbohx9+ZAuLC3JAcPwTATi9i0/s1as3yp1GRybt/Kxlr9++sTvLyyJTv/n2az06cDTExHwehDiEMxgZf3f3EtwBfA8EHyLPyf1SOFDXBcvCfszdk1RkcUUv4xGNBwSw9i/WkzCrS7s8O7Zbw3X7+88/seWxIdt9+9pefPsH++2v/2/b3N2xq1qfYWZY6x2wRn9dlcRLd27b3Qd3bfnOks3N37Ke/kFb29q3l6sb9mZn107pCVsfsg65LS0ecMrTuYeTEd9z2KJorvuevbyKA2T8nmdz4lPpkPW+nwdPGOL0EJOlUCzawVw7068tFMe/WAO4V2xurcs5iz0xK3bJgZGyyZVsgGfhAqKCSEVID/WtaloXbpY5w4Vd2rl1LmjZ11bOTpEKYoK1zVU7PDqQyMBdrBCxjFp9YMQGa8NygIFM5//8+v0McSwrMSnPVzLHZO+8UDGSty4Be4e8zUrgMreKlj8ptItex/7+HvHnee3iKc/HS7I2BjH2kzyv3xdHefhbfS4JBkWOUhDANxKpmCueqzrGxHoTphQiWZ6JY6OZq3sOoRwkBX1FDJp9mcMOPIQiiS+5tvf71+DxKsIG8oCOeqLzubirsc/hNPHNN3+0dysr9nrz7Cde8IeCs7+w7//0oP/CHugP3c74reErBeds9HJBS5VpWDNi19zrCQZnCdW7kMKoG0UgdK6svwEwCZDdb6PD2GuM2lnz3Da3N6x55OBBb91sZJRkt0eBrJS/fW7hahC6xJ8kDlSGyvI5K189y0NBVx+ECOZwAjBzyzautlaDtK3Z9hZgdytsSnwjrg1yPpe2xTqQraZeVFMTc7Kn6bRatrm+oSA3eqL7eGRCr8SOKsxzWUYAfgCIQ+gABlOFyhcKOMBoCFaSHHq6ilBC8d6FAHbSTVVZAMGyv/GefwRrjCWKvD6U7/U+Gx0btbvLdxUMbm5u2ItXL+3stGMXzQvrr6Pa6rOT/ZbVxwZcyXlBlZ2TBZd2aa0OgWlYyVHlzNj19qjSF1tmngcE71mzrWorgUi4uPX3yXKtfdCx3nqv9fOnD9LYk2epm3RwekW11HG9JtIWixXUROfNlu3tnNpF20EoBcZYftALORJgiHYzAAAgAElEQVRnrwIB2HIwVoqsOIhF1tMfZ2hIwTTJA1XCSpqqilGRfF41x3uTADWGhu3o4EiHJ1W6rhDvkSLt7BTgieB82G18zrEquZKNKOMNkE6SybzEcgYbYkD4d6urNkZAPjVlExPjCmQ9YaUnz6AqwKgc//qbb+3x42e6bnrg3l5eFtEAMcv8AewneaBageMYC1qu7+joWAE6ZOLaxobIDpSdf/vLv7GPPgKMGvKAN6oimTuqBpddtqvhCB4InAXMRXUphK36udY90E7r2oODfRHFkGILtxbc6uP0VAQu5PPM7LQqM1RRSHKoZ+TqOsgKEgQnEBxAZH2k8lyVplHNxRoh8KA6jcVAYuDEgpMlzHv15O0hQXSi0G1fUQu7iCOFFGmhK1K5VnPbbn32hVfgFFZ2noRJpSkyj4Ss7FNL8pMKSFX6A1AUlVW+16XS0knIblSBQkh5JZvGV7aKXoWWQXgq8Pz9vLLPSY8Ef1IR7+SjW1B6VQ2gQqq6rxPIKBWj10xaqUa1WAL9GTT6/ha4fWFz7Sp0rTuBTyUIJkJXBIT3alFFWPSazKDUSV9XrWZvZE9yo59ozIvcs0/PINlPoq1AaV/MnJHdN72Ig8xRoowdE9ZhVMqGdbeTdz4ebnXZqz3AKyr53EHNXcaP72EdDqmL4hRCOMl45hPrjzXAs2SNAVqwLpiX/IwqoAT6ZYsb/YH1Pqqqd6JOivpK1VwVRKsmdVWQM0nca4BsVBor+Gf9RzW9KqtCZJDWRgl6ct6QvPE+6nEbFZRnJyd2uL9vpyfHOr/oL7u5vm6dFqB4Bvw/RspWKZAken2u+v96j++S2C1mVwG/+gng7SHKucXfomXEteAjX//9ZKT8tR7rG6jb2PSsqnQRvnBuUv2M8wNn89QESvU59U2rcaZ2vYqefm5USmxhITpYC6FF146Oz+xf/+2/Ul+rdyvrSkYbDYCNQ2t3m/rv48dPrN1sWmOobse7m3bRbVvfQMP6ag1dGsAYdoT0o+J+IahB6npif/Q4pay8FwkKaaszrCbxACAQzz1FLOyH/JvzAWEK7yHBTCRs6mUbfYvSkpw5CPHkYgTfl2XfWvScdleBFN+o9UQ4BHAfVfKWjclpUd8zPQ70+EVzLOy5RUyqIr2SYIY9b9p0uyOAP9cUkmRPVCdKSocE3isJYBHicmGpObEtwVz2RXLLaX4/+5AzxqxzVboXvXujOq9CMqbQyKuXfT9JQYCqckSUOzlTJWpzHiZIkOSpfz/BbScKE9CvVuzm62+C7A5alcsyAQsHJqJ6MwRQWRlXBZCqZ0tWBcpWrLAB9j3aq7s9pmJg8wzScwky3OMsr1jkopIYToK+AEii6i7v6TqB5MFaXlepPvezTfFKEPR+FpfirRQiaUTleBCjG7Fa8j83SQ+/7soJFn+vjnWCg7mLVa/52lYUVeP69EqvLF8r5RmZ95Xnm87qsKCD4EyHDMUM2in97PeqvAS2fL64xZrHJBI8DLqTSLsDOH8uglXVC90eG+gftqGhutx8IC5w5WFNQjaQf6kapQdRl9tySxwVbRvU7kYAmYNrmmv91b7XkMkeQ0IqlxX+GR8EiYs2S/fTsb6a5z4QZbynO5AMCNjF4nL/gH6YHWsMe8wuEe6V2dbmlubk7BRVaH122W3Zn/7wtd7nzr3b9s3jZ7a7vW/zS9Oy4ydn+eSzOZtfmLSLy7Ztbm7Zs+fHIobGhmu2vX1uncNL++iLh/bVVz+TgKfVPpUVIfEZlWnkSgiNL65a1ttP2yGzDz+4Y5998qGtr+/Yt98+s+Z5xx7cv2+3FubszevXtrm5K1J9ZHjaHn30pTUaY6rm6+11d5O0LyVP5fn2hRBaAj21knFBskC1iEedqL1OcnhbG98KsnK+Os/977lXlLFlNa7IOa5llvP3WtXK9yEcPTXmduzRboOqzTqIk1gdyQvnXlcBDv3KIjZIcUR1U4uP9XuOKEIvStGJg77+/1HJHEKQkgDOnxPzZj/sEngufk8Cg+t7R7ppvk84kmPs6ztdg9ydwUHvXnv1+pXsDj/95BOjcjQrqCBfENTNzc+pQo7zKImLct/zfTwB6xQQ5f6Tz+/mHvTn/vvmXlhGbhF3qNDcczLtfQWJ/v1PyHzk2t5YPZ6K8Cyrl/w9bjoxZGuqYs5Wqn+Zjg5ep2jLRTPaGyvWnVT3UsHoluhXIhrfrb61e/fuq5LwH//x17a3u6t8m30E62eqCldW3trnn30pwgkyjBjx8OjUzo66Vh/ts1tzUxLFq/1Gb4+trLxW67DZGaplp+2DD+7b1DTVhGbPnj1Rnn/nzl3FrXu7e3Z8Qj/SSzs4PLZGfUSC8NevV+z0DMFNj9zWegfYU00Oa8rncW2rOcbVbV3apetUhaGAtcBHCn9pXZiMoqI7w+Bwv01NDSsWZU+mGnhsDFH6pXAPVgvW9p22Y2/Mekhh2p41T70lxvB4TfeMcxzEJNeFpTZVoFMTU9qnyZN2d7YlbPDevBC1VJM2VPEJPkG8yB7K743T8mR4WDkWFtDgBsxrCD0so2l9Ahk/PDIichcXocYglskz6hfMmB4fnejvEJXusOQ5sOZqWum/h5zIKViNT6szmTGQHS19WeVOFranUqYgokWMiXgRQSJnJm5MZ9HWiZyRnGnfup22yNrpmVn1q+cMOzzcd2KXnrQhKk7XHDAWxcEUdQw3wqUJwZa31yEPoTLYK1nHNG8h40+OD211fUXxPD2aIZzBCBHocv4Q/w8PY9vtLcfABfianZtTcQF5iY+/qRoW54uVlTd2795DfR6E/dERYnGziXGcBmnN0KPfBafiGfP6k5MjVU5y5kN+82w5v8H/lpfvSnQxOjaiHIfYkWukGGF9bd16ewZsenpeBDB7JQKsmZkZWVCTp5OHsC4594YbTtS6wNItwsn1wRdxyyM+z5ZPGW8yhjiyMecRLzN/p6e8op8ii5GhYcW7mf9LjI+QqtuywYu2Pbw1a18+uGPjA322t7Fur9++sM2dTWu2W7Jq7rQ61jprWpc4iQrHWs0W5hfs4YNHdvf+A+trDNubjW37/bPvbPP0zGxk3Np9NesiZVNM5W0MwK6J7UQopj10OI1V996bGEEZv+YeXQoir8fY76karWBI5e+WcWr1e5mJ4xDHfKP3M/b262trOvN5vuS/PAu3YWfPcdEGsQyiAOYt+xUxDX+cPHWCWGL8i461Oyd2YV6gAU4k58u+HlvfXNXnIdbnGQ8ONGx8dNKmJ+blrtJrFGT4+7ojZPTeVTvFyFMkVPYKXooj2CLcTtnjJsW0UVXugstwgcpciv0gHB8LF6QKgV2IUcOBvsCVizaPlfjlxhFanJtyLitzEs6v4pyO/tGKCd6zv/lYMn08P02sKLE/xdDRPksnb4hpdS+Rh5dhYjgwpQ1nXG+uq+rl69pDQJu5rYf0/n1idPIMhKzfPX9qf/j9b5RXfPcOw/Sfvv5rGIGfHvR/DU8Zy9nl6StsSQhaqPRV/15OSjYmDrkgN0R8QgT2o3rDesHtmxV4DkGEOig6MjwmS5iTM1RAa0oZCIhPjyGFzGqDHKReRayNDACDog8+S/sPZGIGdKXVHj8cHOgRCay+wNGPmM2WytNa/5Btbx/axsapEn/f8M0aQ04m0auK19M32K7o00VFWN1qfTURwBx0/JvgXxWZsvKiUjhAnasrOzk7UXBIUoFqkuAcAISghiARVeXe3pHGBFBGtpNZqaHKTa+crkXPFghBLGkIDtX/ot2ync1D67a8b2hf3e2yR0a8cphDXEREq2Pnx4AOftjcfbgswHf11brGtnewxwZH+22wAfkGqeA2zqoEBtBtQ6D12uTYkPrenDXdwgNcigTGeyKYnZ1eWnvfk4vaSK8Nj2Bt6b2Pvf/xlXWiL7IAVubEldlwfUABBOO8travamAVkyjmyb5NQfDzrLFQqmWfyLDiEBHdK7sSAmmAf1W3BbEJ+KS5KNLIQUT65gLOYwV1enwiRSbzpk+2Qw0dsEPDVJY5oc8zJPk/P29bt92NIIMeP26Dwx9sdFCFow7mEIQQhpTgC/CVL0jAw6Nj29rctu2dXc0JngdACypOkqOPH31kCwu3FDi55brbdRLoQ44e7O+LPF5beWGN0Rn7/IvP7OGDh7JcUtVsWGnyvvRNwQaW+UVyy88I7qn4hWxgoJMcwH6F+3ZlugdIG5ub9uTJUxG92BGx9r979sSmZubtq6++tNvL2FI3REZD5LFwvWelKTCHwB4fHw2gwQH0JBJFIgS5mxVOPDvGm2SeuV6A5mTAqD0HABUd6BcollZvJA+XThRk9WoC+d7nggpZ5rfbSKelZwmAXFf1ZTUe15V2uWnPmj19HXwt+2dkAEZQJlA+er1l9ViVqBXYHvulcLWofssxkYVLBm5xvkBqIDrgT1m9SjW995DLryQJ+Lf6twRJ7us7NNQR7JZkZAB+FTCnIPaKe3HbVVWrRL9bWWBjLwawmZZ70UuLgJH7SHLLewcDeLjNc2FlG5UIWREhq+1Gw0nYZlPPmT2NZ+/PhbXqX7LPVYLhhJIDZx78i/iH0MWaEtFN03ujOqHmyU7eP69j7wA4Zo5jD5nBOUQwewZV5G6f6XuT5pUAercdZp9BpAKgklXYWvtZVVjpCVP93LRxTkKmSgAXQG5Y5iUQmmR+VogK2EdIgQ28esBicedzBVCcvrf7W+vWaSfZe5NUvUnW+j2Wc8mBfP/iKkjsyn6h3w+B8nfeo2atvO91wrj6LgFsR9XI9fevXuv3P5nvDDQmVP2BFfSDBx+oBzLn2tzsLXv16rWU+/R/Oz07lduC5tDlpR3s7dvt5Tv2b//b/85a7a6dHGMN6mIfqgJOTg7t5avXtv7unU1OT8qm8Gh3U2PSGB33Xll9fTY2Oq7qBlTuiGM446gAbldsdv8/9t7zOa50SfPLAlBVKJiCtwRB32yyHfu6nrl3/G7sBylC+qKQ+TDSH6jYkBSx2tWuZjUzO/fOde3YTTY9QBgS3qMKVQWn+D35Zp0DNvtqtKFQxHQ0IthkA6iqY96Tb2Y+JtuWu2n2tmwjKxURD7BRQykMMYjmB40x2dnLjQKbOSe1sB7lGCC79HM7ODjUa1mTxHeeV7f3TU4ExIIEkGagr6tuKfDz82IFDEvx6w1igQCJiCIAWVaXbkvqtvRhweX2o2GJHrPPpaZPluKM24imuFuyO7lBDYYE/oW6Pew7A2fj+fO5VJlVbjTSo4kUz5CeQ1lMp+Z/OpdQ54ZjA3sS7izEpSjYaWqgnA/QM0/cCEC2rciLGcM5oFdPSnsebPzb1V/5Bn/+eY+YH++fjxPER41YSMoIrn1YjIbSLFxT4qkIsopAxKQ842dqlCYrZj/OsEnLXB5CYRfnEICBH1NSu+asZv192/T49r+zqJGpwh1E9vXkNvSZNXT+XmqMQBr1kQfXs2ZZNgOrrQh8e0ho39e4L23grE1hyUc4f5M8uKvPT4QD3Sf5+3ncja/Y430dkg97jhrPkRq/yX3G1cNY6zmxzM/Jm1V5pr+eSQH/kCqOrUN7Os+LA8W48By3vA5i5E5PD/usO9LIvaLQmRwSeIadlAEBlxju1noAW1hcuvW4gEipVwGJsSnlucBSEvu3stv0QRxMMUGknlSzACgMDVZtbGzEOosFn49ZP1R+3t/br7xle3db9qlH1JEngGvEC597C4EKG9PhwQFrNY9sfu6Zffbpfav2V2z2yoy9XtuwzfUdGxkbUj46NFy1Yvep1Rpb1ttXEcHwydN56+yoiBDL87K49Mp21+tW6Oywa9dmbHikaoXCiY2PT8rl5ov7Xyqvf/f2rE1OjtjO3rpdmZ21sbEp++r+A1tELXVasOGhAZuemrShwVHVkJ9/8bU9n3tpP/3RH9n4+IzGC2GC6PNnE0lZoz5O2g1HakS3xHfJGrloWNlrHE57FrarqtsAMOspuQ3lla/t/KAdazJb9HaMSeszYqDWbg74+0NgY9a8DA6X5wH5NNFzkrBozO33CSTMK4CDcpgBvhko26ZqiAgR8TIUM55H6RlJL9Zx+8OcHtRsBrE33xPRLBEh4/kNG9gMkExZTVLnKC6GeiapjZzM4/GLOpBn48WL58rbb9285eRX2U/6LGwAYIAOaq6rV68qTgdA/GZ+FwB3Rqx4I9tJ9+8CAPsdMS6+3W4sp9cqm4oRIjnCVPxefp/57rfOAbxvBYD/8EF5Azt6N34tczyEtvI35jRqvrqa/X4//Psdyt1QG3HNIcMdHOwbDmmMKSHPoRZnZWBfC9D44sWCcrsrs5c0Pml9c92b2ufnVqsdi4x+eWZKawlwa3hkWDnYytqmzV6eFKkeguDVq5dkYco84MuXrqimf/78uS0uvNT88e5Kr21t7UgBCBD2cmHRXRU6umx378gBLnorWMDTj4HYQYsJTpvisG+gpFYdRUxkGZeVuXAE8ahY7rLqAM5kKbYUUFN2K7aTVw1WmXvKLFisXA/s8PBEggHN0PQtS322UoW9otN6e13VyxqFtI5ilxqC7wECEqurA4PtOfIAupARAUDpQ/EcELeHh0akvmb2MvWaiO6QDa0gQuTQ8LBIp+St7P3Pnz3TTPjqwJDdfueO4vHy0itdu+vXb0pR7ITxAHwi8ny7pngTAH5zJYq8lkoY36+D7MSDwb9d+XtwuCvV6/FJU4pUaih/hPxao5h2QnmvqxYZ6ZKImfweuTYEUWyeqQ1mZ68pBqBSZ6+n90n8BcBF6ci6Yd2yB+papdy22WpYI9VwCBOY70t/CTIChNUXz5/rPagFAMyIT1tbGwJOoy6QC5xIX1iMM8e3ZFdmr8m17Xe//b0tzh/a8HjRJsZHdI05X46JnlUQUti7mUsMqDowwHPBSLp92907VJ/08syIXRfgDPB/ornWi4uLtry8KXHN5ZmrUgUvLC4KXMaRD4EK64M1trK6qQU5OjIolTn5glwRk1sdqnOOn/qiHf9TTV0ulgWM1w4PRTigTuNekLdjNT02OqacxkcdSTZpBeqg05adNw+tp3Bmty5N2uz4iPV3Q64vaO719taGrgU9QWoRyOQaqXNWsJOjlvX19tvM7HXrHRiy3UbLvnj6zF6sbVhlYtKKA8OaB3yeZtiK6JfyNB74IFF+e30molRam/m4GHG/vddHTL9A2omZvp5LRu8mtkf+FoFMxPHss+J3fVt1q0ZyTO47TguvV5a1biF79FX71DPZP9gTCQJ3Aa4RhI3+PlwB07xu9cHZezNSKaPsjk9r1mjta7wG642xb5BzN7fX1a9wYUGoTDusUuqzah+W8L3WUSh6Hpv6ToDQGnmV9gdqCCdNem/HHZG8t0+MYW3Sa4Uw7dcijWnr8DigXg7vKatot1HWfpnc+7wbQUROPaPUu2sT49q5yBt3Nq+mdUdwr0Oi9xcjVxKxV7n5W8hYnhdmo4MkYGF/EKGQ/DJfV+aJAplddV613M5BUiHnNUH2Oh3jBSWwrw2OQX1QciCJ07wHUKsd2FdffmHPnj3W954s/AAA/z+kaN+bH/8AAH9vbuUfPpFiufO8q0KjsGDNGpvjuXUUk3KHxBLQspNGOmAkjUcSJle9wUxnZgkAqIDNUGMdHKi5QQNuYmxCG8Djp0+lBi71UUxhn3GuZgLsS7VdUjAUACS34VCrpQI6EZUr3R3GH5+3lQbaF2l0dNvuzqFtb6M0JIg6iO3iNCwuvKBlHq43bCjSu62I9FgfSBAHGPTZWj7HtejXo+DWi9gWkQTCdEe5K9VR41TNLp9j6goaqQI1F/VUVs7t0joF365Sl/X3MzelaEfNhn5O8yUsStmMGwDmAABdBRsY6LWhwaHUUHM7j43VPf1/uQdLoAHb3z20+l7dOooFzRIWKZxryv0rejGNDfRJw1VmPSMlG6h2ixV5VnBrJjHkTrgXluaQkBDXbf+Vg6yd3W4bWO7usp5KWZtC86Rpx2enmg8sdaEsdN1uFQAdkHpjtWaNfSzS/Ku3v1czYfZ391Qwlbp9bqUsb8OOMhU1ej/sc45dmeTrDjuRim1tYFvD3Jku6+7pdgvqk1M72EPJfW7V6rBmxpLokJySnJB4whZ+uTiv66N5Il3YGR0p8bx7947mSiqZZUZjAsMWFhZsfn5ejXgABliJo2Njso6bX1iw5lHDBoYoKrtlKw1jbXJi0m69c0sWVGzEAGokw7wPDFupGhtN29rcllXQ9NSUTUxO2NT0tBTdJF9Ygu7u7trS0pLmCKOsvnPnHXv33Ts2NEhS78kL709C/XL+pc3NvdR1vHLlssAGkm9+trqyqu8DxALsfvXVAz2jPov4khiWmm2XGrmkUSTeKFw2Njd1DBSUV69eSTOWUL9gJQQTEGUb4J03/ck0ABsoaGjAuzLZ1S6pDeuznRNAHXNgYQx6gyzs1M5cGVYCHPBmZqi42gy+c5+JE8rnTM0bLEtPnkk0vTGX3kNApgOOJK085wKtE+CcNZySQj3Zqrbn4ErRFvNHfOZrfg1zrjGDM9rQ3ih0tS8NZIp7rp9S0WT9Eqy9aI63bQCT2o+zcUu1sIR2gNwLg2zW8kXw2pPJTHnh18RBiZyOIrs9qYOW7R+y1lejzGdrxnVoH3vIWrCCPT1RIUvDmkKTZ5DXSE2txkRJ4CtrQDO3sNxPwHzcK/6f10SRREzhtdx/4qZKkjQPxufj+cFHccXPeA1zWgFYmJnO+dNAkWq8y4sKrYkE8jggQvBJKsYurNyO1XQWqJGYmnkViwMvTkjQs5OYlAEC549J5xLWoLII9r3CwTJvYjiw4N0jn9feaQ8ePLRPP/3MTpqHdtqqJUVutFzzQG6SFulHqTUbMoN2UzXd2tzsoW9nCf8UQPj/3ySJPbnSW7UJGPFXryn2Mr8dgPbRN4/1TExfmlYD8RWzxMVudobtj3/yY7tx44Yd1o60zmh6aGZ5Cwb+mj1+8sT2trZsfHJcMf7oYMuKpR4rdTO77FSfcWn6kgAKcgfYy+QHReJ9UvppdntSM4UqV40aZrgfHenziOvEQlj/PBvsSTSTYt/Lq3OJJVjO0ZCDKCHLtJJb2fPsCRhMeVOQbQJwDrcEPp+fOUHDnRnU0C4RL53RDoOZaxKKfj1fR4327Mlg8PvsXh8/wH7CWgdgJog6+SMx/ZMyX/FH6znZ1yfVRDT24nkVSSI3E0ukB1T+xdIFu02f+YSaIwFrqegOwC6A22ja87scp2JVssV1u30H3eM5l1otdWfajOkEfuTVXR5gnSoR+5iP+4BkFc3vTIWbkX0o9CP+0jBOpDps15jjzVznC8Qgb5ByzNkznKCUnOI2BXyPeQmgcl5esMGD6OTWdR6HsviUPb0ekzLYJjuXPLCRf9rjer395x7H+Jk7bJDnw+BP+2Waxx6s9jygHqz4OLd8IZoBVzmpxYUQ9G3LaB1f7nfeLGzDvSPAFBdTJktkkY98rXGf+bePo0ijFNJeLgIahUYCWGmMeU6WfZpynbRXOanKiaBnKJNwGiB/1u+7bSUKYOyOpbw/Yz5jl61vrNjDJw+1p/F+lXLZZmdnbGx8VPWHY9OdcjjCNvT0hOPCLhpL4gC1ye9PXFkJqU1AbZfaYGqZJzWI104Fq/SUrX8Aok1TjUPmq/f0dks1OzjAfPeKmsKMIEFxBOi6vbVrtVpDnysHmHNXzHVDauugLjqy5eUF2WziPnSwA5hxZl09XVI5oUSpHe1Z/aBpneWCDQ6XZB24tnZgvT1lm7k8aUND1J099uibF/byyWvrG+22/v6yjY+7iuvpszlbnduxuz+6Zn/0849Uc2JzOT8/Z4+fvbb63qm/b7nLDutNu/f+h/bu7fft97/7yh48eGI/+clPbWJyxq25k/2zj8jxvVmON3I9wg3KR3/IMQoQPidDlVolNWiVngSA2p65e3FFelx5cxZw7kl9SyNRwFc0L99oKsYr8+BhHkQWeYA7n5sBHODu23b3XPqef4k3qPO27HnraFnNRy6enW+++R2gbwDPqePdfobCGpHXiIAIAUgKoCx3zd4vgZKJeMH3IyZ+C6jVvSNO+j4JEILlKCQvnscgYXqTtMudQh4/Umy+e+euFGrs7w70JLVbex6uX8EgkLwRqjJl+Lexr7cmVm8FgHmuk4ND5MP+e3klcNq43vKu2fW4CNxmyyzb674LrPbvh0IpTw1yBTdf1G9cT0gnAFhRq2FzDJAFGR4CPedAbgP4w+/IRvbgQPcEIJPcHYcuAGMfkQFgVrNaHZJJycniuwcCsoaH3OVrY+PQxsf7ZYWMcphYCXkQ0GJsbFBzy8nDPv7ox7L1fcas4K1NqTGJa4tLWB8TD4u2s7Nna2s+Z1X3tpW56wj0FfHX+2YCaJ2D7q51jLUi528m5wXxn52ER87T04+1PjN0T61Wa1mlu1P5JteGtQno1jxu2fZmXe/he1ZbuKV4VOnrspHhPuVPkBsRa1y9cllE8uXlRQGJ9L+YN0t/hs/1ucK97bFlrHHIDk6y69CsZdzjcEBjrwJMxB2NPYV9keeeuMc6kJvdyamtrW5I/Xrvox+3yZaQ8AGYNNZKQFIireXHxuQdrILYnN+/34x/Sb3HtfDn1fuCrgYk32BOso8u2N7Z0Nxmzg/SAT09atNa/VAW4QIlRY5qWH9ffxo/4OvfSVMN7U28hnNlLUHO5JpSm7A/vpjb1vznkaGK9gPiBD/nWvhe7nbQxASAZyyaP7p3zyrdvfb48SNbXVsVaYB7jap3bX3PBqtYpnfLMh0BA3GP/hf9J8ilo6MjAuF5Pcpcfo5ye6B/UD0YYlqMlSJOIbZA2eykeR8hhgAFosTGxr5NTw3Zldmr6sFQt7Cv4+JRP2pqLzTD6bEq4jVrhPEXkDXIgQSsnp3ZyPCoTcpZrlPXO4hOu3vYAuOuN6Q+FNeS92gceV1GvsDYMn/dvuIqCmOeK9bN2Mio7otyZqG1oFEAACAASURBVIG/Z9ZJrsUeewYIXLNCo2aD3V12ZXLcJkcGrIQD3cGeLb54KnvsqakZ9V3cPY+7RG6KSvbY9o9atrqzZw9ezNlhZ6dduvOedQ+P2KkaArioOCmI/jU7ZxvAawOwbS5Tto+3O59vr5eznlhOSZry+CCav/2V7qDohPHkppEDH9XvToQb3GOIhaxzbMSXlhekfJ+cntT1xDWLNab53OcFrR9EILh5Ogjs+2wcK7Unz0SjuW8HR9siURO3cQdEIEUcJZf10VFY3iMO6rLuYp+VuvqkAEZwFeMCNAInPbdERHcb7VKthDOhRkkWy3L7IiYR1+izkruGA4+uBW4TjCDRuBa3gheorHo55QxtsqaihtZ0u+eZ9rKLuUlK2t4gj3o9lURqubFzfN9HMmQOaP5+TsIMJa8DsmlshvZIRE3MRnbnuxBP6P0SgTScCf2ztcunv9O+mwN4A2COtZPfv/1n1I3u7ue9PbfU5qjZpzY31uzBgy/VH+F8vpk7+AEX/K4H8Xv2/R9u9Pfshn7X6fQOd583ax4ci1jUYEHZPBHwSMIqduPJuRUrgCQ0JbxgLJVICPust7vXbVY1w5S5E8eyl2FD6u8flBUMQXbp1ZJtre3q9/oGu6zcXbSTs5bm8zKX9iTNGfYCj43N2ZRRukS6WC5jT0iwclCG+Z40IQvWZbXDlu0fNOzk2IFMgcmJggmAjSMeokPNAdY8h05Zx3apiKQAxMYZEBz1F9ZBnixjH0IiRHJC8rS/v2MHByRQ/vkwxPNNRCnimtiFElgB5vz6oLrlq3nkmzb2bz19qFDdnhSVJepK7GcoNI6PvElT6uuy4aGqz3E5O7X19RVZDNGgOTo6s9OGN1iVjHR2WLGv0/r6e7S37e/X7PjQwTlnpsJUNSsNFG2gSoO1ZYWuxCiSYgMr1jNjjs1Af5/mkNEQ31tt2mnD7weKgErVFZcdxTMrdLkCgaLL7Yncbpo5ONgBcT1Xlg7suIYVVIeNTY2pWYUyKzZBNrauErMQKJDc1ji+St0ooUK5gd2Sq1mD8UWxAzPVgSPYj5OyfsbamHkpJJmAqHNzc7a0uGhr62sCY6U61rr1ZjgJKSoBknwa7yiJUZthRcPmTAFKMg9QTBMZUPTps2da7yiPSaRhS9Lkx0KMYwAAXVld1TUkaZ+enlTjD0YtdkmsE5hXzF2poOZlJm8PFjhHtr6+aWur67b6esW6e3vtgw/u2u13b+v9vakBu9HnJ/H+K6trAqInJ8YFJquhd3IiQJu5HzvbuzqX169e2fPn8wLlPrz3oV27elWAdSg4ScZ8duuxwO7trR2BDzTXAAb47LHRkZSsuLoEgM0bo7C5d23uxZxtbm3J1uvyzIxdnrmkJIakRkmkyBgUREJofK6cmmnnzkg9dAW3FO2yH3fw1kHkiApuJcU95zlxu5es0cSv8Zp287bpzzG/QnIZ6hgHINyuOZo1F0FYL/f5XoAVUYeGZTLPs6sBnGkYjZW8qs3Xs4N2cQ5u+RzzaLN51u3CImcPGomgYmSyrO7UbHRnGeeVpHEt2oBmApgFAKWGMP/mGnjjKpt7KACzrZLwo5b6TwC3A+Syig372LaFqgNJXuy5Eor7T7MlbJ/jfsS1B1gNi20xPEVCcVU0v0uTl3OgwJRdZc5iL0C2UMpF0h4grIAkgbuuJo77x30SOJwUHtk+EY0zJwbwH+wvYX27XVWaOxNkpVwzwpVfSeEdwpq3NGsD/I315W76CXBIykaKFYogjqYs0lXLfvOrX9njbz5ts9wv7ud+3P/fffm95rpxjYtdrrjWU1cgrjPHi/ncvs9xvxxUpAFX8nnxBZP6ku8NjQzn1DdpDmk6Z4w/ilEYhfqf5zjNJQzSAA0KLMgO9nftpz/5RHH4qFZXLIQNjCqEZgfxYGhkxPoHBq0TBS3rHvXuQNWax64+l4KiVhOBhrnKNIWwT9MaKZzb1uprOz87sa5Sr5WYzd3lFnkT4xNqbFAMC0zt6LRypUczqFj3zBN3tYc3xsJxgfsbs7657/57KFWwo/NYEYqIsF7Ws5nina/bHFkk1YyRd0UMiT1TM/bKHLfHcdZ7xCG+J7eWpNqJsQvHibDhDR+aXT5LmvvKPWXP4pg9p8EmvtNOkgpZ0SIR9jQ7nA5o+tL5pZgXMTokQv4anzeVb8xHbBMJMBE7FNeDke0LMRHOnDDRJrKk95MlLjFZ4wjcucYVX25jz/k5CYT9wa2gLzLsA5ALy+eI6SknzamA2+BvmuuY3zsECqbYyisDnI64zLoBvJHjS2pMxLWLZzBfuL8J5Cj20dzgmcspBkOJGvEmCn6fneX7TOSMavAkADhiZdhnv6k+/q4Yo/unmBn3KQNjtT5Sfqp7EKSpFFPaAEnu/uabYhc+M3VQ3g5GZMrheL2vq9w7JKAqvz7TIDffQ9MWnM8jgmTkts+MqXDCp5QKcixyokMoccNils8NwNBnedH0bdpRnUQaC8+K3GiOmnU1qlGwnhnvT/7MaIJ+NVmpG95//441mof2H//2P9jSq1c2PTmu13Mrmf04PXVZ8wSZY1vprpqd42xz7ECBZtL6fXdSmbwRcs2nUAkk4gAWuckemBoNQALFy9nZiY2OD9v1a1cEGBI3a/V9G6j22cjwmJRtz17M21dfPbT1jS27fesdGx4etMODXc3PrFZ7bWgAAKAkNQ6xBgeHpeVlu//FM9UmkF7J9zknrHhrW4zdMesodQpQUV3aW7C7d67avY8+stWVHfu7v/lH7eUf3btr2zubapLzGb/+5Zf2/ofv2PVb0/Zi7omOY3Ji2rZ39uzZkzXG+2qfG6yW7Patd+3atVv25Omc6sg/+uQXag7Xjxr6mzLSVUsNV2xT+2jGOfkFeZGrfwW2B7ihdeetlAB/M5A0m4mdxbUgYrz9KfvOZyIH/uZjh8cPP4SYEetEgORWkMAnt2HNPSQx/zffyLyQYvgGlL0kXpty2+y022r7HDewTeiLeOWE0chfg7jm103kxDQbMAM2YwxQlpcGgSNyQAHtibwRTdOLMcEBUt9bw84/m0uuvSk5yni+7TX89s6WPXnyRPEWcu/01LS+H+49ETcEcLZnP2d1SZzzd8XRP/T9fOzPXWInQl7IRb8Ntr/tffP7y9viab7OetvrY8/O/93eg9hPBIT7faAWANSFRD8yMpSul1sVb2yuWf3oUHUf+zFxDdctSG8DgwMCwrBkRslI7sK8U1SR3DtA49ohzjgOfAHgAWhyT1EiNg7d7YTj6O7jvZ2wxvM70F+1Si8uaceyg/7ggw9la8qcVFSKHDjzfzV78tRkTV87rNvuzr5qY5EJIcwzx5eZoHIk8v2cOHZ6RC2UpeYJl1c/pP2cpuvDz5yg668lhSLuj+GKMDyic3z+7JXHczAL2c2n8AJhv7coy2hUd8TU/n5cTnzkBj2oq1euqq8BsH1wcKDrDgDsbk5O3BYB4rBm9TpkwIL19roFaa3WlOvelStXrV5zVd/EpKur2dOIicpjzhmp06vcmJm27JHXrt6wq1ev6/v8nM90ADjFTAEiSbn3Rr3Ujip/qBstO1hHgbl+9ORiH+ffEAzYE9bWX0vRBoANKEZMcIvmPq1Nfo/YyFxjwGLmmZKnAIpC8mFmLL/Ha6g5AH85n4GBIeXxOPlwjgCxCAzW19as0YBoxeg6+hY+2oT+HsCozyHe0p6K1fzUlBNXAYCpZwCAt7a2bGu7bj099Cp8Li7OQ/yNwtid2Krqjyy/WtJnzs5ctSH1XL33wfWWfffGhi0uvdQ18vFnnqcdHhwK4GVms0bP2LnU8gDW9IroLzGWjvVOT1Yjt47PbHb2ut4DQpXnO+EggxNfn12/fsPj5RaEC6/B+aJvBrDIObAeAQtlN6t7wKgtav5e/R7rivqPubKQQb3fW26PPNFDgCtYEhwguy+cntjR7qadHOxY6bRpFTu1MgbOrQb+zzY6PG7VgQHNNK43mu5geIarGWN4Du3lwitb2dmzw0KHDV+/aZfvvGvFvj73xSp0ysEJEBKBE9ww7yVnwGg+vr9tv/6u76keSOMZQq0a9ZfA0bdwHv2avpHf6irn92Pvy/s+6jncweGeLPZfv15SHlgsl5zYUR0WoVrzeivuaokSHWWw3A7TfGvqP9IdXGTqjT3bO4AIsaveP2uRMXw9fRUrl7oEBHPvcJnpNJwMC1Y4K1pnAaCZ3hO5qde3xLVyCTtk3OEg5nfawf6eeoF8HmRGCNc423CKcj+QC6bntm5DDeMG4gohwQFoXbscWO85sOdG3Hd3Ubjozhe/4/crT4LKX193SFGvLRFe23E9enzJVUl9QiVBfiPDwRDANeof9i3vVXp/L0aPRc8r6wl6jOMr3/P070SwvJhzxLIIOqznhT7318l0BetMx6Z/d3TY3u6WffnFZ7awuCTi5eOXPyiA/3Pytn+Or/kBAP7neNf+M4651FM8L/eWFaRJBphN4kx2L4qkSqPYLSVVqazbCppRixUnDPKSWOZmrWMsFesKSjQNx8YmrVis2Nz8ou1vHToDp7NgxV5mT3RaF+rfwpmdFjwJDRawq3GzWEYw1yabmEGwyUmO8aoXs5SGZMFZ77u7h9Yg8c77+qM2FogEQzBsnwh4vAebk8+6QwEMGwgQE2WWmN/Jao1jhzUn1lO9qd/vr5atVIaZ53aMgB1uwZcBFdwSmqcwCj3RARw5VRFzuAeY1mFdJIjM/CXROD2xnc39NtoJqCBwtNJpPb3FZDdN070lMJ4ZVbyHq3IrYvBzjQcHBpSUH9QO1GCq7ztjnUIhgOnuMvMzG5qLI9aqaqOClUvYNspdxfpg+Hd22+rajh1tHLfpbWomFTusMtBpvVWKKG9CMjNH4jWa2sdeGFX7eu2ocWw7a0eaCUy+LsVEmznvjZiBoX4Vb1sb2+3mZGYBm+ayknycnvo8kN4+gbkN5sum5ur4xLTsa2SHLOCpS9cB4JfCHQWuK5mKmj1NMx72K6AVCe/GxoZYUH0Dg1KvX7t2TbOBATr4+frGhv7GRpSirKev14aGB1W8kkijiJUa45T3O1Dj7ebN63bnzruy0KOhh70Ns2MAUvb29lUswWqmITY8Oqw1BQDGmqE5iwUOf0iE1tbXZd3MMXHcmkPTU1EBAkGhedSUTTPPBKxKCjgS+sWFBXv48JGuyfXrVwXKYoPFg0tyT0ZB04zrDTiidZmKQq4Rx5oH60K1RONLoEZ3Rffw1evXtri4pOLk6pVZAccco+a3Arp3oealeXqmdRdz1XgtrExXfLrbgDfEyfFd4eogCc1Rv3+wDTlGgGSBFpp/d+aNTsWEbyty1SBKzGNPvHyrcxZlptTic9QgSopNfkcFepuwl1kUSz1/6qpYil/eV4B2t9tweVPKG1xqsL8xHzgSwGheBYAQiWCE9UgEBeaQ8Io5TqHn1sf6LFRGgAJJQSYQJBXnoWjgHgQAxDm21Xfp+PIAjDfCvIDgHMOCkvOJc3MQw1VRkTjnE2i3WPYZnA5MwHDE4sab5xAgKAj5AsSLa8165H32Dw7dilyW/r7WAywh5mhOM8SCVPqE5auY2QlciiITBT3nxLPi6o5sZgt3KF8IhD2uTDaT4kSFWgI4437m53/69Qq2ZwDKXqiF/CdsxHWNOiAe8Xz4cflawj7eGze9zG3a2bK//9u/s9dLT/4zgN6CrN7Yjz1WeMGtMuac2dwNNa6JNRTaxAcHxDpsd2dPRTivUTwH2E/dq1Dq6DlrWwf7PEjUfjTusKrnvmH/HWAI975+VBfBhSYIrd9u1DesV5oAQZ4AegesO3Fb8dHhUWNWHHHm7t27tra6KjswCC5LL5ftnXdua0YTGxlzfvsHBmSO3kQ1em4CBYiru/v7trKyovPge8fNhs3Pzdnu3o5VyiU5M7QOd6yrWLFipUdrhOcY6zWKY/aciPE0dYrd3VYEDO/s9Bn1CVQkB+Ba0syMax1qdmbIEyeI98QwqdC1AfvtJU4SzwKM45kLlwAA1rCb5bkNhSvPIvs/+0TMZ+fz+Dn3k+MIIIzCEmJSWA8rZ0hFMc+5N2cqSSl7rmPRbNFEsIEQEc9vKB8d+GY9e3cyniM9y8TxFGOlEvbOvPZxCIZZA8+Bcz6b9RpuA5wDwL2rwNyyl2tGLOD92OcECCc1WDx/UtAqZ/RnzO17Mwt0DoPPkIo5jZbgd3zOeXIBSJ/XLuzbCn63fot7FE3w+L2syXCRmBFFfKyJduM9bIff6PTkr2Pq2bVBlch58gB61ixItpA50hSxPixLHdBQhHMwJykH4riiCaWWwpuN2WDHpD2Rn0deG6QHKV7b4E2yTE6kj9jfdM1zyudYFwHm6FiyDbfdPGkDzSmGXTzGi8CzALc8CJyrbNv/zANoCTiKY/S4B2GANd/UPs7apEmmcRTH2bxl5SjH7EXRVPH1wWm7wwP5jI+g8X3Z90Dy9fPCsdEXv3lzxsYnhmxufs6Wll4lxVXVPr73oUDYBw+/lGKJOMT1Yt4eTVHA4r3dQxsaGrPOzm6BmMdNkhWcTYjn7qCSX5cxj1MKLimnfLZbzE2jkaYxP4Uz6+4u2aXpSal/514+F0gyPDIoBfIg5MLdPfvqq29sc3NbDbqRoREbqPbbyWlTdqTVKvMHN+3wgPmDJ7a1tal8aPrSJZ0HJEOA64P9ut1/8EC11M0btxQnHz94aq39lovGuP6DRZu81CfXmqGBCVucX7Vnz5/ZrZtXbXh4SGRHYvtvfvOp6lFypdXFbStVO+zS1KDt7DRse6VuIzNlm5meSvtXwaanZ2x5ed0ePXxhN647cMGeQeGEes0b/SUbHR32/H4fIAUSiauAHcdwwpHPT3S3ggzgTNEBkMd3hTbRzEHgnPI3X8vniBERL3LlcUDM39IZtWNLjhiSNREzVQskt7cBwHoO884q2eHrX+JoedH+BjEtI2Jo/ScyQeTAroKO+b+ZRWF2/v7zC7/XBor8ICJM5mk7en3ME/YPSyCwx7BY+xHjHABOY3ySQihCXb7p6jHeZ/4SNyHFbqxvqJbECvryzOUUx7J6IoB2j7BZ0HkbAJC/1W/+O//7bwOAdZzQ19Oz23Y0eCOe/6H3vRBj/9DB5H7WXodtRwrfLzlTd2fzeeMBnAO6PXv+RDHvyuxlrRd+BlgAeIAFrpP9PHaSH/pYslMBwcwqZZ/H5QuCPPs/4FvkXOwj3JdnzxespwJhflS2psrxz80OanWj31E/OtbMXEDWwUHeF0Cnw+7cuW3vvfeebWyt2aNvvrJbt27brXduq09Tqx/ZwUHNVlcAqpvq92xsbNn6+oGcGzx2+jNA74k4gECCWICTG32QC1+5/x0Y6dXIKWbRHtVb1tfvxD2c104ap9ZTLYqoSL62u4kSzt8pjVfXufH7fQOeRzLm5qR1apXeTqmJg0DL36cQII+YM4vqtdYm4Ghe8QlqZb+HAEbsWQgtcHrzuvxUltpcT3od5MTU9nwmtskCwQXK41qGYrik/gLxs9pXlaUs6kKUsl6D+BgOf978grwZrxK8lT3wb1mberbkZJqByK4A5r4AUqH83dQf8l7PSRwckntcCQe9iuoK1aCp38A5APIuLi7Y0vKSNRmb1lmwS5cmbWZmVna65H9YFNMP4jpMTV3StQUA/uWvPrP9zRMDqxoeLYqkzTNBHcFaRpWr/FMOiyZFLF/kGU6SM9UpiFCuX7tpi0tYMK9q3B4AJtdf49FKXbaxtWr7B7s2NXHJJidRuW9LdevkPdb5kHpFa2sr6m8BYFPvHdQObXdnV/bcxy3Py5kLi+IWlTd7L+dG/r9/gPK+JWtznm9Ux6yDnc1d/X+ZZ254WOdADXTz1i31Kl+vvNJ7cV3qhzXtJ/SSAL05Lo27SeOueP5pPJIrBQAWPRg+g5yLegNhgPqtCXxVv9r5V+rXdJ6fWgeAfqtuhfqBNbY3bBews9HQnDt6eYyrg9x11GT8RsF6evuts9Rrh0fHtrl3aIXqgI3fuGGjly5Zifo1keABRKn56Jt5/8VH4uVz1limb8b66ANdABRj+0zrPw8EB8CbX/YRq+NZyeft8XvZ63yMB8CvkxeomVDd0i9zAsKLl8/s5cIzxd7R0QkbGRnTGEfyS3rg5Jb9fYzXYIShizRwfKEXIOeG5oHtHUAq2dWIQgDXTvrCOLn0lK3a16fXQKLpKpSscXSivLSvZ9h6ewZErqN/5PETIoGTsOmVMnZh4eW84klvX3+ixDtorGSQntIx6t6oX51odKJxXcl6IeVf6pl10atwN5x0x9z8U8SG5D6ZRinwe1kPK7tJeTKp5/Zp9Eb099o3K5HkUu4V9VDkSj7L2JlAGt2RyNZZ78/zR69ZU2yMFlLKFVl47bEWcpjKGEE6NuqayD9Siha1Uwjj5PvTJuCk5yc5nyC0evHiqX3z8Csdx4MX+z/ggv/E/Oif+6/9cKP/ud/Bf+Lx//QXPzn3DcOTMZqSW9ubYn4d190+wYsnXxJY25S6OxXgNf8RS96uslX73SZsv7anwI3Ctq9/wDo7yjb/csl2Nva9GaKZrAXrGei0UnfBjrEcg7HTldjKSUGj+Q4hKFAQBzRM6oECySmzQ1294eBHWYn25taO1eonIMvO7EGxUgT89SRBcVBsIi9S+JsNTUmXprmjbMHe4ky2LDDjGs2W2Hkk0BQovMfIsFs50uCGee8Akhea0RxVMtLpjFY+i8Y3xQzJHoo27FAODxve+E8zjVHzCswQIzTUJ8neptxhlV5n02EvTeEC2w5AB9YnzfK9vbqdwwAdrjigTFNK1hi+kcC+PJYlJMo71IdYKPt+SCJK4QJzkmtBkkRhAGBaPzy2g7WWF7OaFe17sGyNeslkAVNRF8XcLwfBYw5OTwVmU5dtvK7bcf3U+kd7BMAf7hyluU4Fm5ye0PVZWFjUpt5VYj5zAvWSOkZAUltt2mV91X4bGKza5MSU5tVoTk1/VckrVstYgzabdesfGLIeAEMUpGJseyWFCvvk7DQpwoYEHLOuKfoAQJi1C0grQKZE4w/mmicMsORIrmB9nku5268kdXRkVAnuyOiIZrz09TkrVsVs2RlezjR+Zb///WciIHz00Yc2O3vZyt0VJeYUfICbnA/HQ7OfOZdffv21EuR33rkllQT3RnMcUpOB6/b8xXN78WJeTXOOdXRkxCYmxqXg5d8UYDFTmOtx1Gqp2fjo0WMd5yef/EQWq2615rEhEhESGanRmi0lxZqPmWyoQ93EWocpSRL/6tVru//V17a3u283rl+VRSvWgbA/3ebElbsUmZxjJC2yOUSy7601X596XjsFEjIDVTNsqoO6dz4LGEu+kpTUXvj78x/ArjdwMjvSsAUNwEBkl5ylnKJVmqmod0lKUv72GTSpYarG+nEb/OX+xmzhUIbGZ6hASmrhsO7xBmHMuk0zeTWXN2bh+n3I4rAz/rk+ev/UzI8Y7iB3ArZlTZwUr8kmm+Jb4FqLOb+eQMuiNCl6IxkOsCYAhux6OSAcoJ5A92QhE0BANNwCbHQAy798vinXz0Frrg3rSYVAzCUFvGsBPDEvGyCrIVIBzRApqTTPCnVqUa8LFWSA3cQRHCq4bxQQkUTzc65MsJL5OfHfG4GZ9WowRl0ZzvVz5UzsYQLFk/IrwJKYjdxubiawiP9Xwp1r/HjhlooYitKWz3MC3IaB3mocifTU11exV0vL9jd/8x/t6HDLhkcm9RydHreS7eu5ivPLl2mqma2v+3NBU4nrwzXj3iy8fCmiCcdNgR4NM57L0TFs4t1yDOIQalueP8gmuB3cvv1OUhy4NbtUhwlco7GAkwCfwTksLixapbdHzzlzxh88fCgbvVaj7jE37Kj/ifmJ7A3t3HoAWa1gM5cva98F+KX5ur2+aUe1ho2MjmsmJiBwdXBY6t/WCQar5zY6MS7WNpsq8Rw7f1RmALQ4MXzx6aeahTRY7beluRd2eooKr6y5nFhA83msO1j65APcdwcIO6yjq2i1o0ayKBxKbN6CQNgozgVgJstpB4W7bXt7R4ACv8ea8san78PE/ZgBLuD1jL21W00qnnmeWxqf/CG+8QxQ3FJoc+/Z5yAasW+pUSKVms8oo/h1pwVnr/N6zd9ObHbur2ZsydbYAa343XazIXXfIz7EaIYA87yJ4SCHGP/sBZyj4g1qcbdm53vcx9hnWJuKq8zxlsUYlrJHujacQ1yTWH/sF2ogdTmhgePLGiPMbjvRXpFvzsg1IBFS4lnQtU9qNye7ANRl7xX7hhf8me2bXi9bP2cbxu+JfJOs2Vgr7ElBRAnVbYBCftzRlAzbzqR8TntY5JahFHxr0yftVW657E1hrg2f5yrU/NyoTOkZZJR4z/x78+94veJnJORvPLvtsHZBauu/FE0w5bhvXFufF58FxbcDwClhT5/p5xEHkAFo+eaaf67+2z7vC4ecr25zNup6DzXMsma0kwFcQU8eRshWDZAAJb/ermD0+d8+wyyOIa4nxy13ENUegLFOqAIsJjfvKgG2NmxgsGw3bzDntmZPnz/TPST2MMcQS8/+fsaybGuO46XpywJ4F+aXBEigOJoYv2RTk5etpxvLSUgWrOeynZ9BDHNSW9wXPza3ggPNU47TnmPm+dbJGSom5sUxH64i9QjqI4BWZud2dJ7bq5VlW1/bEIG20t2n/XZ+7oVtbK7au+/ctE8++bGtrS/bF1/+Tjb629t7yq0vYdd/sK3z7+2p2tlJpywsUeHUD5v2P/z1f2MffHDP7t//2ubnF2WbXz/at/fuvmtj44O2u7etmXKdHd32+9/ijnFmv/iTT1TbUFutYWH3ZSiLzYbHeuUKxPO4s7Nlr1c37NLUiF29ck1NbhxrVtc2bHelYf2j/fbnf/oXduP6Tds72LednV01IT/68H0d7+dffC7CZ7nUZ6coiKSOSc5SqL1zubNfcK894+/EgUm0kVgS2wAAIABJREFUsBjNkVulF6xQ02uVCXuzMABgb/l5LhFKV7+PmUr2bSCixxKcNgLJzXPUEikkHY4/l9kxxOMjsC+vjkkt2ohTHjNiveVkxRcAad4hKYDbM4LjgzP75LBPV/8g5enteJziQR4gvdB8Z20n8omDwqFO9TrXY324aCVbx1QnxPtEbRCkFvIf1HrUfjMzM1pXERciNohQkYJVdg1zwSdvk52PnXmni1wMzZ/fhXgWpMS2VWTyS0v9lnzeGaB6xKe3hOxvZWZxDhd/kFk+RzM5ahh3s/D1qBovNePpK628fpVqYLPd/R27cmXWhoeGZUuKmhBnAIA0V6tu28bmhmIkIAQgEvsRvRgAiqGhYSkMsYMmTjPXlF4MX0cSAZzb1dkJm740oz1D92xlxRaX1+VQhsIVRXKjWbehwX775JM/sqWlNZtfeGp/8Rd/bD/60U8U65ZeLdva2oZ99dVX1t+HQq7Xnj59bnu7PqbrDFI7I6rYE4rYxLrQoNU4k6BCSy/2r+QYHY4fly5P2ujYiJ7FV6+XbaBalRPZo8cPbXvjyEbGiVnT6qEd7HgdEwpgPZapT9bbT73Tr/93UiAW/E5GEbH79ET5FCAdOejB/r5tbO7Ita2720frHBw0rdVgr+uQy1up1KlclXher/v3p6fHdU/pD9J/4L0AfnjmuUeoYDlZ8h9yNmarRg8siJP0ROhrZMTnbGVlhBK/Zt4x/PZX+1lIwJzvv04w9vN2xAPRBuA6o9uYT0svBtCXPZpeDGISLIz5jFNGuiWrZ1yrOIf7978UmDo25mO8uB4cEUph+nk+W5bxYQMCuUWygsDeVVLuSXxAeax+ybm7fjgBmhxCNAgdA3UAgChr3PtbXssRdSfGp21Hc5t3ZQHOvSAGMv+6tw9i1ZbNzl6xd2/f0bzmX/7yN8obGO21uroixyPuU9Tm1JkB5EO0GB2ZUB8FNf3K2mvtJ1h1M6KJc6CO2N9vWOvIjyvmWnPNceegh9bX3229ld405uxQvUcA4EpPj83MXBZQzvvSf+TzVacwN5reFaP8EhFHd02jNzxOsmajt6A8/YyxSKEoToRpanTun8YteD1P56TjpGmFZt0MK/T9fWsAijPTuFbXPeM1iGOarUMREwYHx6y7Z8AO6k07w256dtb6R0ZJ2BLBgDEWLoZAAUxvtd2fessajTwrfpTfA+L8JAZI47uyPOGiojifIwe469tZ5lwRoHLkwUGsCDES6wz1L98HmKWWgtC4ubNmDx9/5SPxxP8oyPa52j9oxc6SjU9MaV2ydngmqv0DTuZnPgkjUVo129pes8PDfTs5hSTspIrB4X6rdHsvjvpMI4mOzXa29uyodmpjI1M2ODBm5XKPyH5cg2YDUnhNff0rV68oPjx+9EB1/ejYuNw5XYlOuHFAN0itIvrSm0QBzpztxpGTkZSnIxTjnHEt816/JzT+N+stI7B6tAkxQ0ZSSb/rQaldtwRZMqufkrGOet++J7jzTgYoZ31I+l3uJKP8QwIqbK3ZQ3Aojdwp/Tz1R30P8B6fAOBwpGsr0R0nydaVq44z9W8WUV1wQD+XXvGZLNJdnOV9V3o2T588socP7tvz160fcMHveM6/b9/+4UZ/3+7od5zPn/6LPzsPVQCBicQ1GnEELxKIlwsv7fjIm+AoUbsrRalNsF5lhi7AqKxrNNuF4Rs0D7Af6RZrbW8HhaYrPoTlaB5KwQols85SwYrdbitMUsPGhgJX1tMJDCZBIs9V80KWC64I7u1DSQwriUSuJBbb5va+7e6w0TnQLOVw24o/FS2x0yZrIIHLXQDKbFh91tVRtkbj2Oq1I7Hjjo5OZI8Ai4/muStcnL0HCFirHUnNy1dftaKmOwmuM2C9ECeJ1iZhBZ+XkexWWgIi+V7TTkiw2pt6BgjFpi/GoMB3b1DCyiSUk8DzOySGfGal4gpLbQw6Bi++mxRFzcTU5dqUAJs4D2/W+gwGb4I54EVS7GB54bzDDrZbdlx3ICNmz2qTw4670mnFHooGLxyY9eXrigakW2G74vjM9raONYuYtSZrvBNP+pgFTDGNgnZpadlqB6768w0PlmFZ4OqlmUt249pNsSmZj0Ozk8TZbb1djUnS++zZc4GmAXay/gAmUY6jpsXeuQgQ0MdcF2a+9LjNzvCw9fVXrXGEPeiKVK0kotEEDEXRwf6hCkhm7dLYoiG0tbnj1rV9fTY5MWHj4xOyEAqFKYXJ7t6ePXz4wL68/5Ud1wGnh+3jjz+yq1euSDUHyLs498ymLl0TMIyNNckNRUDr5ES2RTSjSESd/uom5JEo00QPFrWSdFkjucUTiRgJOOAwDNP5xSV7+viZbv6d9961O+++q8Ye957iwBW1bgPKmnv67IX96h9+JRDqZ3/8R7peDrKagFiAjb19b5gxHwe1243r12yKc+hkpkyaea3mOcl/ZhkaClPWMseroi4lrTEXkmNZWn6l4mh2dlbrgbXTtvNtSwM8iW4DkmkGHkcac7rjbxKuULNyPSl6nIkLYaLsjdA0c1OzMtLcS8AMim3+BtCQsjyxWbP5lsxFOhb4EdfJ2a3OYs03xcOOVApdmu/BLkyxO2tcJYUpDRYBz009v2G/Kisc1LaRQKLq17r3uEDiK8VlslJHtX+m33fLPSXSgKwtdzpwBW9mGxoKW1fQZs3yOL70TX1OFJsOFrl6Oyy5wy7bQVafw6Y5zHJQ8CSb/yc2QiTg+kxOTqTf8/sbyS8gI4UdzV2aKBTagEfcnyyZj5mKWARl8930edpXEpszGmmJLe7WQg4Ey5EgFQixRn3GX1amJaqUty9y1ljRSMuDMU6ASJZHnV2uIj9uKkbBvocD8eibb+yXf/s3Io3cfe+e7EBxVSD2omjG+p3rhx0Yz5/PVyvYq1fLukawfWF6A+4C8h5C0ioydxbQ/dgmxmak2KWpQ6OAwp/ruLi4qOfrpz/7Sds2mM/hueZvrjGvw42Aa8z1J1cgJnCPP/3sc3vy+KFshgBKIcgA+DUbNR7C/1cZVrW3z955B0vRYVmdoXQdqA7Y5uq6cgVGHaysrdk779yx/qFh+91n961W37K7H35iP/7pjwVKswCJG/zBgYG1+M2Dr+3l8wd26dotOzo8tO3Vl9bRVbaegZE0i5lZ8lXNfKdh0Woei02PHbRbgXVaXxWFw6BILFKqpwJNBZ2A8lCJ+DPEugT81YyjU9QudW8u9VTUxAt3BZ5BKV0A8bsYPXEg+z4nYkRxCAmnqGNj/+IZRwXCveRzBAyIrOHPktuJ5eJiskwWMJrs8n02sDOzuafuaIB9lxPgYk/ReSYgLEBZnmm+BMymGcMiSCSSUhBwnPgRjX/PORwY89jjbgrY9XlTL08uCqUi5+RjOdzuECAbVrqDdh5bfa5SKB8dUJBjQMtnLMnSPFlmC9AlFqXYeBHoS04KcrHx2aY+1zbNY0/vG04IERsiJvo6yFwTApTNk2s8383seCNO+HWOpnquuZ/UqbyXzpH7nJpnDgb5+eYB4IjXYdsnRXXqKAfA63HKI1rGXM8A4HYci1ZKG83KQOaUtbWVpbFWtKcncCxUpyJEifwTVt2ZMjgPPrwVyPI3bjvmxOd+K7ikAP2tdjIkBNx+dG8YHub5rueRmT2b7mNyIYo17C5JXCa/ZwESCUxNThe6hrgPdTEKpql5lTwbPOth031eOLVS95kNj1RsZe2l7e1v2nt374jYg1JodHRcpBTceqg5qG0ASAaqI7a9eWhffP61HR40ZPfos3/PbWx00mYvX9Nom3PzETkoOviZ5rmlphOkUR5DlHjehPV4oaZU2ttbeqZc/UwD/OaNa3Lg2VhfFwjGnkMMRp3HuXmsObOpqVEbGuqz1bVF+9Wvf227e5t2/epl5YaunC1KvVTswnrz3Go7x9bd32VdpYIdNU7tr//6v7Uf/eie/dt/929tdWXVenqq9vjJU41bmb182RZfvrLX82s2eWVY8RBL13ffva1ZjCgKOd6luQ07aZ1budqlOcD17WPrgqjaSz1XsP5qr0ih2E9ju41ycHd33+YXFkVGvXP7fTX/j5pH9tEHH9qNmzfs3/zv/8a+vP+Z3X33PevrH7HTE2bk+Z7rDgXJKeZtyEUiMwa8EY3IyBmigRuNR8WAt+2UKT9STplceDx2ZPaA8exkqpLM/SDqQ6lu8vbP6TlJLdJ2rzNrcCblbruNmqiGoYJKjckLgGcCOrJ8KEgcaQ8LaXcQN3JAcBDtBJUkBa7UMjgbyLnL87ILpLuc+pVLJ0KGRiq4K0E8v77/5EHaII60E27lAJwLpCFylyBTErfZW16/fqURP9QiciSJcViJRKT/v4D5vtncv/DjNjidj3V+DhcB/dh39da5BdJ+XdzHkDTn1lAeZEs98G8RhGLviT06n7tm+3+W39IoJlaRu5LDyH2rEzCy4aNguO7np7axsapnk5qWkVbYiPJ7WH3e//q+LIqvX7tlPb19ylU9ZpJT+axaAYtuS5B6IC1bW1uzZuvUBgf6ZK+Lbe/qmsdQyOCMSCKPQTlJX+b58xe2vVGzK9fGbHhkSLEN62SU/TwPEMo//vhjEaYffPO1PXr8jV25csMOD+py9apWh0VSf/psQWOt3PGMe+QiBXo09IvocRDngq3hznlFKW1ZFyOjQzZ9CeKAjyYiF5+enlau+fCbr21pYd1uvTNr9+79SHn1s2co9U7scJ+6zO97Z9H7dYwCok/G/SdHZvTF1s6u3NxYq+5S53vdccvHq6mvxizcCsTJLo26OUI8YWaDw73tXhUkPnKxg/2GDQ71ap2Th1JvMLasdlRTTT08MmJDQyO61vz+wOCgCJNyxYIw39OrOczUDcRrJ+FmdcCbRANlIepHOVE2aiwn0iRQIwFhaSNOqzwjnbDHAurimkEdRN+StdkGyjqYYcusaSdscl4QCSAQYVnOWpqYmLL37r6ve/b06WNbW19VLaa1WQfcPUrEyor6UZznvQ9/YuNjE4ms3ND+9elnX9jK8oENjRW1TupH7IGuVGbrxWaVNQoYC4BMjQD4Su7Ivevt6RMIBvkL4jbXoa+vbGPjo3b37ns697m55/obdTz9MRS8ECs4d/ZbBAbUvk6sJG7SO6taf/9AsoBmbBwzoPdt/3DfdjdxHyIPdOBXIGGyIOdv9vvuXq/ba/tNESIYa8G1jNEqgMmsaQgDl2ZmrNpf1Tnxc5w1REhO86ZZA9p72rNSAwxO5MjEI3JOkudCvIBXnVmHnaV4JwGN5gIf21kT0cmhHTPOQf1IclBfW2cGYLhvzVpNQibUr6DaLeqmSo8V6StK5OAjw7rIUdVLao+xTp+fMMUU7PP7ZTv05gk/6Zva0wIAfsvPLwT32B/bG0rMxfN83Z+QCPyOVMb8W40t0QhC/z6W583jhs5/dWvF7n/1ma2sbMuuHKIxILDssqsDqsEg3CBqkfK/tyf1FRrWbNVtd29LrgzM/FX+XGQGdZ9EYThA8myiuiZPrhT7rFLut2IHRAjqnZLcs5wwi3Dr1LrpA1+esZ3tbXv8+KHICPQYGOFEeYkCWLOAO3yWdb1R8xFLpW6ROCAR4RZBT4u8FKERYrTevqpyVOX2qpMcWI1cPb/Het7huazWZAIR1Eonx5JbXNQHsUaTS2XMYU4jh5QD5BS+sR6i96cazU9Mvxcjx3y8nNfrvq/7vc36R97Li5ouiIH5Wks/0ximzIkmhBz0Mv16ODkqcikJ4pTDs6ediLT1+eef2VfPN37ABd+Wi38Pv/fDjf4e3tS3ndJPfv4JZCYHejo71FhlUyf5frkwb1trW202s2yN+MNs1x58/DuthFpEjCySGWc/EtiGR0at2TqxR4/mrFlz62ABhcUO6wD8dbdGQ7xBEhtsRhaebEnxbUx7mbN4xNXxGJkshrGo6a54A69UIvlq2PpGzRpHNE6JYdHEand/cv0h3y5RB2s2MHOOYYX2MG+iotkCALsHB0fWZM5u88yKJZKligI0B0Ljkc1osDokG6iYNctsWBJHGsLBXFbBWCyljS7Nf+KDOwAEd615yDzkGHrsCTqsUt984nH0+TBdZSzJ2ARdIQhYHU275uGJiXCLGrK/y/r6sEB20JcmD7P+YMfylioY1KDypKtdR6rZ5c1dFMACvazLDvaa1tw/MfMaIatcY2+SStOsq7fTKr3Ya6Pic9UD/6ZIqlAAnZ7Z1krLTpop2UuJixq2WFn3uGL2cO9QhffE1JSSWa47lkwwhqemp5WYHNVrAgYuTc8oqUXJCjv31asVHT9KOAfqYOtjHdwlVhNrnUKpXOmWHRJWnMzCRfHGbN6nT5/Z8vJrgYGAgJemp3V9AE25l9zvmzdvCpCSiuvMAVOSagpVkiiuO0UCtZrP3Tu3J8+e2t//7d+LJffhR+9rHsrO1o4+Z3V11dXG5+fW099vf/qLX9iN69ezhjjqKZRe3d26pjyzZRrRFG8n2FJtqNDw52/YhoaHBBZzTHPz8/bgwTe2NP9St2569rLOFbbxzOys2H3RROF2cP15H5icJFp7u3tS8/3u95/b1dnL9md//ie6D6xxgbiadd201bV1zSPGImh4aMhBtaT+UQxI8yW8xxyEj2ymrNaAFKLM73SlEpeO5HB3b18qEBJQ5hyTxFEQqdiQtbQ3+z3BdYCTc8nPpIx1G+cqkgZToFCaJstUn8nr7OdQ4bp9o4PHrjLNVLPRpPJGW1J2pkSN33WgM0DNPGDqTEMKC5ques5y6jPiYLvZnFOQRrOZA3KwFxVRiilptmf7vNODHYojmrk6TogXopEmgkjqUnCvSMYDVBcwngpxZ9H7tVFSjwo1BY0AkGK+JC8KQIcEWL8LmJxmPZPYKpEVQAE7Nc0NVlLtb+r33i1fufdcW4p3vryRl0gmUvVmESys9gMACnBK4G0iAgQIL9A7NRjEzExzeLnGDjr5+3oh5SqR/B+uT4A9+bUVSXmA8pn16llbrSmr+DMIAsk+HzBfTHGKoJKUnGcnx/a73/7Onj5+bDduXLORkUEVOcwq53P39w5kZbW9vauPp7nOuh0bG7VLl9ze8vGjx4ot3CxiGWAhTPGtrW1rNmt2+fKsijvOE7DTFQIH9uWX9/Vs3X3vrpi8/Js4Q4wi1qo4YQ5wAupgxdPAwOIepS1kns3tLdveXEuWgCXtd7glwBY+Dz+778i1sl3PbHJ43H72s5/J8p94fePGTVtfXdN89GJn0bqKZTusNWx65rINjY7ag2+e2O5B3f7qX/6llSsVK3R1qmG1sLio4rC7UtZxfv7pp3Z8VLPxS1MCNFoH29ZB/Kn0J7a/xw8IRrgowGBv1BtqNFarg1ZrYIPVEljjTQ1XFrOfhJsBjH7ZzaU5YFzDmH3rDeVO7VMo/VgvxE/2IPYr3ot4BOgOiSxmDWp+qABbHEZ8pq/W2DHq4CORJnikZX0lIgM5g88h4314bimqKeyD/BJW5GHFKAvGNFtW+UWKpaFeySucFAMBl3Oqy3hOYn27KhVyEnEba29XYcghhec5AeZ6DkWS8bny/iwGeO0AVXyOwMMEruZzpYghIi3qGjiwnHcxEHkpgc0BiseYgSAURTEdAHQ819Es0CwnzTz3+E5+wfsGsCsXg6aPNeBecYw0caWCTiNBQoEc6ssAbByATda8ufn2FxR24XKR7FijYe/H6XE1vvKAcjQSwoUgFMxxfpELBjAV7+FYrxME+YrZohF+/TP0Lm8kiTGqwK+B7OSTMjnub+x9/kJ/n3xT5q1hou12EarIFDXawSMHoEmJFaBTNE7cPYW9V/PtpTbPVOABAmcNvTg2b0i6EiNstN3uPKxPfa1BROD7nlMDKGlWmtRbxP6m7DqvXB2349MD+91n/8kWl1/Z+DhW/GVbW9+3vf1T+8m92/anf/LHuqeffv47WR6PDE3aYHXM5p4vyJp0fGxSwDDORUuLS3Z2XrA7735g3eVeaxxRFDgQ7EvCaw0AmmaroVgDOBI5mZMpfSSDz7SEsHcisu3Y+IhcHbY3mcVZtg7eV+qoiuqJ45OGDQ/129UrU3Z8UreXi89sd39bTUdsKJ/PLer5+PDuPZuZuSSi0tYWiuZZAUhffPGlba0c2H/3P/2XdvvOFfu3/+Hfy6ZvbHjUvvjysa3P7ctaU4pmd8z0Px1mg5M9duPadam+5r55ZT1DZZudvSTyzPYuM4DHRFReWd+wd27N2vTUlH391RNberKl95y+NqhaYn/v0J4+XFITUSNJervsr//H/94mxibtX/8v/1qq5x/dAySateMW8QXrVpRliagcvdmLlVWq02KAbr5x66vbgdPUyo0Zvnmr6PRs5J+FN585X6uei+bB33hNPqcU+U0W0DzLYd3LYKfMxrn9NLcLxPO2Y7TULWnArwMzSWGrf6RmaSJEOJh90YnATyebAeyv8dpANWoiXIajTTy/fqxOKtf8QL94FwDU+F7EkyDFxD7hOb3XIFFiBzga/x97nIiTisd+TVXTJDAZRxGedZ+zWtEzE3PpM0JPxM3MEjpClC/fFGlz4HUeBNae+EYNkDWGY+2kG5BbHG8Cye0fBdig6x1xjP3Cb3Ie8M1/jjfM/V3UsA/bVZxJjlv26vUrzfOdGB/Xs02eCDhAXhlEkrn5F7axvmZ37t5VvH0+90yxgXwYcp5cM0ql5E5WFrCMCo19lfobS1n2To/VjDpqOBH4/FxAH0pJapt3b99VHrv8atnHdx2fKm/mSgOMUf+ydBE5HNSPbGSoV65d5GLvvsvIpjH79W9/pVz2k09+rrj56WefaRZludSj2eU4Ue1tNDwnSV6w6s2IzHnipPtEbmIuJjkea+LV8qrynfc+uCX3maWlBVte3LT33r9tt2/fsJcv521+Yd5uv/OuvXf3PbkgvFxYsN6eigjWQ4PDtrm1KdCN8WGAyhqn1MXIp0FdGwBEwBSemaPDlmJZfMVuWSpDXC6qV0etwzVmLAxWwMRGJ5ChUu2SGnt358AGh/oE3vclxTGgJ+udXBVghrxNZERUd0VX3pEj0cMZHR3TvQ3ww3uPbweBtcxSLGjHxoiR6UQuKtjfpMoksOvspE3e0M6nZxj3KJ83CnB1DIk6OXc1GnW5R6ytrepTWHusFYBtVNrUX/Ts6PFhqxuKYtafxt9UB2x6KqleCzwX3psBnF1+te3OhAIgIf4Sg7zfybFU+4tpdEyP5hCz76EiXlralSU3oJqT2olHZzYxMWbj46x9yPQFffb+wb7WE3UeRBnyT/JtudCdnkhFSR0I6OvcmE4B36uvd/V5Uk9Tp2k8i7X7ibF2RDqIHDDVBYoXSbAT+wUxrVTp0vNEX3V8YsIdqTo6NGN7dGRMoJ3H3wRyJVJjPt/Ob6GqxlOM0pogHqnDlgHA0i4qvp1bxzl1O+rTY/0ux6Q5xi1f14UOCNhNO222rLuj07oBxDo6rYUQiR5JZ9HOk0ihC1ETYoo0ytWb2hmVK09geJPMEOs3Dwy39/r82IJc7M3isJ9fxuXJV8YxTiIA4OwJ9006jS8AHqffzpqXeMjHNdaa+3ZqLdXpqN03tuo2NtKnHHJmalakA+pi+vnUvxAYEXXgSoA4A8Vurb6vZwFLaXJaZrwPDKAiJhct6bOw/8aaHnFVsauiUYD8XR0YtkbzWGp6PQcnx4qROEMQlxcXX4rEgxsXTpys4XNqqbKPVjqo7cvBQWPhNIIRZ7uWPkvrkey0k3FsPdbd3SdL+o5Cl8ZCcY8gcqAajpE4vKf2QK3JDHzNiFCe0yhPTm4/kT946ubkhwBs20RQAOCkBI6wpvdULpH1+VUbIQ6h95VIpxeej7Q+vLbLsIGLtV2QIzwH82czXwdlzkkaV6CZ7F6bsBTleJTs1ZeXFuzRo69tbe21vVj9QQGcS62+1//8AQD+Xt/e7OQAgB3w8OY6QBDz8LCR3d/F+tZB12h+ExlJMsu9boFaQAmbgiFqyFJ32Rl2VrB5rLwOXEmHxXN3tWTVgT47Pm3Y/k5DDMlif4f19GcWeL5RpkI4qQX0es9J3AZaqgufdQvASdOD5gUJ9/rmrtXrXhDmLZSdMZYVl9kYAABObGB8kLxYkqduqwgQTHGxu30k1mRfT9n6e5mt63YNbCxsPAR7nyuB4tVVMrFheFMAm51uWT/TeAdcJ8FBlYfKLuYo7u8ciKEGyOt/krAhJVkSe6rDYFYoFqy7p1OFztEuAMK5dXUzl9cMG2kaNuWKzxWUyoz7VEI17Y0KVMjNpgPBzFxQYiWakCfd3ppwZh2bAQUNzaPD/YY10iwQ3Vh/A/dfSa+XwrvSYb1VB82iAYb6F0YqySAb/sZi007B0juwFacocMUgRQjXHQYpbFNZEMGQ1Xw1rIg69T2KO6xCfvHzX8hq+fGjJ7JUxs7N5wiikHVLbprkgFeAFzSdP/roA82SxL6GZlaoOV+8eGEPHjzU/9P0F1BGk/j4WPN0rl69IuAXRiMKAY6d2ZQAr3NzC/osgFGKWVRhY+Pj3nimQAIotjMpgClIYWUuLS7byutVgZ6sA44FJu2HH3ygGWfOVuO6ldRk03zIZlOgq8+/PVZx1ZDV0b6OEfUxBRjKhvmXL8U8XZ57bh0dRbt++x27d+9DzQDGnoeEav/w0AuyNIeStc358jywnp89e2Gf/f5zsWc//vHHNjU1af19vbI9daWpN+g9ocoUR+1EKBFMWF9S/Qi4TF2X88zmvN1UT01/gIj9wwPb3dkRaxxwa/byjN29e0fXg+vizx/ggSe70fAIpZeYbGkWYTK9y9SeqSEV4CzXIJpjNBhYJ1xbVPpqRMWcztSwCbDXgdFQ1EaynpjZSeXmClJXEzjgmGKYVGpFJa/YR/F9KZOT+ihfSMRcMZ4pzj3UBV4Y+KxLqXJTA96BYr8vXEvWTRTzAvNoVGnOcVKBpW2B18jCOs0v5vWh9qXJc3BY02sdJPHfpaCMlNc4AAAgAElEQVTkPqipn46F9wFY98/1c5faDttyWIecY5rhKxUbzfOkYiOuBWjqKsmainZAPJ7/AJEEiCXbGs0PRk3bjV0wwpg0oyfNJvV5PQ5ehOqMpDcagm5/61Y9anyQ4MuaJ1m60tBP1yKsZ/N7jNsz+kXMN8qigA0wK+ZbC3BrHVsLoCs3RxmgCLcJ/qCIuP/lfRsepmAeVmNoeGhAsYF7guMAzXNAXO4FzS4+m+bb5cszNj/30n7/+091CACDKFQp4Djnzc0VOz6u28jolIggc3NP1ShhEWquU7lP94A4yv4Va5IYzZ9QS6rJnJ7/8XHslnluThTPHn3zyOqHW2JVe9OnLHtmFUathp2eQAz4bjVwPLOXJ2fs/ffetxdz865S7u2xB18/EOl4cmLSRkZGbWN7x3r6qzY8OmbfPH5mgyMjdu9H92wPxbKYxRURhtgHIKs9f/rMFuYe2cTlqyoEN14taL8q9XiTwtWyNHBcUco1htTy4vm8jQyPCoSmqu4C8Es2zMRjXA5Ezumm2HVlWNxzzw+ymeasFa4v94TcC+CXOOcKIwdL1fARwcPfJ57pULY7OdlVs7x3XoUbFutScibnAs6f3+NkYUjTKGQPI+fB2pV77epYnlcvDjWjOrGJw0bdba0SyJCcAyJ+xbMrkFoWhKx1B301u4v8R0pxXAncAtsbWx5HQ8EbDfqYcR4FrQBE/Z4zuIOAkgc88rEz9pZoyLvrAIp/J5nkAV9vAqT4mhqOTgDxPUb5aDqH+N23NX/iswLQDqAm7EZ5p7Db5llRnBFo6KA394e46s+ag9e6NlJF+7H4vs0+7Wz0AFF9b/IYGnbcF5pSbUvXIEpG0z/fRE12yKEvCGw1GhwJqHIi0cUGg0dBt1YNclKeLBPPFK/y7/u+5WvXz8vjaAJss+5XSjvbB/MGxBa8xHyTzI8l4N8AhqIxApsunjGRWBNZwD/f10L28YmEmgB5fp99Wa/XfdHq0P3zfcRnXXIvBFhJkYQbEOcNo6JptcaGbWzP28rGpo2O9Nitm1PW09OdyDpVKX2xgRwZG7O5Z/P2r//nf2dPHi7b5NVezS1vtmruANQ4s8nxEZscn7IXT1/b1vaeTU6P2PTErA0Pj2t+ZMFQH3Url+cYNc90Y0O5KI16lEeqgXDkKZZEePHmI+o1LFPLapZTx1BzYQkICEwM39/flcLv3I7t5o1Zu3x5wuqNPTtqHFi5u0sWk7/5zRe2tVqzn/z8rv3ZL/7Keip99rvf/U6uLrffuS23GFTBf/v3/8kuz07anfdm7f6DL6XqmJmetZcvV21lbdOmpwZtbGTESsUee/zNgi0/39ItLldLdu+j90WiWVhatH/1L/9CT+zLl3N2/dp1uzx72ZaWX9rf/cM/WLncIdXg67U9O9o5scpAp/3JJ5/Yx/d+bKtra/Z//vu/s+Xn66qJeoZK9l//V/+FCJH/+OtfSbV369ZdGxiYsFqNGAL5sOikujNfeyII5MC9IF14d9FVGW3VTm6eboCQCUNtg5QZqaKd4l1Qg+TBkMi9PR56jh1gTjQcFY9ERAhQxNe+/pATSs2b8pl4FlOjn4WuGjv9Xr5u16tyAKNnpx6nPUVKlszpvb8FAPsj1H6G1Gd4A8yO+AyZLBBJnXM65jj/2Be0j6aGrZPNnVjos7HdySaF3Ixwrb6Ge/aKeC6byQwkZ89iPijgCSpTiMs/++nPEnjppOz2ftS2Z8y4MTrGFJm84Zypg72OydvdR16ZjRq48P4pQL0JCsclzv+dB4UdbM/snPON5HZenMD4N9eX13xnih3MIOXaUyNq5urWpl25csVmr8za/PyLNmDGfZuYmFAei5KRPsf6+qrIe5oNXDC5l2hu97rbhfb3d9nE+KhNTk4rxkCko7YmbuGeQq1Pb4Vrjd0ugDG1O5a8HDMKYqka9/dUG0PiYD4wOQ0fiIL78LBlM5eYldotRdvdu+/btes3BL6RG09PXxb58B9++WuRZgGcHz95ZBtruJS5DTRfnSWAxQ5rNZzIKsAJ0igOA+WiTU9jtzsgN6+lxdfK5+68d0PXam7+pdbArZvXBYSTy3OtPvrontVrNXvw8IEAdmajX716Tdfp+fNnNvd8We/vs3sDvPD8ge8pFslRzwm3aicl1wdGifX0dasfQI+F/B3HGcZTQb6nxyE178CArLcB78mbOH8ARv2O9gQcrjyXIqfBRYg6gF6P53eMEXCnHN6LnMafK89T3gaYKZdsd6L8QckiUuzp7a097e8XCV4iFp/hLuXPreeYTrosFsk5uE84wtAPa3oP7/jEdna3NQM4ZhlTb3Ao9F/4BwSChcV5q9cPBMTiuoPzHWIA4olEDM2W3DE4/yzPPbX60YntbzvYMjDq+zBK8cGBbt1vat2t7R2pMcfGJhMBf19qvcZR09Y3tu34BBDz1IZHu21qih7Tqa7vxMSkiBiA1xsba8qneF6U76vWqCjX5pktdpX1/7gnAm7TO2VtCCBMds+RA2lZpTJNbRBpVzo0Aq6/34+rftiyYhlSKjUTjiCeV8tSuFrVs0o9dP36DZErKj29qsmk6FQvgdE6pyIIBwEonB7auaDS3shRWc/Ef++5uGlth/a0yNSZ1EvzE/CXfjGiJdw+TloIZU7tvJPfPLNz6p2kFqVhecL8bmoA4j21HfWT1L/uVBngaljwtldjjoSUz18j/uZjr16T9rYLG216LrKd1//1NgDYCZhORszv+dpxE1ndG8bsf/QKcT4iEXS3z6Pjmp2c+wij9fUNxZjNzR099zdv3LaOQqe9Wl7SzGhqQ3J1iN3cP4iMHJPINa2mYvP6xooERdPTk4rZfb2IKDrsOBGSS50QqFt2sHdo1f5hK5apeffVK4CQwX7CiDgIJijw2SM4NvWDTk8FAtcaR1LAc+eOcTGDBYhrID0GxCCdjKaEHIZAhs+npwwhhbXOKCjInl5b4EpxfuZz5/NkU3dFCnJYGg2XXPAC5PXry+uTq2YCgNuk2JQz5WtP1lB8qT6MfCL1T7KeV4ySic/OOYck0m/E+mjeRx2WJ8L5uvTRIU5iS4IYeoga/0Z/1MciCl/BVls1JmKEI3vw9X05DHX3dNji1skPuODbEqrv4fd+uNHfw5v6tlP6k7/883MHL461qcMUW99YE6OHoEiTDiCEpkWz0bSz46RCxeaDJn7rVJjh6fG5bJ0Hh6sKwpub+2IdatPld8sFK5bZjt3KCawjmnk0UUgWXPnr1sBqjsgCNgGLqeCUpYQUfqL3WG9vl5Q4fX1VNV6XV7BnObdysVNJSKOJvWnMEE14pWaEZBsq9R8zYQCyUQLT/OBzuplPUHCV1fbGsZ02sCl2+zZsvtgcw+aQzTcsQjk+EkCADgI6BQrsN5qpy0tLsk2DCdnb16sGDLOnKEhOYHGShGCjXEbVSSBOVPJQXgAOtTyZJ/kaGqvgdWL1WlOzi8UC7eyQ7dlZM8csSpuR5m0ADMPyk+1yh5W6aCDSqPOGRXKCS40fB/g116SzpPu9v3kkxql/YRWHqit5EqWKVhZD5YKVejqtWEZh4cw7jntosE+J9cv5bWvunrgleGfRevthabndUGxWstht0jA/N9S6FA8xG5DvTU9N2wcffKCc8P79r2TDzHtzTdsgfakkJSxN7trhgd25c8fu3fvIxsbHdP2xXQaUpehh7qUrMrEXaegPrOEfffyx5gOzaXNPAVO2t3ZsYXFBds71gz2r9A8rsWRW5M9//nPZOWlDx3r55MQWFxdsbm7edvdhj+7ZSeNIYMWNa9cExq6trun6v3v3jhTH3vz2kgfLas4J1db42Lg/R6KxZRaUNHpiHu/WzrZ99eChQOnZ2Rm7eeO61MoUd9Gk13zWNHPVFUveCNJaPjnVPLTf/vb39vTB5/buex/bn/35n6oYdgYhVrUOvnnymWbGJZt3VpJbBTOTBTvQLgfe2s1rT9IBPXXMPPtn2MvWbHNzS0UKxVR3T1nAOfNcmU3KF7N8BHRI+enNVqlIZTWaQLjoDyvJzpInJX08Q8lSDfs70iOeGZJeb6Bjp+wWcyR4YvTH/I3UOFesUlPeQcxo9DiYGgmXN5b5/1DShmUx15kvAQCyTfT7qFm2KHqT8s4Tf+wKfTYmF62dqOoRBsRwu1N9BkrAY1i+2Kf6c8M5BXAkpmwCP2Q3ryZFrvGXElI+V0rgdP8CgIiiwtemN7g050WDxFH/OKnEweMO2W9ByOB1/C4x0S2gs6ZkFC6aLc2aSeQAnn1eG2A11wyXBYEFqQ5UHEwkGz6DfzsI7YVsXD/ew2eOZpayYU/tKmpfT4HhAi7p+iXXCdn9pMJTTcCk9LqgeExASHufTYrJAEd91rJbEfKrsv2H8CN/LbcN9dnRkG3E9tEfyDddxU411Z48eaJZ4TyHHOPz53Oaf3j5yqw1Gw0pUTkJrgOkl8P9Q6sdoIgA9MTauazzQsnFOms2DmXLRnzESi+UohwbuYAzxfvbtqAZgO42xHpeEljDdZdTAyzzplsBzr9csK311+0GbrG7T8clwk29LmtTCg4v4t/25Y3QmclZu3XzluIVTafFxSW5EowMEY+Y61q0tc1NGxwaseGxMXv24qXdun3LZq9csXqjIXIMOU4ZFw7NIj6z+1/ct53NRasMjtoxM4obhyr2y739Tjjr7BShhhiF1bbzsDqsr6dXFqTMHS50MgP4SI4MkBsAAbi/mn0L6egYx40jxULPbVKDvctthFmDvI57whxPfpfXORnN55lFTFPDNfW7ODaRW1Jzn4ZOrP88+YxYD6mBPI5rjvo5GMXEUJ5X2deH1b1cEzze8Gy5FbNbigSIHXfJG+5pdngibCg2pWcvUxYT1yIWZQVwgMuham7PJSfeJvKGK9nc/jiUvB4vfP8IYmJc1yAlREzxpr+D55yP7xs+Z8ktQZ3w4Q2Ti+BuXEcncLkrQh5gzhOWArAO5a/IOR58Uqzy5msU/WEtKkW0nFZy1tqJqBJAZIC4F0DmNKtVoxFS40xknrSvBHiU2ZT5sURMjENzUF/R9K1PX1hA5xtXbaKLP5rt/SgAA785byqBg9SZjUUJUD8AmCBHcCDRsM2aWDpib3K9AUy1STfpH/kmcRxr++zaQLXnCQKSjhmj4CM+yK84rgDiAzTLSKkZCcD3VprsiZR6AgnDSQkih0IQFAGTZ5/nKtTAPnLGCsfWOt2xs459O7cDuRnRaFbDvTogkgkzLSvdVTWjULA+e/rM/vG3j2ywv2rv3blro6MQok7cQh1LXPLkEgAvlqCQrXpsfx8ApC7lAwAwamBcI05kCW1SD0sh1GxJEQSwSzylMYsiRkSuE58hiTMF7i4a5yHll6s6aYpOTjBLvsM+/ezXtrK6YLNXpu3q1cs2OjqkmvJr5ojNbdjYWK/d++hj+9G9n+rz/49/9zf2+a+/skp/2f7yX/yJffDBXVteeWkvXj62kdFB297ZsNW1FRsbHbfNrT0pAG+/c8WKxYJdmrpm8/Mr9r/+b/+XNRn9Y2ZT18fVFKeBDmlnYemV/f4fP7fe4aLdvX1bQMzLxRdSplCbAUIr11MOeW6T45dkXUosJvb7SA7GlxzZixfPZS/7wXvv2J27H1q5XLWjBjmX2+hhsy2bzBS3PCXI9jY9w0mZ40BwwQpyqnrz62Lu8jbw13OgbC559oxmYG/k5R63stnmeq40P86VZABxTiZxIrR+P2aTx6GlhyiONnOODpJGBmI6uJnInapW/Ll5E+jxON2ZXYO2iiZ9aPqQOA/y5SBcyPkBUmki9Tmxw6GA+BJhJhE4vE4JwokDLzwzmiGflLBt8DqXOwapBqAoYhwqO3IxrtPVq1dFSEYJDNABkQFwLEDn7witvj20/7x5v/0M8vl2/n4HoK97lpw33gR/L8TsPHqbBxjy9t8JcM4TGeO6x7E4cOYuDl7bnEvxu729IZAfoAAHm4Wll7ay+lrPLLmlXFDOTm1hYV6KLp4P6nFygPmFOVtdO7D+alEkR+KMQP9CwaoDg4pLqF2vX7tha+s+//z2Ozd8FucZvY+6bHg5nt3dbcVdgDD2bFSG5K8vXjyVgpWYyr0BDPZrCzhXFri5urZjPT1eW/RUUImdq29z76MfaSQUNfvnX9zXc/HB+x9ojvlnn31hmxsHUnLW94+/pZaMfTguf3dPSQROzm1tdUvX5L0Pb9i169ft+fPnihVXZq/IZphrBnmOXB+3svtfPlSM+cu/+lPlLSidUUT/5rdfWKOGfaovpjRO1Z9h6nqJGpwoEfvYwGCv9VerivuodsnVOT/uB/bcgIascYgNfBbkRGpiiPmvV14LyGV2uiu1j3X9BOKoDnRSo5OIyYdxfcPtpWzVar+uP9ayxF6PB177fAsETjme1v2b4G9YQr+xn2ehKoHvIlL7POLIM4Jg5+RF7/WhhuR6UutLXHCA25iP1uE8Zi7N2PSlSyLcO6DasvmX87aw+MLq9UMf49LpBAjyB67J9m5Nz/fE+LBUxH6dDrW+d3ZrVjvwmazEXvZNxBGVCgRPz3P43PHxSdk5b21tWuPI5whT90DCbjRxXTQbGcGed7QdX7k3Ttg90/MAUQCgl2NgvdNnOjxg7i05SrerhFsoxg/tqNHSOk6mOil39TSWnKWvWpZCEwU0wpiRsV71o1gnu9tNm5js17PH+t3fP7KxUVT2uLqVtLeMjI7qWrr73JjuC6Be7E3UtBHHor9wATRN/R3F4QT5o/31fDaRHUQc8Hgqk/+k9my/L6Q8TlDPC2vv1M7p47TI8VlrzPc1a7qnu3IhkVZT/uyW5MHcyXLneP+Yz/pmPH4bycF3xqxnlVLq9nYfpCRf12/mCW7Tm78+8W9PwYOsiKADK356/OzJ5Cj0tRq2V9+2je1VkThmLl0RIQqL/Lm5ORsZHhdhfHPdRy5RO9C3vnnzhqzfAQnJmVvH9GkaHnsgQ5617PSE+r9ioyNDGmUFcE7tjXvW6+VX1qg1rFodsfNCl7VOGGmCXbT3wniGiLHMKad/5D1Ks9NzjvnE9g4h+RyCZFqjhdsVeVqHVcrdNlgdFBB8dnyqsYWVAH5xaClC1C4L8KTUk3MT8wdhkaeRLdGnIn/3Pc5rx1ifDv5m5FSvry46kOQBYG/jZC6I7Xul8Yzed6OfIQJwIvkSJ4IEne2/b46OyMhhkQMGCdfzoBjVkTF9o6euGjSNuJGbH08Jz8Tpqe3vbisOiCTeahgKYMYd9PeX7fFy/Qdc8NuJ+vfyOz/c6O/lbf32SRUKhfNSpdvGp7APw15mz3a2tqyr1CWbREARFElRAMQcq1bdG/WRUPb2AuC53ezO1oG1msl+lRmzlU4r9STLUc0IcIWrgKQmIAoKWRoWNDh9DqMHPpo9XsxRnLNhi30lS063KilqxglqpYrAg61tn7XLXClUuwJQk61UWEA5A9iVqfG3EgXAUc2ii+LVrKujaB3nXba7U7edNezQUnA1ZirAfoT53SEFD2w2mFAOfKEs9uH2AosSmKBEiOZvidmpbMwtt+gRq8kbGLJ6jOYvRQqAb7Iv1dyKEwdblVj1dtjAcLcXsecF2905tNo2wLuzpkn+C4Dp6XXau2D/ABCLNVqw7gFmCJKwd9kJth6cA/bTZ35NAMcFDtIE7uyyeq1ljT0AgFAop/6haES5XmJS/3aWO3T/Adu4tv39DuRtbtTt5NBnzDoTKuaGePHnBYIndmxeKL1vXL+hIhsrkq2trbZl6aNHj2xtfcP6+5jd21IDeXR0VMUUoBGWeI8eP7IbN67bz3/+xypKUVs9fvLYnj5/rmuvzVh25rAXsYc0JT4fffihZjzB4gSE/fT3n9pXX963k5OmdfdUbWh4MJEBSgL+aQBcv35d70WDnfu9vb1tv/zVP2oeC03GoaEBWeOwrrc3t73ImLlk0zOXbHh4xBvFhQ4Vv4tLS7a8/ErAwI2bN23m0rTYtYDdoajy5vaxLSwuabbw0vyCVUdH7I//6GdSVUiN0laTncpSF+Y6rL6xURp3JV1jCjzsohcXl5W0hzUpRVvtsCa1GN+jCegAst+rUMAKRDNX0Ou5TbNdPPI4+cOtUf1LDeYOb8ZEQ51EUACHGiBeJLE2+AwSwsPDWioou1VAuIVjlzdCAhlIn6CmnFRQ2XzXSMw16y7Z2gtgSGCWVL/HkBCSMijNk/TkzY/dVWzYKXqzTfNhcnMYpW6V7bNDNqEG4z3CFp5i04Fb1F8+mzKAA1fCYzVGwtrh6vdQySmhTDO+wzIvzfuO63gh2UvzS0LNpGZ0At8BtKIg9ufQwXTNsuzqSspetwSPe8u6iPsRIKqriZ1FGeC67LMTc5Mr50A0DYFsP4lGks4tzitnbaPrRaIvAO7/Zu/NnuM6kyxPBwKxIbDvIAmCOymKUkpKVVVmtnV1T431y8xfOmZj1mM9Lz1mbd1ZU8qsqszUzh3igo3Y9wBiwzL2O/75jQtK2dPPakFGEwkEIu7yXf/czzl+3JXUrIMgYthvZLN+fi7wHDI63jNPAue71CJh1rFp9om/bxxXzAR2MIVkubsOopvO107XilaAXOpwyQq/RAD78+GEsl93vy66/0lE5OQ/dgj+8xjypXVGh2KfzwDf3dmxiclxm52Zlbr8y798KbAC5T7XSe4TiHXSfFm+p9nPSfnOGgM0wj2Bc+DaodQdHRlWjCImqvOrUpb4Bfs+ijM6r1nvnHMAgHQvO8jk65NjpxOX82UP4/vMcj862HFrpN4+qw4yq72gcye4U2icd7ArxvqI2WY/3Q18/eode/TokazDEOzs7uyqE3hzA2CkKbv74wZFaK8IYIrDq9fmrNJfdfVwp2N7qPGxs+vttb29HXvy9LnsQHuLPXa0u6VjKNUGda0hdohNbt/bI9Uz4MsPz55bbXDYPvvsMxsbm7AyQq9qv5ORieADeGycMNPNBR3s/cTrcBAQyM41S+sBUp7PlhVwGvnAcwL4JxIQRwYJbjq6ztF1z3PADE8vMF08QJzmnoRddKy3EElEbuKgdsyb9djbtZRyoB7gg2Kcv7MWON4g7SIGhl30JVFH6jbLF8IZ6KY4689/FLpupetASMRHFf3vdecGIRtdwj7L1+cERxep7yFOVpOfaU5kuraR/TpBH0Bdd65xFOcB3BMXglgO9X3E0Ih1cd3C9SBGBjhA5WXU5ViciBZEIIDXiAMAFXGBgHRL7gT8vu59ilFp+9T/QtCk10qARIeL76FONrndsMQaCdjwPKo7Y1jXOieiiWuT36d8f/bnW0BGIpuy/2tL73akxX4eJHTESn+Z7/gBhMcaDnJRaz91Pmdiqve6gH2NdI8jJYdx6N3uoBxYHNfqEvgWyUdSwcv1QKJUFwQ4seHAmu5drhPQpwV0yRoJwFKuD+kKAcgzwZdygiJjWhASdazQRz5Avk9OA+nWsf6hUyv3N619eiBAdnV1y16+XLH5uTkbqNFd22+d9rl99e0TgX23b16z8fFps4uC8sKDgy0bGuoXgC/SstlU1+6N+VsCc58/f2Zvl5a0j09PzsqSc2pqVgB+46Rl52d055P7eTeCcqwmczdPNO+cNUnXqzqYLtxeD+KGPH5klJmaPF+4d/TY5OSYVSp99vXX/2qPn3xlv/nNb+1vPv/cVteW7fe//729WtywwSHGp1yxmdmr9ujhx3Zx1mP/6T/+P/b82zcSgl6/M2ufffaxTc6MWaN5bC9/eGbfP32tvGt2pmJjoyM2e2XK+mt9+qzpqWu2t9ewP/7xa3v+/ZqdNS6sf6Js01PjuuZ61qtVW13dtPpB08anqD0u5LxRKhZsdGhU+yWipP5qzd68XbbVhV3VRIPDJatVa3Zl9pruxf7uri2vLuo9IUmqlUEr9A1YuTwsYFHin4KPuHHxaT6v9fxX6/B/gACO54S1lok6spXefY58Kb5n15x7JoOIjs8OAZFyFOpD7w3xuJK3UE6dI/rsRObmPysMJ/Xxep6izk4/Sc+g8n0x4l7Tp6ONhvz03iEKCgvneF0X8/b38O6VTFCnzq6u0K97ebpMtawd5Tzk9YS6IpN4L2K09pVEAMe1zIP3Ee8gO/k+8WFpeUn1EB2uOBRRr1y9clX1JK9hdE+QTrFvxTWOeKjP6F66S9c/d6v1/bCt9RjftdHOBDI/6o7Mv8Plv18iJrLz7t7G/KtjP/D922txhIN0fHou0GOnZ979tb2zJXHuRQ+YDrazTdXpdKvSMQq29ObNG9nTsr6Z83vt2nXlKthA7x4cC2vgXOlIJcclP8U5AHyEfIzufzCaq1embe7qnIiuxbdvRBZAKpET7O/t6vvuAGYa10H8WllZUufj6OiYC21F5pVFsHGekNO7e4zucvro5OTchkfL9nd/97lNTk0rp3u58ELWz59+/KnEJd9+/Z09efqDz3Q9pH6TnqK7gN/TVbEvI6IBd2k1qQcu7PrNae0T2EkjemZWKhgA13xtbVXndfXqVVtYeKE8Z37+RtZRygxqfg+b6p11BDndZ8YdRhEI9OnmZoLg3l4bn3RbXtbSxOSkiGhIH54NuqkZq3Vtbk6i0Ldv3uiaBUbAxXnz+rVE8x9++EiE3ru1NdvZ3vGa10xOOXw2+wgNE9wLcWbM4xwYEKENsc33nfx9f9xZKCOcwMjrF37q2fxrqz0whcQWphFAYTnP8VC/48DkdSQNAQh9lFdB7CR8AMyG2bUhpKFuwZVC49sQQl2cqWN4aemNXNy49liO06jS39+nRoVrV+dEtoNPbW5upNEHzCo9t1KlIHyMZ2xstKo9fO+Art+CXZ+b11qt10/Uhcv7cz3Y64/rbZuZHZA4ghyS7mGJfysu3OIPdSP5O2QyRPUPCwtWrQ7oPagdmdssIq/VkuPa3m5T4+f4km7gzNQoMjlFPsIIiCmJBV69XLK5+QkbGR6WKIAvHyc0ZYtv39r2zqY+k+vKvuj1f7zkNHwAACAASURBVEmY3ejYmJybBgbATWtZd3aQZSG66eaN6UEKgX/SVko7ldtP1f0beyIYbQ/j68i1ndhlt/MuYyx23f2QmvMCvPOUv4sLM1bxKZ8V3c5J1KpxB7iqsXciIEr1eTC2l/LMJNe9tK8mZ5j4nnbfiOeJCI591veJ5JyRy519L/eNw3GVhEUkV7motVwonwQWkJz6PWpSOt3Bc1q2V9+xje13it2lYsXmr9/SPcGV8N27dxLx1I87Njk2qHplfHxM2CajEL0uuNCa0kgomgH6+xXDgf8GB6o2NjIkArgA9suzZL0SpW9vbmr0w+lFwU7Pe62/f1A4h1yQEjZArkpOxY1qtpt2VD+yw+O6nTRPhFEj0HH83K3rIYAH+weEUfde4OpZsVp1QGJManccEMuVfiuWEUfQucx8a1wgnMBFiObXPOblpvzfKeDseQqdv+/D3oDBl1s2p9gSNUKubtI+nhMEew6WuoDTPQxMKgSoTup2neUiicrWjxdEOXzTM7xwTPEcwwn0EAVETCQWq9nigr3u2NZWV2wJZ469XXVtExubzbriGPvbq43OL7zgX0+rflY/+eVG/6xu518/mfuPHl5IoUfifMDsuT07bbbVhTo0MqziX7ad6hDpUSKOGm1vaz9ZznnxOTE1KkuRd6ub1pGSygtC5tBWBrzzV/HVKzYFFLCV5smZnTMLtq/H+msFn1OLTUUHQDN1ArNJozSXXakHaBHAkJflgjXbBCpAwG53gDqE03xL/u4B04Og/0mMJv8rABj2WBHiN6FiYRcKGdXXU7LG8altbzatfUxi5Jaz2mil1nPrhOnZSSlgAX4pfjjObK5nmtHnQFeypYX8wYaGzutOW8obgUdK1rukL+fuCZkH93ySwTXtLZlVa302PDhkx/UTO9hpehYUICRk6mBJSTcb6P4WHQdp/m6agaRuUs6j1KsZvvyf8/K5gReyeIFUZ9YqN47i5WjnPcVrIoBdRd0t+EWkMBu6yIxfupsh/XxjajfPrfeCzuJTO6lD3vdauVKQVRP3jKQXIhhQBasRgFu6zACmUDaycXVaTrQNDA1qpi52PM2Thl29Omf379+zzY1Ne/bihc1MT9vde3c1P5bf/fb772T1xgwEurEF/JFQ9TEn+ExzfD/+6GPNvmD27O7ert6LIpMijS4NCgbsmlAhk0A8/OCh5gdBVpMQ+ZyRXltZWbF//dOfbGtnRzN3UJxyr2/duKHf4ZiYyUmn2tTMtNaRLDKLZRXI/FFXBpbTJyeadcz6Qo1HV+/m1pZ9//iJffPlN9Zu7Nvsjbv2d3/7N3bjxvVsBjIApxNVF9592PHOEdY6BQNfzEqjaK9V+3WdKT75oG+++c5evHhpHzy4rz8isVIKGh1qGUCQFdeQsn1eTKX5KwH0R6IlcpRuLBG4Pq+S984IszQjSB2Z6khNtpcCdCCa2jqPIBa55j8Cqt8DrrOEPJ277HFk3+7riOc6xBgB9gYR4CCSA1EOKiWbmJRh5ZP3hDd54dNXdNI0mwns6ono+MwKXL136nbr6xPgSrd5dDIo0Uz2dSIdAGE0n8+vsbqa0psFcOjndXmOTBAXFGQoM9UZnGxwBJipQ9GtetXBm2Z/xfXhOHTNNTvR7UmVJofddiK6gwQTcSiFJ9fBjzdPiHLdeFaI/SI/en0mY9wTlOpO3GBJ5t1yAvJYh6nzF6KT+6b39Ww32/i6Sa8n3ToPZhNjXSaLsG53jOo+zSula93XxnsIhO8n6d3z683vT1cxyr8DpHNSx4Udfv4Q2W6j624P3nHsIKcLBQTg0NlfKAg0kECgxzS7lT3m22+/lauB3Doo+hNpgSK/vgfh2bKB4QmJSxQrk1XbweGR4vhpuyURCLbuEMBr77yQdyEW4pWKABu3RztTPkA8dsDXLb4EFCQbXsAjVMPqLmYm+LtVK5QAeZyB0r3HDqq31yqMipDrSNPOme1zdmrVgUGbnfL4h5KX2HFSPxFwcvXaFRWYkMookCG9WZs8H3xWT6Fg+4dHNjg8ZPcfPlTXAmAJdqCIhbAWo/CnwHzzZlGzjWauTtnpecc2VlesANkxPCybaLd2urDWyaHGG1y9edfu3b2nzyM2AmCwR7c1soHCkm4/t1X3WVteFPpM4H4BLLJAPj2TkIfOYvZWB3aORQRCGgBUIk5CSMSYho31TR27QBQRshX9jNewJhCcxQgPF5O4EIaYCLEYazSskh0QdDt7j23+OxJypM5H7QuJDAhXAp4pfld2xFhxNVtatwCt+fm90a3KsUUXsVv1M4fJZ+6yP7MO+TzWq4OxLsDimoRAIp4r3yt831Kxq05df7ajQzW+F0Sng/ypIyCJUqJ7nf/Hug1RjciAnGV+XC91aGsWfJe0RoSkfT06Ai79nttYR3yKuKInKs10j6CkuJAbUaC9IQkpJABItnhSvyeHAuWcaeQC9xCyjrXBteVYOQ/FYwlqTrMYkid+4vO5/ZljRiKR3geroutaokvZbTvYINI+5fjck/w5CxjiDuVmuXPcIQDKyJh0IBINJaeM2L8F0mlWdEvPjfLxFA8z2zSt0TR70YPW5a8kfvdl0yWosnWVRlJgyxY/9y5OH4mTPU9hTag8wjvKfW8Pwkry0aDMsrpDc7x6EWqSAxLbW9bq1K2np2Olco/19nWsr3Jkp7Zt1SojJ2r25ZdvrXHcaw/u3rGL84ItLq7Yk28X7bx1ZqNzRRsbHdJaOKw3bH/n1M6b5zYy3WcDtaKAu6gdAFyX323ZyX7Hiv09spccGWY227DyVrcALNlAbcr6eofs7CyJFVK+ytpjf2JOuu+vIKGSuSgusZcgkqn2lxzwK5jcKHp6GJ3Sa998t2AfP/rA7t27aQsLz219c02A6QmuN2MjdvPmLfv4o1/Juej/+j//sy0+39AlvH531u7dv2lj48M2PjEmm9X/9798ZTRqTN0u2ceP7trU9Jh1TumYLtj01FW7OC/bv/zzY/vXf35uZ02zqbkJu3fnpu0dbNrzZ0t2duKuBJWxol2bhZjo0Qgazz0LtrV1ZFMTo/ZvfvdbKxbK9o//9Z/tzfMVpha4U1Rfr9UGizZYG9K+jOCXMS/MsNveqdvA4ITdunVXOT/dTNRe5HsuinQHGI9hqcstB1hHDA4SNYDdDODN2QK/t7pT/EuOM/kZ4e89y5GzhTgm8hPsYTXDXIMgu7MEUwKQQNEkeMhinTs+CDCNjvwuC5zyoug6SYLJjPSO2tt/OwOysw7oILK7hHZYTIukznKIyyRzBlYFER0nkETS0U2akacpNjnBE/O+PXiE8CNPqsfe4m4bfg8hTsBNJELbwjWqICcVaqdXr19JOHx97nomItF99lPOvuK441rmY0ocS8SufFyOvSr2xUt4QCZO0Ttcwgref38/4YSFZJnCeyE0JzDwfZka0cdYQXqBudRqEK0X6o5H7MH8WHfq6RPhitgES2ZIAvIGnLDUWcm8Te3F7giEC9q7tXV17kOWQSaRSy68eqn38s7dQ2s1T/R+HNrExJTNTM3ovbEdJjb98MPLLO/iPkHezV+/IXxlcfmNckvWPcT97MxVuceBaUFqheMJ9/m40bZG48w++eRDkdgLP7ywd+9W1L364cOPNGN4aWnJvv7yK/vhhxV14Y6M+4zJna16ZpnruYDvFdwrZsb2FRmPcyY8ZHpmQvas4G/EFs51emomjXRZ1mxp7OvB5khpyP04J8hVRKAIV8AO/vyXx9Y48Noov8iI3eBqcmuQ+NqF/8z4RXwIlgGxA44R43qmp6btww8/1B749ddf2fr6ul27NmdXr11VzgWJ+NXXX9mNG7fsgw8e2vbWti0svJRAnnv/q1/9SoTp8vJStldC1vA9xDOQv5oZXPS86q91AGeA3XvnFLEn1nS3GHs/SnY75yKniP1fo5jMbVxlIJxGK7UY4ZLcESLv4FmPvNTxPs+ZnTSuJ4etHtvZ3U7Wtbv2bm3Zlle2RAJPT2FJjsV4zcfInZ7JUpzYcXTgwl/+YCXeUzQrllz0Ua0WbHR4WHgYgqzGSVMjuw52Ia7MipVeYaE8f1OT/RI7QLByPSP3hJgmZZmenpXo//mLl3JFPJWDXI+6dMk9qSW8IxBXEMbYXNjx4al1WucSTjHyhpoZDA779VcLS/bw0S3VJDzTiFwhdaemZ7Iuak4r6nXyOATtkfeyxqemWXtTNlDDecXdu3wM0WVBUsQ61xlFNpvozWz/OZf4JAhgCaGtLyOAyZzPLIT21DjuXMJ2zCjDohxSXATXBg8K5wr2RmGpPi7LZ9pJYel5ado3/Ca+/9U91p86J+HHCY+I34x8IWoG7mXsH+9/QratJKyju090O4AlctC+Ba3N9YX8dQL4qLFvO/tbtrW9KeyxUq6p87fYVxGxiwX+3t6uckZ+j/eg2QkCWLhAGxEh+SEuKXT/QhbSEDVoY6ODVsPBr1qySgl7ZsYo1nRHcBgVVn3UsNYpAvxq6hLv0/3otHxkmbAQ6tI0OoVZxWtbzGw/tEa7ZcVixSbGZ7JabLg2aLVKvw30D0jggoMNDSYQwPK6KxTVCcxacAIY1xvHfVnXwn7lVuViFT1Z6nTqYjriH8LhKQRuQQDnZgBn+FB0SqVcLuKP7lUaexZCqyCA4/09Z3NRc+D/Wd0p57huh3H2vhIJd8fQdNeVd2cJK8zGBbl4f2nxrT158p0d7u9lHeIOJtII4onLD+u/WED/xAP+s/zWLwTwz/K2/vik/u0//PsLQMmNrU0pfjp00aCoGXBSbGRoyAaY96kZj4B1bSk5RXodoUjz2QqQeo068zMcoGa2amWobFY4tZ4+GdZ6B2jJFZ409GJ9BQHYrrs9TaHSq7m2FBUKfImk1PB6EYZepJK4MANDVtFFAhhKoNSJINIVwJyuqzSH6X1gKKmVuRrq+uX96VSGpEwFERs7lh8C4S/wxS9Y/ahje+sQTt03DAI47APVcVXps/GxMYHCbI4UJZwPhCJZpsgSkkgsckp91uo0ZQssmyTsepL6jvd2K4fEPyQLZQ/6Xes92TqXe21sfEBJ/v7WsVt2kljwOhI98hUKfq5qsm2DlD1rkhC4ulebTF69WjAbmq3aQD+kat1do5mP3AsBUbXdnYYd7vjczXzB4UCqH3sk9rqe5V7d//6Bkoow5o1hKX2wf2T1I2yl3U5XQHC1ax3UPAbkPhNZPjE1piSV5IR1i+oxrDVJIgH8mV1Nh8EnzM45adgf//BHFV4PP/xAx4UK+ejwwAZHR1QAdTRjEbtLt5uF4BgboZuhqiQBW1UAsftSxV7TBopNMUkwhTBFLqIHlJ2ovu/fv2+3b9/WOVLkcJ+3trft2bOnUg9z/+mcePDgvt25dVtJJWpOni2SaIoEvkhEIS+whgII5DhqgzXN9qQjbW5uTsUf5wxBvLGxpfenG+T2nVtag9wD2bl23FaLayeQWN0cbvuOLS/3h2vls93KIgVZ0xAVkMMUmnTDYTWkucipwOBh75Ot6qlIaIBoPlczGjU3Mc2dSMRX3kpTy022lRABXVIQUFodi5nq3Akpng+KBI6JZ4PCgvRbnZtK8NxmMxSVrozrquUDCMsA4HAZSPO9OAYHoN3aWcV66iLj86L7gEjE+atQoDO24x2pQUIHcSdwJYFklwpVPWj+jLhNqn8mMUKzgtWB7Ar16CqEGOLzAyzn/UTkyBY6gXjvPYcCzJONn5PqzB/Cdtefd7dzKzk5nUBwJ9h9++cYABlCUeoEpheIIne0Rr1YiwQ2/u7FdfcrrPxDmRigHO/JeVIc8t6hXJa6+Tg6vREf9ap45fnCRkznL2K9L+u07Koi/ULEe/MvEfjevuUCgWTLk7ew9f4yBze1llJXGJfj0v3QbK3u3Mog34Pw4LOiI5HrA3mt65rmpEr1mwgkjof4KyuiZMGeLwYc7HOBEQIYnAAgPtmTX796pe4IgATWAM+eFy5u4VuteAcEa2dgoD/r8sTqfm35jZWKNdngQ/7SIQYAtvpuTd3AzDmHEOYPc9aZxc55ArQBygF8EKsAG7CS43x5LVb1vIZ5QqjjIehlhRzdrinWaI4wAgNmY8p+HTKipqINMFVji4xZam3FKX8uzQ6P6rr2uDvwWbu72JuV7OrcNXXMbhCDajUds+Zttlqyi9rd3rESAgR17Z/b29dvdYyT02PalxACnRweWU+h187bDSv112R1xvN4ctywk0POpWwfPPxQ85fpKmP/6kDqWa8Ias4xOmy5B8SO6JCP7gtiBM8Tz5XcG7g+FZ+xLJvVJHQgLrK3ILgjbyAmA4DiHMF7EqtZk4AlrmL2LyetIIbdys6dBBx0cbKT/dXnjvMsObDlwIt3xBST88a5bOboeoliMchZiSwUi7sdkyG6CJEH768OanUMHsuePD47xEPeZeGdy0GS+8ztRDQGQfqeajoPeP9Ul2kGoMgJxrvWJbhIc7bjWvG0O8nKGIPLMTzyJ44RkEOEerLDjn2B3CHinPbUVFjHfSCQ8Ps8wGHTrH0l7VOKvyUfw8C+mF1nLPKx3U1WYBqPEO+dHAIkTOTcNKvKnQw4PrfQd9GZ3GzSPVI89KCYxcZQlkfczHe/Bdka/++CUS6Qij009tTYUzzuOajrMb+7KeXdH3xmsbcrhTI9AHLNt0/zndmLYr1IDZ8dv99FHXsSE/o30vd9883IN1fSx89yKWty54k9ToIqzfV1d4c4prBkU7dQ6lQOMSkxzMF1PhJhhecj4LJuXQ7R3rKz84ZZb9sGBkvWXytZ+/TQ9uqvrH2+aWPjIyJ8nzxZskrflI0MT9j3j5/Z+ssjXZ/Z+yM2Pj5sO7sbdtzoWBXwmXEs657DXbles/7qkNwRDg87dq6Q0KMxMW2sSU/Pra9asF6I514T4QkgPTIyaxMTc5qTFjmP9lY5xoRIzXMMfu+ofiDwDvKw2TzRfF/sK7FhvLg4tevXyI/bIgdu3bxnszMz9uTJE6ufHKdcu00mp7Etv/3t7+zVwiv7j//x/7bdlbYIE0jX+XtTNn/jul25OmOHdYSaf9YzU6tVbEaA8Zj1Fk5teKRf3WfsY//4j3+2//qfv7HSQMV+/clnNjTcby9/+N7ebWy6vWa51zsGy2V18VIQzU5fJXtUjo/Qcv76TS2ML774V9tY3rFCpcc6dZ/rLAIHQH6A0QpV7VNyXDpqWbkyYnNz8+oAZR+Qa1QSf4aQJPIRfw7ddpn1mI0MSTPp9NNoMfEF/iNYOc9zhl3o+wBhEJnsf7LU1egBz1nc+cGfBdaui7myLcSfsQS0d59/X0/xvpc6gNNjl5GcWUdyyqXSmJXIh/P/V4hINWfiGrPP8TjqYjiB/hmi6s91CCG79We3MypPGKeAl40r8OPMXdeIGZnddJc0ilzM3XwciI8cPJ/zxv4+MDgowJwci/qMzleufzfGdq+zjiO71t1Y9VOvzcfbPBmczxW775yLe/lvvvd33ye719XfN+PZE4HswlE+J4SMEd/pgNzcWrHVd4uqXWevXFGeiThEXa4FnK/2vK4tloxuVfIShNnkiOTFhb6i8ji3BR6S7S55I+cLWUT3qEa0nDF26SQbTcZzvH94YtevXpXLV/3oMI2P6ug95AqHWLQFnnUhNxiR1K9fan9ESHhyXLfh4TEbG5u0zY0Na8nxwOMgM3c3tg+ENc3PzchJ5vmLJRsd6bePPvpALl904m6ub9nv/9t/s2+/eWGd1oUNjVYlktxY21VdmHRH2ueJITjjhcgzuhGLVfLZmvKMxgk5mmNbtQF3YMGdYGh4UHm/LOv7q8rfEGtDRo8MjwmP+O677+z773+w1okLgWNOq573VA95Xtar+zA6Niwy59bt2/bBgweq18EbyDnJQ8mxwRkQr//hj39Qjv7rX38ulx/2gC+/+kr1CN2nkPXgXKsrqxLFQyDjFIZ4UXaiyj1P9bt0zY+PjWs1xvH483p5gXpkivWZw8HeIwfzz4vnBxEHYmRE16npco7mi10EsGKUPw9eU6dxIZqXSj3lbn4S6WZiQa/JyNWddPU5qzwfp2d0+a6LGEW4Sy27vbOndXn3zj2NCaPuVlPB5noiTA9sZ/tEYieaOoaHEYUVRZozyob6ijyUNbuysqy4wnpgL6bj3kUpBRseGZbdb7jfIDBlHvbU5IxwpuWlJdvaPvQ6sYSAHOGli4c1JqbVtKPDjg2Sp1Rrtr6+p2szNzctIprc4M2bFTvcP7ZPPrurc19fe6fz5++shQFZwWNB7Vgx9xHHBGpHri/rAJHH4NCoyD+s2qmBwgUm7lOIOLP9U7c3l8ldgGeF7eCZXfTyJzW3kI2d91rh3NuC2XEhEtvnHTu9cDvkXoSdjBCyXiuB/0DuketDAHM/Y6fmnquJQbyv55zCSdynPB+Tfyp+53bXy1rymAEcuWl3E0z5bRLpXHL56G7WDtVcFmA6RhM1A40BzJtGiOgCJ3LYFtbJ7ROzwrk1zxoSLRzs7VuzCcmLeLdi5UpV64042VDshRw8ldsWGDtNLNSP3DdIVjUTqFHMcfXx0SGbmR63ocF+azfrVi72KVbUcBrdpSu9Zc32me0dHtvxSUPdwZVSvx0fHUnQwvplXRL7wWhPL05t73DXllbfaqxTqVq2nl6wSz4XnLrfJkbGFFuq4FoFZpjjBEE3vNfEjRZ5OM1jCNd9TyPWuQscx+4iJ/Ylx8H8j9ww0wVUlzJ1XXzlrPWFIeZEe6of8gSw3ivVRbw/OH00MiS3vMCmVFvFWLsU06LJJhPDppF2l/IDxccuARxdySnjyxwYIwdsHNftu++/tR9ePtc94vuMVIixjhrZicBzPalE/zs5xS8/+nlcgV8I4J/Hffz/PYtPf/P5BQkbVi8EeQIh/vmQhf2DNRsdHlEXIEloWKRCeGH5sba0lqxCHZwFZAAIwd65Oly22nC/dc4a1jnrGHPZIViFV7mbszbNdvPCi2zZ8F9YodprgyN0PxTU3Yf9AN25FPBsOnwQFj2tFsAxCaSTHHy+dzaSuGHJmlW43WI36wRIYJAA9yB/UXt7kpnistt7ENCtz3rO6TTDCvrY9jaxqvTkUt0ASrb989yq2RWCfSUHd1GGk/jxFUSEyJ5zNjbv1OAPlmynLbed4QtrGM5LoC5dszonT4gpEjoNBxOxsITUrQwUbWxkVMkaSd/BzklSoKfQzyaGwrRSEMkscPL90Yu5IluERLHHhmZKmhkJQdpu+RyzatmJ94NNwOC0zPIIm1y12OwcTFAHMARIpdfGxwelKCOB3dzYsmbdz1lAZ7J3jTkLMdOUdTU02i97InWpY5tTKgvghzhmzvQp1k29PTZ/44YIXID/gwMSXb/2JNuNk3oCyYvWh50sXRp9BXUPk9hC2lK0oxh78/atruPf/s3n6uqly/flwkt7/eatyBK68CAjKW729w9FDHz66Wey+yERAqTHlvrV69e28MMrO9rbtPPzjo6nWB20zz//zD569EiqOAd/+0TyMocY8P/ly1e2vvrain399tGnn9rDDx7YyOioClvNbWm17eCg7gTH7q6uM0QICZrs1VGyhWpRs52906WdLJFlOcmMOs2dZS6id0aJLGh1VNyRiN+6dVPFn7q0Ytas1r6DVcwKfv7ihaypP/nVxxnw76Rm197TBQn+70jsdYzJQjE6lDkfkjXABD5XlrwJfPHu8rB9Axx2gJ9jC4VvEABhPxedV6Gk4+dhm8M5h2VxPnH2hCpZPatTLTrnvKsboF1zT7B6FIHq3UhuDe3dZ5Fg+XXyB81nHftsT8gZ7hnPgc+qTGBczE671O3snaUiF6NbNdn/8DkiC0gWsR9M83EiSRQRhdChjXjHAWWfa5fmPTMTWYpGf/8gNZzkdgLTz9OJTZLk6NDm9/gcAJnoqovziPsgQD8RGEqQSXqT/U2QKgABmullJJ90mwK0I/pwZwOO5auvvtE5fvThwzR7JnVaprgT55sHUPl9zinWgAuLUlqfU2RKeRykcKagTE0bufkwISjQtUt7WJDK0aHC/XHij7mBdEvhDuDPVqic43nzDnnvOiNRl2OEiB3fW+J77COocdfW1u3GzXld/6W3i9ZsHsuja3DAhSbZelaXmpPHXGM6J/h8ZmkjKCHuMmec+drRqQlIgdNBkJbr6yt2/fpNWeYDNEBaBhmm+54KF8hQxkU8ffpMJD0zikUo0gkrBWlYK/mN4rwgfzXOAJIvkV/8jHWp7m+6pzRP8SIRwN7tvb29Z7NXZnU8W5vbIpeZ08aaerO4aDt7e3bv/n2bm5/T3F6OF7eHo4NDqxDvLnpsZWlFuU61UrJ6o26VGl3lbdva2MwAIHdGwK2C56Zj9f1tGxqe1rw/nn2ADmz6SpV+602gIQRpkJ4Ri1x4cSpQjG5N1g9EN24cvJ61wXWN5wvREbkWzwCKbFYZggd10bDXnHYEqgKsaM9Qt29HVlisHQRH/D5xNUhake0Q78lGH0BOogi5GPg8P94ruj2DTAwVcqxBfs5rfVa2/w5frG0XtXn84P/EDJ8l5PbMEtKk9a+iG/GOACiPQ/mvLsHrP+f3iAeuzPb4Gc+e2++6tXwUwQFUX1JVJ2sxPxbf40QisCcmy3mukQhZzT72OUz5OOdEUHSMhT2Yz7HnvYJE53UhABE+lDph4/i8S9ufe+I+xykxSwJnWW/sLeqc0F7XnTkV/479K8j4QJp1/XVTHCjj0mpfe0/44sfi9sYBbIjUSV0NsTc43pYA1SRccuI4Zo9qV8tcF2LmXzznQX77OSbApd0WKRDXM9ZdkOgZyZvNeE7duwLB0r4aMwCD2I4FlPBiX1LuRKP5gYlU8wiUhgumNRxgiYsAEABWfA1znBp9gKMR6yVG08Qej0U3eYc7TiBY0Z8eQCRy8ug8JgE+td4CQDPjKFrW23duZxfHtrH70voqJzY/f00g3IsX7+zq9B07PDqzvd1Dm5+731wMKgAAIABJREFULmCtfrxvm9urdnh0bLPT4/arjz8T0fj999/aW+LZEc9iwYaH+u3woGGt3Y5duzWn2fAvFhbscGffPvrVxxLmQrBAcu8dHFj9pGX37jy0m/O3MoGQhG7J+hIXCAhdZsjX6weyZN7Y3rCb83N2fe6aWmfOzzqqcxActFp0pW1LHDM2Omk//LBoz79bsoGJok1MDEtwdNHjXSSf//pze/pswf7T//Ff7Ob9OSMdevHtsrqVrtwaswcP7sgNaG1j0drthg0OjdjQ0Ii633oKpzY4VLHRkSE7OWna82eL9tWfX1m7dWH3P+D6Hdnq8qpudW24aJ99/JHGGNDpclQ/TLPZGXFQ19xOzVw/Z1QAXSpluzF3S3JjbFH3NuqqaakxOicI9LzGU02HxWS5ap999rndu39PNTBjX+gs9m47d4hJD6TzfckS2WNn6uBNnXl5IM8ZkXxBlqbbRproGWUiTD2n9c6PEHu4mJYYp3l3KQcL8lQ5OOKFxLz4u3dFcLx7iBmddI6a2h+2FGLS73RHLUU8z8f17HFMloQRpHQ9JJyIBzdJ8NIvRNzokpNdq1i5WKScOsQsWWxK5tYhNFROHBb4ac8S2CsxnoO5Alcjp0uAe9Qp7qDTZahcuIkI1cldj20OuvOzxaVFiZ4YWaRRRkm8fmmjy+5ft/s6Iw8u8u4CToRxnEE+xbLwZzU5GGTHnu5Pivn5z7x0T5LwNYuVud+P78V6jC06iDzHPhCNNey4AVF6qtq5c9qyjY11XYsgK9nHIH6+++6Frsmt2x7rwEWmZ66qYxrL23v37mdCLF5PjoZgVSNyzs/UeUznGmLqzum5ZrfemJ/X3EdINJHGZcYChdD5TPkVBAjH4qK3gjo2mdtK/Xxy0rbRkTHFbHIu6sgQ++wdIO6g/qjZwdGxHW537MFH8/bRowfK3eg+rvUP2hdf/Iv903/9l4TDuKhZU3bSckkTeBKW43FDexx1WBXxWXc8EZgPmAv7cK1WsKHBmrr22JPu3rkr5xnIdcVb1QpF5dzUzEtLy7a7e6jxACsra9Y8PrOZ2RmbnJjOBFWQyOSScjaplDw3Pq7L1hXCF2Je9cLRofKP2ekZ5Srco+2tLb3m1q3bIuyxfAargNhDtD49NaVjCTcPyF9ISXJ01fFnZyL0ITQdU6wqF3Ns7PJ88Ihh4Wb1Y7FarOquWCNvldp9fVeIHM+yXFey8Rh+oyQ6TSNIyFW7o4XcpYm9n7w58lvPVbw+DtGl51IJo+s1qx8h3l+wxcW3aqDY2T3SOIfbt69pfjL3WNa5GjMEPrWjuLG/7fV2bbhgU1h11/p1nRAp0Pl+98593XfwpZ0dOozbLiCVi+CRagQnABEFkmNeSMw6Njqh+72xuW2DtZos2BUDqbE6bRH/u3vH+ux2w63zp2aG9Xxwf/m52zkXbHnlnbVOTu3ug+vCWo+OvB7hvn700a+yTkqeY8YNES/W1tdsb3dH63525oqNT0xrvNDIKCShu/pJ2JjmNYs8S7lnVhMkwYz/mwCG2M7vD7kIuYVyPnAv8Aw6N8+dwOM32hen1jnv6HVyD9MeAPHL687pLlKsYY0IXQVbjjiKCI61o05Sx3zZ56Nr+qdqmDwx7AKq5G4R1rycX4zxyr1BxAcXIXZ/kI/VOiPhYpctizMxY3quNLuekSN6xlx8xv1unzbtzE6t2TkRNoqNPmJniFnioQTYbRdvIHQgBs1dm7P+WtX29rY151nOfnIC8xrT60LE7KfqLL99a96uzE7bxXlbjUNTkz5u6qR+LBEDHcCdMxrLvBGp0FO0+iFCARxmIGmdpCdHgbg/btRtY3vNGu2GHM/KpQEr9TnJi7vN2PCI8FRmOnMsYLSIGLiekMzkhdSvfcJn3BUBniFwHfAzhEeMEnRcz/cSNaqk+YnaH9L7p2wlE8YJgwoCOGqUnHDVMfFuDsMak1gXgYlwOI8nUZcTc9wZrrun5/M35ZiJUM7XzYGTuvDPY5uE1Qkz5N2EUdiFxFNf/uVfJcbs7y8lC274AV9bCFipB16u/dIB/OP87ef5nV8I4J/nff3RWc3eu3IB0FEncaunbq6y2y4Q+Ej0JkbHRdhBalHkE5SwhFl8tajOx+pQWers/Z263n9kylVp7TMHPOk2lMVUmj8rsCQVeOQqnZPzzKarOFCw6qAr8Nhc3NbZC0T/lZxiVWHNyd/444RT998Kitm/cxLDtMKD8FVB30ch53OA2TulG2SenEBNQHk6rAq2vbVnR1sdn7cSJXr6DGFOAv3Sz7BJ7PeEnQSH7khICeYZkLiRbDRaDSWceWKX5JKNBNU+x6MOA3X9ueUS16Z+2LKzdgJhc93Cg2P9Nj46LoXW+rsdO2udydIb2xfNRE65E4S3Y4BuQ+KFcIB9fmJ95V4rD7EW0sw4JcnpXl70WOPwwjrHCULgfYNQ1vE4COkAKbmVry/Ap8Fx7zxsYbN0BBHNeybCOK3S2JSliO3ttbGJISXcRwcnl8Sifo8RBDCbi+4JbEiPlZSQkLJJvnrzxg7pXEjzN3V9sbSsVlSU8B6y5ybRaHWkfnv4wQd27+5dGxoetmajIZLz1Sts7pz047hIKkjEq7VB+/t/+2/sw4cPVRhQjH39zbf2ZuEHGx4fs0cPH9rU5GRG4qGkHKhhA+rdWSTWqN6eP3+hGbwkVRPj43bj5g2pcJl9pvnaaZ4LXXcQCVJUFvpkx+KAhn/JRl22ig66emHXkfI5Zivr/ibAPjqdIIr44v0ghDg3SAW6imN2p5MFHh+abZSnde/MrdG5nIhTFTVeyAZIocI3dT34LNdTkTRBEsec3i7oEB1MDpIJvAgRRwJsvDjzc4wen3zPhOxFEznhiVMXRFYylixFBaykOdT6jJzVclheBrEQHVBcp+ga1nvn5rvws27Pkc8wh7gI0iQCcZxrJGpZZ2xWEHfnhgT4H/aUTjrQNdwl+oMYEJQnstmBP16XVz97Z1iy30qzLmMtcGxxL5xU9rlO8RX3QpZ4aZ5zRkyHkCNH+sbvSWBQKirB5rxRI0N0BGjmRH5u1nCpT0CLg/Ete/r0qdWP6vbxx4+k8mRe0c4WluplPefemRDqb7ffJeai+mQd85lOhCXLbO0V3WRc6ytVWxFTgijJ1p/WYNi5JuAw6xbrdkIHCR2Ab75Dx0U87i7BekBQpWuQbHkpvlD5a/5qmglPKN3Z3RORS/cvz5QsmrY2rNE4ziy3smczEb+8pi2Vettu33lg169fEwHM+dy8eUP7KvcXchLwBnAIW3n2/TdJ6EI3MMWVZrqh4j6ue2c6RHelYpVavyyMv/76m4xIXFldtbN2x9qtYwdb0rMyMjGlWMLvQ2Ie7W+rgBkcGtO9qB/tp8vjcWP+xm29N7Fvit8dHpHV4pPHT+z5i69sfPyGffzJRyJrvv76O3l2/v0//Dt1o0De4miwtLhszcaJDfb3aw7w91/90WZmbqigffPmmRWKJesfHPaOfxVfCKjq1jw5UiEbu/yNmx/aw4ePpBrD9aCMKK6vpH/zbLPn0BWjTlfsynFS0LwhtzsP8pHPBbAhvu7t+SgNYifWfqxNn+3l3e+Ks4WC1gL3jM/w+b64AwB4ssZdeT04NOBuEmmubMQjgWx0BbfINxIpkCyionMJ8QDr0QUfDoQqu4JAUBHsYpt4XgIAz5PAQeB5p61bKjtI7PbOIl7VRYGoD2LXO4+VQyWQJQQaLBjvEOWWOqkcRYleq/jWFUgE+aq5i8laOuIJ14vnj2vOvsNxOmjn5xNEOust3AiUe/UxD9Yt42IescD2TI2d1OFB8GRuE0H8pblQicBVaMn2MP9c6BcXVfk5xvnr+JL1MNcvYn6A/dHRHPmuXyefz81rY240H8n3/Po6YMnhArR5uPO9NUCjIKe1B8TekroTtVcmyzH/XGIATjZJuCLy2RX0EtOkXDz2XT6DmdUkiXG+YXXv7+0gRQjLIm/3zcevtROt6bq7gWP6dhJgCcxzkQl2f/5zJ28EM6cONwC/nnN3IgLkk1ggdS7QPePCxSDvyJM4BjrR6Kbk9eR/SY+ptCTNKMUuTfsDezM/dzBH4KRBFnesp8D6O7PznqadXRza6fm+9RVPbW1z1XqsaDeu37HD/RM7rjclIMKthjEk2C0zPgTLTmLLi5dPbWtny65dvWGNk1N7/PilHe23bGbiql0gkOwranYkApNXb5ft1q17+oMNnsDnVsMO6wd6JnEZoOvj4txdg9iLyPnZNzqnzDhs2eb2ii2vvrLaQNmmpyclTAGspRNte2tT9pdHR6fWPrmw8kDBRoaLdnjQsfrGqV27NWkDQz6j/Oat296F0mnau81Fq/YX7d7dB/byxVv7l98/s7OGi81uP5i14ZGK1Y/3NLoGsvX+g4c2OTNlPYW2tc/q9vr1K3v1akfrDvKW6zMyOGRra7vWOTm1vmqvnXXceWp8bEDkAyA6oie5x/S65V/96FjPAnUuuQagNSIlrDABzYlBxEURSMcNO95tab2UBspWGxhU9+/9+w9UeyBAlgMOgBvguhwNcCMoJfv2Pl1/74JP9WoKDQFeR6jI3Gxi/UedmZ6JEGx4ttmdMRzAsec0Yf16WfimUERHUPZ8BBHpBEkAmRJXE8+NtYyIjfPw3IUnUOB7JhRxYVD8CXJUs4gl/PNnOfLeAMX17zT+wgkhj/YxA7Gbt78HiCdRiL88jXrKdoosy/b3Upd6JgFxUYxcJmK+rc8o9LjoMcbJAK/FtQdq3wxSKUZ6EO+wkXRiL2brLSz8oFztzu3b2q85LL3fGfuhfw71PPWwxqzgrlV0txvXVnVnr/uZdEn2+Leuaza7MJ3bJcYgn7lHevvfh/eyXFf3yWNnWPXS3UuOw/9PGoD0ECHeNcm589zQTMBl5lmPzip+Tt6JiJxZ4dTckGCMg/j+++9tZvqKrIHpPqSrlS5qOifJSWW120YQ1bRHjz6S4wnzetudpvYxyGPOEhKJdcr3ILfIq7G/hczkjLHl5g/k8/7Bnu5vpw1RXbOhgWHb3NqxjXdHRrgenWBMR0119PEJbkQd2fNOXqnY/XsPNOeUHIZOV8jkL774wl4+XbNOh9huNjxatZOTM2sdu72v3Do97c8IHTCyas3zILqPiRvY2vMcyFWq0GP9/QVd30q5qLm8dNUODmHTOqbu/d09RKGrikk9BnlWtZ3dA1taemdnp702MTYjm+srs1dFmJDjUNuTg+I+h3vY9s620DXek2sdojdEiwQIrhlrgnwVcpj7SgxlbWCXjLAYYt+7//wZoB6jVtna3lIeo1wsdQoQg6kzNNIqufDlCV5t8/H8Z1W0x4dLhagIQK5rlwT2eNf9/bwQO2KUu1C5Xe0Z80azOare6c79CMEwxBdCRs/j3f0D4YI+WjUuo1bamaBbJFhPj/Zs6iVqc7qimbHKa8nrud772j96rK/Sq/EMzGFmvXGN19beiQQmBsSjXKr22uR4TVbmYE8Hh/u6VyFQ4xoj7GIvpmuYmpgvPp97PjU1rfyK92bmNesB0m9vd19j08h7N7e27eSE2NRjrQb7l9n0lQGbn79pw0MjIgH9uTFbfbcq4cWdu3fs7eJr29zclu0vuc7Dhx8qP6FJiGvAWuG6cW5cX5obWH+jI+MSUUxOTLi4uNnSumAPrlT6PfdP+E7UKS4aTLmy3OXS+I00K5d8L+J3SPIidEpEk/4R2ExCT3135flMTjEuhfJXZXtV2jskikoi9mhoiBqmi434HhEi1Pi54wGxX6b7m8YI+p7jP+/+PfasLq4R7xUjCaIGiz00nGuyn8v6mToDt74+x/AlDmgqhh6fHNrO9rbt7CLYqCt3ByPs7e1T/EXIwbUZnxi3sfEJXRliHnUmsZWRS2Oj43pO9g/oUsdRpdeuzM7YzZtzNj01TqTVOCoELYwS3N7esMXF14bf+eTUdesrVoW7EiLOz3qt2cKFoamcT3bN7absksG0t3bWJTCYnp62gSp7jNuGC/vAIW5wWOMAyN+INY53cswNd9VqNOxUtQ0x1p91yE7HWlqyj7525ZpVy/2KQ3JpSeNC1LyW5XapmSDlHpFtxO6akbasrYQRRSOI7/F+b70pwkWXUVclfZBb0Uu45/WWOzuxJ/hG4tikO02E0JgcJnDSrG5McVG1YBIgEf80sqrTsiePv5fVP6Md6TOrVdlLTGMK+Khiqdeer/4yAzju8c/9/78QwD/3O5zOrzxTFqpzATFImFOHA6oqrDDORNKx+QPaAlJihULAJXhh+UpCwe+LYOicWXkIkrNmwC+NFgBHKkyDGM0Rr2xynbY5gcjnA8CUeq1YBowBfPQZwNoQOSBZWHQLGt8vHbDwjdMLVf2dQJ1Ti/lG/uObGgm5AiXzdDkG1N4x20EEMABdUV2/ADp012ytN60NcZlIz8QLZMlHHIc+MVnNkrhgDw24z9xFkoid3S2prhz8utD59veXZWcpwEy2g6hSARW86xnArdX0z2aubhDeOm+Sor4eGxphViCdxz7LU915kJyaS+XzTlFdlUtV6+srKzknWT/ZOXYSV4WdqWO3PJAG24Ospa4yJdmgB2c9drJ3bqfNnI9XIpi5mK6WcwWSimB1IZtVh7B9LFu1MgCuZjvbu9Zs+KzNIK/ibSgeawMVazaYK+mdI7rzmdIq5iA4cOSWul1QAqI2CC+3+4mOJaw7S7KWpqv2UN3CZg8efKD5TaUSczAa6vYled3f31OHnLqdlFx3ZAt67cZte/ThQxEnPttl0169emUvF15ptu/nv/7M5q9f1/EG0cf7klzRuYuYgq5i5gvLVrJQEOB3fW7On7lSSYTE2vq6ipN79+6qWNvb37d379ZseHjEbt28mexSmM/ogDcFASDEwsIbgfA3b83bw4cPZcsn8EPWkW4LvLGxKfto5gnz/hwDHX2v3yyq8/j27Zu65gJ20nOFBamInZiRd851dps5df4JxPYOTO/+8k5Akg6UeBwTICLqYAG2Ikkj2fH755/n3VpJT+CPlB5+B1u6HbEJQE6vV9duFAvpfaKwC6LQARR/hhyodgVfdGXxWQG2c9+7tpUOkEWBkP1uso3JZhqlmjXfDd1N4L0rSueSq22zAiYDu7tkcpDqUSBH56qDU5C6rlgMC3YA9SA1wlLUbbe9I5WuwpgdGddEnb8d70qVjWfWMeFEUN5STARx9hoPdtHdGxY6YcvNsYUtFXsDHfWsQQAG1gBW5RTT6opLXRUuNPCij/X85MkzGx8flR3a+tq6AHLuP1aQWEMG2RTxmHgHgRg2iJBAYWGXAYAiq9KayhVhUdxl3Rs5Eiq77z/VdZGKuAArtAPm5pZ69Io5ecmCzHdfAS6aCcT82VbTbfIKBXVMEQN+QIBiiID6Vcgd7O/bwT727C0V6Mz6ktjm9Ew/p8O3v1LR/az2M8+3ZotLS4pl2LnzFPFz7oHArvpJegbPRZYCgAM6hZ0XAB5dbw4Mskf4rObKoDuFMDKCWLq+vmHrK4sqXlCrh7J1YvqKiMj97Q0RKnyh4gWgoIuj1XYFOl9Tk1clftna3RE4Mjg4pNlogKTENSzv7969LYEOs9WXV9dsembWHnzwQArf2uCg4tre7q7mF7GPLy8u2ZuXX9nsbCK5377QnONqreZKWoHQPXaCkr7tcZTv9fVV7W//7nd2/fq8tSWmIFYhbnOVuMQYzEwWwFbT+AzuGwANJDwxWbGqD5LxVIUzZC65gBepTgrLspoZyrkOWdT3tYF+gauLS3TInUtMROwkTvF7CMz4QuTDXiVL9dRZGnuO24Fic+iEYHRCeCdYT2Zz7OS+P6sBhrnFs6/RvD2yQG1mArdwRfF9NuZBKV5KxOf5JIAsXzh3BMgRXWscq4txAvC4DPRHfI54yeui6zieZycburO8/TXkO24hLnAuZ1uv7rg0B+59kjdiYDyrQRoHwKkOA+Uf7GndLpMAeJR/dDVwycEiOkdDeJSsYEXMYr3mgFEWN+luTq4L8UwEGOX/d2BBeVace5pTiY0de4OILsZAyK3Cie+4TsRNjRwg3qbOYda1XHwAi5Ldf5Y3J5eLxOF4hzHzbSGYMlFMYlnTNYl7ysWA6ChX3NaQ+xid5i4Y6M5KF+mVb7jLCJfUQZGBw8lIV525ae++6LVeEdZ02J7beQ+WgG65JnAvHTxdIZ6blmThrk7yPoAYcskzazZcBFHsY55lzXp6EOkdi8TlvVotiBzAGPIbz3HJByF6+bfn/7h1uNVcNmhOHSrED2qjhg2NFG1mZshKlQvb2H5nuzu7NjoyKSDsm2++trdL7/Ret2/MZHkK3TsHB9uK36MTE1Ys9htOp99/+8J++HY5cytRF4Rd2OBozWZm5m3+xl0bn5ixRutUogaY8p4CoJLbvBZ6sNPrU+cynWgFCOCLjvUVIXhO7fsnX9nW3jv78MP7NjiEkBBr/3P7/tvHim10GS28fm07i02bnB+0u3fmrdY/oOvM3oQFLLnqjXm6axmr0LCdw3c2PjWo7tzVlTV7/NWSbS0yi9Dsb3/3ic3MjNvy6g/aw3cODmxqZsZu3bllE9OjdnbRUlfa5NiMlYsV+6cv/qQRAAP9Je9euOi1/QOfxdlundvgcMUePfhQjhFhUQ+BsfFuw5aWlzJxxO7OgZXKfQK49w72BSbSBcWYHp4zYt3O2oGV+kt2//49K5ZLyuMBuiGHsLdktE07EbzECI08St1C7r7iTjJcd9Zp9lwrV0hixhCU6GpFjpiEEEmcLNeq5IAZYjUX7+XITo0rdMFLdMG54MJFEoDDDlxfWI86XXzPE+CYI551/BDAaU3ruNX97h10AiXzgsqsAzWJK3PzuhUf9cz5HtMlhCMPdycaHWNOmOw4Znc0UhDFXjfmLKDTtQthovLvnN1VxEHvikpwfxoNIrA1gaqqBSSCSu5gOYeEiMkQaeHYEmQUwgJqM0Z04AzFPGuJ7RTro2uY8/D4yXrkNIk7xAsRwXIS6GIaPqc5SOAgCdx14K9+ZXhJl0DwFLcrws9jF9n3U1uai6y8AygIBcgD8rmt7Q3b3991UUsPLm0V7fOM0wBDgsyBBMS5ho8Ukd7bI4eY4eFB293bU91PnJ2ems3EoNPTM/Zy4YUs8AcHKxKnrCzu2K171+x//9/+g21ubdif/vQHvRdE7LVr1/Us0VFGDolIAdKK71Fbs9fQoUhnG64vR8dNxWiu7dHhqZVKfepKI1bsbzcVe8amKpq7i/hjcWndBgaYs16ROG9keFjzcCenplSLMA+cc/n9f/u9bW/vInG3sZEJGxuftCePn9vB7lG6hi4yStm/Cx6KvTY6iti6YY26C9CDKOY4ENKwdiGCr1+ftkq1JOxofv66cgNsXCHHydMvzsh9Su5St1tXdyRz5XFimJycVhyTS5VqxHB/OrNjxgKd0p3rgvQAWGLv9hzH62AXmHpNrwpcggb/E+J6fg/SReNijuvKI/mdqBP5mRNMngMwVzT/FeRXiAJTNHIBxHtfPG8hEMv/nq6xwlH8ThJHJGcf1XQKI15/cW4aU3J+LncfFyd6p+RJA5G9O/kgwOcakXOr6aC3144RimqGqHci0gnPcw+ehnCWvBiyNZxnFhZeKI+ni51Hl1EO5XLB5q7OqGPx8ODA1ta37GgPvAHyxWxkFEeNEVkl1+uHen8IfRebgAm6mJJjlOCTrsXU9kqzAbbM3I8nT763RvPUav0lazQZ39Zjk+MTaZ5xU+5C9WMnxXEJrNSKdo25zxKfutBf4372dkS03bx1y3Z3t2x5ddlz7GLJ7t69r3v+w6sFYQhgVWBFYFmjo2O28PKFbe/u2c0b83bv7n3tVdiMUxdg5w5uCREHdjQ4CBmMDbzHOx9j4GvJCfkk+snZ7ub3El8Hvi/9BPybraY8Xqhvvvf6/Ht6jh64Ta7zJ31Wfh3Ga7v5+3s4dGzn6QVB+Mf/vfzs7lFdcU7SSCXhZPc1XRzDt+NwnxO77c9QIg2xK2cvYpQH99bdqOqK2dQE5DPsz1jqg1XOzd2QY+XTZ8+t0Tyz0ZGKjxEZHRNeDSlMRzp1KnHh+ty4ffjhB3blCrEH16WW9ZA/9zA6zUcglcuIA7BSB9vF+ejMjo9xZmjZ4WHDClhRV/s1Roh9uNlq2Ob2hsQrYyMjNj4yYv2VcoYNIkzCDhqHLXJPaj5ik4TwbRdVcC7UQ+BkPv7PG2VUoxSKcpwbHR4TAYxoTwQwuIyK3WThHCM74v5li+vyKot/6T0kzPVmCtWRSSQbWKPHO69dHA9MdZVEsdGokEQR1HmuL9XrVG+oOz3hmYySpAEoa2pJTVvCbDIdss6d00JQ8t13X9nTxy/13A/091lfrvGO/fL5u18I4L+eaP28fvILAfzzup9/9WxKY0XtjHSHqj4SEeqKFMANghPgvOYe1apWYcaRQDaTwovZIwQUukx7ij1WqWFl5/M4BeTwnyw5sho2hPyuwGxd2OmJFzVY30TiRs6J6kTjOHxH9lov2bAl/sdnO+RsjCPf6wJxrozJh+U8EZxXZFJMx/wCFX5p3gPAMapSTzYBdUp2cHBke++YDdfteu0qh7ubfKZalBWfg5wk7nfu3hRQvrb+zjuqCNiAFr1ud625Hh2SUpLrC1lAC6flmkEGc71JetTF60WDwADGJyYyvVSDbHZCQFa75ySpbknNBUF9SxJIgu/Whr1W3zu2zrF3PdE1XB4Ne5VEvqsIDf6ix8pYGbZ77GgXu7zzwPQd85JFlxN1UaA70e6IBetmbHTQpplN0mjY4ttVB6aCDEmr1tcjSn4S3K7CL1srad4o14tEPQgiVJBb2zsqAvmC7I0OS8gnrvXk9FTqTO4RgMU657qihHu3uqbOX4GhfSWbnpkW8A4gz3VE+T84PKLuXz4LopjuXZJo3ofEGVUzz4vspo6PlaiPDI/Y5tamPX78VGppkl06uRAOLwZwAAAgAElEQVRZkNRzLSBisWUaGR1JRILPB+ZqUlC/XVy0Fy8W7PbtW/a73/5OalqK0Nev39irV2+SivhUx3H37l3NJIYgS2VQ6oI8T3bT+yIieK1IhZ5ee7e2Zv/yz/+qguLf/y//TiAG5ByElJIGhBGAFrIPcqCfeZEk594ZQtHoCjWtpcxWsOAkXwKns9fk5vVG0s4zqDm7PGRB+qfCNeyWOZb8PI4gKANE17pOs3OjIOqStQBMHh9iFluAIwKQk727R5/LnQ1BJEdC7u/p2WAGkEdBoOvQtbjyOJGs+hKZnr1PKlCDCFDXcJqjnHBvJXvcF7dj8zhAwepWL6mLLBfkAhgMyyr+TZFIVyHrmGMjOeY6cmw+49k/g/d2EtZVkHEtAvB3Utznijrx3O2OCPKM3wkynt/TTOoWnd/nIh5ZL94Njsqf43BAyT/X4wf/53deLixozyFmohq+d+e2rNGYuxVzKLnfcRNI8CGJZVncizWzzybVeSYVps+aDnLBg04QvNk8lijQdE89mc8EKPnXhxonkcUqVIMgD5FS6jpUdxBgICQopAhkgggF76aIPxTCgO0rq+9EfN5Q4Xxb1wrV5s7mls3MTKZZVn58Ijx6LqyDZVfqLkTowXPO7PKnT77TPB/FxWLZPnr0iT5jd2dP9yesqgHAwsI3w6FFfJ5LLMaF7C32KbZINHB6qk5WrKq31t9ZgW4hZjtXKxKecD3pyO20TkS+IEC4Mj2jNQ244vfdbXqJnxwLoD6/OzU1IxBraWnFFhZeq5Ph9p3bijHcZ8j+0dFx62dOFet7sKbPwtqKzjDU/o+/+dZOjnZlPUihWz/aFkFdqQ25fVvqBjo5PvTZugJ5inb37iO7fe+O4sXu3r72zIGhYZ9/nmYjc9wQ9XwR07mP3H8vNtnXywI54nmKZyXskB2orDtoprm4zPWs6j1ZQ/t7B9mzrutU9O4X9g6U/wCvrCnN6k024h4bHIBDdMSxOEnqwHKXBPUYx7MT3T6K64kcjNm+LhrCVs7noXHs7jDgamI+j6LbO0l9RrfI5tR5zPdjtrmK80TkBtiYuSQkMjQcDWJPCFAwHA3i+2HNrGc3F2vz58fPwjI5Oj2cFPFZ5pyDk+UAk13LVCdqHOzLCODkGOFZYrJmTYHDc75E2qT0Jy/q8dc70aPvKx1KO3POlj7fReef6+CAE8VOTGgEQrJ+FTmexm4AqrIWouuavZnXBXgmO7DUYqIYGyQS4woUr9KMs8wwxoUpIZASyCWAyS3ztAZOExARMTInxPP9yWfdS4BIl62EnexZiURP9ULscynN7HI8EYOzBNQBLe26aT9VZ290E4sAduDrUkErLSmvY5Z70Xrkcaad049LVsDeAaO8RdeVexVkTVnuP6jlOQeElL4nONHrNYRbgvuICreKth6sB9t2YS3ZetYGSzYweGEjY0XN9l5aWrI/M+agbQKgGLsC6by+vmRXr8zbRx/+WjPavvjHP9lx/dD+4T/8TgKUP/zzP9vrhS3r7MdsHXKLRBZdmD361QN79NEnAu3I94t0arEnUFslwloC17Meuzj1jhqEpMyN6y3wvJ/Yu40le7P43MbGh2z2yoxsoflswL5Xr1fs6sysTU1N2JvF1zpvOowGa94hjMCFmMdesrq6IoELs9nm5q7atRszdtZzbMvLr61artlZq8+++P0Ta+yd2uz8uN25M2edsxNbXFnS3LY7d2/byPiYDY8O2tjYsA1Ua/q9/b19+6c//JNEkldnr9vExLQd7h3a0+fPfNbc0bkVqwV79OEDAfQBdGJXy32UFeABrgoykbD5O1dscmLKXr54JYLngw8fqN598t0zazdPM6ej8lDJRsZGvEPj/MLGxybtxo2bNjU5LRchSDyeJkSo+Y5f1gRgI3Eg8oM8CRyAbogt09JPhVdCHRWD3LEqQGePo93YFR3z3bEY/lqN42EfoH5Mb65RDOoYS7lpshwOMbPEksrxXB3stohdkUp0sIS1YN66Xnl5BpqnHCs3O8+Jx+555OO6x/wgyf13tVfnyGA/iQwpyC5Xl+jyvUzCnRTHNOqE+JDLlRP3HQeYEaVBEvOxYYsdexHd7E5SUwO4YwbPE+OjXrx4IRLp0aOH2pf5u+zE1WlYsMOjfdve2RTpMTAwlGzkietuTwnm4HlCuktZPHPiwzGJvw7XOdjbtR7trpPuirpMrCUMJhcx1T3GTN2yC6jqx0fqAt7aXrfl5UXldmAKdFfx29SIEnrcuKHaGiELoDugPPdjfn5e8QmCjFqZPYDn5c2bNzYxwfMzr9+hAxVBxfrGuq2sLtqnn35q/f0Ve/r0e5FuPJfj45M2M4PLwbG9erWgYzhpdKxc6rPBgWHlGpDEXN+DQ88vyevoAvbrUrTt7RM7BWcBviAl7jEbGiva7PSUupy3d3ADwL3InwuaIBB53LyJja/pvCbGp+yfvvijanLGVBFTrl6Z0zp4/PiJbE1DtIWAn/rBbUTNCkVseBFG00WOiL1HsYrb3l9zJ4aBgbLdf3BPuTWxtzZQVfyu9pdVQ5GjVso12909siePX1ijcWpXZudtcGBU880R9vh4kWpqAIgaq+jiJcTcqfMw8g7PE/051zOXBIVdUVd6FtJoM76vZz/lX07S+YiLvPAkSMSIVZmYNFivbJ/v1pvdqixP6obYrMuidcm3RH5lxEnCGFMMimeCZ1d7s7oavasdy1i5mWn2b1EEO/sFaxySmNcgSuDcsLdmjdEIw/lSk8xMM2v3ROuWtUJ8Z13yxTok/6EGW15ekvwGrARirVb10TB8PkJb5iwj1N3da9hpGxvnot25fUdWzEvLqzZQg2Rv2u522/pKPTYw4HNLwWTYE9hjiTOQ0ohzwZXeLi7bAcTyme9zpYrjfh1mU+dAUsbXMV4PfIB5viFMRQwXI+3C5Ye9hGPa2t7TvFeeC2oHxMlcH/AyBFLECeICc5FpXrh3566Evasry1qX09OzyhM4Dj6DWIDwihxKnf3FYupQp9brXBqNEphO5P9dIWk3znXFAPnY5/ExX2//1Ov0vaTMyMjftOVovEhu7XbXYNprHbj13Dxd41QdeE6fxfbu27z3KOiAfc2maJ1ES34mfvzx9/xr/TokNaUI4PTvJJokr4UARshD/biyumyHhz6DnfqMe8f5gi/OXZ9Xd/bzF8/sydOXNjM9ZqNj46qHWUM4EjICAPE01u/E+Dt3rtjnv/618IlmE+K1br2Fc9nPe1NORTGX5p7j46YdHB7bzvaBXAyOT1rWV6wIQ6DO5HjAHLD0Zy9CANBfLdvk2LjiFyMCqHFZr3TUU3sS+3hW93GU2NrSujxmvECqg1lTiL9xjKCWJnYP1oZ9RBXivLYLYqNeCEFc+BAFr5GtqPeI4Mh5FFOTQIOb6OP3HLvnvVTnUi+pFOwSGhFrVa9ltqL+6Wz7jHQUsZwayNjEnOdPbiQZHkkuz/dSDkQOorhzaifNYzlvrK+t2esfXtjmxra6gBEDwkn4SMwee7X9ywzgy5Hj5/uvXwjgn++9vXRmhf5CVjXFnqLwIjLRZ1P09JEIYGNc0aD1Kp0q7aYsekjwIRkBNLBVaDMHWHNV3U7ZicBujaKNLf3hcwA72ifudUISE4U0v08iDKmZ4Hjf6pJ6JU6Crtx84uKbX7d+I8BmncDv3dNQvuZ/RyRw6lam7GK+BQSwANwiQ+fx6gcg6tjWRsNOdnNzdMPeJ2q1FNBdTR2KXSdrsYWGUMdSzruOHbyTNUeLAt6BJJQ3p2cXdt7GigrLqF4rV30mQevEZ1WElXOQ6EmwaYUSYKxvKoFJ8tmQDXxWS/MdfO4VlnF9tYKUuXxRJAlIEJjgivQgy9WFrdq5x4o9vdZqXAiwkWNj3K6UsACg8fmAxXwJCNS8XicNK5Wiul1RaO1skXiE8ind9mTZF+SDdAC5+xu3lGKaZBVrZDZyriOk7M7OnpJvNju6BlF3ktBsbm4qqWUm2dHxsR3s7dnQCDPGhmR50mw0baBGZ8KI3pfiCTs9uuFI/AH4IXy39w+k4CRJBVynAHhw/54Tv30FdS4svFyw5aUVqXbpEuZY6F6kS47ClWSEY+Jz+FzAfNYDHcDMHkbxG0UZRfKf//Kljh11KedEokziA+g/PjYq8gWyGItX7/4uZZ34CAHevl3UOUAecz1RqkNEb23tCJzTHNJCwSYmx+3+vXu6P0oWRDh6Msn6oVuZL2ygNze3ZGE9Nj5mY6OjWado2Ny6HbUnxG7xxhrrzs/JEp1LnZK+mEI5HJ1sQdZ6Iu7RwUHg1D0JKNvuqAsus0dJ84g9hnh3k+xCUZSmP0E2yLI8qfW8a9YBtazbNSX8XnTkQKtcMq+fhbXk/0CB0Y1BIYJJAFf2Pp7kQ2D4fEq3gPXrGZ2/aRZ7ImS4bnlg0IkaV+G7BasnoZm6MBX5XExXPztI4MRy96trgeQKbgpcCmXez0FAn/EJQcm96c4O9q4XdZEm8gmrKK6r7BXVOX5mbdqZEqiQJ4A5DkQO33//WJ9z88YNEb8AzJoTmsjosDX1RZFmsyXRghd7HhCDzHmfAPYfJ/VljoiN2CMbnnTNXTnq4G88o1qPqXtbs4yTFXvErRAPeHekd8erg0+qUO/e5fxE1qh1yK89cYl4gWXW1SuzuhZf/vnPdnaKLVvFVt+9U7w7azfTHB4nmMbHp2xqalL7BAASz/qrVy+s0Augd64im65/yMe3b94KqOW+xIxeYojb8KYORQiyeB54PntM4hmuAfHuypVZxUGtv/Rsxlxp5roR48glXKnu3c7EfwFMvThstH2/gipBEHB2JiW4k3QX1m525EzAbHJsqURXQVyWSgL7Do7qik3l/ormlPGZFIyrKyv28vF3Njk1beUi/16009Om4ma5gto5WeWen9rJyYELS9JeXioP28DIsOwJb9++Y+OTk7pOJ6lTUJ1GqTMi1gHPG/eL55brwTFEfRjiA+IUzxm/izghyDe38vWuVf4vcUQLO9aOYhvXbmx8VEp7rLSx7+LvgIGeb/iaIaZBOhMH6TiOWcHq9GCGoYQY4dzg7g1BXAexK2Bbs3IBC+gidltD4ibrlGedtcyzyPsCAAN0hyCE9wRQ45ngdwNI5P35t0YviGj3OMaXx7ZkoZbWheKSnEuceAurUIGMSeiTJx+8a6nbHeWApBMJ+fN0G9NuV27cvwB6Ij6+r+b39/aY618h2vC/8yXwJHVN8BnR9UreprWfErP8scbnK4/Okc7+Xt2RB+rIofBPJCjPqOwWiXkCG3wepVtdXyT7N5+nKDEd86aU22JhjkCwS45IZJQ6e3xvCgufdI7pufZu3UQYJ0eMoBAi5/U9yMWVXCuNZUh7C6NVsK4MAjf2wQzoSva0EUgymCt1V/tEGM/Zlf+mS++jZ2K+mgNnWVGbwDwRwMwuq1bUiYfjAnuP9qZe79xF1MJeixC1Wi37zO1T9qu2SGLZCEP2QNiE+5A2CtZnzGUlprfs7LxphSIE7LlVaxUbqJXtsPHO2qfbErZsb+/b19+8tLXlht2/f9Xu3rmlTp2x0WF7927d7KJks9PX7asvv7GxsRF78OCe/ekvf7I//JdvNcfWv1B25O1EzG7dvWIffvixlbC0KxR1viLCqK1w9em9sOZJ09pNdwQSeKQ8gXvVtKWlV/ZmaUFWcXSMjo1XlXeyLyyvrKtbY35uTjF8bX3Drs5MqzNkcXnRtpfqdvPeNfubv/1U6ww7zGcvXtrm8oHdfHDFfvO7T6x/sM9eLjz2OZLjc/aXPz2xJ18tioS9c3vOaDg9PNqzrd1Nu3Xrjl27Pmfbu9vqWiHvaGt8waEN4UIxMmH1esMWFxclbmycnFn7wGuTymjRJsdHbGv7wJr7HsMgWsbHh7TPHO3QlXJhQ+M1u3v3jvYphEanjVO7fvuauq/IUwD2t9Z2vEs96h3eq1yUgxX2lcyQA8gfHBpWJw11xPj4uIRDjD3xeMfzn/KRrDDOQklElBw/l2W6Wdzg8zWuqM+Fjt6l6aQydaos1WOOYrj3pNm+CLNcqO01FaeC85WLx1ymkpGy7ojuz1q43CSLYH7P41Q3twpCN1uVeXI3VyOGKNMtNR20dAcYJyayyBqdTMmpJ47LY7T/XpDEEa89/gTA753OEqzFqBZy94QXRL7mk4u6Y1fy+bMLVlyMmN8LvMboxnvqLTm5QJbWmc26qLpx7tpVd0upOJG6vLJoz549tv2DHdWskJk3btyWiAD7Tb1HNjfLxS4iElInl3/kf58AdlF7mpue6/q9vF91yYMuJuIgs+5B6pKkPoUkowOXfIORSu120ypVH3WBva3yC9kylxUjpqZn7Kuv/mIrK0vqmsXRhXr11esFYSgHB4cSaNMZyH6GlSjXCFJo9spVOfssLS9aq9WwK1ev2sHBnv7OteCZJ2c9PKoLx5i7dsV+9fGnesZevnypa8NnESMQ27M+yH8Zv0W3MOeHOIQ6XLMfyxXNR8X+NgRRiOkRwlf7sYA/E54yMtyv55lZ5Kurm7Ky/u1v/8ZevnhpX/zxCzs66ggboQOaOEAc2ts6EiaG25iwEPoteKZowKLZgTqg4k5p3FLmZ46OMfapaY3mkdvk37trt27dsELhwhotRoS0lQNOTU+JKNnZ3rNnzxbsxfMfbGtz1+7eeWQff/RrOdcd1Y9lbQo54nUk82zp2KTjtyuA89zLidvYt1lnIaSL5yFPsEk0mOvwdZLda8d4v+xBjvCWe16ixsvyjPdfHJFQYo38D9Om/x4LkyfP1PmfOs/jWCTiyFzpqFHd0YhzguiFzCTWsx8h0IBo4pqRC5Cjb2yyXs5seGRE9wpSFDxpff2dciEcJljrdJ1Ta7Fn8AdyiZoB3CjGcEFase7IfWkGIW+enb2i13I8EMBYRtcPD62ThBXcm+0dRsdAipKPUD91u2ElIBBmW7RqBbvumgg8iS07HQlttzePU3exi+Dp+lPNWfI4jmMGQoWZmQmR1pGjMx6BmsaFbd6Ry/GTx3PtEOH2V8ltBtRRDp7G37e2N3Ut+OL3r8xesbm5OZHcx/Uj1WuB89BZPDc3b1OTUxlYTBzkOfbX5fHUFMlyos9YR3lsI9tHvLD80VcQwEofQ4zZld1kr8+Tu74sL79f/Dx+4f2a4UfPQVYh52N7nn7xg430O7JYd/lIwsNsj8h22zwfneoSJxBjFnC8H9hBs3lsO3u7Wn8IHMA6wWj29ne1nunuJcFmX0M8R93AuiSv0Bij/SPN9gX3o6OYzmJspclnBwcK9pvffC68otE8tPML9gevBRBbkpeViv1WLiGMMDs8rNvuXt22t/f0vghbzi9wXWmqFuZYWI+srVazYX29PTY7M6v4g836/t6e9k4EOuRhfUnwgdhbWGuDGcfefcw+xZ5LTU8zC88ggnQs0QvmdZYcK/kXTVISmfrIBSfzoyntPbosVw+6s5K7gxEzeI74Aqvw+dtO2EZ8dQI43fOsscCbQHTPlYMkYYwSL/9d/lDbcv+IE8RkxZVUC7oAT2iq6kU5nNi59uvj5rFwX2YB8zyu4aSxfqjRKaU+7o834r3eAen55et/hivwy43+n+EuEz8qhQsHd1K0CWuDdP4iAOhILboNEsULqjbAAIoliEyUZFLJnWDhSWeQF6UkFp70JpImqq2sScxn27ZOLuyCOa8oLH278rpGIJ8TySGyel8ZFcKs7ibZtQ70n12eneAkd3eOcA4WcmIryN90SaIghAge6Ge2sdtZkuDXDxu2vdq2U1ybuntvN8HQwWYtFClTubywSLJK/X1W6y8LoAPcbWpWH8pAzt0fRa5rp3WmpAwlKp2wEMAAFpqzqlnJdGN5oD9tY891YaUBbKedwAewlT3w+YUdHZxa+7hrvcM9LA4zo4vzA1D1a9duYyPhXZK8f5aIpOtTKRas2Ntnx/WO1Xc7GRAVx00xpq7lNFNQyYTAxa7dM+upWC5Yq+HW1AGoujOliwLi/yJKNJsP8M3/HuQhr3EFapDETs4Blus1aTYjGz8JeXT8qHODGUIjw+qQ47WoJ5lJwWspWgFuFxeXtDYhljVn8fTUhlCMDY2o2APgwR6KcyQx1myilCQFOYWVybt37+zFywU72t0VAcE1LQ+MuvUQ84uqVRsbH7fpqclstunB4aE61rA0JZFG+ckm//DhB3b37j2p7+iWoyMDsgDS2BOyNB9CnUa9tn94aF9++bXOhaL4aBv72EObnb9nn/zqYxFFQUqRcIuoSEluxAldU56DJA4gmeEklOBA0qiTNBdT1FiXQKlk8RwdV4AKMRM2Zu36M961KNM8xmKfnAiUNCVbuFAXi7AAOKJbuNN2K2HI37PzNAfW7Zy8wHDb6EiaKIDDHt07NFztns3HTUlX9xp0iWZZQCeroJgNJgBLaxBSwddVJHTx98wVIJsR44RrRsQmktzPtUuA6/cTIe7Wpk6gC8BP9lxcd5EbqRtXxXyy7Ie8CbLJCTgnvCL461zSfQryJ4hOB7e7QJHH2wDC0pwUAWpJjZjWhkDF1EGcgroXoikZdkKko9dga+wEspPt2N/zdwFKCJA0V2hNVtB0xyNGgtSSTXKajRJkbhZlUwEQRWOQv/w8TwCHbXUkPnFf/ZrEjHMPLEFgBakZ6zbuQVwb3itmYQZAGoRxdOS43XMipVKRLvtf3iTFSa4pSmqJZLaxQ+63qelJkXfPnz21dqthQ8OD6hAlrgFSACipy6SPQqAskI5rC8CwvLyidTADiF9yuzDiMfPNV1bfqCOvVh1Usc35R+GVCcLSNZCAoK+gGcsQnFKStztyMmD27hbWf6nbjrjXOD50xOsnviBQ6GBoNJkvHHN3uy8cHZuxq1evicxkLg0iF+w36bJiVdLxOzA4JAJ0c3vHhkeG1Xl8sH+gYpZzf/n0qe1u72gOMtdxe3PFBQ7FfgFzjqti73rk4wqyZxdnjqLdvPOh3bh1S4ph70BlT+x2YWrOdyI12R9Yt8y6Q+XOvsIX64F7hANFELWsDSxQeb3PxHZhQBDKPB8AL12XAtT+zFs3XYftnR3Ff4h3zodnQveVmb3mYhhALdYU14/njPvFfs7YA45V10GWyN2YEwSejjuJSvKkLN/neDnvsLCODl8ESWH7HQp1V/Czb7jFVZfs9a7WvL2z5355RwFfC+584DPPQzjB9xSnyAvY76JDLEYIJMv77jn6/CViTHTKx0oL8jViYog1QjCSF8PEfLL8co5Y381huh3YvC5vwy/SmYI87UshOumK4Lxz1cUFPkIhT3x4B593F4SSnPcItwntZerWcyeNID4CtNLekjoCAgDLx73svGIsR9ofAojw1NbhCI9vLhLh+J0UcYbM9zC/ny5ocJEQp60ut8RA+bkF5udki0sPcxY/GSfkn9x73muFZM8WOJjMXrOGDU/o6YoRUQ0YnNaHRlSUqx5Tzlp20mB+N9cJJwZ3N8E6HlsbgP9iydcXAJMcEti7ILPbMVeZPIgROUnR34cl+wlPoPUPMFvx2JrtA7Oelh3Ud+2keWDDw302PFZWnN7bO7Rvv1+18ZEp+4e//53dunlX1wDnmK++/sb+8pevrNQ3YLfm79mN+et2cLgr68W1jQ17t7xrnaNTgVPkdTXZ/TO3sG1rq7vK/ebmZ21sckqkZKVWtf6Bqjp8+wcqtrm+aVgfX5m+aqW+ijqRuEGPH39nr98uaC6mLJu3j7W+Hjy8LiEMgkRmZJKvvnj5gx2uus07/FVx0OfNMbv49s3bqj80N4657K/W7bRzbvP3p+xvf/NIXSHkvuNj0/b2zZq9fr1kQ4OjIrnpgl7bWLHN7TUrVYr22ae/tvX1Lfvmu+8E8B0eHdvBdtvGJivqOmZ0C/bPkG+QaHt7B3a0085GBeWXk5rPU70gEpV6rOodR83Djqyw+QIg/OCj+xIYcfxv3r6xnfU91Vg9mvvM1oaldo+Vhio2MzUjEqHZbNv65qau2c35G3b9+nUbGBzUc+Nz56hZUq6YqRkvd/R2Metc/pWJDdmbXAzjszb9hKIjxGuh9H4xG1vWgz5PTgBlmmHPg8s9gvznUJgDHWSwE4+pNleC44QwzwNiEp7xEK05OdAlbz3OeR0cub3nSB4ryD3CrcAdWly0B+gLYaHjD9JVCvBuKipyMylLFFMyd5Vux7C64WN+b7JOjL3Xc7s041fg7uVZv9pX0ngCj+1pPnI6HuXAiOVz3V2ZiAvxTaHPFhffSlxy6ybzO90BY+HVS9mx9tfKNjMzJQJ0bGRcXcB+/ZJzgLYo/1zfj/1cLu85P2YqMiIiOab56y+PVfjxv+Nd0/szA131hs8spl6AAD48OtBsXQhY7w72mrVSrarrj2OcmJiQuIh6eHllyZ49f2Lz12/aJ598qvP/6usvJQIkXpHXcryQCuQTmp16igVpTXve8Uld8YgxIeRJPNcLC890LCOjE8objw4ORXIxU5SuYbrVnjx5ItEk125ne0vrihqd+nxjfU1YDoTG9s6uOjh9huWxsBXAbzAU1mix2isLaPI97sHoyJCsaqdnZuzN4iut0X//9/+ranLi9PbWji0vb1nr5FQjv4ZHBmxv+0iCoaGxst6zfoDwzp+j0Yl+zSBmbUBuuKDhTDNVy5WS7R9uW6ncYx98cN+Gh2t2dt7SHGCaB0qlgo1PTkg0/vTpc9vc2LVKedD294813/jmDbCBYQmVxicmdb7UABLtSWBG3uv5gT/Dbm0b+YBbi7rtaAhj88RuYAGRK0dNpZEhUWP5D30F5t5beJICi6/vIDayVXgJ7HMnwffJu3wHfJd8e480y1lBB9HrsedCHYmH9V0fo4J4sd3SqBKeaTpSubd0i4Nx0DnIz30G9olqUN4DQhchBM9BCB2p0XBcYk2z56mzGHKpUhGOg0AKcQK1GGuU/I735frRYAPZNjE+IUc45mFvbW6oHuY+bul2xwQAACAASURBVGzu2uH+qZWrjAJyS37iMI0IuPCFZXt/f0l2uOHkyOeTf9F9vLqy47mXmjP8iper1CEVa7Y6dlKnJu+1a3NTEsiyVnCu43hw4EJsDMmMoIAYx0gbOu8JTdNTE3rO1DV8dKRrhuAAnIdciznCw4PDqkFYi+Q+ErYzRubCRP7OXbsuUdZmwrqGhkaETTFzm5ovcvnY2/L5awp1maAoiOVYV3k85v3v/dTP8rE2wwe6v/ijNenwlb8y23uzb70/r9odhDJ75hBb6v+OXTuWFCJMf5a8LvGOm65IyD+k+xxFDeV1P/WYGE0HF5Iwwsce4kRGPus4q7tWUcMTN3GoQDQjwSjrM3V1kwetruF22CeHLgmYz860TxzV92x1bVfncPfulN27e9dx67OGxsD0JRdI4n8Jm+dyzVrNjq1vbNvh4bGdHLflstliXAlOmIjCzWxgcMCuXZ3TZ9CtDAlMTGMNcj1YM+CWzLnGwpnj5TWQv1wncgrNKy/5M9Zfw9m0X7WjcEGI3t4kmO3B9n/AKqWKXD8RPDLaIQRnbuccXV9pQXiQ7C6ZlHspriYiOHIv4YRg0mAI/x9779UkWZqk53lmRKTWWlWlqCwtWneP2lkBEEYslsYLkmY044/gBf4TzHBBBS64xJLg7s5sT09rVTKzRGqtVWREKtrz+ucRJ6truFgYb9DoGKvpqsyIE0d8wt1f4aqRpWA0fdrXxqqjVZbYFmNL5y23odTyI7XP4bghHlBcqLY0DvpSD2SPxclj/xBiEo6jOdVXuRe0/vri089tdmaDbpJyv2hoqLFXGz8BwJcCrx/xP34CgH/EDzd7aY09zRdil2B5Vk6Kl2QD6o3GPalVb1l6kjRS4PANqaEx7wBw3lRgPCqi6qRfVFL+sh8l5on2w0ry5WcQSVPpiO/3RBqw1xe0C1kZsyYK3PQPVFbZCPa0QUYfiGSRXElW3wAAX3qsiVCd3TDjs16HAjTEUpnCKf0UsZRIhVUW2rML29sp2eZSKcPAz3xDJlHVxnypJ0kqPKjvsIMK9D7mWrHS448WbYDxPAuwqxJ533GxbMdHp5avp6da3k5R3BVhGJ1broFioQf0FC8AhC8EgtYqieB/9E/Y2S1bacuZqBRBCi05a2p1IA2Lab6XKpo/k9SHOe11ce9FAIDxXlev3gM1FxTILmx769AOd6KnnQcosguT7VVeSiY2LJJKsTNT8dmLzL55BoBcUVWkPZUgg0CWAjMb4vj4qHpDYp+HEqqq1vF7Fd9L4OvFdYp5zsDm92PjY7pmiugENrwIDNj4CU4oNhPU89mZmRkpXHu6u6WEoo9pR2e3DQwOWntHp84rVG0UubGopRiP/Q3ALYkAKilG1sLiopKHyclJGxzE2rRRLKyvvvpaRe6PPvrQ+vvcnprvArD99quv7aS0b/mGNuvt77X79+7ZnVu3Ze+NzRQqXLdqb5LamGDZC+l5XeMeDE2pp851XlwTQTnnzR/+zvj3QlKtgnIFzzBEYQLWFfQekvLtnV17NjWl3kOwoSmUYFWKOtGtHn2+wpqN4FWqQfWfdnU2iXjYgYbiLwKb6JnBfxkzgNpYW2Pxhw03zx2A3ceKW61G8SfAymCNiiSQUX85COzj0ntrewYUqjMV3BPDNcON9/eIeRkqqCoTNfplqqCFSk8JNUVuVyZk1cCVtUvFpNRLJgOuZoFVbiLXJtVUeh4BMvNz7g3JY1hvRREunqFYgeWSVCcoWji2epQ2BdjqADPHDnAiCgFRxAsgKMtmrSQ5l5Jrt/zXKpNRfFTVIVWLUI4pADvnalPum0gdqb7n48CDXzkkqGfemS2tLCuBpq+Qfw6AEktOB99cRekgvAAkqVy8H7z34c2SiRI4kdwZLlk6Zy3JA81JJ1UBi1OypHsvp4kMQzPtVboP6X7I5SGqnim413mn3rH8XkQRAMBkA62ibFKmrq+ti/xBv7JCLu+s89Vla6jP28Bgn7ZHCha8BJShxERhqf6ifM+p1iD6R52UXUXBHyygb928qz5Vi4sz2rzr6hqlYNL9rXfmrcZBss1Wj1iINYJHLmRZz5rCeWMHzXq3vLhk5eJBtUfCPxhTZTfMy29ubOqUpSB9fbANhJ0/PDKinoSAsPuHXiTswC0hqQyPjr2AjI0/9k+zMzPW191ldfmcTT99JPJNXV2LijIxJ0mSj45g13MfPQpoaum1+w/uWU9/vxSDJGqAQ5CbGO0klJAQSLC0dwQYfnKiY9MPmPEBWMTeBzmFMcPv6A3IOGaNJzl1db+PgQBInTzk8xQggvUdUBf1C2MDVQt7GkkuPwvglHlCXMbaxLxgjqM0BCjm2bEvQSwisaWwClGAc6PAynkE0cHXRlebhhV0rJdchxNR3OJaThGs8akHLWtv9JKtEFXSXJQKMdmph+tErHWuQGEcOiAQa3QUEFW8TH3o+Luenyy1Uj/TpGz186z2w3SXAj+e2NhJ6RZrXADA0Yc7C3ZmryXiB+ZKtsAURVIVkpLaLJCObLEqnmcUd6LAr3BMcZLb3clOO/XI5J66RX61uKp7LTa7M9SjgBXPjrnN+ylYhlInQF4vSLiDg/fv9P0t9vxQ5gRpplrbSIUp7aMUTrwfoF9DlakO4hZxAN/NPuWEMoBfjyscOUvuOAFsZCybvXNnpqCSaXcpAiAA8LkDNxSbztKfUD2qJ5ZsnJ0U5dZm3j8O23jYqhcXnNOp1dQ6scAt9FPB5rRsrW0NVlOL6mZN4zsIhagdgoxGHAFonKttsEK+USBsLs8YOLXj0p5dvUqM2GQLy9NWOtmzpeU5W1iescbmghSo9EdbWdvWXLx3621758HP1MPx888+t4P9Qysele3zLx/Z4cqJXbs1qs8dl7D0b5BVKtbQKzM7dlY6t6bWenvnrfs2PDJom5sb9sWXX6mg291Pr+FGOzwuasz09nVbZ3ernV+UdM2D/SN249otG+wfVnz98d//1j7/4vd2deSKdXS22cHRvmLaugbalXDO57a8uqYiEj3cTk4AcWusuO1gK4UlFLFykjhxILW3r0NjZX11RznnwFib/eIXH1lzS4O9fPUcPbU1NrZbodAg8JQiOgo47LfJdQCCIdQU8s02M7Ng+3tlFZ0hxjJej3bP7LR4YfUtBevtbbP9vQPb26Q/ubtHySKTHCPFp+QZXvT0/AQSMu11UERV8s3UXqetq1VrO7EoY1bks2LZ6uoL1tPfo/OCqMWhibNRkrCuLy4vW7lYtPrGRrt//76NXLmSZgvBDvOCfCT1f8tOizQ9MrCrb4phlZ6OEtflsUYSJVWIg4kQSIEx9al3kkwCXFKPW60bshumhxDxqr//XO9N64PisVAS+foGJqN4S2B27A9B8iAOw7UjfSZNY49vU+E6xUnE29Ejk5yHucr75HRzkYqkKS8JXCjCsurqkFknEkCu/qT6vLdV8vZDqaia4sRY+0W2yZAaA2SoAsBelPd4Lg0PKf1jTUgxbMpndVwUbwfYEz+33p5ugUYvXr6wV69eKk4aG7tq7R2trki88LGpZ5BaWwV5xh+8j0m//iC2Zwv+CSTIkE59PQ7SXYASEVtVn0MWmFeYm2IfPW85ZPiz53mKtIlD2IWTishb+R0ALcoiAGL6QXK/WSf2D/Zsa3NTNptY2HJfIVCo0G4Xtrg4r7iU3NX7Mxa9BUYTYKcDk0NDQ4qX2P9QAaPiAiDDxWxlZc2ODotScu3tlezO7bv2L//l/6jPffy739n83Jx9//A7m519KeC2s6vLnjx5JMB3cHBYvSfpu8paQ/zGmFsHsD2uEo9EiGiotaFBXFeoxdQavYqx+j06PLDx8Un1MX7y5KkIJ6j+Hz2cssODkrV3NqpVCGunnqLWHwfyT0unlqsDOPS2GZBXtL4VIKkXrbu3w1paqA1s2uTkuN27f9s2t1Zsb39Tra5Y9/YOdhT34eRWW9tAhcfm55Zta2vXxkdv2kD/sLW2dGj/5b45ydnnmyuAqwBwNur2OCBcVNIOnyadxxnhPuUAYczTiKEiLmNsB0Dn8VbVGtdz5Df3AI5zqTZwy8zvyokyMLNkk+qnPEZzQUSQc6P92OkJe7e3OOBezs/NKk9mrKuGk8tZb2+v3bv3QAecmXklkgAgLbUS+l53dFAL6pUjBP3tsdIdHsb226+XFzbPsqvFgedwT/E3Y5ictaurR/UHQE5ideZRW2uLyCDsRYx32t4QV6NYL9LftI62ccu2srpjnR1N1ttNjSenXtpLy1t2UvK5qmvHvbCOGNqddY6Lp3Z06FbPwc/RHG1HIOH7BrbqzHEAXc6B2hpjlzUeUBe3KPJJzpl8kbkMKYo4dX5+3jY3d10ZnK+RKwgq/tmZV/by+bzl6/PW0+P7P7lOOAVQEyNHYrwc7h8q/yCu9V7zNXJ5unXztg0PDVtBBGB3Fou8LdTqFWeKrGtXdkBn/v6PBYGr5ILYgj0fi9X3B8cLwkO0PYhsUkBgAmpTDaq6mURdqnqi4WpRqR0nEkS0kPH6Euu+1xb8PMMSOpFkRfwuqZaovZcgWPGBt0WAQBaETbWZS05NrIOM6bWNdVteXlSfWI7OWGZMYnvPs8JWnPPArYa8nPpyqUzrPAiQRa0Lt2/fsKGhATs82rWT02O1NyFGpoaHSr2hrkmA79Lyqu3totTFQe7Mjg6PFVtA7iGGp10YRHCfW7O2ueUkc+UWELjkBOWqdP1MCKrjE94z2vewIEUwLyDPt7W3e20TRTv1pFMEV2XZR2PNLpBaQLA7c1TJ/rKpSoPi8tqjfwUAHD2AE/mO8UttImo9atmk41SxjniWcfBwmavU4xL5V+S2VK9UK0mcGonH0ndpDaSF4rnXYtV3vFRUbrB3sGvNrc0izIfjHPUMCCdPHj206Rc7iq87mswWdqsIzB+YVj/9+EdyB34CgH8kD/IfuoxCW708oNQ3NgWlUQwC4HSLJi/s0xeio6fFNxDZT1zY6UXZLrARS72MFDKnnr/qTZTcQ/0d+uUlFjC5Caw1AZ4pcOC/pZKDwgCYtOiK12Ug2BO51MosJZXBuoqN+oc9gC8f6/L5ODjkyZ0M+iQa8J4aUgHQC0aWeueWs7ydn+ZtdfnADne9x65eb4pTU8E/5Kmhgki3JLEszfJ1+UqvGTYnt2L1oI5iBUCuK4+8n696GuwnOzqKsC15yxdq7PiYQogH1rjZ1WIHXe/q4YZGL2KrGM3misVRQ6MKGvSO4T1SJJKMqkByWYEdhQZ+zuZQn4d97val+Vp6J+Rsf/fI9raTTW1KJilek8NSLCdocWvClABkav+R2EcB3G2H/cXPUHkR8JAsEgQODg4KzAQQucQ8TYFggH1eqHVAJRKS9s4OFcOw2JHqupC323fuKLmk8AaoSsADwMF3AazTg5eCKkHJ2MS43bx1WwkfRQueCde3tLIiFtXS4qJ19Q0ouC8fHVq+3gGBaxMTNnntmubVs2dT9uLljJif1ybGbXxiTGzLUBtxvrBMUXsRaLd3oBZzWT2sYgXTubwsoUk+3Po4FdejN2uuVqDtixcvBESgGDs8OlKCjs0zADT2rVH0EFs/sebD+jhUs1wnwAEgNrbvPA/9aWmpFEd55Co0Jes2KbwSeOSgZb5iHRrgb6g0U9ykZ8z1UBQl4OI7OUcSqpamZk+gM7a/gAg8vwAceN4iQlT6h1XdACIIj8THLXij31/V3sXXFz9OqJb9/KogJ3NZNrlJietArbMzswX5AEIrgV2ABJW+xr7tChyADJGslAnEHTCNPpvM/UZraUa5yDjwFPn1TTsAFlTROzv0NMUq2G2ZWMMqAH8APBVrJV+nsy/HV6pgdajU/F6kFD0V3VKZqcL25lBeRHMwJgoDATDLOlCgJap+B2+dGOCKBwdw3HaTucc87AeMg0BSARLCbtV7CFWD5KrCJQDguK5g1/LdWVDX1/Cq1WnlbrgExm9NWqSUUKRE8E3hcfQc93XeAarK98kqDQDntEIcYW7y7BnjFAliL+IrZ17Nas27NjFmm+ub9uWXX9n6yis7P3fVVfWZZRRzl57im/9Bon3j+m3bxv5ned6ujIzLXplL3NvfV3LA/CbZQ8kL0EgR4BArpXO3NwbEZD1gXGE9f3RwZMtLS7a9ufaPAID/8MnWN7BO3XKbvtV12YfBPicFr6WY1dAgco4rVi50nsx7kiwKBo8fPrT93V31l1uYX7DtjQXL52GkN3kPRYxoceA4wb5qOwHA2Lv12Xvvv2c9fX12wnxEAYh1vAqFEObcDcEtmHy/DXs5/h6kIIo+7FGujAUoLugZ81/GNffWEzl3zIgCUJCSgjgTRAn1EkwOA+w5rCkUGKVYSesln6Goyu9jTvGs+Bn9OCka8j0BsnIeMIM5SBB9XCniwLYDy7SkoAXCse4rcYQIJfRMo/8fhIMy4Hm1MA5gzdhk3ACIhJqY91NIYI2PtZXr8HvjjijMBcgrsNO9p7C7ebB2OfHP12I/ptvYBQCeBVyjTz17gxRv0e9crTeqAVusT9n1NNbw2P/8uL4eqm9geu7xvgrZJEOkjN8Fq9sJKw6+qsdSAqy9QMOeRxHD3Sl4DyQGnk+8vJDhThvcJyl9Mz2Ofc31nvA8D+4V40BuF1q+PODiWZ5lVPkBboQ1tQrwIVWqgB5ZBR6M+FCNO+lJyt+IoSt2qX4uAXRJ/as9EhBBFB3/PWtkKhI7BbPaPsbZ9gFy1Bj9fqUAPk+WrbXndlZzbqc1rgCWcklAlhM2tO8QFxHjqzUNMSsxBOOG2C/1zU3Lu8bf+YlAS5Qw+/vbtrg0L+AAxwAnKdIHEBeTRimucMKh6O+97+pUnH/x6ql98OFbNjE+Yl98/Rtra8dJqNZevHpucwsrdnh0Yp2dNXZlpMcmJ25YV0e/tbX02TffPLH/9X/5jXW0ttr42FVbmFu1xZdrlmuotfPyuTV3QX4x21srW65QIytl4qKD3SOp11AHbW+WpLTl94qniefJIcgPTs/s2v0hWTqjputs67bO9l7r6x20na0d+/TTT2xpdsdGJwbt3fce6LsAr56/mpX7UGd3sw0MDMlhYWcfsGHc+nsHpMx4OjVlB+uu6IHYWst3ls7lJqXC4MGpdfY12+1bk9bb223nF66KnHq4aq09jTY5edVWlrdt/sWajd3ut7GxYdvZ27LDwx2tPZvrZTsFhz29sLqmWrt1Y9yam1vt0ZNp29sq2tXRAbeonl+0w13WygSMpq1RxfF6ABdaB9Tbwd6RYmkGjXLhyEciDHotp5MVYVuT7e+4aryrv1PgEusgewgqqbX1NRX7m1rJDWqtt6fX7ty5KxULLjXsu7lcnZ2LgBDArc8Rn6R+EtlYy39e+b/qhpnA34hNfL2J/sKQ5MgLARZxPojCrw909h3Wd61JJ25/rjmj/c0BSd6DAi8IHmlySTGjPCQRHsNdR0SdRO6oxFlhNZ0s/aNFAPu05wpOdGSeoialOCw3GCmTfL2tAkjVeKfyaCoxm9/MAKmUpyY7du2vCSGpxIhq1ZQeQCJsxjqmtgTJ2eASCJCOjzONyLKJeEdeozU77QkBdr96+cr2d3cUf3CviWHZ2+mZWFbLDgflvJbB/u+tpgJkS+Gj104qoXnKZ5LK+4fRU5WUmP1d7Jlei7lc/7h8jd57OdpuJY6VXJbUviQRfQEVIaGQS/b2dsnaE7IMzw7QamZ2RmpHJ5idaI4sLCwoBuHnh4f76g1OXuz9k70YTk4NGAzJkdgPpyu+k38DoAOaOSHqQgrYyWs3BSaQE/23/81/p17crHkAGH/5v/8be/z4oa5XJNGLM9va2nC3h5zHYDy3eH6lYwg5K7JzZn92lbfZ6Oiw4l3iNSnOSsfKqyCM49hweHBkL16+EhBYyBXs62++teLhqbW0YpMNQa7WDg491iNeoXbDdhkke9IZFHKDA72yUi2fHFlfX5dISNcmx+3OnRu2ubVsxdKe5en/mPOaBfUFhAHsQdTOsIDe3Nyxq1cm7eaNu+pryf0C2JM9KIrXOleHAqBm3WV8rGXzv7Cpd3giaicanakveOS68bmIoyrHCqJwGquR+3lNxhfl10E2rSFRDFKMkJbFDCE3iApZ9XD11D0+DJKWapmp/sOxAUGw00bIsrq6bE+ePhZIIiejk7INDAzKUhw72afPHtsyRJ5yyfvqNjTILpXYlDFNDYYVDwV/WEYDnvKi/+76xqos3xknxA+M7c7Obh0DxZ0IHxfe6obYgXGtWldLmwj2rCd8zlV9NXKhACxtaqJveN72dunJvSOil26p8pBUp2B9r/N1ml6rDgD7QtLZ3SRiLfcZ+1xqSOQHEDKkbD4pu4o4kW/ISZkj/B4AmBqZ+pdDfmpoEAmDWGJ2btaOj0+VqzY1N6nutLV54DVCiUpyikkgLwMYSl1cjzp4V7F+Y1OzlJ2A5LgJKNc799ZrfB/rBucZhFGNnUs1xFj/fziu3jSOPCb2MfY6mFsFVqvjTzWJFBerH33s068dI9baGNvZOoPGdxqs2bHvFv9+Pe5IkYQHGUGBu+uEc1y1dUvMGf+152C+1ngeV137094ACKws2q/7uFR01fZxUTn+EQSXI9rUFb2tzNmJeqmT51+9Oi6i+Etqimqn1y/yDGs/oqTBgX61OTwo7skBa/L6pMRiq6uIX870s7aWVuto71QstLiwZMtLK3ZwcGzFYtnsnLzQ2/YQD0AgYvCiVubaJOopurAhnAGpD3APlB8l9xbaPYkwnHoZQ+LAvYJXawtjCefGDsWPqGAb6+mdnRcATF0VIp+cAvPu7Ki1To59YR2TYaVeCs0yLTTSc444hwehGh+xDTOYPS8Tm3iNPRKu6hj2cecxm8Bo2To7dqJ4MdXw9F8R3FyU5wTuM+XQEDjPz071HM9rzq21o11rJKQO9jVyZO4DY2h66qlNP32htWNhWwHpT6//DO7ATw/6P4OHzCXWFrwHcCRDshQo1KonrBarpA7I1+esoaVgHR30WKWgSD/QshXLh3ZMP5FC2qhYeIQeiUislxyaUt4aCYcXoFDXph60aS11G0AClXMl97QpdLZwMF/9mHEcV1JUC4FK9tL7qxt9Yvy+lsQrBKqAL68/cApFAJreAF1FFOysJSEwq8sDPoB119nRwaltLmNblL6g8j0VKCSVGKsnoMA0KdIEkkvJ7Owcin8NzY56U/w7OeaLzBqbYMyy6V9Yc3OD99DZLgamLMY9Pa3cru3czgCACSAQSqphPHZsBP8kOr4pBuC9u1cUEM81vgnBFlal+5XuveMZCnpRAdcXclYuU9WjeNyge8O5He7CRnIb2O7uDjs/r5Utp4rnGcttD6DCsqTKGOU5U7hUkH3sXtsEfrARUfzKQqauTgBmqJcCtBPDM/XgCxaqFxM8AOU49JI4IajZ9v7D9Y31AshUuMqhejOBjpwDBSUSfcBf/gtrq6GpSYkCajTYnbC9X83MSqkoi7XanPoMsdkDjNy+fUsBLeOfJPjJk2e2s70jm+k7d27JSoUX9jnx8oKw91f1orODaGJshZ0uirADL0bBwgPQVyFakwWbNfq71SlRR028vbOj66d/BgkOfVtULE7Wp259hiLcVTwRcCpIfK2HGYE/75USMj1HvjaK0pyHkwVc2cT7KIApuE29eCo1+GAIUziuWCj7OajIL1tLtywJUDTUrwEscA6u4mVMer9Bt9GkCJYXiBA2yaFOV8EmAYfqsynLci+QyT4ylEqEZWnNCEVsACPMZ1lgR2E+MVd8HPqzqxafXJXmzzL6g7/O4PdEIIJ6FfulavUFNRjXXJfW0mSN7fPae8pyPoBObv3sdsCefKeem1JkJaA8BclBPPDjeBIiy+L0CscCV5n5eh02024ZluFsp0Ik51NN+r34rKGZwLd4ngIrxJL3vssOdLDXuGKS5IT7wPwPhqMDqgDMVdvtODYLVgDPscf5c4g9wa+LuZpN9KLIEYtr/E7JYVIHB3FBQAPjNSkSswWSSPikQK8kjWnxTPuYq8OTEqmiwEtjWNZADuKQaJ2hLGposC8/+9K2NrBr9p3VlXgkPg6+VZqYZSeWD+jXNzolXyiASfjnF1/pWO6ecG5t7d1yI6DPmMBLrL0vzrUGPnn61NaWl6xGPbOJGU6tpb3DJq9N2Mrisi3MvfjBd/3hH/yBSnv6QEtbj42NjkkV1tXRKdcFinZQBkhfYeNji82IxSWAYhfAJIqUg/192e6zV2E39vLFSztRUtqu66SHJHOAhJJiLEU3ElTuw62b921ictLy9MyVVSZWdLVK3NmHuXcoNgBzXd0IWHesNZL7B8uZdZdzpWgSqncpaevqlEgHaOo2VL43sd4zSAFZWcN8bTvVzyiMB+gbc59eeqxbrA8iMqkQTXHT10nWs1iXvJe7g9ChPue9sScHaA3QItUKJK9kv+/ENVfvM8uj93ecB8dmbWftJ8HXPT0py/LaQWhfV7HGJo7kfmnOixCWS5bZ2CDWaN/lc74XojB2wBwAA/JallwTsgfOh8/GXhGjym1Wg3Tm9yMslYP9zh4ZLgC+p3iME3bt2hN5RhkFiwDgCHQr7UYu92AO0IHz9V5QXtQQICmSlRc6w70hxhGAlBcufO28vF9kLOxFkKuScLSeJYISquHob8gzjrVJNmYUCFJRtAq6Ru3J1wn1C04EvOg9mZ3DoQD2n2UVUx4wUtgORZsXc5wYFVbjzF767zrUmwDigOS9wuzqZAFKKZ5m/dbfa62WgiJAMM8JQmrtuf7IpYPCunp3EWD7mi9LetZYQOK0B+YBu1QgAyh0JVPa/O30DEt9s/HxIbtxe1z9ArHdfzr1VOoIFC3vvP22il9bG/vqObu0uGorq2vAbzY9NWWTN0btv/8f/mu7qCnbysqc9fR22vPpJ/bVt5/b8uqOLSxt20fvT9r777ytoiq902qtyb75/JWtrW3Z+x+8Y1eGRm11g/Y1zAAAIABJREFUeV32ojyOxaUF293fsc52CF2tmg+oNQGiyamwrGMOArKsrm3LjjSsHn1T9yvsulJvD966pn57uRps+FusfFy23//ua3s5taQ5cPP2VfvoZ+8qlvjqq69s6vGSnlahodY6e5sFahJvzsy8VIJAEZuCNPuJXA1KTkA43j8RqZd2L/0jHa7uPD+xwf5+xeBziyt2tHNm/aNddv/+Ldk9v3j53NY31gXqEN+3Nzfpye/tHtvuKk4DZ1bXXGs9fc3WWN9sfb0D1t8/JHLL1LOn3qe5JmerSxtJiZohLyRQsLO7QzEzvUhR9Or24A40Map7+OI5JCsvkipWk5I4J7KuLJBlYVwF5oiJ6lucwMK6yP0ZHR11skVyHmAPp6DJcuit5v2BYMfKF6jPXEqcNWdj0lWsn1OBOwX4EdPo3EIJpBycdZp1TXCwQCXtg3X0va+z9tZWERhYJza3tm17c1cW4PWFJgGQzFmdV7JsrDgE+PTT3GIuOkkvgZeJzKL+c8y1ZE8YoLTWJnKjFLOxv/E7CMJRiCaW4nMCpxNR2NeulHemgkBF+ZRZ87KgpseQTlbnO7NEm9djEa0uCqeqdor6QXJyqMSHichITFcsFR2sbGqq5BgRy8V6HeDNd999axtr6/bgwQMbvXLVcolgEjG0AzOs0U4G0BjIAnEV9aTHfFW3ndcK0JcujPPPxnyXbaCDXFCpVOgvVQKCj7wsSRvgABv8KgGW85ezzMaq4ibGen9/r85xdXXFnj17oj6mgDm4tKyvbwjwJZYHcAIgw2YXu1zUXRTcUXYpP29s1HehtoWEyFzjvWtrqwLScTFhjEJeR4GMPSj5Nj1GOSc+R749/XxKKmTWzABDWE8At+wiJ0AZ0iBxDuTaq1dGtRbPLyzoWbCPeVzFs3ZnHJH06utk0YtabWJs3AYHR+zlyxk5it27c19x8ouXL5WbcFwA48NDwBQHHmlnsr9froblEPjyOevobFX8dFw6sO7udpGGBoZoCdViTc0Fu379mh0c7dj6xrKeL/0uc7l6W1/btKPDkpWOz2x9nd7SrXbt2k3FqdtbO3qagHQQyEU6qMmLsA/AUY1TfABdBqUutzNSLKO+lLzPc+t4RZ4X4z+O5Tl09dhVdaPXnF4HgCO+85+nHDw7tuNYr+XI/n0+mfkfbRyifoHKl5iUGs/e3o7t7K5ba5vbl798+dxevXoukJZDA+Bi2c+9ElC7vSUFNfsW+wX3a3//UK1u+Hkof2PN4T3ca5GkTkq2uDjnfVOTYp7ak5x+kuUsca5smuvrrZhs0QGaUeRxvl2dbqvOuMfF6dXL51QoreaC84Nceeat31K9pTKPIVXWkeeQ5xNPmrV3Nll3Z7cciNgLXr58of0VogWAM22WUEUvLdEH9kLqXUgQ3V2ulCS+oWUb+2BjI84nbgd9dZTevb06B/pwP38xYx3t5EcNtslcPaFHcrd+v62aG/VfnI1qZXlOHME84Ro9jj8X6M61sBawVmDzjtsc38ezrICemVrD62PpB2t9xopcI+UPgL8xdrPHq9YXk0I+Qyi6fJwMAJipNTv2HtbN2Yw8aq+xXrPeeL1HAJ4Uu9XYlHOKXE41qEQe/mH9AeK574NepwEUdKuRWMdVG1MuWhK5gD+4GwAIRy2S54+V+crysoQfvX291tHaIfJNuCbOzr2y5dV9a20r2Pj4VSlrt7bX7eBwx65cvaqe5UdFHCPctaiAAretTevT6vKabW5u29mp19sh0/BfLL8h9kA+AIwGuCTPUyuNc5PLC+fNOcS6Rt64f0D+6C6Xvb2NIlO4g9mFcknPlYn3zvT3wYFhtWGQy1YjLjOIK2oqttAArqFKj7ZdWJRGC8HXt91YgXSfk/NIEAeCuED86PVMJ/FGe4fIMYPwWmkdluprAoAFGlOTIK/2+J+YSurmNCa9LR8k+JKdXZxarXJs8usLKxYPLd9A+8VCconydmqcLwQoYsKjg31bWpy3pcUlm14o/4QLvr6Q/Ej//dOD/pE+2B9cVs4bDWgDKcAO8UCQTfeM3lYEunVYK2CzVSPw0AtxBH21dnRyYMflUir9VCKyTDDogWR1Y6zw/TzRATPE8jisf1VId8ahbAwIvvOufJVSTGzjAE38axTwZPIWLX4ZtUJlW00AT4ZCWwl0I8+K43jv32Qvrd5IbmsSL5qis2nU5ZutodAqu52lGawj0zl5TS59VWLnVNL4Hxbh/UQ8cPWCHww5778K2wgWfX19WL3yLHLqk8B7AYMPsMoon1ktKt967iEg4rmdpZ4gBlkINbWA+qrmRT2WwZNSkUEqzHRPM5hPuqjLiYFqAAwf7N6wB89TpPSCZj0WbsWybSyVBIxjWUcvBRKTfI4euq4ic0VO1aaRTQ1rI/Wg2N3Xhj4yMqziNIVyFY3pR9LRoQSSwj5BoQChiwv1N6Hw5AUJL5KQZGIhxTEp8gR4yu8amhq14cPCJNBmo+3qAVy6UD9d2MHYp7A500Nna5ueF27ThIKWIj6WUlzEysqqFQ8PrSBVU8EOsUypLdjoxDW7ceO6zqGzo0NK3E8++cymnj6z87OSDY2M2c8++tB6+3o0V9iEp6emVZDp6e5S4NvT631VCNJfvnxp01PPZV997+5dJQ0kr7C3wo5MlofJ+pngiHFFrxl6N5FIEyxx3LpkU8c9iR41Do75mJCCMRX9SWzUCworKe7l6poCdKyqCcTj9wRKVaJHDB23TgN4pgdxW3ubvfP2g9S7w+3jPLB2lUEUewIErBRf0mSOZxsBsQO83kfD14mk+FG/Xy8Yh8JOatTEntT6oyTEVRGh9HWrbJ+nHhx7MYbkNpIBigUoQZLxXgWkzlo1v56IVIpTAnCrFtLZpFnlwNSnWOeWsX52hRsgtp+TwJjUyzLuYSUBSEl6qBGyyYyvc9X7FABJAOVxPpXkPSVXoU50cgNqQIAlQJ0Aq2NN9vDXr7+qqBbTvAJWu7sEx9Q1ejWq8rkAsChwSO17fm5LS8vJnqtHwFis/cwLgCSS52ArC/zyo6WFyxnsMZa0L8nlwYt8GjOJZKC1zZuQuzVkAkQd+PIiq8aHlOPehznmidsOpjU+EstkRVvZa9PxeH4+Zx1EFSEgqeicxQpD1PeFpfkF3fOdrW37/JO/VeLiN4z1cMhGhoelPigWN6pFvMqO9Qf2HMZ3rmDjY5O2vb1tG1sr6RNOEijUNdjPf/Eru3JlRM+6dHIipvjWzo4S+pX5WTujP483irf65g715l1bWbWVpbk3As7/MaFVXV2z3bx1R1Z/FGVYb/b2D+wcgCdfZ9cmJ7WWo654+Qp7wVop5Cm4TT9/YetLSzY6MSpW7+yLp7qnjU0dVpdINKzvrJPlMsqOc2tr67Tbt28L2MHmfmtn1zpkMd0l0g+gN/aD5WOSK7dLjjlDQsb8bG1rdYA3gb+Awow5njXJbIxpzhkAR/3Q6dcsS2pToZCE14uNOa01uCx4r1uUCvSlOxPIw9qv/UzKqfqKKh3AFBAGQJxr7OzqFFmKvRTWdvS1431S8mLFdnau9wP+hkI4VDkiHDEHLiBiAUSjVqBvml9brJk8H8a1lMInbvWutTpZmvO7WNs5togpOfo1lVQ0DecGEn32qShOqih0fqa5H9FY9NkWeJ6sTjWXo5Ke6QXsewRJs7eecDcQdxwIcliVqJKIS1oHqoS9OBfOPwASFXQEraTetAlsYKy/vqdlVQERd7oTivfllP17sghzUlUiCCYFAJ/h2XOt8ctQiHsfKQfTQ2Gn/S7ZnXJfvfe7u7xEkVT7CkrsEy8m+HdwDCdeucLNC1JRsnJygduWcb/d7tVbTPAdFBaDnKXeosnW1MeS713xudgnBHin+CGIOxSbFM/Qd/fcixxSJcKc55knQKZ8fmq19Xm7yLuCh+p0oTavAk4cqyb1AJbqQfbkmERz7rimQD6CIOgxCN9FjpPPX1hHV5Pdu3/Dxieu2KOH39lvP/6NHR7sW0trs925fcsevPWW9fUM2sV5wT7++8/t4aMnspPc3l2299+/Z7/89Ue2ubWqfr7z8zP2N3//13I2am+jJ+OZjV6ZsKsjE/bo8VObm1u10xLz/9h+9Ytf2/joVbU42VjfspXlDbs4Kyjef/poygaGAaAfqC0JvUaxqTw+OratrT3FmoMDIypirWDZuLNpxeMzK2MDydZRa9YxnLeWthq7f+eevfPW+/b08TP7+HefSL2GEpTnMXp1TLHR9w+n7GDHW8909bbJnrKpuUG9gR3MvbAOevX1Dtj081f29OG0DYx020D/oNYWFEyoL4izsYllDaNlyI3rNxWXf/3lEyOUaetrtP/in/2xXb85IQUgRKOvvv3Kdjc937k2NmRd7X329PFLW1/eUfHY150au3l3XMTNxw+nrXxc7SXP9sQ88LUiSA4VI49Mrbxqd9Tbj0XnqW1tbLs9a0NB4LgrhVNIQSGu4ECw1Flm1jPYYzduTgqUAqjHoejevXuK3b/86ktbnF2yt95/YBPj1yyXb7Dm1k6tw7Jz13GI/3x+RL85JiTxZhQbfe0B1HfrZtYDkRpzNVL0A3KpwFqAxAnhhz6MJevp6bTh4QF3Aqg5t/39HdvcXPU1/bzGDvaO7WCPtgEN1tzcLnWg5jgkPymAzmT7JCAitaagB7DWkQo4G4S2BACnNjIel0ZblOSwEmBrirecpIk1LTUGXz/c1Sn1Ng8yZopwog+7WxVX249EnO55YDhDuEVkNiYPMq1iQgHwqTifYi4n8GX1hZfx1NDERExJ7uvfXY1yyKvYK7/++mvb3tqyWzdvidiEbSw27LRk8Pxf0XVSY1b7vV+un4Sd9g9zhzeDHm8AzvRl1f6SiqEvWYiGC5HbRzP3fT+ptoJSazB6R6plBfGP1xXWNlZsfX3VOjs7lBe6HfSR1iVA1vff/5n2ne+//1ZADiQa4gdIyOwdKCPJTwF4N7c2baB/QG2SsFdG+cscwroSsBigihcxxtOnj9WOafLaDcVWHCNijMlr1+3O3btaS6aePZOac/o5MWCNdXX1SWmG043WphJzpFe2toBigH7ETcsrW9pqcYHjxbxrbau34aEhKxVLas3ipPIWOzo6tvXVfWturref//wjzbXvv/9O5GtUjX59m7a7d2Bjo0MCu9dXD30IpBY4OlYTyuRTm7wxbJ2drZbLn1lnFyDbsMjiu3sbtrg8620iRGpuEJiNJTYkJIDo5ZU9uzE5bv19Q94PuabGbt64LRUzwE1TQ7M1N7bI5reSY6d4gzUlxp6v7+zrTnSMXF3rUyJkReyXPl4hc7wp3o/cS5hwhXD1w3dGLuvkyMsOUnLsSiSZqPdEbOVkR88bqTMpNkzKXpS/rLMAXBsby1aoq7H+gb5KLM2Ypv8p476ttV3gLbEyylzioM3Ndb2XdjSNTS1W39CkWhTjnrULEJNx5OQ9lOxN6vnLmN3f99qU1LznF+rbyxrT3k5rMNNc4eeNTQ3W19uv58r3cR8AylApDgwMqF4xNf3M7LzWyqULWX4XIXm5aUMiOFf3t0qcmeqTre316klOjrKzs2XPns1oPgwP97jyvnSsvOLouGzlYyciirjHfazPWXtbi8YyeyGEVNT2jHNqb8Ty2GeTG1Bvmp6e1rwNAne4EFGrW1paFZF7fGIk1Z3LiveJ770e1aj1n7nJvVceVFcnUsfQ0IicwPi3YudEntX4S05bmlNpbY09wcdptd5U2cszbatiLc3Wn7KjM34f8yP2kewciBia98RYcAKtE2pi74pj+TXQPsLbAbkbE2KfJrkDag8UmSnI5hd2dHwoQgFkhZbWNo1TuXcoZi8rbvY6hveu59gcV3E3Kh21d3PyaVdXt/JLkQbXV2VZ7v3YPY4SwcHIDXftCEWwHBCou5zaablsxeNT29k5teaWvF25MqC6a1NLk+UKiGAO1bMcsiJqdPYVXWu5aB1tbTpn+mFDpCnUNlipDPjId1xIWEMrG+YUeS52/fSfbuvoUE6hMdjY6Bb3h0Xb3tm2re1jtR2hfWVDfc5aZLFPTItLY6PGFk4UuPTgAsB8Yj7TWow1DpIDDgkSoQincCyCWonbQNM32UnV5Cue/yO5TzWmynNONa5EWIux6S5RKeeTWIPYzQHgyCN9X071qpTtRr3Kn52T2rz0EqIPJ87xu2j5oTYnclU99nrd+amVcB2xM6tvqrfTi1MRStbX1jR+iCch+x8fFf0Ypye2t1e0udXTn3DBN21mP8Kf/fSgf4QP9U2XVGiqu0DtGwUzWfA0uBJDvVaPach+pIWUda++ng0Y6yoWngsrnx/biaSwiXWX+W/UwKsALJsuUVwqWydVKYuplGOpZ0cAva408Y1ahRipCaJvY1xNlQkdJe4sGBzrbtQC/ZwuvTOBQ368SwBwhTzLYurBOSCwVA3pvYUc1hD0iIXdv2/HYQXtMUYGAM7e/T9cjI+T4Dp1pukmZhPKuBaeQWOL9+8oHtAX48LqmmF2O3BMH1IY9zqN3IXVAP7KUhtAw3ujOA0sgd0VUCrZZr/hNB3PSVaofoZWo80GxWyt5UNJl4p9xcMz9eWS4uPcLYvZiAs5t78ioHAFjgMxFFM8qKNfDcXjE1fYDg8L9CXIBPQleCRYJqmB6Ru2kWzIbhHTo6ISttBsot5/zu8p/yZoJCCFERXsLN5DsEMBvbGxSYxZAgsCepjGbPgUr0haYWoD/t69d8+GhofsxYuX6jPJcVEfwPy8NnHNhkeGrb29UwGCWylf2PPnL+zb7x7qeLAlb6Q+wATOqysr9ulnn9vywqJ6Tt69c9tGx1yJMDc/Z48ePVHgcu/uHRsYHPB+xhcovunv6VZizF3uB3ayq2ur6g88Mzsn2/b6pkbd697eHvvgg/eVZLDhcxxYy999/72KXQDW2F7Hy4FGiqNe+OHlKrdkM5Ms2lwV6slaBDDVY6AcdAtUvsOZ71EsqW45lwpFGTA0QNgoSIeaLMAXtwyvgpoRdKsQpgSZ8/ZCUpR0pOhzVyUP9KqTtpKYuvouWcioAG6616ju+ATjUqq5BCZx371Y7oorMcczwZ3fI9ZPMS80Lri3vs65hTXfeUxwnSzxghQSSYyTXNxS2Ptk+V3Ogr/8OxKTeAb6bt0Pvsd7cAXoXU2ivMjha7IXh/icg855LRYEzABmsvFMN+9ymczXBj+fdG6JAe4kl6QyZU4khchlELy69qmn8omDvRQtnMHdKrBWytPUR9xZtRRp3KpH9yUpj8NOnHHA/Pc+Zie69wEiKxFL7Ie4bzGeK/cy1uN0r13JUl1XokAru6QElPlnHRTmeGFDG2u7wJmU2KmXCwQo3TsP5FH98vktmOaHRzY/O2+vnn+fFHdefK3N1VljQ7sVi9G/Nrvf/H//neTr2sQNJVfLq/M/eDN9diHCwCA9T2O7tbtf6xJgxu4aNs/eD6C+udUmRsdsdXnFtjZX/8NP4h96Z03Oxsav29UrV+QwwTg4VY/6OusfHLae3l63HCwWbW5hXi4aHe1tKsx98+mn1tDcZOMT4zY7M2u7mwtSS7R39IlJzLNiL6Ff0cnJsZRSJHqFQrOspgF7Xzx/JnB76OoV6+vvt/6BQSufnGke8AIAiETZCz4dblEF2LFHIk3fX6y+61QcZe/hXPleevi2tbWkdg8U673nb6hFOb7UpxDO1Be2oLUXAJ7jM56kKFPBxG1+VSSordXvAXLFnu9oFwBCf2ZUC4w7Z03Td9PjPdYd7m0Az7DsIfwxdnUOye6S9ZCidih8AW5j/eK7ma+skZxD2FiH+hPlGQV+hgxzP7tGZdcAzkvWo3J5cdCXPxQCvIiB3bX3N2beRssBBx8h5vj6xysUKkE0iTYBTq65rGiKok6Al0FM0XFloey7hPd9ryoV4rv4Pq0viaCigqlXOi+N8vhZNsYL8krsORFEepE0eu55ATZ6a8ZBVaBIzhg65wSWMMbjvaEIV9gHCMy1pzYfnHP83vdOX7dkzZqK/NxrxidLHtdeFknUz4tCaXNTo54rRSnlCewXSRkoxxRsXYlXD4v6LIUd9gIBX5Veza4Q1LqWis3MFb4Usp4IM1iU0d++eGwXENN4FhAfaGGa4tkazv002T6rB1ci7jDm1DiMtRgcDJU95D8IFBzfnVDUk/Ti3IpFbPAb7d337tvY+LC9ePHMfv/pJ/Zs6pmVS0W7e+eu/fKXv1a/wL29I/vX//p/tpmZeevr6bPuvma7OtpnzS0FGxoZtNmZOfvf/vLf2NbOhrW1Y/HYZH09I1ZbU7DWlm5bXdm27757Yq0tXfb+ux/a7Zs3bXNjVaq3J0+m7Ksvn9u1sTE7Ob2w9c019TPfWT+wvqE2Gx4e1FqAQmNhbltKWwAKqXPnZq2lpck+/PADFd82Ntft4GDXDktbduXKoA0PDtvFea199cUTm368aN19uOo0qxAmZ5ujQ1klY5naQE+0ukaB3Dvr+9Z3pcN+9osPRAxi7bgyPGqPHz2zF89mBc6OjA3a+OiYHR4d2NLyohRWxJbE0gDikCnLJxc29WxGPXhv3rlu/UOddnJ+oOITBJzl5TUrlc5sd71kPb3t1t/TbdNTs1Y6PLH+YVfwMuaY7ig51te3bGFu2Tq6WmUTWDx0Rx1t8WlNcYQiTctK0lhVqfkHPF8gXsM6j/WOdQ3Qp5JG0tt4oMeuXbtmC0sLtr2zZXfv3FHx9fnL57r/gH5Li8v26LvH+v67b9+y8YkJsxqOSe9grGtjrqQWPCoIu3W67y8QMCme+jqiPFAhAnaCOAJ5LgOhxfvFQpxwy82Tk6KsZG/emtQY39hYs6dT2JrOW3cXYF2/+vDtbO/b7z/5wqamXtm7b39kE+P0bGU/qRX5i3hJahW1J/ICsiuO/WZV89TIXxOZ08PBytoZ9y7er9woEefcEtH3u2zR3omhQZIOwlUiM0ermVTMDiJMPHOWE/UHTDaLVeJNNc5M3RkdCM48+2hNHgCIp8Dp+oJCkynWJsOCS4Aaewe52PzcvI1dHVM+S1wAUI+NdKVwLDDN8yI/9+jr6Ku8f+0/UD/I7DLk11lQ4gdhVsVl8vL3JIwkzZeIX92pwVVkvi8AptHjlziD8+rq6lBOjxtAqHd3d7bTmClYf2qHBFA0NDScFHwmcAywyJ1ITm1tfUWWm/fvv6W+pKxXKyvLAnchr1GwxgGNmAVwgdYw5NxjY9e8r20i2pGj3b512/75n/8LxS6zczM6ztLSglpSrK6s2cLCsuIDnFsg/N28cVOx2TfffivyGvEcdQbUcDs7gBJOeG9rrRcI1tneoffPzi1bueTuE+XyhTU119ndO9e1vz16PKU1aPL6FRsdHZcy+tGjKaurz0kR2dIEIHtgi4trIoDQIkDxXn2NTV4bk/oXoLK9vcn6B3tlXU8/TSww6APf2Ih9dsFKxyd2cHBkmxu0jFpVrQQiPo5vEMrb29rtFz//lef73LPWjtSX9qRSEyEH4V4yDj2HwTGFnBbhAYphJzFSL4G8BEGrkndWcrzL9as3hfdZYsPrv6/GRH4czzN9PlQIeolwE/3CRZgFkEm93hmPjFUHr4kfS1LqMoeInw+P9kVeKpWwMW4QgMZ+Ry4ute/RkZPOzvyz1Ge4DyvLtL46tf7+QWtt7dSayHjmdx4vo1Q8EuHAXz5fs05kHiN7P2tqcdxvYnNyMOxveb7MD8AqwGL2X+o+1GuI9QHXIIURT1yc1dri4rYdH3nMVteQs87ORoHX1KmUK2xuuRoynQ7t/Do7Wvz+nCGsaNTzhoyKSMOftcdMuD+0tVALIi7zfsJcEnU65ijtSSA5QeKIuJB5yR+eFdfEXOO7AO8AGFE2E39OTT21Fy9m7fr1MfU+xsWOXEJ9WpXvOJmD9QUQmHHLXs98bW1rt6H0vWovR8jLnpQZIzGusuQYr8lkXB4y+XusufG5bG6SBX3T9lBF2jOK4qhfUZsJANbdyTL169SbPsGFyg/8egv6O2ODmBTlOespcTV1G7XLOTvVnsu9YAyznnFPaFtH3EwfceYtgB6xBmNFe2lNjR2XjhSnk7twbqxvuzt7mr8IaQCAuX84JbCmMYaxyj85OxUppqurU98HGYcaKXGHxvoRayMW8yfW19tm/YODclBA6IFQBdARq3/GGuekGk2+xo4Od+Sc0N3Vq37tc3ML1tLUqrUMN8ldxkp9g/X09FdsyXnGKJqpSUC+8GtxN0TyHMYKhAziJAjerCCqIQ9d8bY6EAaSo1xnZ7tdnDvBg7nPeOWaqImIVEf/RIlFzqwA6VbgbxCm3F0uuyOrFpkc8zQWk/AkxpXWtUR6kTVzuKym/sUR74T9s9bIVAvQ74gFzyAK+lzmXpK/BQCthkaplu7rJq5h3mpJxPGzEzsuH7vVfb7WTu3UVtaX7eWLadngq/cy7TflbupLV1Rml9bPfsIF37SR/Qh/9tOD/hE+1DddUq6Qu8gCNSp4N3hBkcIdQS+gjd6TMwWhJPVuOc/PHFgUszqzGkbfGH4U6l4HmX3Lq+Kw0VPEz84Zt2lRTWpf8ll+hnoV5o96byWidgRXATQ4OJoW2Uj402iuJMzpRgToEwupL9Ip6RIb2LVjqhPo7/QdoI+uA6D0SCbiyucIZgpSJ60vH9tJMSHclTwtM51eKwJWVtfsw8nkd4FJcN8E2iY2WXbjISCTGkQMMZjQzni2aLsWaDUqYGysEwhMcUBrfKhl0k4Wx64q8qqbXNyfyq4nUMPZRlwlVtBiR5XZfLGGbrCjAyyJUJPClOe+ee+1CJQo5nLeBBcw2djACVoJWlT4k21RmwJtCscw6+nhwO8Jkq9fnxSjlYAY9RdM+ZHhEfXgWliY976B6d7wGd8YHdBrbG5SbwqCJwBZrgGlFQAAwQTFL77v6bOnCqI5dn9/nwIBEng+Q4CL8nD06lVrbm1VPx6C7zt37sgChUKwionnF1Io3o0vAAAgAElEQVT/Tk0/t6++/k4Fu5//7CN9B8Gi7C2TxbTAopoaHWtry3tuACpwH1BTMCdnZmfFwB4bx3pqMAWOFMjLAqMpYhKER98h+nhwPtiV8V2wCmtqXKFGUk0v4s8+/cIevHXffvbhBw4glLywH4kXBdGKPUn0q00Wxh68eB9IApS475Ewcgz1tD51C1JX8iRlWCp2eCDjQFzFyi4KIWmyuHLWlQQqlBMMpsTEk8qqopzn7YqjZKOZgGyuSWBbsghWkU+9vmBoOuDLmOF83P7UAXyeA2rrpaWVxJrsEmFAYyp6baT7wXthDfMdsmhJ6wlrZSi7PDHA9h3Q0r/DQQm/53EuTl4IoNHno9vfO6ng9Zevr9VEp8IkTCo5WUkDwqZgNUCnKEQ5wOBs0wB+BNikIDvUFmGp52vPZYVHqvx7EU+BqQfo1fHkwW21GEjh3VmV3LsIhsWGb4AwciIFMD8nWXEgolp0DHvaOGeda1JPxpx3YCWBvgIU3ApITN9MES9AJynP0rPnvCvAe6i3FYRXi3XV4oQXbGVBxjM9OVEiA7ObBANGtPZaLcLYCier09THE9tckhzHQVyZvLayZpvY583P2fbGTCoshP1feFAK9vpHRS+sdbdv3lN/sNn5H9o2AwB39Q/oGUBK4Lyx8mM8PJ96aidHh6BBAmCwaxro7bWt9Q3b2gAYhjWbF5uW+yQ2vtWIWMM6q71L6qW82wnXOagW6m+fUwCVBRUIKHRBVDk/PZfFU6GxWQBwfWODehWjHEFt0kCv9LZWm3ryxKaffGmDI5PW0dlp07IFLVqhDhCj3vL0QwOoLZVsf38jFc/TRugRif6/ua3fro6PSe0A8Ms4Bghmnwn3A8YK94gknf0LoMDVviSRSUkuILdWay5FkehzSwFURQ25M0BWctsvL3h7X1ziMcYSxSb2JBGpUsHU9zMn3vDdrspx+2cKsVgyumXipm1soGa5EDABcOYEPN8PAxQJsJPPMm93dvekUgYMdnWqg4AB3EWx3lniAOJewPG+d97jl32BecX9iF60QbCgOMackAI2Je3cdy++uTqXa1HhMfU9jzXN5zPEj4LuJ+fGZwJAjGJPgImxtjMPHdikp3q95iLfwxoUBRa+r9IDM/abBNAHEU5xTIpdpTBLjgYiAilETPbDlWK+I0/xORFiMkWoKFD5+u9reOxf2UJWrGlB3OHf2EdG0SrWOgdD/Dje+sB7ILsTzLni+LAhddUUBYaq7XhTM5aYI7axtaH5hRPJ9tamCpooUlAIcs/bO9psoL/fdvfoJb5csRnneTKPiQdQl6gtg1TzxB70PAfwqfPZpn5lFDconnks4DGHF3NF9smheqFIeC7FaWtLux2X6EleMjUQSH2da4ipCCUg1yQfCO1pzC1ac5wcWy53ai2NjFMshksCIk5Py7Jup9gpq1/6Nh5tWWdXkz24f8f29rftk08/sbnZeXtw/x3783/+F9qPtrd31V4DEt3a6prWyIGhHiud7Nr5RdG6utrt6bMFe/bipX3w3oS9/+57NjB4xfZ3juz5i+fqB0t7s2+/f2QtTe127/Z9e/ly2p48fmhvP/hQAOj/87cfW3/PgHV2tNrzF9O2v1FWTF3XkLdbd0ettY04eMY2Nw/tFz/7yO7evae1AsBjeWXO2jpa7f79e4qN/92/+ztd0z/7L3+lHpFrqxs2N7MgRdzW5pHi2ts3r+s5Mo+xLGZtIc9h3cBxYXt30x4/fShg571339W42tjYFvGSnvDba/v6GcVk7Pxwe6IPXEdPvfV291jxqCjQ4vwiJwttxsnN+zfs3ffvWF3DhT199tBm5+csn2u0g/2iHe2f2v07N6ypocW++Pw7a2tttfsP7tj6GgrnbXtw/20VJr/84msVsd5++y3lBN9/A2HqMgcjcb183KX+5loLow1D2kWdsOZJlPIHrMblEFPNNVl3uLcH+wdyhci+2vva1NplYXHBjvdLVpN34h55rfrU1dZa98hwshLvTWqdBAIDBkmJ532CFReiWY+ewWl94PuCeEms6b0snbAMAFzfkLOBgR4BCytrDlJjxcjWdPf2TakxZ17N2+9+94nNzCzY3s6JtTS32TtvfWCDg1c4ugjF7irkqkvWCNkXag9PqvxKUp3JeS+BjJxp/K6qPPUc1PsqKn+/FP9XY8so7ntMqiaXKd8PwpTHrNEv2NvMuIOLCqWcZ6W1jMf3er+XaisFzyqQHaBrBnjOuMgolk/Kreozr/YS5zixt1Jsf/bsmfb4O7dvpzgfED1rx8k4u6xS1h0LJZBa40RLrCrZ9Q8FfGHh/IOyQ0K4Y28KN4YgHAUwEXUczzPcAUokoASoIQLY29u2tfVV5eSQowMc5P0AYuSgjJfIgYmLeHbae2tq5Dry7NlTgbwQEVjzyWevXLmq/YK16+nTp8qNqAdsbmzofhBD1tcBQpbVZqJ0XLbrk9etu6dPIBLrN+/Deeve3fsqeANosC5TOMeOe3V1XUX+R48f2d/87W/sg/fesYlrkyLNbW1uieRKTABotba2YusrRVnfI0Y4Pjqz1vY6u3H9uu7H8+cvVeuqr2dfO9WecnR0Yq2tjTY0OCzLW11vc7MACvqEHx2eWFdvs41eHde4pH3U1sZupR9kX1+HDQz2WV09zmgdUvCDQQD8lMqHBoBxZWRYbmTLyyuycz45PbeV5VWt5+yxalWSL9jKyqbIk7duXpcym/int7e/UssARLp+/bq1tXUkwMjtUgNYjXjMc2furdufVlwK3jAIoyb4uv1zjOk/OG5jwF4iZmfma9TBknNgzDMn3jkxmXHKPs74wH751cwLEY4Agzo6sa7dkSKS/uiME/IfAGIISd6Pk56oJdva3JAiE6ImMQ92y+3tzTY4OKT6Ce0O1C89keIgOGF5znygZuM1pXrFLto37EKxv+YTbdkaiZEZMyX9nJiaOdPV3S0w7+BgT+QRiAHDI0NSxfM8IWnOzy7Yysq2FWn3dlFjvT2tCYzt1fOBkMXYZZ+lpYrI1gZBr6jwlXieP9SGDvbLIqpBEgD4hoyAYGPk6oByHe6tx0OMqVO3YM67kAKSBOck4VCjA7/kV+42A9jtz4VxE+poVwTv2fT0lOJFdyfCtQlw/tD2dulz7SCwHIpoVyAHQI+deb7khPxRjSa1YHJ3ssuW5THOgqhQJRtWyTyvx9aKv8MR7A0gcdQxsiSdOK7UnSJiOehbifcrC3EQ491JwRX8Xocon1AP9RqIq9TXtXe1t0NQIE72vU6xfB4iCITdovI5SHoQ94i5IbswXjUGa2p0bzknyA2cJ8AwzxcAGMtv9jHWXca17NF33C7/qOhECNYtnqcsodUW8UTP72DvQOQ/1gEckYi/GLvPX75Ui4QP3n/PxsfHbX1jzV7NvpD6lNy/vlCQ8v2XP/+Fxtf/9dd/bV98/rkV8uRiBau5yOm6IIni9sBc3NvdqbTBY850dXbLKWtxac2O9rzNCetjV2+DHGoG+ga0pTF+rt+4bt1dPZpjnAP3qbERAgNzriwAGFIixA++E1IEazJzNuo3qmEq9+W5ei4aoLHXo9xlJJhqFdKAF9Yq2ITHOl7XEaAd+WMau55zOiUt1k6PixivTo71GqKjtPpvcreJep3m3SlEAhdaCXivr7e6eie2Ms4WVxfs6fNH2i/YJ7xG66UluT+m8yJOnZ3/yQL6H1VY+0/4zT8BwP8JP7x/zKnX5r1BzKXNLzGV8IcnCGJRV6EeoE/goScgFNdzBbN8Xa3AYc/rwtaNwNGTpoS5VZLWSLQqQGMm0c4W9D3gTH2IWPtYwAq1ycY4JcPJMtnXP1f3udNgFRSJnFRLpXKtpADM5qiVDT4lW9HzNgxEKf6TUKtvVAKKZR/rxQOYcBfnOdvZPrKdFezkUn2+0huqmvS+TuAVqJrZIF5P1rz2ENZkqbdy6kvjCrgArtNWoBsP2GtWU5+A4BgUoWLGUjvatiSVXvZ7K3cvo+ALBmZlfKV7zn7HmOAzOZJTfn56YfV1OWttpE9DjR0XAQQbpPzd2zm03R36RqC0bVBfCRWVUnGcYJG/o+K9deuW7GSwJyUho+jHpkvwQkEbhhyBCex7ANlnT58pGeJnAAGLi1VFWxSkozBK4Z5ApX+w33p7ehVMUSyDdUbggQIYBrGKA1hYnp6KdYgFKcWx2dlZbf6oaSkA7h8c2sbWlo2MXLGxsTExJNs7OnUtu3v79mxq2r766ls72lmzpo4B++M/+SO7NjGR7FqSzVmyBeH4Dx8+llILte/ExLjPUYQrhbyK8Xy3q5adlc/PlZzVuqUsfwgANVfPz23q+XP77uFDJZ4E3/fv3bV3335X8+bVqxkVZjs625UAhNpWSl2AhCAKpPODhSgrvFSo8WeXFgFZk/i5yjJOn3YAMKyVQ/0bxe4YUx5YOfuZc5DdikAxV385UJfYlMneOcAH2QsnC5V0q3TuBOBKQADVSByS6i0U2cw9gagq5Ff78vK90TdR406EhGOdSwdAenOzimAONgSRwoHpKNg7QIKi0PtxOoga9m0xrc+9P5zulRcb+XyA2aF8qCYxqYdkKhxl1279PdaTdE7ZtTDOM5sQOWBaVR0EgCDVn8ZY9CJL2Xhmg8n2svRCWlUNkt2HQn3PsbNqLw8wHfThPGXlrH7FruyLhE0M/eNjW11ZVfJAEYfnAWDowDKAhrMvGesVNV4q3MZx4l4J4I6ex2ENGYSfsPlOgHCA4Vlmse5pWng1ZhNTJ75HyWEiBbB3xnhwC8JkoQYYgdolbSin6uVyYqci8URT+HMRkQAqYVqfn57Ywd6+FSGGbG7a1PQT72OjfTBvjU30rsmrkBo7DqdGywAlXbKLc7vIfG1eRQX172ltUW/cuUX6Cl9+YQ/X0dPvyUGyqe3u6rR8fZ29nJ+x4+1tyzc3Wh51X6lsN8av2fDAoNR5YUUU91D9UtOJheKQ84k1WeATCZdANp9LKAzC5m52dt4GB4bsgw8/kMrutCZvfYOuJKGX4cb6mhLXpkYSuDr7FsvNuZd2dfy6iiFb60uWV7+zegHsvFrb2nRtW5vLdg67GmV8so4sFJrszt0HNn5tQuD2CfNUnAXWDPb+vI/Z8klS0brDQsxlOQXs7WruoxbxNdLXQ70n9XyjuASxh+Qawg+fc6W7WyJSkETNwc+dZe9AOfeQ+wf4Dfjsqhz6DR+Lzc/6R78sWUFLDXxYWa84PkUVEl8OGjbnALUAuAxv1jdOMsZM9HDnO8IymTWycj1p6PDsmL+yZ0vED4pk3Ge1EAnGfrJu4+feIzP2i6o1vwO/Ban+uU+8IOFQeJPNWYDGqadkNR5ywEbHTutwFIZCnat5kM+2F3F2tWKZVFDSWpLmeOxXIoOE9XsqRoq8k9T6chwAPE6ejgIiMoWpWIdDmevgtKtEGBcqfMFWTzarsXfK9jURWIg75SaQeh6zlnivwmqfMP4ee6nvAxQdvC+wiIIidaIq9P1RoHByfmBMtbY0S7GOevTv/vbvVFT6i//qX9jM7Et78vSJTV67KfJjZ0enenQznlEH0OqBOIqxtLi4aM+np6ylvc2ujV2z3p4+jSdZg9cW9HmKOcx5bgKAMwV2FRlbIbBhX0bxEPJFSesgJDyUXYf7xzY9/coOj06sWD61MuOuvgFxr12clq0GRPWsbBf8YR+uq7f6phaMnm1WfSg3rLGevcB7v/IewE76yLIuYOfpaysg5rlamRwc7spdpr6uWbbPtAqhV+3SypYNDfULbFtahqhk1tnRbMMjg/bu22/Z/bfuKZ787PNP1Wcc+0VAzUffz6uYevvOVfWEnJ5+YeXSmfX3DNqTp9OSNL/3zvs2P7dmn/32Kyu0ENj7/lNHK5idM3v3g7fsl7/6yDY21+zRo+8F8N6YvCM705nZGVtbX7LllW3r7WuxP/njn6sI+PHvP7eBgVZ78OAtKXsffv/Yzk7Mrl+7Y7Mvl2xhftGuXh3WtXD/KZY1NbXY7Tt39byKpWMpp3DyIdaGIInyrHx4ZlfGB+WKtDy/5kTZzIuQDjCmoSknougxltRZ0mut2bW7V+xP/+yX1tBQsOnnz9XP8mAfZceeCnTl4wsrHZxZrR60E1IK9Xnr6qawf2iHO0Wrb6y3mzddgUdxH7CYIiiKFYgM9MuM/t1h3/yDzS9cqaSs5ZY7QMmcklo8z7pattMyxUdfzxmnWidEEE65WVJr4DjTPdBh1ycnvYcmBcNCnXqNss7fvX1b1ukU7WRZqPiX9Yt5zP7dkHJY3z/c+q8aP2pvUG84iBOeU0D4xepwb2/LXs1Oa/0FVCJvq82d29BAv/X19NvFRc6eT7+0f/dv/8YWnm/qVkzevmHvf/Rz5Woo9s8unGAZZCN3qEltKgROVu2fL7VcCXedTJ90v9ce5wpATiqlANa9mJ5RF6belr6Oul0iSh3F1OpHyv1IzilKmR0ICHti/47L4KqIo0HgyyiYK9l6WjN1pgl4FcUnxdkimyZHoQBbnR3OJ3wdduJNQTnX7Nys3KRGr47qeXMzyZnjFcpfrUW+IlUwWeU3qTYTwPWbnCWyY7iqAK468fjXVUFkP8dw6/G2B65CTjmIOVEKVxXWbYAn2YOWEQa4gpn9GSUwQA5zlH68YevMsZlz5OLEqKgap6ae2dz8pnV11Qn0BRzl+9555x213oBIBAiE2gwS99z8rDXUQ1yus6fPntnG+rENDbWoRgBxHGAXVe3o6IR6rnIfIQnt7u3JdhchAyQVAGIsdOlHyd9lcX5u9q/+1f9kf/VX/9b+6NcfaSwB0GLzjPK3qblZt/T58ylbWAB8Njstuzsdc+veves2ODRkTx4/taVllMg4v5xIScn4oB8mMWtLS5tcCiCC7O6UKq2zxq8NKbYhB6eHfGNTvdY69gIUwqOjQ9qjBwf7bWCgT8SN1bVF5aZYzUMuof/yJ598opiUvsbUV3Z2DqxchsReJ4UdwCUxYV9vt5SWxEQQ3weHhj3Gy+VV22BcSukPwJHij3BqiX8nJKKyFsT8iLgmwLEYi5frcWm8V3pa+7+zIHH2czpWAtHiezy/SuMzASnu5OY5JOMBa22AboQTp2cQ44987zgpu2NXIZ/GRkm5PHUP9jnuDYICiF+ssSggl5bXrbEhJ0ICYBT1Hp4t72dus3+zfgnAPTnRfsi9Ji4KC2rWalmT5/MimnGOKCIVDyfre48XazRHBJYm1bJUjQdF2YqPQIxoaZEisdbytjC3YDu7+zY2OqG6BDkJ+Yi7GmHfiljCW3DMzMzazra3lYGgAAA3OnrVRkfHRCxlX6TGxT6JoGJpZcWaml1lCQjOusM94R5QM2PMuAsdqlWPIbnmvr4+1eiIpXgeQXiGUMpaETUb8gsUzjMzM7qXkV94fL/r/071E+Jpvi+I9ACNssVuaVFbGwjWlVpQxabcSUUZa4ofbPGV1Teti9k3xB7k9dnLsIivj75OVvKCcDNMdWP9Lrl5xborQjdtGqS+Jt/12JMxLiK+1M+1IsYwNlCJM144BQjkkFXZ01jfTtl7aQslsJYalbd2AxRnTeVZ8Xwg/vI5frezu6VzhkhAfCv1evlEdVPqlpPXJrWWvpqhFoCT5ImcEpkj7mpV1DNzkvy5twE4gfDSIDvoldUVW1jalwXzyGiLXbk6KmcFYj7cSQBfcXAoFg/s2rUJ+7M//TPlxr/7+O/tu+++F4kOMg929hAO5baYcl3yvXBCkXtVLgmCDlDw5jS/IAlADkKh39fTK9IQ44/e9J0dXTY/PysyRHdXt8dOJyUX1jS3iiCCCyP3CXLM/t6ebW7gTFEn4qvEHBLFEMPSio38xR2LvF1euOeF9XPso6mGrxwjAbaKEWnz5TVCXlH7dJcVJ3ArPoKcnGoj7mTiNQrWNa+HukuCegoncly0mPK+vw36/VFqubC9s2lPph7Z9KsZK8k1M2cNtM+R/fOp+oWz/hHDnkIgytXY+upPCuAfLB4/0h/8BAD/SB/s65eVK9RWJFhZ4LSSlBWi/5kzx3BESLb4SuzzTbVWV+8KBxYKZ0v7H/r2eoGrSvqt5FOpfk5CjJOLSC1pj60kWslp2JV+nqA4AOsKZLfUdEA6khhPZJI91mtIaiSWVavSYNQkZZ1HlykBEg/X7R4oBqZrCr6NQE/UCSlH856d9SpobGwcW3mXjbySxaXbXqEz+r8zeEo29ngdAI5nRlKvHmyJpU6i4OqHsopQBJ661cmuWoB1c049gc9gtQdjnd/rPkYSmCFlZ3LOCOazwb2fSzUplVVELQolv1fqB6z7RUJRa031jdZY32yl4okVD7HBrLHiUdnytQ3W1NCkYivJVlgMETCy+bIh0x8MsDfUUhTBvZdIo547hXLYmm+99Zb3nVxft2+/+Ub/xeLMi9duf6ECOMVz9VB1pU8k8SgZCPg5j/JxyYvhubx6n7399tu6OfRXW1tb12cpPrqqYlEbK9YoBB3rG5tS7MJmI+DhOaJWm51bsO21ZW3YXYNj9s7bb0m1S482B1hrlTgQgHEfsJN++myqEjhfGRmxn/3sA9n50Xf3t7/9WGOf45BoUwTR2BYz0JVSDjJV+1+trq3ZZ19+aSuzszZ+86a99dYDa2ttU5JHIM11KUivqU0BZuo/7ZJ9Vy1SnI5gPI1DASFYMcqWa13vgZHMPSdp8UKFq3xdzYUdFUUAV82yPgRYEvPeAbWkRksBk4N6rnatMOHMwQQAjChWZOdUFLwTIuoj99wDWgJL7rUYkw1N+hgMQ8YF547ljivovIjD9R3s07faLcGapMbzfphuyVe1O/aAzYNBFZ94FslqmeMpSYFZqH4c1UXCOR5u7SnVKGq0ZH1M4O3jOAB5Dx7VNy6UsJnCVJBM4r5UVM1pcdE9zvRGrgDtJ26xGt8b4IqrqKtKV9kRKal0MDqeXawVAQZzfjzzLOPWiTipkJqspV15lvraJSCc6+U46veZlMgQQTgXEt1wnVABMmOvRLCuxCQ9GwfknVTgAJyPO78nzr4UQJ/6g8ayHP8VQ1NEnxTcBwATdliJYeTDwMt2cX99qfQNMPqMOqiO/TZuCJ6gMoZYo3WdFF2wgU5jvqG+YLmaWtve3LTV5WVrKBRUtAWkgwAjprH2SleSaAwxdlBcpqKpW1D7uBKJArBFKnMIEl7oefHypS2t0Lf3tRdFu9Y2FTBZF5lzWDvRzWFuZcnKh/tWy7Pif/QE7+qxve0d29lc/+Gx/iN/0tLWaW+//Y4Vj461/vf3D9j+/qE1tXdZW1e37KBgS+/v7qqvYWMDbN5D+/a776SKbKirt5XFJTs/Y02Cteu2ljDW2W+wUy4dbVeKtoDEd+48kBpnZ2ffroxeUQ941oTicVlAMJZxnAsq8uhTq3HHHCqXpO6StXsC1GQ5rjX0XIkjc1rklNMTJZo7u7vao1AtDPRjt9WlY6GkA+zs6u7UnhHWatzK6C/IM2VNo9hDn3q+k4SdtYqxTzFI650sk93RIED1ADaYJ6zZgMe8WGvCiQAwN0BaroE9mWtlLFAAi7XZeRCuCKsqmZ30IacGgJP6+jT+ve1DEE44Pn935az3PW5SK5JGnQ/zmTiHYodfC4CU217zWdZviFH6DhS9CRwN+2cB9VhnJbCpQspI9qDM94odvmzlo7eoJ+YUuKK/M/9mfeY7Odew3RZAm0BXFO0RQ2k9TIxqfnb5mn3vCLVExCy4R3CujCUUTdwXqclS7+LqWnam62adYazz4tpclef31JUUeTstY8195CpbQMRazrds27tb6u0FWWB8fEwA4bfffSMw9s/+5E9lH/6Xf/l/2OLygv3RH//c9vd2NWcmxm5YXaFB9m/s/xTzUW6FkprzpiDk1n5Yyh1rXPIeCouMa9RSxDGMJVcWl73dSw5rxBYVObBdVM9pKcprpZ5FGfLX/+f/baWy2ZWrk7Z3iLVZjTU2NFstayHF1dyZnR7v2+HulpQ2HV09dlA6sdXtPWtua7PWtibb2lyS/Tv3m3kMaMo4QMnK1EW92tbRbLn8uX373be2srZoXZ2t1t7aYy1NHXZKob6AHd+ebe1uyD5vafbYPvjwnv3pP/mZTV6/plYfqC6xgCV2/OLrb+yzr79WwZ4eZe+/e0fnR9Hz8KBk1AQvznL2+Ps5KSX+6T/9J7a9tW///q/+zoFFVA2NORu80me7e0Xr6+0RULCysmALyws6bldHr+1s7dvO2p72h7rWnPX0FWxwcEDXiTJuYmJCfWofPXps+dpGW1vZs5knS5VVGuKQk5q8yDQ8NmAffPChrW+s26effSE3JMKC48MzOyudWVN7g924dlM5ybPH026RL7Iq7WrqlQe4krDG+gY6rbO91169mrODfVQmkBm8BVFTS87ee/+B9fR22ddff6Uend2dfSqqL85v2smR78nMmZaOBjs6PLZyMQHJHo798JXIwlgSEsNPTz+3jTUHOgGL6RNKAvP48WMrFb0oGy+1/0kFOY93UF0XrKe7S73zWMdQGnMeiuNeN+EIcwV+XmvW2M7+cttq83mbmnlhhzv7dvPuLcX0kK4FZsp+/FhKvtm5eZsYv24jI2MChrydDsW/sp2euzpN6pajw9QKxslkzCUUic0tjQmoq7X1jRXtlfV1ebs4OxGYQZH08ODYerv7bXtzX2PQLvL26tW89fQO2uTkTYFa5PgUVwEZvFjtClbF96mnYMQ+WVcerYOV//O/eKjkDyrILKHoVZySXAp8HffE1p0Swj3KgXgHyD3XE9lVNYfUNzwBxerNq5y32lvXyWnVmNBjVh29QogPQp+PgxTbBYE8vjApcuI9isMysZj6ZorQ6i2GpqanBbBMjI8rTgv3h9cHbBY0869KdYpwkkjK6mxrox8c4wcW0JliTNonuOIq2J5i1wRsOGHV3SL4wzgB/GV/WF1bsrX1BTsuQeZmLvTZwMCwgAUAMcC6JYcAACAASURBVMBXbIYpuJNboyzjRa6Lqi1yeRRqvNiXsNFn78ZCmrya+f38+bT24q5uivkOHvB5ALGbN67Zndt3RHh58uSRQOfubvqPNrrbFLkHrWN2t0X2RonG92NB/+d//hcCRokpfvOb39onn3ys93AerLEb6xty/nKVZIPmyeHBoY4NyAwZaurpgjW11tkH772ra+BnUsUdYBMPidGspa0gojegGbUJLLHlnHF+oXlIfEM8zfctLm46gT6TSxC3c/2jY4N25eqIFFwzr16I8Pj22w9EksJx4pPff2Z7+yjb8snGt0b/Vb/uVIvDFQf7XfXxPCrb5OSErOgB7olX7t67L7UocQ3AMqpgf+YHill5ruQBxEIilylHviy4eMPK+5ogozqOs+P69fHO7yJOyuJvMQ9EwmO/EEmGvNnJcbwCbNrZ3RaB4Ohw32st+VqRayBKKQ46PVPdBbUf+z6KOUg2xN7LK0saJzgH0bsbQhggMS8IRbQnAHyErAAwjIr2+fS0xisxffSoxmKc+iXugV2dALS1AqJ5DuSCrBeoLHFDiRekiuaWVtW/GMPKXWX/e2a9fX1ailCkd7b3uDDiFPXmkNcv6twSnJoWz3J5ZUVjljGNA8HmxoH19rbbyMiIcn36EyOy4DkzPhnj3PednV0nzeMqVDpRTMbzZ73AecVz85JyFXf8WLabNyalImWucE+UCwkkZw+CnFxIMTuAlNv1asUVmOWteJykChB/IJCTmB3isrf4crUs94KYl7Wpo4M9uEvjUr/XvXJL4GzdIe6t11p9DGYdICpuEumNlbU/CrKX1l99uiLK0Helelu17uRj0muN3oZGoFyGsM6+JFLjcVHjUS4KZcQwbgve3U1P2rxiR3pMo8ilNuqAPK3oclbXUK+1TgKJU/9vqKbJJ8kLwvqc76cVBzH41Sujyud303MGCGYtunPnnt6PMptxJyKqajGmNZucljh1c2vdY5Az1oG8AFRulUgzTc1qkwQpCDUxeTbzCBUzOZtcpXY2RXz52UcfKf7/5ptv9AcHFeYCymTWe9ZetaBI9bniMXXEM4GUZ2ViB7O2zjqtsRMT13V86kRcTzOtNdSG5sK6e3pU84RIDQkLt8nT05IVjw7t2uSkdXV0q788LVTIe5nXtL+kZVJrCy1WhrRmc81OfMDxzEm6Gg0Vd87kVBD5XhJGRG1S4yrqhdECSe0Bo4+1i3kitlHsnVxTvd2ZO35Gvnxy5rl4kOAcGHecQIKWFI9Q+y4eH9rLmRf2+Mn3tgeID/yT83tYKjvOwp6FnfyJd02R4K25MWcbKz8BwG/a236MP/sJAP4xPtU3XJPEfZcUY+lNYYWcLJkJAhykzWbWVEdqZGmFlQnW0BSgAP6wBgoTed9IvTYud1dYxFLamR2xmJdo1g4oWT1BJRwCPEn6vFG9wB8BUl508MKCWxpfAn0DAA4ObTrlCgBcYXIFAKyIIKOYcmahwg1ZbhFU8DNXGPM/WLsin+vcvPdaIVdnZ2e1Crq3Vo/FhH9jISL7HN5UqPhDYy+xuwlixRpKas9gDZOAE3B4T4AaWfvlm51pj6qscg85KSk0sfAGrArw3e9BpIgOSL3hErIBUXpz3FKp3bCWwSbcecTW3NhqdbkGO9g7su2tQwWo/b1DYpSvr23IdoOAJHp9cO8pTsEiXF/fkO2rW6S4UoxAlSDkyvCIlL/j4xMKLmEsPvz+e1tcWqr0J4TJRu+QACA5NgECQZSAYMAc7hM2awmM8kuqsZHhK1LzEsSSdBJQENgSBJNwzrx6JYsTiuwKlo9LVgf7rqtLARm9eGoJ1I6OrbG11d5/7z0bGxvXtTKWoydMBBACwc7P7dtvv7Xfffx7FVY6e3rsrQf3lLhGgsQ1+L04lzIMUISAkISC/oqAk7zHGdQr9vTpM5udn5dVa+/wkP3Rr36pIF0g0emZlBBPnk4pgH7rwX0lPXsH+wp+eHHcsDZVcT8pJKvMdwdWYdWRMKC04Pu9B6SfqxfevWCTJThEgO6KZQ9cAkzk+Ao4E1gf3y1Wf7Jy0xjNcikqRaVECkmVOM4hevTCLiXp44MkRo31njgIoIFBl44v4DBZ82oNS0BiACGyk0z9bIPAEYGarivZelMciSKqK329gBgFRQrcYWkdwWE4AoSa2xXEwTZlzXGL4QjI4/3Z9UYW1qlgFgU3B0qTbV8qjnHujDsSBxIyknvWM8YDiZd65kn1gQODs3d5JvTmE6CdUYhfuo5kQZ0FO6JnZxa8gAHrwLwXw0iQpOgRkOsLJOMPEJ7AnfmjHsAiBpH0O+mBBIF7DmM/CA3aLjJKvSg6BiATc0qFwYzK3Yk0aT28ZIHutj0K+JNiJdaW6PEbLOQYma4G8vU6AnXtISSqgEzsberZ5/sOz4KeO1LoKeGttXLxWODv/s6u9XV32fLikj16/GXGZiK7aWRtof/DApnRkWu6jwvLs5kP+G5QkytY35CTOg6OjpScQLwplo9t+2DXLnIw1hus5vzCDtbWbXDkip2XT2xpBpvq/39eza0dYiYvLi6rj2hNbV691Sdu3rbyOSS0esUdADlYptEbc3Fh3l68eG7DQwMqeG0sL1pzi/ffZXyxbzPWuO8lbKDKtBtAddEi+37WVvq5X79+Q7Z4KOFezS3IQo62AQXUWCh5k+KSwiVzCMALQIz1BgBNdsdpHxXT98KkuCYZZR872PceTK5w9R5izC/AXPUyOoet7ySmKII4UeRM58ga4KHKuYAokniS5oLAG1Sl3ufWX1VLTJ9b0VbCi95BUqj2bw3iXZU4wffG3pUl8ngRzu3V3RbOlTPs18xNd+/Iay5LNZD6oslVAYt8Obg4wMn1xn7vimRXD0dRJggdoT5WMTL1NtfcxLo/2U87EOLK2iCjeDEGu2Q/roh1huVfWYUl1jwHG+mT5fbUIsPIZSP1GsuAGtGzUs8hkZ2yxacAxf19VXt7Fh1AUr4DgJM1LwhOJPocg7EQyl9/Zv6s4n6I6JLs+XjmHos5OTLANlSFFB0hGhDTEifQ69pyJ7Z/uGUbW6sVIB3lIGQzFBw8F/o60pPx8y8/UY+wmzduiYDB2Gmob7HG+hZbWFyyzz//zKa/x0I4gVzddXZ2cmGTE+P2y1/93JZXlu1gf1/3dmt7Q/PKbT5bpYx69OihvXz53JW/zU22v7djG1t7IhcO9HbZyPCwzml5eVF9cbk3XR39duP6fTsontpRCfu5Nqm6chRN6O11uG0HW0uWN0DmHts9PLInL1/Z8NgNe+/DX9rG1pp99jmEuhPr6++zxoYmnU9ra4dUj7gm7B3sWkNDzvr6uq14fGD7h7vqLY7SanL8jhVq62xu7pV9+sVntrG9YVeudNiVkav2x7/+M7t3776IgQ+/f2R/95u/t4WleVne8fqb3/7WTrDh7C7YzZs37f7d+1KTfvzxp/bVFzPW3tFgtPBi6v76F78WAPzbf/+J398UqHMvW3pwD2iUQpl7tbu/azW1kIbqbGNpT8BsJDf5/5e993qONM3O/A7SG3jvXXnbZrp7hkMOOWRoqQjGLkkxVrrRha50p39JoQjFxkqhkC600pI7NON6OOR0d3V5h6oCCt57ZAJIJADF7znvm5mo7jFc6mJ3tjOiu6qAzC8/85pzzmNOrsnufDgmxQ9jrrunS4qdJ0+e26effml2mrDhwSEBx9vrEGJc9UruQ8zV0dNsV65etdXldXszNavCUYznBHRhQV6Nlr0B5JN7UtLyxZwTLO1cVpOu0ju1wzJApo9p5sftu7fUu/fpsycCHnAH398kRjLLFDyfOTo4s5PQqzCDbWUbxe5jK+0cqT0AeY3UQmEu1uKiJhNwQvsVAVRrW1qPC81FtT7hGh49fmQHeyXLF7Mav6wHtVesjBBX6DtoEUJukpYVoQg/7wDQkZArIVJwB8QB4ZPvfmTtKJZLe7Zf2pOV4ycff6T+wRTAAYew/lxYWNKYpt8kvZebzumTGhDmBIXyDevp6dLaMTP9Vgr4S5OXRWzc3MYGFmvQHvVrRfUx8/aV9fX2aj6tLC3KYhfrWP4DZG9r65bCEWvuly+nrbW10+6+h1MQ89p7f7JOqo1A2HcBYNlnGnvTKcYL4FAkBkm1G5xaaoBuiLPioPYQ3seO1wG8VYbH/O40FYlDcQ2MRfZYFI25sfoiK/5zAl/jdysNDmpiz/hCy6eaZbU/9Rgj+p84sjRwoOUwVCereu/luEYHVyEXA9VsUSHaUZi/ce26k6xCPBnHWCSCRvVPYwR1ASQjh4gtcxoA4gsR14V6zVdjsZoqrXadft899gWsuGj9zBHUXiIJ6I7Cdt2WlmcFBhAjYRvOvj/QP6z8ZHpmWspZ5vrgwKCcs1gjIB2TU/NdrEW4OgCCEbu8fPnMFhbX7M7t64oBXr16KWB5YGBI5C9sPwG93sy8sg8++FCK3pmZN/bixXONTYAT3qPe9JDIikVbXwcEy1n/wIBUxaiG/+Iv/rWIFD/827+VBTSqudHRMVuYh6SzL3WZ98NtFYgIwMeaQsw1MUmv4Yzdf3BfpJlLV4a1lwEeLC4t2tERbiBn1tGZFyCOExjqMu4HwNid2xA9mnRtzFFuhH8GgAHyg4/9nt5229k9EHEGFXChmNYz39s9srbOZrt755qUnFgO40i2twsg4zFbNpfWqGaN5ZWWUMNd9MiJOMbkpRFr62iXWwcAIkAN94fWWnfv+DlSQ8E1jPvDvq8+wOpN6eKOuN411ie+jrzgRNjGSlud1BBHZox9YjUuxlDUvBrjv5jHatYG1b+TIAEQ9/WsUKqzjvIzAYUd7OlJ29retJWVRcXXrHG0wOnt61deAaEW4PbSpcu2vbNtm5vrwWa4Q44dimPlEOPXgjOKW/VCTM1pr3j06IGexfDIiOpF3E+sa1kXuIes/YBkxHcoEqkJLC4uWalUtf7+No+7ILSEPq+AouT7jGtAq9b2dsWygFW5dFbjam11VccaGR3XOb54/lyuhGqfk8nK4p84GzUj102LMgBgvgPAFdWliNXtHTYzM2PLS5tajiO5xOsSTmxizVBNIyhri82hp2o+L4A8qnxdie33BTc85hKfg2BIDS3m4uQFUVkccxDyNeptEh1UUcq6XTzjAcItNSryLo7PWuLKT1cAx/z73fEYazKx5Mp31Ujh4frien9x/IY1UYO33iudz1MAlhFb3BRqDnK+bkYrZd5LnVAtftQSKCg7kxBLj+2ghI0zJIBD5f3EFKxbzG3WYCnaN9cFmiJ4oN6Je5P68DIHmPNnXsPCvZAxoHwl6W1xeNFqD2CXuIJ7CeGBtY0cE4Wx2hCl0/bhB9/ScR8/eah7fOXqNdV9cPXhGDw3XBV4RqyBIhDR4ufY3dt4nmrXlMvb0vKC3A8RyhSbC2o/B9mlGfe8U4DqpN25fVd11tXlVREsWVPptZ7Pcp+cFKj6Dnkg4OTRqZURWJ2ZZYoJ6+4o2tDQsEg5xLKMLfYW3DaoryiWMLPJyUvW3tZujx49FAnr+vUbIlQf7O9KgUwbGuYG5KYsit/ubtWbqLsMD4/a6Mioxht7CmsltUNqV8SAHus4PhBzM740Co40VsIr1hLVakTqX68Vqo4QYuU4Lt3FJLQeaSDE1GIDDhvIWaoJRAct38RrsQkuPatryzY981okXtw7AH5Pm06tSvVJbl/UpP0/NAUiGVYd6ygUUraxePINLvjVEOq38iffPOjfysf61YtKBgvoCNI2qnCdC+sbPr1jqUYr2ELpS86jnzUJuFVgAIgb7IABgwWc8p6gbNOaFAqhMXA8qmCB4Am7AODw+wjsqt9vg620K4HDOUmVW7cyalhjQ+J2UQlcS8zj6BbIXUdgo32sFu4AAEskEd+nmxFAY9W4VELTppTLYANNoZem81nb3S7ZzsqhbIR+7es3eIsHzg4pkNR2drUpuNvfK9eKgyG69r5P2aQ1t2XMkud2TM8CgdW+QUlAoCqmP0eSOX/uIeyOSmw9/7p1VMMO5n8NwZB6UwWlGQ8HZXRGimC3gmYj72ztUTEFsDGdylt7a5es2jZW6btosteACew2l4eyIgKoJahgEyTg5e+yu2xrtRs3bkrJAPipfiqnZ0qCHj95oiI5tjYcZ2VlSQEOG7srYVCwZUOh3Xs/YmXnPRaxHsRej8ImapO8AIClZQowZsPDQzpHfgZjFmUOqg311kWx3NOr4AuQBGsVrFGKLa0KPK5eu6YA/lC9jVMCSRWYkaRKsZRza7r1dbv/4KHOmd4Z3d1dAsEpGhDcYJnCi89guffpT/9eSd53f/e7wR7qUAVUzvHx4yc2NxcAnWTCrly5ZB9+8L6KP7qfFRRjJZuZJoHfthvXr4nlpt6lAWDgnvGKRQ4VXoIqnqKeFN8KQLzwXCtKBxtvAF0V9YMVbwQDaz1nQ+FBBApsTUNhPqpNa9ZkXkmqqQAa7TQjsSOCnHXLZJ9YTqb24IhzAYDgfnMdWNYIkJXNqRdzIrCqzwSgtQ6+BuspWVL5euhWdB6kSrkgZrSrPEnu1DMFID2TEfDB+6Sw1RzyYpFYq0HpEK+nMciLwIff/4vMVk9EIlGjrkRuTLhjwuyMV19N+COyUaPyje/hvAEjsFXyhMzZ3twLfx7+/T426glRXB8a12EPfOu9jL2PY6OtXWzm7tbl3EuS6MgapqATwRPZ6e7uap5yH3kfbHjOlwSJr4J5yis+B+/D66+owoiW1vzcC2gJt40O6tgI6NXsrCODM4wm73vl98/BGQeRKDB6b2VXz1MoEElAiVgA0BTs+zP3vphuayVQ7bRqFQqpwYIWe09XfDdZ+eDAlhYW4FtZOpG0Rw8e2dYW9va/4ebxazahidHLGqvzi29DwhUBQ/9gKluwQmsrehLde/qrHVWOLZFJWqZA36G8ndN7bHpaSllIPkuzs3qmMGV9vtLvrVmJFeo/1l6KF6igSdQo8rgVmoNz/ly8ByJJHWMPW3wVDUfHbYD+u8VWKx1hmcVco1APc/VI4BF9NZvOz6y3u9Nm3ryxw4Md6+jul3r8iH6h1VMpy6onZSmhz/A/NbP2jm4lypz3tz/5RMV3vndvv6Rzl8VsJiOCUntnl6XoiRf6OvMcOXfWMpQjGguBXAE4QCLN+I897ikKSJlJL/lSSQUa1mKpVNpaDfcHgGGtq0F5FNcCjltX67vTBYVNlIzcV/Yi7lVUIYs1HKwfpf5V/yLWcF+3OB5zjKKZ94111jrnRiKMfS3H4LxQF6Bi4hodEHYShs+zhOYoxUSpXA5d+ck8cUeBCCb7nh7BWVnlB4UAhWCu2fuilXUNjI3IbI9AeBwnHDsWVSJBKPZ0j4Wo+n2LDO0Y78Qqpp+721070YXv5/zl8tDYIzwQjTRW6WcYyEMeF9XwtjDrQgwbYjhfM+trUiQCeWziRWet8adnii3U7uECQSXYdAZra54X15ZBVa7PB3JfgnXwRAqDculAxZvBgX7FWhS46QG1d7Bmiyuv1WOQ4jdKQmwTt7bWpTrANhYCCvOVPlkUr+hnONA/YLlcQY43Z6e4N7iya+rVS3sx9dY6Wot6fmsLu9Y92Gp379y1hbkVnc+1m5dsdm5GtpXXr9200bExe/LkhT1+9MI+eP+qXblyzUoHe/by5XNLJRL2L/7oj+1P//TPra+32z7//HP7X/7nf2s//MFnlm2hiAXJATXpiI1N3LSW5k5LnicJPK1S2rHWfJN9cOea3bg6YXNvZ+yLh/dt86Bs6WK7nTdl1adsDTVa9VAA8XHlxF5Pz9vlyUnraO8WWAgAWT7atZ7eThscpP9eUio44sOWYrvtbO2KbGdNVE1OBF6Oj49qvn55/7H95Ef3bPbpjiULTfbBty/bR9/62Da3duxv/vondnJ6aL//h7ft2x9/LBeDn/3s7+3v/vaRVTbNUvmE5dsSVsil7aMPviNQZWZ63r784r5t0yeSomJnQfMd9XFPb1FxL+oXVEczr1ategh463t+72iHXb922XCUoGA9/Wbe9g527MNv3bK21k578fyNTT2aUU9mD5rCYLYzyzcznzO2sx1aoqQo+hEDNHCQQsHY22kw2APa+TV7FOFgLCh/3dbEeLQU9qlZGx4esPZ2Cr5Vm52fsZWlA9liJ2U9eWbVI7c6LrYXBH4cbJfddprCWbSCJEkLlyOSoewWPZ5pPL13T9kdOSPI4IcQ3icHKv93LIrXY1Z3y4rH5RgZ2eR6nEEOe3JctWu3rtrk1XF7uzhthWJOgCzpxznWzcQyxYLUWKy9kEmxaG5v7RYQnEzgoHNmExN9Vj7esKmpZ3KmeDk1a/u7J9bZnbUP7n5sN6/fErA2vzinOQcYwhxcXd+VUnBiZNT2d/dsfWPLkk20mTi14YFhGxoYE6D9+NEzS6Xzdue9D6yzq1ukiKr2ZFRW5Lv0Mq671dTzBc8JlD/KaQQHhGgRHQmc0UKzcQR4PBlz8WgBXevjG2Ivv7/13NTXdgekamBzcIVx0Dn+12ABrSHidtLx1QgCx581ggGuDo7Rc3h3jKdDbSAR/uT5OCHaY2BiBGKH0n7J5uZpZdGv/9hjQjYR9tDgchR3jwbQ4V2b3NgqJu59786lGv/z6yaZj97aHhWL1LFAHe+lu0o5adXzA4jKxARrtl/aNDAAgA72+N7eASsWWkTuhrgNAZnPEA+x1vMsHj26H8iT7kzCeo/aityAfHVm5rVAZAr6i4urIg7duXVTsQekZL5DBOv9A4EK7NnsWQvEx8mUgOLK8YnqAWpz0dwicANwhX8DgAA4fPD+h7a8tGQ///nPlDND2gEoezONc8GpQOTWtnaBoQDUKCk31td1PX39/dbdRWuqHbv/4IEdHFTsww9v61nTGgEwr709pz0VoAXAHxCZfQLC+vWrNxRTLC0u2sLinEjr3G9yRM49Wr9jG829ePNm1m1R33mhKm3vou3ImW2tk/vXxI212piIdbV2bB5HxseeyUMc9/oDJBFUl9zLG9du2OXLV0SspJbAi+twoCQAwCGnjgQgn5K/PB9pBEHevY5f9blIWGYddXV/BM/cnUJCg4Qre9U7NZOWSm9vf0dxDrbGxDq4iRBPbW2uy9aZU+3tHbJUygmXqE05R5H81RrFXbcArLDKJtaDVArwCgjJuCuXD2TJHcEfwH2Osb62pviJGx3t0Tk3xgznurW9JeIfPX45D8YHP29rB6Rmfz7U90Hk5Lqo1RBvS6RA7tHXr2vEFer48FCAF7nv8NCo4nrqjsSkuI1o3UnTg9iUE6DUVGy2tuY9fdVPuOzKd0i8B8ScEK6cuMWfNcJRqAfHxyz8KTgTqq0IJP9U0voHejSeIHzwM8DmGIcw96LqP8bZ2jcCUOeqWSdrAoQDjrG28J/I3qGWwrwAqIzn4m1xnCAR1byx7lFXA9drFjUSQewjH8ZvHIv+Z6z3RFK1AhsPJYJtpYuS4loaHY0cACbmBlDc3NpUPYA+xz29PQJC+f5K5UjvUa/WE/5+LEti9jtvleOt3FQHgHRzeiISJfecsVY5qYr45vObvdMBU/KxSKxVrlYoBCKut9FgTKH6jspvHBc8l6xYf9+ADQ0P2737j21+cdG+93ufCGBF5EI7I8YptUiOMTX1Qq5brLuMu6HBEaMHNuOXeUf7F14AwOwZ1GvIv6mXQh7m77dv3RaxhBgHK/Av7n1u09NYgjNuIcsm7fAYVTD388xOjx3sTmbMLl8Z0ZqEQhfHSHI19ds+O7dnz5/azvaWfkem5/lNiz1+/MgWFtftypUJfUaE8TSuf826B4y7KHKJezNAOjk1+8fY2ITuD8/wlDoeNa0zBD8HiotwCog257UaXsOC15i/i0QThG2Ml1r8IpIcc93bgKiWFMjKTADILTwLateqCyR872ANoHYdXb5Yv2ix+Pz5E3v2/JGtbe6ohz2x6H65atWmU0tkEV1Qf4NgDbHL7ARcBnG+yOo47jXb9POdb3DBXxpH/Xb94psH/dv1PH/p1STTTV6PbyjKR6AxfkgFNViD1FVOfIMTKCwmoTPUvegVN8J6YhGZJBeSqYYYUYlexlXEgMBOKQwWxRkY1t5zl+OTeKofcQAb1YtYoLQf3V1j64CwL7R+bTU1a0Nm/m5yFHuKKF0LBf7Ysa92zdgqB/UsxWkWS84tz6JKgfWcBDOrHlVr8yXZkv2qlxSGATzSZhDfHIqIjYWE+CvvD0efj9g3VGceWsFjfeXqaQHyqLIzAbwPiWlUXwvI456F2MbVjLGfZQDjG5hxteuoRX/+PQQfbBh8XoptQGUpHF0BnG5KWFtLh9lZ0lZXN4x2axQwziniACSUsU0joCkGFhw2zzm3OsEC5wQmnfdRpEfF1atXpRAmMKBnxI9+9EPLpPL27e98omD91dSU+le4PQwBtfdcITiIANfIyIgCGBQGJFnRRpfgAXC2u6fXtja37e3cvHr8UjRF/UJA/fLllO3t0I+4ap3d3eprwYaLogXwF5UaCTB9gW7dvK1gdHFpRezNvoEBBSwAbATXBP6wa2GEurKxtaZyoqA6PfPWnj58bLli0T7++FsCgNtaWlTAo1fcLz6/p6Ae8PbGjWvW19sjdeuX9+/b4wePLV3Iqbg0Pjoiy7loH8pYVTKlkZMUc5BxT8AQ1Zg1hSoKo9AvlecUQTypU1OZGsgZ1bDR1toVqFgd+zhl3DJ0okosMuUa7YnFmJO1rgNAEaATuFsvVdRYdg5o+jk5U9RV8G51W+8fxvt4Rq4Yc+CWn6GacPapv5fCOyo+gkCuR/2CQ5E/Kl8jkSD2ntU64xVPnQvnisIQxiKvqPgSiFoDQbyPn5SgQXnOWOcekYTx/XxeSVhD4SwCQbFII5ZuXD9CYh/BCgGcQSnt7gCh4OkMF1c3xyQmJjsNID7XF8kADtp40TQCwhFo8bUyJkVfDR1i4U9F0wA2+T3ztdSpQm7dxHWToPATksFEdgAAIABJREFU5gugj877/Mw21jdVQBGTO+W9f1knsPBhbvcP9KuQxN8hTTAWtLaqaEtfvNCjpZGNGcaCrL4b7omvkb7Xieii5NAtemSHTdJ4em6VaugrHcB9jcVosxxYnb531K3Ao6V0vVeg9/yVuwTHT3tvTx9HPoaqx8c2D6MVJu/hkT1+8MjOzigg5K3QnFNiFWEmLMNI5ABlvQ8ThXLfk734EyQpltD49l7seakTZmZndK7Yal94CaBNBzIFRJqsJbHeTdNENKG1MQVR5+TEJkfHraOtzcr7B3baAAzG5y91c1hPGAckNxQP1OMGQB0wTXMYBUWXiiKLS8sqSmD7TAH9O9/5xNraOy1TaLGmVMa2d3a973HTmayfSSTVE25kUODXzNRzy+TodzWm7xKoSM+qKgl0yU5OygxOgSe0cqhUykb/3/7BIfV3xOaTJDhfKFgy5WsCewUKvvIhai3vM8Q8Ickk6Wa9cEX9SSgyUzx1Fa/37vXfoyzmz6HBAVmTxl7nca1WcUbM48CEpv9usN9kfKtQkHaLZiewVGUnzVrjFs0OaPJ9blkFYO0OAq6KddY2n43FDyeqnIlwwTpEgs/vGSeAsxxTivYAHKvwI5vLurqV6wTwkH1xWAujLXT83jg3YqJMUaDumOArvjst+LzjFfeiuD9JJav+u06qiWSaWPSJhUdX0cZCdt0mWeM9zIm4vmr9hrgjxQxA+cXekZGAJKeVsKcpBm0o1kdQvRYNB0VbvE9xP4mEAVcAYHcPaO/XEx0TYtEgHkvXFkAtzaHTqve+yrmtOBbI7pJzZmsCWi9bT0+HfXHvH+3NzJQKkIyvrp42a2nNy1aQ9RZ17crqkr2dWbadtZINTFCkaRU5g95dE2MTGjev37y0vt5B6+kZsva2HpEkUGcxVubm5xTXtLdhLXukPo0US569eKaxefvWDdve3pAKGAcdYpCjw4ptbR7ae+9ds5HhEZt69cKefTEnBWwqZ/bJd27YnVt31Uv4/sPHViykNW5zySa7evWanTZlbHpu2Y6Pzi2XzhudbYqZJvvD3/2W/ff/7Z9Zf1eb/c0P/tL+9qc/so1SxcrVJlta27J0rujgftOpffTxRwJ8Hz99rLhvd+fEuruaZZ+7srlhHe0Ze++9myLJYaXGfT88PLbtrR0rFlqlzCgUsjbQ32snp0f28vVz29sp29z0rvV0D9q//u/+VJabX977wv73/+P/tuXVDbt9e9w+/vi2rKgXFxesmGuTS87Tx8/VH5j5RdH32pVbNjF+xZaWVtVrchn7x84OK+CMccLa0Ws9vR1WOtzzPoPJrHojb29RvHegBUs99d9NmBQYTJbVhR0rdmctn81YuVSR7Vtlv6I9oau713a3sVs/ko21NZ3Zq5ev9fw94QqO+XKHir2jOb7bSnlRl3GIejMpy8yvFvpjvFBPCr2lTMoSaUDmU+UxHZ0Fa24p6vMUvjIZFD8tAmRKewdOtMV5qEg/xbQdl9xxQOtLPLfwFXH7r4OF0VmgDp7wO3dSog+a96J/93O1NEikZwdFXM0BcdDbMcQXdtGoz7CI1veKeJu0ZK7JTk9OrXWgYN1drbaxvWmTE2M2NjqkorHa30Aq3S9ZOo0lfEIFPqxrJybH7NKlYaue7tvTZ4/soFS2VDJn21u7trREH7tmu371lk2/XrAH//jEki2eL1NALXTQP9Jsb6lq3YNt9v7dO+pxv7ayKhISKrjOzm579WpabXuuXbspojMFQtTSmVzOCZOhPUwtpBAYE9W6waYrjBXHSWOs2Bgn1gFij7NCrKLc3WMjAbUhlo1rr/qCBnA57nvueOD7UCQrKqfQ54OzlyPEXmdoWK8bUu+GZx3tzz1W5is9bg7OGYH87PtXnZgj5ZzczurqX+0tqkmc29SrKRW3r1655oTA2jVH8LduQx33r68CaPE9Xw+6+TnW8IqL8Vz4V+Me2Xj86LbmqmmPLMnniStRq0EigBh0dk6VuGJr66tSVk6MX1Y9YG5uPsyZhHLm3p4+AcCAYuTm6ul4UrUXz59pbH33u78rFfGr11O+b5kJiFtfW7W1jTUbHBgWkIJKC1AMkIH9hb2GfAFyNcAce+742CXZ9069emP9vb02ODSk48wt0DeXHoenNj7ab/0Dg+q7u7a2ZT1dLYozAVWmp2fVWmt4CFBiT98HqRGAGOvfLz7/TGOSXvYAeICmjx8/lwsDrRLm5petfFCVum1wqMPdyHATIQfNZq2nu08AAvOY/uxPnjyyubcrul+5QlrxRuWY1jlYWLujgN/r0Fc8gHASVgQ3CEiExL8nJ3Xv+Vgbq42BhmEiQnMgwShmwpkkk7DmYl7tCrgXjFNAdmJi3ND6+/sCsMD8cqcunoeED78G/I37Rd1nz59x437wLrmhccB6zcHbJ8U40Htn+g1QLiVFMi2ZTvXcGI/E1fwcVTCkLeJmgE7AXu7r5cs3RKzCiQ6AijEH2YjYD+IN30fMi2MPhAD2Je/L68Sc0sGulUp7odewx/7kn5APyMNwRQO4os0Dak7qK4wnrhViH3PjkNYJeXKwgsehIoSnLC3rcSfP8kJxSN7BvsF4x+aW9bqYzyv/4Fh8Jype7KO5RvZxZdiJhEintFqAcMHfZxAVdADkVSVywGGE66VfPPbgcezVnkOoD2qdCJung63+jhopHGC9v8MtdMuHyheYVwCdnLvbxXcL9OOaiSfoLyzRRc7rT7FgSxzsZEjqDiiKj/04iYRyLI6rWkDIz+vtnrz1WOOaG8dazJNivnMhtq71nA8Eo1pM75vYu/uFetDXgONoAx2A4ybclyre3q10IHc8J6QUdN2sq0dHJRFSWE8Z495nncKtx/SMZW6xOxX5vkitLpJmOadEktzfhQvcR+Ieak60ZIH8de3qDd2rmJ9SS+U/xrJsprsR4+wpX6ZXOkQDyB7kAqvrq3blynWtddR9ACTJM4aGRpS3f/bZP0iZzGcgXHAeV6/cEGmGeYeKnrxgaXneVleXtUdiBU2rGHeZy9qdO+/JkZCxAuHtwaOH9vTJEysdHEqNCr5wimiiem6lPSdpd/XktUZjHU1uwZzjHKgPMYaJX1DBz86uWl9vm2JSchxct9h7V1d2bHISQU+Hra2uSLHMHiUxURA34HTh+2Col5y7KxQ1ZQRKzB3a2lDj4LnQkpCcCnJQBIDJd1TDe6elnezCiV0U7IS4INqIx3gpuATG/JR1Z3uLlgpzNjf7Vi1qjk9OLZXBmcrdUain4dhIrQKSPAD/xua63b//uS2trLs5U6pJdvQIwirU+GLtSfuDK9oh9gIAJ1JmfT1FPf97P5/5Bhf82ijqt++H3zzo375n+rVXlEh+jUfQO08/bpxi/WYSdgo7JBTlvi7wa1SANZANv/L9v5wrGIipBBwAwLmkJfNsdL4BsjliMR3WTv28xvJtsMaLPY0bE8qwxHnQEgsYgdTlQEtUNNYR2ICQ1+Ogev4o4MMLBZ4AoljIJOlb22SrK0d2vH3qoHToxSbGXGSlRwr5rxprv+QmARI00x/tpGqlfbfqVRCMIYgj2M7GAwAuuJKqSj8YQHWsgIJ9dQTU+Tm9nD2Qc5a7YmsBZdEa2pmkAhKiIDOce4C/agmnwECeE+yvbMqa8y12WkFxSYGu2cr7FdvbKTn4lcGK+cTKBxRtAFMplmR0LPXyOTuV3TN9cz2YKguQZdN/9PiZWG8ffPCBCnP0HHr+/LkCtZGRYSUL9O8F3NBGHph7BKUE9lwnQTOBKQEURVCSPXr37h0cKOnL5ulxt6uCrKuJ962Qhd07Ijub129e2eNHD6yrt0+DamdzyzKFZvvOd37Hrl69LqUZFwMzmoBid39ficH21rYtLC1a+agkpe/d27esr6dXloEvnr+0+/fu2/HeijWl8jZ66Zr6/bS1tNrGxpYXwuh3WSrblatXBFLzIsibn18IbOweKXpE0ggsDbegdNWjzwVA1pTGB/feiRyxf6AH0TyjCCBKzUkPkwC2lkv0LqFPh/djlBVKVGAGa7PGAoYDu17M5+9RHRdBVS+0M/6CJecR7EasDQE4nHUZ3xNtkQUAwBiVCsvBan/O2NKnBQjUwWDvWatCnQgQwI8+V2JiEAHL2MdS9uC1JMdVwbG4FG02dY7hmiLTlXtKkTqSDvQd+ANkUG802UH5QKxBji37T4qIcjSIil4HqTUnBdZ7oShaCfMPV177/IwFMil0w/XE5IYAOILoun+x/7KSLbevcaDVlXRKOKR2CBY6oXDFeiPFa3CHaEzIGwkD6qcbLKsbQdEaaKOKoVv7UwB1QJC+6j7esBTa3NjQfens6LDFhQV7Mz1j7R1tsstkvHFtJOokM50d7WJzAjbB+mSewoYsFJtVjE0A/CeSVpWq29U7UumGHnYAocH03/v0cIWMT0BYbPUbGEQE7dxBEYG4DxR+9Wwa+9o1KLFjz5fYvzoA8HGNdoVMvRjiSnAKwwCHjJeMWL/0fFJSL+IFQBvEBxioDhqhHCY5lkVZSGR1LEDBMDectOB9mbl/rbDBAzBFT8/VtXU7PQcUDA1gwvoO6JlHbbsP0Mr3+fPV3krBPl8UUEQS1lwo2OLCom1trPyzo6iJS9cF9D55dN+6eughB2u6at//oz9QwRonzOOTM9vZ3hZAALhBUvbs6VOpnVA8svaXttYsW2zTmIhzkLHjDHXWAggkKAASNjg8LqAYRjL3gz1ICWJvnwBgBzacNcugjfONhBprLoB3t3Cmv6mrCuqFKi+eUdhRsUMWyUfa85j7FN/Z49ibIAQ5OcWJLZr7KvLFnmBua49drhwNgtI4spg9cXSQNvYQ51zdIszdNOjlGPv5etHc2faR8MY+zHmgMuS6OGfOJ1pPx7W9EThmzNUUxUdHUu34NVSViEemvgPJTvqIrgnxXrlyv666bQS4I9hCgs76KvXt6anmqIPHvt/Fa2a9xo3DgVK/l7Evo+9XTvRwpYnvXyLrCHwLasjQEzmSYOJeEY/NfuCEjlis8SDRiUZ+XvG8+b7Y551zcqUAoP6pt3KQlZ0rx32NZ386U49wig3qRSzAPmmJFLaQBWtpZqyYVQ7LVq1Q9ETRgjtMxW7euGr/8l/9CysfbtuPf/pXtr61KCtiyGWl8qnl8kXr6hywRBP9obGXy9vw0ICKqD/4wQ9tZ6miLSLVbHbpUq/mwvTMrK1OHypeaOnPqNCeLxRVRGF9wbqWsUmhi6ILJAzsZ/d2jm18os8+eP99zaXPv7hnb2ZRCTTZafnMEtmkVfer1tKbs0sTw1pj6YG9OnMgMJgKRvdwu12/PgEb1crbm9bb2WX945ftwYtX9vjBS/WQZZFvOjm1b98esf/pf/wf7L2rE/Yf/v2/s6evZizVOWgLGztWZn1Np2xtc0n2nbdu3bL5pRm7//AXspbu6RqytfUNe/x4Sj3z/uCPPrSJyVFrSkCyxCmgw97Oztm//+sf28rqlnW2NttR6dAmRydl9/fo6VM909/73d+xP/mTP1Hf4J/97Ef29z//1M6rGbt5/UMbGhqy86aK7eytWuW4ZFcv3bLDg4rNvJm1+dkFEVmsKWU7eyUYt3IboIftlWuXDavup4+f2M7Wto2PjqpHOM5LamuRy0ll+PbtnHV29Fh3Z58Ucg8fvtB9bu9tkWUkRIDtlX2N23QOgkWTnRxWrdCcVyxKkZuxhs3q7u62HHvYOwUgQEwKhIq6ZedXExbmVIfsN9MiOzJff9WLIndHV7uV1DeavYZIxOdnvjmjGH1398AOtkuan6hk1Jut6k4Q+RbvGX5UOvK4SQXkr0mkQkz3Lihx8dy+6oAUQ4F6QhiB47qy3+OukK42WPQpe4qE69BWieMliwlr7Uzb4GCPDQz2q5D78vUrOz9P2MTopOYVMdWxiElmnZ3Y3JJPUKR0xx8U5LgrPX8+Zalk1gb6hgUEz80tqABJqx1izt3Nqtw6Cu1JK22eWmtnm2InetpfuXxJPUVxAHj9+qX6kjJ2RoYvWTZbVE60ubNp+eacDQz0eusH2UczdpAvs37SoihaIROb87wbSJKCnkMCKtA0IvORwB3vozvHkG9EImgk4qitR7TwDO5CimFDXO/Pph7T15WyHmd5axc/hquNI+m7/t2x4F57kOF51qmo/hkCqLh/eLweyZCQwrFhdRt/kRr06zNbXJ6XXfDlCYg5/Ypb4x6q9b5mR/1OMSbkZ/r9V7kTgYAage1AzHfkvWFYX1ROx1zI3xBsTSO7Qeoi9h96pe7LrhQlJf+x/mAn3NpctFevX9j8wpxAHe4JFvlYrGOnD/kEO+WxsUn1JsXNinmKhf6PfvSpiv9//Md/JDQT9SmKpamp5/o5eT4xLbkla6GDju5cggMLY3t6+o3sRuM+OtA/JKU17l+sNdh+ss7t7u3ItcGJxdQc2Esrtn9AG40zuzQ5Yjdv3LLN9Q05wwAy8xnqDOx5Vy5f1bo+PzdnS8uLoXVLk+ULzXp2qIlR0secBlJKd39R6yhjmH27ublokxOXbXxsQuAIbQ/W19blYHR+5sV3CB/lA8hsnt/Fta2Bd197lpGYG/O8uO40AquN61UcM401ItWwyAlxbsumRK7v7OrUmkLeMDY+KtWig3Anyr30Xnpg0mokiXuaKxp5KccjxglEoQjC/bI13/Ni/xyvOqnb5w0kfcAs4idsxGP7EIBpyKAAqcT6R8clOzo+sLMz+j47gU5x6OmZai3sZSgmPafsUpwNkYbWMtRS+DdET9myh3iQPBLAWCo82rUccPxTEWs5T1Twh4cHWgd5hggNnFyJYhEnKwfuAPAhBED+p9bkrjjUTk6VwxSbcYVr03ewHuKU5ARBV8Iyh2JeyHVPjNOy50x57vDQmO4JxIrZt9MieeLSw/rG8yrkIXs12es3b0SEfv+9bwmUw3aa+QChCqIY4xVlIDEl8XLsGlMbM7Kije5XwdmRnFYuD5AwIbP7c1SMnWBupK21pVn5jBMwq3LKu3v3PScdT7+Vkx1t067Qh7WzK+QxFYHacUmKtQv2MNnwJpMCf5nHHgvH1lY4arl4IIK1FwBekW18v3Fy0QWeVlhTozNQmBfhBjQCyF5fCtT1WmjhR4v7A/8iF2csyGFMAh8ZNodzI2enBy15Ii5Dp9p7yec4BuRvAYgAdeq9i4gCC3oI72XNPdYHr/UgtKAtF7VgSORp3SfWMHLenZ0tzVFaQwAG05sXdwZerKOMgZXlpeDUVFXORz2B72RcosSOdWvGBipuX5PfyHGL54YqFfcE1gW+h7U7iniwVl9dXZIin77czHdqM7li3t67877dunNb5FWs/adfT9vc3JLcbubeLtrxke+d3LvSAXlrwq5enlRrCp4xYx9ikVoMySUqo3kzMzMth8NcLq2YGNtw9qTlxS3LZJPW041NNfcwofMkb4ZgACiufsZ2rtY0saaCaIZ9kOHQ199nXbh/JdN2cnyi9jp8r/arSkU96qnz0VYGB4o4d+sEAidVqVFiIBCrFinSdNWqintODXhWcd9x2d7OztiLF09sfX1HQ/i4cib3hlTG3U3UsiiREhHw6IhnmJZgiv2Pe078Tjub0iH30z9zWCEf9ro+xwQYJiYql07tBAA4aTY00Kr9794/vP0GF/xnV7T+8zjANw/6P4/n9M8+y68FgN85aiMArKKvimN1pmEtV4jMxIZkwz/7NTbCjd9xYbSFf4hhFt4kC+qEZdqSlitQnHfAp1G9GgMAB4lCX4aQaIftPhws7tYedNaAzMCW9YQwsHyFfdQL+RcS/qA0FpgVAGBAYP4OYFQ9RhFxYntrVatWAk0zsHzdEsrVcL/2Fd/ybrInkAwFY8qyGSxQvScTG5uU0scUBkx20MlsAuK4ZXKohbzPLMoLfndUPbUTesTQCD70cmaD5RTpzYzKDeZvwJRrdiu1Z+PUOwdCGi7Ge0BHhZ9ZVj2Sc3ZUOrHSbtWqtCDAfobzz6VVqCSJg3UOEEGAyn1iQ4fNREJSPihbR0eXilH8nuJvb3+/Alz+TYKI7RTBEqoTki0SB54hYC0bLH17AXfZ8GU7Va3YxvqqNm1sTbE13Ns/sJa2Nrt1+44CrCdPn9nq0pK1dnQF+9Aj2UGPjoyof8STp49tZXnBcs2t2mxJemGgNbe0ifHb29svRh3nu7TifY86Ozu9IJD03tkE1hTVpS7e27ex0TEF/dtbW0qEsYdDJfyTv/uJlBzXblxTksB/A4MDYqh60dqtXxgLBDfe85A+x+TXBEgBuFGCAxABcMCzJmlyNapUpbEYLqCMvox+jp7kOaBBosO442dSNAsM8R5RGmMB8IoJYFRjcCwV1sOr8djO4HS2vdSmFI8CU5/zUOGdYBfLJl1b+Fmw8n1XqdXI9vSg39ejqESNDD1+GhPGaBMOKBOBaDFRQz9wEWECkO3kiAgK+zyP4LZsYbFfB/SN1p4CcKoNBTLWF1fU+DHrKjzGv/o7hufm4IivR76ENNrfRxbhRUtqt4sOStaaSrluF8RiR6LnTH8IBKjenH0KMUJqughCcxxUhRnAq5yIDVwL46VxLYu9gdS3KTRrjz0s417if7LWoiKhUEbPQsZOxUr0Pa1WpT6iNxXKSFim//iLv7eW1k777ne/ozlBcgv7PwdTOpO1hbl5W15a1Ll1dXYqSCf4VpEaljr9POk7itoUJ4lgAR3upKXU0NDHO6Cutzfw9ZJxKNBVtvanlg7FQyV5foCQVGpl9+ckC8BglR3UxZHZrFQw9n2hdAqQH3lP6i8fem0LaEbBVVJSsbiwZK9evLCTyp5/J3aR4nX+x71IGkhjYWQDZi2uLH/tgXIFFEEdtrayqGd0YXPmXxCfcu5gMNjfL/B+YWHmP+6kwqfSmVZ7/4MPRb559fKhDY5f11yiqPqtjz+SEkkKvB2Y/ZB3ipZOJWxhftaevXhhPV2d2rtmpp6peDU2cUW9i+cXFu2odGDZfEF7DtbLx4d7eg/FmfFL11WMYG1lmGLXSk9fbK8o/FCAOSof6zuLLUVZOPOz2AN4bXXN1jc3tX7FvR7wg8SbtZieSHGOKLEW695VtSTeAK0C96TmdVKL98/iO3ICj6NNGr8jScWOlUSROQHAG0kLFFliL1yRHADIg8U6t5ke9RRUecl+rIqyJ6314LB8KNCGvTf2AqeYRmFB+2V47trHSY7DqGBucw6oZTgfmP3e3xaA0RXJvMcVyF4UcoWRqzsEip5DqHHQlGuMPa1qgLhIDq5c4SWbu4y3cRCxKDCsKbShno7OML4W+nrrjhCunI77hJ+XK9FrpCDOK1qSB7vTIICoFT0ZC5HgE0tKkQgECYlCTAT8KWKxt1NscDCYdgwVQ00Qex8rLhUIEAASrbHeJ8pJW4yPpNYpxhDXlMUqLkWsZVY62LL+vk77i//mT+073/nY1tbn7P/9q//Lnr/8wpqSJ7azt2tb2we2ub1v8wvblkpkZZ8MWMg8//73/0DWu//m3/yvtrAwJ+eRF8+nbHF51W7fuCxV4JdfvLLKLs0K69O82JO1996/7bZrTQkVRHZ3tm16+pWUMhRzJycmZMfGvV9aWbH7Tx6rp+v5CUSnc8u2pmxibMi6u9utXN5XUWhvt6yixNHOiaVyKfv423etv7fbTsslkfEKHZ12f2rK7v30gVnVLNOatuGhTjvc3LX/+nsf2x98+7rd/+wz+/LplJVTBds8rNjx+Zm1d9Jzj4LYjlUggCRY64/VC/jw0GNorAyHR/pt4tKw2o60d7Rqbd/a3LCHz57Yzz+/b/lsu925fltx98HungquAPMfvPeBTV6dsL29DfvFZz+yxeW3Njl62dqKvba2uiPL7KbkuQ0N9cq9JZfJ29SLN7axvm0rS2Xb2y/brVsT1tHRb6lMzlo7Wu3KtUnL5JP2+NlDm5uZt44WLAWLKoyx56JOArjY39v1VhPnTTbYN2KLC+v2+c+eaAsilmvuLNpg/5BibubZ/MK8vZ16a6cVAgKPR9h7+gbos3xVBSZaD7B+6hih1cFvksc4cOPEJtY61BOoTdbXt0Rirb2aTOA2KrhXU69rZD7tqoFkMTo2Kqvz6TczdnwIwcbVtE4cjCRWj5NE8IrgXkMhV/HHb5B+1Qt276jVYvyiRfDdJE2RZi1Xqh+jIZeMi2WIG1Bmp9sgWJvlCq7QKB2eWmkDBXTCegZabHR02Lq626y9rWDpzJmVytveMiGVtXyuKDeqqZevZAPd3dFlt2+8ZyPDE7L0fvjwgb1581r7PPamqHvm5tZEBjiDzERf8Oa8TU6MWzJttrGxZMVCxu7eft8KuWYp2c/PU3ZcPbHFlUU7ONyxrt4OGx+bFLG1TGE2iSoYIK6p5nQjorYipBijCOqRkjnGr+7YGUHg4EAVAqrY91cuQaFKGe8nf2rviZLRsGbGeM4Vkl6Ql2pYbjAxfvYCaE2iG+MzZ8DWCvQ6ywi6hvy9Majx43ksyV4fcyDPWXyNrj9/QHH2qZSsP19OPbeO9i6bHL8kkpSuJ4Bg/hkfv3FMXwim4riLZi7vRFoRjIstZhpPvTF3uAgMxyDWXS18DIe+XcSy56dyOOjobFMPQZRT5DXFXNYePLxni4vzNj4xaZ0dndp/V1fXbGtrU3kwIA8kQnrfAnBCGuDQj588Ui54/dp1KU853vzCWynaIeVAbKZvPXscgJkTw7H7JS5ycAxgjx6oHG97+8TyhZR9+5OPFYsS00FGAiQeHxu30bEJW1paFDhAbkC8QIzAeQpg7B/0VlBySSFPq3qP1IMD7VkTExMiYwLeo/ylzyQF9YnxERsbn5S18Ks3L+2wXLXjctUyhaTdunlFwDixE3k/CjHyLGoWUmeeJwTklQ687QiL79OnT2327aLiSrkNhVoW1624LVjoC7wlhwvrWeP41hNsLM7FsRzyyBjzNL6PsZbLZyybd6IfsSjxS1tri+oMxMS5PpVoAAAgAElEQVScDJa1ELvoLwvoQN0jxpmR/FdfixtrhRcXXUZcJGwTj0UCYiQJEi88e/bcFpcW7Mb1mwI0InmD3FFEzLNzKXxL5V07PELpu20HpV09T2LI3Z1dW15aEdDf2tymcQWJiHtO/E+tJbpjMWZc+YeKMqGaC3kXyl5icwAkekRjuUzvT2p+Lc0FqQK51RB0AedSqskdauzm8vlgectYw2oZZSPq30M7wuY2AwDVrFoRJIv9/SM9z2IBhWa7Yle3ts14/+e9PdXBIFQQQ+L2w5xAIUgNgxgAEImxz1pPbEBOMju3KoB3oH9QedPi4rrWRwQYxWJeMRagfSRh8mdsuVer5TW6BOWwW0bF6nNRK3vY45k32vMzSctmEsqbWE+IR8bHJ1when6u3I56G0IL5haf4T0i/ch1CBLrac2pzes+Lgpwm/Ra0lyrUSl3+hpnB9/zfd+Pf1c1SHtPJO1c7PHbCCK/m8zqd/H7L/wyQMBNoRVVyCXiXuHz12s3kI5XVxft4GBH44sYDnGP17G9FsHPETesb6zJOgRVd8w/uAfkAByb8YbKWLWtM+ZuQUAwBHnGAoA5ytXRkTGNa/YfX99NACYviGdcFcpYciqeBeskc2B9Y11KZmonPKuOtg5bW1+W+9eliUmdI3EFQCPfDxGbfHVwcFiEagBT1uu3s9MiXLA3QUi7dOWKbKBZ+9Wa5gib64rd+/yBPXn83CpHtDqCxHuqMGJwqNWGhke1drIGMwf8vCE/5rReUbta31wXsaers001A94DwYYxzrky99XOCjC6UNCewt+p3/I7roHzVSsnmA3mltT8yd5A7EUcc4jzSjrj9daTitYAWkWx36DGZe9QLS20H2Q9kBMWdt2AriHPVU/rypHwjaZUQmvB0uqCzdH2ZGXRdvaIwdzRRqQS3EhxhoC0Sf4vPMBr9/TurZyQQzfZxMSYehafBIt85WHlAzs7rdraxraVDqnv+tQADK4i0so48ah8cCZySjGfsvnpo29wwXcXgd/Sf3/zoH9LH+y7l/XrAeDYc7fOhqozqupK0K9ujp6GNbKvapv1V97c+IPGBmoeLGINnWlNWTZPVYIN6yyAnG7Pmc5Guy5PHhuTnRrA28iYDcoSD3y9DhALhNrUAwAcEWLfuL86ILzgEFTDKCT4DxCVgLyasmolaTvbR3awzqZc/3xUHNYqpr9urP2KQoUXPxyYa27OqSDNxkWxmA3v5PREVnHqMXtUsu1d+pL4ebNBnCXO7DwBsON9FZoQynENArLdYovNJCbF+mywfFMiKUfRyHmrW6kFXqACxAyFKVK+poQdHpzZ/vqJgjVYimzAewd7Cjba29vE1IINTVGeZDgmAgAgBCVYUZAEjoyOKAHBfg+Vw9r6mgrNbtFTsYnxcV3zmzfe24LAXr1xDw5UBKEg/fzFC9vd3rS21qKK+QRT2N4NAjh3d6sw8nLqlb1+PS11y+DAgBJDEk7GGRv+7t62bW+ta8OXlXS1qu8aGRmz7p6+wPw9VS8hzttpBwBtVS9KyK7bCxQEzep7cnJq2zs7Sr7aW9tkawLrDlutFy9eWVdHhwo1vX19VigWBb4IiKKwrX5LzmAFUOYZuWURfYpblLi9euWFtUuTk2LukYxzj6LlMEUV+jcW6C1XKitYwmYlWhTHnof8HIAz2inHceXBqQcpXDPFPO4LYKYX++tBNkVBiuuyvJSfeiBwBAWF24+5ra5AxGA/L1Vuokn3RXbNETBrKOY3KrooIFBojImeAuzwGVdqucLEx5vb+fn64JMvAsti8wdWcVRTejLiIEi0QI2KY09iYKm6ctbVW25Tp162+i6fLbpHJxQ6sDly5aD3CCUxduA6ggpe3HS1v56/FNyAxY1WrD4fnazjvVSVUJ0GIEFrnSfRAj5OXUEK85SrR1kj21nUzSgUgz0MhWCNN6yGEm4fjqKd+8CcE9ARgBQRAQQUBTJNIL3we84nqg6V7AB0ofrPZmWNAxB87949AXu3bt60l1MvbWFxXlbmkEBevnxpjx89EYObAsX87LzOHcYxNtEUWqLFFd6X6VzOTrlWsd2Tsv/Vc+Pv6r1TrdlRQ5ggiedP7Ie8MMca1mSVo2O2IIFiAuhjthYKZs6I5qpdie07YY0d5QBXg3UuY4tEjXni4NW5+upJUaz11xmme7u7trq2Zi+fPrfKMet4hIx/dZuBX7e98PuJ0XF99+uZNw1vr7OO2jp6BarPzc2oR9FXXwnLt7bJPp/+oChZ52ffKDFKZ/LqL6g+QaEoI4V4IJlQQGIPiypJbh3FpK6ubmtpo1BzYNu7e9ba1haSqHwgvxRtY2vb1texz2d9SomNj8Uq4/jy5Uu2CWg++1r3sndg2DraOlWYLB/s6xJQC7jNNnMkacl0xnLFNllUsUftHZTE0+3q6NSYYnwD5qFkgWlPgr4O2L24KLs85gLzW/dhoF97XNzHACjp48be5uuaufU+TPl8QdfA2KAwRVGHtYC5TwGHa2Od8/3BlQhMfuZKtDzGPouedKwb/f29Ukuod2uYnxzPi8xeOOE8fX6GhFL9dx2I9njC+wl5r/h97QWxuMezwl2Ce0BCLVD4+Limqo+gTrSn1twJz5jnHq/FCTxeaG50hdDeyPoewKEa8AvQGlRejWQfvkfAOEn0ITZo3vtbRakGVwonLrkqkHvLGuz7cbTbdwKUHC7i+sB+2tDjmfWcZ9lo+xot2eoFIweno10h18e1UPiTNX3or8w1RGDXWx/wbDyectA5aAqk3HdiSeyrTSzC+GEcRLJXaX/LNjfmbWHxqY2OdNqf/9m/tOvXL9s//uJn9td/9/+oPURzW8Y6Ovpsd//Q5ubXbXPjzIqtGbt9/Zq1tnTIeva73/6uvffBXfvhj/7anj69ZyMjQ6K6cL49XYP28sUb+9kPn1pnf4d9+OF7KloB+HOvAUwhhr148dKaC81aD5hne/vbcjFApcC4+vDDj6VA/7sf/1h203BZkgXcXG7Y9ZuXraujzXZ2t9TSY2lxxdbW9/U5jknP24mxMa3HT55MmeWSVoEVv3NivSMDlgMoOD2yZHXfCk3HNjrQaYN9w7a4uWePXs9ZBVXt/pHlignr6WhVgZfnsrqOKuLc9rbO7fatK/bnf/HHdnp2ZJu7a9bd1SVF8Nu3swJZKeScNVGoOZYKp6Ol3V69fGYrq4vW191vvT0DWtdZz2Hq0yamkEtZR2urdXb02mGpYn/5V5/avQcP7dJks7333kfW1tZjP/rxF/bgF6xZZqNX++z9924pFoUYeePmdbX6OK4c2JuZV/bw4VM7LNFLHuDA103GFraC29vrArMpVF2dvGa9fYP2xS8e2suHMwJ4vfULjkAp6+rp1F6ztbqlPY09MVfMWeXQFfbYDU+OT9jbmbdy4ojOTnEdiyAwW2HMlZjvhYI7ExDTRiLbrVs35aawuLQowqNcUkJcMHF53Pp6e+3Z8+d2sOc5gBS8mvOxcOu7DwXx9s5W297c1fqRL2btqFzR3irwLzgmcK5ykrqwDvzmAHDjOsN5RMCiNtcjUPbOphiBtrj16/zfJf3ysIJoNF0AVTerls+NFr+ploT69BbzrSpIYh15+fKEXZoYsc0d1I2Hdu3qddnFfvHlPbt377GtzoXYrdBkl8ZH7fq127JXn5udVaxM4R1HFUCxN9NvbG1lR/MOJXz1uGpnJ6ey3u4f7bC2lqKKlNzTuZlVFX4zhYwV25vtLHFiZ3ZiYyPj1ts9aPlcizUXAStQygHMumsO4K+Duw0guRxn1LnTiYwJSpjvqqg9R/CY1kEJd+vxIykuD0l1bCESnbZUlq/16Y1Ew4vOOg5+1S2SPf+Pn4vKXnL7kLERCDaUJmKNQbGcSJmh9VLY1yPBkQ+J8KrJxntQAqJSStubN6/0TC5fuqLYupF05GRbv84amBvGVzxP7QwiNPm9bQT7Yv5VDz4biwgNYEdoL1MbusTHYfJEkMF3ozPL5zPW2tasfWB+ftbW1lcU5xAHb25tiIhGXAAYBmhA/QEFOevk3t6Bra2v2yQKtGKzlctH6mXKNbq1c1LznniC9gIUvOmV6zEAe7PPZ8AMVJaohwHCyC9p1UROTs9axtTLV1NqvcTnI0n0yZPH2utv0BO7XJZaWftu9VRrNERSYgbI06X9ExsZ7tF9936wrSKW8u9e1LyBVNLV1SOl8PbujoBG8qf9vX2RmkQ6TTRZ9eRMbhWXLl0W6Eh8BQBNz2SINxCvuUf7eyWdS3t7p67z6bPnckQjZ+deYm9dLn817o5rTHz2nGP97/VcOv68Ma/1v0fSgsdgHpNTADMBwQAjxJrkgjwf9kndk2Bju39QErgyOjKqvSeujRH8/brx2zhOI0Ey1gl9PnmxjPnAHjE1NaV7j8sbQHokRfAz1iTGP6TUze1VKXK3d9dtd29TAAcx+c5OxbK01UmlZL9989Ydjdnl5WWtq5MTk6rrEMNyDajcvUVLSrE4vZuxx+Xv/Jzv3dsvWbVyal1deevu6gxAEvar9BNGfQyh/kzH5zMbG2vW3tmhe8x451nvHxyrtiklHu581MrSCYE5FSmHm6y5Ja06TLTrxdqZXJAaAW3KiAlnZ+dUN4MUzVwF/AYkZd2hPsT9WsXaf3NfZO/2dhT87RrrfA7yNMfjfXK+24Wg4QpXzX0RMhG3eG4qIC7m9KG3dKyFSpVNm6tkk7V3NKtOBjDp7fL8ufb2dIoMCziGAjk6LLmLkTv38DO5SyhXj20l6oIcjiNb3VBPi+tXXPcaXT18nDfUcBu0Rbq+UOu5eIz6Ghl/Hsel7+fR4v+X+IeoplN3EmqckzXXiaZzOzkuW+XowI6J13a3bf9gV7UWnKR8LFaUZxGTrayt+H3JktNV7fD40JIZBydZB3kRg5OvKdYhHg522ay1PAfARsQp0TEKxwVICRA7yM+JC1C/jo6Naz7gpkZOxfrj6neUySeyGO9oaxfRcG93W2sCY91b/PgahCp/fWNVduJDQ31288Yd5QLUKZkTIua8fWU9fb129QqtA+hZTXsBs/PTlC0tbNjzpy9td9uV8pl0k3V1NSs3Z4mgJdjO7r4dV9ypiXNDZc8+xRrq5MdzrU3sQcuLy7qWOCd5nsoBsznr7KIOSruCA3c1oI0I/YDVSgsLf1rdcTxcmtw1CiIvC2UKB8VAHlf9T228Qu9i6jZ7u+oLDAjLuPeezmn1HBYBn767qNhTCaucHHtP+OUFW11bstWNNdsvVaXEBedQW0Wc8sK6UUHIUGtR5iNV6zdW4RV3OYRUMDjYrXqAiN2H7DUndlQ5FjGLNYHaNXMNYgD3WnWnCu4KLrBhNpS2CYK+ef2XcAe+edD/JTxl2YZ+jQV0w7XHAK4xCakHnZ6U/zImdUhLvhY8/ZW3N46+4IGfLCQslW2SghW2PPYIsvUMLEjOQexbFkWvtNe+MxCcavpUD3nptejob4BVQsAT2b+xYO9n2Riwft15+z1CUdJkaZ2DDEIt2ZS3w9Kprc1hpRP6ZsU8rCEf/o2G2q8Agekt1T/Yo+IYSRfsHgpw2LhRLD0+ObaOrg4FFJvbJBIVqU5lDUygkqj3rAotLaT8zea8CEsSU+PIRXZ0CIJiCxC3VPUChwAMv3HasDJSEDsAXN47s/KmK5qaW/L6jHpWhqBSG1bGN0jOlw1aVowKJI/FYrty5YqsdKZevdL3keixGWM7RYIyPDysZzY9Pa1iP8eJiQsgM8d4/fqVPXr0UMFVJg0AeiRLUUDbFoLj44pNv51Tr7T33ntfhRMCYhj2i0tLskyjry5BwezcjG2h+Do7k1q5u6tHABNWziQKvb09NjQ8ogSQjZ7r0JhNumKDoAWgjeLszPSMPX8xZTu7e3bn1k0B2YxtsdOavC9SIVfQvcXqg2JqSn1FCCzol+wF5lhoIlneP9iXxbT3hnNbIA/KYX6lLJPOhkLbuZ9Twi2KuHcEgdwzsaLVn4QAh8JUXgFD7FfJ9bgaAWvnoGKFzVnxQEMsN8DOQApxMBggNKHA04tFrirh/FGp8aIwDwObgJbzJ4H25ND7V3pxMNjuhDlSL354IBoDd7e+jpafXlhRn1sp9RIBvCWp/Dow2t/fqP71pNXBVV6xEBOLhBQWZFGk++yJdgTBBPTJspVevwGwCOfK72QJKzYsNjyoiC8qhGOvm6hmjucmW+DQpzeCKprDtX5Jvtro/bB1zRNOFbAEDrtlkau0zba3SAh3Nb6wbqLfkJ45KljGW/VUBRVeJL9RxSwFdyjcOkHFFd1xP4nPhfNw62yUyFjEco9YO1GDVW369RuxrfOFnFioWCXduHFdbOn79+9bMV+0K5ev2MrKsgBgbJOl5GxqEomDRIXiU1MiZROXL1lP/4CUwFX1W4Gg4NbiUlAGMY9swwHcqhWrnJ5YkiL+2bncBehXXsCpoA0Lxi47oYcqPW3DIn5xTESViSvmVcTW99atbaM1EB/X3Am9uVkTuRYxqwEQsmkVLGbfzqnH+OH+SkDV2VfctvurLx/TqUze18+y93jq7u3VPY97YyFbsL4+bO837PmL51K31V+ePLd19FhXV6fNvZ0Olo4Xv60pmbKO7j7NTyylmOcouFmvWGOxOvJd9SIpTOegoiN2WG7pG4EuMZDl9JG049APFaVXSytqqFExo5dXVqVmBGgFbNjZ2rJ/+Puf6X4NDg/ZzJvXdnywLSU3SinuBd9JAYg94/gINW68f8QQEAVa5e5AQQVFxq76Dp9pzadQRJJI37ij44r19HUpQXSbSi+QcL8iOMh4iKApf8J2Z2ziSMG6SsBCMZR1lmfEPsScd0eTSChpUn8v1vHa+gP4qyIJCoxkzb2AddrvRVHFFIpWrKV+HtEa3wsTAp+bUHxg3e+uCvxbdlsBxYnjNroIaL6yjstW3AlLfM7VVB77xHWWn8U9PN4HrXe4TcjVIKXCIkqKWACM5Js6oOQgQLTSdyDIiTBu3R1bdly0b+acuKeumIkkHl9Xfc4zN/i3W8lHADfOomgvqkJmAyDMOUtlrLWTfZnrcftOPttY0IzPSqShRlVxtB6Nvdsb2g/E9gwiSGjNrKoIUSPZyS4s9r1Lq1gk5raIWIAlZbt5Y9gGB4s2O//Ipmee2MLCrIpv2Hi3dbSLrFYottqLl2/t/pMZFVy6Ogv2+9/9niWb0vbTT39uN2/ctvHxAZubf2WV6r5iQfoDUgjd2SlZW3Ofra9TjD+w4eExjVUAUgrs3T09dlg+socPH9mnP/t7Fbn7ejqtUj2SQp97Re9EVB/M3em30+rvdVw6tZb2nH3/979nt25eF8AFmLq2tmbLy+v29Om8XZ6YsKvXJhVzKS4pYLX8xLZLBwJj21o67dsffGzn1VNbXp6zQubUynvLdlze17q9tn1kswvHZvTBaknZ5YkRu3HtuubLs+fPBAwQT++XSnb7xlUbnyDGO7TBoQGR3b788kt79WbOCvmkffLxd2xs7JIIkqjCPvvFA3v+/I0VCxAIzK5fnbDr125pjicTpzY20mtXro5ZOnlmJ8cUpXN2/96X9lc/+IFtbFass6tgIH9vZnYVJ5P35Isp7c+HmyfW3l+wb31w19raWuz46EAFovn5VSuVz6y0XlVrHpZZucq0ud3sCcWjdJN19xQFJOJksL1esjN6q+G2Ihsl77WrZT8ibAJY08obIFnK+SNLkbxywf3J9616248Q9mtzQCl9985dzTcUd9i1sp95gcrHcWPv4PFLY4rdX79+bStLq06QDD22fT2K1om+n9KvGdAHlRj7P3Oa/Tm6yDQCwH6ZXhjT2vIr8qnGnU1AYejf1ghSxPfEQrDO7x2MrQ4ARxJ16Nn57kYdHJHTxYRli01WPT+zoYEum5y4atkcfY8996FIjCq+rR1SINZ89OTM2mdffGE//4fPbHf31Kr7Xs8utqMWS9ru6rHcZsJjttvv31BfuM8/+8L2tspW7KAX67lVyhQ3zfpG+uz2rZuWzaZEZpieWrTmNuK6rG2vs1eeS4GfKDRZtpCw4cERGx6asJ6ufu2vcDjPz7zlkLBd7QsO8PrLmQdNsooOhfkm338jCTsqg3m3r6GQZNwVIjqq1Arqcc1VUf8iSCti5zsETh+f0Rq6EQSu93fUGh6Knh6x6FO1nzXGRu4k5NaesQYRVcUaO0EB7Er00Ns62JWiglpaXLT+vn6Ri8m56ucbzyd8Ww3Qrv87ghpfIRVEgCKANHEcNtZwLozfd0i3XhzxZ6P5F1woAP0ABXFlmF+Y1f7b2dGt5wN5GRAV21YIa+S6PDuAA/Ja8l7uFeAwpII6UGgCEbAxxw6f75uaeqE5TRwJkEX8yBqCWnB9fUN5ANcCCEDuipUpgMYnH/+OgIz797/U91+5clUFbeJEAGKs9+mRy73G5tjbOe0pzsOiFFIf5HBsdHE/kYrt+FiKZmJT4j5yEwAzyOf0wYRkenh8LEUbNsMA49htMv7Lh74mj4z3qMcxz5l2UQ8ffqk4sq+vzzLpnBPoDlE1+j6OOhPHsELBW3xxLVz7L37xmWKnsIx5/SaUlWqzK7RQivf3XeFCxLoi+KsZGexyo1uCq90cDM4WvIUScT3jgPs8MjwiMiTfgdMLvZj5GfmfT5P6bPdcvE74juO7XlPzeR/nZSTpCOjf3XWlZyolUQAkPwBgzsHjVUhFHsuWaadU2tF/u3tbtrO7IQBqYWHN9ndPbKAfe2XGS8bu3v1AzxxnEc4DQAkCZszFdne3NF6ICZU/QbQLtq4ozRWPhb60gE2ougUIHR8JWEUByZ6BGt6taF/b6tqyniM1DJw5qO8A0ChGzrlTADk2sSX5NIKHA7VEO1f7Ca6dZx+BUe47QN7AwLCtrK5oTrS1t2lMMOc2t3attaUg1SXjeGd7V58HrGdcuTMQbdCKis/cnrxZ8wtyn9qRyJ3P3c7KpYplcykbGhxWzLy1vW1Li6vaW9wxkFpFHRju6++08bExjRmshVfXAL3PrKWF+/++nGE4b+aM13VwW/JWX530B6alSOiJHEnUF0kFXvz1lmD1df7C+Arr/LvrXgS04n7xbijQOF7juKzVmRqOGY/zdbGEA8uNDpL1b3HiEd/OfnZiZ5VDOz2tqFcrDgKIL3D0Y92j1s10AtQlDmacuMXwhtGarotcPpsN4hJftZVn7u5onPI9IhYFgQPjGAIBazSEaoBN5g5jhGMD+Pb1DajWQ92N98c5yZjDSp99KtZyqDcyCXHMIe7kofAziCPEJuvrK9q3+/sGrL9/wNXMyhmxSD+y/dKeNbcWFF/TUmB1ZVmEnpNKk1UOzebnVm1nA9v5pOXynmNAwuEanj+ftoODqqXSTdbe6TUOxgjXxhoRc3DqvczDaLWPkIgxx7iqVryvdFtrm2yO5Z4oEQ192FHpQ/o4kSMCubYDq8cac4hiqJ8yd6g5OfgNwBrs2q1Jz42xQx0EYmx0OWBNgzwll6sENZqUra2v2vMXT+WAsb27r9p8S5u7dh1RF2GxkzGd4xys7YqzuO9Sm3ucKRt3BF4V3PqSqvVTr719+64N9PerfcGrV89F6satBbJeNpAK2KvL5VMr7ZzSYaemNB+baLfpqZ1vcMGvFtl+K3/yzYP+rXysX72o3wgADj1sY8IRARYv4teRzHcHzdfn2L/GDrrxFBOwXlKyhEMl2ZSSqaarABPYHZNouhd+ZMXo3MIXxwK3ejVGcKheqo9pnYPFgdF1Mfmvpai/cjTE5B9ffQpc4jY3NVk2XbTqSZMtL+7a0a5bFgbE2Y/3T5llX4lSPLlW/8hEk42MDmjjW1pZ0kbubEDTprKzBauqninUeh6lE+o9lc55f2X1qaAfgDYSrGHoz+vMqhiEqXVnSLb5E6IZbKSvAMDRwvDcLJdJyAYm2ZSyfKpZhb6jwxNLGMzbkgBmLzR7whlBAjbTQjMbubPbYLmxUXMtbFRD9Krp7JRClsCVgAXVEpvqkYqyWHZkpE4kQWXTl+J4f9+WFhdkG5fPUSjBrg/ltNnayrrUgJlcs73/0Ud27eo1MYA5Jv3L6PlG4XGgr1+B2iE9tfa2ZY1C713AJkDfw6OKXblyWX3lYJdRgPV5AyAI0OqWr7DjseDBDgq1MsAogfTa2rqCic72drs0OSHFI6AFCQDq4C8+v2erq+t2+84tm5gcrwUW0XY5Kmphm8MyOz6pSB1GciAVT0+3jsV3kezyvfTI4NpcqXRSUzhyv2D9yZYznXG7api/mYyCGhJE9QsJoKyUXin6bmRlvwl44f0jcwGIcICVMRWDYdklVyqaEzlssAh61duHIr7bp8CGRukkgoF613qyGYv1JAMRVOX563gaN67qbbQGkjEdCrigolURPRTpY+HJAeII/HqSE4GQmDi7yiupAJBrlaVr6FMsdWkyLbBA4FAE/0JPXwJ5Ch9+bg7ARLBI90cMRbdNjdfGzwQkB6slsdjDdWhJeSf5jkXUmMjU1StehHUAJd63Y6sQlO9jQ7Wn7+jp7gpFG+8N4qzQ7dBz69wePn4iZdJ77921yUm3cBLoEtTffp/rgKIXxLz/rgJYKuWyHnBizvHhoXppYVnV2d5q3d2dKpKtr6/KMgiQb2R02BYXF2W/Rv+YlmKrffHZF7a+uaJgmrHX09mr+7m+vaHrpAA1ODhh3/r4E2vr6HBwWgQoB3LSyaSspBPnsB6xuD2yPKrSbNYOj4+0P7x+M2ObG1tSgxZzgKbYcmZ1rCCaqBECast1YB+7SiRY6oXnxL1S35bQc0kK/mCvzngC+I0EZVTN3HuK448ePbXttdkA/MbCYt7aO7o1f0kcvUji9oOuojpX0gghByCX65YSnCIKvXOSSVtcXLCp18+/dq/r7RvS52ZmZuzo8OAr70HlOzA65qx12MuZrCz7ObZveq4siXMjbr6+nzhBiHscCy7cE7GN1d8JZizrhUm9xHraP1MZqGcAACAASURBVNCvMUTfK+YQvaFZ719OTdmb50+svadbIPfqwowXFgSCJ+w89NKG+FA9xRIqUNjFPG+xkYlxrWMkghR++I9CCT3QKPq5SodTdQvDZNoL1LyYW6yDrnR14pKvEw4U8n6eN0m35vspdtAwsI/k0sE9i9bHIsYEQk2c03yOPYCE1W3k3KpOSX819MjMZbXfLSwwZza0dnT3dOm+sQ4yhljvmZf8m43fFcqs696fnTjAi0Le94n3cT5RnQ45wYvZ2FoXVRyMgLD3p3Iw2++LFwXc/cCtiqOCNq47rsZlv8jpvBiTjQQRptDhEWuTM9vjWqlrD2MmArmNCpT4PpTLEJ4YT9xT9iW+i/vJWsFnKPSy7zmhJxBkwrxh9KLOxzXEe92Z1NBcawSkY9Ggfk0eUirkC7bTHi/5fazvJb5SaK9gnxCzOyjjQjFHKl/ZXUOMY29sssoxZAnfI3SvTqtyoOnoyNif/fn37Xvfu2PTMw/sF5/9zD799Ec2C/h21iQbMYpKHV0Zgacrqwe2vFy1gb6i/dH3/yvrbKNn9lsVcba2VyyVOrEr18atVN6yza01K+barLW521pbui3RlLXllTVbXFq2N9N8piq2fXMB9fugCiSQ7B59+VLgIgz33v52EeIgcWQz3HuIYyjItu342NVw2K8Xilznqc3OTtunP/upbW7vqEciDjDF5oLt7+9Yvpizvv4Ba+3s1PqgYnlzi2WSaXtw/6FtbKza0GC7Vat7lkz4WnJ4TCwLIbBdRRnIEm2t7eo1+8Vnj2xmas76JwrW0cnPSiqE3bp9244rJzYz88Zez8zI7vL3vvuxXbk8qXNaWV63t9Nv7fmzp7aytmPpRJP1dHZYsdhm84trtjZ/YLfeH7Z/9ae/Z+1tCTs+3LDR4UG7ce2WLS6u2v/2b/9Pe/ZyzipVs/WtczusNFm+BSu7Ztsr7Vll71hj6OrtMbt1/aZ6wO9sbdpR+cCKrR1WwHnm9FztEiBW4kZAj+bh4T7LZTIiDJV3KwKCNRZP2FeaLF2gd64T94j5y3uHIn7WEiP1Lgw9sQOA8+7CL9u5DAoIb23R+AJA7u7p0HcST0A8ZZyPjg4pFp95O2u72/vKXy5fveSgzN6+1oKV1TXd07i2xjglrgsx/hsY6pczBQVpYvd37aTfPd8YHtVysa/d7S7+MMaBv+yt3iP1q6ByVFjHvLl2X985EM+FvtVtnVkBbEeVssb1pclr2F/Z0vKqLS8tq50NuVpne8G+/fG3pASfnZ21qalXUgfSGmZhZsfyrVlZMuKMsTTj1rjxu7X+YO+nNhiu6J+4Oqq/z76at+99//fs7nu37enTh/b8xRPb3zuykyMIYLgajYuEBEmVdky9PV2Wy9FfMmntbbTmGbJ8FsDaEW2/b3H/jxTimN/JvDaQzdzJxl8Xe/DG9T5a24q0XcvlG9L2Ws7v/Sj9PYEwEOyfdT4h//dicZT01lW2MZ+IALAXWxvA2Gj7Gc6WAmqNrCTnMEUCwXY6AsyNqkyKs94qhzsw9fKFxvjNGzdrCkzfw5xUXo/XLxYLfGzF5/rO7xpzAOd3XCDh1wHh4IBWUxlzb33Tqt3j0L+aH1JYZn+qnlbc5jZFyyQn1DH+nWzmqkKAWa7T+yoeau9i7+TNTnKriGDJsSon/nsALfJE8mnADgrv7OuQrwFf6ZcLCBFJZLhsoaL67LNHNjgwZN/66I6I2ICs3d19crgiV2at4fX48WMBewIxR0YVj5BXoOSlPkA+C/DEGiI1KA4/JycCibkW4rnXr6dEWKd/OiTRW7fvCthD3YzVMFbFAI+QBSGU40xG38Xv/e7v6zv/5m9+ZC+evbauPifL5jMF6+vt13ynlRVqfgBgwAhiMiyHiVGI916+fKF7zHqDcmt0ZFgOXi9fvLKtrZ1fupI15tiu1Ky3GWosQinXVU7kpDcHgZNWbMkp92Kc8oy8NUey1iIFR47JS5cENjYCvvHvdbA3LEPvoNKxxRD3mrEBkX9paUmA5JWrV+X8xjjiHsQ2IpFQwT1k36FH5nkT8Rsub9u2tLxgALnkjjs7xzbQ16O9mgtDjT0xiWgAckxVMQWAqOfKEPIh0p/oHMgxyWHoYc+5oQbe3t6urW3kWhAXGKvUlCAmM77IDQH41Wt3acHW11alXMcdDhL44tJ6rSYUHUK6u2gfVtSxpeydW7H9vYq1taWsudn7LUfyY2yJ0tbeLlIWfbO5Xzw377NatnwuKUEC9wxHJmJGCNFHh4e2tr5j+Vxa+8ve3rENDfQKoMMKHTIVBATaqHGf+TzzD+EDvehHRkYEUkO8AKgm5+F89ncBz5yXzN6fzSaUdwD2cl8Bnsj/sFKX2nhjQ+sI6wXXzdiCIILzE39nTQBE9PYOnhty/XJ80yIW6zP1cXWBpPUOAPxubST+O9Z4ajtQA2EhtpKJcUfjey7Oo6+bflFkUM/9a8SlUO9oOjuxpjNyw1O5DKCYxZKafIOckzWGugCA4d7Bga2uLqv2qeeSyVq+pdn5Og2txyT6wclNfeepse6rRy71YcYQtTzeQ/7DGKXdHXVBSDBSXYfcDhCXXJB54gRZz2+dXOv9rnng3sPWlabk7bG1DsArYDI1Cb9/EJJ3A5Hf94nmVoDoog2N8L5W3URaSextl+3J45f29PELW1vBFtpdXSAkDPZDOkrb6sq67R9ged5krW15nQu5EtbXjF1Ut94jGtWy50pqwbS7W3OqwC2K9gve+7fVJicuqb7Ai5iIuQSph9oI+wg2+Aw91njiZtmzk0+fQY7Ji2TL9UN85h7xUt59eKh1W8B7a6sAfvYuXqzPG+trdu/Lz+3V9Kyl8wkrtqSVc+DGGWvwEXeBEHp8FEh1gTyIc4DywgpxuBNLsJan1sw63t6atSuXr8mK/eBgz9Y2VlUfoOSkGmUibQcB/D2BSIo1dRoxhrfO+OjDT+wv/92n/xTE4pfuR9/84j/9O/DNg/5P/xn9/3KGvw4AjsXbmESwkEcLi4sAcG1r/KedV0NCd+GDYQSiSE0XU5ZvTVs622RnCvIcVDiuBGZ1yoFI71XrAHBMSrCI0/mGgweDI7cE4f/Kdy72r714AaHfZjzAO0As38uvWGcBErVgBlAlk8mbnSVte/PAtlcINsOHAx4iW1SPs/9pr5gAy1bVP5/Lp21gwC2HYaSyCXJiS0urVik7sFZj9wcLZ90olMud2ILkZQ9M74UzAPW0ieHNps6dij1mBPS6O6m+V1bRqaC0DD9zQN1PkuQ4l07IBhoVKP3Kutv77fw0Ya+m3tjK8mbt2mNB15MtL+6mszBQUzoHWIKMQxIybHvYzAhCYQtjb0ERHeBIG7wKygCcJyocczYkdSQxWIBQJEctlitkrb21Vcrps/OErE8GBoYsX2hRAgc7qlBsFqNNvSMqJ1KOcY4EO1j7bG8DPh/Y69dvbHNtxUYnr9oHH3zoyVKGwjoEBmeScl1SmMoC1lUV1bOq2KiybkkkpSwjEYaNrMBXQHWudj+np9/agwePbGhowK7fuF6zGSX4cXDCbymJC4DZ2saG/fgnP5Ui+aMP35eFLsrmWLTzBMrtO/kuEQFg3gpoRJ3pPRXV2/q0qoITao7r166qFwjnrIK20JzaRKspUT0IQunlzzGeI/9W8LO5ZQsLCwIRYKgBREclXUxQOS+uy5XD3p+Hz/MiQI7H1HMJPRv5U/dbNnJ16z69J/TY5ITj9boixoGLWKQR87Om4mtQDgR7JC/Ae2DZOH4jUMx5xb9H5SfnHNmKntC4fSpzket04MktrqWYZv6pAOsLhxS1ASj0fkW+RsX1uJEFG+2yAC8ITKPtsiuFXZnGe0gSICDQuxVQarC/1y5fmlQg2w5TNJO2+bl5e/zkiQodhVzOunu6pawE4CeB4ztI4IaGBmWrRsE9AusU+Z2RmVDiwTlGADwWu/Z39+zR48dSbZ6dUPSuWP/giHV2tMsaCZs5lKqo2ddIqPd2LJvK2UDfgFWOKrayuKRFLg9g190t5ah6DCeT9uzFlLW2t9v3v/99a8d6rXoi9S5AHoAQADCW08uL87axvq5+KZlcxnr6emxgeNjtQVc9ad/bhUCyYhNj43b56hUd3+u/nuh5+c4LnpHYwrOsWz+FCRoKIXFc8Am9P9g/M//Ut+78zMolegBviGQyN/PaTk/2ZFnc2o7VaLeerfdudlCwths3AHGcg8hQsTce/WTOXaXPerC1s20zMy/f2ZBcxTI8MirAhOIAxYzYRzXOz+befhvs69M4BvhpbW0L9uHMr1Acl9V4fX3gs4Eu1WBtTkLkoCrW26yVJFdHx/S2PbLBwX7rHxiwjs5O9csBEIe81NHRJmu1e59/YaXdVcsU2jWGqiextx7s3JShVFaBU+sBzN1jgWcUrDO5FkvQB25wQGqN3d19rdsoJlnaSMKZDyqc078H+9dD7w/HugQYKnCrpaVWOGSOwd6PSTFrEsmor/9n2t9IBjkfrK5Zw72nm6+lsfAYi3HsM6tr6yoAsp+pYJVOW39vr0hfvI+EFDIK40aW7NmcCgleMGFfDQQSkU5ONQ98L/d1PK43sdCisSU1UZNAaope2FW79V5VxaDdXfowVy8ogF1I5Wupv4JaKhRm4tqKpRbrC59HOepuBAlZxPHCWpJzcdKIFyl5DhQzOCZrTbHgBTyRSs7oF+W9k7nH0bbP1786KULPolp14g5qaIoPaVe8xOKQeqhrHfOBy5+8N9ppxyKQ1jW5NjiZJq4A+iyF1GBhWu9N5msA3+eKKAptsLWJERjrZcUDAHPeY9nZ5Uwl3u9OHL6/ufia86Mwtm9Dw802ebnLcoWqra0u2X/4wc/tHz6dtSs3u2xkrMvOmo4MTh0KgGKx1U6OKd4f2dLius3Nr1o+22LlQ3p/Ze0Pv08vxaw9ffbA5ubnjRbxLc3tNtA3ZoflY1tedUvndJIeWxVbnz200wqsdLNse0pK2YO9E9nMdnRT/EzaxvqO7uPIaLcKIhBFIA3QN7ilvV2xVk8PCshxOz2v2k9++kMVuLENphi8vbNti0tzVmwtWi/xQken1vvhgSGjJEPB5vPPP7O9nW3r6mm3fDGjVifEfL3dwzY4MC4FASAyBCQe7WH5xF6/mVffrsuX/z/23vO57jTL7zsAbkbOGQQBEszd7DQdJu6uV6qyrCqVX7v8h7n0wm/9wi7V2qrSamelmdmZnk5sNjNBIhM5p4ubEFyf73meey85PdO91lorTTW6WGQDF7/4hHPON5wxgd0o3iiwPno8bZ//54d2cWbWlDF795Mr9sEHb1k2m7SlhUX76svHlmjI2K1rN627q8eOj1gT6H+W05pdqpzY+x/ckip7duYz29uZs3/zr/+Nffjex/brX/2D/f1/+pXlmvst09xn9x48t8XVXSuUG61ynlAhtq+/x7oguJyf2uLcvK0srVk25eTAoZEh6xvq1xymiNfW2m4rq5v2fPqlDQ/SP/PYdlaPBb4L+LtAUdQtYiPjdH5uARsgjaW1dZwliv/olvIAwOOXR5RzEEtQVGS8ohZnbLB+415xfFSynr4Ou/v22yqKvVpeFtB7eHBsbe1tIp1QLAYIfjkzY1sbm1WiX1Rz1Nvkci/M4a4eV3QAkB7t15GT6nq5+vwNgBz7cnSG+cfmXnUkuyqw4RyXP/yqr6J8y89ZT3sHeuzK1UkrVQpWKuetuSVrlbNTFWz3Dg8sf4BC6MJauluVdOX3j60xY/aXv/jYurs6dU+Mt3tf35cj0NF2WXkmAA2koKo6NORmnLNvpE956tryhp1Xzq3nUod1tLbb4syK/dX/8At759237Ne//s82Nztj7e1dtr65bclExt597wPliJ9+/ls7K59apj2hntXJBGqynA30DVlPNzax7YozIXQEMW0d25ngg32opgrU9lDXA9gfmwPBcQ1XTB7IP57NVxHf2rMPVqUCgH2x9jYvYT1/7feCWiiIuxXGVMEr7XW+Z4UUOdyHX1Nsw+J7JS1SfF9woM33OQr6rIHuCFFv4xwTcVojJTXn9nZ35fREPhuVVX5T7l4Ur+v1ARYJsJ4L1AI+B5Zr4Ab5S3086M/2D764r2rdJP40uASEXsnckwOB3pdTjj0iUHkuEddS8mvmK3EOQC/f5zF4Duh7K9b0WO3Se313f0d7G7FKe0ebwE/iyBcvngmwRXWYzxfs6dPHKvyztgAmYydNXvH5Zw8Um77/wdv28ME3IqW+e/euvkc7g8mJScWUj588EsEEO1DiB94ZAJT3FTZZnxJzs/eODI/qeiGW0NeStQlSE6DH1uamrEwB98h77rx110nZ976w3d28DQ12S31MDAxo+/TprP305z+yqWvX7NGjByIS8Qy4B/VLPsORJm09PX2KadIpXFw6tV9h3Yu6k/iK/IraB/vf8WHBhkcG7OOPP7aD/SP73e8+lbtD/FL8XOf4Uk9Mq5FqfE2sgVKBFBFivQimMa4T6SYBLZCfiEdcieYkDxTAI6OjUlZzTwKRBGI6wURjMSjYvw0Mji09+DwxPGOe5woJgBdDz9hoWRtjsEh89nUClWPZiiVccvZse3ddrifMe973yXFB7RggyTAOAEUnJyeV9zHmAfAZr9EylmtUT+G8g5zEE6wlOE4QQ3IMwB3F5udnei8cY2OT9hEQqpy0DUC3twsJM6kxTQuvubkVy+Xc/YBcslg6U6/fXC4VWkBdaD+gnvXixbStrW3I0tbJFp7D8zfkQ66X54PqnvOnMymND75PXMX9i+SICCIfYnRcpc7ObX/XXeioG2rdCu4EgMAAsAJe5U50onfKfUKgANCdvHLVdne2q+14EAhQY8Oue2uD2M5B4O5uBBdO7ETAAKDO2KW2xdguopAXMbvHne1yzTY4NGQjwyOq3VFrc1EArSRc1em26t66yV3FvB5cXbHq4nSttBHMrXNQqN+3a2vn61b7ccw6edPj//inuk/E+swbhIaY62ilDflU/XHi9xtwtKgULdlIDI9j4axIi+SD1FZo50eed5Q/stY2hBkV1UA8D7iQqANOA/ECJHWvazXKXQYhAusZ8aMU3CfE2CeqczoZ2UlXxNSQIHd2thyYLZf0rAf6hxRrM94YX5DysVNXm51Qi2KNJvdlDPPV0pyWWIa6Jefl3jkX5D/qpJxf+VqYH9SKuno6bPTSkA0M9trZWUnjAkKZnSVta/PAlhbWbH5u0TbWtwP5IeTElQsrYlUc9nzOlco0SSnM/BOBPJIWlUfT57rFurqcTMJaA3mGwepOVhW1DuLZj4yMOrlfNtBFxbAAwKuryxq7CH/YB5iTcsBgHMqFAPJzQeAz8x1AnWfFWsZex3uASALADFmD+iUEFH7v+fQz+/qbe1Y6PVNbGsRtzFPcYAByWT/VitGpdSJ8KmRqdBVwrLXF/NLr8zgteXvAttaMiBfK28kVdrdVQ8OpNJ1utpN8wXb2T+ycPK09YxOXr1hnR7f6G+8f7FtLrs3+8y+//AEX/JYw/8/xWz+86D/Ht/ot9/T9AOD6pMGDRk8w2Bw94fnWjELfrN+cv+Vj35E4qx8vLJi2hLV3ZSyVSYgxWijCRHIVl65OfSJqYG89AMz3paZ6LfX5DgA49ptyYZIndt+S6FNPJld0F0nvEenX4cyeRFPaTktmayt5Kx+/bgMtC+s6tu33GXJ/isGOnXBbO8Bvgx3u4/Pv1l9izskiwjfMepBOG0qTWbaXfniwjspWKgQmP7+b5I8X7qti72DZ6eq00CPJo63XbyH8DEUENfa25oy1N3da40XC9naObHP9wFmZAiTY4LBrdAUMfxKpWhGD5B97J54pxQXYuah/2VQJKikUsLET7BIoUhzneJ6EeOELIIviEgzOJ48fh/4/AJwNNjQ8bO0EPOmsjY1dtrb2Tns5Myfl0Z07d1ScpGBFQsaDwPoJdSSBzcLCrEA573V0pERoYmLSVVGoTgpFDZK2ljYP2AuFYJtJgA4L80JFaB+f/LyoY7U2N+vfMI5jAYygd2V51R4+eqLA7fbtm9bXT0HH2ZEE6sxN9W6l38z+vj18/Fj/vnnjmhI4Rj4KMYK50eERqWfoSwmwzTVHEFXM3PBOZUna0KgAESDce0XClHX7Wy/MB4szARgwvb2XrX4WegsRnKkQALAc3ov68wY1gsDmUPRAkemsTy8EMTYJ+KXkDT0/agUiB41kmxr+9rHi797VXQ6Uuh2ZJ6cRnJAeQb2U/bM+bmoW0hxH1xtBOql53faNY8XiB+8wzjN/jg68kLig/mPccgwpL+VkIPpIABX8GiPooJ+FdUh2TPQLacCy2QEIjhsVEhwLyx/YnXEOxclYBR+VDGHtHBSX4V7ECMXCNqjSAUAp3hLgUgZjLgHCME/p1TI40K+gHhurqNBmbgI0AaxS+IDlKJtlgfUOjFDk4N7n5uYFmMGm5J35GuKK7LggUlxaWlqU/TRF0Z3tTfX/PS0XLdfWbJOTE1JkPrj/QEVM+tGQrKPMpSjE2MW6eWBgyEbHxhRIszbQdwuQr6Rx65a/WJflj49sYXbWNldXrUDyf3xoRyeHKj588NGHls4129raum1skIAlbXd7T2vCW2+/JZKHQDMV/pxMBItXdxWUv1KUBOueeklGLGjLUtYbJQdw0v/mC4CMd0Ph6f79b2wDdnx7h/V0k6ABBAV78LAnVze6MHY0dkXsOFPCwb8p2mv/pghR8OSEYtviEr0na5bSgKZcW3tHl7W3trrV3d5OsOVv1L4CCaB/ZNQ6OzoFvAEEkGh4gh7AM3r+1StTIunqosEaL5xo4gXfoJrlegPRK7L8KQIKkB8ckoIQMHRhgf7sGWtuztrDBw9t8cUjgbxNTSk7Oy/peXIPjU0pFSv5IgHC9tl7ePMZ9ris5VpapaqA0Q8jeH19UyQgEkeNE4HsDogzxtiTxPbN8H2371NfdMg02GLlclonI+jLGhuLYurt25zTswUMJpHG8cAt+GPRzOOZ2DvWFayodbH9rfUeTNJOAfb/xYXcLSLgWS2+hQERGdCsp1rPg2W1iD/Bop9n8aZK19dNX2sEnAi8diY+aw5jinNy78x39UmmP3CKvklnKp7yfLznuStu5XRRxmIPoNf7GDM+KVRxv/E++X3AOn6H43pfLJQivtdnM6404hqjHTPXorhGBKZaT6rX1vsAAPD8eadaj2Ux6qQD9Z2MPSdD8Yd350phV0bz/p1I5HEPBAFZq0v16yCEFyHCnqxxyfrrXSulHMNyOwFjnKJFo5WKBSmg2GdZLynEERtRoHD7XFdSxb7wPHtW80QChRZzO2+n59uWaS7ZW29PqVB5//5D292l3++KWqlcnhyx1s6c4misFivlC8um221/78T29wpm50kVvm/euGEffvi+tbVkbXZuRv3Yp1/s2OnhuSWam+z00C0YE61mk1f6bXhoTG4tkIlWVlb13ne3T6x84O+jKdVg/aPdNjw0rCJJ8QSLxiWRFItHp9aYMEs1o3i4sEr+zNr7UnbzxqQIH+whFCkY36hwV2b2BcamO7FSy9nH7//I+nu6bebFtFoGHB8e2dZW3to7Etbe3WrnjaY9oHRSUU9TWPRdHVnFcbz/YhEHlF4VhzUm0ymbvDIpMsXf/vI/2NcPn1hPV1bA6dTUpNTJs7PPbXlpyRKWsamJt2x4YNyWFtfsyy+/spXFLc3t0asD1tWVsbt3L9vgQMbGRtvtrdtXLWHn9vLZtP3d3/4n29w6tlt3fmKFUqP98lf/YHvHp3ZSbrCWtj67deuOioFSMy0v2avFRdtdPrBkJmHXr12yodFe2zpYsYePKCwn7ONP7soGGSeE7o4+s4uETU+/srPCuU1OjdvU1JTcX87OT73PdfnM1lc3bXNzW/3ldzd3X3NXedNeVgXNuoIna/bwSL/ulcLflatXbX9v316+fKHCFkU+1tLl5fXQNiJhnd1tmseAKM25Vnvw4JEKnRojoU8vawXrMHs6e46r333dExmkjuTEnOrtc9XG1iZ7U1CUhqJv3HdiUTfGVHEN/T55V/1naoSWmkLzTx/jDxPHuJ4Ojw1bR1e73Eu6ujtsauqqHRwd2Bf3vrajtRP1BI5uHYY6G2VGa8Juv31FJCXWt5czs/bs/pwD98rZmiyZS1s5TxsJHFbM0q0Zu3x5XED8wc6BX66n8vo7mWmyTK7R/qf/8V9Za0uz/bt/93/Z7nbBcm1pSyQzxmFQzuULRzbz/KU1Nl5YY9bXMtav5myrQCuUJBAfsISFAEthlHHm78DBXz+p/wnYkF9ELNLX/a1nLXJjjQAZ6w8RXA2/+gdVCM6gHveBtO5xl1NzYksWbCsVd9WfO4DBekTymI1KYr/eSObxeM7jNsaj76mhnYF5b3snZnre7QBxrRWGcrbzc5udnVVheWJiok7dFnuy/mEpLtZe4jV7L0x/pNHWNI5HB9eiIvqN9PyNfD3u8z69/fzRxST2caYWg3Upe5piP1Duul6c0ekGAIqc5ejwUG1buHfukVy7clZWjURK4mJefd6xyGUsoTAkjuQ5stYz9ynM8xpijMRdCvBKZUWQIi8kp2at4fMLC/Mq4pMf0NaEVgPEXp9/8aVACorb9MrkuQB2EEeKcAYofH5h+aNjAQAtkEo2N6TiBQhg7+W+iGGIcclz+D5AH78HQHZ8XLa7d2/Z9Zs3tYd/9tnntrq6aR9+9I7ILVI1p1O2ubEu17HrU9cF7k4/n9b9tjS3WVtrh8YJax+qS76IAwDfvO9xIsSoRak2ieNQzbpKc0VjAGI2dY6ZlwvVlx5FHL72+JiN8zI6n9SPELf+Dm4oiYQ1t2TkeAOYxBwYGR6Wwo/3AWmrr7e3aqXM+yY+c/cYd5Gojsm6/YOfES8TMwA0EPvq2be0iGyKspp9gLUkkrirsWhQ+ituuzizyiltq3CGmtUfyFhaEM/Nenuw/M4rHmPsW4gLDAAAIABJREFUDI/QC71LOTnXyHshpyUGR/XHs3eXnbJ+jh05ABbn5tp4D8ROALHMEeIZ4rK4N9LnmX66gGO43129OhGAOGx1Kxpz1HxQ7NGTF+A/EtbZ+zo6u9x1DfVnsFLf2t6SCxPr8FYA1AYHhmWhjoIw1lyIQccuXdZ4loWvHJTKIkjhAtdEX/fSqayxiTlb27C2paVMRsAz+Q6qQMYc64D69abTmlfEv51d3QLqcX/DkQagnGcAQMYY3NjYVS40dmlITlprq7uWRCQSANG2Nndxc2V1uzVnc7a9u6O97MaNmwIPea6AgcxvngUuAPTCjjEA49JJAPXtiuoA3zrwN/aI16pWB+RqyYxbUSTphP2wRqAJpO6wj8QxXJ9bvUlq+MNYIDJr/Px+Xmp0Zo3nFWuyMzstFW36+VNbW1+1kbExGxsfkysAIO+TJw9VjyHG4t1kcB4snNg+a+tpxTLNOcvk3F2BfID5xBiWE1pvv2qJ5CzEY3JjgOSqfNvbJqKeT9HWp6FJc45r1J7e3Kz5DbmOuUDs4A5PWEC7CIPcmvYn27uHshuO6wW1Wc6PO+Pe/qHl87g5ECs0qo0F4DIxKADwBz96z3r7u2xnd0NzENJGIX9upcKFHR+WbXNzR1bhzAeNixPyTdp21RTWfj0N1tzqaw7zmV62ZxUnUkM8ZH2K180+wR4w0Ndvly6NywVgd3dP98+ewB++yNGbseI+rdja2qrGvQhEqZTcJZkbRayxd3f03Mg9cULo6Oy058+fytab9Yv1wZXtrXqHkVQNCEs7wt29bdvY3rC9/aLlWppEHquQNxKfsISp+O6xACU+5gWiKt6fGlCoFQVzymOAWjtMd9vjV1HkQzahrRbrDoAy5F/KJNg98+5y7Qm7eW3KRkcuab/jWPnjE3u1tGT37734ARf804H+n81Pf3jRfzav8k/fyHcDwK+HhDHT8Nzh9X5+f3gm302jWvQf9UjDCExmk9bWkxMQed6AcrJsZyRXIedhEZMPfsgkE8GySBv9OeoJQFjnefkhX0ecvVgf+tfGH0Xw12+ximu+iW/yY6ypBUbRQuvM2TkCnIMGLJtqskRj1laX83ayDzgTct1w3O8FANdfcgCW9XsRkY1BiwCvmh2lJ3SNUv80JRN2WsLGt86OhKyq5tJoyZYma25HNYet9qlVCq7kSGYjk80jJj1L3aNvTG6jGX8WyAGB0Z1K8nDp83tuKQAlAN+zBssfnlnp5EyFdW1ip7WCtqs5I7PTCxgEPyj4ZKEj8NCBMPWpPSmEfroJ72uRwjLJezkAzBHw01uMoC32duH7CvClLHLLy3QmZ9ev37Br129571D6NTai0KJ3bkIFa8DX9fUNKVU7O9vEolpaWlAw89adO1KMrK+taZMFECMJeDr9UtaE77zzjl0ev6QAhXsgOH+1/MqmX7zU++FnWEij8MXqqrOjQypbAjEUsgTE9KshgdjY3HDVy8hIACVQNrtFkCsRPTCWfW1g/xMEYscCaLe4uKSAmsTGn1OwQjWYdVgZnyrRFegYbLkZWxxKfX1RmBlWNQ6KONASi+HO/lUgqcDSrcA4P0Vy9XiNrPxgExeBkVjcifahSiSD+on7ccDQQRFZHwt89XNF0kesbEX2JUMzWg970Sb0daxTwApUDaqxqJCLQHhkT9eriONaFgPeWPiRkhrwJ1heVwNtlHDMTXpeB8CE342JOM+T30UFR2HImcZ+rzW1bg0oj2A1QbGD5w0K7HlWMXnxa3JwOVpmxeJRvEfNJTG5fQrLzlsWr275heXV8qtlqYboW4ptJ8k/xyVgnn75Usfv7u1W8swfGI4OmKOmHJYilIVGjOqNTdva3lYBpX+g38Ezr8jqvsVcVw/mihipFJJJIrH2WlmaVzB+8/ZNjau9nR1dG7bPLDcUEbAPJ3lFWyomaDIpW67evn7NaYpEff0Dzq5EdZemwJm0rfV1u//VV/ZqEUth7t+V46MjI/bjn/zEunr67PA4byf5opIDV9eYXAlAYKX5U3HRPSbkLMGcQLUSCn2sOSpIyrbXF3Wfr0FxEpJDES8YJyhFRWwphnfD+1jWc8QSWqpxFRoBmh3Ar1p2hsKf71E+jmStG/vTyrXCk6NSwS21KBgtLqAArll5CkDT9VOI8AI8bHuv/vlMa0xlLNPWam0trXrX2OOJAMA4Z54GckhUg1bHNXtTSDK0flAoCkot9izZEXq27E4OgMvNzdbV3aUxz1qOnVFbW7MVCyf22RdfCpxEEb2+vGSVUt4aglKSHoapwCAvFYp2dkrfbbfWjeeFdNDS0aceiBT3uHc2Q97DSaGo8ayeq2pV4MQUVOLMdQ4EAMo7ADyq7yMebaYpzMAe5pyy9YW9XamIYc2XlPxhvXNlvxevUcJSqJJiOBTUqiBn6MnLzwBanAji98V1sH4zJqIFc1w33bHAnzn3WS3QRytrPe8AsmKPF6yLVcAIBWL2WK7dGfmNSmxRBwN6R7LK0TEtEbx3ZCSp6D6qa7oXGbl27EV5HvwMNTUFKScQ+NjmgbljAQBxQvuibIQDyaAeoOXn6j8MaGSmomUVuA3EI7YByBt8iRUe1VZhLnuBJASaIW7Sc4dtrj7C3ls9EotEyFHv3pr6xW3MT3VPkBQoEjL+2fvdzhIA19dfemCdSsHP/XlBuqEBJRXrob+vuNdyTuJM7ZNSTOMmYpbO0itqx0qnG9bZnbPhoVHr7hqyVKbd7n39jf3+y99Y30CXdXXjepKXm8PO7r51tffZ0RHkriYbHbxsySStN+h9R/HeDHcG7J7PT9mbmm1v78C2d7cVlxePKtbRm7Mff/SRSDG///Qrm336ynpHsGBL2sbSjrv8o9QfaLOudlj4ZRWHOhRbmfYFnkVzG+e8sPxexd75cNJ+8Yuf6plRHKbf9/SL57a1u22DAyNaZ1DDv3zyysZG+mRROvNsxTKtjZZNN1ohf6YikvgAzPO0WftA0loh17U2W0Pi3ArFI9s7LNn+xpm19abt2tVJu3P7LTmrAMrTk+s//fqXdn5RsR9//BO7Mjlpm1vr9tXXX2hvPC1dWFdruw32XbbN9X178nDeKtjVhdyhtTdlV6712C9+/q799Kd37daNMWs4K9rf/j9/Y5/99h9saxNFTtJa2obspHhhL+dXLJlptu7eESudNthFGKvdXR2WbGqwe1/et50VAFGzqZtD1pA8t63DLevtzVh3Z7/19Q6pZ+/z5y9ssB8QpNtevJgREfXq5DWtVRSr6FPZ2dau/q+oK2ijEO0CsR2lD5uIG99G0K1L5NiHr1wdV3Gd4lwi2SiFdzaXkio/EvRQWCfTKHly2qsgxwDMoPh/9OipPlf/xdwnXiYOevz4cdW6lYIbxbt43Pg7XAdzwde31xWPVQBYyt8aGPYamfZ7JKcxxtOeWtc387sLwFF7Gh+mx3QiJ8pqsKIcaPL6uI2MDgsAZj2kN/v+Pn1Kj+UOcZrHEYCemI02Mt4ncGB9ddvKJ2fWP9onYP/FyxkrH3nrEwGjxIC4UDSnberalICNrdUta+9j3jXYwe6RF44rJpetf/Ov/4UAuNWVNc2t+w+eWfHE95OqcJQcFNetVINU/czX490T6+jplBqQvXH8kretYU77tQTAVwm1J51KW7Wuhvyx3v45zJ/486qqtR5L9wNUgeRqblplbEO09Jgr5pPxPjyurpHSQjnD89oQC3uCG+I4OThEEl/4jBxVomuGOzP4GPGHHwFgeiALBKZyAWGGmIeYG9AlnbFHjx6raH/37l0nWQVyQ1RpxfH72hAN1xiJq3G9eU0NHArD9eBerNvUH8vHb31rrlrdJl6D4oWLM8USug8Y3dofE+IlsPfH9YN9mFyUPxCaUFDl87S6yFtnR5sIe+RbhQKxAWtFRvssdr2Mc9Z7yATcN64Gq6tr1t7aIVALgjWkHEBfCJED/cPW2dlti0sLcu7xtk5Z1TxYOzo6ugQGs/9/8cVnimlw+GKtAtjASQyyUySxibTS1iGHGXIhegjT95K2NzwjAGDASEAPro/39uLFK81nrDf7+tql9O3r77eFpQX7+qvH1tvfKsCRe7wyeUUOSY+fPBZIMzY6LhKmCDOFggBg2swQ66LOQ03PWsl7Jd7h+nietIXCwpNWUfT0xu4UlyBUybQ/wtGHWg/gAoQcFJUohYkjlAvEnDnEnNVcJJADRUhVXctbDPHeEV8Q/0Ie5fuAPORazKnbt2/LgQZglPWZ2gJgZQQ231wjIxDHeXn2AFoLi4ty/0I9zc8jgZz8TDlOcHx489+sn6iTiVWWV5dsZ2fTdve2XAwgh4K0tTZT9wDkPdb8GhjoF7GKMco7BNyJ+wr5FvskdSPeK+pUakq0HWJ+M2747PYOMQuEz3LIF5pUUyLnJXZaXlmSQIAHxDsjNro6dU1r1qtXS24t3tSoZxXXJxSUHJN4me9DK/ZexE3KwWjpxl5HnMhYdLD0SDE21xHzO0B05mR0qwG4osZAr1bqHMTlW1sHViqcWToLId/Xrc4OXGFadD+0xgCow9GDdYP2Pzia8N4BEgUQASYXSwLGsHi+eeOWcr9nz55JfY/qGuvpaq/qBrOuLsgukyJClGlJUzhRrAuwVt/eBvJtLttily9P2NjYuLvliLTvRJoIuEES9bpOWJ/r1/W4zoetl9+pV/TWAOBY6w3k+DrF+h9VAH8LgebNgKn6kTrhTdx7mhou7LSQt531FdtYXxGIT64whJp+aNCSOKWZSeDCmEbupPwvQQ56buwogIQnci/0fZS5BLkAFXBPb1+oQW5pvWJNA1Qm53ESLrWjsl1QI21jvvbY9ta2iPaMX8YWKllXsFZsYWFBNRbWA8Y5RC/2P5TBrDsxH9raKllfX9aGhod03tW17QA4Ogh54/q4jr21s2mJtNknP/nQpq5N2sH+ji0uzdvO1o4VTk6tUqJeizPdoqVTGdU7qU0SM25uHVqldK6xm0rF/NbjPgGhp6GVT1BZdXY2a32KFvKso9RQaSl4aWxcNR36rJNbqk3g4YFytN6+ATlzSLSSTFiheKL1ggnBM6SuS11lYX5Oz4Dj0zZmcHBAMSvKYdYmvketldxYNtEay01aRx4+/MZm5mYDP+7CKkH5C/mPsBj3JP5NrkWohEpXMYEXyqskPr6vzRjSYJjPEsY1NVj5BLX5hTVSrk2ENJLYhscU/nCe5o6kXRoZFRGL9W97a8eWFhe1bjx/tvgDLvg98oQ/h4/88KL/HN7i97iH7wMAR3Al5lUerASm62sWznVJRC3XrV7FtwGo1dzvD6DZ8GvqA9xkLd1p/X16QeHUE0b1vQssGIJvwGD1Ak4EKxsVHWNJPrB3X2N9+drnBfhg3ySlK0yqCCy7wpeFFiAZBhM/53xiAwcAVYkXtlbqZ+jJH1+ZdMJy6VZbXTmUDbR/u5bFfqt7yJvvrY6p/cdeKSreeKwIXHngUvuNaGslICCCtpE83NQgZnkuR9GbfqanYk/p/fBMcw3avClUcP3xGZxi99foRVyKCE30+qVWG+rE1Cf5k2xqtFw6q/5jJ0clO9w9tdPSuYI6Tz7MEqlGKxddwchmS+EbcJeAmMSDJIcN+vjwWIEOXwCKPQO9YtfKIi3vdoKwu9jIb1y7bpcuXRIIhHoXazmOp+McHwc105lYlXffedda2zsEVgE+bO3s2ezcvIIEAlauC7Y2QRL9ffv7epUUb9KXI9jgRrthAlpXf3ovWwJu9cQYGFCRnGuTpYsSTE9A6YO3uPhKlrqV/JElsy32V3/9l0pSKbQzD98s1stiCzZ26PXANbryyZViMYkj8aE4Rh9djqGCmSyMInvsvGr3TIDH2IkKYAGfF26lKZAuWB9xPa4AdpvKWhJ57kUXow8F/SVc5RZVtZ6AemIZv7BjYq4KAJBdKVPO15gaU9nVtfH6HGCGqVobQwTBEeyoqivV4zLcc7DrjeBxvbVyPFcEegXg1dlg1yty/ZkEa89qb2C/H8YkAZ5bjrqqE2UswWu0n/F84EKOAbIgDsCSv2O33ZaqLqhdlHjTqy8AKf4MoPvVmoFFpSfXIPANdVhQEbsNW+znGRjZsYAmi17eIcfyBYNfm52btXtffW3ZbNo+eO8da2trsW++ua/roA/Q06fPxNxtov+INaoXH4UZiryovEgcscjhiPS1orAM2x17nO6ebn+3oVgrJXUsBob1jmePdY4XPfKyTjs5OTaK4VjYHOzvCfClbyFJjxTs1miJBsAft8uCZU0hlWSaXnoUS37ykx/L1pcxyuLEefd3dm0e28n1NWs4P7ViIW97R27xdvfdd218YlK9vSHGuA0aY9QXfxEoovUz67+shsN8ENBaIygpsKoyogK7OFgS+9h2FaKrdc/E3OYZjYwMWVtrsz1+9ERs/2ov7Av/nKs/fJ/yRLi2f8YeYLHIEIsvOg8uGmcUtrICl5cWntbtxHE8+JiA7Z1oTMm+j+SFsXd6XrFMe5dUemKCn55Zb3eP9ff3aa1hHQUgZP0D8CIB4pk6YFkG9awSCngfDhoHi3zZ5wZFPeSElLsGsGcwxnB0KJeLdnx0aK+WV2x1ackGRyi+NNmr+Vk7rRSdYNSAnXpCADBfFB3OTumDy7lDwRU7rP5R2Yvv7u3b8fGJSD44Q5BIe0uFBln1c58kxig/2ENQmVCAyTXnrIeiF32hWd/OvS+6VPnhvfA3hT72C95Da3uLxiT3E4lIcU2FqMJaoD2kTCGlrH1tf+9ACWBXd6eSYp8ngM+u6ua4jP1IMuIa+cP4kiV0Jqt3w3tg1MT+auxTPH8UuRSmXTnkNqv8LkVU7svtpL1wh0ogWtNxTO6D971/cOCW1mV6CTsxRMWppoTukyKUrpM+wrlmFcJ4rpyD90eRlZ8J6AnMap6jANZgES6byVMcIXwNrd8rnCTkSmH+rbUY5XbKFbQqVmhNbNDazPvw9RJSghfy6wk/0Waf98f9KfbjcyLERSKkPy/2GgqIrP3EIq5W9v3Aiycomiiqeu8lOZqk2atR+uJc4qQ0EZJQMxrFv5o6nqgVsDibS1uW32vwAi3EjcPjDVtee2qF8qZ99MktEcY6Onrt9u337eHDp/abT3+jOGt+fsvm57atbyBhmQCecX2XRq+qt++nv/vadhdPLNnWaJNTIzY8OKJrjQq2ly9fKhZk/E2/fCYHhtu376iQsr25LUvao72ipbIpJ5nky3ZadDJf/dfgOH3LKV4fWB9xXE+vVDwvZxdtfHxQKlEV/ppwU/E+4MwpAAL6jZ7kS7a+umFnxRPb2dqz+Vm3YWzuSFlvFwWMPSNCuX5r0iYmp+yscialBWqhy1fHLduStnKlaLPzCyp4fvzRJ0ZvSRTsW5tr9vDJV3ZwtCWyH4qX8um5/e73D2xhcdM621AvnVv+8Nwqe/TWZTp54NvSk7GPf/yu/eQnH1pHd9a2tmZsb2/eutoylmpstBdPntnizI7t72lWWDLVCpPG9o8P7aRcsd6eQTspntr89JrGQqY3aW2tabt6edKuXpnS89o/2LJ0rsE6OlvUx7JcphD1yp48eW4ri3nr6m2xwf5+FW9wefDi94Wtrm7bWfHcmtuTlj+A6BkU802N1tndbi3NKJwO7PAAF6FajFb/3mIRUwrKEG9EUa7yRHHsapaiWv9k615zUqEwXCx4C4s/9kUxmbkT+y7GuPlNwNhzsdh3NhZ5/aj1mOFr9/DHcs5vuZgapTcc8w0l9B+9ge/6Qd3FNSYbbXh8QC5FxE6AAUtLKzYzO2u7WztWKTDAnHAb3WloITAw3G+Tl69onf7y3pd2sHn4+k2Tt9KnuXKmwmhbT6vduXPLOjrbbXtnw47zB5ZNJbQv9vf2W18PareyPX78zObm15TkRlcaEmYKiISKqEFHxyH4tasPKdeXyCastb3NRoZGrb9vUECC+parL3CkYUfQNjDI4qIQi+4Ra4YUE4AqJ9aEdkS4KmBhGYMeha/RptPj6uohgzuD4vJqK4IasUdKYDnfBJvaGlPcuTaqH9RUv1IdB1WkK4FDiyiFXoxtt4j1+Is4jvFd1ufcOpmKA8AxpDpi7oRtbW7b1uaW8lSUQm5FG5TL4fqrJIYY2EViegCoqwD3a6p3nwcxf4rkz2oIWofq1wPDtTqNB5HVexHoG3J9rcUQcD32BShiT0Mtm06mVDTHGpe4/PBwT/b1p6dFd7coFayltVmF+9W1VW8b0toi1waK8qw75AeMH8gEgEDEBawvgF4AFKwHABA4CBCT8HOAt0tjlxQvvHr1SqAqefidO29LlfX5F/cE/E5NTYi8Q16PdTHkOsAxLIeJKRj/OEGIML63o2PNzrz0XpwNjVI18wXZAYUY6ryVVXJ4CKFJGx7us4GhIQe+T070LAQcVMrqbz8wOGCLrxZlI0rrBF7Dq8Ulkcanpm4oJud72WyzALEI0LO3es/Vil0aG9O9ATKwJxN3EVewLlBPIF6FgAHRG1WdCO0HBzou8/HJkycilkQCs0BVzRsnpBID5VozVoB0AmEPp6EmbKsB5XICkYjPsJRlXgLSEf+qT7naqAwJKBSRMumA8ZvxmepTWssaBV7z7h106grxrNcNnGD3ekm6/v+ZK1zfweGOLSzOBVck781NHsgz7uoEKC3Y/PyCjs2+wrvjgQCqYtUcgU+/zjO1JYAwDJGS3BUXLLciTuuZEtsS++ISBxAEUIdrlRxwmlu1Tmysr2oOEMPQ/5TroVYFaOaxdkb7G2uJQOe2DrVhgnAKiYb1YnX1lXIcAHWAJIDW5dUVu37tqvJswFfIBOTe7AHdXb16Pygp6T0K6WF9Y13K6smJK070XVxQH+BSkdqRp6Tk8RmcIBT/Z3V+5lS0+uU4HvM6oZ/xBSl4e9vnCGSNa9dv6Flgh809AYq9Wlq1XHPKjo9LVilDVjcbGOqSIpPnv4+qMpNVDY58IrZ70XralFCuRT4gRxwECUE8EOtS0XWAOenrea3FV3WcBBLymwBwrCXF9dMB5ki89xwg1qniOHxtLUadGVy7RLSpU/hWPxcIQZEEEWMn6smVk2OzStGWFxbs4YOvrbu31zqwKa64TTG5E+KQ5pZmB2LPTjXnEJpQwyiWS7Z7wJpaEqEAMsRJnvromQ30DYgwrZ8dHVoihZJ9wFrbW0XeZ00iRykLQEaN3aVnzzuD5OD93X0PYVFQi41j+qE7GZe5QO2AdQSXJogq1EY4F05OLsTBtefYdrdxbaGWT7umtNxL6JXY2HRmP/roPXv7nbflxvX8+WOpTY8Oi3Z4QG5fsu2dA2tvbfd1oXyq8bq4sGp7uwVLZ3HhclIAwC9Co6r1cyC/Q0rkPiGIQuZgfDLXWD+5L4mAwjrkcaXHo6yzadT45Bp8PpP2vJW6Ps5TsSVFA204jl0hTE0qk9Y+xDiCBMJzBnwmpvNWULS+c0c81PiQdD7/8lM7PuF8jer5C4hbqpwp38DuGUwDZ0OFD7jM4QpV4l4xbPPrZVxRX5frXGzTGB1MYyBc4995ZBpAYGI5bgxCK9c2MNwlBw1IVtsbx9bRmeV5/4ALflc8/2fy8x9e9J/Ji/yu2/guADgyTapF7JAQRKZr1eLx25LmQFKJP/o2AFi2yQF40LHqANpYJ499gFO5RjGPWQxhQXuCdWGnAo7YqB0AZkOgHubkYECacAVhI65eanWUh6QuqloFTETbBQBOz0i9J6rbIWM/XQWAQ5lBpcDXAOALa23OWCbVYutr+7a7BoPbGTxaj2MP3+96Sd8DAA6XEFjfJPwwxRqsUqopJGun8cKMipwk0tgzdWaUsKmXcgJgsGLHhbwVTyjaXVgDzzzZYBltuFCIUDH5LsOrqLD50nxevVkprjogT4CQyzRZNp0AmrEmS1j+oGD7W/Rn9HMR4JA8sPnSr8UVVo2WzmWtgjKnzha0pQ07khMrnWBXjPUh1YjAjMLWt6HRmqR6SijAJNiG2bW0uKTNnOSFpIx3NTQ4oECfpPCdu3ft0vhlOzjC6tYDT5Qx9Hgi+OR4bmcLmOgbOIATwVZLa85y2YzALYI2EguUsW4/ZrKOffT4qQDeWzev2wcfvC+lHOzdJ0+f2oPHT6x0sCmQIpnrsFQmKxb+5MS43bhxXYEfySMJotScUh0F29fIWFcAFJiQjU26J4I3klv1m6RXIAXwpFvpSVEnq00HaPkeiY7AWdlh1pTiJMf0/UWl8/Zbt2X9FANn1Kwck/PEorvUSqGAEdm6Dv66TbMXIDxQ4R3GXrQkEvTNoA9Ma0uLgscYdMdCRgzGI9ipXohBWVs/jaKdZzy/VLcqrAQ76mDhWc8aje8WtVY8LuNE1qIkPyE5IKAGzBJIHtTMXAPv3Jl99LhCuUlg6Xa6KsJUFQMOblO0J9GWMq5U1nmiRY2sZenDo6DPLVz4O9plKygPRU9ZkSoY9SBO4EHo61wbE6EXmj7DcbAKcnCGogaAIrY2KnY1NapY8Nnnn9ur+ed2990fSZ2OigHmL2xHCguFwpGUsYyb7c1N6x/CqqtNljq3btzUosl84jzr6p/rim362MomfXJSLG31kgqqVx+rPn54HrDZxdbcWFWCef3aFan+fv/Zp3Z4sC8QkPuB5X7KvTR6D+tsqllFCIA5EhqBlWfYqjZ7D+zWVptbWJCa9O2376qo89Xnn9vBzo51dcDIhoFeEAv3Coz+gUHvKdzQJOs5KTiwL25qclBfSs0celyTmL6xSfOV+9H4rOtDT/QejKIDESKwVQMdObLzGR8Cr9IpAYskd8+ePpNdJ2uwg4OuVPZkM5Cc6pJYV3+4dbBsfmPyHJJWQB3WaBQdMPBnnn8DtPcHO9LU1Rv2ySef2MrKmv3qV3+vZ0xxjv7lg2MT9rOf/UwJ1f37D+R6QBHkSKDamRJBxjXPqVqkD0Um2VsH1w53EKiziq4+M9+oGRMUUNo7YKe3qYhTyB87cP3qlZKynQ/OAAAgAElEQVSzUQHACVvf3LC9zTWtU+rBDtCrfq5eXA2LUKC/NlpP/6gKGrKvfbVkvQND9vZbb1kiSfHnSOoJFIgkd2NYilfOZG3V3EKhrd+6e9xODpCFMYvTAnOUohxrXgRXWSujOwB7NF/YE0q5UUTRTXzDeox613tlRxa/22M7QcQJDg6QRpAzKnIpwJGcuxKZPnzuEuA9fF3x6tacp66SDWSkSDiheIT7BPcAYOtz0IuZpWJJ45Dxzzt2QpIn2Fw/hCZs5tg/uA7GLtfBmkoCrXVG5CgnSCimwl1DimNXokf3Awgz7Hseb8V+gk5U4t4jQQdiCs/V7cmKVTVFZO77uu5WhFHFp/uAOIVyW+suPXhRt7h9vO8bNcs41km+uOd6lZYA6rPzQPhxdTjPmutGqcSCimqR3+H58OzitTAnKMZSvGUfKpZ4xkdOHBCIfmil4qmK66iSdG1NDhIDYNInyi4AiSE0VCxfOLZUxuzmrUs2MtpumeYLKeSHRy9bpdxo//Z/+z+0Hr397hWpV3AyGegdtZZm1FYXItZAlHn6bNq++eaRDfWPWyadU8FweWXZdpYPtb80pRttaKxH/bRmZ5bseKdgI5M9mmOpZFrF4Lm5RZt5PG/JHHa1t+WM8/DeI6uUXld65jrTaluCwnagv88t1cpFezm7YEfrZbt0fciuXL1ky6uLNjuz6iArexyv4xR3mqRdujxqXe0tVinnbWt3xza3jqSKlPtPotGuTF2y22+9bWsbG/bprz+X7TF19xvvjtml8TG7aGANLSpXcELevg0NjmhOJ5JnViofWLlyYiMjY7KO3tk+sKVXe7a7e2g3rl61RCOq122be7km5cIv/uID+9GPfmTtHa22trlkv/zlP1hLS6P95KdXLdV4ZuWToiXOM3a8W7Zn0/M2u7BuJyfsyV70YS/Bxre7u9P2Dk7seLdgb30waddvTFmxVJCtHOt/Kt1klQp93Y4tlcjYxRkFpzWbf3loleMAqta6eFhrd8o62rHOZ56c6Z0QkxeOyiqsUeAX2SOqzb8rL/kTP2c7ovDf0pJVP2TeWSabsMKJxzjfi/j6X3D+GJcRf8W2Av8Fh/uDX41x5T/lMZUTQl5uarTBSwPqfUqP5u21bUtgEU/xMLhxdLS1WaVcss31La1pb717W4XKh48e2va622lrrqaavPfz2YVsnt31way/r8+uX7tmvf09KjgeH+xZ/nBf4N32xqZ9/fWMHedPlfMBgcrFI2K4ctxyODeR8x722ASWjlmr3TmmoalR/blv3byjthu0+pGjR9VAIuQXEewNBcxqnBRJbEHlIrvJ0HPUb61m/6jc4KxGGuPn0bHC6xcOYsrpg98NjmHxGO5GFFrfsPY3hV7RQWUj0naoFdQKYwG5bwAUdTD64gJwhPif/ND75F5cUDBmzacADakThwbabhRVC0CdCBFidmZO/QGvXLmq/cgBfgfH3gR/a//vRd9oAR1BjDfBsRrwoBFWHbJV0Pc1hkSdorpucDsgHfrZK+cM7YZQPDd4TAIhEwti1nDs4IkhmH/Hx1iOA1zk7ThPP8h1xdbEbzg7LC0vSiFGgRviPf0uL41NaC8H4BwfuyJwA6Ldxx//WHbxn3/+qVav4eExgegLi/NSLOHeAHhBvPVy5qWALmz06fn65PEzgbJYoVN0Zx/G8pZWNOS49LxW3JRKy666F3es83OpHulfij0ouX2yKSnF8clx2UZGBmSfSuzJ3ILoSO2D/GJwaFix0/37z+S60dffITAYJyWA8pcz01prhwZGLNHYJCCNtbGnp185BuowEefILbDMHxzS+FGOPDhofX2Amqir826NG0h5WPnjjjE1dU3xLLkrimDU0/wBZHv69Ik9ffpcsZfPF98rIX6QD6QzyUDId0cF5l8m5+21qKHofR8eKA+OX9SPAIDIuwAOAVAB7IlvVFcgFle8z74VcvHQvmZxYVF1ndjvN5K3vUZVAzjq19u4BjPPmOSVSlG91LlXnhNjByCztbnDurv77ODgyJ48eaxrpu7E54gjiaeIyQGHOC99uYl3IYNSP+I81CL4w/VA2GQukJfyvpl/kMb4XVyrOC9AMPfDM1G/0GRSABYgsgDodu/pCjGTMcY98o5z2WZXgre0Cqyl9gO4++z5Y/UQvnF9SgSC6emncs+6dfO23j+EaHJ2xl5XZ7eOB6kRwJQ5CGmY8QMIDGFBDkNnF8pr8kFkwZrDXkltKvYBRsFJLYGcBwCLa2bOorLn/wH/1jc2lEvwmqJQgfoNYDUq4K+//lp5E2ONmIncSYKPRIMNDXVXFb3j4+PBRtvb1uEUxucmJ6/qujkneZF73EX3LFpmhb0kEMlinSXG8XGcxJXPiQd1TogB8Ivr57cRDuK488ZOkRjj6FqVKPpar3XPxWXBH8QZqh8FlTLvujmbUQ/g81LBnj56YI8fPbBrN25JmQ4ZAuCQcYI6Vy4dF+d2nHeXpKvXrgncXVlblgWw6lQVXOzK6s/MNXV3duszzFNIDpDSO7t7rHJWUS4HuTLXnFWPc8Yh9x9dn1jDeQ7RuY9xsbmxYTt7R9aco81DVnOL/cvdX470LPg+5xaBJCjQOTafwbqZd9Pd6cp11pzKWcFu3r5mt25ek8X84eG+PXv+zDbWd2x358iOjwqWy9IXvlvrB/sAdbblVxu2uX4UXGW8jZ/em5FH4fzjeQbna26BMJ7VsYjfe3ratX6y9rNnzbx8qdqAiL9aB7n25lDva5ILA18QLPhCSY3DA2sb4ALjjHt2gQN5fNFaWnJak6lZsU5A7KJVH2uh2h2dQYiiT7M7Mt6794W9mH2h+F8oiGKtCysWceGk7t6gVj0a0yLVUz/1bl25bMKas812cHBsJ4eeL/McwEa0tgeeXRQMiyRBnEntPeHA+VkRnCC09Ix8zPA3YdPgYK8tL2/9gAv+Uwf8/40e74cX/d/oi/mnvqzvAoCj/av3NKsFYq4EcN/5emZUdCaIKqPXA7Y/vHoWJRakaAnLQhqLlQSk7m0fCrZK4tx6ikRZzBcY6DBruQ4BSmZNGWfRuBKYTSCwdIPqTklgtcdvrXAeEycHpzzJ9HuLlsRup8DvRgWw7KVdehX+CzxnssaGC8ukmiydyNjmZsH2VqPlpDN5BOJ819cfJ8f/yd+kt2yuxVmh2IH4+4hyZwegfIdELeHBHO/6pHgidQnP7PjkSL3RxOYHUA+JN0UBnm1UV9Pfg4BahVo2E40JgjjYZdyoWU9nTsldwpLW2zmgvmNrKzsCWEi02Kixcy5jRxrY2FFVCsAhYJdCbiYtCxRsOGCsX0QVabDATaS9yEzAze97sT2rxA7mF8AXBU2CWl4RQTt9TS+Njyu4JEgqFFHVUshwC9AYYMaiEoEICcvLlzM2OjJo4+OjQZ3pCbuK28HSlOc/OztnpVJFFm0ATtFCCBYexW4CNAItgmyuMxYj4t9YvwjkCz01Y48zlKay4w2Wz9wT7xAg+rl6wHWq51vstyKWnJS9FKMprldkS0SRnmdOwb4KfAKY0XPjBGumJd1rX1+PgHK3ny0L6Fmlp9jBoX730qUx3aO/t9rA1fmDopigiH/r+Qc1HIAgSSvPBVCepIcgjM+ImRdsgatgpkgGXKv3pBSTXomlV6hiQB4BgLg+RTZjZMTzrhQg0ccMhVaw5q6ueQC3Z26Vo2tRj0hfn/iKQISeWdW2tyJFmYpvAma9x239eshYjmAyyRkAqfd3bBSIxLuOSmfU6urJWVf8ijaGWpdCUYtg0gEc7w/M8bGaiQm+q/hcUcz1xn6aCkalUqQnp/fSotcLjOye3m4rnOS9H+LEuN7p7s6WkmjssNQvdWRYfZo8kaW39LK99957dnVqSs8MUA/QARLE/PyiiBgwRW9cv2a9fb0qDO7s7IvNiqpYPVTFZE5qDnPvqOModsLupoBNwv7b3/7Wjg/3Lduc1XkBdM4rZfVyxQosmciKhck6gRpRCRR2SYVDKVY6uzqU/De3tkkdwHNfmJm16RdP9Ln+zi4pZGDY0l+nvavLsrkWMelh1rbkWqvzsSQyRVDrYYlH9K7eaE6ECSbPVZVuQwBlxbZXz+faUq5e2QT5sUF8KIweHmPLuSOmqSeh3ptZttJhDQy1TmfxB7KT+kKfVpR0RDtyPk8yI4VkoSJAZGjYyTBLc0/tQihL7SubabW/+Iu/sMmJSdve2bVPP/3MFpdeypeI65y4dlug+ujYiIpnkFqWlpYF+LGGOavW1S9ctwo6sl5mALtDR2RPxz0qqh6UtASrXm6J4hXrD+MZlSoOEeqLubungg6JK/vScZ5eVJt2Wi54cVZzmRYIfg06vgpH7F1py7V26jkWT+hLf26pbIfs9dkXUSVSbGRcUlDhvPweBBqKMGI6F0t6H9gFrq9tak3t7uoUIYKiHwl/VIFyr6yfrCsq4EFIqlOw6TqKzgDn3XGt7E2ch/uPRB2Ki9ECXgU1WRTSf9n7F8VzsK7xPc4frYfVw686/ryvL8/UC2Ed+ps9ibWdQiTJLZ+nsENxisIWawjPGiW3W7KiRK8VpOP6y3VH0Nuvq6R1hkKcSDlyNfDzc3/RBp77o4jGeXmvPAOeCck8CbXbYjtZhGdPcSCqYGLP0OigEG25BYBQ6EBZL6ANAlHYO6LiKyT1rF9cA/sZ9s2A7h4jusKa62XdK+Sxw3Oyhu7H3H5bFuJhnsbiYexhxj1RyEChztpPkWB/f8fKp0W9Q+IA9RMXaFIjaJXLJ9bQBMksZaUSfeQO7PLlEbt9+5a1tDVbR0ezVc4P7f43v7Zk+sI+/PDHtr9fsv/93/6f9rf/96d2+U6P3b49afuHW2o/cXXillUKJivOX/zs51LsPHs2bclkVvayf//vf2dnxeAA0JKw3sFuKbfor72zd2CVEwp/DZZrTQViY6PdvH7TNje2bXF2SaqSG7emVMC59+XXVsyXrL23xY5289pzOga8DzakHtb5V0vb6uMFwLmzemQ//+ufWUdnh/3df/ylHW2eqDDSfanNBvr6bOnVsuW3nFRJ65dkSyiS4GJD09/KuWVSKEg6NTdeza9ZuiVpV69dlropXzq0nb0tFVzb2pLqz8V7KBQrWoOvX7thV69MWLF8bPnCvu0dbEvNM3H5up1Wmuxg/8T+6hf/wn70/vuyoGcf3Nneso2NNbv/8J69nJ220dFxAffl8pH1dLfZWfnEtulru5m3dFPOWtt77LhYtsVX67a1EvMDbyfT2ZcVKI/l6q3bN625LWcPH3+jtgXEsdMzy3ZOD6+yW/IqpD+nnYrZBc48OHPA0aTTSxJ1gFvh9g93iVSA4u7o8MSO9gqKAVCUs1YC2EbQ6LvSkz/2c6bJ4GC/Cn1LS0tBUZKx2VlaLHyPvOd7nDiSOb7tWqPKphp31eV+3+PQ/ywfaUgEK/g3+hrKjpXYX60+IhDq75s9lDyPNZFxvLu5X1WEMFeGxgatXCnZ9koAhYPCtbUna3/xi79Q3+FXr+atdHJgWRwXSkXLH+VtYWHLNndKbjvIuasbc30OGSwEz8wyEDnaWmxnfddQMk9cmbD2tk796e7ul4sBZG/yKu/nG9WGHr97LhraBwUSeFWVGwFf9bbzmDq2cZFCK7S28D09vrraMZU7kh8EsqXyiKiYCXtgBFIdOK6pwGQhfXaq9UDta9TCxh16POSnv707iVycU69w9yjd48WpNSUuLJNJWKmct82tNRG9ZGNcKMt2va2lUza1z589V2748Ucf+16K7W7SAWvlK+H5+F81hxd/RjVAoh4s9lqM763++uIzCYl/yH1iHlR/7PhRSJ/xfBIBhHdB+wyschl/1BoA+wBBl17N6x5Zz8kFAVKPT3AscdUUz4GCwNlZ2a1DDw9EuCEvhUSzs1u02zen7Nq1mwKKFhcXFXuR89IDderqdeUKjx4+VO9rXFquTF7TM+PngwND6rmI68/LF9P25b0vBKQBDM/MzsjZ4PLlSYFpvD2sOvk8z+nBg/uyNMZVCNAFAgZKT8BAgcBrK4r9qCOsrdBrdr3aXoz+l6j0sCrFGcZji5Strm3a5saBjY7328gYTjJZAQG0tSFGZWzSsx3FHPcpEl+hKAca/h8gLvajJN4CoCEmAjxXDJzLKr6MLmDESBDeGavkP+64cqG43HO/pPKvudk5++zzz2zl1YrGWjLNuIbUHtwgAhEFwlZsMSRnq7THIh6bMjaCejQQoHkGgHWcG8Azkv00b+RgVSNfRgIf3wNgZ3wAHDsBwusoIsNGckjdqhzHeVSBkmMzH1ECE0fwDFEsppOA0gC5vbLWfvDgYfX4zC9aQXR0RLXjuXLFtdVVxd2jY64OJ8ZjfeX62XcBWIlpaWGBNTh1EN4jRBiu5/Dg0F68mJbqFhIl84R3x7vkPUH+kK1yY6M9efpYwObVqeuKiQGPBXpOXJGFriu2k2p9Nzc3azOzz5VTkA8zRgFZccVijwcEXlldV4yeTtMntqB9w9t40aLF8yN94UpWKQsAxnJ3f79gp+VTxcPtHTmNceYU98hnqbkxhrgPgHIU8jjyQRxTvSvEvjhuUUfAzpm1gjrBwcGe3gd1rny+qHnNz9wlrrr0W29vu0BJ6nXMQ9b6zu5ud81rwf2PvAhCLfF4s+aX6j/kdrUFSwf0ekn828FBv23PuQOC7MT6b9ntXyfR1By8XvtwnU107bixRh6W5VCf4udx33LhQKPlMmlLN5kd7W3bN19/aVtbm7KnHxu75D2984f2wYcfa22lN/De7o5EJy1tLSKt0Ed8d3/PhkfHtMbzs0gYEjh5YSIkrG+sySqaPfz45NgOjg5tZOySrNaLxRNbmJ/19krZnHIz6i5ygDLvaRvJD7xr/h+iDaQSyJIE5ORIijGDkIsnwDtUv/SU1wD4Yh0lP1a7qsYmK5+WLdectsmr4zYxOWZdne3aSyDtEJc2NGRUM8IWHxIZRAfIEJD9NzZ3LH98ZrQY9FY4DRIDkAdvbB4GEZGDm9lck1oPcB1cD+AvtUbGU/4YQtKmjkudGYI0t8H9IUyC0Mq7o5Vec3OreuNC7GEui4ygueGOH97qAGU/9TevObi62MnFOGRlst7KSeSRw2O5DvGsHj56YF/df2D5o1Opf5M5Z9gB9KoHsFJr2gDg1HJu5aMzWUN39Gbt2pXr1tLiedvS7Npr7i+xzF/d+jUncC5BTOdtLXCFORfpM07G4C4d6GLcS19fl62u7vyAC/6zZAb/9U/6w4v+r//M/1nO+H0BYAdV6hOs1y+XhSQynCLg81qP2qjsfeMuI2lKvT4BYJIotdzGQSrDYG9QdY+Kvx+tDeS8XNvgWbyb0g3WlGWxbxBDCJJjBHOjXYgDwDGZiglU8NYPAVJkmUXlcmTQcC2AmXyfjUe2UNW1k7Cd4zgArN4t9Lm8SNjqSt5O9txyRd7TdffyR1/+/0cAmE2ppS3n6sUTL3Z6gufgbwxwuvu6rbevx21eSEiamqw1KGqO8gfGHxhjJAZsFFJj5xrFDnVbH4IZHdnOpX4msAuWzgDDbM7WYNl01tpbOq3pImGHB8e2v3Moa06p5qR+KdrJUV69gLl2Ja7B/odjK7jQc3fwLdsKK6xDwS4FU3orsvm7jVNSQRRsVBiIKF1Q8cJKJogHAF5dXVfAMzo6YpfHxxXUYLsz/XLG5uYXbWz8kixpCJ4BdwhW3XKyYisrq0qg2NCx4ckG++LYf1OABwF2uWyrK6v2annZba4IWpsS3isilbQbN24o2OKaSUIJTIolVyM5yQBQCeWW93Hmd71YHmxZXFtaLZ4TGNMvaXllVYnH5MSEbDxInnm3JJkkaLwlQAdAW+5bhWusPYOSlGcf7VgZ29xXTOQAKwn4FhYWVYAF5MDuFcuu5izgmz8rL8D5e4vkA9R+snkOoAbXxbNgbPb2dCsR0rmxvoEpL9Wyj9UI3KDmi885BvLxej0ppedXtMQOQams5KKlWm3sxwQ0Ho8BFu3jooJYnxHg7GPSVVvYkuUE8jAepe47oxDudqliBAYVLuOFtxSLLA74+dqm3pmAz8HmNRJdVFwKjGlXWrrlvs9fZ1Lr36EnGX97guOW27KgPT8TO1l9/Op61vE5B6ydwCGwMLBhSZo2NzYVnMKSp4izsDCvhBjwf2Lysu3tbNn9+/dUxBgc6BfDfGF+QWxd/p9nQcH+zu07Yq/u7e/bo0ePHHROZ6UyJXAmWeaSe7rplzJkx/kTjcHhoSFLpTPuIBAKoRksuA72bGd3y1LJJl3T9NMnnuAlUZ2l9CwpMIpcUCJ5aLK2dpRz7QrqSWRLxRMF9jwD2POyl0y5XU9XZ6c9efjQpp891bvOYl1KX1xY7sWClutsrlkFJuyIkqg8lPyg3K7YRWOjDQ4PWy/9haUATgimPZVS2zcrLzpeWEMopMXU09div3bNmwS9lVDinwqo5Z0y5njWrBWA6awnrpT0ncMP4eCbzxn/vgOINXt3AVWyxHCSE/sr9qC5DP2XTmxm+qGdn7kSNX5dm7pl77//gVvKNzSpp+Snv/+N1C2pVJfdvvu2QA6KW3feuiMCzpNnT2Wfr2sRQ9YLOfXFRnqdusolPIn6In2VoOVzxwuZ51L+CkhNp629tc3mZ+fs8TdfWSrTKmcCVJMHe3t6r+o/fIpCgSTKwTjsGNW/Lmzm0dJWRKgW+lyPWKVyZkuvVqxUoO8b61+z9Q+NSrlBYQT7Lf5m3RKQWWDseiGEa4OMADFmf/9Q6wnvJDovUCTnmBQyNCaCW4D3xcyGBDT2cva1Vz3Q1P/ciSbMfwqBjA2tT4FAh10dDGP2DcBVFWi1b3qMIjVAcIkAoAR8pljI5ym+oWzAZo5xBQCtPmfbFGX39LzYbwFeoy0e56AXLJ+NDhIi9DV50YlzybEiFAv9+bvNN9cdi+6uhncSoPdEj0VrJzLwOScOoSZytYvUyYlEKIhic8c8LGn9QaXDXhvZ6yT9ALheuPQ5xpySMiAUovhdzePQO1mq6LBP6V5I2rVGBbtl+jhDVAkK5qgqiDb2kThEsR8AgbWGP7EIyv2L3EN8K5JEiXKLgE/GipLxC1wiKLphJ43TAL3Qy1Y5O7HtnVVbXpm13r5me/+Dt6XOf//9962x6cL+7u//ve3tr9pPf/ax7R8c29/8zX+w6efzlmzK2ej4qBWK+za3+NRuXb9t/d1j9rtfP1Qh86//5c9C0QLFWtZ+85vf28MvXnqR99Ts6o2rdvP2lD159sTWNlZs4vKA+urNz2xaUzqhzizjY5ftxs1r9uD+IxX/Orpa3OXi4sKuX7tpH3/0ocb8b3/7a/vq/j2pfju7O9UHcv9gx54/WbLKUegJ2mD21ke31NN7du6FVMIAEoBKZgl78WLeSnsVNyyIcbImCvtCwroHeuzWtWuWPz5wRfNovwCDzq52G7s8Yh3d7ZY/ObTHj7+xh0+fKY794N27UgvxxZ5wnN+3haUXUk+2tqJ8wukDYhWuL50qMKMuGx0ettmZafvyq9+ptzgFU8Cg4eEJm5lbsLm55zY8PGAnh/tWKuRtpP+S+q8+ezFjZUAs7PEaITpd2P4WpByK2Y323odTriI63LZi+URFs/bObltd2bP1Obf6VdubXJNlcwnFUFwfhEP6x0KSdUCLveDCKnlXqpEXoQA4K517q5c/mWe8JhH8g1QlggDVdCbkY8whitWjIyN2deqqSIRff33/j6Y63/aDelLuP+oX/3/4cAQkI7nqn+IUypshZ+GSlMspDyqHXr9hWaxu8N5myO2O43h3ZasDZG9WsinwXb56We9/dnpO7zl+5brTIm2RHx0d79ql4V5rOC3ZaaGgFhoNTWlbXt229a2SCNbYPJ3j+KRgI5iE1ClF6Ck8Nj5i8wsLdrJftIlrYzY2etlaWzssk6YYTZLo1pGKOVWM95qCO3K8CWrWnq56G4acKAKx1WJz3cCtWUK/ri4WmBTJsrEHZDi8u89EC3+PheMarj1KMQv7pyuIBf4GFaP314PgB0hMvkps7gpjOLDpNNbuDXZ4vGOzs9O2tr7iRItsi12/dscujU7I8YqWDpvrm1rfr127plwVpx0AKt5dffE2PqfXgV7PaWogMXur22L6V21y18/zKnG9CiBXh1rdelB7P9x3VFpz6FK5YEfH+1IRjY6MKkelv/jx0YHUz8QJ5KcrK0u2tbWmugIgI58njqOgP7cwL5AUQKyvb9D7hZ43qHcvfQiJP7ByBmw4KZQEEL57932RvYihiMc9PmrQfgPwRG9xxgu/93z6mQDSmzdu2+LSos554/otgXoAxqxPU1ev6lkBEPPEiBshe926eUsFfXJUemfPzL70ns8XJlUnsU13J7akRdveObKW5oxdGrsswiD5NeNodX2d3ol27eZlu35j0nb3ttULcmh4UHstYODL6ZfKJQBOqRV89dUT2bX39rbJBpp3Riyzt3coe2j2he7uDh2D9iTEFOQ36tva3mFrq2vK0XknEH0AMfgMsSqgLfEMcQy1ienpZ1IMstfxHFE5o9LkHTFqIIfGmpkcicJewrhkfQcoAkjk+iJBnnzq+o0bImSqXUsWdzcnKBPDKgeF7Jd2cAVlIeveyBDAfVZ2suQTAj6JFcMorgfltAyFVnQigZzjSuMxNHs0sS1ALHteX8+AjQyPqW4zPf1SNTvGDnOstY3eoP1VYNR7+24rroPAwD2SD/Mlp5bGWAdwe97Y0onxRL9Pj6UzArpQ/3Ff3Dv7MmMSRTG9ncmNIVI+ePiN4sh37r6nXJlrRjk50N9vAwODnltUKhqnxIiffvZbe/zkuQ30t4vUQEzJO8N2F7ImhAUIKLyLk5OiHe65q05Xb07ji3mH4EKuXZAallctfwTpe89KxYq1d6TVooxnz1pTIRC5oP2bkx/JObgXyNvU0xhf3G8kXMX4HhL506dPlU/grDQ3O2sra6vW1gqBGwBFoUQAACAASURBVEe1sto/qIVLaAnGNdPmgmdMzI4LXmt7uwjY1EiaW1oEEEdHHQBgWdCH3DKCvJHc45KcsALWLXzxc1oZ6whAPp5qf+LP6/d55Qx1YDI/qyeiRYKD14TdmSK2uVIup159viazhqaTDba/tWZf3/tSMXhbe4fGB8AtecOPPvzIhoZHRPrY3lzXeiqL6OKJlOqd3dis05P8QJbfqFN5VwhjuFbWxAJtZc7ObOdgV3UMSO3pXM4uT0xojm6ur2td5Pfo2c57h7BL3g6ovLW1oRyPvZw1pK3V+0RvbW9asUzt61x9eeWSp3qht7thv2Q9Z80iJ+O2UZ/vbNMqKtSIk2ZXrvfZ+x+8a13d1GCPvPd38dSaGiAYN8pJiZoZz5n5BaBN3/XC4akl0i7+Yk4PDHQIdGYuHh7nHSgtQSx2gRLrwtBgn0iJsQ5H2zIYk6zL7F2Q5cgdDw731YKFuLlYou7dYBPjo/bW2+9aT3d/VWihzaABJw93VlTd5txzXshROF8xFNgPIykBFx8IQGcSSCTt6DAvIsg67xfQN9R4E0nqR9RL3ZG0fHxm50V1zbJcZ9JuXp1UvgVAjojms8+/tPyB1/vqY8EqPBEmg9bR8O+I6UjkFWIIX+8DjhwI+GOjg7a4uPYDLvhPEfT/d3CMH170fwcv6Z/iEr8LAI6rSS0JIbgIIIoKczRHdzu+2L+PJEcgRX1R5o8AwK6cDUllKAJ293YpUGGhJLAV65EeYvQbrWOpVHf313ZoVwknmrEQRgWHxXBQAImV6wmeSMeqM/n5vQQZktA6xW+tSO8FFF2qGDmhgAkLuw4Aru90JHIubKhUk7W3donNQ9+1491TsTv5E22Vvp2H9sYb/mNFmvo8r3YzKnJmcmkrFVztFfvYxSCHDTXXklWvKbH4UIFiPZtJKZBuSjYpsDjMH0iZki/kxfgDBE5l/Lk2oa5Go6CCqD9FMC+ptujP3GCWTaZlaaTejqUza061yAqOfg0EcafhvRxhuSzbsoSKDWOXx1V4XZqf94SWvqj0U7QGu37rlix6ZKl1dqbgfn1lxU7LFRsaG7N33nlXCRFJHuOGoBerKNi0BJdSxCWTCnwoghPwEJQf5fNSNNGbhYCIQp4siqVC9o2cIAgAl96FHJtEwlloCQVtAqFCXwmeawRuDvYP7fgkLwb4xOVxKWZRGQGekiyjInNlrM8vkjWBJioCeFGDe+CYYucJ6IRN6UU+L6InFEDRNyyVSFlPb6+tr20oSUNhjC0Xw5V7ogDtijK35CTpgeFKYV+2mKirzs8FSpDcE4hhh+oAaFZBHolJBCV5d3y+PhhScScEFvE5RoUu7w1mKGAy93jr5g0li1I2BjDMY5Vg0R6IALGvMUGtAIagHlOPsFjgCQBDtHmjcBMDdRFLgqNBBD/rCyr1gX8EMKQoUx9e78UbVb9yKAgMe7cbdFCrSloILEpsPWNBz9dHrOPojc37dGBfCXJjo4BlB4k8GOf9xCJYBP8jQxr7tXoiixTF6nENUOFAYuyX5yo1D7yjYo9ky/s6u0KC5I65US7TT9ftaKP1c6FwbPNzs/b4ySPZ2cmqNpG01lxOz93VdhcCjuideuvWTZERvr73lSyRSUBJ3hiLO3t7drS/Z129g2JU548Lsg67cfOm2PvFkvdNlSq/4cJeLS9ZScz3Fi/sPHngoBaK+UYKU04cOIO5iaITJSRWVl1dumdUWfRR4t/ekxPVWUqgF0Wl9dU1m37xTM+iLdviysBEk+WLBWe4iuwDIzRlzemM1ieAPp4XPGYAx5t37tjA8IgAYFQzLJQE8EoYNZBDQVHQsC/mvncECCwkl8xBZwm78kdgVaMzaEnaSXCYexQMnW1acyng5UZWvJjbFGxCH2ovHgaSQyAncb8k/gCQ9JJanp92tCfsigC+P/3Jz0WGAVRgnKysrNtX976xo+Mtm7hyx0ZGR2Qjxq9QyMMuHPDs8ePHtr27q/HsSbPfc0ySSWbjeikgIxRjHRh00FyuBSjb1RPpXKoCSD/eY7XJvrl3z1YW52x8Ykq9LhcWllzFGwHGJgetvXJOsdYDCJ0LeZOcOE6tuxe7yhsiNpCwYzMICEyrBwoPu7v7trW+aZXKkTU2pmxodELEF1TOHJu1CKIQZAWIPC0tzeo5RqHFe+EBttJzqySlFmscY4xkU0QSiCUoZVVMCf1OQxLvtp3eM4jnCgOawhJjj+MzFrynmYOenMd7AtPPyy2XmZuQBwBz+X5nR7t1dXeLNe1Wzsz5ishRzF/GYLTK5F46uzq15jt7uaACLAUnXjqFLBJ8VBL8P+OUz/AOdH1pVy2zVrh9vqt6RfhjLwuEJtY4wPfYM5i4j+fC78LY5j4iGBzVXMwBirHe8sCLMTwHyFl8JloNynY5gOe8i6PjI5/XshJ1gF72XKg8sFKDUBKIO5wzqhwcQPc5yRcFEoq4zCPGQnS4kH09PckbGkTC4h4Yz7FAxvobyQeu3uY+AYG8TzW90rBXS6XoxQzA4z0UrZF1sWwvZx/ZwGC7/S//6/9s16bGZCl5UvRi38ryK7toKFtza8Z2t/fsydNpW361am+/9b5NTFy2v/uP/2BHR/v20SdvW+nkzH776/v26NEL+/En79jE5BWdn4IPlpSyoN3elU3l1ckp2Xk+f/FIYCaK2W8ePLH1uSNLNifs0uSQvXP3HRFlXky/0Hg62N+3hRev7K13b9m/+lf/UtaSv//8U/uH335qR1sVzb+mnNn49U4bHRtWv3kB9i3ttrvjBAz2BxRj+/u7svoE/G1t7rJGS8vWcXWVwn/SWttytrq5a8VNPy79SN/98G2hVTNzL6y7q8cmJy7blSuX7aR0JLC8clZUUZUe9R//6Md2ZeKG1rLFpXk7ONy2hsZzW15/Ze0dWBq2WjLZYLdv3rWhwcv2YnrO6IXc19tnGSmoLqyrvc16erpUtJmdW7LDozN78nBOKqH+wXbb2lq2K5fH7f133rfZly/sm8dfS6yMC8XU5G3b2zm23/3+GztcL9sHn7xlH33ynuJArPHOzlHae/GURqyzM69s+sG8QF7lI4kGS2YTUnOV8xWrFFH0JK1/aED7KIVsiFSlk1LN5T/kKG8CwF7o9EpSfdHzu3JO9sipqasiiszNzUnZ9Zd/+ZciO/7ud7+z+/f/cQDwd53v+/z8H3P9f+p4MW+Ksfj3Ofd3fSZaFVdbpgBGRoJnzOU8rVKOMTw6bKVi2Xa2dlUo9/UttJAIrXB8g6uRjFHhU8xF4aXjJB3I4++rNy+r72Mu3WjXr0zY27du21n51O7f+8YePX5uj6ZXRG5rzDVaJX9qqdaUDQz0WiaRsYPdfdtc21G40DXUYTdvXVcsvzy7ZkMTXXbrxtvW0tIh8nODhT8xVw45q56lWpx47v2aojXUBeS6AwCsNirBISXEMdFJp/pOAhEyEtJjHBAdGqLrSjUmCyCAcv9AqIyk01iWqNUnqv7Vno85fUhKXxGxGtnPYsGXPLUicH1ja9kOD3e0d7e3ddmlsSnr7cZ+8tjWVtetv6dPeRlzg8L6zZs37RS3kuDS4bl5IPmFGsWbYJgrouuI6CKGeNyjeCtcr4PabjPuz86dK2LOI+J63ZeHYb5vxf2V8ab30NRgu7sbtjD/0kZGhm3s0ritb6xYgTrBKU5eF7IY5Zhra8v26PFD2Ypn0qglaeOQsosGCIlJG+gftt6eAZGddncPlGeMjNATuVctJQAYsDFFJXzt2o0qyez6tduWTKTUomBpcVEAGzEo6xC1I6x4ASQujY3b/a8faU96553bqgGhskORNX6JvsHnUgdTlEeZzLu6MnnVTgp5m3k5U7X3BWCDWI5yi1wGQIvO1OQP1BE6u3pEJH/4+JmV1RKrwYqFU7t2c9w+/OgDOzpG8bwjQhrPCJveTCpnY6OXlFsQm0Ci+PreYwEnuG0IiBMQi7W0E/WItdrl1JIT8MKzRA1K7IqbFtcGOM5eKjIBikqNB89jeKfk3s+ePbWT/JHa8TAuABPZ03b3Dqy5JasYVjlyACVEhghOBYwH8igR1JucJE58B+AOOHnlyqSuXSrqgrcBIEaKn6UWQy4NME+8jwMUBL4IJvqcqo3rbwOAuScHgInXiKGIy5yoTewOiW50+JKUlVhez76clcoQwBRQraU1K5CSGNfnmOfL/ImtvjheXD98HnhOh7vU4fGRrHlRChN3Y62NEwjxHnE1axbn4lje2x0Qtl0xtuJHapsnBRHxcVfimQLcUwch5vX3672dycNn517a2vqynjvjgPidGhfjmvcJcEjsurd/YIe7zMEg/G8wGxrp0jUAEra2NGu8QvhGdKF/b+4JKGtt8XPzbOVkk0wKmMYFiOdAPBbXSGpKHFPtU5LULS6qOQRjgZgaW1x6bpOz0c+XPGnm5Qvb3T0KlsjUI7ydXHzf1A6pkQF2EqtTiwNIpgbIWIccIjJlqHlBTIjjRgrHUBzm+dfWtvr1sY70UxXH/HEAOO798VixzvTm/hNJ3A5CX7g7Regv6yWAcA6eFPW104LlD3bsGTWVVNre/+BD29vZsc8/+1T3Mzw6aj3d9MXuVC5PbZZ/49BIzqM1VA5ItMpzogG23diB51rcThz16t7Bvq1trVuFtZs+0b29huU29dTVFScmdXX26JybmxuqLaDwZhwSX7NW8g7I69ij1KpFJGbaBVKb8F7TjAFvUZTW2GUNBpjG6YhrRWm7s3uotwPJnny+t7fbeno7rKU9Y3t75KjbqrXT0qSzs091cvZDSMq+nzcql91Y31ReRP0il0tZfx9xblK56c7urh0euisb8Qm16r6+Ns099m16dE9cnrCe7k579vSR7exuqgWgt+dptEKpYHMLM3awfyA7fxwEICil0jndK1buoMPUbVHEc23Ud3zdYC5AXgGMdWt3l6B5w93Ysov1Y2N9S6448wvL3jYp1WQFLKwBnVVCcoCbtfP85ELuPu19Kbtz645dn7pubc3tNvNy1n71q9/Y/i6Kf9+847xX/bgaa/nPQlhf2+Xr0b43MYYGs5ER2oVct1/+8jc/4ILfFdD/mfz8hxf9Z/Iiv+s2vgsA9gTNAT02B4qW2Zwv8izEBB0AjOrr9JqXpRe3nelbU5++eT11bROqP+IcPX2AYu0KOLzPXVFB09EB1nFBARftO0KCHA9AvTeRa7Rsa5OlMvSu9eXXl2AHfz0R4m9Qvfq1kESwxvrVv0NyWqLBvIqxsd9AHWgcMeyQeytYFWDnNtRZWRO3qMCzupi3swrHiBm7F8f/JAm//sHVfzAkaDEwqX5MxdAGyzan9F7KofeawD/1pfCfw4zO0rNW/UbpT5hTAI+KL5FKyBpwd3/H8oVDOzzeVw+3Bvowp7HeBiAC6PVjEcNVKiScgFZNAiAJTBovGiybyonVlW7KWEu2zdZXt+wkX7Tm1lb1/+WWYE1ybqxGCWooeFM4I0FAcQUD+Hhvz4ZGRpSwLCwu2OLcnChRWbFf21UoIMGBCUYyCIsQtSFFWJIo7pfvkeBR5P/qi3tKWn7685/Z8Miofp+gif6dBJtKnsOuKksv2QUnFGQQNJMAum0IgXOLjh8tvHa2twWCzMzOKUAYGR5SokH/LQAy2e+SIBAgwXoU0OcMg2gzLFWZevMCsNPjw4sNCZSeJFNSchLw79ve7p769D579NQq+R0buHxDfSx5Dm4D5KCygOULxoGTNAjMACFiMuX36AXuqDYl0NJcB+QLymwxgLMZBdsETQT42I1yLRSNAYcpxCuR0wLi4BtziGfG+efmFmxtfV3Kz8GhgdAfo85KOzDwq3M72rnKkcBBbGfbeQ/cWMhRz0m9F8YloIL33Kg5AERgjsKa94asqXSDMiFYQHPuqOCL/bY0d2Tf6RbR1eurOhP4FhqVafw7Hr+mcGY8OQDLcWNyKQVwUD2qt06dgjcWMx2U8OSYwNH7fAL6MIe9N2dURDN2nJXpDEWehQMwFK3dFlZ2zUGFGhN7AkfOzyAhIWOhfPDwvv3+d792e6auLrt6ZdJy6Yx98803AhA7OruU1DPvxf4Wa7pRfYNOjo/1zmH1XrlyRUDmwuKyFfNHls112LvvvScAItfcKuWses/RX1NK5AU7Oy0LePji88/t+cN7lmntUNGDPJ93DMHitJi3RCorNQ2Kc+5hf3fPzs+KYlaTJFUqJCoJ6+qkN1SPQDl6gnGuzpZ2t5ltaVaSxHjfO9xXL2FYtYnGhK6jOZ21ycsTUs/OLi3a1NQNe+vuO5aEEU8vesDFhiaryMkiKNp8N1TBKALA1UC9Tubh7FQviqpfCwp02aedKfFhH2TukXCRhEUVsAL/aKOoQl7VfDowXkP/olBMpnDDfCnKdt9kQbUKAFy3Iba2dtlPPvnERsfocXWuXj77uwe2vrGtfRR2NmulyCk4CrS1/r/tndtTXFd2xlfT9IW+QANCiJvAkgVCkiXHsnyTZzROVaYqk0r+vHnMy7zlPZNJqhKPRjMay7rYkiwBUouruF8b6G4aaEj9vnU2IMeZmiR6mFSZKgqBuk+fs88+e6+1vsuygf4+WWxjszc1Pa1iNPedb79eZ19RcCUZgsV9lLIH8lUEQHPtvvZ5YYi1MwB1gAvffv1HjeXAwAXdq7nXU5GaiFH2bCceTxmtAeqyF9/SvuzPEWpQiAxNUl2z9125cknMe8abD8aKj/NjjV5cXLFCoVkFQJ4zuRnUUW3iXOJEDuYV16dewnPz6glMkQayEvEMQC2FIV9XD0UsCE4HXDL3EytFkXwitT7XG/r5clxez1rroIArMVg7eC9jEEDmcJ08f7xe67OsdlNadyg+Ma95bqSoqWEpfuDOBHJ94LhOIuC8KS7wGZxD2Bc5DsUrimgcF3IUz74cEGQpvyPAF4V/6FXMOJzu6NA4BAcCfgYyD2vV8XpLzEnPKQdGwxrpBJYDFTso5AVAlkFRf+CDQ+9HhtoxumZeT0JPz2UKqBQyKBw52Yjbzb7rFvqMaQCdmaOMabCTDgQm9S9HwV3DsvB4zZZlf1Q8C4WisG57/1M+L2oVESw+IcwlvKjuexWOHBRLsc1k3tassZGgDvCvaoexqmXy2L/Wba8OqN9gL14u2sOvpuzKB702NIgyiPuek+MKbS2GLlySuqM4PmatLR3WlMxLVTQ1MW23f/vIrUt3zPZ26pZsZn3Pam2obO5bIu3tJlD3vTs0YMOXztvM7LQ9fVTUanbzZx+L8AN4DxsdxdQcypQNbw3w6Scf2GeffWLfPXtsD7+5p+I6VmqpTJM9Gxu1B3dGrHcob7dufaQi9sTkhGUzWL+dVizX1Xla/c5eFYu2vFSyyQn6w8Vsr1S3vne77fqNayJffPPwqY19M665kuvM2ZmuDtvYXNK5Y+nZ19ttmUzK5hanRVwZHh6y9dK6ntNSqWyPvn5us3OL1tGVse6eDhseHjRr2JcyAbUbDkVdnT1mh+xJs3bv/jNLxBvsVHvSrl25bJ99fMNKpVUBFQcHSfvq3qjdv1O0VGvC2jpS1tKctnMDZ628vWXT0/Sgz1i+mRYsvVbfi9voaNEWl0p6rq+996HUk6hmXxdX5Fj/6RfX7O//4eeK37/88rb97vZD292sW749bx2dHcqTcHthX9qv7Ft9t6453pTPq/jFs7td2oDJ+IOp4ffVvCdfdBIo+u/yStaAGzduiAQzMjIiFRCAFr8DcEFgeltfJ5U3b+uYf+o4ocAc1qC39pnql5yQJZ+3MnKissSy5B+R8Jbfb926aZmmnP3Hv3951JPujXsU3GB+oJB3kpDd1JZRzN3a1ixwslZds+tXr9j7l9+zne2yjY69tOKraXv+clEktuSppLty7R7YpSvDdirfbguzCzY5PW07pR1r6y3Y4IVztryyaJMvsZU1G7py3gYvXIYeJ9IGjk8OOIY4hfjS1b36ipBWxTAezEQuQoyLj4nfA48WgqtXiHsCaSzg5iEnPgIDIkKPt4oJxz92BIpO4A1CukfxoUBw3MolgMJeFznUnsm9w4IW5W79gHrFss3MFm1ze8WyWayD2ff6rNDSaeurZVtb2VI8Cemls6NDzi7ExDgKKK+KwNgQ050EyEOh1/eiY4DKe/X6+AZHDcUZoedlROgI+5UDxGGyeMx4jCP7WPs4Eke5OwdrDMfGIQhsemPNi/b5FloDQVo9EFGzUsVRDHIkLlfzAq6CSqxc2bbGJG0yOi2TyYuAg/0tKjNIYHOzr+3992/YxaHL6uUL2EGwdP/+Y4EGV68NKQ7GcvnGh5/a+sa6PXhw3zpPd8qelpyMMQD8zGRyKvjfvv07Xcunn3yi/R1SKXPvTFfnUQ5IvgNgSS4NiQWS2NjoiOYtBBriDQhmWIESH8xMjtvM9KStr1Y0XwcGeq250GovXk7Z/OKa6iA8whcunrNf/N3PrbS5Zt8+eSR1qbtmZa1arllpfUPx0+nOM7ITv/uHu/bwwXOfpqpHEaubZbIJxZJcH3k2amBclMjfibXYKy8OX7Lurp4oP2Xvcot/HJi8vVJCMY7bJC/JEYdrJU4jz8d2++GjR6qbAPoEkj3gvIh/61vudpPy/sGBxCE7+ow7raAOpU/m1uam7l1/f7+1trbpWIAm5F3E2IwnVs3EhKhJmc/BJYV4kTE9Im+cWOi0F2mzij6fNlmRFay7HvHfcWsrtFtf74Dlcs02OjJm4+MTioMhpgHEY2nd3ALA065zJ64MLZRErBUJnniOZ+GYLHF0nocHinNmyHMiNxny4KOe2cS1OPXYofILahK9fX06v6nJCY35ma4uO9N5RnEfzwH9mxlDSJgQw9yxiTy40V4WR+3Zs8daY3gOqCsRl0IKZW9V+SgWF7ha3fJ2JCHHzLYk7WxftxyMuru69P6N9U1bkKPUrn7Oz61YuglnuLzPE+bZesl2pQ52e29U59TmlpYWRNigzRjjx+tZG6ircU6ISHLZjMBDXLskOIkEGBCy5+bnLE7+1RBXb9ldCEonvgYv9OvYWPGiyiamYm7wWYDfLS2tqhWwjnj9J3JCiABgXXcE2IfDhhjG67NR24wTNepQqw4g/xGoHNWHtOeoLaETMmSlS63mBDHA1+to3FVs9tZh/JH6GKR/VO6MX2Wbusiabayu2tn+c/b+X10XSHrvj3eVc9G/nP0KxW+5vKncpqun62i+8tmhHR5ziWeNOks8kdB91ldDg1V3a/ZqomijxTErlbdEVMexrOHQrLxJDrihGjBCGT+3Jc13QGAA4cX5ecUobgcPCYv8EWfJmKUzWdWO+Tu1LOYM7yXe9L7YtE4paz3i2UJEIrFKY4NEQKxvhZaUvXthwDK5tPYJWoDRZhFwt6PD28IdHDjZjWeZuUYtosq+ANEok5EbAQTmxaUFrW3cX68DAUin9W/tXztVw6q8rdCGsYni1HRT0oYvDaqG3BxZwmNZTl2JdVC1vvqh6gGcP+Rn7jFrFuuxVOnMA+VzLvCo7pSFOCBmI9ckN8IdyIHiPbWoGnk+agvzq1at1nV8V/+6iwgHq+9QH/AQpDHdYB98eNEuX3pP40FLwMp2xX5/556NPn+lOhBxV3BUE9ErinVCnPB9omeIu0J++n0QAqLJ1avDiuF/9at/+hEXfGtB/1/2gX680X/Z9+etnd2fBQALTAx7iQMtYUEJyYE2zhNJpzNwHSgNCcYJgupRUuH/cNQ0gCuBRZXNZ8QAJchhsaOoqABtd0/9q7BYlE2oNvNjFFfAZLrB0i1xSzUBVHqhVZs3ijnRs5wkDTuIRdMDyejv9JPF2hnriAAGN8Ssqkbpzurk9a4IVYiudNQ3/ai/YcRAo6CXbARQi1sqkbHy1q5NF7dsrxZdtIIF+f29eU+jX/8cUNjHOdo0Tma/YgE7EB0CmVBUEAAe9VkBhKVnSCrdpOCTTZ8EVOywhTlb2SCw3LVKbdt2y85qasw3WCaLHZ4r21Sn4Ltuls9mLZNG6bdviTi9VZOWTefs9Kkuy2Waba+6b5ulsu1Ualba3hJLjHvLJj40NKjA58njJ0pwAniUzeS0qbPRAhBjjYNCBYCRJIM5Rq8MLJB4DYkKICSB7an2drEWBTPEYrLXURJQ2pSlJK/PN7cYvTwJngXiRuxrwA168BK4uwrTQWAsbrjfHIs5we9Yo1Igv/beFSU0j799bLPqbZMUw/vS8LBsmygWcF3YRD158p3e/96Vy5bN5yJVUAReyFb7GKgUgUHTPSZWNKofeub2dJPAevALi/TJU2cPX7t21ToAuKJCfAANKS4rQZLawAOWoPjjorjWUJwX8x5GLapVATgOXVFsITmmoE5Qij0oQRnziiSf16EKI1CUfTOAy5H9M6AzjOQoYIx6DQe2flADuvVx1FMy2JOcUPgyDwlIXS3pY3bkPhABpOH30BPS3QvcHo2fgPACRfcpsjuYHM4jJBQkYxSXGTPYqw7MuPqVeefjGfV6DYW76L558uz9jn2tdHA7PLP81ZXLvhB6IObAe/jmrc6sDD3BnNUfNAhSEkuVnNB9EagWKdW06h2pQt3+2dmpfv0E5Mx5jQG9l1BGco9FkHErVggGRKAUdx5+fd8mJ0asd+AdSyYarauzU4sgAC2JC9+nTp227u4uMSfdSsjBNgo2POv03eJ6xsZeOPEhkbLKTk2AAHZHqaasikC4A+BIwPnOTE8JkGrOZ+3Ob7+0mYkXlsoVLJmmV6m7AtQBsPZ3LN6YtsZ0VsQQ2ZcnSTxqtlNGsXggh4G0rMnSUtRXylUB1Ax8U6JJxermQsGm6V+0VbKunl71iSlvbjjwV6/bpcGL9tH1D23k2aiNjL20n35xy/r637Eqtq6xOOUINWYE7tWc0u33nkfaK4IiNlrgucduUw5uHDkAHBVGuaeQFw4MUgkJNmOhOawe9xGpJ5pzRwXkaC66qiaQsKJnKnq2WE+qlZruJcd+XRyJrDGcWsPX6AAACRJJREFUnNTT3WcDA++IAcs3igCKAbXdfVtZ2xCJB7AcZrITCw5E/Ojt6xEQgZqB+a82AqizZUHtzwFzLjhyRNofLUNKXI72MY81sD7lXsJ+BoBlfj7/7jubnSza6c5uWdjNTM/Y9taaNTQyZyLb6SjjUYEgxv04sGy+RXNyu7Qa9SWsa66kMq2am5tb29o3KJBTrIFkwBq9tLSs+QiBiIuQtXOKXlUNAoixCwxrBkoOqZujVgasU8wDsYOTMOq31BOrpdCi+UZRLDyrEDi84FhRUZR9jvNhXFlnXQnbIEAVdjzWxGFdKrQ0WyaLzb+JUJTFyUMkOndLCOprzhfbds6J/a+lOa+ij/cbQ33qjO1QzPDi1E5ENPH7zDOMOppiEOfCNQfVBusG6xGAI2PiVnke5wT3BCzqt0oOyLP3e3/cYzvQoMwNLPdgXyjrZz4Pm0XIP8Sj2EzX9/WZKkyfsOQKRCsVkYEi5KDhhUMp7yKSBdcsRwSII9E5c03BOjH8PRB0gjJrdwdbeQfjGfgAEDnI6yqrsGfI6SE65+D04cVMngdnh8vO3tibAOpRh3OukJzqdhCrWkshYfmWRlsvzdnL8W9seX1RsVhTU1yFbqyWIUoUsHWMp+z3f7hjYy9G7VQbtoLd1hBL2OTEvBWL0zZ0flDx0fNnz21yatWac2kbPD8sBj7q3p1NLAChn3t42tSStPreodaAVCZpVJBOnW4VaEHh5cV3KFLN0oVGG774ruKjmZkpKa1QDD948ETKjltffKyi8xz2d0+/scOY98uEMInaePb1vH398KXtLR/a5399w27+9AN7+uyxvX49bW2FDnvxctxKmzX1z+zp7FF+Uhwv2sF+g/V2nZfad29vx1bXF2xlY0HnoWLU6rKAlfLavrV2Jq2v/7S1n0YxBqA7Y+OvFkSabG1tsqbsoX3++Udyu7n34K5NTKEa8uFob0mJ1Dn1attymaT95CfX7cb1q9bW1mRPn94TCWLowvt27+vn9s//clfJRqEtae8M9FlTOm4b66tSgOTyGfVTLle2bG2DntOHlm2i2ISFbE4WjquT23Kj6OzvsI8+vGz9/ado8qs98uHD5zY3VxJQ8npqzkafvPAbxZSKxyyVxf7c+6KzCZU3t213h3v6P+/DG2IYT3H+a2bijgNNWstYa7BtldNJpFoMxdX/TfJ6VKD63puPzunE3/8vn/Onzs1zKAAdjxHfxhfEofaOdpFoKHQvLC3a1jp96IP17olPOTD1y2srtNrjx8+UMg4ODqkPKCTZ5aVFJzw1xq250GxXr161M11nZPNMLsUaTNG9tFpy8idzosGss7/Z2nJpK2+s2bXhIbW0efr0ma1v1q28T+YXs3RL2uhRzB5w88ZNSxw22p3bd2yvVrdYImZtp5otn0NN16o8zMmxrVLw7O/FLHboThwh7lSsqxYVtHt5s/B/VHyKwN6Q20ihG+XVYY47MAxZxq2ZVfAMLl8R2YZbxbrKayEWsS8eg6pB6R7g3+NUSI/RkVti1Lv4ZP4R7R9q4UIsw76ZJL6pW2Vnw+bmx21ze9myuZTIwYCbqUSzHdYhPqUtlchZXO9DFZsUOYPeoViA4g6FA5pypAQx+0l1WvSIR24+XAvX7602AsHICapuIe1k2WC3HcDhoAh9k6DvIHCo67wJgHhBGaUsQDWxRTqVsGyG3rQ7NjMzqTYtWPXjpJLNpeXOsb6xaitri1L/9fbierVn8/Ozmn7d3Wetu6dP8wVwji8IDpCIcOL6/OZPlWcSAwFgVsplK1e3lU8TdwFgDV+8ItIePe2pWVA/APQkj+ULi1TAjV//+t/UEufTz25I2UZ8SiwKiTvMBxwS6MlLHk/stV3eckJYIqW1DACLz8C2WIpFA1DAGY34qm6F1nbFhsXxWUMwAKmLmT40fN7+9hd/Y4exA1vbWFYNCaBle3PbKlsVnRfxXk9Pnw0PX7HXs7P2r7/5ja2tQGjF2t/bJ1UrDuqJlFdIeS/KiODmTk8xe/f8oPokK3ZcXtE5M6cAy8m71UqEntURQCZrWrVn8vra6OiolNMouok5IXONjY0plgXEZGw4V85Zz54UwT432ANYI4gReFRR2PLZ2F7jxoTKlxoNACFfExPjqt8QC5B/M/dUj8l7qxcngZwkaRwr4X1f8flNfsSYUGfzvBkC4r719Q1Y/9lzatmGkps55u6CO4pXiKsghIXYV/EkhFsROoMTG7Fv5eicOS/OSU5yED7R+u/tqncpNRnAXI5HD+D1NXK1lNZEgeGVsp3tOytnNkC3V6+K2i97e/sEomGZy3GJ41xR6eRHFJ+MDT2Ai8UxKZ6Jp4hz0umMALaR0RGtp5ATsIVFqSjXoVpN94d7zzhBYqP/K1bdscO46mDUVAH9cO3g87jPvIf7RAzMeYS+qXIvitpWAYCdO3/O2lpx2nJrbdbaUExlnJg/CwtzOg9lwQJEPQ9gDtWqkRMPOXzk5gYQx3mwJhJ8Qhp3Iqu3bWMtISepUUuLe7wfwK5QvwiL2EkwI8QLxz8DITmsecf1Et7vtZrj71BLCbUZB9w9R42KOL41MW+jHEO5vvIC33NVB9vleWfdoO0dCv24CBKtre2675OvJpRnYqWOyKNK+6paVXbzjAd5LPsOz0oqkVSNlbm7MD8vsJaY4Ex3t/JCCOw4D66WNmyLteqgLgto8kREOqnGhFyMsEAG4O/u7tW5sX6Q+/hz5q3HuE6pe9OIdmLumFhzAUFomeP1ZtoARaArFtHRcdQ2qVKJHOhYbw5FLM5kEtaYPLRcPu0tCJPshxWRD1y8gLuiu2Lwu1pX0a8YRXrB7etRmpPX7lRpf1STiyPnTAuz0mbFtrf3ba8Gab3B2tpo49Igd07GFTXy2YEBCZ9wukKUxPtRAq+trSvXpM7EN06N1FQ5NvN/6OJFERLcqQRisttO+7+9nYDqTzWIykm5fOEKcO/efXtVXFDrnN09F5YBqO/vovQ9tHgKxXfc8tmM7509fXbh/AWtFzwz7ENc21d379rMNIRYt4cORLFQ4xd9JGoz8wNhu89XCU6O24gQsxCDoBLHIp+99Je//McfccG3EfT/PzjGfwLGnkeeHDAC5w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" name="AutoShape 4" descr="data:image/png;base64,iVBORw0KGgoAAAANSUhEUgAAB4AAAAOvCAYAAAAtF9k2AAAgAElEQVR4Xuy9h5td1ZUn+rs5VA5SKeccQQghkkg20Y3BYNo0YI8TbU+7Pe/1ez3vP3jf92a6p2e6bbfd7enodjY2BgQIhEgChFDOsaRSJamqVLnq5vu+tdbeJ91zU1VJCHzvh5Cq7jn77L32PmuvvX7rt5YHlU9FAhUJVCRQkUBFAhUJVCRQkUBFAhUJVCRQkUBFAhUJVCRQkUBFAhUJVCRQkUBFAhUJVCRQkUBFAhUJVCRQkcCnQgKeT8UoKoMoKoGGmTOzdFE2mzX+6JvoC08W8Hm88Pp88Pn88Hq8oN9nMxlkslmkkmlk0hnA44HX44HH8YfaSqfTSCSSSKdT8Hi8CAT88Pv9/O9s1sPPzaj2qF36mb7z+rzweb3weumZWWQz6roM/0Sd5ra8Xg98PrkumUxyH1KpNFKpFA+F/pY2PQgEAvzH46ExZJFMpuDJeuDz+rifwWAQ0WhEfs6kEY/H+RrqH318Pp/xNz2b2qTnGn/DA/qP5OThfvm4jXgsjkAwwL/3+X3w+3zcx0QqgWQqzjKkcZBsaSyRcISvlz4muf/0nHgigXQqhaqqKgSCQaQzKZkPZBHw+xGtiiKTyWJoaIjlHaRnemVe6Nm6r/QzCSHgD6GqqgZ1dfWYM2cO1q1dh1tvuw2LF82Fz0dyzMLroT7RsKl/ND+yMGiuaKzZrPzO6/HxfMrHS1/x9zkfy+88rhcUXbb2CyraqkyB/QFdTmqC35A8H2O9Tkwmxhrn50zgQ3o3z2sirYk+mbKPaPspa26yDWndNdF2rrHhiCYuQ7ykhqd2gicqyYnel7s4aa/K9+F9p8xP4fbKbKzMy9kuQla9grl9/+TP3xVcf2xkiV05kU/eu1R78r3YTJVPqRIoYpCpswDvEjJ9Mn8WIcs7Id9nSP7qZ3sP6Dnmd845kl6IPZlRFqzoQbtFKI827za/VePIFtae7n0rVVaqRw6dZf9R6wb3NkW9O2RukZfb91dzS6Dz3cdtD7iaYK5rSsm40Hd6Ny15n9FzU/6+VMoqKmwfytop58nW9aLvlaG6a0F+X5wPKGYTuwzMXYfT+0vveIE9JGcxOw1l/XZPXIsX3F9Ih6nxUFeUs8P8Dfkr1B5i9YHIv7VG8poScYynlL3Neo19KxTL37SJcmWg9a+hA5U+1leSD0Y8E/aP/p58Mob/ROtyw99D8qD5cy4Qix62LGBr381/m31mS8llGu0qxnIN7R8e8SGQj4nmgXwiNEkBn09+TqfZ9+IL+tifQqNNZdNik9HcZbwIePzwq1kM+n1ob7uA3bs+wNGjh7F/3z4Egz7cfdcWhMIh7HxvJ+bOn4t169Zi6wsv4vWtLwKeAO6+73O474HPIRiuwcDIOLLwYd1112HZkoXs4/L6xC+Tzmb5jz/gQ5L9WRnUVAXR03sZPZf6MGd2C5ob6jAwkEBXZw9CoTCamxrEf+TJchs0XhkXO03Yz6XVFfup1FSm0imkM1mWBfnfqB8kE/JNkYxS7DNLw+sF+5NIl7OnLJ1GOplEbTSMvt5+vLnjHXi9fgwO9ePnP/0PnD55EMHGAFpmNGLuzPno7x1FU1MzHnzgQcydMw/vvfcBOrsuYtWKZThy7ChGRgdw77134czZ4/iXf/5HJMfGEG7ys08oPp5CJpGF10/+Li/7q8TXBnh95HPKIpXOIpNULxP95fEgmwGyySxqGsMIBUNIxDOYNXMhopEaXGjvRE1NI9asuQ4+fxTz5i3CA597GHPnz2F59Q8NY8eb72JsPI51G9Zh+ozpqK2tYrn5vUA44Of2kcmw747+lo8HAa+PfYvUP5J/MptGxuOBn+aB+pzNYGhgAF0X2vDm69vw05/8BD2X2hH1B+HzpHm+R+PjSCs/JbXsp+dlwf5Qj0f8iDy3SrsvXLQOD37uISxYuAhtbR2oqqrG7DnzcOnSRaQyCYQjAe7dvPnzsXDBfHR1d+Jidxf7+To6OtDU1ISHHnoA8+fNwd59B/CLX/4C77//AdoutGGkrwuZtPgHA4EgbrhhI5YsWYrq6mp+zty5c1FfX4++vl5sf/11vPrqK+wPpLWltbboJ6uWVDZf3g3Oqi9K0duG5nVpkVY0rVqSpGrLA4TqA2ieEUHGk0CC5Kn0scgZyJKaIP8zrSOStJ98mfRuiMJPp7JIp2VcrCfotVNbobnneoA0/RE7N5nOIDmeQZrXswf+KL2bHn6e3+uFD14kExkkBtNIp+Rd5Pc2j61htSzI5xsMib+Y1kcynmGd4PWSzxTs/6XeZjJphMJBzJgxE6FQiOexpqYKvX29OHXiNBLxhLiEdOPqfbLvwOaeL35y6aN1nxF50nemRa33KR4S+4ypVS+Pv37aLHzz2W/hqWe+irrGJgyNxjA+Oo6ezi4gEcNgfx927HgNx48fwdnWk+jqahcfu23TsE6/Zb0VWk6u/jHVZ7Ws9PbF86y0p+xFBdamfbmXYspdnWus5yyL3WK8rCX2wpjLPGvTKhuf38v7B63LNK1D1QfBVGj9y0uWTk/SWVpi3yuXffwSKOdM8vH3ttKDCUugrqXFsM/ZeFObsLG/ZMggFfCQAGAy8vhDBw8yhlO0kck1JvgrRp7aAfh7E0CldgRE5fvYGPMKAMx/RPsIaOmF30/AM22SpNDle7pOH9AIpOQDhNfHB51UigBg+jtlAsDpFBumdgCYjNCMHDgyBHJ6eUz+QACRSBh+n58VH4GvqWSKDXYNwsoGqUFfAnkJhBZlycCvOnTpg1cikeA2gqEgj42eScAsjYs2/CzkkEP30d/0LC1juoYNZgKASUmnBIyORKMMZKfI+IN8R89jwFzJlwBgal+mwgSBZXMX+XrIrKEDlD/AcqyKVmH16tWYO3ceqqqiqK2rQ0NDHVavWoFZs6ZzP2iToGXA/SIXoNpkxJCjXZ/GoQ7QVmNFr1KLdqkAwBN+dSs3liKBYs6uSdo0Fju8lN7kXlPUATvFADDrbuN/E+vzFN4lR7RSDpHuD72GhqI6WAGAxTzIndOJgL/52jK2kitsqZrOEfcHfXIBYL0/lwtBmO+hOPqKT0ApTnK3t9tVK1jWlXxfAYBLV8f55sr8vQ2sKBkAlv3EnC/T9WUFYK3zae6bcuawh0FZnVL5AGBBoIuvPhXcWrqQbFeKf8/+lEkDwOr8pF3ETgeiA2OaYM9Lu+2aBICLALwcVFJgeCK/UlaG6A/5lHp9aXIt7aosgzblzrcen/RYA0aympzDzgGAi9nDlo6Lqi0s6dIAYGujVslY53ESNmAhR68CgG12unG9HE7zAcAiXtOpbC4Td31Zypyb+lV5ry1rT37jLgc9F7rrRhCOukfO3bl363O/oaEVUKX7keEAfOfal5+tto0b+Ov0Fenxy7KRcThHYwQUqW8J9iCQRXwc5BSSQP9wMIhQ0A/CS4lfEEsmEaeAfgo8JxeUCuAn3IgA4CADoFmMDA3j4IH9OHv6FBrqarBgwRwM9Pfj5VdeRmdnJ0LhAAN2CxYtwODgAN55422EAiEsW7EKsRRQ1zANi5euwMrVa7Hxxg1oqo8iFpNTij/gxZ59h7DvwH5cf8P12LhhDXov92PvRx/i9Td24OKlXty08UbU1zbi/V0fYcb0FvzJl76E+fNmIZkS/xGhjCQ3BhAVOEXolBUs8XjIx5VlMEuwG1nE/DsP+YwyDAyTb8jv8yKZSgpITu1ksgj5vQj6PSC/03O/eg7/8q8/Y8LFsmVLkE7Hse/gR+juOoNMbIj9d8Gqaaipa8Ttt96ChfMXYnBoGKdPn8Xo2CgWLZqHdetWIRYbwS9/8wucaz0BXwjw+TPw+bNIJQhs1jsZ+dS0VabWsgoeC4RljPHRDAPGmTSJwoP6llok40n4vRH88RNPYs3a9di6dRtee/0d3HLrFjz22BPYcufdqKmtY4gwnc3A4/Oi5/IAfv2b32EsHsMXn3gEs2e2gNxmQb+XxzQwNMKAbk00yuuC/YrkQyM/H8H7isjCODGvpYyAwDTPHiAS9KGvpwfbt73CoPmePR+gvroagQD5KpNIxONMsCAAMsE+Nh+hkDz+dDrBYIrH64PfX4cbNm3Eli13sG+x7UInGhoa0NjYxG9AdU2UfWhdXZ3sryR/Xd/lXsyYPg3z5s/DtGnTsXTJYsyeNQsdHe3Yto1k8zo6OjsxONiPy10XDAuYfJKzZs1BbW0dA4srV67E4sWLUVNTjd7eXmzfvh2HDh3gsdrf3VzLrLDNXgixc9OCYqe56zY5f8j3AtR7/UC0KYDq+iCyHpKxkI00yM5LLKOIQ/xPAWoltkLWYCZtAoCiA+0AMJN06GpqJ02gbBZxWsvxDIPL3qAHvgj5U0UvMbmJ5jqWRWokLeQXW/BO7ritloVND+sgHlZ4yldKgR6BABqbm9Dc3MTgr6whD4aGBnDhfDv7trWtYuiLEgBgDmRSPmCxNsR3z+c3i+53A4BpXZO8q+un4evf/Bae+U9fQ9O06UimaMfxIptIIpDN4PCh/fjBD76HV179HUh/iQ4Tn77xsW0G+geHf8tl+2M5Wi7Xdo7s2yoY1WYDWOygPPYOy4Q3uVJ27at4jRqnuXvqd0PZeiXYtdZ3N9/53ASIlR9fvV+EYdCH9xq/D6EQ7TcUUJFGMknREpXPH4IEKhP9hzDLAGqmTctRudqAl8Aw2STIuBCQ0wQkSYnQRkt/9DlGA8H6Z45MVFFPEvEkQDKzXfk2MQC4LcuGYQCWmgGsGcqKCawVGLXHRoO6jjZNapIUFv2bnkGGmjgrTUCZ71PPzKaJxyCRstRfYtYSu5eNuYxExZBxxm1nSTFSxB8ZemmO6CTjWsYlIKz+N4HSFGmnGby0wVOb4+PjzDSmiFQBgDNGZCj1QwPPNAYnAJxR0XCRcJgPMtQHegYZxZoBTfdEIxGWezKVMKPgGJgmwJfmUwPAdF+AQenh4RE0NjZg9apVqK6u4eizDTdswMoVKzBtWhNqqqvUfcrI53OJHI7EsFYuCbG1VWCARJPZPrYfS3PiFXwdK9rq2tVWNsPtCnSzDIeW69MnCQBPekQlONmm3Egt+sxJj6rkBkR7TML5Zz0clPzUK3lhBQDmKfmUAMC8Ogssz08mAGyOSQ6I5W2g5c5tBQC+kvqmnLbzz7PbGi+dAaz74IQETFBCv0K5r5LhwlGNOAA56/5u3GyOoxzr0QpG6x7z6i/BqWKV8pQAwKIk1bnJPi9X0zF1zQHAxcBfJbdCFoPIr1Sd5lhv5bxOk+2Lmn9nCIu9/9ZAHbNz5rq1AsC2VVq6CBxjtuuCwpIWF0H+IBz7/phvL524/ZfP1jCGpKZX+zRyD6LmOpGxaGaUBrAsALDLi+nc20pZezn7YZEzkg4AN7SsBlcVucvOAHbIWIEfGnjVLF0dQM8APqOp9rWlveO2gCB1VtK/0wFgxvne7SymCd/W91o7uZXoyYfCzvwsgXA+EIuX/BHxRBJDQ8PMiJs+rQ7JNDCeTHDGCOozEwEyWfh1tjEF4kWDfkRCfmZ+tp5rxbFjR3HpUjf279+Hg4cOY/XqFWhqbsRbb7+L08eOYc2atWhonIasN4j5C5di6fJVWH/9BixYMF+y33mBRDKJ1tZWnD17FvsO7mefz5LFi3HmzAkkYmPc/+MnzuD40VMY6mpHdNpcPPutb+CpZ55CXW01EgnxSzH4qxiyAgRrIoSHwVzBerVPRQcoyNwQS5Cc8TrQn0Fh8kep7G4kzlCAwEtiSGbx3vu78P3v/T3eeHUbVq/bgG9+82u4/fZbkEUKieQIXt32Mv7133+CpsZpmD93HvyBIJqbmhEMhthnFQoFURWNMPv59JmTONN6EgODvTh7/iQ8Hsn8J2APdU7pAUZU1RrU+o1IGrQOFCs2E8/CF/TD6w8iMRLD4iWLcdfdn8G8eQtx4OBRbN+xE6tWrcH119+Amzbfgk2bNyMQCmFkPM5zT/6t7TvextZXt2FkdBTr1q3GA/ffj8WL5jPQfvjwcbS3tWPV6pVYuGCu+Ce5TxkOFCD/l/gEhcjBvGmSI7sEid2ZYhA9TKzzbBpvv/0mfvD9v8N7b7/OA2XChUey+wWCUWYZJ5NxIVUAWL5yPR559BGsXrMWrefOoe1CO2cVHBkdQ7SqCvPmzcelS5dw/MQJ9PZcQntnB7o72pEaH4LPF0TdjBkIh0Lo7e5CQ0M97n/gASxZshjnWs9h+xvb0dnVgeZpzRgdHcVwbw/IJ6hf4EAghPr6BoyMjGF6Swtmz5qNM2fO4GJ3O68hTf7Q5xoBMl30r/LN5j+ba71ZXHdb7avcs4DoV00moQCPQMSHaIOfAw2yXhOsZl+uAqoEAKbvefrMzDFqnWnfNbNlVWAUuyHVz3IHmNVLgC8x0BNxCWag9ewNeeAPCalHM0uTsQxSo8QQFkakVQJuet9qgWhmvH6uZuQyUYYISD4/wtEIpk9v5neQ1tbo2Bgzt3suXmI/LxOKCNymIAjqI/uw87O1Rabm/OhgMOteIAAw/bEA5pZ1wuSsLLB42Wo8++3v4OFHH4M/GEYskUbQH0BtOISID9i5cyf++q//G7Zv38psa1lTovzdz3+WTc8mKOcObbX1zaOqMRbrnq3+bRLRVAYil8ON9Ck3YK5c82/Kr9d7Izec+26VclYpBwC2mso6UIADHrwe1NXVcKAKYR99fX2kU0o1qqdcLJUGr64EKhN9deX9sT2tqqlJtnpitNrOjxTfQ4aRpIF2pnjW2x8zbckyVx9rpBP9ikBP2sw0gMrGK7F6FZBM9odm9ZoMYJW2w5K2wjiYKb8Jb2yUnpqNZgFvKZWOMH0J9M0YqVgYZFWRUjpVtN7UORoqRQCw6ivJwSupovXBi/pOKazJ0CJRBAMBNrwpwpJBYz8BvxTtJ+Oi8fIYmbFL6a8lbQf/nE4jFovzteFQmBm8lMZHM50JGNZArgbMNTjOBwZKPUIpayiFNqdnIOCcwymlfRprJotIJMJtCmAsBoNm/ZoyoGhGMnz9qK2p5Y1+cHAIzc3NmDVzJuJxiixNY+nSxXjggQc4gpTSKYXDIZYntSMRXjJfsqcylC6rId/B1qFdynHiub4oFW31semPog+2OAVy2AhFby7hgk8lAHwFWL9uovyYgeDJgr8lrI6Pgew8hQBw6WfsUkRxha4prHy1k3AyDy8EIJbs559wBz5tALBzPIXnr7Dzxl2ozkPqlAHAjoO8mBcVBnDxpV3sHXVvoSgALH5fg4Oo/Eh2t4Ul46vTnWE6pzQIbJwiJL+0siHzM0fkknLtRysQbAJpxaVonnGs104gBXSRR9lwpiKlJVwwKXvrRcAldmQadIjSZTCVV9pi8K42AFwAvJS1VQRMLpeN7Lhe3K/Fnejm2nM4RNX9+fZBN4dhcX1cwCOrOqJVsdbBun/OkRjP16DlVC4coy+F5VcYxJCxaoBYm8TavyBfanu8/IOmZp8ZsR66z9xubs+cc6MBCEPeFvBX99sZw2oDbS3PMzK8KeBQuVBM/W3MjTlOeZxpM5jzLopJ+xRsYZyO6dCyNH6t21TBN5S1TPACASEIAD5z5jye//3z6OntwY03bsT669dj5uyZHDSfpFSVKtUwzQ0liw6w/yqLUMCHSNDLOm1wcBCtZ0/jw10f4PDhQ5xKlYLl9+3fj7aOdowNDqFlZgtWLF2Kc63taOvogccbxpYtW/Ct7/451q9by+3QPUODA9j57k5se+01dF7sYp9Od0cnmupr8IXP/xEWL1qCF198Gb//7W+w7sbb8OTTT+P+h+5DQ30tRseTDFxpGmKWQFOlVig9sierypyRn4bgWSYxZOH3e7msF5c4Y3KCOZnUHPvO0kAykWYIPBjw4tKlyzh6+CCOHtmPN7a9in2732G/TF3jHHznz/8zHnv8C2ior0NVVRA73t6B5557jpmp4XAYY6PjzE7t6rqIeCKOzTfdyHPfeu4s9u7ZjcP7PoI36oU3QAQCSutMaYSz8BCDm/5F/AjCxhSmyEn1iIlp/KzBJh8zOOcvWoL7P/sAaqqqMTIyinC0Ch/s2oOe3mFcd8NGrFi5ClvuvBNz587GaIyAf/F7kXyOHD2G17a/jtZz59E/MITmpibcc+edWLt+HS5e6kFX50WsXbcWixbMY6ER+Jfh9OJZ+JlxLnaDJigyoMskDiJNJDmNNjGCI2E/9h3Yh+PHjjCbnADxvXs/wjvvvIXh4WH09w2ira0L11+3Hptu3Mgplym9+IqVyxnkpbUWi8e4NNvY2CiOHT+O117dhpNHDojtQr68cJjXRjoRgy8Q4n+n4uPcB0rrLDL2IVxdjXgixv5B8sGRb2/k8iDSzAwVoLKhqQlrVq3msm7nz7fh5MljSKmyeFz+jXyGnEFRp3p1t1+0v1TUVD79KsBhsU+xM4Rhv9GaD/gQqvPDHyZ0lpyM4oBm0FIniuZgA1MvGymASQo647HevBUZRebbyoSVrpPuyKQ8iI2nkYqR75QzwsMX9sIfIL+yog4T+3csg9Sw8iXL7OXocKe9wD8rvabXmt6rxWcqvuvq2lom2JAPm3zPFFwxMjKMgf4B9p0L0UmY7KY8SzEOrbNjskllTiUFtEnckd/xbxTwTfKg1/dzn38c3/7Od7Fu/QZk4EUsSf/3oCoYwFBfL37+s//Aj3/8j+jubuUxZKg0ITO3VY7unEXiMEwLLCWnxWPavCbAnROIZTGI3Nav/l0pgGqx9T2l3xtTmv+9KtTnQnKw9tMJEhN2EAxKac7x8ZiRpbShsYGzl9JemkymyjeAplQ4lcaulgQqE321JP0xP8cAgC21exnsZRhPpWZW0TIK4ROjnzYI+p6jEs0YVBtQS3u4YsZqkJZASZ3yWVKemHXGrCmgNZCsUxLkM0JYGSrjjSOkVFpC3RYBmJKy2IymVLE/UjeY0i4rAJjAV61cSRHywcQDjvDjlC/EYKa6ucEAjzmZSAowrsZI7UlaHr8BANP0xuMJBlI55TMB05zuWQBh7r5XIm6oX8RApvZ0Smj9bzqE6Kg2PUb+2+uBP+jnfghQLAYK919HlKr02fS9pPI2AWpK/czpUthI9rLyJ6OztraW7QM6HNTW1GDz5s14/PFHMXfOLAadTdBXIivNs6OOmDbdcjlbWQUA/pjf+qv4eAdAO+Ug8LUMABdzvmoPjjVS4mrvvB8DCKydbQ7iwRVZlFd/eHaAbUIMUQv+f/X7X+40XPkFe60CwBOa23LFO+XXlwcAT/njy2jQdBi7H4Y1+FDcBVXGQz91lxZ7P93XgzjcZIMy9LUKvtTbFv1eLD8LYGDc4QRwLUCLIWPVtnjJ1H9inRsAcNH5KAz/5vVdFm03/wVTxgDO84hyAOByhuEKFrMpb5nFciNqSgFsC3VSe2V5CZSYC6Rc0LXQ868wAFxsfvjU59jkizkl9ff6rZOTo10LFmujWL8MwNKxGN3eJ+uT3XRxYTi5mH4qVo+y2Ehs0KRF82iR2Z/v7L/2k5eaJSMHALAwzgxtanmIZuTmG4UGgM1lYg2bkbtyZ99sjb8zQGMFpOhsamrpGS0a775FJpbzlSkLzZQWn4EwzQwV7hiKfX+x7iV0Id2fSZFfQlUMoxqYQT+2bduOv/2b/8Ug6JJVK7B8xTLcfscdWLxkAXz+AMbiSclmRsCXilQK+DyIxWLYv+cjfPDeTpw7e4ZZnOvWUkazKny0ZzeOHz/G8ui9fBkXO9oZAI6Gw7jQcYkBoHlLV+Hbf/Zn+KPPP4xQIMD1dzva27F16wtcl5XS8H6w60PU1tbwrpcYj2Fm8zRcHhjC2HgCmzbfhNvvvAN33nM36hsaMTyekNq4TNkTvxnvm1S7V3nZKP0sAdiBgPiDiIlKrqeRsRji8ThnjKMaoN1dFzEyPMLyJf/OjJYZWLJwEVqaqcYw0NnZiz27d+P53/0Gb7zyO0yf2YKFi+ejs7MDy5Ysxde/9g0smL8Q8UQCFy60Yfsb23Cp5xIamxvQMqMFoWCQy5SNjIzgbGsrZ6kjoDGZTODQ/j04tH8/AtUBeAgYUyle0zGqgwwGhXkJpCmlroDdvoCQAjJJybDHheI8fmRiaXgDUXzjG8/i83/0eZ6/ywMDePmV1/Czn/0Wq9dfh69945tYsnw5+5+mt0zjOrDi4xJ/W8Dvxekzp/HLX/4SnR1dCAZCmDVnFm655VYMD48hStnrNmxgwJbY2wRGcbY+RVdm5qtiJ0raYGEo+wI+sXgUGE+A5IX2Czwnq1cu4d8PDA9hdGSIRzRIAGwyg5ktLWhqbECAWMMeYGh4CDt2vIHdez5i0Pbg/r3Yu3uX7LUkL2ZA+xAIBWXtKxYrETyY5clEDwGt0/EUahprOR10LDaOsfFxxOjPSIxBYLaAOCAgg9lz5nAa6PaODl6vOlWx9hWKflJ6QPkh3QHaXL1cPHDIXYsVDwiVZxHTPFwbQDDiBXwZBmIpWIKGRzxgnQZa5s3yR5+Xdc12JsMIyM8ZKknkeQBgb9aDVCKL+FiaU5MTo9gX8sgfqmvNPfNIoMVIGqkxxf7V+2IeW0TvA4xrqs5a905TJrKeCbin7Iukv/r7+xEbG1f1WIlcJb3QhCABjs1yiYYd4LTd+OGyP+izqvqV2hMKAMBKr9Oj/YEovvaNZ/H1b/4pmqbP4EwMHq9f6sbG43jztdfw43/4EXZ/9Bb8AQpMiCGdSRnvl6wKpxVg61j+TTzHAaJnRB0TLHeKTPUIdYKdPGdHNRmTtZOKWx9lXlECAKxbLBZYwVLPY89b32UKOKirq+P1RVkFKPuG4AjFPPdljq1y+SdGAsWt8k/MUCodLSSBUH19VoOtDNKq2rBknJJxTtF2FAEiBxWJPuK0OLRB0I6t0p4YBw3jcCHKQ6dEpn8z8GipaStFxyWqicFLuleBySYALNGRehNx6jMGI1UaHF2XV2+61Cb1n+ujcF8tKZ5Uf3iLV5GswuQVViwdvAL+ABvvlNraKQIAACAASURBVC6GGMCcAlqNidrmGg2afcx1KKhmhAJXVU1iStNMQDel1GFlzGlnJAqPI9ACkmaE0kAb8lV9NVKj6FTVum6DSu1BwDYZKRQVy/WBOeU1gctKZixT+Z2um8zzx2xlAanpEEUpf+jeeCzO7dD3AX8Q4UiEx02HjoWLFuKLX3wc9372M6irqzaj6bweqV3CkZV+i7PQTK+Rs484tEu5DI6c9VzRVteukvtDBIBtRutVYvNOdAVcZYTR5gCyZ56b6AgK3neVh2djS4gB7jz8FBmmW0mcQghXkeV15cd/5ZXvtQYAlz2nV2RlT6RRNzbzxOevmLN/Ij203uN0Fjvbk+eXw5+bbI8+ifcXm1/rmtD/Vs5cnRqOhp3DPNMV2/QcmM8RQEKtjgIkBb1+hMHhuJ5/LNZ341RQeA8opD/LnFKnOi+2+vgcUxJPxuyI7RlFSB5ldl8xWtVdBnJkCkg7Lktut1TQNl+DaorLmqKcZ9rvLmsMRQDgkuVQzoWW/rN/u7Rl7urM0+BvPkef2++d7A/ddT5/Kp1a6nDYL5DTf+t8uA1Ofy+BHgIOFfhMIorDpov0e2h5WLF1VwwALrTW9Husz7c5tq/bwx1rm/0nGmA1mLgWRq6eLzdbWutsDRKr9KlmkL7ocNHV1lO4+4LUtqQRiG6sFcv1Dn1lgM9u00vXMgPWgwCX0vKgKuzF4PAwfvKTn+P3L7yERDKOaDSKlpkzsP7663DLbbdjwaKFCAaCSCQlIxv7cDLEHKb6r0l0drTjcs9FjI8O42JnB44dO4KB/j6Mjo1wCue2c61IjA3h5i13YsuW25nJ+fbbH6B/aBzPfOUrePQLX0RDY6Owb5FFPD6OQwf24R/+/u+x872dqKmtQm93N1LJcdTWTIcPPgwM9+GGjbfhq9/4Gu659z5Eq2swlkgiRmgJIXxMJhAAmMkDxOqjkmQeLwJePyLEOPQDVOa4o+MSzpw9g9NnTmFg4DIGhwbR2dWNM6fPoKenjwHRgM+PZUuWYO3q1dh8082oilTj7JlWHv+51lM4eHAvOjrPYWR0AI31taitrkZVhEDEFnR3dePdd3ZicLALgVAUkbooli1dgrvvugs1tTXcv7a2Nvz2ud8gGg0jWlONc61nkI4nEa6PIBIJIR6PMTCcSVDN1DSzgFmRkT7VgJvPg0wyi0yCfHCyCCnVLX2/eNkafPe7/wc+e8+9GLw8jDd27MC//uRnWLxsBb701FNYsnQFLl0eQDAUwpx5MxFLkP9MCCe0UgMB8s95cfDAAfzql7/mbHfLli7DjFlzsHzFSjRPn4ZgMMCrjuSaThERI8X+QFprtGIpW56ilvJ1Ri1sNU/klyM2MNXbrYqG0dLSjEQihmgkiGDAD29WgPtIQJ5DJJG+/ss439aK8+dace7cWbRdOI9jx4/g2IF97Ef0Rf3w+AVcJP9iJp1CJpUysghSdkCV0E/VSs7AF/ShuqYKNdUSdDA0PIzhgRGuncyxWyq7HwHHq1avxtKly3DkyFGcPn1KbA+L/hTijo45Eu3ovkfkvrDSTDGNmXufM+g/XzsEtlc1heDxZ5DxZOBTADCBwFzCWTFg2eZX68kYmlp+hq5U+6qUpM5KoIhFTWkGeDZFQRwZpONZCVzwAd6wB76gsMF5SWeAFK3jsSzSMUo7X9ruaNOiecQm/fcgFAlzyT3SRcl4XB6gfOLiCzcrhmg/sfzOrnBzwHbVVfuZ1QwEktWg7H1N7GG/hQT2kPwozfmffefP8bVv/Cmq6xqQSGW4rjTJ+sP3P8QPv/d3ePWV57m0YyYzLoQgj/KPGza8VRris+ddp5h/JMd/KPLS/7ceEzRmIKIzU1q7bj0uTmnbfJVok5W2Ekq/aqLvWL4nlAIAExZAGSAo2EjjFDT/kiXAtnA/JqmULr/KlVMjgcpET40cr/lWAtFq5UdTtQ6IIarq2Er+f1HkXL9DaVsCgLnerao7yxGOBkgpGzUBufQ7XReXwErS27pttb9ZIrmoHgptrpKaRIBV6ZM1V79VyVMbZBCSotJAM6c5sRx4KKKO0lAw8MxGX4bvkb5IPRAaD42B+qbHQn2nyBiuBUxAMoO4xFgWRrEGg6k/XAOYjUaL7LwS2UUHFTK6SLFqVi/3m6PvCDSmXpngrwbUtdw00KxZ1vr33IaytDnlBitrGqekcZANkIBfieahPutncu0SGhtdhyxHetL1ND66n9Mq+SjfkMyzrl28adMmPPnkk1i5crnBjqZUHyOjIzxWYgpTX/Q6EWA9j8loNcZKdPTlfZkq2ura1TMuDN0pZQFfiwxg20Hp4wWA9auR99g2wUPdRBdcjhNsog2VeN9VHt4fHgCso24n4qTVJ/Ii91YA4BIXe8HL8qWyLux8L+S+L/S4qdiSbbrC5WHKcJ2AS2oq5PlJaaPYTIijxC3YW+8Z1nmwOvS1H4xhI+djNEPDyQh2iE2OFBbmp7GfqwZz0aUcwZcaQJhXzZTh07T6q5TbrCBOrZ13BoOvhGVj84lddQC4THtlsvYXrY9iS9QpsxyWhH0CRX4lNno1AWAXsFxqMPNpmP9vsljcF4rbsHJqCJc6dpdHlCg1S4/dAGBzPPlfDj2JUv8133XCxivjBXXRLwJzuL9I+Vo27Gbj8e6Sca41K9NKpGB/brkjIb+CrGWto3N1tZHE1XnWFkeK4Q8RBp30hxh18p9Ix/zY9a48XpV3UtdpzMHAHtTt1qUs/3brqwAbekpp9sN+QnoyaD17Hnv3fIiTp45x3d59+/YjPjSEhtkzsXTZUjQ2T8eSpUvxmfvux/JlSyU4P0WgqTCIiQHszaaxd+8evPHaNlzs7mQG8NzZMxCNhLBv3z6MxcbZV0GpeG/evBl33LEFPT09XHt2w8ZNePyJJxGtqsZ4LMHsX7rng53vIBry48zpk3ht26sYGRnE2jWrcfPNN8OT8eHMqXNIJDO4YdONePDhz2P6zJkYY+DXhyxRO0l+ClQkqYg/jeodexEJBhicutw3gPNt5zlt8NGjR/DqS1vReuoU04GzmaTQgrMZ1E6fhjmzZmJgYAAdp07j7nvvxZNPPsUpjw/sP4ylixehuiaK7a+/jB2vv4BgTRXCYT9G+y6zD4reM/J7Vdc0MjlgbHQAsxfNx7333cuMvq7uLt6PiSnd2noGmZj4y8INEVRXVSEWH8f48DjSMSFW+MM+eHn6hE3I+51OV5vKIhPPIFIXwYxZMxEORnCxuxfTmmdi4w2b0dgwDUuXLEddbQN+/avn0Ns/gCef+Qpuv/N2wBfExd5B1BJ4XRsBcS8SiRRn06N5IfA3GPDg9KnTePvNNzjdcSQawYrlqzBj1gxcvNSH9vZ2RKJUc3cBBw1QWTNal0RqIPIDscs5NbTyVdIQmC3KZer8DPJe7h9C98WLaGqoQ2NjLVLJBHxMDiGKDBDyeRDyeXGxuxs733sX7+58F++9txNd509yiustd90OZFN4683t6Gi7wAzqUIh8dD5+D5KpOGcgTKYUAEmgW1zIIV6/qo2r2MnBKAE1EYwMjSGdSAlDVAPAKohG9g+pK0v+W/LnCXBqlukz9xp3PNc8b9l1Xj5wKgdksqgTp2bReiFn6/ECgZAf0foAA8AePyH3ihSktRT7mNVuqUsXM7FeAitoLqn9dIr8tSJP+r3PbxSls5gFohfTiSyS45LnmO71EE8oqO5hxr6kWSeWcCaWRTauCEuCLKu9i+/M2cJs0nN1ROgatRQfQv7WrAQ4sO9Y1Ti2AJnmtq7WhSYEOYRpmw9F8i0MAEt6aZl3nZ5e0oXT+lq6YjW+8+f/BY8++hh8VLeb3mt4cOzoUfzk3/4dr7+yDbHxYYyN9ZFEuQ3KWCltaSlYpWHZ023Gbh7jmPtl3p8zFnVb/kCG3F3X3afgOEmUYwyVYNeXcsnVBoCdezutQ5Kv1onOpVXKGCrXfPIl8DEs/U++0D6JI/AFw5w4Q/SwAKDEAtVsWopS5ABLio5Smx5tuMT2pGg+BlZ5sxKjQ1IvC6BpROGogvWcGpmARa7Rm2bAkVMSExBJe7CR1sKsAazb04djzYrV+wEZ0nSINgBgFd3Hxw8F3JJSpfQvYnybKavlHjGIecyqnxp0DQVDwq71epkFTalzUqkk1/C1ArK6XjC1Jcxo2qApggqgNiitDt1PmyIpXAGPSYYUbkYyo/TOxDoWIF3/m/prlSenvmFQWuoTc/3fbIYjManOiNQGCRsRw9w+Mkb9ZYp4JPmRvAnYZuCa6jMTO5llIUVmJC00gep+0yGRBZavWIHHHvsClixegq7ubgwNDmLOnFlobGrgPk2f1owA1TBW0Wp8rFeGjOu7obRMqQ68vO9XRVtdu6onj4NwykDgyTogy/Y+FhF1jqFfpkM11xUzKYDDsK/zOZKvIkKaA+hUGMD2xeSOoxQOuv64GcDsYNQpAMtwb1qZcZ8gALhoxPI1qokLibjQrLltrWXM8qRCu3L0hUO22gVTTn+u0em5gt0qbBwVipTntJXirzcZwBYQgEEE1xk2U4KaDLP8Q+T5E7+lfJwgcNFVVIYB6KzBWubiyQUXVd7BPMMzAGBjXMWn+koCwFrUZpRsbn9K8cnpuxgEmgRAx+0IHaf0j20OnQCWaqpUEPRqAcD5UkXmWX+F9hnzO+vN7g1pBnrpwjWv1C3mmxrjiSaK7aKh89/N+KRws4oAwBPpvaFKjJJFbq24Sc3mqi4DANa6we7q1kCr/en6ncnVJw6TUNlJJCLtHNavm7Sh2GH6NqVH9VthnX/S11KS0Qomi/5SuFHOPBgB92r92sAhBpIFNNN7tSFPS5CGqR7MFcU9J/9FKsMgaH/fZbzy8sv49a9/hd7ei3js0c8x4Lbttddx4PARhKuqEa2uw7LlK3DzLbfi5ltvx9Ili5DJUAYyyj5GbFrA58miq7MDh/bvw4XzZ9Daehojw4Pstzl+7Bj7PKiuIfkrRsfGcfjAQSTGh/HM176F7/7F/4258+ZzKmfyE1Gq3a6Odrz79pv41c9+itPHDyIQjqCmOor58+diy5Y7GMic0TIbzdNbUF1bBx8xkzNZxCmzHQtWSBQ0Xi4pxvtAhkFMAhhjY2PESsC+vXvxb//2E7z99k7EB7vhC0ThDROzNINAhHwrTaiqirIvZ3iIwJZx1NfVYv68uexrOrTvGG675TZ849ln0dTchKPHDuKFF5/DK9teQmp0CN6ABOZTquSF8+YzANnRcQHzFs7HxptuRPfFbuzes5vr1M6dM4d9SMdPHud+19ZU8zOoJinNJaXBnTF7BmbNmYHu7i5OI50cE5KIN+iDPyhZ9FJjaWy46Tp84ZEvcL9f274dwUAUf/zFP8HaNdfj5Ze3IeiPoGX6TGx95XUsWLwIa9ZvwMXeflweGkZjcwsWLl2C2ppaRKMRREJBRENBBAk7zWSRSCbQ13MRv/nVz/Ev//RvaGpq4FS6p06cxujlTvgCtaifMxfRaDVWrlyBR7/wCG7YeCP7v1Lko1TGBrnJyN+V4LTLxMQOsC+NfFfnzrczs3fRgrkCOvt9CAd8DKgmEwmMDl5G6+kTePXlV/D888+jv+e8Inb40TCtGc3NDUilYujq6kBiPI6qmhAyWSopR8xfIaKQb5XmJxAUxiW9wgQ6EnuaZBkKBeD1SFY+etcG+4eRiCeMIAqJwTWBNpMkQwAe1WGVjIYGwKfKxRlAsGPzte/npjabGABs1bBWI8+i51QKbH/Ej2CVyMEf8iDrzSKlWIic5Z39y8YrJCC5BniZ2ewB1dROJjJIJzLIxCU1ObWlA1msZgFdz+zfMQJd6QUlANjDDG1yhTIByesRQJmYv8ksYfn8N61vM2uCZae0KH/jnxYbSetC3Q85O2s9LvIxQTkdfGMShHSAmJWdKfuo+jhKDhhSdhiV2m6TvdcJAKsSj+RjzmRx9z2fxbN/+p9x221bEAxFSF3h9Nk2/PSnP8WpE8eBdBL79n6Evr4OKbXI+4sQnOgjsrJ+SgeAbX5C1Yy51PX5xGT70trV61/k6M4ELgkANozlidsf5d55VQBgi89Uz5E5V+70diXLcqz0codeuf4akkBloq+hybiSXfErAFgOErITezwEhuqULqYC1YcVOrIZhzcCXMlYsrB5iGWbprobWQI8ffD4BEhko0oze+l5qo4wp43RgLGKXrMqbrfIHi0TAV01gG3ugjoSjsbFxhqlsaY0xX4FfCpgUnwPAqZKdKy9DhUZnqFQyNjIKE0CAaaUJ5+up0hCrvur0kdr5xWNlQFWC6hrsCcsDhMCYsnYIANZUjirNNsqXTY9WNcYpghO+qNBYEm9LPWN7Yd1vQnTmNIcYW/s/1bALJtlcJoMXgKHtVFAfxMYHAqFOaqTQexgCJFIFGvXrMGixYtRX0+GbRK1dTW46cYNnB4nlSJmNPVf+qwDA3LWbyHPgsWSmTIlZD+R575OU/agK/mmVtp2lUAxgLkYQDzVAPCnbZrEszPhUWnHkGsDUwgAT7KbEx7fNX/jxw0QX3UB2VknxQHbcq+/6gMq+sCJ4i8Tf6sLd8m5nV6p57BmysuQtKZNu5I9KDo9V/mCXOm7rw9Z93nfD9UME3tyHDjC2hSp5jOedHJak3Vmu1bdL3Y+OWNVOzn7tenYLCjICaQiZr8pD8EyBidA7PxedcK4z5rON8+1hfrt8MtNYqed4DK7Fl6NCdvfuvNlDqJQgEGJ81+OtAsNzxpcUU6b2q7Sju1895qO5jxX6LNznq9LkazHAQDnY9uKJWkHRAUA1iWeLJ1Q5/JCbeWVl0XgxrleX+wIDCgavMACMDRF0SlyneucX+bXN07/g3ZmO/vp1u+cuTJ0rHTbGmdh6FtT86qL1BBVY6aON9OGWvW4uTUoH45VQvo9s4DBxr0aFAWlffZjeGQUL7+4FQcP7cV1a1ehoaEGH+3ehbPnWnH86DH0XB7E9Nnz0DJzNuYvWozrrtuI27dsQWNDI4Nl2UxaMi0jgze2v44f/f0PcPjgAWy4fg37J4YGB/DqK6+is+0sFi5diZZZM3Hi5CkMXOrC3fd9Dv/nX/5XbNhwA4ZHE8yaDIf8OHL0GH7+s59j7+7dGBm8jFDAi2DQj/6By+ju7EB1TR3++Mln8KUnv4wFCxcgScBvKg3C9bgMLgXQc0Y68cfQ3BLrl/5c7pM2Thw/hvj4KIPWr732BsZGR9DUVI/xsVEMDvajtq6a0xBPn97M7FNiK+uSZAQoD/RdQjIRw8q1N+KLTzyJDRtuZMZrZ9cF/N3f/g127Hgd02c2ETSGHkpbHYtjwcK5aG6sRzKVgDfgR/vFbly80MOphgn8yhLC4wVCBMgFA8o3lWUgjMBKYlYuWrKI/VsnDp9EKpFCIBRAVUMN1zAldmo2kUHzzEY89fRT2HTTRrz91lv47fPP45677sVXvvx19PcP49e/eh5jownEYinMmDkHjz7+OMaTaQwMj6Nl1myksh70D1C93XEkEykGX7PpFMZHRjA+NoLY2AiiIQ/27d2Nrc//hn1dyKZR3zQL69evRTyRxOFjpzA+OISqphZ8/dmv4/EvPYlwNIq4FDJV9XCFdUmfNDNnJQPe6Mgo2i5c4FrQSxbNQ3UkiJ5Ll3Dy+HGcPHYM5861oqPtLI4dPoCBngu8bryBMLJc/zQp6Z0V85b9lJwh0AM/1VAmoFExTgl4JAY5AWVVVQGiaGBkKM5ybmiqY7INA9TxBIaJfZ1K87Nmz57Fac37+wf4XjMroarLrXIVu/tPTW0hI9cAsbzApq9S6w5TZxnBKxZdWkiPWnWY63Wk631AIOpDtC6AUCSArDeDZDopflnFSNTgL/sXOS2yqt1MADdlQSTwl14+ZrnTd1mkk6J8qB41k2+IGcxUb6WU0kpJ0vwT/4WG6RXmMDMhNZOY5JMCMuMkZ2EMK7EVjV3TknPa4dr+zmHs2nYZpYEtAL/OrGDIUvBjpeMV2K1+kQOAalWkn6H2N2sftE+cg44yWcydvxB33XU37rzzHtx0863MxH/ud7/H0aPHkIiN48jBQ7hw4RxSqWHWTcZeY+uzE6TW4Reme8kmH53e2siK4r716vGVw/4tuonbyiE4rp6wrWppx7JRW6RQvFsuV+TDRoraNRN6WtGlPrFWK3ddcxKYimV+zQ2q0qFcCfiDUUMdiTIRAJhTB2nvhEVhmQtD1e/RYJ/FGCDWqoCZxHSVerRSl9ZM6azBYPo9bw2WCFMDDFY7QiEA2Izs0m2bY6T7nKkMtGIUgFZq4XKNYX6+mQ5PXxcKEkBK+UiEocwAcCqNdIoAZYBq/FI7uraxRDuJEUkgKrFwdToPrldspNqQfpYCAGvwXGomk/EnzxM5S6oNtgEUG8sK2DgP59q4E6dbFoFQUABuEiRFd6aFUUzjoHUgRqsfVdFqNDY1Yvas2Zg/fwFu3LQJLdOmcxqhRYvmcvpnsouIaM0yV8C16ztnPak6NY3xs6VWSQE3Y0nvtPUZbh6NirYrSYzX5EUVAPjKTsskkdWrBQCzXjP+d2VF8olq/Q8OAJZFYI+0LuiCL+Paa3PmJwIAl+LYvzZHa++VOwBs1vua6ojqa1smbus8X+rv0gBgHRToBHoLQW+2tcW+NmtQpcWRSKmfbRH66jtrhDqzqDQrmKTvEjVks+/sAZxyhCnTwCsC6tranCoAOG8gw7W94vL2rgxAfkJzxA/+FADAciCb0CTzmY/r9so7UnCVFwF6C3agyOtjP14VHosEWVuexv1yAYDVJQXtR7dOO/oqj1MPdNEDRR2lZQDAecWU80W+K911tfNqq0wKSVsH6VhtIZv/RsuPf2lBEaxytUyXFXDQrDX2aFgd2hYjXL4zG3D2lR5L6zfk9zPLsv3CebSdP4Pdu3bipRefR09PNzbcsAGz58xBX/8gLvYNAL4Q5i1YjCVLl+GWW27HdeuvQzIp/qagzwO/J4sjRw7hzTdeR1/PJTTW1yAY9GF4aIjr2u7Ztw9DQyNoaGrE/AULcNOmm3D3Z+7FmjXrkVL+DyqNdfbseezZvRsffvgBdmzbhmRsHIsXz2egqbevl1mk93z2s3jyqS9j6dLlSKSzzCpNZUgyVDmYQD4qOyb1iQmsDQe8iMUSGBkaxrnWs3jlpa14/72duNjVycBldXWUa80uWDCPWcax2BgDlASqHjtyhLPR3X//fejt7cW2ba9xRrlQNIBVq1Zi2rTZyKQDuPe+h/DQQw9idGwUH+x6H8///rfY+tLzqI6G8NRTX8Kslml4683X0X+5m8HlodFR9AwMYjw2zrVlE7EUs055boxUtMKqFACOwFEPksNCqghGg7h+w0asWL4Svb19eG/nu0gkY1iybDHq62oQCgfR3tGG06fPob6hFksXr0B9XROOHz+DZUtWMpD/zpvvIeMJ4sGHH8GGTTcxEzgQ9DHGRsnydE3c8fEU2i904rVXtuJcaxuS8XEM9l+EJxtjdvdQ30UOEFixbAmzpM+3tXO90kTag8/efx+DvyvWrEXG60c644GHfGi8PqV8Gg2a/HHEzk4kkxgZHmJMUOpKt+HIoQPY/eEuXhdD3ReQJYopoYI04yQrVf6MVgD7LKldhVoysUOZL3RtwOtDIOgFqD6xQhNpnRKwO9gf43mgvsycPZ3fr7GRUQwPjSORSKC2tgabN9+Murpa7N27F2fOnpXnM8Nc2UcG+9GN0WffN40MfC7vugFS8gajQGKlKnTmJ+2DlayIYqxZmZjiSzR/b1PbCvz1R3wIV/u49m7Wk0E6q98lRW+11Phl0XKtaWmXmdlBqj9L70oKqaSwTwkETsYyXLeXu0/+Z8XylVzRSu1Rt0l0HEFC7BeTMcz+XJXePJskAJhSoluCGnn/KrznGTrXsfWZALBaGBbBmDpV2hb56ZaswTh21S1gu7THEndhwOaaG1YCleV+W91hYN36jbj77nswHktiZHQM8+fNY7kf2Lcf219/DWPjAxz8oDNdmn5702aXvun9mARiOQ84Dg76x0L+f2swgvU6J4ZQvoFVIC9lmccJ27MdS0V+nJj9Z64L55nYbM8pk/Ll4HxbJ9lC5fZPhAQms8Q/EQOsdFIk4A9WqSOOzgOkmcCWDceWqsldWekoL1ZnRj1gMx2DZhgzCKwPrKrQvI6wtW5W8m8VtVqCA8cNCLYCwBwtptJUs4muGLpkZOn00FoXW4FgAnCJ5UsfjsJLUhpoAoDTAqCqOsGc+pnTMkskn4C2Uh/YqMlLhwMFNGud7wtQnQ4vA7lWBrBm/RpyVRFRzohxSjRknsCsjk9h4hp2g5KnGYGtjsXK6KXaIoFAkKdCogml5jHXdfF6mQUcCkVQFa3CsmXL8cgjj2DTjRuN+sZnz7ZytOjy5RIZmkxSOh1KvS2yK7QJioXjvKgEALhULWX3UOT2p9R2Kkrj6krAsAALPLYCAF/ZObE4dCbyoIIOvClkAOu+TbK7Exli5Z5rTgIVALjQlEz8uOncx/M71q/WksgFgE0bSGxR/v/V6s7H/Bw3Q2aSAHCO+OQZpgvR7tXSDg0no9dknMndxoxYgUJbdho3o9AyPquz0tV+nIKpsEeRmGZqHsaw+N1KNya1Q1iRIt077NKHKRjZlWuiDOA31+IvT35/6ACw6yTmSwGpL3YCxYUzmKsasoXWNMN8+TWsAxB0vdAIXM4dUUH70U0Ajq5e6wCwXWc4dXVuVIhzJysGYOvZYczGLQigkL4y3mUlVJd327n/6v1Wq61CNZCpVR/5SUDMWODAwf34u//1P/HaS79FPZWV8ntQV1eDTZs3w+sL4v0P96Bl5hy0zJyL9dfdgMce/yL7I5LM8styDeCAH0jEYhjo78PwQD/a2lrx5ptv4O133kF7ewenR95EoO/dd2HV6rUMGDY2NiGRTDN7kPxB5IxoPXcev/7lL/HLn/4MQ/2XsXz5EqxYsQxz5sxGdW0tlq1cpNxKLgAAIABJREFUhbXrr0NVTS3GqDYtp/OlbHSEMIkviHxHRI4P+X0I+oHh4RgGevvw1o4d2L9/H863nsWeD3Yy7rTlzlvR0jIdAwP9CHB65nacO38Oa1av5NTP77//Pj97/frrmAlKtXrPnj2DodEBTGuZhpHRJObOWYqHH34M9977ABYtno+uixex4803cPz4EcyY0YwH77sH/Zcv4ft/+9c413oU9Q3V6B8exmgsiQRloEulkEyluMQZAb7+AJEkPAx4xWMZZq0Ggn6MDyeRHEth2WoC4W/BjRs3Y3BwCM899xyOHDuKeXNno7GpHqdOn0RvRx98fi8i9US08GCsP4VUIo1gVQTrr7sRsQRQVd2AJ554CnfcfQ+qqmuYBUzps0mkfq8foYCP18fpMxdwYO8+nDx+BB0XOomeiZ7udgwN9WBkaACDly+job4OhIMSSzMajeLy5UE0Tp+JZ772VfzRI48hWluPEUq/zOQGIlFQ/WhButKZFIPb0XCAy7L19fTgXOtp7PnoQ2zfuhUn9r/PpGFfKAqPN4tsIsYpugnolbrOyt/JrG8N2hHj1KSLGu+geqVINqEo5RsmoDmD+Bj53TLsQ5s5u4XrLvf09mKgb1CVg8ti7tx5uPvuu1FVVYV3d76NQ4cOiSaU1wCBYADBcAjx8RjLwXzFc7SHsmksIJwymq1msxv4KL5F5fNUZf+s6lj8llTSzkxfLE07+kDyDHgRafQjHA0hnU0iFpf6xgzKKjc0vVYE6Ep5aUlNrMXK6d/95EOldZrmFM3Gh6aHiOEU3UGvKKV3DsgmKExgBfQxAGwCwYbfVKZXppkYwDFhweemHsp/xrC5Hy2XleLftrOt8wDAarAG8GsYlnIAys0ekbtxmj5505jW7ekgUALdaV6jNc1Yt2YN7r33s1xXe+tLL+Kll34nbHcjcahKAy2UassDxS/tiAKT5ZsHAC7FWLUSzAR/UJmFJhhcJ8/MAwKXbuLnMWjMX19NANhNjsXsB8c9kxl5KdNYueYakUBloq+RibjS3SAA2KjBY8y6bN6GEnRJk6ojS5wbvAZ6RbHwscMRvWQFdXWtXLPgvft4qWPSVr6PBko18Kpr8GqjQwwGMcT0tZI+WpwOtClpVrKAz2S4qIhAf0ABo8SOpTTMKQaDqTvCxs1lOHN7XN9Y2LpWUFwfgulwRAYgGdZcq4OZswo8VsaVIWcFWlMf6dmU/lmPVcakxyHy1pKiTVnS0FgPl1Q7WBjPZPBT/6prahAJRziKUT9T6hanmQEskZKUQiWDlpYWfOmPv4SHPvc5licdGC60teFC+wWsX78aK1csUSm1dQ0Lx6zls5Vyptf8Rd6ZL0VT2SwwlxVUShtX+kWstG+zirRLqWit4AoAfGVXziQBlI8dADbPTBOT02Tvn9hTK3dNiQRKjCBRh70peeTH0Ei5Z9xJw6HqgUY7ZYBeTvFMdustBgCL/cf//xhm5mo9sjBA474+rAxg3U9LO65N6l+anAcbw8DFfmO719IBngXLddoBYZsjfd4wXl91gyuTWPXF4WWzvfklgRylzZX41mwDsJdfKeFdsPrnCoK/avGWPJbShmC/ahKA7UQeV8o9OTLOe5MZhlBKu8Y111IKaFNBlTWEoheXyPhV4dj5myuaIlqf83ObMGIXjOwspg62amObm9XxvGIAcK4D1a6EzD3KfYhFHaCGwiq+U5V+RnWcay06QzwdTtasGqULflMAeucBy+xYM4Q55OBURq6EdLO/OWCCpTkJbrdutYqp5qLk9Lyy2wLguqq9fT3Y+sLz+O1vfoUTxw/BizSDhptvvhkrVq5moLLrYi+WLluBJ558EosWLkBP3xgSiQzqa6pAcfoEFBIg9urLL6Krq53B5dGREew/sB+tp07A6w9g9fU3YNOmGzFz5hxsuukWbNiwgbOXkY+IAOADh45g1/vvofdSNw7s24euzk6Eg0G0nT+PYDiCZ7/9LTz9la+guqYWA2MxcgIhwGW0hI3PYAQxEDlFbZpTKlMf3tnxFs6cPI6hoX688+Zb6Gg7j3kL5+CG69di9pxZ7EM5dPgwpxZOJ2NYunQZgsEgjh09yoAkfZYtW4kHH3wQQ0ND+P3vX0BPbxeqG6rh8ZLvphpf+tJT+NrXn8Xs2TN5323v6MDY2AgWL5qLuuoI9u55H3/93/8/vLdzG+oaAhgei3P/vT6pe0vEhrHxOINcnPI5lUUgQuXA/IjHUkiMppFOZhCI+jFn7iysWrEWN2++FcFAEK+/sR3Hjh/lkmaXLnUjPpxgxqUv4kWQahCDCBFBpNNehEPVuOXmOxEK12L12hvwhcefYJB/LJ4iRxy8fj8DegFfACPD4zh18hQD+ocP7sWZ0ydRE43i5IkTOHX0IDLpEXhAAGySfWjhcB3q6hs4Hfes2XNw7wMP4DP3PojZ8xch7fEiSXWjM1aGtgZJ0ww2d3d14t1338SHuz7AR++/h/6OkwiEogjXVfG8pOJjzPokwm8qnoLXL6zo2BilfJaSbPrlMwA8hWTq91vbTcRK9QV88FL932QW5HOjkIja+mrUVNegt68P46MxkzQJD9cxXr9+PT/i2PHD2LVrF/vl6BH0bGLNz5w5i9nBHe2dZn+sGTOUimEg12KQ2VL0K33jJPcIcCkEF7pbE2uI/GJYkipFs2xvFr1v+TerPQKAgwIAhyJBzig4nqDUz5ROkMgn0qL4UwW45cdmhAFMzXENcnp/kxkGe42kkikCfL3wBz1IJ7LIxOl7Yfjyh2M2pBShZv5aGcBG5hkaFoG/SSAblxTSLAObrs5/vnCYpjkbUX6T0UzLXZABbDNJ5WkavHUCwPnPipr1bHZP+4FJLxIznQRLgQ6k39asuR5f+fKXcfPmzayviAH82uvb0NXdzr5zJkEZ+z73SDWsmfB2CyAH/C3l6G6RpI1trNa5ebaYzNlvipjAebqQa78UtexsFzjZ0UXtGSMwRamoEpwHWgKSjL3y+UOQQGWi/xBmmVIQB2vswfm8Y0sYjywCXcPETSC0QanwqNxtzawLnAPcktrTS0zAU/2z7TxSbA4s4A8zcMlw5D8aWDYbcEYFceIpsuBU2JykcLGkayYwVtUMDnOKZIkqpLq3up6wVfnSv3UtYNosBRQ201LbUlIYm0EWXgKAuR6xAoApVYwlglAzl2kknK7a52UjkYBbMojECBN5aqNMA9n0e4NZrFNPWzYiMvbo0ELpjCLRCB9iBIBWwC2nMyJD1w9/IMBGANViqa6qxv33P4Ann/wiR1meOnUeoVAQFy9dBEXj3XrLJoQjIa4JLAabI8VXvv04R+uYRsOkorFsFpjLoqpou2Jv2tX73gHoVgDgqyd61yddYfBEO6imcpS2LlsYLxMaymTvn8qBVdqqSMBFAiWc4Yy7JnMU5kacYB6f7Se+gU78Tn2AtRW8KNiVTx8QXIr08jGA1Vzms7n073MYhfKFAb0xGcJ09jgBCRsDTyXLywEt3IK4KMVf0cVq6Ysyg4veUkiDFAFD5WziEFiZKaBzzjfFUj8XqUlbygooOOQiCPSE5FmmTAr1z+mgtl9rdZ+V0VMbAGx38GlgSj+nWKuurMop3qWcfZpw825gbhEGsPUM6/ZccwYK6BmrwsjhCxdwsBp6ptgsWHtmfyOMO/O8KEUdptwA3WxvwO1ImfddzHuuVa3adEqejAoOERTttxKJtq/ZQ1BCUICx1gwKnOONM6m9sg84BCHZ06z3uK8LK8hN6ZEJHwz6PTjXegY/+uH38R///E+IRIJYsnQJ6urr0dQ8HQ1N9Gca7vns/bj++uswODKO17a/g3Aogi233YyAD4iE/RgfG0NXZ7v86WjHqZMn8f6HuzA4PMKgKPkxPv/II3jssScwb+5cJBLE/qVA+SwHvLdfuIAfff97+MW//xh1TTMwfVozBocGcfnSJTz48KP4zl/8X1ixciWGxhNIMwtA+TdMKgWDRAQ+hwN+tLVdwMsvvoDjR47g5LGjOHl0D5qmzcQNG9Zhzhyp47pn7x6cOXlCfEihILNTk/EYEw4IQJ4zdz77yaqqqvHMM89wGa6zZ87gwKH9+GD3LsQSWaxddwM+89kHcPsdd3O7BHQRMzIY8CGTSnEN42NHDuCv/+r/xY43XkBdvQcjsRSCEcr85kM8RqW/xMQj8JVYwOxfotqpCaqTK6AZvxFEWkhn0TJzOhobmpmUMDY+yn4sSgF9qbuPQc1wxMuMVkrLS+B6KBhmALipYQaikXrcePMdeOqZr2P2nHkYHU+A0GMPMXMJp/P6MNA/yDWgDx08wKzulsZaXO67hJMnjuHsqdPo6z4HL6XtzaYZNPT6Iqiua0RjUzNuvvVWfO7hR7D++o0IhsIYGktwSmh6RpzqFMODSCgAv5pCryeLwf4+vPDC8/j3f/ondJ47DJ8/iEhdlNG/xPiIFHdWPjKSA42bAER/0MfAeCYl5c+sRpLJoLSzMTX4qH1u5Lfj91oBrJq0QmuCviPSRyQaxWfu+QxmtMzA4cOHsWfPbs5KSKXo6D5mPldHeI2PDI4gTbWxhTZreSntyqQQAMwBDSpro5kZkXyEkrmQxkDPFGBQ2WMOw018mI5NgEvESUpmb8SDYLVKiU2gOpFhSMaWjNZCQBF9yX5PlQaa1imtQ3JDawY2rXkacjIlZBrySVIwQ4rSmMczyCTM4EcC78kHS0A09YX1Gf1b+0DJliEGcTKLTEL+FlFaxmqQnXJ3SJaJdey5FRBMubGIrHNjys0OAGtQ3dJYXse5XGMNxnL2Uj9Rj1l/b86nZrOb425qmoGn/uRP8OUvf4UzE3y0Zzd+8IPv48UXnzdMZC0WJ3gtCUDlPZIAAucGadkz8m2q2u2tXzWXw0K+9Vie/VTYPimvrdyrrRbsRNqa6Bjt2IX55EJnZJ3FfiL9rNzzyZLAZM+Vn6zR/gH3NhCqsVsDjhOTwQ42ZKTZwVZwThizZB2aBxOT+WvdAOQ6Y8uxpIewX++MbMlH4OBIMQWaMvhL0Zc+MgB8vBHpdMxkfFLfqIYv1dEgAyYcDqlrMmwkkBElaUskbQtF8xGDl9IfS2pkMXSsADCziiUkjgFanRLarAksMrEBwJb1xkYQnx9yU3WYdqREllLb1K6wkJPKEqfHU8IcAYNp3GZ9ZQJ408ikydi124ASrUtGlo/B3UAwqJjKMj+6XjOluxYj0ItshsYYQCqZxqpVqzkS9frrN3C0aSQcQntnFy739mLBwrlobm5U9ZetxoPerU1UxaZoCmqdSaTjcDutW9/5ira7djRgHkZvuR00gONi7VWC2gqL1uXgVu5cFLpeO6imsk1Tbxoq0mi+7OE4UiaWff+VGFilzYoELBIoDpRNIf/VDQCmvuQBgYs5qi04Y9lzKlakaqFEEPrTAQKXY7CUCgCLM0Yk6jEd+66ggZ0BbC1B4oRqrICAG4yj2Wm2ybc4rPJm/bGkJ806AZRyVpIbAFsEdLX31YSzXQFiR1/KAoBdAGn9jHJWQOH9tzACzftzAQVjjHkSTOJCcqsAwObsGeCcVffrc12xGsDORaDf66IGjT2lfjmvltu1hfVv7hmvmIO02N7ncGeU333D2e8OAFvfD9d3Mq9j3mKbOvRXwTE5WbZFFIHNvs4DAOtiS3opsF/ACno7FLf+0SYa1S8n28++vJyhP8I/ZwKeJ8v1ewltOXXiGA7u/QhtrWex68Nd+HDXLk7VfN+DD+GBhx7GjZtuQn1DFd7euRu7PjyImTNmY9ON6zF3dguS8SSOHDmI17a9jD0ffYQ9u3dheKAPdc3TsXDJUgYGb731VjzwwEOcSpcYtgRAEIj10Z59ePnll7ne7vGjR5GIjXIN4eGhQfRfvoybb70d3/7z/4Jbt9yBFHyIUe1hIgeyDwqc8pnBpiQhRllEg3709PTgtVdewS9//jMcO7AfNfVVqKuJYMXyJYhWRXD02DGcPnUKyWSC/Tvh2hr25zDRYGSM/WORmjpmwk5vno5HH30UTz/9NAPX73+wC//443/ER3v3YVrLTNQ3TMeiJcvw2fsfwNq1axm4I/8ULS+fh1jWXhw5vA/f+7v/hrffehHTW6rgDwYQT6XQPzjCAJnf72OwloA19qMp/Co+lmaGpTdA7FwBFIMhH4PExH71B3yIRiJMCOjquoSxgQT8EUpvTLIlJrFYFpS2uCrSgL6+ISxYsAzf+rO/wH0PfR7prBfDo+PwePxqTiQjH9Xyffmll3D48AFO8zw61I95s6djaLAP+/d+hL7udu4jj9MfgicQRjKWxD0Pfg5f+erXccONNzGyNxIjdjCQoqkxWHAyR35PBpe6unBg/1689dYbePvNHRjs7YA/FIDPm0YmFWeMn/1/CZpxRZAgPxnJwgMk4yk2g3SJO3kP7ICo+ADtIB/5F2meyE9nMO0U8YIZqkxmESCQANfq2hrMnj2bgfHO9nb+XVVdiPfosWFhblttLvcAHg2+2Wg3ZmiOFTB0IbHo8ZMvUsrFiUz0Rz/TYDkrENT69muyii/sRaDWK7V5aVn52IvMfxjzZZ2gAEyuxSu1emk9M/icynJ6Z/YXK1CQ1iP9yXDGQgGISbYMqDMIXCYATOxfAo6Z/astZEkbbgayuFm3Ft+nqVxtrmwn6Kq3c21TG8CtCshhUaqgS7sf3bm1qZ3TpqzdrWl5H9R+pP5hAIt6Lep4UUXmoT5svulWPP30U9i4cSPaLrThn//5f+OVV7aq9apPZ84TnqD4fILQIC5Pq4knODDw3D07Fy92tVEnCo7aH3ilAWD3dVO+oVLaHVom5t+59+Vj7FcA4NJk/Gm4aqrOl58GWXyqxxAM16lzpVJEhj4SQJLSkZjpoGXzExeRGD6iSCi9chrZrPyxMlI9HgJiNcNXg5z6b92WPr2a4LLTiMg3CRpQpv5wymUCQNlw1cxaMSQJACYDIBaLIZ6Mw+fxIRRRADAzfX0M4HI9YIqky6T5UEBGDrFb6UMGIP1JJgR8pecYRh3ZLj56TsAAaoV1bDJ7dXSfzRBS0Wb5XLQ6rRJFvVHbnKYnneZoQG5bQt8U+5ei8mj8Ph4/iZ0ZwClJH6QNMv0snl1iK/sDfA8ZTbL/S10UkgkBwwT40rKg6E16XCyWQFV1Na6/bgPuvudurF61Gg0N9QwCDw4Oggrf1NfXssyNqEbrBDLDXBkcNsux0KtWAYA/1YpIWb7FUpqVKoMKAFyqpIpcV9RBOLnn2BxUk2uqpLvLHk4FAC5Jrh/bRdY4tKnuxJVsewr7WrITfLLPdDzI4VuwZHwxH3RVAOASwV+xgdRGM1lZfKz3l3M8myQAnDNO5dQ0E7zZuHGGf1N1Udu8InVy+9gdHtaf7N9ZC8RrZ5ub0C1gtWFDWOe4GEJSwOIwvW/5Z7sMtqsrFpQPfy0AqBYGRctbmFYmntudVoCrvJbLv9oNCK4AwBZdaiow45c56qxcIFhilwt8iuuanGBtm541AeT8utfpBDXPesqNnbd/Je99xYfh/gwjQNRswNqU9f2YCADsfKjbfqn95Ppa65hL2foMDedysQH0KnBKwF/6OA1fy4Hd0FnKie+R5JCmf0Hdb6TizBmlAY4x09NDDGACa5Kg8pzVkQD27P4Q/+Ov/ju2vfISbr7lNgZ9Lw8Mo7q2Ho8+/gRq6xrw3G9/j46ui1i8aBGuW78W69euQm1NCP39l3Hs6BFu43e/fQ4nTp9CpKoK1dU12HDDRjQ3T+d/33v/g9h4/fWIjcdx/MRJBn+ff+63aDtzGpHqCKrCAa4rfKnnEhYtXoJnv/VtPPDwF+APRRHPeJH1+JAiv5dH/CWEVZGUyDdDlYTrqyM4deo0/vZv/gd+/5tfIFpTjebmGkyf1ojxsRGcOHGMwVZvJCzEAy4tlka4tpqzrIVCYaxcsRKpVBaXunvwxONfxFNPPY3amhoMDA7jzJmz2LN3L7a+9BLef283lq+7Dv/pq1/FY49/HuFIGEOjcSYrEMO6OhJkMPXf//XH+OGP/ic8mQE0NYW55mo8leQawok4oVsCypMviD6JsTRS/HvAHyKwMSC/T6QRCvl4P6cscoGAFzXV1SyAoaFhxOPiBwwGxQ83Mkw5ej2orqmGzxvBUN8IvvjE0/jWd/8rZsyZj6GxGLcT9AfZD3e+rRMH9h/CrJnNSKdi+M2vf4nO9nMYvNyLC+dPIRr1Y7S/D55sBjXRCMbjSWT9ITS1zMGyVetw92fuw2133IP6xmauzxyLJxkcJdIH1ZKld4gY575sCns/3Il//tHf4+03tiryg9Sb9Xh0NjxxaQoWSWBtRurHKtCRwEvNvmUyhirfRiQSAwi2BF8YAB4TV4gFa7V1tPdUvzMUIEE+WNP/OH/BfGzZsgWxeBwfvL8TXZ3dHDRAKZSp7fi4EFxIL4tf1uX9Y6ViB+mstoDeV6wAMpeoU20J2YT8n0KyMXyKjocZe4MzsxtnTPQiVOtHoJoSeAvrV4rgCRuX/Jdcppfys6vnSn9kLuhD1e047bNliEKqkRTRaXJ9WvFpjjGRNM6SAlrY7BKFQk5dSRFtZQAT8Jsez3ANYPGJi99aPvkBPNt+YNmonfrbbf/UW73eD3jcSifrfdRcW85umH0ynqXl57LLGe5Yle3Huk3otWrOu2QEpZ8DgSDWrb0Os2bPwoX2Ng7SIGKSHrdeHzl7moMBrBnVeq93rlebhW4I1dilZBZcDIF8ci1lz7Vfc2VA4GK2TSGrrNTv7ExfK8nOave5nMmUPLlUJL/fwrMr9bmV6z7ZEqhM9Cd7/krufTBiAYCV90b2KmUcMHhLSt80SORf8hthuhIoSYAkRcHRHxWRxWmJiZFK6Ul0rL8JApvtyIYqG48dBM6n3HVvGHDmvpKhRBGYAjoaqaC5zq/0lQwYMs7JaKdfUcSmNoGI/UuAJY3HvDbNRko4TAa6hw0RaoMYxDR8ZtuqCDlSlLRNMJvWYBKTwaQYwCqSygSM1ZMNAFiPXW9mqraGqqsh6aUJABYDlMYhwK5i6/I4JS2LsIBF2adSCUkjZItWE+lRD2huiN0rcympU9iI9Xo4JTRFyBI4TGOnSE5KLUP1Xihqds2aNbjrrnuwYP5CVFVFOfqzniJmR4a5rRkzphs1PMwFqT2DcsC0KZoijoj8B+wiy915YndeXtF2JeuLK3ZhMaZumQ+uAMBlCizf5VcYMJGjY/5D1BSNwtZMWUNycaiWdf+VGEClTdt2YjhIp3IZmQHlU0ifvTITV7ITfDKPd3mIFrdV7M5Dt3kwd99kp2TrLcULbhn7pwME1gMqJsFSAWCzPcO1Zfgl9Qzrb0wGsFitVjtOQF5jbbAHKbevrszfvGxT87lyjrB/BFh2/lI5ErmD+WVkBy0sbRQTq740JwtfgXXu9lUJDGRXc9WSmnsyau+KAsByLMv7cftKjoCW02YJgGbZjrRPWApoqwCtZ3P6fY4t4hawVmgaigDAxfYWYV7ZS/zY9Wt+ANh0bhsjsb2Asq8XSS1dwp6WL8lP0VfcdqP9akNHWnRW3vaML1yusOozyxnI0LguussWQF6CT5blzEo615HtBIAN+El11WAlGnJ2BOMw6pmr711cyjlAlN4DaA35yfGQTsGbzXKq4otdXfhg57vo6+lBPBbH9h1v4oP3P8Ca62/AY48/jrFYAh2d3czya2xowOabN2HNqhVYOG86jh0/jZe3voDf//55HNjzISK19ezHGBkcRm1DI/7kmS/j6We+jIUL5jPmMzQ4gh073sSP/+GH2LVzJzNuifnr82TR0dGORYsW4evf+AY+/9jjiNbUYyyRQSrr42zAPr8XqQwBtxkeAwG4fiIfAAj6vBjo78cvfvYfePnllxAMUFrlMVzq6URv90XUNdZi+cqVSKSyOHX6DIYvX4Y/GkU6kcDiJUuxYsVKjIyO4cjBo7j9ttvxl//PX2LJ4sUYGo6zX214ZBQ//OEPcfjIEdx777243D8EfzCChx95GDNntiCeED8Xee/8Xg+CfuD9D97BD773V9iz5y0EgykMjSQYwCY3Wmo8C1/AA3/ExymfyfVUXRdGLJbkGrNNzTUIEmM4MYax8Rizf+njD3hQXR1i/9d4LIlIKMQ+p6FBqQHMPqsUe5tQVV2LsdEs1q7agD//7l/i1i33YDAm6ZjJZxT0e9Ha2o7WM604ffI4jh49jIA/g/a2Vq79S4zc8dEBpGKjXF85EgkhGPQjnsgiWN2AdddtxBNPfgW3bLmTZRFLppHOSHm2TIrA0AwCxJoNBdg3tmvnm/jXH38fH7zzBgLRavg8Gfi8GSTj40glkgb7lsZAhAgCtjkzIBU6VgxrjUZq356bDax1nQTEad+XTq+c5dTkrDe131X57xj2U+8t+f3q6uvwyKOPYOGCRXh/1wd49503kc2k0NjUxIDc4OAQRkZGuTYxtcnl5dj3mGMgWd9o/rfeW4xrNcatGMhWsosdAM5g3rx52Lx5Mzo6OrBz507xxzLQTiSY3JMCp5Cm9OR1XvirKLO2gL861bMv4EUg6EEqneVScozP+lTJOwaFpV2fetcoSIJ+R4ELgSDlcgbixNpV7F9mEeu001TOj1jutH6z1KbaIJlWrEBhJX+uhU3txKQtDVZaVXrhfUR9a9lIrWClBrRdtzH1OLs/3QxiNZq0bkbmTApz2rG1upqgJv9K1TA3e6NNOA30U38poIR+pvWYY4lrgJ5sAoOp7LiMOyGeH4/aY10ZwIboHKvXMgj9fuQDgIsFIHNPihk53P2pBYHLtllLsHPcLtFMe8FVzMAGtgWMoC3nPJotMWueAjAqAPAEZ+CTeVtR2/iTOaxKr50S0CmgxRGgFK1xENEMYJ8wfi1piilViwYkeYPPUiQgGY1keHBlFE4vLJuQ1IwQ1rC5W5nsgPzLTYwfVU9Xp1RhQ0HAVa3Y9IZCPxO7l4wLrlFB5R3ogBGQ1MhkoBPLYTZXAAAgAElEQVSDlp7NqZK53ogYKqIs5T5dd0MDSVJHgxi1wgymjxg4sjkQmEygqQDRUl+YwGgarqRhFrYuG2MGGC6zQc+l3xGwLGxlYRFr9jC153og9AjzmkLZqM96+jSTmdqk1EL0XNm0hZEsLGGvSmktwC7NHaezVm0FggJkE+Br1PBlY4nkqFnWPkyb1oJ1a9f//+y9CXdc13Uu+NVchYEASBAkwXmeZ0kURY2WLGv2EDvTe0necl4cx2nnve61enX/hl7dKysvsZPYcRwPie0ktixrtCxrIClKpAaKgziAI0hwAkFMBFCoudfe+5x7z711q+6tAkhREkqLIoG698xnn332t7+9sXHjZnR2zuE/iUQC5893Y1pLMxYvWYBYTMJxc8gWBSRbDG1TQQksdWo8jAOXW4d8uJFl19GcT/0rtQLJtYaA9rO4fdInYALop9t4qfTqqiPmW52XTc0lU26lLerbn0/6+rnZ/bvRAP4tABT73V8nAhAFma5q5fu1TbSn+j83um+VW6Yv0Kawqb8f9b4p+qnood6ONE5dyQ34aadLu34PwKVsguQXSvU18pbZDzrqqTLBYnwx7x26ZFWHZTt0FmKBGqJA1zt8tpGMxlGHMbVKs7Ru6ztuHVWnnhWjihMAk8GpbWVWBGINoNerk1JL8P676yln/cgq0kYx7eBaaYC9zvRa3pdy5e7lZVQ1y7J6arKp7JVY0xrQ7Bm/m4SnzqJr0uvOnGufPKtl5dWSl9Wjh+b2qbg+qq3FAPVbe91rSdOk8b3XmwwVSOdTVmZP47S7XNdDAkpoO4DKc6v7pO7V1Qy8PP8+W7X68LnlqxqHoFvSywHEaJJZjMjb8oLdv3G/U7X/mlnmG8Ldu0MC4rrltz1pliOuXpzqnNLnFb/L1EoCc4AQgzpAQzKOvit9ePoXv8APf/BjHDuyH7M6F+G+++5BS0sr5nTOYRAykyuifeYszJ03D9vu2IKW5kYGkN/e+xb+8dvfxgvP/ZJrXrZyLT736GO4/Y7tWLJsGTrnzmc26NDQIPbueRN7334Lb+0mNuUlrFy1ikG04ydPoampCWvWrMFDDz+Mhx95VBilxDgMRwQEKRU4PLBm6DHYSragYpFzAE9rSuBcdzf+/ac/w549u3Ds6CEM9F3iPrfNaEVn5zzkC0UMDg1hdHSE7TTEoE00NGBaSyuuXunDho1b8Off+CYe+MxnkGpoRI7z0IbQ23cNhw8dxNzO2di8YT0uXr6Gnp4rmDd/DjpntYH4AZzXOJdHf/8AThw/jJ07f4MXX/olrvaeQypF9q8iSqEis29TyUaEIzGMjY7h+tA4MyVTTUQAkDRlMYqSRwBxlBjA48gSuEpM2kQY0VAEY2M5NCSTSMQa0X9tkMHSWFTe5cy44TAyYzTXDfj6X/yf+O///S8ZnB8cyyAejyAeoVzDOfRevISXX3wOx48ewekTx3Dwg91YsXI1Fi2aj5OnTqL77GlEEhEsWboEK1es4Ih0Bw4fQzzVivsfeBhf+PLvY+nyVRgZzzJRgcFahp9LDPyilEP3mZN47be/xq9+9XOcPnoAEbIPMjAoLGyaH8l/LLllLWXHANVkPzqFh+X84nYMcznryFvllDo/WbN+w3o8+OBDyOZyeOmll3D5Ug+D/Y0NDTzXg4ODWLlyFdpnzsQ777yDs6e7jRyzCnw2hHVFBzh12NoMXk3q0fZKyTcsIimE3/+DP8Q3vvENXO3rw7f+9m/x2quvWnZNras55BA5JDTGkJgWQj5UQIgo80ptInskj7eWdcrHKEqhxtV6YnszhxYngEo9ymxkrSWIXGbgkhi/nLu3hBAlfJYEwhw6mieYysmWmAkcTpCtUtl16d3xAof95ifV45olb5+3VQ4QURatvtki3I62aI6Le/5l/J0S3XuN2DLYErWWc5fWpc12Mo/XOcyKzORwVpAZ9lItbFBUhaX2OkhNBrlViIEvGEeH/XWNunOFxllrU9ZVtUNe9y+ozi5jZ3+CHfZ6z1drb9DvnE4mZVqCKsaeX5MUp2Wa7RimZJzay8Kel83DObYJ1/EWV0GbO/Xcx2wEgq3oj1mnpppbPgJNM+ZYpxN5yBGrlBUgAistwJdAzSiHCyYFV4BC+QjDlxQsCTdSLFKuDck7otm/HN6G3tGsWfKcKxSRL5CCJiBzpY/ktyWFO8rArgZiOR8Hh5vWwl3nFhYmLCnhlJ+D2iGhmaOcn4X6xH3kPijNIiTKvNTjBIBVL0UZ1GGgteKjPKE4ZE6UwF51GTSAZO0FJwxpAYA5bLMIVAWOS9nE6qUP5xKOxkQ3KZAXp70dnYKfgFti90ruFlIA5d8xLoN86michQ2sweuChJ1R88gXMRXGRdjKRVb4Y1EC+BUATAeCOu7lIJHfC0gexfx5C/HUU5/H9u3bcez4cYyn09i8eRPPL5G/OztncZnUd1orHLZFOQXwGjInP7Dk8TPdGIUGLrNOCXGjy6+zWZ/K16YA4Bs77UoTrLeSqgZVj0KrVue+GxnvW+8FYBDV25d63pvg8NVT5af7nRsdwrvWu+MNmA2/+3LQa229TatWvl/b6q3z1nhvsia//hki3ZnerlyCHwDsVF7KDFBm2R56jmHfsqakDMysph+JpcHQh00hrsws3ChXO0Xxt8Iw1rseyECsP+KYaTWlvEgNEJvT7gUA17Ho/Zi4Xv2z21rlIDTkn9fZo+s1z2Xz354GvLJztnz16TKqv68N4F4AsBhO7TuoXWnQ0H6V1oRtDFRhFassnor6irrrOb6vCUxVY1bPO+b48+avvMF89a0A9Vcqg39Pxl939X7irJK9MsgmdtVlAhjayZh3g/zgCkvsrECKktC91Zwo/AFUQ2aUi6rqvXIBwD5NgTPfuTv6gofI0nKyUivMdRxk/N3PlDGYLWmqR9cxtDa4wA3jtSNO7CW2LZHEj0UiSMUo/2oIJ0+cws9++lOcPXMWHR3tuHz5MjasX8uM12sDA9j91j60Te/AzJkzkc9lcO8929Fzvhs/+tEP0X/tGlauWI626W1ontaK0bFxnO3uwZYtt+PxJx/F+Z6LeP7ZZ/D6q69gdGQYs2bORE/PRQ6bvGDhQoSjUaxevYaB47Xr1nGqrNHxPNu1QpEI8oUCkx20AwuxEdnBn+wclBM4HEIqEUMhn8Uzv3wa3/pff4MTxz9A6/TpWLigk6PmHTt2jNmyM2a2I5VM4fKlS1zutLY2TGudjr5rA0gkm/Bnf/51PPnUF9DWPhONjc0MvNJYEthNwBg7+GuzXAkYGBxH1/HTeP+9d7F///s4e7oLDQ1hDPT14PSJI2ib1YzGhhiGRwYxms6huTmBxsYWDA4OYaQ/I/a8gtjeIilKlxbmcM6RqAbhKGSvIhOEIhgdzSCdLqJtWhNikSQG+gaZ9UsAcJ7sXuESiBaSHSrivgcfx1/+b/83tt62HePE8GS7WgFXL13Gmztfx+hwP3ovnsfT//HvGB3pQ2MqxazjbC7D5wGxRFeuXoWHH30Ezc2teO+Dg4jGGhgoX7RkFVat3Yhk4zQeIyJS0KFOobzH06M4tP897Nn1GnbvegMnP3yHAjqzbYqYo8xULujwzsSGViGO83YIYj6xNFvXEhtq06sD1gKBrb1i6hjmBqogKA0ZQvYyTktHLS0UcOdd27Fh40Ymi+x/fz/OdZ/GzJkz0Nd3Ff19wyDixgP334/W1lbs2fMWzp07b9kulRHP5ZumHf482qJ0BwZEeY7kvBbmoA3QdnbOxTe/+Vf4yle+wnK36/gJPPvMM/jFL36BK72XucOWzVN1n8Y8Pi2GWCOQD9sxnMksq9cxRwZQ61v72AkpRsKOM/Br+B+JIkxtVR40Sv4TSKxBfCqHAS56lNY3E5NCKIwXGAQmm3EkSaSXCOfyLozlrRzH1ix6RVKoeOZpqNB2rLQjXapzw/DicqqOdlRMe9XocgybsEHMcqwuFwAsR4GzoaY/kdbVnDK6nkPBqau5nYCcgLeH7liH/lz5eHPq997P1XePM2fAb5Skl36KkV8pLv3FmrxKCpV9n2H5RhE+WZbIfrAAYBUlgMWZIrFR2HTGKtR+U82fsnTXNkUf26enJvpjO3W1Nbx11nxRW2ijE0tVM2Q1U5UUIsNIo9m4WqsnZTgaVTlyid3JgCQpxRL+mcFfBSzSAROLJRS7VdippATbmmt52+PRJDNKSUHM5wvI5XOsdEuoaTrAqQ5yH5NQy3Lv0zmABcwl9i8BwARq0m2PyirkCawmZZKUExXiWnlAEchJgCozhAnM5Xy6OpyJZspK7hoJpUD1kNJg+wUxi1iFombQWQHAkkdDbn1aPOvyNTOZGcVRUvwI1DXAdgas1RixMx+FR8kgX8gx21h/IuSpqUJZ675QbRz+WucOVoxfzhfMoKxmE4vnI9VtMqFFJxWGtADA6r1iCIlYCitWLOc8PcuXL0dbWxsWzJ+NK32X2Zt13brVaGhMIV/IKzY3vas8CUnhc5+LgaVPQBA4cHm17R0P/b7OAqZem7QRmAKAJ20oPQtSl9x6K/E1SNZSsA95Q4uVG739a2nyBIevlqqmnuUbjdt/etLvYR/5OAe5L0/u1dPZ5UplB2nXRz54t0QDJjI7VcC/CgLcSVh0vu8FAFumCy9BKjid9fEEMqsIYPNuIUYGw7feYttURlX8ABO/6TUBYK6+jAVslOAGgFm8OHK41Mz81aXfMADYZwD8AGCvsLF+Y2r3SQFUFRnalQBgW6+3AWCbgRS0/krPTRgALmMg18LBNveK/DuofuKlO4nt+MYBwJbh0kNE6b1XMwBsdFockO3Cy250PmmCBAB2EmNNp4NqDDceNXb8DjoDzhXFb5WxwGv0OPQBgN3D7nVV1imuvNa7r74tnfB4NZj2bNsyzCKM+TT2vgbGHGeMqlpCeVJIUDADmML7ErAZKpU41+2zz/4K165dw5e+8BTu2bENY+k0/u1nP8fl3j7Mm7+QGbSzOtqxdctm5DIZ/Od//AzvvfcecvkCei5cxsyOWfjiF76E7XfdgwUL56OtLYXR0QLefHM3fvaTHzGTlvIIP/K5z6GzsxNXeq/i9JmzyGTyuH3bndiydSsisRjGswXk2bwlNiGO7oYS23p0DuB4NML/JkJFMh5FKhHG2bNn8C/f/z6e/sV/YmxsGOvWrkDHzHZ8+OERjI6OMtP40uVLmNXRgUwuiwvne/hYzecKWL/lNqzbdBvmzluAO++6G2vXbUAykUQsTum4OHI2h2m+1j+Mrq5T2Pf2O3jtjd3MZt1x51Zsu2Mrtm5dh0Qc6O7uwm9efh6//NVPceXyJbZ/hRnUDWNkMM+hoOONEeTGCshlC2yniaaiSDZS1DehQYbDJZ4b6jeF7qX1kx2nML1htDY3I5fJY7B/jPcWgW/Eukw1RzE2VkApH8GffPWb+PrX/gdmzZqLdC6PobFR7Nq5CwcPvI+jhw9i3+svMzDLuXqLlM+WbExRZAs5tgESML/j3nswc9Yc7H//MDZs3Io/+8ZfYt3atSiFohhJ5zBOYboJAQ4R+Ev2wCLef+dt/PM/fgu7X3mOQd9onOyWZH8sMLOUBAnlZNY2NzbvaZ6kWtIVAWBLEfECVLWOZRWiOaEVjig7bL7mGpK9bce9d+OhBx9Cx6zZeP/99/Ha669xqOpsJo2B/n7kchKulaLwzWxvl7Di16/bDGBfNdN+QO9RDiHORlWd69dusgaLZrTPwO133IH26e3sQHDt6jWcOXMWvb2XrBR4HNpZg8ccNjyCVGsUoXgJxYiQgzQRRSJKChknlYggTqxtpZtRuHXaEzkV8pltlUYECq3PWZoFA8UEeClhz7mLVbzIouR6pj+5TBH58SLnCw7HJcIhMYTzaQnvbklJL4epihcdLVedYfOrAcBiF9afyQeA9ThaNRii/0YBwPqE9YpQ5OVcVZ2tW5v2ZzoLTma5WnMLojlYOlRtTQ/0tBdDvEzDZOKd2O55z1KjVUpKpweF6g07YQj4q/P/8roRf6Cpz6dgBKYm+lMwydTF5hlzxKzBF0nxqteXJjrX2AuqkFEgrQJDKbEHe4TlEQ7HEY+n1OFNzxIwqwFgYfbKzwqYVeAh1SGAp87h6x5wE+ksMQM4xvl9dd2kiEtODzESiCemAM8CyuqcuJTfl3KXUK4QUtQJQGYwNEdliKJIigOHO7PATwWAqnDH+iDReYA1m1kuLuRZI/mA9YWLmcSKTSxMXvEkswBdzf5VoCrVq0M+6xwj5L1oG2i0SqNyrCmvMQaWS6So23lFzHAP1C5qB42NgOjSDt0WGk8B6ZWCFKLLjADAcmCIh5ytMCiwm0NBhxGPJRGNxPkiMbN9JnbcvQOf//zjWLJkPg4dPoqh4UFs3LQO06Y1K086Z8g8y2vVnP4apE+gy3sN5dW17W90+XU16lP6Uo0AsA4B53s30sOp94mhpH+q1KKy/te+znyNUkGL9I/eF7Skm/bcJAzfTWvrJ6IiHwbcJ6GPtQCtgeVcDQNTZqT2svDWUN7Uo7WOQC0KiDPEs45aY06ZOZ9myZaNUzXPhgjsp2oHMnUIUdHdnQYwexwMkoT1S6udtXTfMbTl9ckVyMtUJS8aAU/lTvMxBYDd86TP5LKzOQBD1He1VizDHwC23WRNs2h9lwVvvaP64rkh4+E7YJUfcLdHfp6gIlTVQcNsixOt1PKgGgBst9cbGHUDtF7sbmcELOfYeJ19bmC20plnA8D1TUj5sJn5IFSZVcdWyTxX9eZ4lp2trmep+AkBwCLEvD8BlAVlMjLed76k564Sq0yc3yk1lwLe2KmfmiRO8wSgEoCXz+XQ2EBO/BEcOHgE3/nudxjcXb5iFa6PjmLWrFlobWnBkkULceXKFXz7W3+HPW+8ijXrt+KJJ5/CylVrcfLkaQyNjOHzX/gCNm9ajcNHTuPll54HCmm0tbXg3LlzOH36NLLZHFpaWtA5dx4e+uzD2LbtDgZ9xzI5ZhdyajNKZ8XkARU6joBUyo/JhIEQkjEChEs4evQEes6dRTGXQXf3Kbz88ot4d++bQCmPeCKOpUuXM6g5MNiPeXM70drWikwmgwuXLqLn3Dm2v82YMxf3P/gwFi9ahjlzF2Dh4qVYtHgBkokUTp0+h4MHDuC551/CydPncPttW7B92zZs2bIFK5YuxPSWBIgLQGzJ69cH8fzzT+M7//B3OPjBB0g1RTjnb45BTwHKijmytYURjoVQVMzXeGOUwzwXlK2NzEmxWIhzs5LdSqK7EeM5ioZkEzLpDIedbkw1YWxsDOnxDLN/c6NFPPDQI/jaX/xPbN68jbjFeGP3mzh19iTOnzuH5559Dtev9aKYHUExP84R+1YsX45iIY+z3WeF9UkkD7KLcbTCAu7+zJP4069/E1tvu10RIkqc+5gAerJtNTYkUCjk8Pqrv8WPvv+P2P/2LkQb4yjlxlHKSQRCRjaMnJi8JWgNUr9IF7BCQKugzSYDmB82QkRbOctNx5QaAGAdkl05ZujUbStWr+Qoe4lkAu+9vx/vvrMP/X3XGKjMjWfE9mi0ywKxQ2RXrL6RZY9651pnAowCWIlYwpEXCYRnJiGtK2HR8r+1MGaHHDmT5C/FNlSyhh6PN0SRao4w+EvscFKj2N6s1iFJALFD2rmEtZChepgprAg/3D6ZRoOZLEKNoyJq8JeGQQHA3GPeusqxjOouAAXK9Ut7QM0D5/9VJBx9rjh0Yo5gWenjBoANHcYR2pmlqFYwPwIAWOWGNbylvR17yvtZFuK/xqP0ZgLArCrVclkO1JfqFmiZ1QAHaaC6PMbfI0S4/ZSqVwHAHPnT4bxo3HPUftVjJACwOGTpBT4FANc5SR/D1+q+Un8M+/qpbnJLx7ySCEXWZu0ctcqzjw9lYsvms+yVKYqSygnMygExgMlDS+d3pRDQ9Bwd/pI/VodVpoEWFiopXhT4hQ5PASCdHxFUoi8QkOtSoNThTL82w/A4mMq6XgoHTSGV41Ek4hQaOSKelfk8h97JkyeZIZ91DmDpF4G64jVjKTnEHiZNgXMAy/cCssqlgAUoh7uWsDykNJGCQkoshZexGMBaGeLn6F1SVoQdTMozs6XjMQt81aLacYCRIsR+mOR9qZQubhcpv/THHkcCyPVl2wSiNQtah4chvU6Yv8TyVYqd8haSw57aS0A8saOJaUxtJI+5KJYtW4rFixfj9jtuxwP370AylWAPWRpH7S0r+YQlHzGB7jyzXtImoAQKBACrsb5hGz1gW29Y/VMFO3SeyubbCgqs/rVXPi73K2LRMn5bo8f/x32uyvpff4e8DbI1lDdBu2cNNU3ao5M4fJPWpk90QVo237g7WIXhc8mIGzjItd5pJ3sozPLKL9gf78PRZELcwCmcQNHVxlfPjBPGtfpUpVavN/nks2SutgzYYXRrB3/1SWppty4QuHwPWY6KExgx+1W3gc4+2TUIXEl8yDoXfbicBVh74+ofO2WUruqF5m3ctdUeW/EpO5MnAwDWFXmFTlSex6Zhysk61mvAS2oFky0TOXPrGo8KY1a3viP2eblb8v/ssZCfjXGoR7hXBSk9FGCjLWw58BVB2hBZ/mAlhq4T9C1/T7OoJmLQ5VJ102rcss4WOYFf9/3DDWo72+wxJlWm0z294oDuda+x14vXGAXZOTy3VZWL2pUrsziOKMYR3MiOY6fyImIBgT86uUE8FkEyEcXlK1fws5/+DMe7jmH92jVIp9PoHxjAsuWUB3YcAwP92LxxE9tdfvjP38dvfv0yks1tHLFsbHgMn3vsEfzZ1/8cGzZt4nDQfX19ONF1DD/98Q9w4OABtlsQg3jFylWY1joNba3TMX/BAsTiCc53y9HiKDQy2Y/IOM4R7SjVlhyK1GbKYzuWzuDQgcN4d98+osCiVMjiw8OH0NbSiFCogFdeIYZrEfPnzmUga/r0GRi+Pozz57uRSMS4H5lsBvlMFgsXL8Zjjz+FWZ3zcPXaIE6cPIfZszsxd+587HpzLwaGB7F160Zs3bIVW7dswYJ5s5npy2BWnuxcBL1SZL8cdu58Df/wd3+Dt958HfFkDOFQQfpVKCIaV/Y2pnzSfJSYFavDIxPng/JBkvmGwkDHYhFkc0T2sCMzJGIJJOMpXB+6jpFhshcKizMaj6BYimDNmo346le/jkceeRLHjp/CO+++h7379mL4ej+WLJqPDw8cwP59eziaH7G0O9rb2SZGY9PdfZ7BQbK50RqKpppx34MP40tf/iPcueM+/j3lhKbnKdIfR76LhHHu7Fk8/fR/4Lmnf46+SyeZzRxCDoVMlgF6ah99dFhjznfJDmA63LGy6dmHpchhayPaDgDWI+rAYYCRX7d3m3M7lYcFFpVCk1jkPerTitWr8Oijj2L+/AU4cuwYfv3ii+g52w0it5CdL5+V9HH00ZELtZ2v1vuBKU3MtpA9kNpCa0rbBgsaHFUAEo0d2Q51u+nXDKBqNYlS8sXCaGiJIBIPoRAiGq4MEa0vyTnKJkKJAMDvK6c8ig7DQklayLZDDumsyUvyvXyt5o3JPUpVU6nw9JQoYjMtN3k6FEI+R6zfIooZqlTS1mkZaEaW0EQp5+y65bBTkJvngpO5aXTqJjCA7fVr5nVWPF2lawho738oejlsVXsryHkd5Bn/lqk14jocJ7PsoG24kc/5MoDVEtSOHPy8oa5oWWc732oMSEVHUfuWVygdJVOfT8UITE30p2KagY55S0TdUSGgJTRyUTFES4jHExxemLwSc+PjzLSVsM/EqE3wyarz6ZLCQcCqzfgVYJSUFM7FAXDuCiqLAGABVTnejzHaNmjJB1WxwMpYOBzjvLgS2pgOepULgoBVxSI2Pc20Rx/9TWxWeo9YwNQOBiNVW0V/scPOWc+rENBa2WCPN/ZQEwCYDkfqG4O/BgAsHoMCABNwTaFO6Htqr2beWmEVQqTkUG5l8oAtgJQpql/nAtb5SyoBWiK8dYhuyt1LrGO6UMn2FVYwKTFFzsHBCpMBNNNzVCcB0xLam74XpYAUPJ1vmephTzpWigkQF1YxM5/DETSkmriMOXPmYPv2u3D77bdh48Z1mD5jmjpXpExeV0UJFaSvd9UVqCreyWrFBAaA9Qq7lSTbrdSWT4q8czGAfT0U3UquHwhcZk2cAoAnsnTqNopagsPOsTORdtysdydijL5ZbZyqZ6Ij4GHYmWiRVd4PclE3Xw9wr6+ptWZ5n1QA2FIfbvqZXU+F1daf8V21NWXpVw7VXMF15oyzVlm3k7sT3rORJfmXux67LZMDBOuxVX975AB27BUPZnA1/kctm6gSAFztfNSGTtPgWUudMsIerE4lUJTd1LpPeJatDWxBhZALHNWnt2WM5XPdrdU7V4n9vY64VLnXE9Iv3ICrHxju971qZlmbatnijrDoGhD2KKAWIV+l/vJpdRqGuZpq7ffSl427GLG5TBDJayZrMTLXYuDlZhtgQrC9o4Ayow96tVa6p99YANi71X7QrN+U1TKOwcZNnnKuJ3bvdwJkLI/ErsFwK7Mri5xL91r/AE6eOIGe8+dw4IMP2AbR3j4dIyMjmNkxE42pBsyYPp2Zs//y/R9g+PoI5s6di55zF3DlUjdWrNmCL//eVxgwPnzkCI53nUS+QCGGS0gmEkwmyGaybCNqam7GZx/6LO67/z4mEJBJh0Bfymcr4Z/JSZ6ATSEQkH2JAMXLl3vx1pt78PZbb6EplcSyJQvx4eGDeO/dd3B9aAD5/DgWLZyLtpZp7Ojfff4i5s6dh3vvuRu53DiOHP0Q77y7j21VFDVtxvR2zJu/CLFECl3HTmLvnt0Ih5vwyJNfwh/+8X/B+o3r0dbWzNHtCPTNKSCQ5o8IDpSHuKkxgffeeQd//f/+P3hrz27MmNGK8fQIctkx5PJpDnPN+5BA7UgIqYYIg60U3jlGOVhjxHYWcI4JAAQMh8DMYZ0ajfZAMt2+lFwAACAASURBVBFHMp7E6PUxZLN5NDZR6jayESUwPDiOJ574HXzzr/4PLF+xEjt378Hf/c3fYPfrLyISj6OUz6CQy2JGRzsWLVqA9RTOuVjAq2+8jksXeuVMCMcJPUQ42YSHP/s5/Nc/+hOs3UDM3wQyFM0vl0Uum+W2tbU0oK/3Kr79d/8LP/vh9xAOFxFNkW0xixIRUMjOyaF9bR3AgdVKYnC1aA1NRKso1tcuANg6Tt0MYPf6VxqOLscF/ApQIwBkJB7B1tvvwPp16zCrYxb6+vvxysu/xumuk0g0pBAqFnndagKJljdsswt6LlfZxNoOaKajU8c06wYMDpWxjE0JI2PEvgURIDEtilRDGJQou0iqY5gT+PH64miMRbJdArF4mHNIi52SiDEldmpgkNccf0uwKNCXG2QDwMxEpnJY1AjCSX8Jw5hYzFK3OKSEkMuWkB8VJrCVO9iYH6nOAIYrjp3WK+04JtaxMUkMYNVLz3n2ckCo1FRZbvacSf/8Jbuvfc3Xiai8jslYs85xdtYxmeX7j9CNfSIIAGyR6VSUA+1kYq9jdYVTc87jo8Qa4wAUHp/C/KfztWiqN7bjU6Xf0BGYmugbOry3TuHTZy9QALAAl4U8AYJ5AXUJ5IzGWSFmEJGVJsmdq4FSCSEsAsIGVckbjQ5X8QSj70mJJkXCfkbATvG4M/PcOimhWlgz01YBjuJ9JooBsY1zDDoLyGmravK9hHVWbYgQE5hAZPItpZy4BObSe/Z8sBJAeYOjUWGuKgWRlSD2UpM8yfSKsIXpOcWIJTCcwVKJRULlkIeo9pyzPfKUlkj5SWIxLoeUdVI26B0G4UtFvmDo8fNaMRoAlvkqMNvYzgVMnnjqksL5foW9reeA2iihXcw/EkpbKzc0RjqPsaVM8pgSo1eY2clkij1sKZz2ggULsHHDRtx2++3MBqZLXLIhweGVmpsb2TPTDBOjllh1tyIfSfSxBoB5cm8dWfCJaMkUAHxjp3GSEUxfA20Qo6rKH1QPChHgjjOp4znJwzepbbslC/Pxr7g1x/PWBoD54jeJk23BM54Wg4/3Aefukme0kkkcy/Ki6hm/YABwJfXDvTa0YZTtatxA8wkSvvW0UXpqluQAUPwcsdRATQwIdgHAhrHK2S67MvfY2D/XPwYyDt4drnY+St0cxLCmFViNbazr47lWDKZqpWtWjO85rltYBgBL7/kWYk2Hl1avjMiOnt5EALiaHhJER/GYIWvMaps+2TdqgqSMOgoIuGK8RLrbgFrtLNHGRLVUPcWbhYFUEq70QMAu6rbZcsGbIWvJPlV5sOLtp6x/BXjRAQCXpagpL8CeTkn3ZH48ZbPHXOpSK82NWavXMzfaSK6ZfOwITigQOaazDYdAR3KsF2JAnlKKFQuIE4kgEkZv71Xs27uPmZ3Xh4exYF4n5s+bi5MnT6KxoQFDgwM4fvw4h3BuamzE0NAQLl68hFWrVuLeB+7H0PB1vL5rF9tK1qxZi/6BQex5ex8OHPwQX3jqCXz9z7/GoaQJ6E2mkrzwKNQ0ObuTnYiBUTYYqZyKbNuS9F+HjhzFT//tJ9j79j7cedtmrF+zCm+//RYOHfgAa1YuxbW+Xhw58iHWrl7JoW27u7uxcdNWfP6LX8bdd+9AQyqBn/zkX/FP//QdZLLCZr3Uc4GByjXrN3P45zlz5uPxJ57Cpk1bcLb7IkbGx7B2/RoGPNPjRMAocL5ckqmUGoxCaA8ODOA7//BtfPefvotouIgw8shnMygViYSRZ7CWUqGRnYxtULEQYgmKWkf2qBCHiaYec3he5jbYPwumFkIiHkFDQzPP2djoKMhE19w8DbFYA/r6RtA5dxn+/GvfxJNPfZ5tZucv9OC73/tHvPTCr7B80Txkx8dw6vRJLF2ymOdzZOQ6jnedwulTZxVRRGx+C5auxWcffQKPP/kUlq9cg7FsCZm8EBHoiUI+i4ZklAHlF557Bj/83vdwuusgEs0NCJcyyI6NCIlFIxxMJnHuFjkfbcFg5QE2HN0qMoBrAIDNu4vk5tQR8XTUQQrDXcCMWTPxyKOPYfv27Zzr+rXXXsOePW8iPTzC61giNyrmsgIm/cI+BxT/IrZ1ZMMKiKAO4GibcWU8NTio7bvhKJBojiDVSLbUEgO/HGY7DHYwYPZtXgaQgOJ4PIxEkpjcUQ43nqW8zgQCm1kDNRCrQCt72hQwTeVRW8oAYHJkAAPMtOazWeWIxHMcQmG8hAIxgcnpQYW05kiQauAsx6WqR5N62iMtmRO4szVrpxronwNYavAG+m8GACx2eO/VVJduXmMKN7917OU8dqPPNr82Teb35evIpS2oy5ueIwb6dShoDhtvR/lgopfyrhCsIIR4kohzEiVhsC8TQNuZzN5NlfVRjcDURH9UI3+T6022zFQ2HeV5yfku1IFCBzGzbqP8OwImC/mcgwVMypz2ECNwlNirJtioQyebSoTO/cuevxYAKR0vF9iSd1jn8+V8taTccjhlnWuYgFe6PAh4aZcjALCYmQRcjcfjDETyhaNQQCab4zA4csMkYJvAX8XqJeYwAcHk3amUXp2nV5QUAYr1GGiWq51/gxSMKCJRCZ3C/dbJ15WxKRFPcDnswVcqcnkMFBeE0es9JjJW1Fe6IJEXK/2b2smgsdq9BHRHifFMIYsKpPQqbzoOR52X8Dyc61fCVzPIX6Ty8gJCc/hmFTbbOCiIAcwsXj4komhINXBukvQY5X4pYOmypbjttq24865tWLliORqaUhwOWrO3eSwt45IK61Jp3ftIopoBYNFMb63PrdaeW2V0qhl+LKuRq7FeAHCt/almfDZvbbI7b731VGt/a3m+rP+1vFz+rK/huAbjqm9Z7urrJ67V3elJHr662/GxefFjCACbdpKbARgG8dT2mu9qhvta1odgEUFMzbWUems869WtmzGndu9rVQ7cOX7dCk+5Z38lsEAz81gzdoR+1q3TBq5a22j3zlw16iKilFtpt186h7qMTFb1Zrt1X5w16vbZ7fRgQPKXdY6BOa4eW6jamaZuOjUBwL7lqQUve1pFuK7SN5M5Evj8Nc50E0jTxsxyBrCaMI+zwO88DdymCuKmkppp7YAa9JPKMrg+SWwZ724iAFwG/gY5fCoMorVtPASqJZOUPu/LAjb0frdMqPYu1xN4+DWwYcxkgG3vZlY5pWd5AWUAsDF+7qYGqL7mg3SyDeQ2EGHIfQXYUDopLTsJSCIgUrMFaWIo4hrZJWIcxS3Mf/deuYqe8z3884eHDuLMqRNYunQJ2yve3P0mDh48iEWLFuK2rVuxbNkyBsm6z51FlpzsQyFk8zmO3Hbg4CGcOX8R9917P7Zt244N69Zj8aJOZiESKEpUUopYRqAn2TsE9OGIsSoCHDEUI8jlczh8+AgD05n0KGZ3dCA9OoI3d+3i/LyRUBH9fb0o5DK4a8ediEbJ4Z+i4AHpDHDPffdj7Zq16O4+jeef/RXef28vExqWLl+O2+64HTPbZ6GhoQkdM+fg9ju2Y/r0Djzzq+fRdfI0tt6+DRs3b0L7zHYkk3EQbk52JAJkE4kwenou4cc//gF+/MMfovf8KVnszKoW0JBSo6WSIR53YlySKYjez+bIlmezWylcL81PgX6nQulSaGcajGK+xONDRRNQR+B2Y1McjY1NiEYbcLV3GI88/AX8j//9/8KSJUtw+MhxvL13N957fy/27nkDQ31X0NE+A9lsBpev9DEzWh85ZI9rmj4T7bM6sXrVejz8ucexafPtaJ0+A/lSCOkcMWQlEiFHAs5l0dQQxamuo/jWX/9/ePXl5xBJRIF8hkNxk42QGN8qra1YBk35aQkEfbpaEJuiySn1xNqITgawCQx7AXCO7w3Zo0EZPvv0H0XQ2H7XXdh6221MEiH73tnubrz0wgvIj2cRiUUYJKa5ZKZsQYBg81NJ/jgFgylJvKSMkH6oaAKGTAYsaz8KVNKsarH70n6xyT3kSDBtZoydCzKcR1gBwMz1F0a5BoDp2XhccgDT/mNWblbyVDNtWBfLIaDFYOPstniFF1VkbBIzBDZr5ZLaS0x2MpfSMBMDmOqgYJLC9KHU4IoFbALAHOpa7OOWrbmihNU6pTj4WeC0C5QzFF7ph6GfytHonBspxzyLbj0AOMgZ4hn54xYCgG3HD78j1O8UDqxg+FVU9n11vUgUeFO90vo6O5xo2yWHBSXwVzuRKHZ8PIx4zI7IOtyf9etoze2feuHWHIGpib4152XSW5VoniEpTCgJi5nvgBmvEubXCpPE2pKrCcwfNpQWtXK0EsM5ZjnsrzNXlijTSlkxb/GOMGukdEQQDUv4aD72lHIk/5bf6fDEfOCr/B3aK0p7oUnID2HE0oWA/hY2LCm7xAQm0DOvwhyTciDAJwPGsRgrXwzKhukiIEBtKpVi8JeVAQ6zrHzxlfcMtY3KkDZK3mBSbglg1QqS5CqhPDJ2KCxhCpeQSMQtxq417sbOpH/SZSabHeeJETCawk2LskY/s6BXP7PuQk8q1jUf0jyewuaVw0SY1BySmr1CJZexHmwZT1oT0hAam1QqySAydZEB4YYGrF69Gp/93EO4447b0N7einhC8hlrzzlWYqh6Vibda8r1s680qgsGLsPuPI/pgEwUSyXzbavHFq7nnUmXBB9NgRWvHdrw4wWwGkqibwgaH4XSc+UYc16mfwcZpgBrxiq3wrN+3wdpxi3xjJ+FtkIjLcPtZBhYKxkpPwIAmLpb55DcEtN5yzXCCkFaX8s8L6FmUT7rzw9gCHIRrq/l/m/duGuns+5yldD8za1/uNWFn9hBXLyxP78zQDsqWsYd73FynD9lZapx9pFjttlLLNe27bLcAdOST4bCaRoQqq+p8tPUluOiIbl76XWl8F/Z6ok6jUU2QOS/Ns3+evddGVLUlya7Vuv05vHjKQ+MZpSdDVUcYLSJWjOAPWVRIPkVeMSrndbO71S9jjZ55QDm/tEAeI1utdWm176dg9qrcb7yWS/4CeTt5aut48xw/uC5yoxNWZOc9ghDXm32RH5UWOfKaB70jDLBC11nEPy3UvusfleQX05nbpfsmuiSVe976f9sY7BFjCxNf1Hh2SLTgO8FnuvVq8eRx8QhD1zGfddcilN3edVejjFOAEK/U/6+356pZeid7bAbKn752kFfSqR688qpn1JnaSf9XC4vzu1kV0EITQ0RXLhwFa++8jr6r11BJFTC+PgYGhsbceHCRVy50suO5wQeU57fZcuX4v4HHsD8BfNx5uxZnD13Hse7unDoyBGEEEVr23S0TGvFvHnzsX79eqxasYxDMGfyeWbUUrvIRsMhdpWzG/1MIOvQ9VG8+85evPrKqxgc6Mf6NauRiEWw8403cPTDDxmQTY+NcB7e5qYGtLW0IJNN48Kli8jlSyiGU8iM5XDfA/fi8Scfw8qVy3HwwAc4evQw7r//Ps5tvGvnbrS3d+ALX/gy5s9fhN++shPHu05gdCyDUCyGbdvvxF133ckMYgKjCaBLJaMYGBrCCy+8gHf2vY1UMo5GcsIPAe3Tp6OxIYWurqPY+/ZuFIsZtLW1Ipsbx+joMK5eu8TM32RDEun0GEdyY3CxWEImW8TYGFEwgWgszABbIVdCMaftSmKjSzZH0TytCel0AUuXrMfXv/ZXuO/+z+Js93nOt/zSi8/i1ZeeljDf/EfeoxFmQgJHFCyivXM+Hnvy87jjjh1YumwV5sxbgFAoJjmO6RlKmabsiEQNScUiiIWLeGvXG/jOt/8G77/9OoP9ISs6oAK/BcZXTmYuo5p1Frklswgqp8yzn3H/3vzZzdRjhq5RPNnBKFWetSuJNJKTNHezO+dg1epVnGKNxue9d9/DyWNd/GiRYyLXsiODPWvaWXlvGoCnfwmufU6hnyl3dDKMhmkRJFL0ixJylE+Y2bwSYtxOMycmRrFJyve5bBHFcXBYZrYbRkIIx4RJTH84YgDlDSc7L+cqBnLjBZQotDOHkZa8wtIvFY5amTWViZRBYLZhEsmIwqmPFVDI2PNU8QhwKHhe0+EaD88B9FpHXgxgkZQO1rrPIVy+DssbIDqMtNNMpSgM32CHn5ceEVS3qMQyF6eDoAu80lno/77dR6VVK7s4s2I5T2SF+5nv0Ihua9oZ3P92zobHeazvigHnwS5PSG+ECUj/1B5jWajmlWEeYcGz8whFd6W9yvm35R36nlIBjAzmfHvrLxumnvg4jMDURH8cZmkS2tg0Yw5LPA5rrMMbK2BOhJ59O+O0GC5ZKiCuuGMJI1QYpRJemDyrJKcwgYymkCdA1BLsloDXypndMXlPmLByRKkDXLVNf6fDtrgBYEuhotwlCgCWvL2S45aMJyT4iPFKLFn2pFOgLAHFFMKZFAL2ROU8KKSUFbmsZDLJOX6ty5shqBnYZaA5zO9Rf7k+DiEkbFz6mz70ex16WpjC5EUpgttT8dJzECKPS2IwZwQApnDTBMSy16oo7ZIX2OsQUBdLw3ghypFMsgbuaZiF7Svjrw8ObXSiPBrU/lgsgUQihWgkxuNBHrmPPvYo1qxdhZbWZrTPnIFUMmkcROTZJwZIa3r1ZHno3f5LvQ4Q2Oh7RRXBz5Drapg1TP4NnvgTnwAp7TC0mCNSCQD2YvhWG4daAWDXfNc8nwHXi1XuFABccR8YYq7uvVLVmDUFANc9rrfOi/ULQfNiGfSSW0u/g19cayk12LP+V95g5QR5yqyrvM/1z0+Quif6jNvgHqi8ag5CnueHYg14FC6p5uofIzbWcLneM+7F/rDnSOlzxqvu5jjeV8Yhh+FSNd3RA3d5uofWQxryMxm+XmNQZRWrr/wYwl7z6QWOVJt3x/o2p4s9B1S7rfY4p0I7PNrlm4CO1+C5HIQCAsAVz7k6AOCqZ6Z7oGoNgOJuj2F4NMfI+99G5Tx03g4M7iZWk8PSV3sevFwUqtkfVaBJMSzrigNt50APeS/LGkBg0TMr18URqWo4LMpBzEASs7qOV4seVkPfg7XMOTZ6vCreS4IVaj2ly/MGf5UTtCH/3fLXZI45CxVBZEigyqeAdSbZE+3lOMvrwL1UjPEuW0uGgk7feQFg7qXnNH7rlJxiZKb3C5oxyCCNpMNi5i+ljyIHfHI6p9y7xRKGhoax9+09uNBzlgHMrq4u3oednZ387po1q9HQ0IiRsVEsWkyhhWdzGOeLl/vR1XUCb+/bh3Q6jXVr17Mj/9Xeq5g3fz62bt2Cac2NGM9mMZ7NIR6jKHgRZhBTf5KURiwaQW/vNezetRtvvrkTYyPXsXnDOgapu44dwYeHD2NsdASJaAQnT3QxMEWg8vXRYbbpEOi8es06NLa0Y/bcxfjd3/0K7rh9M+cl3bV7F4dAvvOO23H58mXsf/8DLFi4CLffdgdeefUNvLP3PbTPnIU169Zh46YNaG1tAAWxI1CUqZEEiIVDSI+PMzkgHotwm1lWEetXhaw+192NH//o+3juuV8wmDtz5nSMZ8Zw+swJzilMY0r2oFwhi0w2w/aqbDaHTEbC8ZL5qpQnBjAYaNPOT9S/aCqG6TNacX0ogyce/xL+9M++idmz5+HVV9/AP3/vezjWdQQdndNx/doVZgAn4nEmB8TjKY7/O3p9CMtWb8RjTz6FBx56GIuXrkAq1YRsvoTRNAHzFCEvgmgiimKI7HFABCWMj11HbmwEu974Lf7lu/+I08cP85gq6oNygNMLV2sPxqJX54qnPmWBv7o845RybB7ZcKZYrQQAk32O7GdsL1U5f0PUGcp5my9g+crluO/+B3hs+/quYTyTRtfJk+g+eRr5HKHuAQ0ONcgtsQNKm6yIhzW8X/YogbLREJItUTQ0RxCNE2ifRyZXRC6rWOUkeiLynMUwJna5YpjLOpP8wGzXJFA3SqGyBQC2gV0VnpxCRWeUYwGzGDUArKKaqJy3BEzT0JM8of3Da5nM2fRvYhyTcwPbKU29TpQea9W4D9CyKbHXV+Wj2F4tUpy8U84AloZ8kgBgctyhP/39/YwXMMlKhTSvddl5n2v+Co5mxoq93Saa2fZ3PYfmASm2cq+PF6CtnSq0LiCOLrTuBAeQ+RaMg+t1lV2bjULaReeqRGg1ZKChSOjQ87zPOSe6pI7U6QDY2YLaFAGyaaLeT30+DSMwNdGfhlkG0NxOALAyUJHQJQ3ZyEVBXlHEjGVh4iHvBAAmcFRA3kgkxqxQ9uYjDy8VSlgrFeLRIwClAMfGrcNxkJq3C+MAdVx5QohQPloVFlrYDSo8h5UXQQlC8h1VILAoXJRnJoyQyrPL4a3VoSNAtoCmpOgLgCvaHzGB9XNWOGlm+kpYaS3c6cJA35MwJcWZ+suAMMc9kee4rAJdcChMtGYKC3Crr3dObyzXeUMAcCGHfD7Lo8jtVaAxheKmOnQ/qEhSrCzAnNnSdrgYBqD5sNAL384HoI4mY0fYYL4oI9S3GOeAScRTnEe6eVozVq9ZhbXrVuOObbdh9eqVkku6JAcMXx48L5weGy+QNKoDALb1rMq7vUb9Wi7JRnE+75c9X6vcCTQ2tRZ68573NLQYoG2ZQhcUAA5oIC5bNR7zVdMcBVwvVplTALA6WG7emjNrugH3Z9+OiNHZ97GpBwKNQH0C0AsUqO2CVeXIqMWiHqiPtT10s5eWAyAr63t981Nbj+t/2m1wr1pSpbOhSqjiihEq9DlWA/24bM0qPbIaCCoOkzpXqsyU/X/Jd1Z1vSiAznzTPUa1z7Dt5W4vF7dhJYiQ9FIgq+1LjzJV5x0mXY8OOda41vGsuVMvWHMqbdBjxmeMa184QHiHVdA5G3zlqjZBSpGoX+RI2+VMqlNy1AoCm1NUFaD2yvtb21737xf13znhTqNrZYDUHjk78pNeGtV9OmrfMZ69DgCGyvKoXJ+ng3GAIeb16xCeFerwayMPvzZ4BqrYQ17VN56WSVRFyLLmTo2ZQyYEaFotjzAQqjZemeRzAeIe+AJXpZ0O/GRENQcIt85Tm25q24pEfHjLD/1rYfNpsEY5//D6EJsHfU/5dsm+Qk7nBPymkglEw2DQkUwT9Lt8TtJpkf2kv/8qfv6Ln+HXL7+Mvmv92LxpIxYtWoTucz2YP38+orEEzp7rwdKlS7Fp82Zk0nmMpTPYsGE9Fi2ch4GBIbz/3rsYHBzEjrvuwtIlnQww5nIFdv4n+xWPEc9JEXFiU4VDuHDhMnbt3IW39uzmEM9rV61gVm1/31UMDlxD39UrOLB/P86eOYl5c+dh5cqVGBgcxMDgABYsXIglS5cikWrC0GgOs2bPx7333Y/NG9cxi/fw4Q8xOnod69eu4ShzxIBuaIjhxKmzePbZl9HdfQE7dtyNxx57EIlkHBkCqsiWw6m+8kIwsAgPktorSpHciIygCAy05oj+cObsSfz4R/+MZ371c2SzaWYnT5vWhIUL5xOqi6Ghfiu1Wno8zYB5Op1HZrzIAJl1tmlZoDcNj1kYK1avwzf+4n9i0eIV2LfvfcTiCVwfGcLzz/0K53vOYNvtm5EIhZEeHcXl3j5Ma20DpRgbHB7FA599GA89/DBWrFqLArFA85TyTJDCIust5DhQ5DyxxUIGe3btwp7db2DoWi9OdXXh1NGD3EfhoijjpUMeeaSYMJ/1Uhc8lrgZ9UMfpu7HbABYnyf2uSIkEXv/xOJxROMxJJMp/Mkf/zGeeuop9PVfw9O/eBrPv/AiRoaG2CZrgUzMUJy8jwaqNBBnpbRTArJmNSEkbPFkSwSxFAG3hPEL05Aw7HFaSwU5hVU2OmHjEug7Ln+H40CEQpRHNTBNpCXJW03glNguhVTCoaJzZNsUJjGxhfkIVH/YFspZ70Ji01YfdkChOjNFFDPi1GDNpwIGtbmabcTqXGWbuetUco6RLeEnDgDrdaPLtLwSKi4Asy2V7rgTZQBX1m+rr0tqD8nr2bNn49SpU+i72mfZx+tzoK7MoK3UEg3+6jPMPq+UhucwVLtP6+o6s5x53jXrfWaenQ6ndOVloH/nb5/wqEg5OugW2H019H5yG6Lzg/K/0zkRF8KXRCAQIUhPU+DSyZMyUyXdyiMwNdG38uxMYtt0DmA+fHUoYAI/iZUaCiObyyOXycqFQ6W7cFcvXmI5/nUkEmfgkz6kuFJOWc0aNb1irPDP5ZTicpTTAERtzyg5zcMhyUcrChQpwRoAFoMGKe2it0i8D51PWIOh4ago9KRMWAAwPW155gkiqi/KBKyS5x3lEqFwxwwmh0IgpY0Zviq8Anl7JpMJBmUpbzKF5qH+Ewgai8a4G1RWNpvl8aI/FO6HAOJ4Is6/1yGnLc9KrY3oYB0KAKaLkGYAMxDNTGUK4WwzjDXj2VZ2ZJwkrFGJ6+UxUaFXdNgKZjCQB5y6qMvpbIcFoQsDgdDJRAMS8QbEohIOmp5vam7E3HlzsOPuu/DEk49j3ry5qm3kmUd1lRtfKlojA0mkGwACBwT0zD0hRhetVVbHehzP1ruvA41NvYV/BO95AcCWLu5UcjwN7D6sX+dcGYM3UbC+hrVizfsUADwFAH8EW+zjVWWlS5bH+aHFrrp1eV2aajGI1jJO9V1Ya6kh2LN1wjjBCvd4ygS6yr++tQ8nB4bhNQKBZLqrj4Yxz7zku4sPxF51nWXlYIDJBvDogAXgmqwU0+plKyue7fGwWOn51uqoYd4qw5qkvfQ/t2FG/VxxfKWWyvqRaoXqSt2rzHWnqbYeyveVBs9V7WpyTNBRwBn3eNtur5STUo9Que5rGNgr7TvLslnf9q0E+AQGgjzCH7tNZA4LWBkD2E9nLzeuOnoaiOFc7fwwlfXaxtCeOScArEupbOwNtlqNK0TlhvkArLJ/qtTnB9Dy4qwsqXhp+wrRKs1Xw++YIb82lX0fbDzdraC3zP1pO14bT1Ybu9qWi/W0ZdBVG9/LpFztDHffgDyPrYAojXufm7LLFsBmDdJaLZe9Rl58A+xWmqFF9HSAFAAAIABJREFUeYy1zFagqgqszL8newPZU8iRnZi+tPbG0uM4f74HVy5dZjtJemyMnz3RdRyv73oNpVAeF86ewcXzPZi9aDEaGhuRSKZw7XIvZs2ag21334tUqhGEPA0MXGcn9eXLV6Fz7hwkYmE0puKYO3c2mhobeKtQSjBqB7VBg1/kGM9R3EIhXO3rw/79H+DwwQMYHRnG3Nkz0ZhK4ujRIxgdHsbV3kt4682dzNpduWIZpxdbtnwFpk+fgd6+PjQ3N2PmrNkYzxZw5eoQVq3ZhPvuuxfTW6cxW7W39yoD0osWLkD7jAYWn5QW9/CRE3jvvffZKL9h4yYsWDCP93ZTQ0rGjUCwaIhZujoCnP6bTioBrciQL4SEWDSMRCyE8+fO4Pnnn8W//+wnOHLoIJqnN2Px4oUYHBjEpYuXMKuzBY0NDRgbG8HIyCgymQJyCrTjtGsG/qj3EIfzLYXw+FNfwqOPfR4trTPx7rv7sfPNPViydCEWLJiLi5cuYMGcWUhEInjpxZdx8OBh3HPffVi6ajXaZrTjgQcfxsIlS5DLFzGeIWCbchULqhch9ieDK1nEowXsfetNfPc7f48Du18VCqfKVSvR9YRo4kzPUHZKqUWuFQJbMXHKJudus/Ubr997SRzzd7TWhWDSNK0JDz70IJNBdr+5BwMD/Vi3dh1+58tf5jzWe97cg18+8wzOnD5ts35ZNklfa/9o6ef9pnVvqsGW4lkSs3/DSE2LIdUURymcR4aiFuYJcCKWLeVtljDN0WQY8bjYW8nhIz9W4O/pQzl8wwRMEfNXJ3BmQaScxMLiHELzkR2n9wRgFoajCCweLh32mQFgtVQIfFZp+8hkmh8tMnuYxpXZkERYYTCsnDAjx2NJ0mpzS52TIevD0JArHlX2e+Y7lZ3RTANj9QVwIwFgrztvrfdgTlUYCrFDj3lf0rK3nrUd/Ni2HZL0XDLZq+yjx9vrtK7cQtP+oB2g9HzQWUJRDGh90Nli9lePg+mgVx0ArrAGrDDqcgcTRwmNaQhmQmcHLVFpTxjRVAixaAj5bBHZdEHIWvQfBS6d+nwqRmBqoj8V0wzEm6bLEUWCAQL8stIkriLI5wqct9Y4ax0jo3PZUihiEiYEihIblP7NzFRWTCW3hXisitedCDsPzzX7Rin1UPhh9v2U961ylOFDssJI+CAdNkGAYH1xFcGoPfAskFvlvCVvQ/HutEFefWlmL0oGgkVJYx9QyoOSyaBQkMNKyqYQyHG5MCjPXgJxCQCm0EXklZkZH+cQ0wQAU25fAobpQ4ceHYD0h8olcJjelToKEtJZh0XyWJP0PgHHzMKNU14axb7WeYmV0sIhpSn0j6b4qvNCKzWcG5mUHcslTh7QALA4I2ngVxQtmj8CgHP5LFLJRsRjKQGCE0l+l8egIYnZczrw4IOfwaOPfA4zZkxXcyXKF60767AOosj6SiY/g1KFjV2p3EAGYO8ygxhw9EV6QuLGd0wmVLr/y9Xmrda2VTEeeDXEjyHs13h+v4Y59pyvGt7X7bHK+bQDwNb6CLL5/Waz9u/FWHVzP26j282t/eNWW/UQlbZnvfTLffmcDAC41gvtRznCN3st6zGvXG+tB8Dkjl4QO3gwEq7qoZe8qFKA6NGV+xRE/ngBiFaJPgCg1on189pgaQKz7tZpAz51qyKDuc5pMstTdjmPzMBWa41ajBXmoG0YgEQ9bfJwarVq8pg35zrXPTCMf3p9GAvPBFXcxmQNAJfNAW+s6rn35OJmt8Gr+2bd1bRU7zMpgDTxAWA1FFRxC/i9T+Edq85r9W+d413NsKcq8WuPqy1mCGhv/dT4bUBlX98/y8rzA0brWv+B3FCcJTvyiPMiLGNRB22KDnRYcaVV67N1V5jYGWOy8cvEdXBLcsUum/dAtyw3R05sEDKU9njY+o8GA9wyqPoZp953260VJOY4nAKsL++1WUVOqP7Q4JDthOxLZM+QiGNhzvlLRmfqMYUmFoZvAf0DA7hy+TJKxQKOHz2O68ODGBsbY+Yj2TtGx0ZxpacHv37ul2ie3YFYIi42p0IBY9dHEIrG0Dq9nUMKJ5ONSKaaEQrHsXbVWsybOx8rVqxhMPnggf3onN2OHXdtw7x5HQxmEjCb52h4KhUXMwvF+j2eGWcwbufON3D1yhV0tLehc/ZMvLt3L/+ewKLs2ADmzp2P227finwui3feeRePP/EEHn70Uc7d2z8whNmdnRzS+NrgCObOX4q7796BGS0NPPH9A9dx/lwPOmbOwJzZHbh0uRcXLl3C0PAgTp48jba2GZgzdw6uD19HPptngHlmx0wsXLgQDU0NfCYQk5iM/bl8HgUiK4BSoAlrkRjCRD6IRQgAjnBe4P7+a/jxv/4Y3WfP4K7t2zBzVjt6r1zEyy+/iNdee4Ujw9H8DPWnGUCmUL2k2xA5oKjCP9ughcx1srEN/+2rf4Z58xfhwMHDiMbiGM9k8N4772LLlk249/57cP7sGRw5fBgH9h/E5YvncM9nHsPv/5c/wubbbsO0tunM/E1nsghHiGwh9jXKRUxkDbI/NaXCGL9+DT/51x/gn77zD0gP9CFMgBKxPqltFGNYsX9lb5kbzGah2/oU7YgqMtG11MuZj9Ukn70J9V5me1wJ+MwDD+ALX/wiuo534Qc//AFGRkawZMkSzvt7lvJWd3eXnTz8iyq2wcotMSWSzrMb4KwPKtSN5yg3bywVRdO0BGLJKLKFDMYyWRSIpUtgvtK/OKcvsXtpMZbA4BMxcRmbUjZCeoYBXG0zVKG9eQ6Y1Ss26yKHJy9ZzF8rqjyJGRcAjCKtYctngEOaF8bU++SIkoxyar18Jo9iRqITqBjB1qlniDhlF9VjKePsBGArDaIh8UWx4wdtALjCPTiAMcEfAJa6Tfu8eSbWMu2VHCIqlWGSwsx/11JnxbIVg7bqjlQMWUt2KdlSfufXe8apa+iUiboO91nsVh9MDKOjYyZmz57DRLmLFy+y04/Ftjde9GcAV7l9K4WGtwhHARV8h6Ucy1IBnjllZTyCcDzEThgNqSTnFx8eHEcuQ89MAcCTsSY/LmVMTKP+uPRyqp3QDGBmf/INRIwO7BWioktwHl6tO7lkDSuBzDilkMM6fLEK6VQiZiopGOLhYwt48aTi5+1Tzp4NEwTWALBxMbfLEkCZQGBPAFjH69BXVC5L2mGVQblnjHXA3lyG8JVcvgJgk/JM342l08jlsqIAK8Yv5b7lkNKMWRMgTEAvsX2j/AzlUCHPTLoAJZgZHLXyA2sBz2A5sbD5QkRKtIyT6Y1nWkOorkw2i9HRMQZhCcAl0JlCTesw3szOprDLJPgjdAlQIDB7v9nJ6YURLQxgKlfWgO3xJpqMgN1m3mVifhPLOhyi/MPEem5gEJgNfeEQ4kliRpewaMlC/N7v/R7uv/cexOMJpRipnB7aoy+oDlpVOtUJANs6l7EObz44VKtImiABpNbqyp/38RCt2YBco8fpRAFgK/9bwJEos+HVCSBa5UwBwA62/M3ecUEAmIBLI/BjAe5sgcv65D/ol6PQBx5w3cCCgLlu0DjIO17zEPQ4m8gcmqaciZRT77sCMFa9Ytdb9KS8NykAsF8fPQBgpwnIVCmco0Xwln8bTTjAHSBHQwje+8CRQsToh2mocdev7U+WYcvcQ66xsM0iweMAl4PArHF6zrd1Tpqgr3qWv1N3lkqLxdsBRL+ojh6vqhUIU93rnnlVWjWWJujxqTCpIvvt1WE33wOhUY9Wkj+6lEoQqbMu7xHidx39lx8Cn1GaWaOKd2vf7hymXgCbjzrvHmFHR6SdN8BcYeQmrh5iXRlPDQflWgSX+/5r/lypV04mm39t1UaH15+/AKpciWWsrlCLj+w0ZY1j/xg1Vm1fAP3b+333yakM7lSvKcomAAA7alB7TK8lhVlYAIjubtl4cEQz1/BbQ61kT9n699OZZIfL3JsAhfme6wTTRDrXeJTfY1yN5UNE5DvVpcO0ajsJ20riYc4pS3YSynl7/NgxDv189tQpBilHx0ZwfWgI2WwGb+zcif6Bflzr60PH7A60NjchmxljB/uRsTEQEYFA2nx6HLHmaWhsbMbI6DhC4RQ2rt+EFctX8Z/p0ztw7Vo/Vq9egQULOnHkyBFmDq9fvxaNDQmkM5LWjNobj0aQiMs5feTYCfzy5z/H23v3YXh4GFcu9CA9PIj5SxcxE/jihR5u85IlC9HX14cTJ05i48YN+G9f/SoWLV6CD48dx7X+QQpMjEg0jpkdczF3wWLMnjUbzY0NSMRiDAgQAFwsFNhW8vbet/H+/v1om9GGVEMSbW1tPHdnzpzGYP8gUokEduzYwfairpMnsHz5Ctx55x2YMaMNFOGOGJi5bI6JCAQC036g0NacN7cEpOJRdHWdxLe+/S30Xe3FqpXLmQHW3NzARIee8914c/cudJ85g2RjHLNnd2BoeAhD10aUDUwWkc3MpByeIcQa2vDAAw9h+/a7cG1gEL/+zSvo6GjHXXdtR6qhkdmub+3ahcOHDrNNacXKldi24x6s27QZGzdt5ny/49k8BQgXIgKxSVVkPp6bUAnpoavY9epL+Nm//QiH39/H/WVQhpPHio1RDhDjXOPtpDaRPugcy929hhV6YhdjbciyMzaAPBKbqA2gd86Zg698+SuY3j4Dzz37LPbte8eCoLV91ZQAbH9j8F2n0PM/A+wnyvWMytqXCRop5iDh1ZQWsKBAIW+1zaqOAeBkFInGCEIxcT7IchzvEkIxyu1NtKMQctkig77EBqZcv2xrJLugUkIZ9KUse+x4oGaT0xUKqMsf/pso7iqPqwaIFc+Ihk0AZJJDqm/0iyIRcSRnMDGHOY02RcEk54g4RSEgIhQBwAYLWAllC9BznFd6oWj5bIx+xcPYHkgpOqBOE0BRqwUAts4hx6ETrC316hG244htj9brvt4ydT/87I/MiGXikyKCkN1bRQN17ir7pmP+PkKOC0qm8qwzriF/eBZd5yUBqYQpkGxtbp7GKQ/IkUcTvsx33H2vfBepvAnFAdmePxv7kHNf8AHKpx5mRw0K1R6PR9CYSvEKHB4axuj1HDtUKB+oWoTN1LMf0xEItuM/pp2barY9AqnWDpYezP5UlwEWgAzoykHEIX0rAMAayJWQzubIKuVLMWQ1aChPaCEZAADm25i+nHErpAjFJnaGgNY5gBUDmM0zFKLZZhCLADRy2LICYVz+VBcsfVDlAyZQlYBg6u/4eAZZDostlygOs6OAX51zl/LHEPhL3mM0tnQxIQCY6qfvGFgmr8ZImFnAEv5Chd5WYKw2zFiKkH2qWQNNl4T0+Dh7xdInTqAzly994pDVxCSmkEpRagsBwIaCoUI/UN3yjoC+OieApYGpGmX8JGwFPVss5fmCUchTrmjK7xtDPJZEMpHi8BbJhgRaWpv4snb/fffisUcfQXt7u8oNDQamBXGuYVcGkE51wcCOG3ttTaqh9ZP66CcKAK4R/JVVbFhr6ni/HuOhZfQQUVbT0nVsYbXuvZZ+uWFlUpfNzSvM74JiiPTgVufJa/4UADx5Y3ljSvIzZlY/DMxLUy2XyXrfUyLhxgzFLVjqJx4A9gN/ecKr5NHVucMcc2dDSmyE95nXSroMv+vLALWNEUr1tkIh2rbP8hbYvzEdN71ba5tGXGhghX6Z56c4cOpPeTvs7pnfKeOKGvtqEsDPmYPfrXAAs+2xKgDkDQBbRWq3e/6FYeCzfg4p9UMZCj3aImCf9wrRs0GhNt2fMsN0hbkwj2e/o9qziApTboZ99Wq+1WIrR1kVI1aV/eHbZvfQuKupxPgNcMcQ/dNYi6qd1deMszOyF0wDndJpA8j6styTAd7xWifVzkWrfZXkoLIRVDZYVz+/vbB7vXb1VNULAOtrZWU2j2w4e5uqVWuZGAIuAtegmm+51+dEAWDH8lWC1PSXL59f9YbjL0MWucSL7bCh17Ut/7lsPTZWReU5F0W8mSeIdiiR3mtHeo4wRyFbCwUGPA8dPIRELIruM6c5NHOpkEcxn8W0aY24ePECA5bvvPsOuk6fZBBnRmsrpk9rwbXLVzE0OIhCSVJtJVIJBj9ndszC1cu9OHPyNKKNbXjqqS/i0Uef5Py9V68O4O6778WmzRuRSsUwms7iyJHjHG56zdpVmD2rmddFPk85SrPo6+tHTw+18QP8+oUXcexYF1atXo5UMoYF8+dhzaoVGB8fY4CVnOLPnzuHUydPYvHixfiDP/wDbNhIgGYBXSdPo+vUGcxbsADJVCNOnTqHjo45WL9uFVqb4xhPi7i/cLEXAwMDuH79Oo4f78Lg0CD3edasWcjkxnHp8mWk02MY6L+G9atXIpFI4NXXdzK6RTaWlpY2ziO7avUqNDY1oqW5icc9m8ux47+Ebi4iQeSGQgE7d+7CL59+GhvWr8Xnn3oC4VAR0WgYPT3d+GD/+3jlNy/hrbd2Y926tWwnOvzhYYwOj0raMFsBUKuCbDoxAEnGYRcuXYXHn3wEs2Z3oO9aH+bM6cSJk6dx8WIvxoeHMDo6glnz5mPz5q14/MnPI9XczOG6c0XG8hgkkXy/QrigMU4kohjs78NvX3oG//njf8GpIwcRJmIBReZjkI8APYpKqJLLuiS13oea9GIsZ5dCoC74upPGBrSc6Az7VTBfGgFTGeQqlrBg3nxm+545ewZnzpyxaCv8vWMvuQxUKq1GLfcap5yuoG/RHlU2SLLhxWJEgokIMaVUYgeFLLFhA4DAZBtMNEYZBA7HwiiCQkAXUKQQ0OroE5upOFhQ/t5CusggswC2zrMRYQkXzXl/mfGrfADpfFKMYmtBsgOA0uEokgiHgyZmsLzL0l4xgAs5CkdN9apomEzCETCZ2sqRtqk8ZbvWjn4sy1xC13auVHqdMcyV1UmnTK4OAPPISa2+CpCbgex1pilZ78E6lUr8z8Ha1qBLB1L1CtlJokGYxKcJle3DAqZ1QJE7dUj5PDkCcPpEF/nJGgPnWMRiEcTjUQFSKeIA/60Jbs451cNL5LDWthaMjoxibIyid3rrvjZhrnx+nCNYWXdmnETpCbaYstcPy0GLGRxCNBVGY2MC8Vic1zzJ5rHhHI/HFABch4L9MX3Ff8d/TDs21WznCCRbOvgOxsxQHeLXCg0gIY+1d4zOAWyKGwGKjQPJKF4EjsrB6zBUGQCwERbaetW40VgGEPWcdSApaUrM02hYgFkx5gvwrBU8AogZZFQHmQaANerIoa8J/DbzSqiDlfuldkKccvfGYzweEnY5YwG/5NUmlx4JsUAALIHFVC8DxzFhEFPoHAlfIooUhWQmQJZAWvIAooOD34tEJO9uWA4n65z38Nam5+m90dFRLicaI4UtavWH2ko5iwnE5/pUDgA5XFTeGKWMaq8rym/MoX1U7BQeMyuHmwmgl3jsCOCmS1I+X0QykUQ0GuecyDRe1KY5nbOxatVKLFtGoY7uxqqVKyT8U54Yz3IhNPtYtkdd0sjPpuNUWWoQZYZ+XeVIvaVESEX770Q7EHTYJoMBbF6qfM3hLuXRYT6up9NuBkyw6VU61RQA7DdcfhcUGshqFjO/8if4/ScDAK5n3euB85G9VcbXnraJ11+5mokBwHwWqCgl1S6yXj2w36vWv8oX6gkuzY/F6x/F/gk2MKbxxXv+rN9WOwIqOvj4rUtpJY9P2QXfbg+zW6ruMacB3g366JL8AuVazFSt22pGjDEIup2O0TKYkGYzHQb+gGFz5cx07he2ySldtHwYzNyqZquUQYT74oSQnWU4o/nIfDjXQjUZJgbKaoqQHF6OElX51rGnxkZ+NgxC6mf3vMkTweQpPcVe/K7H3XVV2y/2+gyq8LlKq7A+tN1N2ujdH61DVZ5/0eT95sh3uAy93nssxJBczwjI8nCtqRpYo7yCtIOzYagLJuOUC3Kw5eJZZLX5kdE39qwbBOZ69ajVM3rqvl6hs7pt9QDA5pT7GZBNANjsrpe8CjovjufU/JjgrzlyjuVjnUVyP7fBBC+p4B09omw5WGeYboj9RIGdvY21b7VV6ucPs4icoluve4mpZn/Kt7owTulDdg0dbpLYi+SYfvlKH/a+8x6SyThOnjiObGYcHe3TkR65joZUHNf6ehGPhnH06IfoOtGF8fE0hq4PIZVKIJvJIDM4xGVzO8LA3PnzsGjRAlzuvYxZs+dg48bN2H/gEDpmdeKu7feiu7sHvX1DmDG9HXfetQPb79zGqaoo9+doOoNDhz7E0NAwFi5ayCQICr977NgRnDnbjZZpTdi0fj1HWRsaHED3+W5cvHgZ992zA0888SjaWgg0LuKFF17i9m7cuBEb1m/AnDmzGfwthcIYHh1DJBpDqiGF/Qc+xMULvVi5YhWWLJrL40j5dZsaIzhx4jR6zl9GeiyNc+fPoaGxScDAUJHTfF0fHSIqJqa3tKCQz+LypUvouXgJCxlYTiGby2PW7E5EYzEsWLQQ7e0z0dIyjZld2WyB7Uqc15hYtmNpDFzrx759+5DLprHjrjtx5vRJ9Jw/i2Qyhnf2vo0339yJ/v6rDKiOjY4yO9kC8qVlCqyTkLqxVDMi0QaEIzHMnj2bQ0qvWLkcHR2zMDg8giNHTmLVyjXIjFH0uhw+99hj6Jy3AHPnL8B4rsDgL4XTljOYIvyJrYpCgEdQQj6XwQvP/wo//Ke/x6XTRxjwLZL9KxEDxfEtEshIIA7xh63LurmHrIWufmkeAFUEatkWUpunfGuViQq9N3jctM2NQ3OHGWAhW5l8bAdBYxeyzUzOawnZqv/tL5PMUsou29brNE4MTLONMMQOABTqW5oksqhAoHxeQiSTfZDzpVYZLrJHJpuiDNoWQyUUmDQi4G44JlEnaTxi0TiXlR7LIX89r2yr9pxweGh6nljAYhKVNUFRDaMhdhSgPL0MAitbLrGJWXwpvgqvA3IOIPCXeSchFHMEHIseBzLjcs7iKELE+h3PI8/hb4tW5HDrXFEKno4o6Z4D88wxZaJTNTDnxZShvOr9p9Uad3MC3O857yne+qzUV+70rMv1b4vfGevfGX3USF2TBgD76GJkuyYAl9YpjQGF1CeHEwY8zeTmZfMhcxePx9DYlOAUARRVIZ8rcphwOt9o3htUxAYK7zwyMsZ2eLF9C25i4xFO5rDXeNXDAFYKnBF91cVO5qgKypGC8t6nIpg2jdi/IXZ8yIxnMT5KJDJ2jvBfCEEneuq5W3oEpib6lp6eyWtcqqmjJACf8TGEJnnDcC4UAlJVqAQ6qEmAFYuksNiApsmulaTm9L0RPkUpEraKYyXM0tLfuE6oG4cBBnsLxQgI5NVhUTyfUexcAYKlr8JyJcZqhIFKDdqSYkthlcnLjQHZSIS9KwnEJUWFjkTqOzFuSeBrLz4NAmulmMovlIqcZ4b+0M8EBlPoZxoTOmDo74bGBmbtjo6MMKgsz8gfah+VR/8WryT5Qx8dx5/+TsQT3H9qEynTpAzzM5TvpVDgPDC20imsW2YC83w6TVhlBjJ1+dPeb1rhEQ9BUhYlPzKFGOK6meEc4zDXNK4cqqZUQvuMGbjjjm146KHPYsvmTWhpaeIwQVwurxPqE2l3MoPipCprR182aR3SFFL76TH2uFJGCeZ6a2/UEnnhauOF04Qka09/6K0Kos6wIEzAvjJ5G9VVknGnKdcV62HClpUf0CI2UQB4Etp6wwZ5qmD/EVAXIf8Hb8wTvsBHhWpNw9qNaZmUeuOHZ4LSiQ2O9at7fCJOsAmVL7vBQLZAl+UKfZSm+3egAoZR89Jx30e9yq0BP6i5fu8Xqs1/9bGp/q02UJc/ZfVb2V7K2mWlHzEZqOVz5TbIKJOPKs7ZL51vUqZcGRqUB3TFgfQ5n9jxsNosGOHA3I9x+Ge1+qw96A6x7HB8rGYXEoOELddk7K22uaz08pxku3OMmaVPlXeq0h4o5z97s8KkRqdewe96hneWMvTzskyqrVP1reqw6EcyAG4zlp55Q0I7ZEBwBqfNAC4frUpt9fq9cwWpqZFl6skgd7dcha/zWol1rF+LBch7xJTB5W3X8Lvn2qBm6XRCGkdSHovqWiHrv8odr+xu6iPx9Ejqe4zcSSu/5L+uqlSoyvWT1yYA4S6N6zemn3/2K9AshNtQWQL5nmweBHNne/3PYA2g+kVdEl3IvH0pecb3aqce4cVu1u+751hsENW1AK2HeUnrevUfe1kF1Z+8x5IZ/MY+tfsnc8tyvIojjvTJboM9xM4zgdYVGXvJ9sD2CgJ0GIyRKGkC6ojNgceEm0UQmnYU1ymv5GeyG0do4BX7iW0SlIOTPZpCqjwV5YvKCFE45SjS4xkcPXIMhw8dxOyOWQywjqVHMX9+Jy5eOI+W5kYOb5xOj2Dk+hDOnj2N4YEBtpGsWLmC02n1Xb3K9o5kIoZVK1dyrl22aYRCOH7iOAauDWLlmtX4nd/5MhYuXobucxcQi6eQL4Zw4NAxLF+6HFu23oaR62Pou9rH4aCv9F7FyMgos26JYXv+7Dls2bwWn//SFxhUJrsDhV/uvdqLXTt3YnhkBIuXLMXd9+zAmlVLGUTOZvM4fOQoj+fGdWsZaBrP5JErFNi20z84jCtX+5DJZXHp0hVk01msWb0Gy5YuQDQaYsZxQxI4c+o03tr9FgO7FDmuado0NLe0cujl8fFRdM7pQKmQ5ROc/hCBgGwuA4P9bKuiOT1+4iQikTgGBoe537/7u3+AGe0dPA5LlyyVdGOhEiIhAlRzOPDBB3jhuedRLOSwavkSXL1yAZFICadOHMfzzz3De4wi2UlEQBbuZMniNUrf0ToWsFbdKUIhrN+4EU88+QTn/v3F00+jp+cq5sxfihXL1+IrX/49NE5rwtDwddx5151ob2/ByHgJw2PjbDsjAJhXoGJhhopAIhJBcyqBC+fP4+//9q/xzC/+FU1tUeTyaWSITafYzbQCGQBm4Nizy/wuAAAgAElEQVSWqeZ5qsVsdd3e2NseD3rdI83H9L+1vcYmU4heq1mDpkifLDDNcUyoKIi2mBXbFzOr5dDhv8nGG02QfVDCJNOfLIFaKjQz5wI1dZKSsJn5nFeAmXV8hSRvdKJJ2L+IEts/zwAZAbks3cj0VwRSDZQqLoKx0QzyI1Qf2VZFjmgbMjN3if2r/nD6ZFprlgel+yB1nX5lYlq0Fx0lnMOLU8RHRJFJ55AfozDwio2qcpZzX5npKcAwt9B1XlfUk63+OLWAavNtRVJRB5ip1+ixcf7OR0Gq9eubZJ+zna3tBroZsN5N99bv3O/aYKsKva7WK50ZjY1JJJPkGEPpFNNsM+fn9RnousOxrqHmnNcMOUqEQ4jFycGphEw6z/tq7rw5WLN6LTs3fPjhYZw+ddbl2hFsMsz1Ub7W7DWul6HtUKizmdt91noCk+SIZBYB4o0RNLdGGaegKJ65LOEFEYRKYYxcH0c2TVgIM+CDKjrBOjb11C07AlMTfctOzeQ2rKFhZtVTkgSFhDTQ+SZEyZOwHVHxFGFFSww0AkwKwFkoSV5gnVxYwENnOGbysqSQOTqksyH+xeU0IADsUKB0mA72OpVQzHzJIc82leRWH+z68ki/F0augMQE8hKoSc8RkJlKJuVyowBiOixE0JISJx5D1FZdD1+uikUkU0mkUim5oyuDCCuprGwROzjClwTKYUPheSQkMrWTyhVvIutwVB5DPPYUXjpCwDexeinHMuWxEBCWlHStqEt/rOrZu49+py9LksRe+RxWsBa4Q1ro8DX0d0Hl2yAvWmJJk0eeXBlFOaKDldpKuWzWr9uAtWvXY+OGzdiwYS17/fIhZBgwqH10CS0UFUNakbe1pyGDvAzCU8yWEiIxYn/LWNOgSpJ7lSdEpqTMauo0QfiZLYLAA5O7J/1KK9MjHcZd03/Ur6Tq3/uPjFLiqxiggpThY0KfWCem3r6xI6Ataze2loql12O8u1ngr5a7AfDFCYyer4m3atmi0lcJYVvlbQ2kOPCbunrirW7WArpWHwVdfoV6fCZocteL88JaXnZ1wKJ8eCv1PMi6EP1lIp9ax6ZsTs0mlPkSVGN3lntXWNdTD1BD1AANiroM5mUgZHXPDVPk+Y1yNeOOzv/LIJieB68cuzUAQro+G2B3p0hQs60aLnVrPcm7N146lHPN6FK8VpIPAKcQMIdOYzDSbJaRCye2qjJhGJvJyYZNd3NMppsFvVtSuuo2YF3fa6tUtIl4PVxprznH3fpJ3xcqLDL3r2vei4YjbHnntXSX0IciIu3f6Z+0QVuLUH2b0OWRLs+MH7WGzb8VPFWRIay2rI94sjVMs27L8F4tKrnLXuyzALwlpTKeB5ahxhLQEbXkV+b/DcDC5cHg4ltyvks/GVRdAfC+I5kip/o5bIdQDqzrG7KHu+0BAMuudIPCNoAsMksK8nUSsCKAiLBzj1g9OqQ9Y85/eZ3PXmeACdJK/TZTVpchQJoBGrtBYJp7K+e4LdfVqPAv3DKBQRNiUBJayfsywqmoKJRljph9ZK5RNhryVad7eDZPoA0BmOTwTYAQ2T7A+WoT0QinwyKQUlJaRfgdglH4Xl4o8nPJOEVEExn+/Au/wYEDH6D71Cl0zGjDylUrcPDgAQwPD2BwaAChUgGXL/XgTNcRtsnQ8MQbUmhrbeN6CaTN5bJoa23lXMEUlphsFPvff4+N+GQHKYZCGLs+irkLFmHL1jvQ2zeAAx92obW1HavXrMXSpcvR0tKKttYZmD9vLjOCE4k4pk1r5rJeeOFFnD5zCo8/9hhu27oJJ0+dxpEjR5nUcPnKJfzmlVexbNkyfO3r38CCBfPFEZ0Zp2A7iAB7RDAgtpdEfhsbH8eRo8c5Fy/lKT558hTSo2nEYwl0zp2PTVs2YtH8DlDa0QvnL2Dvnj3IZcYxPDyCnkuXOUdsOp3G1b5edLS3oHVaIy5d6MGhQ4fQkEpyfl2yw8yc2Y7B4SFcvXYN6XQGJ091Y8HCJbj3vs8gXyCgogFtbR1sG2toiKO5KYX06Ahe/e2rOHTwAHrOduPB++/CbVs34OCB99HVdYTjlFy+dBE9PRSKm5z+9V4ioE6zYIlQIKxdtTEZ4L1j2zZ0zJqF/fsP4uTpi4inpuNLX/wy/vSrX8PM2TOFGVoKYzxTAEXbzRE4wXJNwFsG5UpAtBRCMhpBMTOOXa+9ih/883dw6OAepFoi3H4BDZUcJTYrMYgNJp9bdur9USY/zQO4mnON40X7B7e8FNuoHhKl0+p7lwGcBj5D6nhQ2yq99VGJNsjEkxhFRBTpy2QLYtcWyEGgxGxZCXFrgq52v+hfkg9VpcULA4lUDM0tjcgVsxhLZznpdLyRJlWA5VJWbKbNzQTA5ZAeMuyqFJKZmeByPPLUqhy+/LfLednSIelZFcHZ0l3UPUN0DjssLq8tAqpjQiQiBnJ2OI8CUdBVHmK9bmgMJZ2gjIPkYC7XCz8qAFifhXUsj4qv3AhnBP/2ySwF+9QOAOtydTQKIiwRAYzWn4Q1d4d/tqNfiC1eMZSVbCLHnmQDOcWEMTaW4/dXrFiKpUuXYWw0jcOHP0RvL0VPcPZInBPLz313v6sBwNpBzNTXdLlWOZassUtmgJt8MhIU9hlIJMNIJQlTiLMT0uhIGmNDeWY0WxBMvYpSsImceuoWGoGJWYVuoY5MNaX6CCQS0x1iSSsKfJgo5iz9TRcGzqfBFy7Jh0t/WFUgEFB5YXGIYwZFKcRP7v9n7z245LquM9GvulLnnLuBRgaISAAkCIAESJCSKMmSLHlsS7JsSX5jz3jeeJ7XvPkXb81a4+f1xmFJTiOPJFvBkhiUmQASYkAgACKj0RGNzrm7cr+19z7n3nNv3Vu3qhukIAulBRGouvfEffbeZ387cI1Y2xgjUlzqJgiJ0cVihd3AVvehsVhKp+JUVtpoAJFInFP2cApkld5Eixe+PKm6DjwipQQRiEhALwGyJBDIM4aEhHjs5ZBJU5qItIWqUmpn9gbjdMYCjtOHvmPwMx7jMRKoTBcU6pMjfblGMIHA4kEnCoUzZZr2XKILhqDsav3Ya5fSx0QlZTRfBKl2c5Y9Y+mCQWMhr1Cat6TFlj3l+sMq0phuZAzSG1Qg+yWKja6fTM8IyKrnSMKLIpOpT0ldHY1FOD0RgcC0rxR5TJ+qqipEonGud7Bt63Z88hOfwhPHjqOjvQkx8gzkPZC0LOT5yV7IWpHMCgBOYDe1R0tAdYIYYKdLrEqnI16oogzw5UscnI00RYbw40X2oLdfAa7nMJTqKZjj/oA89lZ3Wh+89W9uBfgcFaus3/vZl6qTlmokvxcjLgXIvBf9ldKGxi9Ws4OWUWM1LzsGmc94S7l4Ft+9Rz8Bi3Xv6SUIALaZenG4X/7sS1k7peW9fyc4SB5ZW6K1E0Oo6anpZwwQShQlbcxX0I8pHD37VY4OBgAhYIA/BXlFoknXxuCUI6AXKdmOht6Epo31Yux3fYKii9XjbiOCCS5ogMVsmelDraUjKtp4yEn3ynrm+7taw6JSQTvpX7Ysf/0t3qKNddR2gYMuzqUyQPuU69W115Z/s/ZfSw+74VKiL/2BJ9cInDcs5yabA3Jvv6KzQvLDE/4rISmDBSDlk54cMUu+6yhFc41dC+6xPwIAq3dcyqsdgVU8B3cfkaBo1aJ4aIl6v/W4X/rrIAFs8DO+j7kGyaetqIFrYl79+rEDtI7Y8xi362phcgDl9K2ZkDiAB32EnBS/1odVzbXUKGB1HQ7uVbev+807UN7jLsY4m0ePrtEwMFhQAaRzZfAL5fSh29XGZs3YbPDCBsiZh+e0s7w+k/lzYmdyordwiO/SFLVUXV6OiYkZLC4m0NzaiMzKCkZGJvhO39hYzyksI2Eqa0UoTA5JzjBGQxYQhOPlQlKyioBfdkrXDue6dBSA4eE7WFpcwJaN6/Hu+XP49rf/lVP2ZtIJzM5MgaqDjo6NYnT0LubnppFLJxGtKkd1VQWqqyrR1FCPufk5DA4OKpsGAddhVMTLObUxOev33rrFZbYampvYhrCwuIz1GzYhmcqiqakVv/PZ32MwuKOrGy1NDTIPZVYhUwKZKziSkRzQsxm2k1TEIxgZG8fp02/jVu9NDiZIpZIYGRvFE0efwMc/9ixnLkuqjHFartq0Q7YLqfdK615ZEcLE9CxOnnwLd4aHMTO7wPVuHz54AA89tAN1tVWoqQhjdOQu5mfnkUkm8dzzL3D66Jr6egwND6OxoQ4T4yN47+J51FVVoKmhDkODA+i93ct2E4qUbm5pQnVNNaKxco5y3r17L+qaWpFbKUNNdT2i0QpEozHcun0LfX23sGFdF3Zs3YzXTp7E8PAgnjx2GB2tjXjl5Z/jvfcuoKqynCOjCWQVZwWVgpdNXaY2RACwnbVFnH/KEKutx+HDT6C2vhUX3+vFx579OL745T9ETU0VlqlMGWVtWykDN08IpIo2ZseDMECZiEPZLOIR4NL5M/jqX/8lTr/yE0Srya6XQDqRkvS/dAw4KEF0Ei2jTTkpfErxIFNWmvpmHku133HqUtZJNeSl/k7OYCGu6DjfQcxzTb87lOi8lggspwhGirDVkdNiD5UzQpGBnCGAAXWnyqwDQogfVFdXo7a2GpNTk5w+lqLRy6vCICtwOAZU1pQjEg8jkV7mc0myJ5MUcJn6oUhhTolNwJMK4GD2benCcmA1S5V6z4YeolRVrVdyGxqnZeanHIaUrmo5DHDEOJBeyCKbFNCLbJ8ETnN/KmjHKlenGIebTAqxeqeuYm/BvYoAZlorWm8ogpiC7m5FNBH0iDlebV8351HsXdZr3qb8NiOAdeS0juDmYCiy+avIbs0brDZVsJbOqMl2cFVbmpabaLy1rYmzMFBd3y1btqJ73TrMz83j2tVrGB+flFTpWlXKixgvXn/Ln6fzXbejpeOeamwGPUd1j6sawojEpWRmNEIgcBUi4TimpmYwPZrgM88cXs58sIIXtOEPfv+VWIEHG/0rsU1rH2QsVp+v6hgGLRvoVVGV6kIjhi116VNpOFjZsgDgLHs6Uj1Z+dh1eT1cYZwTsVxOipgfCWmS6sKm7Pq/ShJHIhSBW85ei5yugaNmldeNvpypNMs0Ln1ho/lxTY4VidTl+iME6Kr36cKhU0Uw9Mper+pZFXXLFyQGYcu5VgB5pi4vJ/g9q9YvJdYnTxyqG0xtE/DJgKguvSNHURsSnQZF8UjTdTvk3RynsCagWcYulw8NEOtI52iEgGMChrNcy8P0o+e+TTOa8lK0Up6oSGpSjrSSJvNRLr6UVihCIHNErSdQVVmNWKycL0s9PRvw8L4DnB6ovbUD5THyWq1jT0EeS4gAYPIITeF23wD6bg+irq4BWzdvRn19lQXq6nRWdoSBGrkCgVmJU0C5SUmWTctNXu8D13PZvPIJugRjHStG1v95n401xgMUceAePPJgBYwV8D1MH8wqFdJJrUuica7vPaBX3DzvWxB4dSWwrUnz0hZ/f/FYrHymW+ylT3ddXPerY+7vD73YYNU9ad9zasWsigZEtf5UHC27nypa5iijoeP9PAIK2Cd3dK9KU+kgQ2vq+ZHtjnOoU9QWIuAAEJZTyBUyugTJd/W7Y7fMPksywjhrQlr2TG0gM9m22EeNFND+e8881mceSjv1YAKufSyYotXW2/JVMgMwdkTwaq98Zz9s/zO+sscnLbvNuEJ+slLFGs/cz3mlwFYN+vBGe4D+Dgi6Vdek8w9fYfYbQL9CBib1OSMSHOfF51w5DJvGC/S43KdWx1c+kLdWkb4if//XNlKhWZsmRMfP54NenNGmPZ9FLsCbhPYNBcDjcuHu0xGRqqYtadx94F+zATVEURnVPziyXp/SfCbjeFZzGRNALgiwOJmOqVdYmRIsrmDvYbF8QL9RSGKxA4SjSLc6bcZZcq+ceSYZZ9DMV3Wk0zPLMqrz5ZCLdpShduQmcJbANKY1zrKVQywSRjaVwY9f+DHmF+fR1NKKl199Ddd7+9DW0oq21lY8dfwYjj9xhO/2s/MLXF+zob4aGXLw5nJUkvKZowe5tmFWOW8LWFQejXDK5m98/escYfrJj30EBw/sxz9/7Z9w69Z1ROIRBoQpCGBhfo4jfglzaWtrQXV1FQOxVPd3cmqC6wNnUmlUVleiq6tLwKislCcbHBxAXW0dOru6GdxeTiQwMTXDtWT37tmP6tpGPProY/j0b/02amrqkAPZTcLIZHLs6C+Zw6S0lNh6sojHIpzd7dQbb+LCxQtoaW7hYICBgX5s3LgRTz/zNKorK7neLqfG5WMrVZF15gOicwKlqU2qNRmPhXHt+g18/3vfZ3tQW0cnJqfn0dDUjKOPP4Gtm9ehpjKEifE5jmDu7+vD977/POIVFdi0eQsGhwYZlJudmURf73Vs37QB6eQyXj91EuPj4wwOtzY3c4T0UmJZlckKMQhc39CIz/zWv8P0zAID/lTr8saNa5w+eXJyEpGyEFpbmtDW0oi5uRnMzU5hamoCS4uzSC4lBTDnkl0KFFDH1courO2B7IgvQQ3VDU3Yun0nFpZS2Lf/UZx4+ln0DYygtraJ5xujWs4UuVsWRpqAW5ANjEqBSUkvrhqbSSMaXkF1RRg3r17C3//t3+Cn3/sOQkiiLEYgb0bGlVb1ZRU/1aAPnxOK6lNs1QLx1J45dS+Tl5vagj7lTj6r9XcvGcf2UV2CwKX73h8yUdXCVQBXtFxqdBPoQ5G/NEadeY8iqaW2aeGkjMQHCABubGrgiHqijWmio7lZlMVCHHFI9bAzFN2bpRS0unRbSIB7VcOXbIuUcYD1B4470XSn+Z0mPtlUpkGV+Y8jg5UNmczPVopojgwWRwydSZCfzYEjHTNLK8ilJMglHA0jWh4BVafLJDPMZ0zQz0Fbps7jSUxCOx8EAFyKHltIaynlDh6k/RQjT/OdWA2dvMg7kG8/6n05iyIbxWYvwUU6yIlkonveRCvkwEOBWhQJT6UhOWulttNTZoJoGLE4ZbgoQ09PDxoaGjE8dAcDA4MsD8kOTv3YNb6dK1bKWnvP0Xl/0XMkYcaBY1ZkvkpnrvAOSvUeqwQqasKIUdoJOu9qjlOTaaQXRW7x93QOMw8A4CBa/7fy++qsZf9WZv9rNA8vANi4CrGSTF6P5CHGtT8YXJO00JL2WBmSOHWQCFb66BTQXODBMrvoeAOlWCnvQK0sWuaoogFgRaa2K7nt2acumeTNUl5ezuOXS4qAuaJSaC9GEQIa/GUFkVMqZyywliKCNQCsa/ISCGyBqyrNGaeRVh6MmrETAFweL+c1o8uQviTRGJYTy0hnUgxSU61hfQlhJURF9hKQbtpotJeqLjRP7xDATGPRBej15ZCEjq4dzOo1efpFolL3OELpk2kvNUivV8U+/nqvdZ8sTBTQTylTJA+LPE9tUz1jii4WD+Esg7jxuNRYoOfDkRjKEOai8i0tbdi7Zx/Wda/H/of3YdfubVhYXEAyneSo4empOfzi9Dt44413MDM9j46Odhw5cghPn3gUTc21ylM3x57MnHraikJXe8sXFWUEoPo0irDFqOBzyO8x5/Owqbikf/H4SaG2ijbCu6dtWYl/jZjeg6neuxUoeJjuXTd+LXkBwE5Q7R6DbWuc0v1x8c+fxGps9PeGVea3UsqFSKkfAbuy+pEWAmi9HAxKIw/Rg9baTl4W2iIjR2WsbBIubdilPO0F+rrFLy9DYQnmPDf2eP0idC0Rr9LE2UCCATYoHKIg7QcCwN5gjbVEQQCwuRZefRVp/LDXR4P6aj29aqCu2CCfSTsW2JC3vx404hhX/gryG9Y2FaIv17seQJIbo/MDy2yt3qBso2v373qaolcpI51r7ubo8oFl82HHk8YPHh42ruXwXh2Txks4oiWdfRv8NdOnO8D+vPbUuAy6du+zG2izSvTxqngAwr/U0mLFA9R+BtxS2KFBatZrIUMAOGnM22vCPlb6TrMa6a3PiHdkvQZLtCtwfnSuxWFVDUkfKeIGoF0OAnJ3dNG6S0kyQWAvQDj//NjrJmCAvUP5ILCxxkVGT5UiLfMBYDe12NnQvPQe697tCvDVrVjZ2V0AsMXbFBhHdgEycNOH/kvGakrLTHV4v/YPf4ehoSEszM7jxuUblLcVuaUMOjZuxJ/+6X/CZz7zSU6ReXd0ColUiu/ut3p70dbejp07t2CF0rkycCLaGDlwU21gshNUxstw/fpN/OX/+Av84FvfQM/Wrfjil77AYON3vv1tDAz2Irm8wOAomWUINCI7yHJSspgtLS6yrYLaraurQ1dnB8YnxtmmQyD17dt9DABTVrZINIYTTz+Nubl5vHvxEmpqG5BIZXBndBIP7diFE898CDt378PmzdtRXVODRDItDv1czkyyqHFkNBn86U8kjOmZWZw7/y6uXLmMttY2HD58iMdCmdWamxqRSWelXBcbyUWfIjuZpmmxrawgFiljwH1xeQnf+udv4vkXXsRD27diz559SGRzmJiaRSqTQ2trK04cP4qm+lr03epHb28v7twZQTgaJQMLR5ndGRnCe5cvob/vFioiIUSQxcTQIFZyaZSFqawWpdGlwIMKBvG3bd+O9o5OrjVcUVmN0794CydPvoGh/htYWUmjs3s96hrq2D7V1NSIwcF+DPbe4nFTiS3GAFRWNgIICAAhewvLCe3AYdjsuERcjJwLVtDavQGf/dwXkEMMp9+5gMNHnsChI8cQL69GY2MTg/yJ5SRbCalMWHaFotPJ9ibpnClDXAgZRMoyuDN0C1/727/E8//yj4hVxzltaXJpHisZ5SSVk7q/ImZssIMBH5ZjUoda6w8aFFZWIqdJSO2ll7wSrV1/fOSHxic9AOD75Q7IATEEmoZDiMbFCTStANBYXFK5ZxKU3VDX/XXOldfRigQXwF8D3tR2Y1Md4hVxLCzOY3Z2idM/U8R2rCIkPIMA+7QEn5D9NZPIcfRtOEb0U8b7yimgOfybDpgtc9QmG3cnmQfbAdVes1MAHT+tgFAz6hkpByjBNmzDzQGphSwyyRx/H6kkZ40YUsk0MstkQ1Ul/kxHLe24pB2SfD0JlG7pY8C7lxHApnQpBnj10l1KuX8Xo/sUMw67Tzld1hk1yodoh9VCfXr1ZbYtwL8NAIs+Zt+HDH80/p7oOF4umMHycpZt97TdwhNtByz6vbOzE5WVlejr6+cALK17aOCZZa9H3ehS1ttrfiZZmeCvVqvkXGq2KM56XAYyVoZoOVBdH+VyjBLcVsaZNqYnUqwj1NRG2YFpbjqD1AKlGXnw+XVYgQcb/euwy6x0FY4Adl4kpMaqzYSUAsBegV4AcFqlf7aZuuWFY3jisKDWQpu9cOQyoU2C/qmlnKqYXSjC3rxwiFITxzi6lgFg9jA1Il6UoijA6QpH4lLNXmKQnEp5Ocnj4AuCrvnAAHeWQWX6SN0AUS4lYloieUkZzeRy3F8sSt5wVE9D0jRTW3Q5XE4sIZVKcJ90qeD6vtobVXmk6rWR1MYCRDOwm6EUyGBAly5OlFKa2hVAmNJOh/jCQH84GlulgKI50iWLFBxaa0rVzULIwkvt42/W/+ULpMgPcQbg9ChygdcRzCxgqTZCmP4b5ssb1VZIJJKSjjtegUg4ypclSgsdKYuhsaEZn/7NT+KZD5/AlauXce7cOc7VksuVIZ1awcjwJMbHp9HZ2Y49e3bi8OG92Lq1E+Xksag8oLVDgqTW9o6EobFaFHOPAGAfna547lGEgTioj1WDv5Y+baDADzh/8Xv34El1E169AXKtS+gGgPMBO03Qv7wxmnP8JePla13u9+F9J8Mp5TKk2VfhnS3M0AoBvH6TdRtwirQbezbnZQwy2wsyFll2qjXtzBqYfhBA6SnfTPOZNuUYEzAN9g40Kn+cYnLOB99s7ZGv+HnGPfMNzywChYA04zcTPFz1FqwB+JU+XfqO3hPPbXWCLb6grxFgoYqtefvM5a1FKe4EfrzZcNrhQ74i6Z+9wGETuGUsx8kNxMPf3Y8/x/A9CQXTWwsV6r1w0IFR7saLPpzwl/mECxRbzREtFgw2EXbrvFoWo/x9d59pa2xiFXOcLePfdvSoYUhmZwT/k7M60LV4UFfIK0A3KCq1+SpOv8Yeib6Vo6pblujv3a2LoS/YeZTpK0hA8fyLSeDsMUdNO15YtV+/xnpzr2YKZHXe3T1p4NcNAOePyK4DLqxRiDMf+LXfLJRFJs/ZxHm4FeTpTz/MGdz0ZTpPuF51P6/5sz5V7p68AGDpTuYt9CMGby0TJQMZpU+O4Kc/fhH/88//O66cOY14TQuq6hqQy5ZhcSmF2rpG/Nc/+1N89rO/y0U1l5MZvPmLM7h48TLa2zvQ0tqMlo42dK1vlxTRIaAiXoZ4jFLGAuNj05ya+MaVK3juX7/LdVr37t+N5cV5nDtzFjevXuBMYQRclldEuU5sdRUBswmMjo1z2TGyaVA0LjnId7S349ChRxnUPH/+PGrrarmG7g9f/BE2bNyI9et7ONX0/OISejZswvjkDGpq6xGNV2JhKY3f+Pgn8PFPfIrHTnPh2ryUIY0jB3U2NSnzxXaMEIFUGbx3+TKuX7uBnbsewr49O3kdufwUE5YKgFB7SnCWpEAug8QT07/k23BoBWfOvoPvfvvbKI+FsbFnHc6cfxfD45MMVvds3Ix9ux/m6OeFmVn88IUfUiVl7D+wD6FIFHMLizzW2rpKLMzPYHhoAKFsGqN3hvD6ayeRXphR5bxyiESj3GZtTTXm5ubwxOOP48jRx3G7rx/jExPo7x/A+XNvIxKJIUxluChDH0WrZ9KcBhjhEHK6pi5HSapTomx1Wu+hb22aFerkuqoEICZXsHH7Hvz7P/7P2LX3EZy/cB2NbR3Ys28/xiZnMHJ3DDWV1VjX0Y7qmgoGHMcm5jA4PIrlxQR6NqzjNNQEANdVR3D5vU+LSGAAACAASURBVDP4m//v/8FrP/kBQhGKSJM03UznYUlpSnMgEDGXkYyDAvg6+aTwHBmrPk95NhT1g30/cOsQ9r8DxYeln5Uml4qXKKXfcdnOGJE/FHBNy5ihNM8UMs8OEVQGb4VTq1sZDAwVx4ym1DZCzStZ5qgsA2zKVXV7o9UR1DTGuabvAoH+GaLTMoRyISQXssilVjhKuCwq86F/s72R6NHcLcup0XCeJUArovVGOp+qvB+NWQeGsOHStlPzeJXdlsbJ4DfbJSVIJp3KIL2ctVJfsx7q0CW19qZoycGc8+8kfrrM+wUAF0M/hQHTYloIfqaQ/tHc3Iz29naMjY1hYmLCkpW+axJ03/TQd3RbusyjOwW0JS0NHZv2imRajORZPIqq6mqu1U5ZLMkpaFSVSfCavQley+9Kt7JU6gB9s8CSegLAql03+KunQ3zVBp4lw0UkRo4YZaiojiJeEeZMC8IPVzA9lUJqKYvGlhg7BFE7c/OzGLq2tJpbSDCBPHjivluBBxt9323J+zMgdw1gsxebkSnWYHl4iZejRKtqENgEgM0awLpusL6MqNoK+mLGHuEi6CUFg/pDUpu+9zWgqIuduKBZz3EKHv6j0j2ERJmJhCMM/tJ/RbmXi6L24iFglS4cBOBWVVXyfwm0XF5eVvV5KT20gKu6XoBWH7lmBimbnLZEaiOLVxGBvZJWWnsTsWKjiszT8+QplEgucY1hAlG5ri9FXKvxs4KrXInsyOsspw/iCwzV6VAerAT6ylWePGnj3KaMgWoPp/kdrkscppQPVNc4wnWDae6y7jpg1l5buugQ2MzplthQodLaqDWkOjKRSNQCjyVdRgRlDLSHkORU2TlEo3FWpCjlEtUOpvdIqIZWaJ0z2LtvF44fewIVlRUYHhpGb+8ANm7YjH37DmJocAwz07OYX5jnlERVVVF85KNP4MiR/aycxsljkMF18XQSL0Cl47s5WVDRyxI5n1yE1nA2AwDgYtr/1QaAf+k5aNeweQ9e1QaQ1a5EoEEvwPjqDh5aDaC32rGv9r0gg8Fq2/1lvbcW9qeNv05zjDGTAP5oZrDMn78GFwpduEofvZvGguzrhfZF04J7hJbhP+jC68U+i3Aq+sBoJW8sLiNYQfYvBhpv+aYMj3lJjPV+6kgA90yVbqDkth/Aot/yBUitBwqDMNpQ6rvebpDO9e9C7zP2YtGH0tn0+0bkG9OYNni6yN2iO186s9czbw4BtGkZKzSRe/DyPP7vesb3d50ZmW16FpKWN0QbAJaZas3Wbz9MI6axxdbj1vJZ41SbYGneLoUwQH5pE6IX73L0X4BNFeJg4jzq/1HXIE8nCnEsMN4v0JZfH/p9HUGqQWDLwMcMvHQebG+I891AMNe1FIH6hz+hGM6kJRr0zCgi06iel0zAWS9bKMsLafXvXwPFBSjAeX0psq6xFREcsqNLzLMRKF8sJYgikF17SC+7lCRznwrvmTcALE1qQ32+tM37xufi5RypBr+M2XqRstG4fQ6cvMgBUBtOTdo+YetHThcXDQBb911+0JCBii8JyVHvBEdSlBuBtRFMj9/Bc9/9Jk6dfA0L8wvo7xvC5N1xBvw+9ZnP4s/+23/l2rRvnb2C557/EXp7B9HS1IxtW7di67Yt2LxtE1rb67jlpaUkZqdn0dd/G++8/Taqq8px4sljqKupxL9++1v40Y9/jHAoh1vXr2NmcoRByqqacnR1tiAaCXN925UVAnJinDmsvLySS3bNTs+gtr6OHe4XFubw7EefRUNDPdsJSD+4OzKK69dvYNeuXdj+0E5cePcChu+Occ3bLVt2YP+Bg0imc9iydSeeOH4M5DdP68b2Ek5zK4Av2Vr0PuiqCVMzs5iYnEJLUyOamuo5Qtiy+3B6WrGJcKpNDo6gTHJiX2Kz1MoKKE4gFgkhm0nh4rvn8OJzP8A777yFWDSMcDSEsakZTIxOYf/+R/HEU0+jubGV693evnWTbTfr1q/Dnbt3cXtoGJu3bEB9fQ0yqWVUVVCEYoIRLkoVPT8zi6mJCZw/e47wW2zfupnPEdXZfeTgIzh3/jxefvllts1QVDB9Bvr7UBGPYWlxHtmVDDsGZJFFKiXBBdqexPRFEZtMcFLii0DXHEVpshMPRYCILOT0vZURZBZXsH33QfzRf/gzPPXhjyMcrUAuFEEZOQgAmJlNYqhvBKmlJYaRr167hveu3mCw/tiRI3ji8aMoj0cQi1DC7mW89YuX8Pdf/X9x+eKbqK+rQDaTRjKRRmJJpW5VkXy8l9EQ14/OpNNYmk9ZB9TmHdqBxgw0MXQ5dWa975P6fGl+4sPtTN23RBERyD8dD5hMJ7gjLjlHNsBySlsLTgVOtjMGQ7lkXBmnRBZ7o+yp+86qwUy3vGV9i0F5SjmvAkbC4HTKtc0ViFfGsJigFORprvfLkZQqSpfq/mplhWiLaS4j6XatHxyZDpS9klh+hOymKm041SwmmyzTppF6WYyXlquTjgznO4bqp6oyzvZXsq0uLaaQXSbbqALQVEpvLUtMMM65Pvnyhbmyj0y5nwDg/LHk6yCl0Wbhp7UDh7aJ66d9QeOg+7BqwLk3Svc3ov/pMTMaV/AC2SNtQ66tK0d9Qz1qa2pQVVWD5qZWVFZW4dat2zh39l0kk2ndmxH9rnRmI++4ZBwVGmZ9eA0GIPe6WPcVRVtatbQiflV5Su3EQWOpqY+ho6MD5eVxrIRzSOeWkUonGP+Ynl7AwmQGsZowujpreH6J5DJjBv2XFtegqN9LqnnQ1vu9Ag82+v1e4fukfQ0ACyNxeQEzMxRwjT+K+dpMjPLjRxApo/Q5IuG0tz0JYIk6FYVZLv5KmTBMEhShS0oHt0meKisKjHQAu5ZYcK2a3SZ5qEr9FUnnI+mqZT7i7Ra26u5adWEdqR8kRz9F0MbiFDEcYcCU6sNoEJQibunSQOmWSbmxagCrKFRql0BVAl5tADjHCha1TesYDhM4LNOgPnLIclpoSWNMefhJuY7w7/oQ0uWCvSpV9DV7OapIYBovparmmj7RqFxiKLI7GuWIYorypbFQH6lkSnmuSipo6ocUb10D2DTS6IVm4FcB1nzJUWC2rjtsp3+WCGuusUF/GAAO8/rReCn6l2uLEBAfpvmFODU0pSmiLEnd3V3YsnkjmltaMTw8wjVrdu3cg8cOHUJjUzN+/rPXcf36NVRWVqC9owUPP7wby8kFDA31YdvWTdi1cyuqa6pZcaWFo/ohthA0yEZfkA3DS8GjGMAJ18wo7ysAWFHdmidVCnO7F50FX3pKGdGDZ0tYAW3/LuEV89FAA2wJAPAvB/xdHf2u5RKwyqV+315TtsVVtm/UuvRqYdUAsOxLYZqwDaXFDj6/PdsAXmwbbvr3j0ByGpp8lsf5dZEXZP2SzTlXR8eBc7ZAI5/ohzwA2Nxwnc5YenFAWfyYSg2njPvuudi4gtZf7ZwyQhs6ZR2lbMxfEZt+PPo3Hi8EseUDNq51XgMAzNLaBBdUW+Z4JH2fMTuXrbA45zHn3UBAce/1ctODdOdhoDQjGAuIb0s+uOWAeoeuJnJ3yTe6iTFHGXYUBXnRqy/lFxX5qQ3IKorT1YF2RPXrV5uG8n9X/Mu9fO729e8Ba1jwdDu2RyhC75sngOymWY4wFGabNwyVPlQ7Usjd0U6d544ADeQneQTmnFlpctUed8n9+nIMZ0uO0bk3QS2W+bV2TNatsLm6wObZv3kTQJCDi2fcbwAIbIG/ivakBrB5yo3z6B68NUxllFURwHkcIhAA9tkxNz5u9q/p0yEjjXOmmvQz1HvxNo6AtA9M3qDy1t8tnxUzNU+OZSUx7C1ie9FyyODnBHZwG/YKSs12rf+IjON6qlaNJKkBXBEPY2bsDv7qL/47/vfX/hf27t2HjRs2sbE7nVnhmrkf+/hvYGx8GmfOXsDV6zcwPDLOmceoKcpa9uhjB7H/wF6uwXvy5Em89cYvcOPiRex75GH89md/C1WVFbh44Rz6bvfi3XffxfhIv4CikSiaW5tRVRlFXW0lp52cnJxCe3snFpcSGBkaYfDpyBPHsGvPHly8cBEdXZ04dPgQXnnlFVy7fo3TQfff7uNnDzxyELW1dbhw6TI2btqEmroG1NQ2YsPGTUims9i2fTcOHHwE9Y2NDABnuN6sKmel5AenhFU1m8XmtcL2HEpPS1HI9LEyokmcLwtg+p+dAlqlk1bRBRxkSDVsKeVtcgk/+eEL+NGLz2NmegLhshU2vIfIVhKtxM5d+7GuawO6O3vw+OFD6L11E5cvv4e6+jqcv3QJN271oqO7HdFYGeqrq9BUX4PyinK2s0XDYaSTCYyPjmJkeBgtjQ00WAZJ13V34dSpkzj52muorKlGWaQMS8vLaGhoQARlGB0Z4blxBGXZCtOTrvPLoaFEXhTIYEX/CignKyQSTGhLQi3JnhepDCOzCBw8/BR+/8v/Jx498hTPcX45jYnZefT293PN4mwihdTiIs699TbeeuV1NG/qwfGnn8SenXs4AnNqcgwdbQ1ob63CT3/8r/jB97+JSCiBslyKI5RTFLWq6sZKfeIczy9eIVnuEkvLSC5lFIioahgr5zGu46kBGQ/eTPZEmqGzhnc+33E4b6i2XWxuLeIl4F0v4VDYHhKmuqaRCCoqyQ6Xw7KV4hhcy3QlF0IiobICsvzRKXKD7Sxa37IAJ+orFkZFbRQVNRXI5JJYTCQZoOWEilQ/PCZ98D6yR4ZEdDNdcRpoe1FVckjR5kh/p3NKEcwRCr4R+zP1zRHA3J5EIMvHcDYy7Rb0dwokiYc5tXwymUJiOcPANPVPATLUpp6b1l+cAVLmNuXrotw7b1X+fhUHAEubVjSrIddK03lc+klAO75A7D2iaEk7TLbgOM+NAq7cwGze/Iq44wYCwCrgjHg7R6tzYFQZmlrq0NzUhMqqOJczrKqsYns+2c5r6xoYXzh//l303hpQ9yqlKVvrKLxQy1qt/+vxmEC3TT/B58qiYJc+JRiHcnozSEv0SEX/6nsd/LVl23qWizS/ielR3B7sxczMPDsxZRJAZU0EnZ2N7JS1nFziDKHkMHLj7GzBa8Q9IokHzdwHK/Bgo++DTfgghhCLNTi4jxZSmnEV9lihGh0xTpfB2YGpnqxSHuU9+ndW1Z6RKFnHR7lniSrpZKS6f/KApHYYiGZmTSmDcsgyUEwSWkBqVtY4UlZ6oGcJ4CTGRcAqA55higCWf4vyanvjiLJHOjN5w4kiS88S0yQQUxeMp3FJTV0pIE/PsPKiwG3uQ0UB6whfUih09Cx5vZoRwjIKActpzZwpoNUxVF6q9DsB2bReNB5qh9pdWlrC8pIIThKkEuks9ZppPBTRTP+gaGOuTwwqZk81CkgRFOBWe7/SOHRqaRbO1Betv1KgtNu7pgtW5LimEM1bon5pj2iN6Q9tRyqVYaWKPEU5jUY0xttN6bEpHTQB4fX1dVw/gerAUAqo9rY2PHboMRw5fATr1nVjanoBd+7cxRtvnGbB21Bfh97bt7C4OIueni48++yHsGf3Du6fFEtOQ63+7jQc26yNaaDU8C1TyGpi9pDfPrpe/pH+ZQPAHwSTKdiH24DHam7Ro8pbZ7FEGu9711ErpgNtHAs08KvGijOmF9Oz1aD8pZAB0Ipp8lkz/fVqJHreWnqMfS3ROyUshd+j7hqWfkCA7/uBc8w3wNogoF7U1SyuPSJtPPcfo/95WPMFzToe6oJZ2vFTQy48/9VcUIvnAF7cotB48vlNXl9FXDDtY1nKSD3Zv0rRaJ95k48EGfDtCFCvs6l1HPdvNiiozfD34Ch6NiFggfcasQ2mIOmYP9p1mvJnk88jLWO5JV8tDcZjnP6D0MCV//q4kw7nP+kGWVyYRGF5FxDBqQE1ByRr0q+x/H5r7WdC5KAmy2vefiqIXxWiJee7BsCvNiyfUgqnTWQAWBnrvVg5jVqcUsVRw22Q4ZtHAR3QAXb5UHihHMYafPFbE7p1WPThQ4a0b/k/KaOPOWkP4E5KpCgXEx+l1E3BDp7gkeI7bzSGI60FGKv3dHpVfV+wwV/F5Shazk2YAeLUdMIRe7FTifaKYjHX37mnAZ0Za2pGb+r27PixAhzCrwtmgC4Vz+10YP7b4+6hI1aK129sfcZrWEIihdfE+YyeBP3X5nRukFjkpXMCOnuY/GL8aszZ0Eq8T1+g/lZYgRYbgIdcVl9qJ3Lv9dXplY1ffe5z5oo65sTLZw9AVlPWUvNK/Z2ma3lFv0PO8wK9UR/kmG7ZU8iewPd3qdlKmcLYwZ7APorSLAPePPUq3jn1KkeMvv3OGaRzWazr6eF6uj3rN3CN21MnX8cbr72M2uZuHDvxFB555ADqGxqRTKUwMz2Nro5OHD70KJqbGnD37l289tqr+N53v4s7w8P4zG99Es3NTXjrrTfx5i9+wek0Dx99jCNbhwYHMdDfi5GhQXR2d3Jd3li0nJ3FN2/eyo7fFy6+h4OPHMSBgwfx6smTaGpsxPYd2/Gdb/0LXvrpj9HW3YPuzi40NjZix0M7MTwygnXre/D5z38BFTU1WFpOIZ0hGw6lm42juraOESFyQifHfAJ3wmw78tK/3ISh004YzvnCfdjWwSW6GKxSXJ3sL2VAnGwsoRzuDA/hh89/D9//3vfQd+Mqtm7bjM7uNly5fgONzZ3YuXs/Hj14FM88/QyqKipw49o1ro1MaarfOXsWc4vzGB0bw8jdYazvbEdNdQVHZ9U31ktWunQaiYUFxKIRLM3PIbG0xODv6ddP4cKFd1nODQ8PIVZdxVHgXZ1dSC2lMNDbqwIlyFGAoillPRggJQDMWcTduHEKsWt+XFamADmKY8hSxDPQ2LYJn/mdL2LnnkOobmhFKFqOV18/jcs3b6G+vgpNNXUccU7R39u2bcDjR4+gpraW04wPDd7htetZ14Kx0X48/51vYm68l0FqciLQ4M2KAuE5orQshEySwDsp6SZy3627qP1TckvFvligN+1hTW0Vjj95HInlBF577RRHEtNb4kghtk7RzQVwNG9zDn7irfreY3XbIN4CLet5km2woirKHIbqebMTQ07SthMIy/XCCTzlj592aHakeLdDXZf3ic9U15ejur4G6VwSy+llZFcoKEb6sOQX2Y89avVSG3y+1DrnUlQ3WOiOU0VzqTmVAly8AZkgOTKd00DLOAkgpiAbikfi6OZkjn+nkVfURVFbW42yUJizDC7NpUSnpDVJi7OL7SyqskZqQFjRg+/+F7XTwu+9BVwRJSqK6sNfzy3lfu6nKwe1YTsRSECWdhqh99atX4/t27ZhZGQEV69eZfu65ThpLI3eg8KYRJGLYT2ma4KLnkyg6MaNXejs6kBVVQWqq6u5hGR/Xz8HccWiFbh85Somxyndvu3I6DgNSs9WpOh5vwtaL9aJlPOkqGRG7XKl8+j10FlJ9RoLAC1ni3QJAYOlJCXxr+b2WtTX1WNuYQ7jd2cZy4hUl2EltcJ1gddvaEJNTTWSKQF/OTtpOIxzJ4cClOVS1/7B8/frCjzY6Pt1Z+7xuGKxOu0PJ+LeUJaCPVToUkHKLYGKYmTRyo8wOIno5dqxLMb9rsvKQKOAYMcYVMF226tGSQSjhrBEpYZZIdSgrgDAEoXKKZIVKMrAJKdxljTW9OEUyDqKRBtMVMQtgapcb5fr9oqQsGrhloXYY4yAT0oXTb+XV8RRXl7B60iAK12SOB2JaleigAU0ZgMbO1hKmma6qPHFjCJzrbQRClhnRU0AZzPKl8a1uLiI5USCx0hgPIHd5LnKqZhVVDIpUJTWRCvENCf6uxYeGpQmT1eKfCYQmMajo5ypPQb7KcqYbjXKyEjzXlpaZk9fis6ldbTe49rAFJUc5oukzJcigClifAWZnKTcJpKjFNWciom8bbMEKEfwud/9d/jjP/5DUJ2I4TuTuHL1Knpv9WFgYAhjY5Mcid3Z2Yamxlq0d7ShubkR7e1t2Lyph6O4tfHZoYMbxiamunsBAPucyWKZqI993Fa/gwxiJQCm95h93IPmnJMzjXvFNO6waXoag1YPABfXv4z//QF/Na8rZiQ+z1hrUuI6FGVYC0Rwiht4sQfFozV9tv3ppnAETSF603cPpzep7LZ8aOClD14b9szpFLITFPQQ1rf64lbaZwXXZqUgx557+yl+PPlPFkr7rMfpMgi5Bl/0WWbNqfixutdI3gwxCKqP2+pbM1p3gIZeBm7jOx2952foCRqQT7SYAywpIOBs0vEzgqi98gRCpbYhn0gHCSqebL3jpE/TXOYZAedcygDeHkwBXn1otSNQ3q0GAFYsyozl9DonmoPJdO0nbP6k06nm8zkvHlYsD3CLFnVVcI3Cbo11Zw8Ww6Oy6sF5G8rE1KS4tQEAW9xbGUdWz8F0/L7PQXEAeh67oD34TZFiLqRPinTLMcQB7jp3gJ7RgKypJznp0R6TbbByrb1xfr0MgHmz0jxBjV3TinZWsMBgdXAtALjITTAdsCwA2EnCeZEy7nNWSOd2rKIjUj1fMtDcipYXngeEAHBFn0yULm7h5q+uNeKKowXWzdx/9975gZuBTkf6PPF4ZQU0/6B1ldt8/kfToHOGdrSqL9jqUPLNdrUcy++t+P11cj+3rhUIAGvukhfZG+TG6kKKbTFnAcDCEIW6LDqzooLlO6rvR3NlcJdBCXL6jqhtWUGKyjflciiPkV1AACx6JhYN4c7ICP75H/8JAzeucTriN996G3OLC2jv6sSBgwdw6NAhTE9N44UXXsTwnVE8/aFnOAVm/+AwyGLS0tqKxw89hmNHj6CqnCJ9L+DsuTMcDdza0sQg2d2RO7hy5TKSiQQamhoxdGcITz55jG0u165fR0tzI65fu4rt27ehqrqWBfn6dRvwztnz6OjowuHDRzg1MNX1pZq/712+gvbOdnR1dWJudg63bvWipqqGs39ReuZHHz2EXXv3MgjMqVw50jeEmfklpJIZRGPlKKOsdRHJ4kaRfwrvtKjadl5wn2y7VremwpUykU0CBqg9UWW/qBxWjGsthxkof+4H38NPf/xDTIyOYHFhBulUApXVlVicm8fGLQ/hC1/+jzh+/GlUV1QzVVGK62g0xNFo5y5cwODwMEbHRlFZGcf05ASDuV3d7VyzlAMVEsvobm9HQ20tEouLyKSTOP3GGzhz5gyWlxawY8d2ROJxjv6tb2zAlStXsZICutu6MD52F5NTI4hVRJFapoAFssGQ/NCy32QyNkXKryFxPAitIBwXfSiXIcAhhH2PnsD+R45hbgmYXcpicm4Rd6dm0NBUh0cO7MajBw6gMlqOTCbFdSjJFtbQ0ITK8gqMjNzl9NS5TALf+Iev4if/+g2EQmnUNDZiw4YepJaX0T/Qh3RyAQgL+EwguKTlZu81Bop1RKHWBJhHWUzTZL7qe0qbXV/FGeiofvJ7F69Ykd8u0awioC1q0EfWEKDFakVrec7UaP3bIVsj2e7I5heLU3CHRMqSvY7AWM7AqP7Y/NPU/TSfdfNbNwBsrynZDWsbKxGOhZHMJpGkYBpymiATIkfwCrhr6oA8TpVJkI4o8TjaThojgb/klMDZJqk2sIruZRCYAWBhlhz9q8p0c0Q4OVKgDInlNNILGVUjWvhmZV0MlRXlHBSztJTm96PRMiSXs8hSKnRl02QnJaNsoIhrK7xYLfxq6jz73X3UXIoWZsE05Km/ldj+atpgR0iyz7M8E7sz29Ip42Yshrq6OszOzrLNXP9mymIzVbTTHhN0QQ1aE1tb0ZlOqV9OlVwXRfe6brS1tmNycpLT7IdCETQ2taA8Xon+vgHMzy8YHWhbk5xHE8B1aC3uC1DeEG2blb0GTjuW/l6vq9PRUoLt9MwsxzHNtm0/Ce45QiUUy0Ncm7u7uwWtLc0cmp9KU6Q+AcARds56+bl3i9TQg9b8we/3+wo82Oj7fYfu0fgEANbeuZpxqf9acbJ+nSnlgLy4pRHLK04LSwKAJX2OrTzkX5j9FRgS2gKWqjofyjtWhAB9r0FNATvlzqRq7lIaaAJ/CVSNCjAqHvkCshKASG1IPV25KNFHp1pmwa/SHxMQSiBlJpOW6GJK16zS3eh6ugR0inFD1bJQHoa6CDuBvDpy2Ir0JSUmpIBWVZ9XA8R6LqbHE89DzZPAWPqQQj8/P8deigxIR6OIRghoVZHRXJdFecblxLtKRwboCA9aD1IOyUsolU5ZIDBJMepPUjuL8kgRuyQU6KJJ6zM/P89tRmMUCS4WAHGEVVHYnGqaQG9639inEAlaqteRwfJygh0JKsqrGMyniOanTzyFz3zm06qecYwvLf39A7hy+Rrq6xuxafNmBoDJRe/OnWFex/Xru9DW1iz1jbVi47i72P8QAVkiMKbo3PjP2k/imnWYtTaw9imsvgWnqAk0iHt0VNiY/v7WMFn9vAu86VAQV0GfDm2TuYj6poi2ApVT17jXCP75vW4aeQsbOM353ZvdKH75nSlqPXt3GZC9nvE7vcFeosFcyM9j1zkOewTF9Wm+XYyquHr+VOhuqhQXkflBW28RWuHxFmXMV56/QV1au+PbJYG/uiatMQPDNuxr+9ade0YcOVfDXkO/+rsuHlzUgnqzFDf7KBxBaUfUyA7qcRQjE0zg1QAIderLgjThbL8QRYhRtxB1BQPAQgd+vayhJpQBDpv8UpzzZBO9R+6af4EFcBoCPbhGicajfNFkI5wmrTjG7QuCapIxCh4bHbB+x9ZeHQGrd8GIggxwAGT9WOnbeeddOYDI8hWgEnON1JXJWnJllHGoqEwwxjeO/cmP4DTTgPNQDABWj9m9xZbOxEN3UonbwKazG/nJLr5v0f84cEyno7NTR/KtSjnAWudJ02jhIu5ycoxICIvtqSHz8pmsUzEgS/U3GKhbtmlwNMiHK0i2lC4zXfLTpQTJkF3RtCYPMYhHkVMxokhIw1gPN+m7gV+m9k8AKgAAIABJREFUAx3J7aZJS+pqAjb5txqOy3nF7FvzRB6ObsJ0PrcIN0i/MGWa3075t1EwgttjSs6dk9W3LRuG4AzI7GSeSz06tQyu46hSphscRkhc+E0mI7G/xKfMrGQ6HS7f2ylLKjudr2B2do7v2wTuXbp4Ed//9j/j7Jun0drcyHVhu9Z14czZcxifmMKBRw/ixrXrWEokcfjIUVRV12Dwzl2MjIwhnc1i547t+Pzv/DY2rVuHn/zoR/jqV76Kd94+iZbWdfjwh08gEg3jZz/7OYYHbyEaLceeffsYhLzV28tZ1do7O9DW1or52Vm2R9TU1CJUFsbhw4+zQ/25cxdQX9+A1vYOHtO67m5O9dzX349rN26gtqYaWzZvxdmz5zE9M4v9+/fi0GOHsW/fPiwsJ5BMZ7DCAI1E/JJ9hkudckSfqvWoMsQ69CyVpt7eTZuuHGckROm3c5YDn2RDs6O1CACuLI9gfGwCly68i+TSAu4O9+PkyVeRTCxibn4WldVV2LNvP3o2bceRoyewrnsjCB2LhoH+/mHMzU+hr68Xr75+CmXRMJpbGjExMYEb129g+6YN2LSxG5euXsLY2CgeO7CfAeDJsVHEo2GMjY7i1KlTWFiY53VcTiZ4L3fs2IHFpWW0Nrfi87/7e2hvacPPfvIjfPNfvo67w32SCpqOPgNvIRVFacoj+8yT7GEAj/5HIDATWxkDwO3rt+KxI08jEqvH+HQSdY0taGnvQGVNFVramlFdW4V0Ksvj6GhvQXkFBRhIcEQqnUGYAx5CePMXb+L5536AWDiHnq42bNnYg4e2b8O7587iG1/7R1w8/waXmiM+3N2zDiuhHEYGh6V0nU7xbB3cfI5p2exUqnR6lAFRJUS03ZBsXQSYis+Ykvr8DGsaVg8OcRokPIrm3Gt/kOo201zIYYDOP0fhUjp3ToerAWCXbNIKhcXvDR6nHs3PYKImTY4msSiq6uLIhXJYCa8gs5LhqGMr8wJHmksqaF5XclIJEzCroq1zlK6dbIQE/uaQo3LOdMbouYg4z/KBVo4tepgMAFObEcpySHkQyCgZQjqZQ3aZoo8lQpxqEre1NzMXX1hcQDaT4TWivV6YleAd3mpjm8XZQ+aoIzN971hFbVuAoAmgoVL0j9WAt+4plNqGvUZmxk05h/osaTDY/1lZc7NOO9mTbVygqIUu+BCNRdev1hk7iRbqGytZdkxPLaK9oxkd7V0YHr6D4aG7jnq+XvqT196YNs6g+CPH1cFQFEySMPEKUQ2EP1t6giIvldHe1i8UECzYAGVrqMPOXVRKsQrJ5DIoowOVkaRuKTPoD79zOkgZW/smPGjhvliBBxt9X2zD+z8IDQDrC5k2wonnqx1h4T0Su4aGrr8rgKIAhaSAZXMEemYc6ZbttvI9LEWAG8qUUqwoPYco8SKcOWJW1ReW/gjgVRG9Kg0SAZo0B/Z4i8U4Clhr/gSQEliqI3W51m8mK55nKkLXYqYcCZtDIpHgWroEADP4qjQDioJmQJRAVKNOrwaiaXzkUZlJZ6yawjRWqtNLlySEVD1hSplCqapV/WItFDUATP810zUTaEspnwmcnpmdQSqZ5H9rMFfvoQgZlRLCUFy0wY2es6KS2SuQUlxneT24DfIE5frMkvaGniWwlyKCaV0TiWXMzc3bADql3OYoZpqb1Buh1M/kdWt7zIn3Hin46Uya01hTPeiqiioBgRHGhvUbsG37Vl538u596sST2P/wfly/eZPbraqsxNDwEO/NzPQU2tpbcOzYY5y+QqKu7fELzdne5upfawKAdRtrPqVrvSTkWQDXPKIPsAGnqFkNACyD9Tf+FFSylMHQoo9ftuRzjEdRWKljymvD3E4fELjgOwXIoQAArHek0PDdr+fv/+oieK3pFIF569l5LoHr/fxnSt0cQ/ppK5RJvSUBKrrv1Y9B2KIpb/MBgcLMYI19uxov9fzzyD2G4Lw4qQcCnBUc2oi65PNlVxkAPC/aa5y+ilUQQ4av0dift+XtjaMNea9YklotCyhEH4UBYCWSHbzbtaAWAOu10LbhTdZPgwHqWR/g0E0w7pYdq32PAGC9Rm4gWF/WSxK4BaKC1d3f4W5pt+2eqYB0nIXGh0hE91y9pqONEN7zc0Z+2HxYpZY0hluqimTZSlTEgYNT2kdaAW3+h1gbpLzGr9RqVxaAAiPVZGnxWyFQSVVpjMGgW+1Iy6qrMQgdmeiIHnWIeaE0i3+p38yZuqNZrB5cUaeaL/K7eYfF5pryuzyg/25F6CsVTUBXNRO2U/Eog8nfdQ41uSozrOJzbn7nXFdvADhYQfDb0VIMrwUn6AUAq0UM4t1aPBWxgrIvehNtFpkXQVx0BLAFzIuThQdxOGRPPgCsVsVYYLdx2aAmjyV07owtvxwNBtOWps1gNzJXW0K7ujcv+grqnNPYKkdxczZmW3xMrD9OwJuBEZ2OlJmE8E4Cz2i9CYQsj4WRSKYw0D/IaYUnJ8e5fNIrr76G/muXsZKZ45TJX/ryl3H23Dn8z7/8GwwN9KKioQXPPvtR/MEffBGPHX6UawGPjs+gtobSKIc441ddZQX6e3vxlb/5a/zzN76Jw48fxvatW3D2zFn0Dw4w6Dw1PsRz3LX7YXzu85/jEk/Xb9zk1Jpka6mtrcXM7CxaW9owv7SMy5ev4vjx49i+bQde/NFPcGdkFEtzC9i2bSv+5L/8F6zv7kJf/yD+8Wtf42je7q5uXp9nP/osmluakGaAKSTRz6pGM4O+DJRLNjhaJs40xnil8ErFPRyM1vv8qedDK4Qpcc1c7UjPwGUZAZcSeEC29fGxcbz6ykt49/wZbFrXiWwmiReeew5DAwM4/NRx1DY0o61jPY48fgIT4wscObt3z07cunkNg0O3kcosY3j0Dqbn5jAyOoo7wyM4cfQwThx/Aq+dfBnPff87OHLoAB7atRPllF0tm8GpV19BJpVCc0srA+aU7no5mUJrWzuvT3VNLf6PL/8hTjz5DMqjcZx550381V/9BV576Ycoo9KwXKM1p9Lza7uJrJKwbKFIDrlQhMtAAjv0ryBe24BHDz2J9s7NuHN3HhXVjTh2/Cm0dnaCoqaprnFjUz3i8XLeEwJcuEQZRaiGKQsc2eIECJyfnUEmlUB9TSWqKuKojEeRy2Rw/uwZjN7pR2JxGm+//QvcuTPEqXyH7wzi5tXrSqE28ldbXk82t1QzsjL00VQspy8ra18ZyiJhjhqlcYktTdowwcA8XbtUpSWIWazhd47+VwEwsRiVZwshsUQBLZL9kPWQvPGaWpODO3mMRHNqw6kzBMTLoyivjCK9kuGUzbT3lGZeO18xKakgWikfR1HKAv6y390KpRJfQYqA25Qz+pdSfkuwieyxpVZpZkl6FdljdS1hih7OKlsmRzxT9GkUrR1NiMeiDHJJ2b8s1yRfmEtIKml1MTPXyR8AlsUMktvOBfSSncYTa6Qjt1xyy9hS9ZjVAMByNlQdZVVWkL7jQChdRlHxHNEPbcc//Z7oL0bd7jWcB79X6VgTD9Ipk/VZJ/5EzjebNvZg5O4YhgbuKJ7hVTHDjgQudK/S8/FycDR5iWZbbsdM23ykz56J11jSTOl95no69S6K/K1pqGD52trawmUHCFvJ5CgrZ5aD46i1nz//ZrFq5vuwMw+a/CBX4MFGf5Cr/UvsKxatEYltXdydF/LCEUR2XTYC7DT4y0ocg5jkOSLRtQ4POaP2rnAn26PVek5JUInwJUERY8DRjlJNIptL8uME/kbCCuBVUbv8DqeEljq48XiMUzVrhY2/i1EtWkqNLIqQrvPLIK4esRqHBQAnk/wOAciWUGMhJqCwRANTfQ3SoUm5Up7wOaq7m1YpobM8NkpTHI1FGADW0cekgOgUyTr6mIQIA7KUIlmsdchkJX1yTXUVp3omADVJaajZE1PVEtZRyso7Tntbae8mnc9EG4l0TRXx/JbU0xT1TOOmCdHvOgqYU8nQHGgNscIAMI2JwGtun4B6FthlDP7K+lNUrly8OEUFp8Mu40tEOp1BGXu+xhCPVzIITGk2lhaTXIehrb0VGzf14OAj+/HQzu1obm3kNZuZmcPbb5/BwsICdu7cgS1bN6ChvkawXh01bnGzew8AW5eftXDMNSp4JoDzS2Qlq+zauXClAkDS6doWMH/rDKOgbVXymV8BA6IeVim0EdifexiljFUxW3M8Jffn6t8DVJMmtVXAP/aNH1NjWd2+52/JWqfjbNFrA01as40A/hcKe7E9vUFXeWrkteKiD4O6MK8KaztJQT2V/nsxF2kNZBTeuyIPYQnRvXqt1rJm8q7yZFfnpvT28ufmOIMFlv3enhfNjYsMfzLOv+8QfZvSZ69wfK62BfmeT1f0hn6u9D3w6SEvmtu1VwEpnvNaLfQ8RetovVmx+vxRmUY9FXWRNyR79msFgM3+vWhSA9bqGDiGq/fOk2+6dDqXFmG344oAUlTDv/N4dApmfwYeCE+K4dFFMdyRhJn5jk1fMoyodccw1Iv+gJwYdeS24v0xo5XkCftZ+puUTzbGbvWp18Z8xY6ktnpTG8i/mLSp/25ES1lnS69XMVkZvNpUDSmsyzEnB/27l8SDt9vlG73XMJ8PlGrcLcB8rXk461S61bNCBlo3qOrVm9MB0ulQZ9GARb9+Dnd+38spzZfTSqtwqUv52qB7hfP7KaQDaADczWe0PllcBhQHuyjhPuGt/+XrsoXOJ/1mciXTGUcZdCUQ0wFQ8qqrklFirLY0CURCBPqW4XbfECYnpxgsu3L5PcxOT2JxcR7Dw8O49O55DPTeQrgygrbWevzeZz/LpZa++fVv4tzZM5wu9eFDR/F//d//DSdOPINMLoS+gREsLpMDfJTTEy/OLWByYgTXr19Ga3MDtm/dhrHREdZK37t4Aa+++iobkMvjUXzuc7+Dru5u3Lx5k20Gt/v6cOfuGDq6u3HixAl0dnXhJz/9GRrqG7Bl6zacOXcW0UgM1dU1OPXGm1xWq7auHuu712HXrt24e3cUIyOjqKio5Kjf3Xt3WXoUrRXZHlIZMl5LaKHYdCTzmba10KqLrcqHd9lCwiIQoTebSdKqU5tk+xC7i/xKKWcr4xH03h7AD198EbMzU+hqb8HIyDAuXbiAm1ev4vHHH8MX/vBLaGhux6nTZzA6RpG6bVhcTHDq6NnZcSwsTKOhsRqReBipTBK3+wcRi0SxY+MmzM1OY3Cwj2tWVleVY2pyAo01NRjo72eg/y6liO7oRFNrG+YXlhj47R0YRl19Ix559FE88/SHcHD/QdTW1OLa1Uv4m7/6C7z80g8RieaQXlxUdXSdTjrqtKusGkKY4qQkNkSyUdEz9W09CJc3oLqmDceffAaHHnsCscoqhMJhrFvXjbqGalW2LMf2LgKNM7kVRKlecriMwWBKCU3AJUUzc5BoOomKGNn6gMnxcVy5dBENteXo6WpFcnmBnRq+/o1/wqs//xko2pX2gYMWHMfP9qTSoo9qCGublyWjrL1XoJUKnyNnC9tpz9ZB+XGTld0zBTJYfgQ9IaAWBWWQs4mkV6YPpUSXDALuj1ZM9PduiRTUo9I0KAK4PIp4RRiJTAYhqtlLKdMJsCWzZ0SyE+iUzwT2SypbJz+mmr2pxIoAwBSBTeAwzYX+UHsigeTQq3XXlQk4GSOZkOm/KaoNTLZWWyknvlBTX8lpbykgh7Z5aWkR4+MTSCxK4JLCI/NBclEgLZXK3v9SdQRqyF9GrNG85evc6YxiL25PecYeERWrAZF1O9qmrLNwmlHAelQ6sEqXJNRAcPGjLvyk31rweQmLo2pFRRwNDXUYH5/mYC7GIojfuYukc1embpC/v24HAku6W7iHfYZ0ZtN8AFjRWSEnZVU7mLdMRfrLX+0zQA5RW7ZuxNbtWxGLR5BILHFKfq53znXCKZCqDD974VQBIr1XO/GgnfthBR5s9P2wCx/AGAQANgS9ZRAphgT0M1oJFFBQvHrEs5UidTMqUldARcO4JPCo4QEryoHNnLQ05zheS4mn3+liQeAwA4mhMCIEAkcp1TAp+aoIumLCAgDH+XdR1MSQoWvZSooz0eBMQWB9T2AupYBOpjg9sth1dNobicqlaGKKitWCisBOigrmywGBy1mpJUxeZgSAElhO3q8UASx1gMWLlBU1VSOX+tSXFfo71/Dl1DzUFinHYVRWlnPfOsKY+qCIWZpReTxm10hT2q5OoaGjfiUVi4DG9NH966hfis5lAN/cO3UJkuiREIO7NB6KoiaFi7xgOW0e1WTh7CwCjjNortJ5h8hDlucaIdcBrgkUpfrGBNrnQgwA79q1F3t278PExCTeeeccDh58GH/8H38fGza1YymRxrXrvTh/7gJmpudQW1fHAP+GjT04eGA3pxOyIqcN44ZZTE4EYXAEgKd+rL90GP9WmW54rZeFX/sI4LUtYDGczp8Ve9CPiyYCLcietPR+Mv9g0NhhEy60QC4AWKZuipQAAFgro2ucrmPJ19hWkEOB0yC5eurxotrVUbL/GIKAdas/16V7zUtYQgPuC7/z1WJWRA/eeNa6t9vObYFDKgL8zR+NNkAEtu7zgID4nu0WM3XtvFcMUq5GUOxZCYzeVfdcK1NMUeO1l0HbT5hlFFg+e7wuOg8CT40awIWCvwuyN1EMffcucNc9AGzuz4pGKQxg57Xvuuw7196eiRFnqXRac5bacUTmJcYB7znqSA3PIryBk/d+wJQRPCo1J/cI9LlwGJesaeg50BdU689ttJTW8gxTFkCuGYS87/cJOgP2DcjdgvKrVZEMNhWpNbcet/s35+97HlyAKt9jAgBgB+jrmmqYIuKM75gWPJfDGLfBsDUAx3ulEFlb71YpEpXB2ZOWA3mGigaXzcw7iVSjMo9uPGhZ8xDnfireW2AM9k+lGnWLPxw2jXrfH4KMq/K7Nw3nOwA4Dbi6hjBve14The8zthHWXCWbl+TJmUJXLccdxqyBV3gdPWzRjheCxGJx7/sQiKY9g/fIEcjXQ5wyRBZa5ICuIWmAvcYMTD5unTEtkdj5XYzQxJ8pMpKu2PPzywx4nDt3Hi8+/wIWF+bpho1waAW9t27g0rmzCJeXo6a2kmvR9vR04tixY+i/3Y+XfvpTHhPZA3Y+fAh/9Cf/Cc98+CNYWk7j3Pn3MDo6ia7udVjf3YO62hosLMwhl0uis6MJoyN3MT83hw3ru/HC88/hz//Hn2P8zi188Uv/Hl/68hfZBvOtb32LQeClxSWURSJYt2kzVsrCnJaYMoTdvt3HaZHJ/tA/MITmpiauP0xTPPLYYbYFvHf5Btt8jh4+jM3btqG+oQmdXR1sa6FoXKozys7yhBTqSDJt91Fbo2uMylI7yzDIcRJw04t+TIcc8+jx3q/kOKtZdXkcvb19OH/2LK/R0NAAEktL2LF1ExKJRZ7nkcOP4ejjR3H6rTN46+wlpLJRtDR3IlwW5UjXlVwC125cZkC2sjqOSCwiUYvhKCpiUge4rbUJsXgZBgf60d7ciKtXLuOtN99ER2sbGurrmCdTlO3E1Bxu9Q2huZVsJxkcPnIYv/8Hf4CtW7cx8NV78zq+9r++gpdefhHZ1ByWpmYYLLOjKkUwMA0adb95LVbE1sf2slAZDh17GoeOHEd75yZ0rd+M7EoM6WwIXevWo6WlnlWJpeUE24sI9BODGtl+xPZFNJ3NUdAB7UuGwd8oAfi0tmVA3+1e/OTHL+L0G6dQXxXDgd0PobOjFTduXscLLzyHsZFhtqtR9DnZlfJYowKtxfRD/ydR9PThKNkw1RKWoAy9/6ajjWTDM3QndV4tWgmUacXLhnvxpAaAozHJkJglEHSF0iDb89b9rBYU9BqngGcU0U0INFBWQaAtVXkmxgWEoxJtTR8KupT65OLEyLWI1TrS3zNJSgEtvUiaaIn+1X8sGanwbMsxbiXEUbyc9pn3VAHFtkKG6toKrF/XjVg8ysDX7PwsJidmkFqmtOIK41VkyiRu1P112LOtfS9VV/CX34o9rYkMgvSH1TbuBiS9acCw7+sIYLXHOvqX/kv2Y84U6mK4JtDrTP98byOBNehsz0HvodpUxSvYTs+ZHWxliSPQTblvin8HL1DvGM8KXqCkkAX+2vSjbezu8WkdW4O6QXvM2RmUs7PF05QeQXb59s521NXVcNrnSCyM2poqVFVX8xkkzIPKWL7y4wcA8GrPyq/ae4VsIr9qc3kw3gIr4AUAy+WksGFEiWLL+1eEoqTY0WmNODIHomzYkb1Oo4yk/ZCC8DqFnwC4upC5nSLJaxo6QjgSUZG37A0rfTK4zPV+w1Zkrp1CmkDZLCtyUtdWlE9WkDjtgXh0MhCqInCpXQFiMxLdy6l/pM4tMVFJHS2XMvJypfQixP81AMzekYaWyB68BISSVks6kk6HoVIuawDY6p9rrMhaSa0KmRd5SVppoLh+SorHTvPWa6/nzaCrujTq1BsESuvavRoA5ihjTg8jID0pw5x6m+o5a6GmvPdIUNAzCwuLyKRpTUlJk/Wk1EP0HY1Fty11SKIIR6J8eaDLKnnMxuNhhEOSlmVDzwbs23sAe3Y/jFi0EnfvjqOzuwvr13cjXhFFY1MNEsllDAzcRTYDTic1PT2JuvparotDALAeswg/oep7AgCrpmzlzF6QIIOC51Fc64XhAQDsvaxadwuQZmsTdvcIAM6zlr3fYsvMg2kY8DxosSBNBwHAhabhm6JVsRh9+SrQxr1fNlmAIMOhPaTCUbhu2vI76qtlAcWP03sRlc2+oANyECWuduxB7eqNKNS+w3DtCbYVAQB7AL/Fzkm5qxU1FU/9RTshWT+6jQcB0bSUQtJh4VLmZ0NG69+DwCw9hGKfW/Wk1Ys8RPtO7Nuc0LjrJBWMhHUDRfKuFwjsGb1pjiQIZLait0uXIsqm5Ouhb826AFisjdG8RqbhwaibKoYaQweyHtUvqMhOL8DU2qsCzHqVhMDsXTMg1bzbkOGalqhwVn/KKM0P6fnZc9LlXqyd0XvpAJyDHZQKCQMN5eTvvpIjtpIoJ11QH2PF1N4oWZfPdxQ/0O850kNLS8wBzBcdKZy9OJndPwMhjsGLvq/9SsyttfUAleZR1X/UILAdyWjzLPeZc0SPyJXP8cmXl0Zbai3NdzTlOr4rIBTlmmkzRyadAsxeHGRXSeBFvuYJMqnF1g66jqYc4ynsQCJkY9C4QRt63xR35C50Nijdn0XfPuxNxu5FtbZjhxWV5dGGRLbK+45TYcy/kHeQGEZltN77VHj/8t93zkXYkzcBCPhlH0hZCnXu9X8L0IA478gfASHth+3MOIaDmas2rdAugWJhlMeiWF5OYnR0DK+89BKqK6sYXPu7v/4K+m7cQPeWHtRUxnFnaBBTo4PiqB6OYiW7jCeffhr7DxzE3MIClhNJDAwN4dyZC/jN3/wUfuPTn0EymcVbb51FOFyODz/7MWzZsgGRSAiJlODX5eVgsPNrX/sGoUv4rU99AoMDfXjuuR9gcmIMx48+BsrFRnaKuro63O7rZ6d1ctru6tmIqbkFvPHm25zNbMdD23Hj1i1UVlSgu6sLi4tLHPlbVVGNdet7cHdkHO+cOYfuzi4888wz6F7XhZmFNDvVEyOj+qJhArrIDqQyoVlO7uxkr1PFKqd3NluZ4LveP9kLh3TQAtvYU7EZUaBDlvkw+b1TSum5mVlcv3YNp3/xBm7e7MX+PQ9h44YeXL58CYnlJTz99FM83ytXryKZTOPu+CwSaQpUqGF7yb7dDyEaXcG7F9/G1PQYute1obyyHMtLCURDYSSXllEejTJQOjwyhMvvXcLC3Cw2b1iP6YkJTgO9a9cujtS+Oz6JxqZW1NU3IVZRg+a2dmzZugMroTC61q3Dvr17sDA/jX/6p6/gf3/9b5FdmGCwNcR1VyXq0ubtGgC2FAMGbol2ye5z7OmP4kt/9B9w4NBRzMwl0dt/F9FYFbrX97CNJpEkcF4ie4mGCOBdobULkf0sKmeA5ArVgQ3TzmWxMDvHEcHIZTE00IcXX3geP37xOZSVZYBsGqnZcYkqXckx2MhphIkvUMU3trnZUa72ftrcxuY/drkzstVJoIfNWzSv0AClBaSozOsWWbzP8qJIsWI9RjKe6JRq4VKktQbalMm11OaKe95g5rQfBCpFqsoQjocYAM5C9kpnINGRvzym3AoDTrRtWh7lOPpXUpYwoCzGZeWMYDuf6VrCLPNUMFMumUNmMctAsBJy8l8VCUzAb3tHE8rL48itZLG0vIj5+UUkE1QGT5wAtI4kf6fIY3Hc0Vka8+VPKXqDfb7ci1tYO9XipjDBFQIHvaJ5zTEU+26h53SEL9vLVYlE4pfkENTW1sYZJkdHR5mHWsCm1kXUnYSyQK5fvx6Tk5MYGx3zlcl56xdgkNXjlqh4pQlxgJjIBKlvLnLW/OggNzNgTct/UyXK10kU3SqdQpfK1OOwnCctUpUgK03LrHK4shox73VFIedHSLvvR9oR0P6eziBlJC0vD3OKfsrU0NDYzOuylEjgpR+97KMFFscSHjz1q7MCDzb6V2ev1jRSGwA2JbZp1ihMCmIs1AJMFXUnVVgxXn5bO7lqndFgYBGKAKVUCuo7Utg4zQpfiDiJsBVtKx7gykBhMWtJEU3pgghUtCKAuQ0FqqpoXEr5TIoQgaLplKRjJmbKNWpV6mb6dybtTAmtAVjRGVaQTqWQyqRYUyXFVbwWw2pEoqCQVyUBmQQK03w0YMy1kvlyInV2BQwV4FgDpAzWUs1gqmHDtWwlBTT1TeCtVjwIeKZLHkcVU/3icBnisbj1O7VBQLGA0uKhSe/TXDmqlyJ4Q1SDV1J0U/pmWgsaH32XTCb5Ofo3Abi0V7pgvAaDaT5Ui5f6np9fYIWJ9kEuBKJEMyCslGSOfKa2aOyRKCJllLqbIrfJIzGFcNkKtm/fisePHsVqR3VNAAAgAElEQVQjjzyGzZu2cxroxcVlrmN04cJ5VtKe/vBxbNnSw57B9Bkfm0QqlUNbWxNfLPResWC1lACtzSs9UBvfV8PtHPLUaX1bFQi8plN8n904SpqLc/H9DEqFm/Q3QClbZuCIVkMCFhWZL+cZxIqIMPcxogUOOuAB84Lq/Wi+UuhtjCzUkcsAVjCWj9rxAkxdRjd6zPpKGWQ8IlzMK/xa18p8vxSDb3EnL0iGrn70QWMNOk+SAcEYX6F0Qn7DdPrVrH4yXm8GAHDF+b74r7/nLwGYqznMtQDAmnYM+M0J4jnOgc+yGilsTQO09bRh/M9nM/ps2W2XGI9acK/1pTbIyFC4ETe84ErXqFmFxcqMGViHU13sPTabAUivj1d7Hs/J20HSo8DvQfTNzefPWQ/FikZShlObpgS44J4dALC514rAgpiIMceiHi24oa610ICcAWx6gcA2PbvowSdKS1uS3bSn+aHzLPjvj+eZMuYnuY98ITBV6042Jx/8NYwwhg3QpEjL2GOeYzVc3bcLpshLoehJ3nrQ2uLOD8kgbJqRe4MZ7SA/2lTP+ryKStbvme+L8UzPXdOijMhuyusMqjNrWKk1t9I0aI9CJuMA0HwI1QnoSYRfIZr+ZQHAorfmA1PWXhpLFsSzHdTtSknu2DubqTjS3Jrvu+82bv1CnxdTfTPHZ0ZPCiXZMa5Mz87BFuQkFmsr8FSQap03H5u8jaX20/K014qiZrdhVuHB1gy5mfwUpwICO5mI4TKvTqZWSuyIeBp7jNPjrmBgYAiXLl7Ce5cv4tTLr+HhvTtRU1eD737ru1icmkBVfTXqa6tRW12NutpaLqtUVVXFaXgbGxoxv7iA5pYWfPbzn2Ug+MaNm1i/vgdjo1M4eeo0zp25iJVQFF/44h/gYx//BGrq65BKkxG/DBOTE/jq3/09Xn7pNRw6sAeNdVVoqK1Gc1MDxkfvYmpqCkODg9i+bSv27d3LoGdX1zrUNTTglVOvo7axEfv27ee0zxOTU9jQsx5VNdU4euQo1vesZ8BFBxecv3AZQ0MjOHBgPxobG5BM5ZBdKWPglz5kc5DoQK3XUhSoDguUDG9s61epfAloZyd/LQod0cCKGBUgkOeDxu9IP5y9jf+AU26/8vIr+OnPfoa21kb0rO/C4NAg56I9evgIZ0xbXFxEfX0trl6+gguXrmDHjt2orGrA1Rt9WNfVjd/46DMIl2Xx5ltvIJmaw9j4CO6Oj3KKZGRX0N7cgso4RQlnMTo2ioH+27h16ybu3hnCM08dY2Clt/c2rl2/icXlDKqq67F5y3Y8cew4pmYXcO3mbex46CE8+dQJ7NixDQvzU/iXb/49/uVb/4DEwiji4RzSS2ksz5NtyZYwQsKKotWxIBsQZWLo7tmBP/6T/4ynPvwx3BmfwdTsEjrW9aCpuQXpLJVAk4ACsiXJylL61AxCguwhtCJ2NDnXlA6aHAt68ZOf/Ag3r9/A4sIc+m5cx9zoAMpiYYTKsgwsriTTyCTm2c4ogI0Cfdn2o7P6aWmhGYwtX0TGKllHtKN0EgIiWSJaPMlmTmKTU7Vn86+rgXzrg3yA7Ilcli5Epdaorichq0ru6WyGHowyH0QqftQKn5W9JAA4WsYRwGVknmSfiRVEYwRMq+AVtYYCZtHa0rm1+9NJJBkIi4jmo6O2KSKdSYgcFZRvmgDHIaykV5BLkG1RgGWl4nAUL8vXFUpBXoaq6jjKK8p5rHQ2E4tpsUlzGLI4FShGzDRKKajJvCn2WaEDpx7xAAC21AkFxmuQkuzcNTU16OnpYYeg8fFxzgpBaZU1j9Vpj8UZpAwf/vCH8fDDD+P06dN4+eWXFY8QbMANfppUGnT35N8p4lxtnvW80sd15C2Xh2RaloAwliPMK5y8kHmJhANrcvG6HFi0QvZ4bVO3HJVESbV4jzsFtOZXFjEbZS+Fd2reppUK6zIrg2J5JUFnfAY4bb8G5ykATrSPhsYa7Nixkx2w0qkMfv7TnwdddItnEA+evK9X4MFG39fbc+8GF4vV+d1uhFcI2/Po0L64iae9KOlyibPNIpqpaXZoA8aKF5VRLd44g5LUC9WcTaaSLFRZ0FI6GE6FTOkhqJ4HpYKO2DVdVF1cqS8rQCl9dHSrZobUTmVVJXuWErNnj0Jm1srTR3kmEdclsJYUJQKJaTz07/J4nD0YyXuO6tUSOMrKK6WtKYswOKq9m0gwUCF1ic6VFE0EqEq9AFXPl/Lqq7QnfHmIhK0awgwaKwBYastQRLMY8/R8aJ40RkqjQ/PgesIKvNVCS7yaCHyW6F36Q5HOlGpJR14TcMxF3qmNmNQwpr8nEklOJU2dytwkmloEply0pL0Ig7mkDOs6xVpxJkFDabDpGctTThmLCGzmVNcgJZCif6nfHObn5tHU1IwD+x/Gzp27sXXbNr7cnj1zludLfe3c9RA+8cmPYsvm9SwkZW5KKHOEtCiRutaJv3nJUlFKO1B5x6HgESqt7V+hp4PApeKmEiRqVplWu7jO854KnlO+AcdTw1tl/6W+Zo+3tHUy52nYdEvr3mPrxOBrNOPSPUUltV90JsDNb9A0D3phy0rVLTDuwuZReb8QDRZ+322882op6BKyeu6hV89hDXYuU2AEo7EfRQKfPEdjooXS65ZGUF5qRpB5u5gefPbXMhboaCXvtgryBH3Z8iOhoDUN2B/bLqMp3dWgezO8plCAwHh1i0PRi1noe/CMWkiHI4J7cZ2GuLWA8PlTF3rTSybL68WXbEbn94zScJ1rYtnxlXFRt1/I8aLAASvct3FOPYAuyVxq6PEFd8+5Bv4e/94HQZ439pajN4LJxY90C0UcmK0K77WFkBfYFwRqe/Wlga7gGeQ/4Q2iyXMy32KNh6b08xC0nrLNuaLeCejVrc+sH2ZNwxkJTob6QjJYR3/wLrgmLv/U9Oe90/ouIwYxbRizDWRu2Z3nPOB1rqwoYE2P/oToBoDNJ80RO+3nhSS6asH0C3SFsAbroDZNCYBdggbh8kc07+qOc6P+Ya2/yQbVvjH70C/5iVjDuKoJPA8QNjo2+a7czlU0uuMYGbSubA2m0VVTVeDgvNQNe5AG+/aanGbkThqyaVReZxDB7MetDxj1v7XuzHda9Rzdq9nYzIZnBWRyilSyScQw2N+LW9ev4Pz5szj1xi+4xu/UnSEcPfwIKirjmBwfxfruTqQSy5iZmWVH6mQqi2Qyg7mFJSwsJpBJZlAWjeCJxx/DRz/6EU6nfOfOMK5euYpr127i5s0BjI9MYM/BQ/jUpz+NQ0ePo7mtDWRpCSGLkydfxenTr2Pblk14eO8e3L5xgw310XAZaqqr2TYwPT2LAwf348QzH8KNG7fw5tvvcF1aSveczmbR0NCAaCzOAPChQ4/h0UOPil0hl2PHb7rPV1RW8N/JNlFZXcntsq2aAUif7eJ0v47cBE6uyECRyXmdZ4v+Zb/vogOuNSxAE2FaFPlLFo1cNoPk8iKuXb+Kn/78Z0gmE3jooe0YHR9nZ/22llZeg6npWRzcvw8dHV241TuAsbEp7HpoF44eOYLNG9owOzuLqclJDAzcwpmzb+L8hXMYGBzA3p070N7agpqqKiSWEnj95OtIJhbQ0dGM2dkpbN+2GfX1DbjV24el5Sx2bN+NpUQWkWgFutetR2t7B44dP4aaOkoRTWuXQ2J5Dj/64Xfw7W/9HaYnexEtC2FpLoH56QyoBiub+BSmLsCg6A7iQEL0GsL+R07gE5/5LLo2bEdVfTPWbdqIWEUci4kUR3zSh8qokT0rGo6Cyg9ks2mOB2U7UjgqAC4Bqys5xCJluPjuebz2ykvou30Ll86dwexYL0IhWvUswpE4WtqbsXHjeo7e7Ou7jeE7w5z6evOmjZiZnsbVK9fkRBtOSDIXJbU4KlFF5SkHDuF55FYhACD9TwIvJNJbQYKq1Jyn95cHZ/H/yhxLSS8W8bAGf9kGSbZC4+Pg30W0VdQjLlnG73C65xDClRQBDJRFCBCmPxT2oXikChRhUJWjgAWwJWCXwV3rINpnkP+m6gZrMIvOYCgXQjZFdayzyCYl1XW+7UDaof+n/adaxdU1xKsyWFhY4sAZ5yVAz94/E44ZxWmvlaqP7bN42sHPmlWeglGEkqzaLkUP0DTnBvlNp10LhFXta6DV7Md838thQH9ngpgE+jY2NqG5uQlVVZWYnJjA9evX2RnJ4uMqkyb1Rbz/2Wc/gu3bt+O1117D+fPvyt7x0ggg6/cJsr0URdMFHjKdQ2wHTxmP5cBnRYobVKHAV4l8d+6xtpVrPiXlCuwoOm3LL0Xts6jXUwe3eaG5lnV1tbzmFRVVjHm88caDFNBrpZdflfeL5zq/KjN6ME7PFVg9ACzNaW877VGl/yu/OWurWJd9g3NRvZN4edyOPCVQM0k55ykq1a63wAAwe9FTzSqJRNVGBdZFdQ0PAgC1wsc1PQhEDnF0a0VFBfclKUZE6aQ2CZyl1nQKZwZWeQwShUtKH0cJsxedCBy6iKRSSa5NTCmYCAgWBVlFy0apBjClIrIVRAFIzRTKkgJaA5VaWeO0QlxTJcdRyjQG9hRS3k40Lp0emi6C1AVF3YpnpW1g0Km4RYhKJLGuu6CJQXsskScbtU91jAlIpueTfPEiDzkB4nUqZX6Hx0DetgSAU5SzDTLLPokTAM/NUgplfeRCa9eNCRNIHKE/BExHMDs7z8D7nt27OT3R1NQ0rl69xgB0bV0Nnv3Ih/DpT/8mKirinDY6Xi7gMTsHhAhwFxBKRy7kqQemEYR/9GB3xXJA4/L468RiSjFSFV6XoIUuDdhcyx4UPyd32rkSDHBrGaDHu84xF7dW7nmuiYRd26eNWH7TNM3FSu00YoLNK6n+1R3x5dXyWte/EA0WbpuNdWpIfjia8EL/jwmIl0oeAla5xphnZAwGsZUw98LY84ak7l36leAAyFInZT4fBKCupW2T8xfqRy2v5ypqgMlvg4MA+KDfHQ4V+kwYg/UAJ/OWpAAJ3w8AsHPpdN09Ewpwz8h+gwzsqwWA/fieCYkKrTtHaKoMxWHn6n2TxtS+yy8q0s+XtflzD6/x5e+///kvFv51tOkLVrNG7tG9ay81GG1G/ZZ4jk1DRWEDkJ2NaDURGgLsOQ+Q73clzME0+tjN2/0Ua9zRpqYSunY9akow/ZNy4HWkkjZfs/dYasjmMxj9DWUosox/Fphngy5CMQUkoA/pm45vDnEhm2N9xQCph3y0n/KmWd1AIQBYk0Ye6OxBM3LMgxI6Sq+lGHKdsy2eCnjWyplXL7GXKBF8zNgEB3BtxqB4920Cs/pe7tgvmbF8Zap/3uRmuaTrt9zkIfvt/AhY5T0+S5fx+N3iWkYnnufS0g+crELu1nbXNmmaDeo9Fz1Sj187FlJkK50PukdzNi5I1C/ty//P3nt/yXVc56Jf556eHIDBYJBzTgRBkBRJUImUKVkMCpZliwr2lSXfe9dd9594v7x1n4Ns2ZYoWfkpUFm0JIqimESCABGJDCJjIian7un01t676pw6p0/omQEIUA+jBXGm+4SqXVW7du1vf3sT4/SPLz2P737zKRw6fAiFfI7TBBNAtnbFUizpXIjhgX50d19BX28PhgeGsWz5SjS1zEN37zWMjU8hFk9jOlfE5EgfIihg8/Y7sXrtKgaAqd5uJp1BuRzDtcFx9HcNoq1zCT75mSfx8CMfRG1DHUZHR3DhwlnUZdKYnBzHsSNH0d3dhQN792N+Wyu2bd/GbOOFnUuwZv16dCzs5GD3K1f7sG//ARw8cpjP77WZWgyNjqGxoRH33HsvtmzexAxjDaBLTdAy1/+keVukAHTlz7CyX6ogI2s+qyG3VrgxTtZsoC9VfldTDzsAZTXZvNaCZEeOIEUB/LEILl+8jOef+x36+nuwYtkiLFzYgbfOv4Ujx09gx45t2HXnLrz++j68ceAw5rfN4/lBAfBrV69DW9s8ZmUvXNCBxrpa9PZ04+rVS+jpuYSDh97AgYP7kIhH0bGgDalEAvlcDgP9AyhksxgcHAAiBaxcsYQzpJ05fRZr127EYx/5C0QiKfT3j6B/cBSNzS149LFHMW9+GyanplAukX6OIRkHjhx6Fd/9zr/iwBvPIUnstkIU40N5TgEu4I+dBpXazCApEzOoVFoK9+75IN73gcexbdd9aF2wALliGZP5aZQiJQYAyadH4G6kTExpKvcVk3TATKQQHx2DykRGIOJEIY/R4SEceuN1/OLnP8PRwwfR1lKLDWuXo62tCWtXr8SK5UvRxTLq4tSwly9fwsjoKCYmxnHtWj/GRyetNMKiXirPSnq+8FAqvcjrVoG/6XQC8UQc42NZYZOT3aLSEzP4rYvVVq9+37Yrubyd8udx1r8b/eMBAEcI8E1GEc1EEU9K1C2BwDTcvAXJsIvfjgBg5b9jELio2L1qnelskhK4xkpQfLIyLCAPKLlYmfU7JT5KHTdjWi2mGEgfZWrTTKLJTmWRo9z2ynddaTn7AcB2zVjnHhEMAHMAZqCx52/7u4dyJnaDFzCqfdu8FjlzpfiMaf8nv7X222p/sn6/9ul6M3F1/8tMcFq0aBFaWlrET8ulHssYGOjH1StdHBwj9o8ONpG+0/rasGE9Fixox5tvHkNfXz9/rtM2z4UBPNfl4Jaj82/RNRrkN8FtLTP3/fa1dlYCXZrS+V21QaLOHnq9zwTSzWCUZcuWYcWKFbweScYvvviH6ifjXAV7+/6bKoHbA31Txf/2vdwLALZiJnWUinEAdIO65H7TGptqgZg/1oZkHewMd5PShgQA08arQUa6hwBYYgGXinmL8UtGLb2HgFYdVU7v0psWA5UExFJBeUpzQqk9yLA1ns0poMkYUmmVaUOiQwQBqgSe0ruJEas3OGIJEzhMhiAbUgqoJNCW2MEUiSoanowOOepJrY0YH3I4codqnSigOZfNYWoqy59TNCuxiiV6ksBTAnKFCUwGG7GI6YnENKZ20Oe8ESvmr6SfUdGJsZiqQayihJTTQwOw2gmi+8EHKAKjmYVM7VNpqqkWSzTKtRmE1SuGv4Dtdipueo4GfK0azjp1t4q0lFTXEt3H4xYVcFaD3byxq1QaVC84mUxxBChdTqmh6X0Tk1Pcd2Il09hlMhk+LO554D488cTjDAbXZtJoaWlSRpRqo67LFKDF/IxBx8GwmmXID/LxLlRz/zvwmuqB0mo6F7bVVAdqVvOmsGuq79etCgCzRvQirFld9+rjnKawGj69Alz+V+d+4OYKaV3hukraqNKymdPDsczMY3vYyN6Y793cpSAAWHrk/RMEAIfNSSUq54P9wEwfsLHi/T73W85S421vm+YzXmS+06tNrukkW7SP7C2CoK/MnDdXOAQ0LcJvioUBvGHfhwLAQTNLNcp3kNQB9cYsj6qe6s2GtFzvHs9wriIGgNljUNXrKtaJ710hJW/1upsrABzaas8FHnpX1RfMGAAOYiobXCndAKdTyt4slK/eWpfV6hEvJ1c4A8CCAKwFoZ0xbLVXi7ZqVeBxfbXtNwfGdrZY0nLt09UO42wmvzxb9JnynlqK0gaAFenW1RA5IYoLlnYPZ30082KuxWidH/Q3ClJUsaGuCkEVnWYnpFIU4jjzl4u5X2pbxG985cSms1V5P9MNAHtfpaCFGUwCky1iTqeZzMVqZ4fXdZY8WXWq0TQ2UzMkxVm0w0P4IecsfUZ3zHKtR6x7K8JuVHaCanppNMCln7QtWc1T3JuDOKKdnfPWP/ad6rjLi4OPocb+LrrGeIv6neSvMSQnCCz3M0HRSkdaRjJBwegx7N/3On76g+/itZd/j6mJUbTNa1UZvEro7+tFkoLWY8Ddd+1CfUM9Dh06BPK39PcPoKe7D4ViHum6VkRKQOeiTqxZvwbtC+bx2b6vrw/dXT3o7R1AQ30zs0fbOzrx7vc9jPsefBB1TU3IcUpfYtjl8cdXXsGRI4exqHMBThw+in37DuDjH3+CAc/aunp+PgV6Z3MFxONJnL94FfvfeIP9AYNDA8wAvnPXXex7qKurR4zq25KfRrFN2S9EJbPiUQ6ap8xoUlrK0O1KuHbAgr26K6aoSeDWbFCfzAvGFLUAQm1vFJX/qL42ie6r3Xj218+ip7sLqWQUQ0NDLONVq5ajoakBtXV12LR5M2rSNfj9c8/j7FsXsHrlCg60Hx2fwK6du5gZu3fvftRlajC/rUXSIJ8/hXPnz2I6N84lsHLZLBYv6sT4+Ch6zp1DKpPGsiWLkKpJslyuXL2KaCSBz3/+i3js8Y+jt38Yff3DOHHyDFrmzcdDH3gvEwuynMUuxmXMkglgaOAKvv2NL+HHP3wKTY21KGQLGBuY4vTOEitiEwkYAEZUlRKL4a77H8Ke9z6CtgXLUdfcjuZ5HWhobkQqk0ShXESZJpkqn0bU8QT5eIgBTEAO+d5owRCpgIIc2HcnoHq0XMLhgwfR39OFjgWtaG7KYP68JtTXpRCPlHDq+FH88Dvf4TTR46MTyjdop4W11i/7Mj0C4YzMEkLmltEWH5eUh2tpa2Q/3MjQhG0rcNJD+9qZ65fwO9x6M/yOyis04UP78mbzjBnfY/l7JTEk+S6J/ZuoiSCeJKOB2BnkUxUfoNZ5rDM1A1j58IoFBQDrOExzIdN4KQCYQXhOAw0gX0YxW0aJ6ve6c+k7OqOyS3CacNIrElgjOl6A2XAA2FboDtvD+vjWB4A1GKkxdQ008jrQOlWvC+NvzuBoZN20rDvjWpO5quv4UpCLJgBNTkzg0uWLGBoa5tudgZF2zeDGxnrUNzSgt6eXa91rUyXMdPcCumc8n0Nu8APT9RwyA0Q0ScwBABs2SyUALPudG/y1bKkZ2Jxu+Zrj6x47+ptSdK9evYbXBe3Fzz77m9kfNK630G8/74ZK4PZA31Dx3joP1wCwCfqarYuqer7+h2i1SRqbpYCFUmOBlYyDCewEgQnQZcCTAFauB0ybirBPc/kplaKDgEHRdByFRM9WqRPkgBRhBix9zrVrp3NsbFJq6XQ6zQYI/XAq41iUQV6pgQtmndIzGTBmAyAiqZWnKV2K1I8ho5q+o3TGFC3JEXXFIqbzUqOXahcUdH0Tvi6hnB5lxJPEBI7zgZCMyInJSWbPEhuZUlJziuhigd9vAsAEmFL7KMUzAdr8tzpsMCtZAdVcX4NYuGRkRcWQ1gA3R9oZxSv4QKvS3XCKaxVRTO3lusMq1bREDSrWrxm1ryYGA9acfklYw1wXgSN0peavFK2XMWKmsALnGeSP0bwQw4I+p2vos2iMDiFJpFI1LGNOfUUxyRqUTia5Rgf9ECv4s599Elu2bJQIa45UcxrvarJYfmH3PmkruBDvRdhS5dtnuAuHPfMW/j4MkJp508O2mhsPAM++T7rtN278Z9626h2kltE380GruEOOTO6lYAM5dqrkSlmZM8D5rXY9esnX/y6zcdWMTNAMDL7feTw0HUVmG8wDgte7rjsAbJ0OfDSTC3ScCwM5bOroFI6+1wUCSh53uYBaw2ft35Qgdq/yH0qQlPf7nJ+6x9xVQ9m6WD0tjMEcCgDrSF/D0WlZVdWs4LAGhI3gDf7eDbR6NjdghbpYVteltXpM9GsNVoPbf+/VMpmT6hsH61fryGBGvqMPNxwA9mDFhAjRH6Sy56j3NTrVonpBlQzgMFCsegC4MmreBGiqmTuyx1Vqimr2Gf/nV9oRYY4t57PCbKgg1UiGswngyqBYeruiY+53WTu/70tMDM3cD3i28BnFnxmrx0evKTn/6bTA9vmygtjlEqD/+TVYduGWh6UklNM4fBbZ4K8YTHZTXXWMvdF3xwss5234ayuu0Ku1EgKXgBp9TnPIzosV7idCF5NHlo7hMDcYecrl7t5qHQBqWBfdtrIN/lZn4VXar2Fv1Owe2/bVz5AAF+mrBnedwQTSJrlEJWInDMywo+l6XhvMMpQahPEY1fOMcQD6t7/xDfzHP/0fZKI5LF7cwX6H7r5e9Hf38Pn7sScew549D6B9wXz87re/xbW+fixevBg/+enPcOniOcSiaQZg5ncsxiMf+jPsvns3urq6cOTom5JyuSbDgHEkEsey5avR0bkUsVQNFi9bgcbWFmTzRWHzRQFy5GcyafT19uLiuXNobW3GimXLuQ4wMXmz2WnkyKcSjfM5fnJyGr/7/QuIRstobKxlgHrbtq1c+zObyzNwI0HwYl/pGo0kE5ZcVH2mfBoKsxGZGsPmtpr4O9s0kzIExg1eete067XO0o9hFnIsilQyhuzkFPa9thfP/e45ZLMT2L1rB9cp3n/oADo7F6KhsRH7Dx5BZ8cCbN28lbPM7du/n31dd+/ezSSCq5e7mAU9MjyE/v4+zGtrRD4/ie7uqygVcxgcvIZiYRo16TRq0kmMDV/D+OgwGuprcenyFUwXi6irb8LOO3bj0Uc/ggUdS5CqqUcJcQyPTqC2LoN0JoXsdJZlWigQeSGCTIp8VBN44fe/wPe/91VMT4ygtaER13oHMHhtEGNjo1IqTG1/JCfy0zTMW4SFS1fhsSc+jj0PPozRyRL6BkZxtacfk7lpLF62BGvWLEddfYrvp3mbjCf4H401PTHPzhvOFIwUs9vLyGenuZ7y6PAwursuY2p8FK3NDVi6eAH6+67i8uXzGBsZwO+e+Tle/O2zAsxTVjk1ARKpOIoF8VPpAbcAVV37Uvsl7WOqqgsr4B9dX9dQw+tg8NqI8gl66IS5bf6eSkbrdROMC9dGlVdosgynrlZszhlYn7N5pTOTAwHA5N9LRRGviSJBNYCj4gPmdhjnL15TJZ0BSAayVCB/Jo2FtqmVsBVYz6VM2c8oqaLL06rmL9X+1amffceHHiJfkryFhCQZHrltxFD12jUdH9rMX/NSrUccASp+0jT3xAoFZKc4DgMzw+xk8/VuoNUr0IkZ+XrvMer46rWh93OTvCVgp7Mtxi0AACAASURBVASKSEZGYQ9TYA+xfxsaGqxsmkTGIpb+2bNvMdHHJAfRvRYIX5ZADCoTmKN63wVJZS7rOTiAM0xms5vgzruC3kFYhjUXWEepEplKnvpJPHbKF6KDvdiE4MwIggXo8XXoBH0+9DFx3HPCq63mNaQvxJcOzJs3j0sJjI9PMHFtcLB/9geN6yHo28942yRwe6DfNlHf3BelUs2e26PifFope71aaW0EEdh1erkqCrE/BZDUm4QvCKweTOxhSrFMbE9SQpRzfio7xels6Ds59Eur+BBgKFCdnpkeRYApGX0MKkYVaKvSTVDUIaU4ph8CY4mRSymMCYyl6wsKGNYOC6kDrOrjphJ8wKIfHdVEipKAyunsNIPA9LtmAGtjkyJWE0kBU+mHnpmdkhrHVFOY6u7GyNJlliylj5Z0yPQ7pz8y/umUHPRfNqbzlDKDNkcBpXVElpW6w5CRtWlw+hoy/On+vJXiWaeQpj5IfeMSkqkUM291ZJxsysJY1oCvAMHEFLZTmWhQWDYT2dhIvtpQsOYEgd7EDGYAWGoTp5JplXKkzFGiLANqSzLJDOz6+jo8uGcPPvaxJ7B48SI2Ei3DQacW1IalDkEw/GvmZFdHcP8FWI0WNE+UN3cpvy1vnzkgGdasaoQc9ow/3e9nJ29vEHh2z6petk4Hmqw0bfwGgYzG8rReFnSmVtXQ5fmOJHvVt/X6XelsqZc6cBvd7hl/wwBgEVBgeIov8HmdBHTdAWDdLtUv7fCpqrlesjAcEJ5zzudD++M56i85wcoBz5PGagLA1Et7tVTXhlsbAHbUga0a/LVlbjlrfCaAzI+QMQoC4b2YwD7Xe75rLgCwZc+EmChh/QtYHNp/4HtJBaMuSDOLnP3By+sPAMueE9Ym5/i7QaiqdEdggNP1DwF8uwBgQXtd8qNF6Zn+2WsdBbuTKx3YTtuE4lG5SozPIJgAsM2asAFq2V/UvHLtdJa9Y3RPWSX2lKliAwlcXmUnP9buhhPMdYK+9lWm7SNOZ+MJVUyCOQPABKgL1OsaAcN+U/uT3ywP0q4CYLrT+utUx9p6iwgQ56FXqwFA3GJyrG+dDcqrd6rhYfiN2z51Pt8cZ3se6rmnATN5vdKP1jg7fRraFBAXusiDs4ipBlB9SmJHppNJPrv/5Iffx7O//AlaasrITU6gp7cPa9auwboNG9hhS7V0t2/fjh//+Gl89atfxfZtW7B6zRr84Q/P48jhg9i0aSsWLFiI9o6F6Fi4EHv378fQ8Cg++tGPYu26DXjxxZcwNZXH6tXrcOzEGfz21y9ieDyL//Y/P4/HPvIEYuRLUYsjmYzxOZ0ankxQauASA5wUSE9+IArwLnCWMMp+lsa+/Ydw7vwl3H//bixeNJ/9B1Rrlhz8DPiWqO4qBbQDJaWLOGOYEiOX/NLB5zbW7jGP7eCSimwdam/XNgh9L+PlYdOrdzhseWU7kmvn0qXLOHn8GOpSKQa9qa7lK6/9EQ0NGWzauAmXrl7hzGbz5rczi623t49B3I3r16OpqR5dXT3sFyrmqR5vFmfOnsOly5exbvVStDTXASggnaQgeambS2mOz7/1Fo4fO4Rli9q5dunxw0fQvGAR9rz3YaxbtwWlchzLVqzFlq07EEum2L6cLuSRy2eldBu7neIoFSJIxgkELuPooT/iB997CudOUV+SGOjvR29Xr6QfN9YLMYzf/fCHsePOu3G5bwibNu7Au9/7EMqRBNJpYnqXce5SL6cDz9TXIJGIYnhoEIsWLmT/YNfVbg4KaGmfh4GRIdRkkuhoX4CpySwWzG9j9i/Vsz64fz9+9atfYmxsGI+8/wE0N9XhN799Bi8/+xuUpycY9YvHIogliEjh1J+c4c7S7+Jf02md2R/HJAR1miQdpYNxGNSPIZWKo7auFtmpKYyNUn1SASKd4Jldfq5aO+LtvE7vD5Im1+ukfQNbQxmaiZiSiiGaAGJJynBImRHKksJdpdjWqXxFRTp3kzAAmFzMxBZn5nABKObKKE4K8G+xfz0UvLXjURtprNOUiTKFbDaLwrT4Va392NGkyohVf+BV3+i/Q1rfuFigfmZtMNgYtpMZdoeSs/bRajKP9qdSn5YsWYKFCxfi7NmznBFC/2jfNv2XAN21a9YglU5zHV+6TuMC2udNzybfeUdHB/vayZdLbGDymV+4eAHXrl2zhp6uJV92Op1kfzz5uGkda3no9Scy1+cN/36/HQCwuYLs9yn7iee42v1VXWPbjrXbb/r55Xf7Hr/rNbM4yMcSBgCbPkEz6ITWxOIlS7Bs6VIuyzg+Po69e1+do7PjBuqa24++rhK4PdDXVZy37sNMAFiDvuZpXLNtdQ80oGdtBopRyilGKNULhWEpBjCnhDbOljYI7GQBixOCGMAJST9MKQdKJY4WnC5M89ekkHQufJ3zn9qmWaXUHvqcPiOQlzYfjlhURga1mzYe2oBog6ED1MTEJIOnBMSKsShpixn4zUu9HV1vl9pFYK1ToYpBSQYDAac6LTMrUuWYiKuURZwKhdjHxRIfzugd1PZkSgHAlD6a2MUqzTRHXqkaNwSSEuOYgV3FeKW+URofOmiZALCWA0dUWizcsgD0OpUaRX5SCuhCQQx7SvucTLLcaFMhg5eAdKoFrDds6pNm9spmLICvsKWlVrAbeOaITGUw6/TPEqVpH4RJLvReAqBpM5I6wJJahH+HMJOJRU3GJB0qt27dgkceeQRr167BggUL0NzUKAaC/j/bJySGhbn8TOCg8tvKhRqmCfn76g2vW1cThLfsxgCIYQIOb9etfMWNkVm1PVapu6yFUe19M7+u8hVOx5heIe6VYo6+9Z2BSmiHrbX/8IK276pGvoEzrJrpF4YvuMTl1jde0vTs98zFLponrA9hILB+QJVs3MoDx1z0X0jjq2xT1aJzyEJHoOuobw9hOpyB7rZafJSqX29eKFuHWQNKPd/hY3ADwPYT7COwHwih9qaqhidsEs2qi4E36bnrSLQWOqFd7fRM02a/1vL/+bSkknso8naILCQddFgntW609VsIB8Oc8w6E3Mc8mQUAzHasFk7Q0BtR6eEzQDs0/K+kdJK2R8T+NWiKejnYrGj4EPNLRCOBi+7naJDFDrzw8hQq4YSAcVUtsXABWldUgf0ZT5vL2vVpeQUA7P0OWSv+89kG8OR+cz3S7/QvGvG+v+KNBlNYO9osh5trzfo7ZV3zwLfOsRJv2PeuMQ16r77UdEqK003HMChrRw1Jtc/yWv6mA9F72tm8X6ec5eUyTmpf5IfZ88R6n719Vr7CcmAqneBAtnXgnqQ+Zv650QgnwBq8wIPAX2bWBgXR6KXt6N3Ma+tZ+4Weg0ajzL2E9YynAewEjm2bV8BfXkOlIgMdlPo5FY/jxImT+Oq//iv2v/w8Wurj6Ovpwj333oPPfe5zaG1txdee+joGBofwyIcewet7X8N3vv0NLFm6Au0L2nHx0gX091zF3Xffgw0bN2HZ8hWYP38Bfv3sc3jxj3vRvmAhs0gnJ3Po7FyCRYuX4PTZi+i5NoqNmzbggXe/G9t2biOHBnLTBatGIIF8YtMIW5nqvUogPmVmI3oeZfuiLGwxjE9mhWFZm2LwkjMBRMk/ogLGKXicA+alLJUJ3skrVFkpzQRW4XPmfDDnqa1YXWrTCryTXSBI70rfDNuCAS7KlhbBhfMX8NILL+DVl/+I7OQk7rnnTixZvAhvHj/G6Z+XL1+OV/e9wWNy5/btWNS5mMESSn9K7GHKVkfptuPRBBob6nH1Sje/bPPGVfz9+PgIp9oeHR1mRtjg4CAzgaPI45UXnsPYQD/Wb7sDH/jQoyiVE7jcPYhNm3YgVdOA+sYWbNm2lVMtExtPADji3lJniKQh9XZj5RzSsQLeeO0FfPdbT6Hr0nlsXLsGk+Oj2Pva6xYDtr55Pv780Y/iIx/7JHoGRvHK6wdw5533YPuOnUCZxlfSQxM4d+rMGTz7u+dw8vQprFjWiTUrV+EsgduXurB82VJ0Ll2EwZFhrn08MjzMRI+Vy5chUi7i6NFDePo730d+bAA181qwYf0KRCMFHDt6GJODvSqNLCF/RUSUPcP/celU64xoBRKozHXEMCVgVGWV0GQDmrMESBPzl9be8OAY+wOFw6H2MZ6vFPRAZAoBqG7FHw3WiTq32aQ3vK0k62gUyXQCmboaFInrHSkK+zciDFHyrbI4+Z/sg5Y9rnQzAcA62EParLJT6KMS+yXp4wiK05C6v7misIH1erXOFPrEZFh8yj/JJKI0sdKLKOaF9GPtQ44N0qnDzesq92HdOX9p6z5b9qzxXi9ddL0BYD0n9PtJ11Lq37a2NgaAqezeK6+8gnPnznEnTFB3+YoVuGvXLvanE/h77NgxTE1NWemd6ZkaWKZraF+iNUVMXvKnE/BLGSfsQA2aBlE0Nzcgk6llHUdlFjWrmIdTsVPt40vwnH67AWD3SJu2DAdzsU+80pbWsjLBX9teFLmb94m/XdlqAee/cADYLq+igXv6LwH2GzZsYNCe8AoCgN94Y/9cDho3XOXcfsH1k8Dtgb5+sryln1STajVOdpVNdQPAXgpOg8Ia4GUlxlGuOg2EYgL7pYIWyFgYu3ECRMX4pyiu6fw0s2UJDCRgmK5kI5ZTP+v8+JB0xpEI19VNpVNsSHL0EF2ronAI0KSNh8BEUqBUA4XuIWCYfjg1tEqVQuaDTnNMhqGkWabwNRVJaJ3sVPoRZgNLXV1RugKY6rQiHGVPho9KKS31eCl1tdSd0FFODEgnEpK2miNcJY2G3iDoOmbv6jTQqu4w9Y3ax5uEshx0Smu+hwBgFUmlN32SQb6QV2ArMY9VnWEyzuhalXpDA+ocyUvt0bVPyiR3YklPKwBcgdRqd2bQWKfrVrVJdX8kRbQwg+n5PN6K6cuRvxwTIAC/7gen1o5E0D5/Pj7ykSfw8MMPoy5Tq1KIE1hvp+7hA6NlQRlu3tsA8Kz0UTVA26weHIpeze6p1+Muu8+zT0N94+R2PXp4/Z5hHbasR9rAld5g/Jzk7HhR99mHHtsEqbjP8CJbe80suzJXhqo6u/q+PahGqNnvWTZfnLT6YBz2EB8g2LsGcOVoecvqekAfVZibPkDwjMfPEwDWjCS3AO29VL4Jb+dMpCEORRMANt7vYgR7OQP0u4LnURgDONxJETatZvu9rRdMAChMxu7vFTgRdptHI+21ad7sWk0ajPF4flVjbYEChu84LO33jQaA9fO1Hg2QncMRVsVAM8Ab8OMFAIsOr+7HG8QNu9fZJtmr7DdW+27vt4T0VwHPwY6oyhbcKgAwnzsczXPJ0lIv3lLUdoHTR2XbU+y4Dxh9zSDVsq8ARbXTWK9TF4vWHDOvcfdj5ur7HE7psGlmfO9m83ozqu1yOQyJWiKcAQjpNf3cQ+FxjT4RVaECbIa4z6Sckep17OMC0Nppjw3da1wX9Hy33WnLXe7i2RWwwN0EYU/Q3aI+ej3IsFP1HFQv1DPbYdtWjI3OaiaNtYIpVMOF9UrZsCQInNwCBAZ/8xvfxNe/8W2Up0ZQHh3A2rUr8ZlPfwq7d+3CN775TXzlK//C9sp73vMwM9uOnzzBmbq6rlzgFLvkX6Dn1dc3YM3qtRgeGcPJkyeQyLRg173vwl133YNtO3Zh27btyGbz+OZ3foDuvgF87BMfw7r1KzAyWcBkNkcHeAZ0WdaUblfVLKasZuTjIJ8KB7ATUMaAsGQqo4Bv+imWKEifymnl+WxPfgzxBqnSUjQ/OI2vfKp3Cm3zePu+SXiVe7qXmvHdrjyG2jEP+RUkxwh6urtx4dxZJGJRNNXXcS3b51/4Ay5dvIRdd96Brv5e7H3jMAOeWzdvwsT4FA4eOop1a1bi3Q/eh1OnTuLVV1/Hos5FWLpkKcZHx9HS3IwF7fNw+PABjI4OobGhDuQVm5ycYMB8zerV6Lp6FefPncbFc2f4+j9//COc5plSMDc0zcPh42+hWIrhnrvvxbYdO7i+81Qux+2OxiLMwqQaxvSTiEUQLeVRl46i++JZfPVL/w8ihSw+85knMTY0gK997Sm89OLLlJQcjz7xKXzhf/xvLF62Et/83g9x4q0LeP/7HsLGDZuQSqU59XIiHsPBA4fxw6d/jNNnTmN44BruuWs7GpsbceH8ZYyOTmLFimUoooh8kXxQJUxNTmHZ4k4smD8PdZk0nn32tzh08CCi0QKK+Sl0dLSiqTGDy5cvYGx4RAJnuDyaaz9X/jfZ5kvss6J1zaXIuJ6mXE/zzSpjptKM0xjX1KaY2Uj3TUxMYHR4guexOaUI0EqkYpjOFpnJONsfN6mlmqCf2b7r7QWApbQb6ZlInFI5k1+0BOYEJVS+bwraoOyHcRXTrRaztecSCaaoAGCz02bVHa1kKXU01f6dKnHaaGb/8hLVOsO5i3idmiVLoQoW5P1YMho4j33VAMC2fRNmDwtZyND9IQAw98kH8JvJ3NHP0KCffi79vXnzZmzZsgUXLlzAa6/t5ZTLGvjVLFFaN7RGiCHc29uLgYEBKeOoyjlymcJikX3ZBPyaACaxhSmIhe4bGxuTIAz1Q+BwW1sLf3atf5D93EI8kvHT19psVfszr3XxdgDAWu6V73IyebUMZgIA66F2Z0B1nsv8LaTZAMAkR9JLlLKbxrOnhzJA5IkdPyNTb7Z66vZ9N18Ctwf65o/B29ICBwDsfqOKyhRAzjvOWwOekuZHpQhmkJPSCxO7lFJBk1FvHnAkLFf4M+KAZACYagZQxKjSemSoMUCJEhKxJAOU9JlVz0KlACKQl/4liEGcTqlDhL13204IicBhoysCBlKZdUs1fbn+LeXrF5CWnsetohoGBOpypLocSqiWsI5gi4IAXNXvEoGz8o+6oI07rVCl1pYYnvQe2tyopg9FkTKIygZqjJnGcU4NrRjULBu5hw5KlKKZ2Lv6jEJ90gCwtVGo93P7FbDNdY91HWA11vwclYpZUk5RjSEBWkn2xFgWmYncCAg3Wbwse9rsCTQuyDhwxJ76MQFsPd76eVwPmEFwqQFNMtPPFxawRD9TnwjcJnCf/qZggBUrVuCBBx7Agw8+yGmFaG7QYZkPzLo+tAo4YGOBm6TUWoBDq2LRVaMJg1Cet2UV39iX3FgQsxoB39j+eT29ss+zA4FvrOyuh1zmLn9xunk7sa3av75NVQcqBwtGtymI2WiyxwI8fKEiCu+/HzwhOxfzTALfEv6G0Eb6X6D3Sr3Bhj3KAw+cOwBccUoOa4Xr+yol5AECzxgAVm+21qUaRG8nsXIeWMNbZTuN3pkzw/Nu2eQq5CXblTmz3KBApYPTdxb6esDtGTzDAbsul1uOcWUJVvdQL0eOWcPU+RQBOPzHzQoNM9ZFxXp3fGc8P4QZrJ3UGuMSO3QG7F++PnjOhfXPe29TkpebA+MaZgIAyzQLbq8JAIvvTtpSrQa/LgDwdQN/dX8DHDAG87gSbLRXgHucZgoAVys/93tU4suKaaIzGBFwo5kGnnOJPwzbAd1LUNlS+mCm0nB6PV+fufQkMYMFrPOEuQca4JsstwDJWI7kkDUWpvY912h1KaCpf2btO2stVDmgFUCzsabs1ejSmY4/vTvHIrVUg90Y92rlM7JOJuAxgG5tZ9rDbBsq3ap1o9l/yz8QJH81h/RzzCZY7zL0klusGgCuUtwyDa05pc8E0kD9uZ7Wui/ms6Wd9iem/0PrQ+t+ZlCJL6FMzvR4FHWZFE6fOYPnnvs9enu6kYyWsXbFYrxr9y7UptP4z6e+iqf+459RV9vCQF8yRX4Tqbvb0dmBkdFhXHjrLAr5HNo72pntNtA/gFiiBoinsHbDJmzathPp2gZs23Yndt11NyKUAnIii+dffBXRRBz3PfAulAkwo7nLrFKCBUUG2h5mVhfXLI5JcHi5zP4DTrnLwd8CCpNPhPvHNSPFP6PP/ebGwJ8pXwRdo301AgQ4Rl394TVplNxNG1hf5jKnNEiox9ACaoyAHrqlVJrG/n178cwz/4VTR48xO/uOO7djy8b1uNp1Fc2tLXhgzwPoGxjA/jcO4PSZ88z2XdjejvHxMfaTrVm1DB3tHZiazOHcufMYHh1Fp8ps1tvThdHxEbTPa8XE+Bj7hjI1Nejvu4aVK1egXMpj7969qK+v53qNiVQtstMldPUNIV1bjwuXetC5aBH+8i8/zgDw5FSBkj+LPyceRaFMAD1NlRIipSIyySgunD6Bbzz17xjqvcJz6/KF8ziw/w2MT4wjFm/Gp//bF/Hpz34e5UgSrx08hJqmetTW1nOptlXLlzN7mepAv/raa3jhhZexecNKRCMlTulcW5NBIZ/ntsZicUwX8ygUCxgZGUY2O4X21hasX7OS+7p376u4eP4cRgevoqGlGWtWL2d5nz9/FuNj4ygrcJABQyZbiEIvTBMRQ4eVRJCuS7JPKjsxLT5EBSRprgTPWeVfI79T67wm1NZSito8RsdGGQBmn56yU2j+1TWQLwqYGMtZAQpe+1e1n1FKXKq5SaxIAsVuxI8jgOJGs4G5pi5NLNLx4ltl/UCZEFNRRJLiS+XkLFFZlzyOgv5aViSniXaZ93pv4rVJLs2CxChR/d8i1QB2pQK3WNsOoSotbKx7vQ+LHtIpwd07gzcArPWQ3hq0aV1pfrj3Yp3lwc6qaO0jQaaLD4u02nljAsAie3sP02CvfpYJurLuNQBb9s+q8obkvyf/O/mZ6R99TnqJ/pFPmXzEtKbS6TQzSgkAlgAMOQLTPtXYSOnugdHRcSZw0Z7R0FDLv09OTglWoAI3qgG8304A2JSjPtFQv/S8FkKUHb1ggu+MO1CGTyP9s2NNeA6s0+7wusTtfwwLHjDHnq4lBvDCjg72v7/66u0U0NWur3f6dWFHnnd6/263X0mAUkBrw4AiMSUVhwCaMQrXUjVfTcWhgVH6TgBbuZ43dH0IUJsC369q1nLaHrG2BEBVh4QYp162QdQixQRT2me2TJlLK6xYlUKZNhcyKOhRBTogcQpjAQelngOlFSryhkEKlzYcXR9XAERKU2NvZFIPRG3A7lRVKiKLgE2uK6E0OjsmOD2x9FgUp5iIbPBoEFkdaliesSgzfsm40DIhmZHYpqdznE6ZnkPtTdWkGRjVrGozVSEzjWmzILmarN5SWaWQFvCUoqxo3FheKuUKb97GpsRRbrrQPChVtPRRA7ecOloB07q+MW0GzASOUEyq1Oil+8iQZzDYYhxLPQeKAtTgsBUZFk+gti6Dmpq0xXZWg6DGXOTLaWIoJQXVIqZgAsUCp/lSV1+LO+/Yiccffxw7dmzla6RusnI4cZkXlYYEEZYH1y4mA1EZPfQcdjSQLcpRyxzAK21wHwp9tAZFVLMx+g7TKtcHnHQewGf+zD/NrcaWgxkN+vbMEtMBpQ9Tjs8q5mmY0z5sZld+b7q49Osqr1KOY+20ZfXp8sgYbDW1auVxPoxQ3yXod71RJ93zXgcTpRIsoR4Eub+VHzVQM4RgPDdYq1TTQv8mSJS0VriV1+mDsP8T6PR3fXVA9XxCYh9JIJrX3NS2jPfst20d7RlyXKfntAL8rFmtDoBa6qaj0V4nBnjgAPhtKZpOaKdL2SVpP4axdZne6FQLPfwdc56APurD8Mv7750uxpi0xZC9zR/z1Gpitzo3ct0c+aZy/nvPB1eaVvU2cdobP54Ar07x6TE2jns9RtJvbSi5hDk4wr6n7gdqd5feDHa62LL0vs67BrAJ6gXNNS+Axet6x2o2J5k5THOe1PoBwfpT7FF/CQfEJoS30FqyM9OfdnPU7LWaFxRk4v0OfoICVGbTl7DYyWqcfOGCCrgiOP7BcaMX2BoW8ODH/NXPkhqvcvYNncuWvnLuAzTHgn6CzjHibzfG1vrbeCZ/7XyHviPK3gPnj9ee7wR+tf2mGLps9jmfov8KWz/2bmCk/PRc57aic4hL14H11YLOdgXNR6mpar7cGV4ha8WpD8SXosbfcMLLU+TsGiefQDLOqdKPHj2Ol158AfPmtWHjhvVcb3bBglbUJuMo5abw71/6Z/zj//1/cTB8TTqJqVwWq1avxpq1azE4NIhjJ45h+FofA8sS0B0XACuSQDmWRDFfRKppIT74+BP42Mf+EitWrkI2V0ChBAlKj8eRLRSESUpzl87jao8SSelwQhXcr/ZDC+hX+lj+o8AeVXzX1/QwdHiAFlKC97/Cc40EqU7lEyL5sJ9G+Q9o7RLDlcp7DQ5cw5lTxzE8eA216RrMn9eKY0ffxA+/+wN0nzuHaFMTGtrbsG7tGmYDE/B59cpVjI6Moa21hYHRawN9mJzMYmI8i1x2GqtWrsDOHTtwrb8PXV1XkC9kMTU1iY72+RgZGeH1umL5Clzr78fk1BQuX+7C5avd2LplM0qIoqGhCe0dnXjj8Jtomz8P27Zt4xTcS5cvR+fCDk7tzdnSUGYAuAxKLw5k0klc6+nBD//f7+JnP/g+ovkJLF08H7mJMVy+cA6IZLBp22589m++gPc+/DD2HzmFq/192LRjI3LTeQxcG0BNKo1jR46ij4ITYiSffrS3NeHa4DX8/rnnmfW8avUqNNQ1YGJykufPxOQU929qeBA1lDK4PoNL588hl53EkaOHMT0+xGx1AqwJ6eN06Clh9TL4p8rQsdtQEUt4nZaBziULcPfuuzE4NIQXX3wZpUIJUXoOMcsLNuAiZjkBuzUC/haEkU7lzUaGNEtRwKdMXYpLt40OTSA/HZ7+WcBBaq+NZGo9Qt+Rj2zx4sXs96NUu1SHVpaHnRp+TnvcDb5Zq27TxyCAvBBY2AdH5BpNDKHMf/EIolQTuCbKtYG1b5jJG5z6vYRSXp34GSSWcWY2KAcOUXaBMso5YgRFUCLgl5SUyrzIfjyVOUD2CJVJ0cpCKWdWa09nspOMr7UVUUOMTln+B/2ZsntILzQ01XIa89HRUYyNTIkPuEZ8gAAAIABJREFUVafvN47H+jwi75C+8r6gwD89VNIOFSCl5Cbvd+3DVRhd5p4Vdh7Q79Tv0YCgzlCp22VhBrqsoOVPlbGh6yjbJs0B8stSvXPKtEmfkZ/76tWrnC5abwPWfFcC0G0mv/+iRQvZv0yA8cYNG7iMAaWcPn/uoviHA37CAE/dH5ZsiB1lvsYtUxNAdz/HBID5fUYmC7Nson6+CQLr+ah1Aa0jySqqbUa7TId+1kyWu6mH9Iykd9A4rVy5khneFJxC73z66adndtCYSUNuX3tLSeD2QN9Sw3HjGhMGAHO0jY7eUtE3Zms4qkUBjbSZSsouDaop0I2A2jyBkAIw04+kQpY6uwT0CphI4BvBv7LJUVQppxCmd3AqYAFZebMUBEAAawJzCXQtieKierYEjFK9WAYvyVinuiRqU9Wgte6XBjJNUEEbkHpjoI3GqsOrHN68fZdJGQsL2DKEypIKWkfO69z/nGKE69lIfV96HoOHZNQq9jG1gVNpJIXNTEYPH0AMRzCDuQrUNcFaDYCbqaq5b2QsqfTUdopqxTBS6bS1sSYRd3LgIcCV00Tn8zIeNAac5oPGgkB024Chk68lIx4LObzSuBOTmO7TQLyuG0xtydRmUJvJqOhfssIlnFw7xvUBWcDnBLcpmUqrOUfPTOGB++/Hp578a3R2drJcqSgIzyMVnUbjTHOJopEFuJd033wpzx2Sv4pI1GlGKJggLkYj218ezDmxXpz8h2BXzI1bxzN98syBWr83zBXg/NPbapyynat8Zjay5iFMz0/+r+/EDJd/uGGsH+6EQu1PK1/vYJ1q0MThOVTuJNUhu/mW1zug8qCPzLxAYH3Q8hNDAADMrn+Vos9/dQS7iA3f1swG+rpdHT7+ga8KYTSGPz38ihl3dQbBAey0DXMCejZAbjJvrVhiLvDXeox5aNee0Yp3KDDG2Pedz68uTajb4VzxGrJbVC88AQ4f2di9rwJu99M9FeCjx8sq5pcbKFCbs9ExUSPm+Lifa7e5Er7wV5VuoFJ3q6IFHm3WTiu/OWI13z13gyYn27/BqyPM4fPOBYDN3cUpg0oGt1NI5rhVLGIPcQb6hdQZxGP5Wtuu7/6pwcc5qUC1T1apJJ19keAl2WJdUnMHYgU831RhVfgj3YMVvL34Gt5VdjjssioBYC2jysfpwfMfRLe6N5+hnYNBzfTSUfp6CRAO66T399rc8n6+cncHzE22f9gG8tdDFfuja55pnp5XF+hemVvBHeTreA5X9rPCblTPtK+s5ulytXcAgP5Ot9PssdjDZuBKMADsOmcqMIv8BJmaJPp6+/DDH/wIvb19aG1twvatW7Dn3fez76MmHsXU6BD+7R/+D7791Jf5rFwsTGHrlm1YvXYt3jx+Em8ePYg9730ftu/YhoMHD+Cl554jRwSDxbFEGtOlGDO0tu3eg09//ou4+133oViKYjpP/pYos33pbE3n/OkiBeGLo187p92aiOe9MX50xrbHKcJ2FwMOxnXu6Wb9rQxlz+mos8l5fulqlTVZwvdOHnOVnUCnEdY+FmYIlkvounoZb+z7I44cPszM15aGety96w6unfnsM7/G8dNnsXnXdmzdsgWT2Sns3XcQLU1NuPeuXRi4dg179+1HQ30tdmzbyum4E/EUtmzZzOmi3zp7Fr/81S8wODjAzDh63+qVKzE0MIRf/OSXPMZ33nM3FrQvZP/F6bfOY/78eey0Hx0bw/z2dpw5fxYnz7yFP3voIWzfsR2TU9NoaGhEY2ODZHkrllCCpOflTMrFAo4ePIg39r6EdSsWYfmidvzs6R/h6R/+CK3zluBDj30EH37iE+hcuhx/3H8Y0XQcO3Zu4Tl48sQpvHnkKMZHRzExNors5BiiHCBaQCxSZoZvJlPDfjny/TQ2NXENaWK+ciBtiZiDWYyODCI7OY4D+/fhrZPHGEAiLkqJ/FAEBMbKKOWFOSikE2VIqhJgeo7Req1tSFOJYEyMZbmGtgZ/ZSKKb5P8VDS+qUyCmfKJhJSEo+dPTExifHiC/VlSsi2OusYM672RwXFmG4dYYL6Hb3on1dmkmqsnT57E+fPn+VEmw3J2mv3tvcv2e8p7NfhLvjUmw+g6y0lh/DIJg8BaIqnURZHM2AuX9SWljid2t8qszc/nYBO5jtnrpIcKZRQp7fMk1f0VMJ+DqQjcV0QXrX+0H1n0r/YwG3KaJQBMRBkKGmhsbOKggYGBIeRz1HDZl522n50xQgPAsrFIUJAG/rQ8LTDW8j1WbnCh9r0L2HRf7wdc2gC0XVZP98XNEmWMQK0hYQiLd4dK+5Hfnf5L+lD6Q2nsJzmQhchAVl8dTAVbN0tGzDgKBSGM3XvvPdi4cSMHSuzd+zqGhoYDJ3uQfDRQrdtV7aqpBHjtFNUV+7ua2ibQLLpF7UuOlN/2+GqbToIIJDhBE7AoC4QQyAhnsJnDXgBw2PzwOpvQe9rb27kcQW1drZDqUin8/Oc/n9NJpVr53r7u5kvg9kDf/DF4W1pgAcCsiCoZwFZ0ndkanapDxTDpI5TFpFV1aekWTvdLm7VmrSqF5wUAs/HD6UJEEUp6LGHMMgjMKaINIJiiYajubTSKqewU8tN5TnlEkUaaYcu1O2gzYgaxpKnWNWW5xq+K1NLdsxx1msGjNmhJcUzsVmXQqL5HIsSGpX8qkpcjFOUaMeTEKGHQWUXtiNKVVMWcAomuIXYwpTGmw1VumkFtUr4UHShAub1hcFtUTV+Si4C3cgUzc3V0EEUXUspmYgGT/BU71wSBidlMO4wVraeMaB43TrktdXzMSCVdl5cMMjLG5M1iVHG9ZcOgoQhKahv1jSIbs9kcjysZBTROVPNZjwnNEz5Yca1kVU+Z00jFefzocCTpo6lecVIdPqPY88ADePLJT2HlquUMrhfIeFRpXAS8VTLmSNEIp5KiwwAz0Tk6Tw4CguuLnEWEEoFnM7y8HREVTg7Xyg1SprP03cxJN1w/8Fdk5DwAzLRHf1pbTaVs5yqfmQ21nyPM/ynh8g8HgOXp7pH3/9t54Ku8UwPJARHQVTgGPfvsDuTQTqhAMZs9sT3G3AsGgP1xGL7GELGb8aT8EDMb5FvpatnKPH9mDAZcp37NxCFeXQrI8DWiF4BDFLyhuCaAaVeo/la7P9iOUlNQwfo2DAC2GbDerXBHCM9qiHyaKLKXL+X/vdqgF2zld/qTMAa+bwpovbm7NnCrTa5XemH1AdNfOXbUHmnYb6Y4PNnGpm6bIzs+zAFw8wFg5SgLnVg20GXOGK95UwnUGOw/j/fM1GKpfITP2lEXBu2fM9OR+j3OFlek8Pfqo1MxGVd4MZTN/rgXgfPh7jUxs/4EBaZpm8Iv8jJ0wlR3ga7B53N1EOhn3xKkwb3HzL9xcr2XHG3b0n6fe3txt8ndMjdgbL7HAoI9Uj9XtFcbMgEGpwTv6nF0TDkD1A1JHx5g56k4bBVALfUe9Y+Hq9xqiOh3utbUJH4jYjzTx7AwbX4nk1mdH4336AxVtlSEEVQx6Fa/hUlGwOyp01Tv9TzWr1uD8+fOo6unGx9+9INYuHAByvlp9F+9jK9/+Z/xg2/9B2prG7Bj2xY0NDbixMkzuHTpCpasWI5PfuqT+MgTj+PQoYP40j/+Aw7s3YtElILjUygwA7iAe97zATz5+S9gw+ZtmM4Te4+AMyrUqYKlqTYnZwsT3wqDKz6SZylboL9c5ZA+A8BaPzt3Rs8d38E2NkdbB7LY48jvMReIlanLLjvjMF69NgL1EH6M8pNIf8pcvmtybBg93RcxNjyMUr6AAwcO4Ozpt7Bt62YsWboU14YGcOzUaYyMj2FhxwKsWrECPb29uHjhMte77exciLraevaNTE1l0djQjM2bN2J+WyvePH4czz33O5w9exZLlnSiubEeY+PjzHy7erUH73n3g/jQhx5DNJbGS6+8iqnJSfaDpVNJLF+2BMdPHkM6ncCWLZvQ09uD5194GWfPX8GSxUuxc8c23LX7bmZ4ky8ml5P0yAQuf+db30SsnMMTH3o/fvvLn+Kpf/tHJFLNWLdhC/7ik5/Cez7wCIrRBLLEsIxJqTDyBeVz07hy+RLeeP11vPLKH1EqTGP54k4GgkdHCagps9+lvrYWY+NjGB0bx+h4Dtt2bEddbQ2yUxOoTccxOjyIS+fO4tC+P6KlrRWdnR18f3d3FzPUrcmmAhB06l5NGjBVkqm/pTSYmqsKjKKxZJZ9Mo6mlkb2lzFhgOd6CaOjY5gay6nSY1GkahPM9CS/1tjQJNc7DolPcSgWE1jbumUrtm7bysDvq6++ahEtqtu4btGrVOm5ZFoIIvl8kcFeqgMcy0SRSMaYjV6YotrfZcTSUVD2eT2GBGgx+KtwdU5QSOSNFJW5i6JArF9EONVzMVtEOS91gjUZSKcjEe1u2w6mHewJsFsAsCbyaGXg3iOcuor8kY3N9aipyWB0dIQDDbR/11k6w9zX7d+tOavPhYYO0ror2H4Msj3ULmPsW6HnAde0MkFSL7mRf5rGh3zUTFxS5RR5X1B/s583kWDAl/y/+fw0/y52joDC7A+33m37WHTADfmc6R6qT7xmzWorhfSJE6cYUPbdvWdskIavKz8A2Ar0UvLWwX2WzF1Zm9wgsA4A0C3Q94vPO4ba2hqk0zVMDCOMYHh4GLkcldoU+fmd9cNAcHePdf1fSv9MYDOnvK+rwy9/+avwyRYuvttXvAMkcHug3wGDdD2amEo2l0UJEwBGxpVKx8zGlQEmavecK2Ump/VQaaPYcFIApOT2jyCZIIAvJlFdxMrU4KhOkaxSFRPQSz8M/CnGMdd+JaapStVBRhkZq7SZ6FoEnI44RgBwFpMTk2KYxxNsrEt0n0TuMQCsUgjbbFdlvKmzYCVzQB/T5LBDbFYCUq1ImzKxZBP8PjsFNL1aAFqRqa6hK2kbtMFJQqMUQhGqfxGhtA5RBkTpezoMEMhbU5th+Um6a1mS3CeSnQJISbZU/1creQbKFSNb/063EohLNYfpIMnpo5XnpqQsLZ0u2nL4qogjnZ6M3kf3sxHPTGBi5BKgbglPpYN2AsCcZohBeDL+qR5QkY0FGldhQ0sKHAJ55Xkch4oipZNWQQN0HUVlxilSOZZgG48ikiKRGEdg0gHn8SeewOYtW1FbV4fa+hpuF51PiAnc1d2D8+cuYdnSTqxavkRS0SiQmtPKMPCuLC91GOVAQgaz7RRDfrHilU4W58oMUqZzdz7OTAtcX/CXTTjVgNn25E9rq7mZAHCALy5gkthOGb+LqgWAzfvds8HtqA9yvTmudacg1fPNwcydwRrwAIDDWHTm0yvYMpGyqi/uDV9VOGhd9fK4r+/kJeBCwG7AeWsGg+u8tFogWIPA/i+qcoA8sAo+xGmenf7eSlNn1L2il3vdL6dku1aieCKNa8Phn+D1Sw/U/1wS8HC+myABXx2i9sP4VeGPMJ/gGgdrLdmNkPVW5Xh5DLgpqwrs1cVe46mvWU1Bs9QBTKi2GmMtwL6bgakdWLPvi4gi+H7lOqh6jVU3l/zSqXmlgJ4bACzzx9lHPwDYz7/vzOFStShCL7RciNUqosAn+lmZ1cwP/0UqgKD5vXqe9ql6rScnTlOhAmay/MJEMxvbI3RgKi4Ik6FTfu42h60x9+vM++cSYGM6Z/36bPbM1QujcoOz/zYrR3SQxDGZnmn9Nq3LKuePyWJi+VRkNnBuHTM5PVjy03uhao5pm1nPs35Rdq7nhFNnWKNb+jZtv/nNU7G5nbIx7VfTJpf9gvwS9osItOa3qxeZ7abfRY5lBoeyU1OceripsQ69PX3sBG9uacLk5ASGrvXgxME38NtnfoETb7yCxUsWY/ny5bh0+SounDuHj/7Vk/jUpz+DxUsWob6uFlcuXsSX/ukf8MPvfEv5V2IoR1MolSK4c89D+Ox//x/YtmMnxiemUSpTMHic9zoCfrkylwoqp75zXUOvc6BLrNJrW1ast8XLrURop4/2CgqV+2UcbbDf0rLWEtAyZ5k6UpzrPdZ7Vejgf3MtCdOXmLESsE++Fi5dFomgu7sHv37m5zh54iga62owPjqGSxevcv3f9vZ5eOPQEdTU1uCBPfdhQUcHenp62Lczv60NxTyxBQcwPDqGwcERjIyNoaWpBQ/efz/ede89XPfymWd+g698+d9w5eoVbN25Bfffdw+mJibR09uHVStWMjO7vmEeduzczWmdjxw+glIxj1xuEqMjA1i2pBNDw734zW9+jWP79qOcn0KisQ2oqUOpUMbqdevw4AMP4l337cGSJYvY9/KHP7yMfftex3vu2401Kzvx3W9+Dd/6yn8gFsvg8Y/9BT756c9i4dLlmKRUyqmkNerkG4vHIhgZGsa3v/0t/OqZ36CpLoPG+gzGRkZw6eQpxDJJ1NRnsGLpYmZLHt23H1t2343OJUuZnDA+NozGugzSiRiOHHoDXVcuIhEvo7YmgeHhIeSmpiXoXxFC2GdD849KdxmRSE5tZI+1+B7Ff0XjSqxCmhHkL6tpSHN6bprLBGjT/KPrCQDOjud4OibScfYtkS+R1t7U6LTyJVW342iyBvmudI1UJnwQSULNbZ0m2gSHqnv6LXJVRMg2mdokEzmmiXSSp0ABYm6DgWBmASsCDPk/o1EaE9lhmNVbIAqv5XDm34kQwzpntCTgMAHNqTjiqQwKlNI8Ny0ZBZQP2Qwp1epZ2JTOlB8W+KgII/Ze7mcZOwFgHlPyW0YjnA5cslNq+1cCoMz3Vx72iTA0hyweVRhbpg3ltlVM+8P8zgQT/eaiRT6icVM6kQFhBepq/7MGb2nO6+eaYLIERXjPX7qe2fmpJK/XJUsWY926tfwZ1co+ceIkenp6fSf/TG2zsFXkZY+65aafoVm7pt9f99/RLqtMgmguc74I+1ZIbVQuMUl+b4D1z/DwqPKta5eAtxVVrQy0PUltoDa3tbVxNolMJi0ZLZ59LsxQDhPf7e/fIRK4PdDvkIGaazOTySYGgAUQUwCwJIMRAFilENa2twU0qheTytHKnIFVfg6l6RBAl9MWJOL8uaQILllAMG18kuaZjDpVA9gDAKbmaSCXFCH90yxXBkBVSgSKjpyanFJGIheAlbQgnD5YgGR7w1Y1gPmU5XRkOg51aiUQiElGLgGTur9kTBAATGCmpIC2D5mcgpiBVklVI6xjnRJFNjUCgGNxapPU4dXRNmQQUm1j6ifJjo+IalOl5xKYK+kfCtwvMrh4s6V3KKcfGfMO1jABrwQAKxYwp3rmU7kA5FYabw2MKiBZb+gacNbRkVzbl1nNdhSXBrc1yM+GUKnErGwyeunwMz2dRyJB4K+wnfVc0ekt+MBlAcAF/p0N9gj9iyOZFOCXI8ryJIsSGhuasH79BmzcsgUbNm7Clq3r0dRch6HhSby69yD2vb4Phfw0Nm3cgAfuuwuLFrbZYchMCrYPsDpwQR9VRfYhG6zPInQ4EUKumes6rvb+6w8AV/tmv+v+dLYab9neeAaw6WSqbjRcTpgQBHI2Tli3KaqdYsrEdTXT3R7jaxcoph1llkPRBahW1X8vELiqG/Ux3TxEOuEH92zWDkT34x0EmnfyEpiN/Gcg6xt9qRzzw378B6jiXtfc0gCwHOw0S8XFe3WcfvW7jAdxAJz8uNtLKciDf/wZdJaj2meSBq57xZyrSjf4NdESq38fnLptZgvFfXWYpPQYOeRppqn2SHduVjysAHHVg2w7TI+hqe9c888DCOasJVXMUq95EHb493Nz+c2pmwcAO1OpVgAJji3DOefZ6Rdof4WwEAMWmO+cmm2GijBVVAG0VLMmnK2015TXbqydkQpoofa4vXPm4wIIun57n6OLYQTfkBIDoeIKvKAa2WmHnGukHcZ9dc/xako1+jNIb+nz3tzk4H23xd619hjVEtVd69js2oP0zHEwYIIA4GrE5zVP+L4Qrc5f2y9wNpW+NF4eNhc9xOTHEHcAuvxSOx20jLl1qLSAeNuSNPZ7HQxP/gIquUT7EdVAjUaRjMcwPjaK3/7XM9j76iu4ePI4zh0/gPkd7Vjc2YGurh4sXr4STfMWYMHCRfjkX/01li1djNGRYex95WV86z+/jn2vvMhna/LEEJEuM38x/vpzn8OHn/gYMg1NyE5TsLlkYpOamVpiRu4KZ8SAJSUb/DDGiLttLh5hQFtnJytFjm0jOYMu1Vnd9UjbOnL9Zighcw91LF+7xRzM6Qg5M1JcMxFBMUbJX0KMxKFrfThx9BB6e65gcnwShw8fxdrVK/HQQ+/nlM/XBgdx+PhRXLh8Bbvu2IHly5Zh7969OHLkGKeC3rRxI+obGjA8PI6mhkbs3LkLK1cuY6bs+fMX8ObRw8hNT+LawDVmzc5rbWMfWld3L+rrG9HQ0o6Vqzdg3br1zADe9+peXLl8Hm1NGQwOdKMmFcX4+BBeefUlDAxek5rNoCx6SYxN5lFT04w7tt+JB/Y8gPaOBXht7z401Nfjwx98P86eehNf+bd/xv4Xn8euux7Epz/3Bey6913IIYpsuYyeawPM+p3f0oq6TIblQdnWDhw4iMMHD2B8fAz5XI7rfR7YdwD1dTVoa2/FnTu3YmxoEM8+9zwe//gTiMbiuHqlC9nJCRTz02hpqEU6EcH4yCBefuk5TOeIVamTxYsvkMMqOf0zRwO4h9/SCjJmtu0gfrKosEYFhuS00HVNDVyKjD4jkoROE0xAS3Y8y767TEMKNTU17L8cHRzHdJbop9VpXm2Hkd+MwBRiLerSagKAaSak6opRW7WaPaK6VrwNVzEAHEemLsnBItPTBUn3zK5hOSxGa6JIEvM3EWMyiPjcaFwFAKakhDSAkn1S6vtGk3GgALTN78C77r0f07k8GuqbcP99D2BsdIwZ1K/98RVcufCWRVLh9NOUpYD1kw2ysqzV1iEzQMeh2GX8VOiTh8CcALDT52MDvpwG2QI2A+xPmZyOGKKZjFKYfc/dNDY99/Wmz9p9nf7Oi/lrZpo0wWKa30LOoQAL8TfTj/Yfe4HJHEDkIyKeMpEIWlqbeCwpS0JzcxPy+QKvIcpcIAQjPxumGuMiXOJBa9ALABbwm4hncS5TSO2lf5o8FramNSGJAeBkHHUN9ZjX1sayHRwcxNWr3fy8an6C5oipe0wAWI85+dkpaGz1qlX4zW+evT7CrKbRt6+5qRK4PdA3Vfxv38srAGBO2yRgrKRLsWsA61ax0tCMVAg7VV+n0x3zpg5JT8zgIkdSSlQdGbBW9LJyIFsAsKrdSu/it1vFzmWTJrCVAUT1XDLmUuk0R2FRUfnJySnr2TodsX6/rm9L0awarJZ+6gOXZtYoA5O/lA2UUz8ze1WivPiHo3djiHAKaBsApj5KDWCVAtoBkqrU1pyKOop4QljAZKwwE5YjbSlKmGrQkqEuQDqbq+q5ZDQJGF0UNq4Ct/V/SSaUWpn6pdtC4DtFXdrpnNVTySBTYC99YqeuJgOMnkOpn6Rms24XXafrcPB/mbWropupjTSGdD0HEQi4nEqmGAim9xMQLMC81Ougvgk7W2RI95VKumY0tY/mkLCE6aAaI3lTih6uJUJyiSBdU4t589uxet163HX33dixYzv6rw1xKqKJ8TFOUT00NIg7d2zF3XffiYnxUZRLBTQ2N6KlrQV19bUcXU3vJ1nRyFrRv0pU1TKAZ7J6q3FKz+R5QdfeeuCvWmDXq4M36TnBcr2xALATIKlWAMaBQwU/BM7DUJCp8r3u58lx2+/HyxFtOO1c9zoc2IpBUW3PHdd5e4Gcj/K4xgoKsTSz8xbTePJ1gqt9z+WfnFU3bupNFQCwfzSvVztvtk4Klb/lFA4DkVTv3ACwW8U5vredDwaBweGUlvmjGcBU2sB+j/ZizMlYZ39G5RNMx7bLTT6j6ebnIK/2Ifb9uo3evZ2JDIJ0ndfB3JZ5pQXgAIB1p1yglTtrgFan8jSxdxxtMu83J+gswDCnrvLW0zMBl28qAOxivlviDmAA23uF9wwRuQcDwBXyMQfLT8EbQELQ9lkFgcM1aKYCqNZ+shvs1RYLagkzRr2A9JCF57v/2YMXCOGFOcqq1SP+pkdwB/z2J1OO1ThhzffPtE8Vw+Jy6Ia+vyq9oQBJo6E2AGwMlvpVxtVbc8h9IlcNAmtTyeyLlkO47va6Qj0p/GZ9iHc52c1Ah6oe4jmFfMdS4QTmPGEb2HL2K2qYg2mvzvn8mbRJ19mlYG8CfqXMVplrAvf29KC/6zLOHjuCp7/3PVw5dwbz5zdz6t0RYi5mJ3DXfe/BJz/zt9i+8040NDah+2oXfvWzn+JnP/4xLpw6zLVZiVLHhLtYLd7754/hM1/871ixZh3GswUUyxSozRCJ8vnoIDblA9EMXj3kxgC7AwhYy1qiFgHpJ+t1xk/nazRAZ4rdtgGsS1TL7KvMs4SRSlRPQM9ziLFDu5qon8tX6HqNqrTWpUuX8V+/+ikmRwaxfPFCnDhxGhPj46ivr8fA4CBqMjVYuXo52trbMDE5icHhIfbb1CRTlDkZmZpaZGrr0H9tGEPDo9i5fSf2PHAf30f+IGJ8P/+H5/HKqy+jra0ZzY2N6O3vR12mDg11DTh/qQuLl63AQx/8c3S0t+Hs6Yu4fO4cersu48qlc1i+qA257Ah+88xPcO70m2hob1IZ5bjiLkrlOCazMeTzCczr6EBH50KsXLUKj3zgz9DcVIun/v3L+Pl3v4HFy1bhb//2i3jkkcdQjqcxWSyjEI3gck8Pzr91AVNjU6hNpxmkaW1pZj/O8NAA+8uamxp5zp08eQLz57dhyZKFqKvLoKenC2fOnMLqNat5Tp8+dZLvuXzhPDKpOJobanH08H6cPHYU5ALLT0u9UG0n6+xxklJd5mJFdiY11lYGHjWtBHBU/rpIBOn6Gk7rLNnuiKgiwAr51gjEzo7lkMjEGLglQCSXy2F0YJwJCMa0CtjIph7fAAAgAElEQVSKNDAo/jBuhgJ4zf+KvnQCwXPe327CA2LxKOIpxbKmFNAkb5rw1PUYEM9EkU7HEScAuJBHQfkWCaslYJ4ZvgwAR1Ud4ChiiRSK49PYtHUH3vPeh3i95LI53H33vWifPx9DgwM4c+YkXn99L944sA+TI0M8X3T2SK47rAgnWrtow4MzGrDf2zy7Vljl9s5n6Tila9TfkglBdLYeY3qy9iM6h0LvP95RR7NwuVQ10qG2gsdTrH1a+YpofdM6oB8GeA1bV9eLpf/SOiEyUxDo6ZS5dxfomra2Fvb3DgwMGutHkca0P97j9tn013xMmK3mBf7qdUx6jeoXC3uZAGAjA6qai1aAuFFWUwPqNAdI1ul0klMwp9NpJlCRDOi/ln/aCKiqDNoLnhbkd2f/vpIhZTOlZzBbW5HEGARe3Ilz5y7M3lCqanbevuhWkcDtgb5VRuIGt8MLAOY00AoA5m2QQ7I8IsGV0aX3Q50umC7Vv2sDRzNShRlrA4MSvCdsY/6NAGJWaFI7l5Uhm6tqSnJaaGLPUipoqf9LLNk4pUomdizl/SUAsVhisFaAPKnnQREzpNjIeKTrBcgWQ8OOELPfpY8S1BwBrovSNn32JGOtJP9Ia2pWssWAJcOHwV+JgJJUzpLPX4OdsTgpeQK6db1kApSFzUsAsAZxtUHBGwmnchYAWItF0mSkuIYJyTqZSPJ/CXCVVMrCHLbSP6sjOstAGUAkZ2E65+XgCTALmdprjoHetBncjSkGt4qyE4NcpzURQekaBhz9p5zZGiDXhriOROK+89lQ2NNiPFDqJWJ902FF5X8pE2M6hVQyg3IximIpguUrVqC5dR5GRic45VLnokUcLUWpmijquav7CrZtXo9HP/xn2LRxPR8sjh47goamBuzatYODC3Q/deQZb/DKN/JOBoBvBtCi7ZJgJ+c7e6sJl+v/vwFg0eTBPz5uROsm8xn22Uv9xg6bGziH9Atdr6gWBPYEYAzfpeA7YRK6wUbAXB5vOcxmBvxW+8pq1pc8a3YyFPkHtMZxPve+sNJB798a2zcum4oJPSlTSPVEOdCV3aXfYbpFadqIA3X2P/w84wHSBrtHjr9njlZVpjauaGo1tCt3A82HePTeqOvp7o95p9eMCXTohzGA3X1jOWp2h3OO2iCwIf8K9q+TjWk6Wqod8dsAsFYNPmtXLUhf7VENk9dTidi72vUFgL1GPkSBOZe04wF8uqpadZp0eK14gm8W8Qa0Ty1/f/nPJDyh2lUh1wmIFKI93RlIPIQV5mScURCMI2Wtd3/CnJLVSGEmc7ICqHWib0qQTjmaILBD57peXN3+5R4jfTI3p5boWvtHpa62PKLOTM32ed9sgY+x5ytQw4lvXWO3wbZdqM6tBnftCSVuDp2CXc6ZTotAB0NTWSsKfI5w7T/qUiqZwO9++yye+cnTaEqUuP7vxfNnUJtJYnBwCFO5CSCSwn3v/xD+5u8pnfMdnEJzoK8f3/z61/Cdr3wV0VIOyVgU+eIUovEMHnz4ITz2F3+JzXfcyfWAp6aLiMTI0U/0PQMAFW+JOP7FUVQhe/9l71xQDLxYprxt6VP6WLcV5awSaesirxUsj9Qy1YMTfIK3nqNtWhX8z6AcAUgq3TX9Tn4KSvk8NTGMxe0tRF3E0z96GpcuX8HKFctQV1ePltYWrgH83MsvsY3/8Pvei8bGRpw7fQbd3d2YGJ+EuDOSWLliJR7cswdLlyxGNpdjH0ipWOA6z6dPncDr+19HTU0KWzdvQW9vL/qvDWL5spWI1zagpb0DO7ZtQyYRx8k3T+HCmVOoiZdx5tRhdF0+i4GByzhx8gBSaQpuz7MfK55M8XsLxRqUkMHUyDjKsRge/cQn8MQTH8Xk5Bi+97Wn8OxPf4g97/sg/u6L/wsbN9yBofFplAj8ScdRigIJyoBXpnmZx+DQMLp7unD18lVcG+hn8KO+tp7nLQEI69evRmNDLcYnxjhteb6QY3ZvFCW8deYUursuo+vqRRzY/xquXL6A8f5+RNhnJkBIMhlBNis+IZlycvIzR9VxFiR/E7F9iVVKAAez50VPEHjCJItoDHUtDezn0ilqiSzAIFc8geGREeQn86htqkG6Js1Tkogm48NTwi6l6VwFC9jNfNR/6/96sSyr0eO35DVRInSIb1BUXJnTP0eTEUSTBA5HuH626Dsh11BtXxonYVQrfUKZb6iM26TojOb2TixesgITEzlcOH2OyxU2trahsbEBtbUp1KQTPG8vXTqP0YE+RCJlBqKZuJInUo5mkdsMYJlGbvCX2qwDXNwSdqQEcgQ6cSAhl/0TlWj7v5RmsVSfaXM5/ck6WMEOFLq+I+y2VUxw1w1mWiQt7oysNyrTR4EQdC0xcHXqZ/0cM5OkJh952Sta5tI7b+vP9vk7s0zK88Tf4KyzXCkr/Z7Z2EzV3OMHAEtWTQmCsII6aHqrgBUdjOAFgOv3CgBM8k7xfycns4xheMpT7XWmnqmu/Yr1rhn3aj3QODY0NDCIT1kQ1LPm4mq4vhP59tNuqARuD/QNFe+t8/BUsonQVzFkyhT5RkazAQATCMefy8Zc4Ww32MC6VxrMZdWuwVxShgrQJSCUfojRyQGoVh0ZxSJVOyeBhVph6mcyiBqJIBGLM6OULWUCGRWoyvV4qY5HPo/pfF7A3niCN38yrAk4tRiyBLqqmiK2c83uoXlWZeDUiCDjd0aiKBbJgNHpPqQtbHCoFNBkCNF2VSgSqFpiNqtVs5cM1Cj4cEcbq2Y7S13cBKe2ph/NJNa1hXXfGABm0FzSJFOqCc2MJjBY6pwo0FfXXmYAW224PO6GoVOmdhJQbKe5pugfTgOt0kRTnzUoKrerNNe00Slnp4XVgw4cAjxzymuVzno6P82GA40/Gd6SGlsd2VRZIB0FTO0nMJ/mJF3Cc4jrfJSQSqY5PVWpGOF6RwsXLkJTSyva5rUz+/fkybO8gZExT4enQn4K27dtwuOPPYrlyxcx8D4xMY50bQr1DbXcfponJDd9WBBAWgUnVBgq7ww1GQ6iXH99ZK6d2wCwMnM1wnOdxV29A9dsh6XSWa8HunEDvYVGZ4yH6F91+I6nnW+fiwIlUukKUo4zfVeYEzdE3oGr2MXQsPY4ZXAriVa8QT/zbQGAq3bgewhijipMWwSzS6Ia/vJw3aV09UwXgYco/MQYBnFYzkZrPpouKecE0g4Hy1dtBbgZx2CjrqwbQNEOFXseBgPAfo54q6kByYUtJ2/o6gy6IBhgkhngPw+CVKY9Lo7V5miM3O8/gjaU4KEbXd3y0kN67P3eIA5K9eMGEw12uWcdYG67B3DhJ26PRgSCU8rBrRkLXo/1dhg5V7unAz5g0XBKZvHhWDVGq1Fh1qrSclROqcp77Tlnzx/vOVZRe9MthBAAOFDtqD5WTkj7k7Dgp+tsKlQ8bsYAsPUE3bkw7XjjAeCgXSSodXwf6dpqJp9ewjO5uMrBCwOQgx9TPYBvOQRNg7yi756ryVtDWyVcjdTAfsZ+RfCMKL9qGEAek9bSqfbrzMXmTPdZqUMVbGR1NdwO8RoDp4PVudjd08QPAOZnKMTA3l+0fqUMXvKplK8SUJBSQdNnP3v6R3jqS/+C8tg1zG+tx+TEOKgMVl1TExBL447d9+ITT34G6zZtQS5PmcvKSETK+NVPn8a//9O/YKD7PNLxBHKFScRSjfjc3/0dPv6pzyDT3IpJAkwImmNbRKw8YucJkCZQLPkz+DsrS5tjt5OdXQwYtZEZG6H61Q8A5p3ByAxauder57L8rIfZZpW2KxwxK/ZTjFs87Q9rRpDPQacaVr4W8hGQvyaZiCEVA2riwMjwMA4cOIDDRw7j8pUulk2mVlIKN7c2o7W1Fd09PbhypQuZVIrr886b1wbK4jk5lUdbWzvu3LmTP9PsLgJQL1+5goMH92MqO4GxsVFcGxjA0kVLUF/XiCPHTiIfS+DB9z2EjevXo4aC/wt5xEt5/O7Xv8C/f/mfceWtg0jXxdHWlkGpPIUspUylbHaKGBGN1aJYTiE3XSDUDqvXbsT6dRuRTqVxeN8BvLl3Lz7x5Bfwmb/5ezQ2z0e2UEY5EUc+UgZ5n2KRGNdjJhEx2BElEkEBI6OjOHLkKKexXrtqDTZv3ojauoyUDOOMd5S9LsJM6HIhh7GRIZw9fRw//dF38dwvfoxYinyQJZRz4uNiMLFURqY+wbV6R0ZGMDY85Rh7mRFq5PS802AR+eE0C9Syq8pIpBJoaGlkHxSxFcmfRX1hMkUiwfIuZgtomFfDPiTy9U1OTGJimK6Vac3+qVn8uEHhWTzilrhFfLM6kEWaxIQWlbKej8rxCGK1USRpXCWzs7iamRxTRn66hDLNLT2GrOyiKE0DDc0L8N4978ee+/dg+fKV7BP+7W+e5fqvHR3tmM7lMDY2wnMqkYhiYKAfR44ewsjAgADRUSKISAZD0Unycu2bFr+l/lwmh71XukXsBoCVga99GbbBaQV/2ucbFTTjDrpz7IPSLv3veg9wmK2hwWstJyldKH5RkhFlN6C1QfV3rUyOlI1R+eWZbKWzfPoBuxbgrvdh0+YwEAa1hoUIZKfUFkDVZq0GycgEmqsBRK0dqko7zx8ApoAt8VVbEQFq3GVsJVDAXXrRCciDmb9NTU0YHR3F2Ni4BbjrZ2sMwAmoSy+qnUNmHzSrmP5LtZY7OjrQ3d2F06fP0r40O0Ppek/i28+74RK4PdA3XMS3xgsyNW2ifVVqInEISPpeWxkqS8cCDmkTp/rAFF3FyYNY2RVZqUlKIal9G5MauZTKWB0SCGCUSDuq70ppnklJyiFIP5PSBcumIymOxUgQAFZvTAL4KpZsTBStAK8EyMo7GGSMJ7huB7GF6XszgkaiAQk8VUYJ/a3q9ZKFQtdKemRKVWJH3tAGR8AkObKIccupStS7zbq/EgWm0l4zkG5HoAkzWeqPcP1b1R8tdUmtLLWLBRyW6DJKmUJ1D/KFPMtD2kERwgSmkqypZjCBynEBz5mFHBXZUV/UiZn7UCzy3zqFMwHjzCBWmzgB6DoVhHxnp94WEFgD3cpIp5QXiSSPEYHU1D/NuiYgWfokNSLoZ3RslMFVAq55Qyf5KAFo9i+9R/dRUkaLgaTHln6nFODbt+3A2jXrkEpnsGjRErS2taGrqw/Hjx/HqVNnlNyyWLNmNf7skYexbt0azJ/XikyGZCaHA4pCpP/RwYSey11UsuPNVEdHKQPSYoM7tGX1TDgTh7952iDA+e4wZnULnf0LB2i8e2bfV728bp6MKt88237fqD54DpUoS6mxpQ1RVwO0vgn0gfoZwx5Tp8LxpZgCXiAPv9NFKvKSj+UY82qk5WDykWwYg0s2DnEczMLq4aNkwH1hzZvzfJhjDV49Bs52GEFQYhz4NpOO/pXdd38SNLtmIXSjNTI3tLXiPEgGylYFDShXQHAAhJZARVPlA68UylWNq2NuOl2ShrYNnZdzkaCa/v6LJ6QjInn/8Q3WK+atM++Fn+5iHWQpIu/QhGqdAZZ/2ad5dgroAEF5pWC16kFr6dmOS2WQ+wJT7lmunex+EmRbzXuhS5YVFYRg9sCc05WysgEKWQDOUTav93I4mZdruz1oDcnz7N652+MV/+NokrYpPeapSsIeuv6dsgmY1da7bMegbrnXHhy8enSv7SdUvNkr3bgxEaygTKsD7rEKjI+wFmiwBp/52tW7ikM2Rhur9L9VpWZDLwoMIKseYPW2XbwzHFjOf4/t1Rm0ExJAY4i+Wp3mbme199m2jLbZheoUHOCpjDzPQQjcHUKHzb7ArR/0N8bnhv5z9lfv4f6vc85FA1y2umbQvSpsEztY0d1bfq515FXlHTRTWLHg6EhMUBhjkCXKaFZCOhVD19Wr+NZ/fg3P/eqX6GhMIxGPoH9gCENDo9h93334yF89iU3bdiKRIYBP7Lm6mhSuXDiHr/3Ll/DzH/wns/BS8SSoRGc+X8KjH38ST37h79HWsQhTBQKABfxlJzUb6orhRo1mhq4AwJW621zV8rs1TV3Zbgg8dI5jpUEpa8V7HQh+7j+PHOtMafkg3eLWZGZzxVlvt5bIBOl4DNFSES+8+Dx+8etfYio7hUWLFmLD2jVY2LGQ03T39fZh+9btWLFyFXq6e9DT04fxiRH09ffirQuXEI+nsPuuuxjgam5uRjaXF5JDkjKe5fD666/h+RefR31dLea3zUNf3zWkE2k0tczDtYkcFq1chd137kRdIoZMvIzc2CC+8dUv47vffgrp5DSisRwi0WmAgFfVfhk3KV9Gv+eyWbYRitkS8uMFRKMJoFyDts51+PTf/B0+8MijiKXSyKOEQrmEIvtGYmAOAs1RNqQVqBsDA0Tnzp/HxNgUhkfGMTg4gkWdnVi6dCmniq6pIT9RmRm+yXgEdZk4jh99A1//8j/ild//GslMHMXsFIoKAOZ1EI1gwaL5qK3NoKe3CxPD2cDgQVMLyDFU5ol91osgVhNDPJmUcnMEyJSjqEkTUB1FrpDD6OgIEC+jvjmBZCrOa2ByLIfxAaptq4BCx4SaydlnBirulr5U+xiUNcUgv9RojsYjiMQhrN+U/E3sfvaLss9PwLwiL2QBgUt5mlN0bRylyQjuvuc9+Nxnv4Cdd+wEpcJ/880j+P73v4OXX3mJ512c1ko8xuz6zs4O5AvTOHz4EAauXVNJAFTwjFFXWc8D7efjv41azAIIk1/XBo6rHQLTt2X7+IQJas1JOaRwRkjxE1cCdpo56mV/O+0mt/7z3pOd/kbNTBVClen/0D5rJu2wXznJwRHkC85katj3SrV4zQAG1leJJKc71szgauTlBVw67quqfEXwm6q1b6pp70yvof5xBk1VRlLbUPS3zhgqc1DZIQr85xrzRppt9j+rlMxmG8IB/ZnZWPQ8BoFRRltrM9auXYdUKs1ppw8ePDQ7Q3+mQrt9/U2XwO2BvulD8PY0oCbVKn4J7Ua1FK4dmaojOAXslUOVrg+sW2nXCyZAUtL0EgCsi8Vr5iiBfLSRlOga5XjXDi/aDOk6AhFJEUkdYbNGr/wuKZQFNC1TKhdVa1a3U6dgZtC4TGBogjcxUqIMJqp0MBzNWi4xI5dAVj7jKCBas0E5lbRioVpuZkunmmmfbaCXn0FRu6ruMdfEZUNCAGyuk0z/YvJPThWyIdjpoYWFTSxglkeUjCUCtvMcIUoAq06xQYZWUqW0ljQdcaRTKWZA03UMvivFbkW/KUYwGyEqfbUAwTb7VUde6fQ5egxJDlrGTJYlXFazkGvS3Dc6CDEIHJGNTPeLAGBh/UYwPjGOrDIkqJ90ndQ4gsUcJnnRvQysczpyAvHJQhSQW9ecWLZsGVauXIVYLIHW1nlYvWYdctk8jp84ySmgKW1SX18fli9fxiBwx8J27N59NzZvWot4nAxSzTa3WetUC0YA8phV10MisVVNRu2YdHlAvFlXlY43ey29PWvd+y3eqj4Y4JxbWmPns6txIN1M+VS++1YDf0V/++AwKljBD03QszLQTJwLAGwAMV6jqP1yoWaqtx+VHxnivw3gOMrNczF2ZH/yn5+20/QGzeE5AsCOaaP64ZZI0AGKd4y5CHCOYtEASiWTLiyywHZMajgrwI3oh5/J/KuYQZUHcumm8XlYYIKSizswweVOnaP0AvSGu70eb9J2G8+P2cwBB/rl/4Ag3eClv5wpV1V2G1f7q3UK2E302SerGAHRza4ZGgoA6wdXOr7ZArfWqp5XrIk8hyEIABYWl81MsLtjA+feALDhgvIYIH2PNwBs38Dy5dcHjH8FAOwUutf8MNnChiQrRuu6A8BqOKz92M1ic4PlqkV+c9y53j34wsa88gpiCtMXVju99vhq13To5u29SDjsSgMSrmdUuz6rWH5zviSwLSEpm9lxZ8rWSE8vDbMZyN7nhrDmO5SoT6Cf30BWN3Bav2umlLNFc7Tfq51jYWKwF7mPqWs7WE0dx8s1xICxx0/O6Y7h9BGhbdeq63mdmp1VnyvyIJ9tNTPOsikIlGKIQBi3FPRdLKA2k8CRwwfx9S9/GV3nTqGtpQ6Z2hrcufseLF2xBqn6JqzZsBmNrfMwNkXAXxTxCHDi2Jv49c9/itdffgED3RdREyujWMhjKldCsRDFxz71N/jsF/8nGlraMJ4voKTOuda+YoHVJZQjVH5qFnWUHftWNYOq66e67CetN6sEgOVyZbFUN+3lFl2ujIPPpb/sdymVkErEkYxGcPXyJRw7fhh9Az0olgscNN7fP8Bs352bt+Ce3Xfh7On/j7338LPrqu7Fv7ffO31GGnXJqlaxhXs3MTbGEFoMoYRQ7RDCe4/Pe0k+7/dvvJb3SAKEFiChYwOmGGwc9yLbkiXLsmQVq4y6ps/t9/dZa+11zj7nnnZnRrYAXT7C0r3n7LL22muvvb6r7Mfu3XvYbkaRwYNDvajUZnBmdByLFy3DTTfdijWrV6NSoZJdLVAdVTKFjI2PYmTkCI4eeR2v7HmFM9hdsnIVxscmceL0OSxYtgqlgQVYvXI5rrlsI/pLaRx69WV87Z//Nx568H70DVKa5wler1aaEE6VOQRuaeQeI3Co15rMJ6lWGtOTQH0mhRvf+gHc8/m/xVuuuQblRgO1VgONVMMEPVBgQQoNrm3ZQKFAWd5SKM9MY9eundh/4CAmJ8s49PpxlCsNLB4exvp163DZ5VuwZMkwsjmhKaWA7i6mMTl6At/80j/g3/7li9xOgVMFp1CpCOP19Pag1qhhcnRaMteZy1WiGxxvXUnjTW1x8EWOCtJyxIdkCiTbYyaPYr7E9WXHxsfY5pbrTaPYTYAkkE1nMDVex8yZOhqUsjjw493nSbj89/sZ1TJIZ5QMetm8BNyQjEiXUsjkUsjmKBJYTIxNIzs4gx/LQANwUTZF+heV1qum0ZxJ4c8/9Encc8/nsHLFKry2fx+++c2v4b4f/xuahBST/hpRA1ajjAVoNJn8zJmsAKtrA3XvCq7e6ju/EyyUDQD7zxq/vqMOeqon+J0n2/QHozNY2rfP8OM9j515mPumDUizJDCRz7a+rjV7yR5bKhU5nT3VyKYMBOfOnRN7OJeFFFsoPU820r6+fl57is4nkDiJncwBn0PpGuOAl0B/eDN1SbWtK6iuOrqCvsqDNgAs6+ICx5oeXufhn08UCBw3d31Xg9WIIQgHoPcoaG7DhvVYvmwFr+eDD/42AbUTbJCLj1zwFLi40Bf8Es3PAAuFQa8W41gETPsaQeYYiszjjteQer9SFDABZQJ0EtCnihkBlPaHoy2bVGTcHCJOVwKMcmpovnyYK5P5Oz3GgDLXnhVwud5s8B/xzrS9qShthCi7BBTSYaaHlS1QaWQU8amRsSp4KbqZAGQCGymKlf5IvQMBHikqWLy2zD3B1B92ImI4Alpy/jPY7Rh/JaUwvU+ClmuUkEclt011bfMseDVFCf2dat1yChwLAGYQndLVmFomnNo6TV5YAqJqjWN6jj4MwDKN3BQjcr8RUJ9oTu/pQUXz8NRxTsv6ajYnBWQFfpeay0SKQj7P9NEav/S8vx2K8KbxUC0V8izjQ1Ijnk2UsQatUDpqV9Fo8DpQWmcGy8n7ljylslT/uYUc1StO51AolNDd04uJyRn2qL3iLW/hVBoKJNOYNly6AevXr8PixYvkEpJKodRFntQZ9k7ldTGgs9wdZKG96c3VAdXL3649IfgicGEBoL696d//IRccryKb/EbdrhTO0YA0P2IwcStJlNrEjc3jg+HLFn2UBwEobcN6AwDgRKQIAIGd8YfaOIOTbDr9RdQQThIVHJf62NgoEk1vVg/NEnsL7qt9L8bxO8NOb6K26PKvnzniBuX+Lv6uUR+zyiFNJpd+po+2qL3wvoV/4uYSzTmx5ii1VuvwOoiHdCg3m/3nET4RcxS7e+CowuSXFwSm89vXfmLPcqnfGPaJlZ867jAAWLQKO2DZN0+tZSnP0cflNzv+WJOxt480CAB2jAlW/LwdJcNjctjVz+F21FfwwnQEALN+FU5kaUt/F2awjyT/6Dy72foxaJe/8QCwro8OTFPYdyL9rZl4wzraG0kknALSGrrslmBgcc42wYP4QwCA4yIweL+G6U8eng7at/Jd6Ou2EtOBzPb35DU6xy33POvrszza1Lbg3+vhtDKy0/OAqVEZN2Xrd3/7voBWz4pIdhsXABbZ7T3MuD01zocBwOTUTdFojToylGK3VsHLu17CtmeexO7t2/jP+NlzuOG223HPX/8Nbn7rbZiptTDO4G+Gb+jFfAYHXn0VP/j3b+O3v3gAuUYZpVyas3BVKf1qq4AP/MUn8LF7P4cFS5aiTEBMlhyvTepNk6pHeIUQNGpVHOxFNne4kIkT7hh6hayR2GDChZwN5DiS1zmT41UrWl+2XxFG2pDasPQhEKRQyCKLOl7Y9hR+8esHsO/QAY5O3bjhUixfspzTIxPoOdjfi10vvYyXd+9hG8SK5YtR6i5gcmYSlVoLa9dsxk033oz+gQHMzNQYXBU7g0R7U13dF194AWfPnsapUydRq9axfu06ZDJ5vHp4BAMLF+P6a6/ChlVLMdCVxW9/8VN89Z/+Nw4d2oXevhzqzSm0Uk20JIEan7XMhy2xB7GNpdlCIZfiqNZaFahVMmjM5PFnH/4s7vn8f8Pw0mWYJqeANEWGS8hvq0F/KGpWssF1dWVRrZbx1JNP4pnnnmXnBSr+euDQMczM1LF546V4x13vwNbLN4vdrkFZ9Sjlcgu9pQxGTx3F1/7xf+EH//pl5Hpy6O8ucNT71NQM28tKpR6uH1yepIhmsdvRunAivzahJl8I8Gdqb3IEnZR9yxWzKJbyaKSornAVzUoDfUO9WDS4kGsznzh+SmxymRR6FhbRN1BCtTbNAHyqmcHEuTrKEzXhenP5TnTUdiBrfr8elX1KtGa7HIH7RJgckNZhs/0AACAASURBVMlLkAgyVDtb/s5BI6DsfpQC3ES/NoyNTRBiNKZp/fJ43/s/jHfd9V7ksnm8+MLzeOCBn2Hf3u0mfYLII/scJnnA9mCTNVHANrK5Skp9/Z3oa6fQVb1SI3K1fmvwzSN8dbwAsJxUMjNL5zO8qV8L0CvP+MHBdvlmTj8jcv2gsT0y4X87rbT7q4K/9I3axHn9TIAVZWqk9MMaATw6eg6Tk1POvlK6Kj0JJCZ7Ltlnk9a09jqVRdlLQ+id4NiJA0HP5z5T+nvvVm4WgjAw1waE5Qx26yC3tZXYga19pgLAi41Bx0KZQYgVaQ3XrluNK6+4kvGc7373+wmofT6pebHtN4oCFxf6jaL0m9yPRgB7hmGtvl607AhWo1q1pYBggFCOMKlFa9X81ToZBKyJ0kkKoERyKkDIaZFNdCwLQM95IAekXKiMVxbrl5QGmsBLNzJTxifpoEnjpd8JJKS+bY8qPuw44rTppLgg4LRULLLAq9ekfi15e5bLFVDtWpojHYgMPrMnlFjgaX4U6UuXIj3o+eDnFHuSIlnkrERGUzsUdUzzYW8pA7g6KZ+NUKfxUGpnjhSGANJ0yOo7pJCSoKa2aMzy3wwD5ASw1qpV5AsFBmY5FQV715lIZAZ8JcWJc1CptqI1McwFi1O6mMOC5iwRwJRiO8OAtUYji5+z1P51wXQXWCYaaOSuRjFzmm8DMOtvqrjX6nVUK1Xug5Q4Bb45NbW5XJNCT3MkBZE0y3qtxVHSpE8uXDiMt7/9dtx88y08xrOnz+LQ64fQ3duNSzdeihMjIzh69Chf3BYND+OS1Zfgsss2YcGCAXOpVQ9AY4T01Lz2e3XrGntUMPMPowIaJc9Sw+Zq35+jBFHDiOyZzj66QZO/N98AcBxAJc4Dnc0q6un4/uavr05aamMrV+JENhMLYDBbhKxvAF39j7oKbvAiOPajpJMNA4Fns8YsDL17OAno693d0bwvynXSyc3iuTkDwHPdH8Hz71wyzGLu1itBl+ToFoMvm8HvdAgA2yTxr30H4K/DOnMUYLEz9S1hcmku1IqDz2MFUFSHfmzJt/9VfrTJHT9ibNVVdsaTEASOihCLlZ/2eENBYNuA7rgQhpPNRB2K5LKMZvxGiLAxhPLvE9ah7HPfiUyfGwAcfYa6C66jd+gYwgvu+oqCmhgA1oGEORBwc3FuPN7ZJOJ3qz+PLPTPL8EZGi3H4hycfL+39W8cB9ro3snBEgcAR8wg4KAQXcboywmOhbkcr53KugTDaXskykCrzh929G/bkREjQOVd+37h59fIU01e7YCIHelICTNddEJXO+LP5m7vGaCOM/b9xt9LZwBwYPsBeRdErZT9Y/OyJYqcq1YUAEzzJDsBg8xU5olKKlUqeOzR/8C3v/WvOH7sCEdODg/24C1bt2LTlstx1XU3YuHiZZiq1LmGL9lHiEZ5iqScmsDTjz6Cn//kB2hMjyOLJna/sgdbr7wSd9z1Xlx53S1YsnwNqsigTHVijd7hgCs8DpoFAYDs9j17ADjYd7oTNhDdI/ziY9pqFzACGsvPcaoVBxtwlJtkdFO7D0dIZdOolsdx8vjrOHPmJCrVCrK5PEaOn8STT2/DUN8APnT3+zE+NopfPPBLzkJG9pKBwX40WjVMzExh69ar8M673ofly1eiViObmClHw8EOQLGYxZkzp/Hgg7/Ci9u3Y8Pa1Vi/Zh1Gjo1wquglK9fgzPgEMqkm7rj1RqTq0/jq//sfeOD+72NgmFIZl1FvznDEJaXZNUXUTHCGpCal9UxRBjeuxwvMTDVRnwYWLN2IT9/7Bbz7/R/hVOJVep8cEFpi22E0uZFChmPUm8gRgNyscYre3z70EI4cGcGSRUvQ09OHkRNnsGrVJXjf+9/LdY5nylVOBywIbgNdxRT2vrIdX/+n/4PHfnUfuge6kUs3UKuWOZCjPCUBGFJn2NRsNepO4PXUrK/aC2kzkq0vVyT7nQSYUC3kViqNGoHf+SwWDA4gl87h7OkzOHtmnJ/pGexHtphGK11FoUi2pSrq5TqnKS5PtVCvNEwNYCNnOrahdMzyF+QLGrDBe4SzGgLpvKR+pvq/nPaZHUdoHxmnCsNDRMs6OaGQwa4JNGstNCnug2y36Tz6h5ahq9CDmekyxkZPo16blOwDXMnauNRYqXNFLhDYbIOvAmi5EY96LrTQ00f23gwmxqYdEMwG3eJkhH9BbABY+rODbhSstlJCW+mfgxwnw0BC5zxxNkD7Xb4dAFaNxz3wU3zASOpfsr/29HShWCwyrcjmPXpunANvVO/WzJbUvwZecabHfM4ETNUcm3Ic+Cqj6ED5aD/CY/dD3BhiG5jDAzb9tRnlCQX7HX711EYWfrX5wY4e1nfkDJsD/Sz3BG1TSmJKCc41a1fj6quuYgzlu/9+EQCeAyv8Xr06F476vZroH/tgnRrAqi4bIWTThUFTAv1MFLAD1LKHlchv+o49gSiSk6NjxWuFfmdPP+Omx2mPU2kGCCU6VesgiCFCvZVEcLr1ge3DTsfBBrCU1JWlQ0luXJLmRYVnJp0VcNCkIXajIcg5VpR7ikQuVypc1J5aKZZKoChVqXkjygSBlVIHWC4N9F/OIG0UDwZATe1jEcp6IdfUz8bUxVHKaWRSWU7zQ3QggJmjgU2ELo2RaETfEQBMKaqpVrBGAHM0snTuXDS5Pq+ptazAK82JvLEI/CYAlZQc+hB9aJ5ag4CAXI12pbVzCtMbUFrTN5MXJr9j9HZau3J5mgFpjh4m4J8urCYtiHqG8ZqatNGsAxrvPPGqFXA8mxOQXj1saX4EVFMbBOaSMlcqllhBIdCaalDQmqijgEQV55gHcrkCjRy1egOTU9O49ppr8KE//3MG7okXLlm1CuOTEwxgHzx4CE8/9TS3deUVWzEwNMD03rx5I1avXsmKkF7mVVmxL49BBiTveey9gMZfWDuVSNEATnx/b5yoDx7LXMcfR6+5Alxu+/G0jBvL+fs93A4Svr4270YaQv+QAeA5XkDioAOm/vncYp3Y6QPZb677I5hzAuz654/51eDq6SGO6Pbv0TBAZIrIGBBR1t/tq9PLqP/9diJG5EafBcUDzzPTTvRKz6IzuXFqAEV7A4Zsgf2aafNvjqHd2wS3rC+HgHxJ1kOCU4P5yWk+bPo2ABK0VM537e37g2L9T9hQsQuKhIzTMd630+jCAYBFsQw7buR7V7Loc95zLGQvv0kAsMM6VtRZR2LKejj4jG8HgG2jmmsAD2BQvrsFAMA2C4VG6pn7jW6+aBEaLhwCDgqZ52wb9HUVl6I5gt+SSjTnOpT0Bec5J0eW+6ZvvB4ZFtQ+0y+KVslrCCcdvgcAjgN4435P2qn1nB8AbmcVe85RekAyADiqfbE6SB+6Vs5qBADALIb9ircVAexuJ9mXbHdpECDSBFWp6irmcOT1w/jW1/4Fp04ex9DCQTQbNXzg7vfjrX/yJ6jUmxibmEGZMjRnclynlUbWVchh984d+NZX/hlP/ObXuO7qyzDU14Xnt7+EqWoLd7zjT/EXH78HazZsxnS9hUY6jabJ3Ca2G6mR6tyBKKLU1PKcTQSwZ1XiVLUIHom/k/nu32a7BAEtgd2QvcLob5ptjehBTvmEVr20fRt+et+PsOuVlznb2KqVq7Bs6QqsXrUai4YXYMnwMHq6ihg5dhTHR0Y4inimUsbho6/jzPgotmx+C95629vR1dPLJavIiZ3sI01OodpgkHlychyHDh/AyZHjeG3fXjRqdWzcsJFTRW/f/Qoy+Ryuv/pKbNlwCfbt3oGvf/WL2PPKCxgaoqjVcVTrVU7/7OqxbMEjC5ADAFPt1ZQpycbA5lQL1938Tnz2P/13XHXdzRwRXiNbHkwEMNlsyO5GCZxrDbQaDeTzaRw8eAC/+c2vcPrUKaxcvpyBo6Mjp3DZZVtx+x13YnBwAJVaAzXOGCc2nmymhZ5SBjuef5ojgF986j/Q3V/g6OpapYzpqQo79lM0bosCLThbngHS2lKre5VVPR3ZnpZPI5+XAAlqo0Z1rsmXIZfDYH8fSoUszp05g/K0pHcmtk/nc2wfTGVaHMFa6smglM+jVq5iaqyOallsgn79MIleOQvRd2G+QmAvO0eYMmqUUTCXRrZEGQ4p8pdMqVrjXBwpiP1oZ5LzAKV7rlZaXH+6UWlyFDp7KqgNuOnLbsPRihpoY6qQmz0q9lh6V/hD10Htw8RvZAtetWYVB8hQVOuVV16Beq2G55/bzjZeyVipQrrz+3E0AKzXwdkCwGFZuoKdWexIUlGr1A7tCl2ijYJ+FNlPwUwkf9gOTTZjql/LAT9uEQOlMz0jGTGlfCF9OAKYNpYpqRjFtLauOivmTnB2vJl70aa/gsH2dzo2e13sTJw2TfxgcuIzLJKwLq97wGaTvWTZ8qXYsmUzivkifvrTBxJQe1arePGlC4wCFxf6AluQ8zWcYmFI1BfL+0SBWBbgHO2p+fxFz3Hq13IuDxf8JaWKQEiqzasAJR0adpoNTadDIC5HkbbI81DAT/1oOmRWhA0IyIeRpjA2B5m8b4roGPBYDjkBXRmATFH654JTzJ7GJ+kp6OCSdNJidGpy3Q8CTWl+hWKRa+8SCEwANtMkLZHLFA1MkamSqjrtpDsWYFojao0CwQqq+U4Izcq31kZmoJMUJhO5q4e0pDbOOqmuGRhNifJbq9d4HPQpFgsMEvOBbUBw+rtEElNKnirqtC4KuhqQXI0sAqBSbWQB6TX9hypPDEJnJX22Ar8a7Us1cmvkEcnvyloUC0WuF6EplFmZsGp02Ouo/OXwlJO2xdQD4ehpU/e3XuO2e3q6OfKawHqaG300JbcEY5PSQgpJjr1xqQ4ypXn+y499DJdfvpWVk+GFw9ix8yWMkfJ31dU4c/o0Xt71MoYXDbNyevToYWzYsAG33HIjhhcukOhsC/hmltMIaSeCxhWZ7QCwMZYFW/DmuLXnCqBGGIxNaMCcHMwSeWnPkQQxCs7v8/hjWcbdliF2wLD1NfJJL05RNLyQAGA14FjjDbh/J2OoELtpJwbOOEUpAjtKNsa4p+YIAHtTMGln7VBT2DDC4s8C7PohTczd0K/OZ94OEq2MLzVX+xCNchS+Cp0AwAkjTj2XPqMzhA4gSf9xPOTfS77nbUq2rdasN19EJ/Z4YgAExTVdOWmP0CT31jE6IKBr3EliHHCB2Hae0pZCubgt6jdITJt2g0BKq8ugc0zGLwZ6+XjH6MzPt07ueH0RwJZ8debWJv/jU0BHHyd27zJmY5aaXwDYXWYmUdAaKbgfvn5BMiGBzDL9eeR/EAgcJ6Ys/xEP4O0MwZXAwca0iAhhdmZ1ec+ZaeyYvPMPMoAnFjly/QiI6Nb7U+KWgh9MAADPKWir0/YDagAH7dtks7YPf5devtWJaSrGwG3vIUvC2EZMrqs5h08SGazN2+CviCp3Y8sokoK/rtyJG713etE1gP3HoZxLOjKNCHaJZZ9b1jHlyHEC2BiAJTsJZR2rVvDIw7/Di9ufxx233YoNG9bhkf94BD1dPbjt9tuQzuZQJkAunUUqQ87SApqV8lkUsi3s2/US/u2rX8KZYwexYcManD47imamhGtvuBVvvf2d6BkaxlSlgRQBnFx2Su7UTPdAANhdmaQsECpeYuWOV1FJlInBchgy7OGNyo65HHIKaAMkkS2L7CH0h7OeNRo4dWIE506PoFKZYYB19NwEfveb3/GaffreT6FUyOOn9/8YO3bsRDadxtCChcjl8jh19ixK3d1493veg+tuuomhsDqB/NksrzOlZSaTA9XALZVyeOWV3Xjood+ilM9hoK8fJ0ZO8LiGFy/G8RMnMDF2FjdctRWHD+3Bt7/zVTRq4+jvy6NSm0ClVkUj1eKIbgdKaxH4K+A22b4aNQq9BGdPo9S7jVoK7/6zT+Jz/+X/w8o1GzBRroHCNTj9s2BC7OxP/Em2KKJFPpdCZWYKu3a9hAcf/A32vrYfmzdswDVXX4tLN23BsuUrQIV0CQCmYE8O4GD7XxO9XRmMnh7Bv37pH/C9b/wjFiwawuVbNmL03GnsfGm3oyOoXU9sRvG8xwBVnrLtSa3ZWlUidun7fDGLTK6AXJ4CRFIYOzeK6nRN6gFTNGO1iVVrLsWd73wH1q5fjZd3b8ejjz+EyvQEmvUKJscrmB6vUwBz6CdYtiW/XyXdU2/mcxRIk81J0A85ONDacM3fIoH27Gcg6Z9p2vrH6JlS4zwNSgZZGW+gXm0I+MvimWy+FFBi7MAawavArqP7uimgPSAWl5gm+yGlNZaScTQ+ilTdtHkjA8DT01MYXrgQh48cwemTZ5yU4dS0BDHNDQD26uPew1RMz8ILGkhk84sfvBWSdCIkvVzhoY0Y7iU1tzmENHBH68ByoFZDApRU9psyys6Vg7NUZKhkoRthLdkhZY8pDSM2SKT6FazT+uY1JwXu/O4c/xqq3V/40tXf/DZy5Qn/6Oay/sEz9VpqZL1cZ4JcIYd1a1djeOEiPPLI47NnvvNL5outzzMFLi70PBP0Qm0un+tz7j9SQ5fSuaj3lVU7wKT2JaWPQUJTf5We5Yhb9ugToIwODgV4OUUx1wQ2KaGtSFA+NLgGiACiLBQhYCSNQ4BkAp+lHq2CcKpokIcknWAqVEVZ4FPV1HqQWi1Sk5hqwwoQrEYzqQ1MymGW+yJgdXp6hut8EKhKUaV0+NF3JKAZbM1mGUScmakwkEsgMHtIUapoigDmw8hUFjMeUKy0OlqN6jZEZ9FiBRSVqF9NhUz/VVBcvKvoNwHTiT6cAtooKKVSEaVSiRsmwJPGSh6qdGFRkJR+I2Wf68uYNaNLBpHLqXer9X5MTV5XAZAay7oGGgGtQDutIaWaJoWK1rnUVWK60Pd6YZeoX4oOd9eR52tFnPsPN6nhQbxFc25w2xTFSw4JUpO5LrWmOV1FE4VCkTVM0kG7urpR6uriKOBatYY77rgd9957DxYvXow9e17FjpdewsqVK3DzTTdx5PHJk6cxMnIMZ0fPYGhwCGtWr2K6dHdLNLikLjcOEcZTVj0FZc1dkRlsqDUa77wLgvkFgDuN0o33wJ73Cf9RNegaiEKmfYEDwN5RBwMoyQw5vvnbwX1z4gjX/OcBfrXNmADLOEXJAwDMaZwhL88rABw2mygTafDqea8VUROPM79GE00viO2GlpiVscIryTs96BMF/DnPJwFgzYE5m5mqLhZKBbZUnA/G6qTNuF0Q3ZbfaO5/WmVgEKeJtmWRwGOttwFgadWPVYSdd/YYvJG43rk6oEPEFD3LY/OLmXgbqOFgOcawFUheOfddAJiV9kAAmJ+xiKyghKv4tzOQzVZBe8uNBTB6TQc8aLcnr9kAsLQXjClZtZJlNWXtLXp5lsG2t503ADhE0kUBwD5e6dSmp8bJuLPVkDYyAYVDZ3v9HH7z1tbz9ue+EFW/OZEU+QMGgBPNX1fIibZODhCo/EnWz+yf0hEFGSAjAeAETk9JAOBIzcTa/67cSHYmMbYaSpb2dWiTS0EvW6/ZsrZNlzeZxNQAryLa1kgJHOFMWbU6CoUczp05i5d27MCiRQtw5Vu2cOasyaky2y7IZlEn4ztZJrI5AdkIj+HMq030FDPYt2sHtj3xO5w9fhjbnnkKu3btwCUbr8Vffvpe3PWn70e21INKgyI9uQwnZymj/vmMaprzVCwsHNXnEi8ZvZXUoU8nVEEd4D+2W0s+O3wSHAkXxAYCkEpaZrLBkJ2BbBmURnj//kP4xc9/hp07diCXzWDxkkVYunQJBvr72XH8yrdchoG+buzb9yqOHxvhUlaVSh2nTp1DKpPHxk2bsWnrZSj19rCdQmnJZ1pT0h0TyJlqEchYw4njx/HC88+hXq1i+dJlOHbsCF59dR8WLRzCtVduRRpV3PfD7+ChB3+KroEcsvk6R/4ST3DtX0XgOHhSIrr59GUStTilcbPS4vTGqWwfPnHPF/DxT34O3f0LMU0gr5QNZtCI9zw3KrVVKYIylwGOHTuK3/7216hXy7h03XqMjY9h776D2LRpC267/Q4Uu7rRoL4zWU55XatU0ZVLo68rA0Ke/+M3D+Cb//JFdOVaWLJ4AZ7f9hxOnDjN9kYeLoN6FKFIXG5iEiJ0D34mk0a+INGJ1XLDRBCnkC/l0NXdw7WFp6fHMXpqzNgKydZD9qs0Pvbxe/CfvvAFlLoK+NrXvowf/Pg7yGUJLK9iemoKo6cqqBN4rtER/k1u8ZzLX8nl++wl9hv0Zoqy92WQzafRqFIWRLLnEs1TSOdTSOdorU22RcIJjc5K0esMnPOfFJpVEwEsngE+PZa+sO1csvLEt1yCz7KtOlkNyfZogbf8d4nacG4LClDSnuYWTY1gKSdoZIStQyYkqR0B7F9zx9/O5lnLsSYaAO4cjOad7Tu02N7MtmAThWwyOdBZocFIhWIWlXKdbeEMxFtKKpcANFkkhcbeEn8iUwyPy9KFfyIcfN3XooX8rOxHCddyvh9jp5mMODTYKcmT1kx2zk/Lbp5Efwqbh71+ElXvgr+K56xZsworV67Eww89Gnvazje9Lrb35lDg4kK/OXR/w3vNZbuNDca54plUzOQaZL5z/iN1NCgfvHoqEqinEaG2IYvkP0WektJLxwpdTkj48bMG1NXIHQY7jWsRCTO6zLgAsETz2mmWqKZuq0nAMqWpoLTEOfYUk1TQBlQ0MCyBtY0GpSimWrpFjqqVdMdgkLRYyKNQzPN8CFSl5wlsFAVDgMWpqWlUKzMoFEro7evl96cmp1mB5TQ4JuWxRiSzZyOnTzapj/kA1nz+1vVOPdy4DrHUrBBQWkBNOmgZ/CaPRLqIscIjCqwCwMQw9DyB25TahOdgUjITqC2qvbfuL7VNa0PAKP3KYL45sO1U0HS5JEWbIqAJfJU1J3q76UtorQTET3G/ND6u6csXJ0nxTIC1RhazI4ABoYl36IbKUbsmhYimkibvKJ2760VFEdBySGlkOI1JFTn2dm4BuXweXV096OruQqVS5Yjg66+7Fnff/QFcd93VnFK6Wm2gv78buRzdZkSRPH1mFKdOn8GiRYOcGubJJ5/G2rVrcMP11zONNWJZHbeSAsDnFyR9IwBgUcjfWGD7DReFF2SHbUYj/yhnAQB7FMbzHAHsHW67WsGyabYIlrkrRtz/E6ypOf58Z53z4h8DAOzcKvwXb/0hmsJBSUi9sEjU+3NbPenHTfXlLniMChsDACcdVZLnXJNDAnb0PcKziEKI/lgAYKPI+HlN5Id8RFbaKxIAADsRY8If6rDn7ndXD3a4v42V7C9ipFdgBLDfqqSmTHfx22S01aXNDl7dIrgdacut0+qhk0n11c6ZpvwJg7F+LrcjgA04kADo0VWym/OsncdSFAQC+wFgWb9AANgPwJ43ADhkT59nANjl+virelTUQDCYbEnR0OZdnhD6x48jTPo5gTz2Pu5EJ4gSwp1G6HYqomPaT9TcnNpIcgIlGkXoQyxVfGeQ/pszNEXt/QBPDv+I2wzUHQzX1o/taGDXqSSIM43DiRm3zxYf2bt3On457n1Vx9N+Prl51W3e5+c920jkOYPA7JwN5LOUGYxsM02+V1cpjS29ZsALzqhGNg7CVThlJwF9UgM41ajipz/8Hn55/4+Rbczg0P59aKZyuPNP34u33flubLz8SpR6B1CjezS1JzCv2CYMEK3nDcvdlESGCVoSv//jn0i28N51jhM9CkRY8srWE3wR+e0nnWS80+AEIUcLhUIe9WpNUjsfPYxqpcLO97tf3YMjR47hA+9/N+64/WY88+STuO++n+Clnbtw+ZYtuGzL5SiXmzh1ZhyXrF6Ht97xNgwsGESNMrjpTYhtPqacWaOOfC7DNXapr7HRs3jt1Vfx8u5XsH7NJVi5bBkOH9yP3bt34vWDr+Lw4T1AcwIUD9BK1Tnyl2r/EnDLVilWmFJIM3hrzs8GRTbLGs5MNjn98+pN1+Cev/oC7njH+4BsEdVmyzgFSCk45gkGIQwwy6mcCaxuYnzsLHa8+CJ+8etfsf3vxutvwBVXXY0169ajXG1gaqaKQqmbbUmECeZSTWRRQ18pjV3bn8EP//2bmBo7idMnRrDzpZ1OWTABsInZjcwxm9HvQOflIlMvmIIJOJuhaIyZXAbdPVRSrMC1ZWemZpjG2QKtdQr1SgtLlq/D5//zf8Wf3HYHnn7uaXzvu9/Gi888ilSmiVxPBgP9PZgcncHE2RlbAQ1KZ+Hqp/w3/044/zI82c7q/CkuXZcVm6sE3hgQKUvAL9X/JScSyspHTilk5xNbG0W7U5ptSj3eqpLTAUVEEn/amQZoPBoOLGJG7Ypcns9Q1asPG1pyWmo3qyRlWKQGxK4odkQaMWeZFCXIqS3Ne12bCbu8RQgzGwDWv0twlfuSc+aZfhy5ah0w/ujR2UR/BoGDar/V/3b3FrjUHdm+e7p72R48MnKS7cMapEO0Uzs/DVFBZHV8kH0lvO2C3LJPY8cdoj+41AohtiPaf3/2j9rByS5uA8DMlz6d17/+9u4kftJazEE0TgoKyzpS+UYTwe2IJ5WxwMpVy7Fy5TI88fiz83WEdy5oLr7xhlLg4kK/oeR+8zqjFNAMxPLhTWAeKaLsDiW6FkelCpBoJZBxIzfJS5RBVzlsVTmXwzrNlxRSGAmcpMOWwUuKlqW6s9xXCtmM+5ukSJa6wXr40LMOTGBSKrsnNPXtgr9OmmhOMe3qYgTUEgjNY6jXGQAlgDRfIGBYas9ytGlTIpJJWaaxE4BIf+g3Ao/zBUoLLeC2lKFw1U99X8BJGTPNg+bpHI6OwVI1DDHOqSeO1NIw9YBNmg6mA3nRqWcaUdnUZDYFL7h58iwq5PPcFqeozmZRLBT4N65hTPV25fTmqFqKoq0T2E7AMwGzpj6zAqrCBgacNwqVjNPUTjarwu+RFyhF25payVQ7ANhFngAAIABJREFUolQsMj3pO5lKu0GWHQpoXgYE1vaVl7SWBM2FPlKHWSLC9cN0YVBZazZLZDWNgdJAL1o4jHXr1mHVqkuw5bLLsfXyrejq6sLE5CR6e7qRz+UwNjaJqekpdgYYHOjH/v2v4fHHH+Pn7rrrTqxZfYlRFOUixTWe1ajoDsWOA7Y2dbCCcn6B4WiZEmCXSSyEbKNL4pc6fTC09py3obaxJHxPW4l7f05z7XAsQSSaU/9GavvbbY/A6nRxHHHW/qKP1d1/OsnHPO+I3ShcgXcML6FDjFFVIjxM9UzryHbtAxLkrJwl/ebjtTlGAMcPP8jxI2jCITKO5xh9QbOdhTux+wv5KI2cn5A6PtdI0E5qeUaNCLY88DQXcDm1f2+jhI/f2qLK55sfY3hI+DPaWhE4nwSM7W7d2W8ANseFHUY6hgB7mV6WeewmkiqQy9TA4hzWyjWy+O0AsG2/MwI8QYhmKIf7+Kd9PSw+dMYasKhq7GgX5tY39FC7kYkNCR5Dk/uKmB1Ul/Fygp49tmFCwWQ3Atjov74ozqCDwb/MNuAhfOB9y8sXhk5t50scAB8tfWJTQEftr5i9nFy8J5enYXIseV9BLWj/EedwhGBui2D3deHf37aBlGVwULfRR0bodB1u0PcTiKZoACHs/LIajiJfpO1yFgqin+d8CmJgFpMI5ognj9egG9aUvVzikyTfsNZndWL/JmtvjMRtR7isSrj+a3oI5JOoWXl/Y7lj+g47i6LvStE1lsPPtyC5L+CW82HhJMCcSnZxhhfDhtTVZFdzk3NMKG6qYvK8JIK0gWI+jerUBB6470d48Oc/xfiZkxg5cgQrLlmDD3/sL3HXu+9G3+BCjE7VUKd+qTxWVvjTrQFsnS9UA9ihnH3uBCzILPfyXGRatNgOUuID3jDMoQZ2MbhLOlkCPLY9tw2/+c2vcfTIYRQKWc4yR5nDbr75ely+eSPOnT2Fb375S/j1j36MBatW4Krrr0dPTx+qdeDGG27FddffhHypCzWjI3jUDCY92XmayGVS6CrmMXJsBD/84Q9x5MhhrLlkOSYnJzA9PoFFg30Y7C3i9df3YvsLT2By6gQajSlUGzW0uP6qwGhNB/SlamKiNFUqlB0vhUI+jVqFMsYBjQng+re+C3/1N3+PrVddjxlKC03BEIrzm7T9qlJJ1GcK2XQK1fI0Hn3kETzz3LNYvGgIlOL3yNERbNqyGW9/+104OzoGCphdt24DD4xYLEeAbKuK3q40Thx+DQ/c/z38+hf3Y//ePSZAIc18rs4mzPta+s3Up5bV08AEAXrZTpWlFOhi19N1FJumifJkOtC74u6QK5CdMI2ZiSauufFtuPuDH8NMtYEXtu8A0nX0DxRRKqZw+uRR7NmzCwdeO4jKaFl0WFN2Tu1nvJUdISYjVKmo4/W5L3qY0LbDhfGz/YzaDTW68HztH7tdJ3jEgLMpBn7FbsjgMDkWkBMCBf6wfZVA3yavCdswCfg15lG5T/jKi9gU85yzrtGtTYc3dktefwaBNSNkC/0DfVhAZd1MBOap06dQnq6E3lHDbXThgRdB+o3sbaNpWHcrPv8c8DR4xdocpHyCwolW1nMs4sCiZ50gnHQK+UIa/f19bJ+n7IoD/QM4deoUDh08amz/kBTv9kFp+uH15cydwSmsO+W/sHtgHIAcBXbGvWuPMSlo2um89Pm4scymf6J/T08PBoeG2IZPa3vy5EmMj487ulVU/zImEVIqSxgDcaLggWXLl2D16lV47NGn49XF2RLn4nsXFAUuLvQFtRznbzAUASxe9BKJKUCuASSpjozrlxgKACvwSaOUFL8CGDu1g7Veqh4UHmtUig8fjjYlhUBr3FJRCJO2w1H2HGGlZi5SFiT9ioDA8ke90SQiVC5onD44l2eQk4BKrldsarlQdKcCwGrgonnXG02JCK7V+T3yWKQPgbqkf6bTWRDsqJdY/S/Pm/7Q6LiOrevF5tUIXa8fB1hV8FfrtTA4KilV2EvTKJRMc1NHWQ8OAkW1BjOBnwRYc8prSIpqBU9lbQSYlXrLpLBJPWRN1cwRwabes+fgUkVPnQaIuBy5LHWCKS0zAcv0Ya8705e5zjjANSvjpgYMXx5MhLET0WtAbll7GRfNV2sf24ov9UP989qQV3StzpceqrWTp7TfmRx6e3sxNLgAN9xwA2666WYcPTaCAwcO4NJLN+L2227G8PAQ6pTtJC1Ry6dPn8Xx48c4svqSVSvQ09vjq/UiQLrorO4N1xWctghtvwH/voK/PF/n/1y5dD7u+Ans7kJ/q/Ok73gVP/df4VHO7TI40SE5CxufZ2wBtO7sNPAZvHyXgzmtWwK7tWuHtY1E1gzIiCWrGDgtv8EwfO4hqxGboncWC2TZj6y7XGfLMl9PzwMAHD2UsItuvNncXdVoLnPwqVl4pbRFgziTidud/t9dLvSM1sc/QTPxtBQFACcEjDo14s8XKwW1E3dplaMvjtbhIww3kGuzAfvToqN2L3Ii4GPxlP/ccqNHg43WHI3AYmv282NjpRmWyAp/W+qkIA/pcN0R2YdbwBw9Q3fbbjsTTXYUfwtCf8mI4/8wyGuN3zVQ2CmbjQ4Ue5D4gRLzbzPkoK1/QQPACfdysr2Z4CANbSgBb0bJVU2NGHIGx8Driabn7d7PB4Z/2pkvUduBW97n7BEnnqJPsijGTkD7iFmoUbijifodSiyhNptzI8kMwiJRlDJ+CkUDwC5HOfs78FC1AeCA+5MqFx1tHX3YkpMWjBl0FsWrJOEAsEOfwEbcsbh3QR6BxQ6qM6ctXJjAXwFfJQo3hZZxWJcoXHs/ifWGEJberiz2vrIbD9z/Y4yfOoHp0bN4/pnnMDk+huv+5E584t7P4ZobbkKZSnCyw3kadc6yZlKpciSxnRUuCACOPQSCWd1/MCfeEEm419tYuL4YHJhJtiKyPVCKZwERFewA1w89duwQzpwY4bU4d24UZ8+dwy233IjLNm/EtmeewUvbX0BXqYB1a9aynevwkaM4c24cGzdvxXU33MQ1aCt1b5Qjj9gAwGyHoRJmqRTOnDqFXTtfwpPPPMlpoK+4fBPqMzPYuWM7djz/NE68vhu5LmBwIAekxOG/nmqx7Yjq/2qGNKYa0ZyjIYVjyOBfq7ZQmWihWU3jg3/xOXzmc3+L4SUrMFVtMADcNMvvvK/B36ZMF31PIHCjXsXBgwdw//3348jRY3j/e96FLZddhmqjibHxKfT0DmDlylVsT8xnMpzNr16e5Kjfpx59ED/4zjew75UdXLc3mzO2H7LHEWhHpeZMZIfa9tg+pHVhNdDAqWWpQQGyX9yINxPhxkEcQhCy/fQM5NFCDtNjVbzzvR/B5VfeiO7eBbj62muwcNEAUqkaCsUUjrz+Gr7+1a/gvh/8AM1KHU0KTDDRrxoZ4EZC+hna5ttZ7hlPk2R/k8x6aoslG9Z8fAKjVsnOm8lg6dKlGF40zGm+jx49ynZSsj9yjeia6JQ0UwbuTSYZZ/+FHh6uDJOFEQb137GMYm6kpcgoH0mser52jWBRwbu6S+jvH8Do2DnMTM6EXmGC7XRJwF+ziY1Of/4AYLdGuc7f1pvts5vGQDzS39+LoaEFpm5zA1RCkAJdiIdOnjyFfXsPMmBPFHW402SZYLurkRtSFlAcM+ijThb2OsTdHz1rFqhTx6e9jgSA25gnfFfMBoDtdI9F0WM2/VPpx/Xr12PhQqotn0OlXMaRo0dx+PBhCb7TiPwQOrD8N8F6rCsY+76+l8tnUerKY9HwIry650DnB26nBLr4/AVBgYsLfUEsw/kfRF/P4halw6iTtyBfFkgxIvCSDoAMUgQCKxhpjmE7SpMuCOpZ16bmOAAupaEx0adGu5W0xlkDUiqwatIbUyRpvWoiZzWXmok/NnWKNTq4RmBsi2rZEvArkcAuCOxesiRFdIYBavUkJECVUxsbTyZRA1VtISBQUoVwGmMCFY3Cy15s7GFIyZkktYcqXuIJSOCs1B6OA4CFZiKFBYCX2gySJlk0H46OpXQqFAVsFB09bB0g2KSUoDGSJ1d3VxdHK6txQ70CNfWErHndpPKRUajHnALpbgoV42NnrKwO4C0Oe0JDSvHNNXJo7SRKV/jGzLAl9Z51HOL5Rsp8gy83FIVL4xYAWAyh9IzwScZJJ000pbWkCwvNgUamtGKvTqNwSnFjSedDfRbyRU5vcv311+Oyyy7H7t2v8OWE6gDf9Y678NZbb+R00Jx6ydQOochkUW1oTxgPVAvLl4OT71EeBdIVns7svXrOrC+8QfKgM1E9H8CzZ/hucNH5F1Yd9MBUSUKaEODAeT8MWDBjEQOLR+XtYJRvxKNeIviVzDldPxMb39oNb87MHeeJ4JHEbZVIg47KHovMniEz7yZhkpB10iHPoYk5c8AbAQDH7KU58ZBDgDm0EmlgDaOwbSw1fesF1GefCbNV+IV6JzOYrbdzp/wSfwGP9mYIBimsmcYQJ77/DiKAAwwE3H1kBLA71iBZovKjHehymWBOMiJ2wWyDvUYlO1qhB4AVJS2qQdOWjxFVn7LPKRdodp0Q/S3bALAfjJUuTLRGIsbvDABu3x/BcwsfvSv8o4Y3qwjgeQV/wxY1EVFjuSvEr8p9z5cCtZ0H5jqOMIBMv7cNvtp7h7BzyBC1lVhXpfN1fifQD9zYzvil5Cf8DiXW2efVeWVSsXqwh3ZBhLQjgHkAvhPb68AiQ7SdXnwpIe1p6tHDcwgw4AdkjHJGoPNOfP/QB1Xees89GkGbbuxMNWB8FhXCQOL4nWPLT3YX9x4AAs3JHd7TmDxHjscM7Jn0zOEoRhOFbApTY6M49vprmBk7h+3bnsYvfv5LjgD+0F98Ajfe8ifIFrtRrrfQpKg5TgAn5bo4mjIQAE7Is3GPxaPsES10tnlj7ws+3U+sL8bGYEqCkT2hWMzh+PET+NGPf4SJ8bMY6O/DwgXDuPnmm7F48TCRj8HQrnwO+WyGs8jdd9/9+M43v42BoSF8+JOfwLXX34BWisBak0bZKcrr2k4ofTfZrKiNqYlJPPnkkzh79iQmJ8dx+tQJLFu4EL0cHXwQjz36IMbOHcZAXwbl8hjKtTqazCNkp5EocbG7SGZdmZdMmGwd6XQe42eq6Opbjs/+9d/h/R/8S2SLPShTut4Ul2oVfzj6Y/iRXzdRjGSbIlvOuXNn8fOf/QynT5/C3X/2HmzYsA5PPf0sHnr4EYyOTqG/fxA333QzbrrxeoyOjePBB3+FvXt349iBV7D7mYeQy6cZZG3UymLP4Wx3Us9awUSxyRhgj7cnjV/nR2CuRJ9yBjmfPBIZ4kZeSjY5SbFe6KNglG4Uu4bx3vd9FOs3XoFFS1fisssvQ71JNtIaCoUUjo8cxqOPPIwXnn0aLz33HE68fsDYjQggEycNkdde1nX/qYwWLyXitg8H0GSzqFarbH+jDwdMOIB0XAvRv0tQkNH4jJ1y2fJl2LRpE/f52v79XJ+aHA5oDcQ+ahvKLDqEbVeHDLY+wFK5HQBmutqRwrYDhUb9ir2R3peAJAouYqa30jub9OD+MXlMOv716aTkmt2wtxPHOYDZM5oHggBd74rxJjTqQXBbtIQUZNPT14Xh4UXoKpU4AKinpxuDg+TYkOLI0V0v70F5mso2qhOKTS/D0qYLt9SflZHSx0qzcUpTHYKHkMD5No5+Udwd5uAwtx0T/vZ8A8Be+zgBvrpP29ctaFR+1pOMn3rXkv1H/0/BZNVqvbPD9nwR8WK7550CFxf6vJP4wuigt2dxSwFM8RhpsCKTYaXU1PswySscgNISyqpQU4Qs/a51cBVMJOGsSokCyfQOK7X5AoqlAteFKJfLfCDpexTpScqFEz3rAKSiknM9B6pzQymWmxTFKmmoqdavesOljWJNQk4AYJNa2aQxlr7cP6ZlXhiSo5IKgcBHSpWjtYHle6khQTWRqT6LFQVsUjMziG7SVYuHVMgh74kedcFHG2R3xkkgsIKcmtLG1Ioh0LVeq6FJ9XqzeU7rQYCqHqLcu1kLUtQoDbbU0zVC3pwEfKDkCJgnQFejqUVJUfCWlXCu5dxkT2F6XiOH+XtWQg2IbcBxAY1dQF2UU/Eyo0sD8QPXGNYaweY9BaPpfQKsiRY0NlVwOcU2AcFm/BwBTemi6bLWbKDeaHEq6Eya5kQpTgYxMTkN8py6+eabcO2112HjpZfyfMijd+26S7B40UIDLLeLQb0MSySPKKfOIWo9HqrnykLM4+bvTFTPNwCspZ9mPyN9s7N5uAS0e55NG7N/n3szThGyz+xlnc1Y5pEtnKZsZa69/dmvWwgYEdig0iKIJvpC8EjixjcX5d8Ix3ndjedjBSPbPO8AsPYeUgP8PE3YXGcTtd5ugjaeSZFvi6HBz18e6MEBegJ74NZtY3f0YIOAEPs7pW+QoSDWahLaNb8ZeYmO8HAxzmfuieWlVtSuTrRw+lDUJo8x8POrfAa7cI+nb88NN6omcPCIveBvsPyKk1FBLUtLRjb7HrCOlGD+Cj1a2mvkOk2bQdrk0D0WBrc5BuM2A5UbAezUFYwRUt4m2sFgP3gxbwCwYd6wNeoYAO4E/E2s2kSdix3tpM4P+BgAWA1AYaOwRx52gjvfhyyCMVl5u0i8qQK4d/YqXds07X3q+dEz8QjAOpYHogWcx4Dall3C6J8RuqfI/3Ae6kRL9d8ddN1scovscr8Rm4Gqye73DN7o+Ru01hrJ53Ow5EctYRJVetYlvXtShQGAdrs2v7p6SPgZHGS/D5U3QUzEk6A3FMiwXRfIrkJorPYvz5mYOgZ/CQTmZQ4YCN2X6W7dqNfQU8ygJ5/GzOQE7vvhd/Glf/4KJitNfOgjH8WHPvoJLBhehBkCgDnJdJNr/GpdWhoDpfN1mIkz99BYwjnIHnHYGehfz86lXXIOjgV/tXN74GYhXXuM4YgWsHffPoydO4Nrrt6C02fOYteufdiyZTNWrVjKVOnKZzE1MY3J8WmMjp7D+PgYR+MWe7qwaMkS9Pb3o1qjWs2mY7YFaRpw1zWEgg2K+RwKuQyOHz+JX/7yARw8dAB9vSU0KxWMnTmDXS88g/FzRzG0II9mawK16jiXqaq3WpxymisMs7e6AZxMTleuJ22ivlrNDCbPNLDliltxz2f/Dje99Q5UmxmUG02O/lUWpGEyJxC/mXShHIHLtYQp/LPJkWilUh6FAoHfFTz7zLP4zje/hef/4xkMr16Dez77GaxasQrf//fvY7o6hXe8623Yt3Mbfvhv30C20EAWVaBe5VqxZJL0yBp3AEjnpFRdvSzl5Djls5kjU5B+ZvRYaSz/lXrAFDlKdkNRkbOlDApdVBO4iUL3Ymy5/Aa8690fwK1vezuyhQLbnxrNKprNCor5DHq7C9i7awf+5R//Lx76xc+MSYhsUU12AGBJaKIllbXijjXHWS/hRiBbF9nC7Gg/h409QE7CBn2PKWClNmKS2wMDAxx1ODk5if3797Od1vmETcCzTd2QXuIhkQF2xz7JEZQEyMgimaLrDKBpsDUwRm2nkhLcjd5numVTqFfdKEl3BFGrFAIAOywWpHyE6Xda7ziaK5ICwGG2PZo32b7zhSwGBvsxNDSErlIXZzekyF+i0cjIMezZs49APl4Lsde6dZcdOe+kq5fgKbXvh/edXD7PjkPjAfSodt9oAJjP6ZD7eJAtKw5A9/KGzFTfsdcwmAbu2tCQhoYGsGLFcuTyOcZUJiYncOTwMVTKVdFOGlHa1mxX7+J7FyIFzv+uvRBn/Uc4plJxgVSYMbVeCHAlUJOANGICAgltTzJHEda0zmoENUXMyZuOwGD6EDBHIBwJIqrBW6CIVKOskGJE/y4UC3zZmCnPsBLDaYwNCChAK6Uh0oLk8l+OftV0POyhSgCwpIFOpQRE1EhgmZipDWIAXwY3OT2xSQmjaZY5772kuCBwkzBKHQtHAdcpvXGNvTmJLgQqCgCsB6amlaHIX4mijv7oRc9SACy6Gh3S1DIhupjLNOs80peCtLVa1XgAVpFOZdHd28teO6QQZei/5tCRedAfuyawuVQrEJvL8bs6dzWw6nryfyni2GgIaUo/Y+oHy9CMum5SS8h3RBPxwmOeYMWY6tuk2TNN1tN4vnJdYOEjje6ld6hP4g+NFFZecA5Vw8NUk4YoS8o9RSaLkkzpzCnam1JFp7Bk6VJ8+MMfxjvuvBNdpSKef+EFHDt2DLfeeiNWrVohHoMmtRF7ERJPMg29ojGwfId5JFDta9d25yh1kovq+QB/HV3dsOz8AcDOtaVDemiGgKALRJKmZv++3D3aAZR2/S75GiUZcafPRDmYxl1II/sKu9e0veQa4Dw/Ofc8Y/gI6GxO47NkkYc7PA5M0e4Y/uihDmOTOl2qzp+fBwC4M7U+Np6qwzl4magjg6C5/AcXkeRTIRzc544k64aK9Dbwl8831hJC5xSw/c2zcZFvBrhUe7YFtnID/n+Hj0BGF7JRgiN47cbajWNKmWQLGb1D4y6wjgwN6ywWAHadsNyR+NbL56EVZwi2f48HgOOoZJvJg/koiIIsEdUQE9RFYFNBALAa2Kw6wNyerDv/GsLeyttBYKxrkI0AndkwFzT4aAA42KlHBulvT2GIuFWwpux59LwAwNFB9QFDTXyQJppmZw8Zg2boNu78BA5+w5KuvgfEIObSoBOnLq863X46S6tR+lf0ic4ji3Cgietf8UtnBG1DSQAAO3EY3pV1taogo7M8K+PvjCPCnp4TAGw2r0sv+ps5nwMYxj23vLLCrx8E6S6eZzQLWcQZ2dam9Ww897fLuKh3vOPVoqraoWQPsz9s02AHc7OITDaK/hXbAtV1pd8kfaO+7wLInPa32UIunUKpkMGu7dvx5GMPY+eL27Br5y7c8fY78Zefvhdr1m9koLCOFGoEjnGEsThps2s/9yE5gEV1igeAnXlEXEA60vcCGTOeuePO+9BmzbVEQA6qlSvZ3tQe1tNTYCBwZqaBqekyZmbKKBUL6CrlcPToMTz39LN4/LFncOb0OJYvXYTR0TFMV6fxznfdgTvvuhODQ4Oo1QkkJHCW1o8iFN27ENkvMmTDIBuTqT1MKVpPnhzBtueeQSbTwgff914sXjiIZ556DF/5x/+JXTueQP9gHvXaBNuf6myXk1UkXabBYKj8Ue2Yy58hxWB09VwLb//TD+OvPv/fsfbSyzFVbqJCthtmVXPqU0CFSlVj3xM1QmxNtCLZTAq1WoXTOxNQPTU5iSefeBK//OWD6O/px+oVK7HtmRcwvGwRPvrpj2H92hV49olH8L3vfBUvvfAE6uUJ1Cs1BoDJZsgspBnZqIO0pGxm/ZxqFNdMGmCjM2WLVIg2hWbVjQBmOU7vcpCG1IXlqOUspTwHqH5toVRCuZJCfRJ470fvwSc/+wUML12OyZkKB1/QGlFwR6rVRG93HmMnj+Lfv/ElfPcbX0e9Ou2AwJIZTPqxdfMo2WDL6ag7u82vmqXPSfWqqbDnR+QHtqLAnwDo7vma7Nw2+9W5dgXpiPSMXw56hyLyUJ4TgNNNgS3Al+EPxzar57i0W+oqoqu7m2ulVssEYMdLer4vBoibcLuae0L7Ru8V8zFdu/bUkPtD2/tCE/3Q+CjQiUod9vQWOQKYUnf3dHdzgNORI0fwyit70d3Thd6eboyMnEK1IsFY+uHyhwZAdzULsesqvduZJT5983ywaTK+C+7pzQCAdSR+vTIQAI5R3pT36DGVBboeCuD7Z67OHPY48vkc1m9Yy6n5iU/IeYjaOXr0CEeFEz8QzDIf63WxjQufAhcX+sJfo3kZIUUAC9AqQK14U5nI0BSBXt5UxK5HmNws2ZPOqnGrUcI0OL4iGGCYDmiKuqR0JQqk0qFC0aNymZCDhMdBaYwppXA2yzWBKWJVQMc6/52L0rNboOmbx631i6UGMQHO6UzWfC+XbFLGOPK4kOdxsOpivP/oAQZzKYUJp0eWCxa1QwooR8w2m1JjtkKeiRTlapRzJwW00M75w760BnxWFcNIZWPOkouWp0awLKtzhSPQmkF1kwZa74Fm7gSe0nyVpuTpSxcHqn0r9YCzoDz+PA9OYdRAtVZjIJtoy2tngFdNy01054LyWUmZTbTlVN8MjBMQKwA8K9H0PSnRpv6ypOFx60FIZLC4gEvksK6Z1Iim2jpZoi+vsay9HQ2sSjvzBtOcavtKzWhP5LWpY8d1jOlCQymLeKySAiafL6KQJ/7Lo1Qir7c0tm7dig9/6EO4bMsmHD12DDPT01i/YR16e7vM3lLNyqQa4rWwDJG87iHb0CdBWVX1WovmZf9GG7cML81zv3Zz8wIAKw2ty0Ry4vgAWA/dkxxjs3+fWw9HgBz5kmSNks+38ycvOADYvyzm3AmaWZJrWecUcd8wJo2Om7hQgGArgUTHc5BzJsY+HtrqfAHBljydxQzEySrI0Srs8m13IkYEfXI2ALBJxuhhKC/Pxkf+Gu3FbcMD/kbvALVpzYJ0Aa8Ey8s4Kaq6zGzGENe2CFFfy7a3vbEDtYvhIEuNcryO2N39YUck67DOJkk02o7JELTC+p3YayN4QPXBkM3svGvmIPO0OT0AADb0dbSftv7FdOxG/7YvUPiQg/dDPAAYLCc6AoANjWxqdgQAJ4n+DVInZsM2SQ++RDpTVGM+I53/0SQHTEjzItf8Z60XCPaDv51uHo1y8L7n9sHiITGAG9F7QBSSs+Xs13w1eh0nCysyo72XWTCItW1lN3rbcP4VMm77sImyMdp3ljgAuF22BIpu1/EkQvlw18yVF9q+h9w+0nmfidcBAtv0LWz0VkwIAFvjdO9MAqw6QIaEZ/pWUwBgdWTnoRl7iVgJFERWQM8dLctoBohbXGs1l0lxTdrvfuc7ePR3D6Fx7ixuf8+78ZnP/2es27AZM5UGWmRLaAG1Zh3ZHDmdUwnhJtI8ToWjQCcMAAAgAElEQVT9BLD0j7STvevqXPERXFHnX5wWOivw1zcRx/GbBm1sJZyWmAMRRIOkqCkqIUW6aLVWxtNPPIXHHnscPcVubFy3CUODQ2yPyBVyWLJyKRYtWcRpmZsNN9KOwUUD7MsQTPCChGggn8uiVMhiz6v7cOjga7hsy6VYu3olRWng1PHD+MbXvoif/PhfMdifRao5jXqtzLxEZhOu4euUsZLIbp4LBT2ws30GtWoK06MtfOyT/wWf+ezfortvmOv/1mhWyqbEcQoAq72Q7FzsqEBph1WjJtpQxrYGMukm9u/fh+effQ69XV0o5bvwxGPPYPnypfjox/8Cg4sG0WqUsWfnC/jaP/8fPP7bXyJXMGn4aPzEkOwEoTCdGzjBwEc+w1eArp4ient7OXJtenxGSEj2KE7nZyjKIK5EAFPEMrVIYHEmRw0RaE0GqG7c9NZ34f13fxxXXnszmpkCytUGKNCBStlR2TLiiVI2hXxzCk88/AC++dUvY8/OHRw7T/M2YchOJKWyVJgsETukKySCz7X2LGM2OGg7J3SyF+OetQEj++8COAmQ7v/wVNp843W32kJbagUn+XhBTVuCCO3sKGX+N0V/m8Y1+lfSQYvMcefivT/auqsC3GFnZLRNTzaN9O1ygL7DpuAEmFo4ACxElt9dmrpjNe6rlDUxl8OiJQs46Kq/r49BYLLZjoyMYO/eV9Hd04Pe3j6MjY3h3FnKIFAzKdXNvjG2Tomopn1u2611DJZW0YHXmfL9bIHc2b7HEta355Lw4Xw+E9d/lO7K4s3sQcnm6cqHdh4O14PJAai3rwsLFi7A4MAgB1gRn1CkOKXxf/rpbZiZrojP0MXPHwUFLi70H8UyA12lhQwAU8Sq8zHSg5Q6ro9hDJKOMLKjf+nwt7xPRCnWyFrxmKzVa3xIlYol9ryi38uVCgN6DDJm08jkJHUvAYH0h8BYEm4CIku6YQI5qRYvtcdgoaMRupcwUQSoX4r6lBTGmgqaxkaHXrFYYCEn9WSlkD0Zkp1oX4qQZYGaknTCAB+IBHZSewT+CgjclIhl9lB0o5SZBpDxsYLKropGeZVT30QeySVKvARFQ7D/X3NwyKErALDWbNEawKzAq9cfp+xwty7X5qU6y5TSOZczY6+jUq3KfJiudaYvPccpmBX8pfTPaZPimukj2pyTBtoAwHUCWdkT0K1drPWZXaXWVdZsOrEJ0Zm7qy1K1LLWbJZxUN+07rT+9G+aD/EIrQnxhYDDLbmI5WXNqlSL2ER51Wq0vhTZTIdbET09vViyZAk+8IG78YE/ezfXLZ6YmEGhkEN3dwmlUtFSrlwAWO6Abs1m0b0CxGW75Suhl2GngidaVJ8P0FmMJjLO+QeAWY3pgAjtEbiiCWkTcW3N/n1u+fcYAE568QpdjCDSBjbqM8T534sAgDtghMBHg4bjsoYBMuZAiDcbCDYxrKFkitv/bAKJ2yIxixD9evQVV2TJ7AcgsSpS28nzcdqMatumnsUENugWEwGsAHC4GHDlS7Cx2RcBljjyV2YrAHAEA8e059l6selg2xkhsu+Qo9FuJdHKW7Ye70w1F6HJwOIR/AEtO7fiwMPZc+6ovuP2FzxS+yxMLKscUEaNmu3rp98kAYC9Y/CO0waA7Zq+7liDAGABFnQM7QYWW26Kkcv+tNPO92vbdF0DVrgxR/rwA8tvGACcBPw1epE9PR51FJMHqh/JDySJsI/bRVHtRURp2HeVEOaeDcCidxxZdddBNmh94/YU3ycM3dufNRmFogBgk+owrp/A3wP1H59G4OObuIwInYxD9M9g9tJ+hL6dtOo7Rq0NN1cA2HNvcNCB4MH5AeCgszNIdQjmhfY+QtsL5aVgGroOQh6J6vzDjpDzj9fVfWh8JHHdFNCuZ55xwLeAXsGDRfJ5HXzoPi36lup1uvOphuzk2Biee/opvH7gNYyePYXJ8QncdMuteNud70ChqxuTMwQAUzSkAF30J01oH0VK+gFgU4O4s7tasENAnAE/GgCOFrCzkU++w8wBcNR+pIAOjYtLi6UzqJHdqllDoUigbhlPP/kkfvGLX2Ls7CTWrlqLViOFPa8dwnXXvgUf+diH0T80gGqVQqrSUi6WHW0MAGzdXSk6mJ4hLqA6vRSZ1SRwnuImiF8IjEQLxWwLu3dtwze+/A947tmHsHhRL7LpFqZnJlGp1kHZO+vkX+DoixJwkc0S+EvBElT/dwaDg6tx7+f+Fu9690fRTJcwTdG1aS8AnHYigE3gBgshsoPlJMqY0jazTYlqRwI7dryIxx79HTasXoWlw4vxkx/fj1QzjVtvvhnrNm3A2g1rUSqm8cKzj+MrX/yfeO6x36GnL4fKdA01Cks3u8MYzjw2sp6hEjas3cA2nemZGRw/PoIzp84hXyTbn9TBrdcaaBKITMOkLHqaSY9AfE4x3eJU0vmuLKpTDdxy+ztx7+f/Hpsvvx6TZWCmBrQoS10qLWmg2T6ZRjGTQle6jFe3P4Vv/ss/4fFHHmJbYrNRIa8JJ0uhyl/7FPbrCGKndM9yte/5pY4bgOPqQ/b+iNtLsz8JLCU8oBFHzwnQZ1zpK/ctrzYyGwDYDrxIoCuxfVqASzrDJHJZgVlHyw0M5tDnwug2OwDYaECm6zgQWMHqNl4wCfptANg+6+2oUCqLuGzFEgwvXID+/n6mxYkTJ7Bv32v89+UrlrNN+MyZs5gYn+YgH7E1y+op4KvZFCmDpH4k+tw9i3iVLbt0HE/6Qc645/106PR5+/04AHb2+yXZm3H9J9EXtfY5ZzQwNd0VG2HbeRvB3DuJcSFjJ6BcLoPFSxYyCEypwSlgj7JivrbvIOMhF1NAJ1vTP4Sn5nBl+EOY/h/PHEqFBS0VEhRhS6Co1NIVTyl1R7UFER+K5mDQ1L+Ol5I5aPlV4xlWrVU5HUwuV0BPTw8fOJVyhUFgAvoKxbwAlfkctyvphUngEIhKuqVE5WoaZgb8+DfSaN3ISveglHTQAgBLbWBqiIBK6rurq2QAYBGYDOBSBLCJplUQ2pgnPNG4dNhRvWLJiy9Km1KD1WFOHe0eiI5ip8ChYS3H64lT/7iR0o7HuOO6RvYdWg+JbJX3BPDmtMoGbFewVSObiUYKANN/GTDNSKQtpbDm+spcI1e8FSlVMkfWOsArAf+iNHH6Dx6/XBp0bSidkMxZ6vMSME60ENBZ0kiL8qDul2IR1gsqXXi0brEA8ZLymeap0dg2r1HU8ky5zOPWesGUzluigQ2rsj2dxiQpqikVuHgoplEslNgJoX9gAAsXDmPJkqW45JJLOBKYavf09lJKFEoJpLWPDajPkeDET5ISnWggkdHiYU2HZ/wngaIa30iY6h36ZhwANJsuPUaWmBSd8e37POhjLaYB2kwYaU1b0fbXEACYuokZC/OcQX5ClfiIzt+IQ5YNQXGsN18DiQTyTCdtfdnmYF3bBANKmPpYW5eW21eJ6RPPpOH7yzkk59DIHF6dCwDszD0BuWc/xKjrbXgKyKT9UcREOAgfcvlxGg8Zm89oH84fYrJlB66Qj8pKvyHSO+bZg8AaARy6hG0/2F/4Qj15i8SZI9rlbyT7JJB/QRFsnl4s25OX0lEAcNSChK2WjzZqSOdOwyfijCmJIPGdKXJ8hL8YCwDrGI18a5Nm9vGWBGw047GdvdtBV/tMcY1EQtWAlK0eckdHAAca7PmgFfp7aBXAvonkhkWHRBHAswR/E6gQAVEyMsuknyQGoui2ogBCGUe0/tTRcK2haPygAYB9U05GAeWl6KejoigcADlklh5dN4iQQcSx+eVNAIBlSG5N+TgAOIp6XnChnTddOSGRpp4nfA4EHscQj1AJIKJVA1iclIJH6aqc7fXdZbna244CBYPX2+7b216Uswu9FQUAC7EUEFFKilbG+5rROhs00VuuS2XhX7NPPd640i5pR0wZcsAvZHHm1Ck8/fgTGF44hBuuvxaFYhFTlTqmK3WkCcDjjF1pUBklsktI8i4Flql/spUYSdx+XMbKC88WUrUnYG09qz2HC0zYWmv7caqv3u903Gpj4sxmJtiAAMQUoaKpJtKZFiYnR7F//15MnBvn9M7VGQLSM1ixcgXWrluLYlcBtUYTtTrZEtysYhwBbJ1woomRDcZk4rPA23TKZO1rNDiyu5CjGrwzeP7Zx/D9b38Vjz/8GxRKafT15YWfOCMaAcEEMru91KoEAlOwRB6jJ6dwwy3vwL1/8/d4y5W3YLKS4vq/raydRqDJWLWe+pKG2UkmzWB2zWToKxXzGBs9i5/9/H4M9BZxw7VX4Uc/+CFeevEl9HV3o7enF2+54gpsveoKbN64Ftuffxpf+eL/wPZnnkC+lEK9UucoXfG3F3sUpWmmQHQCcSnimkB0SrtN6zExNsXP06Npqm0sAar8bwKAOTCFM+m55dQIWicbXjaXR6VOgSnARz/xWXz8U59Hz8BiTBOWm85xDWUKGCZdn7IQUrtZNDBYauLoazvw1X/6B/z25/dJWmqyoZp9KcEwLtd7+Nr6nuxOYqs02Qo5wEIQe3U4cAMq7F3kBoCQbc9I/kidMqluwW3x4Em2kzzQEnliz1NsyR8A7FFxI8wrnYzDHYsG0pi3DWva5xSP2QQp6X4VGkpZOPqojdbRDfyZO7R5AxQ7B5tPYMSKppAIYM94A3UP36Un6Ig0gT/2GLwAMGVmTHMtbkr5vGzZUvT29nD2R3KUOHjwEMrlOrp7iujr7WN+owjgmSkBd8UJQc4wjuxPpZDP016jut4zvihq7/ksslF0gjiA9iIALOe6u44uLT26m+Fpm2cF9CV7tWTUFL2PyhSYNOj+kpL+TcdKimgQZHNfvHQBFgwtYNlMAVd79uzFxPgU76eLAHCnEuv39/k4vej3d2YXR+6hQD7f59NJbI9yA24G3SDNZYPVg4xEiioYbF96GCw0IInbkblCtCidL9UGLjgpqDVFdLVaM2mFCbwVww+DjxS1yhG6EilMQk9SKKsnudcgRQAgKYcK3JFwJGCSwGZSfDW6luvlZjIC4JLSy+kVxNOMaxOn0/w8AaeTk1N8iLqCWEBqB9Q1klw9oYjglEKaPDflckcAp0Tcij7i1lHQOfJ/FX03pzBFLWsNXfo7fchri8HrdMahESu0WYqEpTTXUr+Gxk95/om+AmJXQHWDmy3xsJR00RR1KzWYJf2zAL889xzVBBYgnd6bmZlBuVJ1AiA5MrtGkd5UjyPLF8tioSgHhwLAaJkxUGpvSektIL5RLi2ly2ZSAbIpzTWB1xVeD1NsBQQAU0pvBYyJbtQuHV4U1Svpn/P8XCFfQLFYwuAgFbtfiSuvvBJXX3Mtpz6hNNbLli3G0FA/KFpYo5qdy7W5zHMGIfOHvUdZQSI6WSLT/NVS4YxiPhvhM1cPfuozmTktbnRRxrBZ92CINOv3Ywbts7e3Pz3HCwq3P4cIRgVwotYo1ggZRAPjCCGiKPw4nyvdxVAVxzlqvA/ixSj4w9+uzsOdjxWnFjKIYNDX8WzyveVMxXZUsaNgAnrpRFnymUgDQWmXSiGEtb6OWd7ZpZ2P3TTB69K2kon4ohPqtROfIiL0E8pJfnpZzaiRLcxRRs5jeyLeXujciAqxEketWEIk2EPhe8yJCkiSOcGKPjVxQs754F0JtazEeJB0DBh750H711UvO+cFMWX66RvfjmMYtpwZ3ZGZFvly3O42IvLY9OmTE/4sWUGy27reBy6q6Lryk1GdraH5ZuucX+pM4ePPeTAF+s8Qe3y6fzx7UMduvvSuThAAHHAsqw5t3T3a91F0BocoeaBjSgQARx1vQeDwHHUKu7tYUWz1PxswOPadWSkffoKFyT+tP+y9s8VpE/Y+Nbuk00BED/Auo0sgM0LleIR+lYR+UV1HOB8w1VQMOURxLx/yt+D7g3tXbT96vKCvb/f6naMs+eOfhudkDmABY/aMkVDx66JrFwz2Bb1vSwa9gNijjTrzvO3ZLXllv5vaVzXQoF1A37lHSfsTfu3VayynPtzxOG9bzdDzUlarhe5SHs+/uAMnjp3AdddejQULqAYt2VCkHYGKTYpcZ1UMGO3sD8lnyuNWXSJCvYlbPa0r654fLkHM8RspDqK3V7BTgIdPEmRcsY56R9w4eoFxwpcIQ5ptE729eZw+fRbf+vb3cObsKDZtuBS7X3kVa1Zfgg9+8M9QLBW5piIDalrf1rMLdFPp7Ub2cPtKi6M7pSSmUlpU47lZq+DY6/vx1GMP47e/+in2vPw8+npyGOgrYaY8jqmZMtJZioIlO08OjXoKU5M1NMpNkHnq7o98Bp/67N9hyYr1mKwCVYpkzShn0LgICtWVEWcA/hc5wRtnBrL30XizmTROjIzgtX17MNjfjeNHD+PJxx7D+LkzqJXLbPfr7R/CZZdvxTXXXYGD+3fj+9/+Ova8+AzX5M1kU2gRSG6SE6ayaZS6i4RUoH+gj7MGUiDJwqFhnBs9i+PHjvPcyC7DQDDNk2IQxDzIGfRY5khQO5dcpt+ylLoaWY443nr9bfjUX38B1970NlTqaVRrBCiTbY0eTaFJoJYB4tOtBnoLDRw9sAvf+PL/xYM/+b6Av8QlpvayqC9EN+ueTN8xnq2Z5FROm4wwXGpNglv0aGI7pdmbghELj8j9wlYPIzZj4E6y9HzZ/Q6f6do635jgE+1Q5Hf4xyOrQnUid5IMGBrnFzmD7NYlpbPqxG2ec3rsqb6oqfQdAMx1iBKwzU2d7AFNdTo+wRV8PzQnbFQpuDbyBOi/ZpoyZ7tjo12bze+eywru2dlTBKTXcUqgUxF9/b2cEbG/rx/Dw8OsMBx+/RAO7D/C3y9atIBt1+SoMDMzjXPnJp3ALbIb691XAV3nrLWA3TgHs+T6XPSTie7R89XZG9KOrrVqarr8Fu9b7EDZGoYX92LZ0iUoFos4dfo0Dh44gVql4dyh/enYiYOoNQnKyqBG2RCMPd7JImrtHXqOIn/JZk5rPj09DcJiiLdqtXrccf6GUO1iJ+efAhcX+vzT+ILoIZ/v9ZzhcuSYk1ajW9skfHvECkVEMgBsPCP1gGWvNgOkasSqgpx0EJOgoT8qZEiwiQeLpOlgXcrUG5A2BVCUmrcEIJooYWeMtgpjPAdZ6SMhScAo9UfRsBlJgZMRgJBSH3NtA6o5zGCtSdWsBk7j0UTRvwQA03MaIctz1ouTWuysHcTzNRHL6oWWSQnY6qT+MZqN34uaaWEOW45QNl6CPFaT/tj1cpN1IXpzJK35IxHNTZPeuIfnT0Dq1NQ0avUqK1a0fgwCO0CwAPp6NGkKFVJaqT2iA0XjEiirupoay0UJoXcprURWDhNx4OQxKAgt4L2pQ+zfDUYXIrrqPHi+NaoDXXdAekldram+xYOS+cOk6qFLBoHDNOZCUf5OdWLouZWrVuH2O96OSzdsBN0xlixdivXr1iKTES9T4Tujg7O2K/Wd2VtTlVOqq+MWyBF93a88unp8yJ6PFrdzUbDCgI3ZCp8kWEYnbc89hXR0b0zZKPLO2VirBqROZm14ynml00ub//32vv3Xp6Dt1fmI/W8Y6ZAAAJcZts8z2EjvRkW0wy/tixmdhtbOOBBP56gnnN/sIah8CCFm27z9HTibOxkj+l931jmMx0M8m6PW3rqOJGKRsNIwSaB9P4AU1GFUO3zaG8NEmGwKfN8xZEfLXqlZH84VbBqLEND8ZiTbxfNk5FpZjnh6+MQq7x7Q1ltD2WNw1oYirTxBcfWJ2MY8JDXlREbHjryt4SQ81i77rL3WBgBb4K8ZUpsEiaBHHAAsr4ZLLGc+/KCmuvONyWEpkwlGJxggQoLg8U5Wxx1DABXNGNsdoIzeZF0TvCTz6VVilg1M7+wHQPxGIJZ/EedPHAg8L/qHn+7JRHmiZYjdFvMBACcaSdhDSeRX+DMq/zvNOyCjidNywicm1zQxwOuejCJDpPExiv/izt8kNZZDBsZnn9mDcg4GPRjuQKqr4sSeBpxzXjDY0MzuxoA+7SpRvKOH2fVzAIDdXuPPWVdIergxgDWlrSR87T/aXb3VvjdGAcCdeX61r2WQ7PMDQmo3KRTE4Z0+5CRetYzBBk9ydpV1pJi/Kq1dpSAJiWK0K6uEkI/e9hEdsTHj1j3sd9cBzNJfggZrxuH5yYpOz6QkNTPbdziKSqKvHnv8SRw+chS33fZWrLlkJV7e/SooE96mjZc6pbikxJm03MZt5gv7ezuwwpF+lKpbAxTI3gOgp5hFozKN/Xt3YtuTD+ORh36JV3ZtR7NZQzbX5MhgqnA2U26iVU0hk8/jxhtuRlfPAJYuvxTvvfuTWLR8HWYaKdQ537OAvmlecIp+pdAEMuiY7HpGnxFgVcIWyK6Wy6Zx6uQpjI2dRapRx0vbt2H/vlcxOXoWtcoMJiYmUerqQ6mnDytWLEIKFRw/cgCV6VFse+5JVEYnhTZcfDLFaZpJ1Hb39WBo4SDbaZYuWc42se07tmP87DgDx0RNepb+S2AwAb9U45dlPsUakH2MIqLrQIZsVJkipsbKQLYL7/3Ip/Dhj9+LZavWo1wl3V9CNpTeXD3Z3DfSqKOUa+Dw/p349le+iId++gNjPRXgjPedE80v+pw5cgCOGFcHQ/2vAdQpyIXCjXXxTXpo7tbBawX5FQDYjC/JhvTvJQcwlRmaLtpPVwltdt+mLHimPE7Q/cjmVe+wksnVti1vReI6Ni3P5pA3XNDZIZ6ThcHChh19039mtokA80U4ANzJnSUk+43q0Z5jx9uupAdXZ2IDAMuEAx2Myca6ePEwFiwY4gybFORC9ubDhw9h//7XmXeGFw1y5sdKucxA3/RUlYOgaL8QqOjac9VJ1w2ysiN752KfjNK5/L/9IQPAXj2/Xa/N5tLYvGU11q1fj0I+xzboqelp7H31Nezbe5Tt4rrPuC6w0W8JM1i1agVWrbqE7eKv7T+AkWPHnb1Mcor4QgKnGg4uQs8uHB7G5k2b2P5+8OBBHDp0qBNm72RpLz57gVHg4kJfYAtyvobjB4BVK3Eu5oEREtbFi6QOpwoSb0YFKPnwcNKGuCly1ZNIBZ6jKLVaDAz29HSzEKJoUvpjjnWO6pR0x6JI0b8JNNa0B7bx0DEmmJNJQGJJ/0EpLAgU5KhgU4OYAWCKejWpfBlw5Tq+olCIQJXUL5MTk5iemXZSifB7GZMu22iJ7IllRu6A3ZxGyb1LSWy1ucH7jACSwkRorH9Xr51sRiJxWWCbdNP8Gw9W6g3zeE3kLY+faqG0pMZxd7fk9qd3JiYmGAimQF+NsrX/SwAwtctKvakAT8oB0YIioanmitTklXTbXP+EI4QbqJaraDSqnFqou7tH6jxnUyhQNG4uazwYadCS6oYPd3NosXJh0ks7QLZJt0S/MW9Qfd9m06StdiO5xbhq3jcnIh1s1VqNge/urm4nBXhPbx+uvvoa3P2BP8fA4BAr9pesXMHgL5PQzJ8cDWg58jRuhxbSh/Ad50EK3aJqhAx/IlrczkXBmm8AWCfpAcYdXu9cSs2LATaiW69iFfDgnI21ekPofO4iyeb28b/PqiPL5Oh2Z3kNcxq1DSuuEbe9T+knvDe/gT5+XCY1nnbFsjPqragI4DAaue9I69HtRwN83j7a2+oMoLYNdc5ejFzrGIr6+N/dL8k4M369rOUJbDKeUWNBvqgmgiKobDtGqK03xIDtsWaYCMQIQC8O2DCxNLMWAiYuIHi7J4nOTdm1B2cB5noiimc9DWcLd3rWJeI/a1htUWK+CKDg383wEnTmSZ0cIPqkiXYA2AZ+5e/GFKf8a/p25KnZt+pvGEb58wcAS4/i/Be8AXVOfrJFngZJaGztQTnvomVImPxwT45YCRNCXu1XDLueVmzgIFY+he+bZPqLcpUnTGwOm9F9NU5+JQOwwhc1HgD2v2sTM+7sDyaB6sTccgIAONbwGMb/SQzyCY5Zf4pEWwmzOLBtspqCMZQRNEVjyAN+8NevCamaGRT5moT5aOwin8L4I444doRn3LOOtuTtLaBr0W0TCKI2zdPcPa1XxW7vHZu35WT9yOiDAGD53v+x72cayeXYXvTKYh6y+Uvf01G5o7P70L+r8tjJHHz6sHN98rWRsElZqyBuk4bbznP/o4Ei050rc6d9nbJ0KvqNcTyrhBcBn/QhewNllSObgzM84wzCGeyoXJZJ+8v2pqApBN1N/fqKscs44CIFNaQo3XcapXwL1alzOHPiEA7s24nfPfxLPPHEwyhXplHnVMlZrFqxDtddeyMWLhjG088+j2MnZ/COd/45brvrbgwuWooq6hxFSymNCQBOcdisyQtL6cBZ9kkEucxD5kJ2m1wmjdOnz2B87BwyqRYmzp3GiWOHUatM49U9rzBwXa23MDo+hWVLFiKfbWDd6iU4dGAP7vvRD1Aem5BMdAT8NlrI5TOok+1pus4g1bW3XI2+3n48t+05jJ+ZQKYgdjoyx7BthsZL9irWcSmiWEqpkblMAdZ8Jo9WM4fyZA233flufPTTf41LL7saU1Wg1qTSafS70dIN4CnnBnXTRCnXxMTZY/jJ97+F737r66icOc51szWalWxUHOnNdLKyBCod1XFHM8mYiF6OzjORy7bN1MVrDcBMpr+EeyVeJluBDUHbyuI9tQeGbr/4ztqfMNtOzi1/ywGWDnveTnpcaVbfdyNX3e9UlrqSM1wiq/4VDgAHy1+flItYI93klswJkWe09mLH1jkKn8l8jQ5IDikZCXJZtmwJR/1S2ueJiXHsfPlljI2OY2CgC7l8nvcf2X/LlTpqVaprncGSZQsxPT2Ds6fHrCxEbtvcnyOX4tM7M3U6vdSF8E6sHjYbnntT35G1k+AxkaNmZd2/s00/heHF/di0aSP6+npB9ZcpIyd9v3//Qbzy8gHH4USzrZL8pWCrFStWYOXKlVzT99y5Uezduw+nTp3mXrV2MPWp+ALZ8Wu3gBIAACAASURBVCVQj2q4Z7FgwQIOjjtz6jQq1UpSJetNperFzudOgYsLPXca/l60kM/3WOqtKCleMDXAtdgoMzJBqVtCQp6iWo0zv+P9RiKND2ESOFxH1Y0SltTMEnFLvZI3UrFY4IhOritLIJ/xcpP0wgJikpCi3+jw8gLAdpoP6VfSHJjaGClJe0NKOQk3/VB7WvtW6qForV3RJLgmDoGI1SpGR8dQrc5wvRwS2JTuWAFgxysqAMik+Uk8rXt5EmVZFGq9KAp4a+ZhQE9RYiSaWfvQQ5XTYFOqDo5MlfTN9Bt9z2mqkeIUyQSu8xqZVNb0PKXPabQa4iHJ3xs6cBSw0IFGKCm3qVYw1YuR9rke78wMg9CUzlq8KsWDsV5roDxDdZ/LnB65UChxuhHyYioU8sjniHaKccthwyCw8ZrkNN8MamtdZloPSmNBnk9p7pvqR9PaS61hmZuMQetOGONCUwBjPtByWZ4X0aivr48B/UWLluDTn7kX115/HSs8ixcvxPjEFAPMS5Ys5P4o1TVd7anWDCn01BalXBJwXBXAcJEZDwArJwa1MW/a/Rsmjzq6kIRGCc3PcFWBD23tTQaAZz1LS+F3JEpstInb22y5Ksjg4jVwef8l/bT35hhhw7ZNhFHHa/CiB2c7m+A3PU7R1gK19+JYr5Ivow8oSDTyUB411I3S1hLwd+Drni9jOgiavZlY8Pp7AfbkxGt/Mnz1lbLRqqw4G/n3hdeyYLfgnY+JKvAbYK3XxWvfaqFtweOdNaLoo1fIqBPEeV+dyqwGJQWzRQC9kHayKB4j6jxeHew7cSfjiRD2QXYlmxuD5FtYc14OM4aYNuzAfcqYUdokYhv46+xZb6YdGZvXWBwKANNzsxBPgVvZ0XFCKMGbMCCq2erfy/YB4V0+eRGlQ3iAKdGeI4+AKHhX5MdsAWBL93szAOBQ55152Syio8d5ks3h7FXqRfXi5wNXlKpwSHSCOgSxDbnC1tERwImMjj4AONE7kXqF+6McH+EyVX8JekIMxlK30v+7ABTy4T0QsuE8YLk+7zxrZF7EEvj71fPTAY/5gaAGkpwjUf27bjTeO7dvbwR03cn9xS85As+PgKl4zo44FnbeV6dxS18JlM1ug+I0L07sWiOUs5/xndsAVW39mzt04Mq4HGfFO7cJnCSrpyvvussHyK042sTIJz0zHS7ztxfqM6PneTQATAYABvxMpjrNlKZ2K/XM18AFtnWQzYTWgKw/jKVGZAQJHK9LXUnaTetFaVzNPm42QNGphUwTxVwdU2Mn8OxTD+OBn/0Qe/fu5NTM5coMFi1ciq1br2KH/RdeeBGv7z+Mej2DK258Dz71N/8NV11/I8qUpS1t6v6yMKGMbXWJjKX6tPQ/k3GO7VO+TMfEZ2OjoxSygVp5msHpVr2CM6dOYvTcOezavRvHjp3A1NQYrrh8PXLpOrY99wRGz57AiRECi2syr0aLgWAKjE3lUli1aiUWL1qMo0eO4tDe15EtZZDJU2m1FNt1mrWmpFkmZ34JVeUABM6cR1l9qCHWG3KoV9LYsPkKfOwT9+C2O/8UyHVjutJCvUVgvrG5GUnpSFLmmyZy6SYK6Rqee/wRfPMrX8TOZx8F+QDQunDqdbYfsvXTsf+p3c+xCykPKrjGWQ7tGp5i//LqqfMLANscFeXyTHZCWmfOkGiEXZNtmPKRUzlacXcDdCwnWydVszmTVLHlgbXfwJyDy/ys+8uOAOYzxmRuFCcFO/OM7UzjUT49p5F2P3sAOC4TRlIAWCksMlvPdgUPpQyizFfsm70c/dvd3c228qPHjnLGx4XD/RwARRkcx8bGUaVIXxPsNLSgn+u/jhw/gbFzEn1vf1zauushekO0kJ4XADjIkTvguLjQvoqfe7CGZHYBrzM5wWzevB5r167lOu7VakWyUKbTGDl6HC+/vI9t9LwSjtwgPshi6dJF6Pr/2XsTd02q6l54vfN7pp7opruhu5GhGRSNoCIiAfWK4oReRVScotEYc5/nfrnfl3v/jEzmGhUHRBHjkKg4xDEaNWiICsg8NTLT8+k+wzvW+z2/tfbatatqV+2qc7oRsF89dPd5q/aw9t5rrb1+a5ieob179zJ2AZ6E88u2fU99Zj0j6myge4rlZ8jT9qlG/GPjWTEFyupvK+7g2ItPDQq0WzOa6zhO/ewIXBGAznaw4K8KeQMAu95tRiho1G29YSI0DUgXe6IKUAkPVclRj+fESw9NMDBshB2iMAVwTQPAqnw4oK1zaRbPFvyIEiXBFVIPF4IQH1HIm+yxKSBhQ2qaCNdjBQ4MFqAjhCaATQGAJdWNAsASOSyRz25Eq6owfJk3tI2jIwwArEC5gs9G4ZOo6hp74WB8GAOAbwCf6FfBWaG1CH8FviWCekLtVodBYPF+jNOHiMdmZFJAIz221CXGD4QO17SZwFtSwGQArhrxjL/3BwOerwDOJkqYQWriS0W/hxrBWFvU6UXqZ4DB+BPgOxwCxEIBoaaCSyOmxyhoz0q7pr0WABjRz/CeBRjPtZlNzWKNfI49L2UduJ6zEXTssQvP1FaLa2KApsvLA/rji15Gl19xOe3ceTpHB+/dt592PfAAbd68mbZvO5Ee2406Cz3asW0brV2D9NFy0VLnA+zZ1UUAJ9SsFGMI3oCfGozEM4pShhQ5FHqXWKU5MTuIzP0h/UgJgKyYwIY3Fi1TESGqekd62lLuHNwpJYaaN1evYcs+7FEXCmvo5ow0eQ/LGUqRwhw6Ctl+XZ3W3L9zG7Fvp++jQcI7TWYA4Cztis9N3Jlevap07+M0hcpeCU0wuf+yByo0vqIUyqEVVZnrPif9yX/Z+KnFozwRIWxnSA/Q/XcgQlSqo+V/MvpT5tEQdcLcJ3zJTEkny3Pi2m5ZNhSGfjIjW1E0cIrYoQVf0ffOjigwABfzOH80UQyt+I1UcXdJwMVOw/Gmjz3rZfuaHRwbWNJHS2sxsgD1gJir4PeJ8+RlfDkLkR6jI9v1jeyKu2dIGnC5nI8fxoCVRuGb1j3HKQwAh0xYoRMeEzodBSxMqGDTBvQPr/6S805Q1ykU7iXFbeqxEuIhfGL5BlqtJTcKpnj1klGTRxsA9gGphRw+4LRXJD+UYmnKue/4jHzpNt3xZeiTWr30/AQEkk9innpoExGTGe8Y46Tio1BoP8TfJ/lD8rQHdWMfv6gokuO7fHirp/UUHl+oPzvVLAAs7eXTSstnxZFiYs5RUFjtAXIJi2mnQ2IdMzG+uK+YtskJhFYuTYOgA06uQoyeinsTme4nsP42twVNr4oHDXNNPiuZ7zglMnuCA/QTgFdsMQKWSRSxSnPYciRKmH/FmdoKJFQgCpgjTFF3lovdSi1PgKDtFhru0203/yf9y1c/Tz/54Tep2xzS5uPX0wARwMMBR8IeOrREvQUEYNSpu3aWas11dOJJz6Ur3vEBesnF/43GGCoATQTW8lkXe5rVHI2tT4ImgLZKNJsbqNBtN6i/vEy7n3iC1sxM0QlbN9HhgwfpP/7j5/TbW2+le2+9nU7YvIHWHDdHP/v3H9Ly4n6q05AOz++l4ZJkeuNScg3Y4SLavH0LPe+PnkePPvwI3XbT7VRvI411nQMMEMkImw8D46j5C3C6AduRZrOTiDrQHTEN/cUJRQOiV112Bb3ng39BO045nRZ6EQ1GNZrUW9RotoyDaHwipG617IR2g2imXaeH77uTPnfVR+lfv/YFqtcAsohtDfYvBsmZD4pNkW1HnCVQQnzNcGT98IBGHJsupba0KyHjGrbe+0sFNuSeINnBKY5p/hk/J3+T7axfyps6t7h7zC159jJH0TSBs8LBL4afwbaGs+TyrSyjxMvmXJkAGXNMMxHAQifnHDrAcErhPIIAcB74m+JHLi1VlqYeUYCb9y6TPuYnuANrBCe+QvQvHCRgZ0WWx0ceeZSmZ6Zoy5ZNbMc9cGA/zc8vCp/i6FOJ2J+bm+Km5+eX2K6cxzplTWQcxwDg4sMWvpunpU9KlgIAbjQ4Xffmzccz7+oP+pIRdTKhQ/OHae+eg5JRwu5p16FPakOLjVo+Cv6qnNIMobqHeMyGxUlOAHtuqoj2Clzo2KNPNQocW+in2oocpfG0W24N4Dj1sApiEagG4LK8yb18iUKYBMHAMETBYaXH1q0FWCopjDUSGAIJQJ7UAm4ZoS/KMUC++KIiQK+8J4CjvqtKlB2zY810U2MIaAcgGQphm1Mhs0cgCqJwfWCkfGlZAFjftZHKwxEd4rTJS1SvIwVDQwDjJlIDS9poFcZaYF2RLfciwuLTXIxFlnqkvZmDRiNjXKAP0nMs95Y5hQcA0dEA9JNU2QqeMwjqKDuIetWUEQCUVShx9DBqI7PeLvNHFLaC2nKBEZAeayTeQwIy4yNRwQKgA5SG56UAsQ04inKNZqwR2kX93WarQe0WooyRUwiCTVL2QJi543UBWwH8xVsJbWvtZh0PhBNSlyhwDYUf66nfY2y8ftGYBojkNUomPOTWrFlL0aRGs7NraOfpZ9BFF11Ep59+Otd4HoyGtGnT8bR92wn04EMP0RNPPE7n/NHZtHXLZhpDQWfHAi64bE5mPsssHwHMq5g66SHrwFFiDLbZ2IDm94IM918IaBld0s5y1YBseDxH9gmzXkXLVAoJP7KjyhvOkd9N5VQFcz30T7L0mvv6qjCjXGOrucyY0RUupe94rmB91fiDLtmYIgIiuAl8j4Xfym+23OrlvR+no5InQt7O2XYA/upV1tcL886CCarHat4jImfz9o3p23nZZ8BPX+KSz7gmlOwM1CBhyOOZ4uoigNMNZmbqcTCRMWm6NzXlSUvpuZYDZhwCelJeFm1qu765UcRldnfRLjbSN3eDFB/64P7jvaX953G5HPDXHPkEgOBEKahnVGboKUN9SL6WoWCI8cR9lOEYycgOa9i0nThRVao/mUHGY1UguJinsGFPdm4h/8kzsWt/hTw/6OIR6wCVY4mrAsAFzyd4TWhBddsHNkeozTK7ITiUFQDAKm+Sf/p7io3IycnqvpEAXv9MfPJAe5HvkvIlC5Aax5EgEao/UIr2KYczNfjmS3SPjPYwGJcfyMnLB9pC/D8+M54ZJcoYpL93z3zlk+fVK6qqcha8dLdWqYVxqBJi0La9PADYpXC2c7F7oBMt1SX6phh847S0bitKB36rtH5udIgKW1lGlU+A4n1VrHsl5lN2f6b0JRe4zQYiGnryNpSSXKyuGoO7lupS8MmKKXfpmYUUbJgAv0cdXPQ9YuBZSoCxjaUxodtu+TVde9X/pV/+/Ps0t7FL052IptoAhse0vLjIaaoHgzH1+xEHCExPr6Olfou2n/w8uvI9f05//PJLaNyo0YhDcIkka7FxqDfWPXYaMCAwg4f4P9tYBDjgyrGTiB599FGajIa0Y/sJ1Gk1qbe0yBHA37r+GzR/YD+devI2uuvOW2nQO0SPP3gf3X7Tr6nRrVFkapE2Ed3brNOgH9GWHVvojDPPpIcfeoTuvvUurvdbR3RvU8B0jBWgLwIMJMONBBsI0Grq7PKZqFHv4Jh27HwevecDH6Y/fsWrqd6epvGkxamp8f2EAxqEz4gWB1uhAqU1qkURdWFz6h+m73/zq/S5T3+M9jxyD9UbJriC6YHnYh0hTpXtufnIgbAnQmVXOq+WtZGZ6m8VjlziUYxKq/tK185ehF3SHE2OOMRdjc2weu7wp9Ajvvsl0wKnt3aav3LCQwbp6/zDrcPmOBRHijRwGxPGldkaFes4e5mh611H9QTtXwFVc2ATNMmwcpNJww9A+3SHksCvVSSK9I/EQxYkZ3uosWWqXVb3ykkn7SD87Nu3j+677z4OatmwYT3tP7iPDu4/bAKUjOaiWJ8BD1lWwB5uPqCXRhsnpIwFgcNpoItA0CL9SqgSXwxDz670DBzN98IAsH//qCTlJTZlGOWUJc1E1h/AcXS3JRu1fKWR4XGa59gRRemreAUwBMgtyVRhuIGtPV3RS/NoEvZY20eVAlVV2KM6mGONHz0KtFtr/Nq3NZyqiqBjSG+N+PXYDAahgPQnkpZALhkA8hDliwhQeNZJzV0BDw2AaUBFfUZBPOv9ZjxXVfkBCCxpVtwUhu6FRi+IUv9X3oNnE/4dRxxrmmeAiEhRjP4BiEKhF2+YuN4uA7DLizwnALCIIuaIVq2Viwhgk8JY0/3EYLBGyUpUUoORVwWARWngMTrLrRG3CoT2BgNJAWEij+GpFY3hwRmvi4K0eEcihSUqV8FzMHYGfxmwBj0iVr4YKMa6NARQ1Whi0JcjtU1ULoPSnNZG1hZAcG+5JymnMS8A4lGN6wP3+6gDXKPuVJe9MAECM/BroqfRNwPJ5uNGSGt6IfY71dq7nMZa0idhf4BYul80fTcAZfQLUBofpR3oAqcCfDglNgPHbWo0kXa8RTt3nkbnn38+nfvCF9LWrVvpoYcf4t9v376N5manad3aOasii/cUlFfUTBBDUN6nGgCcVghC1oGjxxtUCfEr8TquOB1NGQDLHa2dmZvBsaKx4WjPPtx+fLHL3wBP3hr6ejoavWfbzIfZivZF0Lh0lPZDFsRLrV7OsmbnnU2vmGgpMH6xV0hnSeXev2pHYy1jeKqq2hcbMOJxlV8wTRcn88/rOwwqe8wo4WNr5KzsWrfvgCE5swBVaZYemrH45Iw4NlRkHyjTc5HBX9IHJu2Pvv5C/SRioFcKADvqZSrWoVisBPoLAbihjZL3frxLNPtH3r4pAH+tcV1BaqcNa8CKqa/GcLsFzV98oAXzt/TiFmgo8VcFeowrsEOESxj2i6LkUxGEKfbhOgb6uuTTw+Myun6+EuYFGnRKRXy1mCOk+EcKcAuS6WgDwJn2fTPNX/OkATXLu0K8ITR/Yzsu1J+r6pXpPn0GTCtvsX9kkt6h5hkd49/HALDv2fR9LkSPzPdl9lOCAbj3wBK9uZlabERP8XsZfrMKpSQY/WmH4q5Pcq2OpGF4RQBw0fzLHJAQ/Wwb+QCw3sXTKydRdLj7q5Nh/HeuF6gfDx9ydXP5e/KeKxw3+SkzXZ8GVBilm7soAOiq9agyNN5WznnxbPv4+VSuaCt74QwOx3ehL+wk7DhvMreBZgxDOkgK1gT2LwXmeW0Kjlz+njQOmKb8F3hYNB7T9FSb9u99gq7++N/TN770eZo5rkNrZ5BGeYHGwyUa9OFwL1GxtVqL6tTiCLLhuEZL/QZt3vYceu3r30bnvPgiak3P0KRO1ITtrtGkNjLlof4kSoFxIIdrsSH+HWx9zF8nE047+9jjj3HJrBO3buG6wFxOa6pD/aVF2r9nD9WjIX3vW1+nYX+RTt15El3/z/9EN934C+rMwI40EiAQqbYBFLYQARfRuDfmvhpTKMUlUc/CayfU7TYl+1s0oWbD1CY280UAitgNYTNsUe/QmF72qjfR+//if9GOU0+nheURTWotDgwQyBfBA0ZP5mhesTWK42qdo6KBqXfrEd1163/RtZ/+R/rJD77GADAAaRSJhq1sAhMXktoZRwyROWllR85T8izHZe34vGk2O/tnCR5f8IirvcQ3EZuT2gZ81JtNBs+jEQJOpF4sbKhRNBTPAK3/bC6xlienY4pcnZX5knE6zWRaMuRJz1MPipsyWtNsO5GpMSCt9xsfn9C7ZXz6Ek85/5AzmMft0m2n76wBBm/11+xCaTAP6L123Vq2S3Y7Xfrdgw9wLde0cxvA3jNOP535y/337+KzumP7djq8eJge+N3vaDQY2YhOPbnqNCE2XbW1yljynOdcYDMkf1cFAHuCuVa345/ct1cGACvt4/OuYL8C/7ov5Mnk/oodvuK56vMaJax8xI7P0TN9zwCvGEfjasL2ySX1sd6OIAWOLfQRJOZTual2a63fBGGEqaQtETUh75Lhqi1yTVAAWDxMJQJYfqCACciIGrOitA0GqO8rCh7+BKgK0I6jSpHmt27SEZsxSJSt1NeQ1MOSrsKwTevVai/+CVDVvfTolUZqgyAKGVHBAIEBsMZAs4Cl+DeAxaXFJfZ/BDiImsWddtt6PDKoaoBpKKGsbI6QzgRKt45T6iULMIlLDCO/UlcFLZu+MB8FcZmBMyiNerxSt4EVSzw7HjtuWqJCIpIXdATwqkC7Rr8CqB2C5vifqZGMZ6A0IPpXU0BD6RDBE6dTZuCzLiCs1hwGQLwMAJgjkaGw1glTRRpogNX4HVI/w4MTlw6NasY+AB3HqPWsrgJOxBYLJ0cx1BpGGB++w97QejoKAqNt/B5R0gCleV07bZOGR3aqTQnKnqFwSOiyc8KG49bTthO30fYdO+iUU05lx4ITt22jF5/3QlozN51whZPIYkxNHAvivec77aVv+J6XQ+8ebe6STKHH6kZCGV55hLDMTNY4McsyRq+jPe3S7RfXHxT97OisoW/XpXsq13M1cS9tJo1HspRZEDhjcHHoqi3kGth9dSVT65JzdTNPpSgUqpGcbrsMWSq2mU7VCtOCqd6T6L0acFVmoHkbekI1Z3+Wu7C4benqFew096vUDVuNDqX2qe8h6BW+PWENDcUm5iwALI0l9q1rZEytt1yZi+lfDCApBXLWJwBw8tBKEE8wjuQ4FQB2nKz1GDuDCc3OA51U3Y4uf/TbafK5cZm+gvTJb8R3DpPrKe/mdZFw7tBZOGyJL+tGRtg27B5zzXMiRzL9iOqY5B02zCEQXZQ78gJ62L7KEF6tmRIN5BMZaXMnnwZXtHjqVCW5T5b2RQapLAVjYCSfQ/q+iRcx4QJUVXepAgBXedbZa9m9mf5N/loK31jd8SuCidQOntuJu5fzh1HwjQ4+nwpFIFIeqBt3KPwxcwYt/fOZj8qYIvYkd9B82RAiSRofSzsE8b/L+2zZiSaGlDO+lPaVGapIviBzdiLO/LMNGaBDNErzk3hIoRkYa0doCkWsstK72btY8nhmO8L6x/VEDRBpMqmJ2IkHIPsxpob+29VQjtJVJqlvOQuiZ8S/hlaDqbLEGd0uEIAb52p2iR0La3P+TSU1BXuZxsieJhFyWn4Lf8J+obYhDEYzbnonUXg2BQDmAABz9wLg2WnX6Kc//iF99uMfoT2P30fr1rVo2D9A9Tqc3+VZgHj9/piiETgAxoPMww1a6tXphJPOpsve9C46+9wLaQLA1NikEJWptqwRUvRCc4E9yIDbCCKocQkyqRGLPjDfTZs20QlbjmfbT4RUpTThQIBuq0mznSbtuu9euu2W39BxG9bQjTf8hH7w3W9Tt1unRx/ZReNRjy2QnFpbS14o7bkOJkDnGgO9bC5Cameu8RtxSmjYaADOIwKYnRh4mRh1pOGoRv2FGr3h8vfSez70P2njlhNpYRm2SIn61dw4gtkqHCzppSOOJK4TRTWqjyc0057QcOkAfe/6L9HnP/dx2rf7d1RrAfCNqNasEQ2JJiPDyzGPhFjKW2RjcbW22CMPAKfFu5BWUds6bd5+Cl148UX07LOeTdPdKbrn7rvoR9//IT246y62j2k6bQFcJfOjfEyWF9OUc1zkW/yCswDC9qqZmGBnNNG8JjNBbOO1zcpfXADYRHlnMzUpQzMpuA3N1X7lkxs+fSfmeXl6k8t3ffK6gMnzV0X6trw7OztLO3bs4LMEm/Bdd91FjzzyiAT1mI0Pm+TUVJejfWGL3bB+A5exO3ToEN1xxx1cPhB2Xs5gyHRWUopcUJBQ6sab2uRm6GlaPVMAYMkRkBJ8DvCtPHmlOkY5e4pfbttz4ghlXSe1obtnzgV5Y71Rgt84qh4ZPFOX/fS8YBsX/CamiQM2l7z0VRLHxx5+ClLg2EI/BRflaAxpqnvcRD3nlM/gwIMRADCMxgL+QWlikNBEnkoUaJ0VQq7HijqunPrGGK0Y0JS6vSLrVakAGDjF7bAnGUeDCnOSNCOSgoDTBJOkEZYi9ZLGSEFZSWcQp5+JaeMqTa5wNWzeSHNhfAJUo89OZ5oBYE11wtHAAHYNiqxpoJd7PU7DLMC0SWWN9MkmFTSnK44mNETK5NGI/+QUzbgEGMUTUbd8KdB0yWwCdJiu8aZTYF2ialvUbDcZmMaHo4w5JbPMfNjvsycqIlLxDIDcbrfLtOwPhvys1j3GK0j/I/WXEUGMyF1iUBcgMGoNa9Sspo0AWKtKAcB7VrSNdzHGp2AsexVDeY6Qwht1gwXQHo5QD3jMtYChpLRbQmvsGdAD7yNimPcXauSoIc0oIHHUsRgTbXQ1xlDHpadDrXaL58D0GAnIzTvApHBhYN1sct3fWBV4MqIb0Gx2do66U1O0ft16OvXUU+nil11MF770fI7+5UsELjZjXOic05jwPLQqg1w28ixoVvk6Gqc6DdIenT7yWk0bEop6F/232AN61aM3l43cdoqsGmnrgG9yHv3e/VVVTGPV83UaCNmXQt+HxiKRASU/eWBpmkC2wRw1xDGy6/7xjYCVZWUA/geMMSjbj72guyLE04YYFUpTIOP1HQPAJWmYeUzG7huBC7r4LiL6ppHY3gHkLo15OjbgVqGBvBzXzy2jbmYv1noU8yOIS5iXqw87QacwPBpaVwWo/QPJGuydDamO+p5XC/e9GZIbm6or4N8nZdbHNhqAw9P08CCYIZJV4G/Bpqy+mvdkiT2Uxxf49ynZluKBrMsUITzeyKyUdMnZw2pYzm+/KPtkkVEqOeG8M8Bi1zjxZeWEH9jygdkJkCL9QI7uUNaBRkjnB4E1essrOizHFe5plyAFABdF4Nt2i0DjlYC+7oCrAtKpyYbHX8xA/bIxBrLg+5rnhBM8u2UeKHDQ0pEnZL33LCfnmHaA5LtKal+KbJILQFCGqjW8zHzcMgtOwysRY/Z1hwAVOL2MtoT/Y9G0LJ1yHyrSTkSLKKt+5d7FUkCoLl12SDkOOKF1q0TU1H5JO4B5N1O8+uHzmj/YNI9GVy5/dF39VPcKDCfj+KO9x/xyZfLVbL2Y9zoHK2JOwAAAIABJREFUILGnPOcvxR69+Iu2ofOM7ebOjJlAcKAsdmSwPiyBfeDKkAydHGHBctVwFXYfM8gmXElnpzvUX5yna6+5ir7y5c/RbKtPnUaf2k3YeIZSDouIFnsIrkBLLRr0RhyQMDu7jvbuPUzPO+ciet+H/zc995yXUG88obGxXbHjvLkPj2tGb4HNT/mXnZ8B5o3zgQRpSACF2MGkGZS2RfRvYzKk6W6L7rnrDvrZv/+IxoMFuvPWm+iGn/6IpufaNIkGHEyAcfC0NZodfKs2YbsM2uKv2S4DAHjCgHOrXePU2ALECygPOw9sl0u9Mc2sPYmuePsH6HVveht159ZRfwgbmtRTlnErgolxyw/q2gIAxk9tUqd6RNSmEc20R/S7e2+hz37yI/SjH3+TunNIdd2naAgamTTQnHrd1ADWJC25EiLeMArws8Mg29RWwvFDjEq/l6AdpCd8+avfSH/yZ39Oz3/+89nmtm/Pbvr5T/6NvnzdtXTbLf9lbbAcAc+8GIERAuoqmItW1Y4osjIeBydB1PTS+hyvkwTHSIbH9FyTdHFvv/qs8i6NZrTnydp9nTE4+1ZlhJp94hrpRtzJxUpEH++5mEtm5YaO2z34otDF38j7eTIMfSDQaOvWLbRh/XrqTk2zbXzXrl1c25fttsZeDhrDpn788Rtp586dNDMzTb1ej9NAP/zwY9Z+q6m1MV5Le2cA6b1VHMEr5y39yYscjneYCfwICG83GjXdR5HdJQRQ6/daGxcBZXZsJnVyIhLWPbNmOcvYffJol3zX3R9pJy/D7Z005Oxybu9V+N6nn5Y96+Wfm8hmP/b5A6DAsYX+A1hkTNEPAMOrSCJ2k65qEikbC0koVyY9MIOaAgBLnQ2TbplrC8TRoppeGAqDGqYgtARQ9QPACvZWAYDzvapihgnZA9C30+ka7yeJ2MU8ACQCUNTasgC/EXkLgYpoVwWAtV4u17Aw9XVZQeOUyVKLVlIVxxcFYdfqjhgr1cLIVUFIMvUaaie3AMxq5DSalLGi7eFwQONhnyNZG+02A6kAWgFiw/MLY4aiMNWdYoAVUcAA7jFOAMecRqfR4OhnrtfbaFgvVTADAYCFLUhtYHh5SmS0GNDEg0wBYPwagC4UOERyoz8o65IGWsB1ANLi/RfTCYof+lKZpoY8N+001k1S/EgBFHwXR5WLt5MCxOgXz7aaLQtaKxCMGs4A1qFLa0pt7HdETsN7bnp6mo7beBxdeumldOmrX0Fr1qyxtZRwGWHThPGYMuphimv4FEDziOGwR4vRJo1UTy4zs5fmEt16I6RKvFfpkRiJ979WCQAOX7zyryvSfbiFSrNLNpjaUKG+Qt8XjUTXuXQbHmNsrkqZ90XG2ILMCJ5R2hS/OVFwibEUncKkgSrFlUsvaPxeNhKuNP28ixFOH5f2YbAXHcuK/CPIo0rqurGq/SxtrcTIq5fm/CiQUnQtaz3OPQj+qJxqJ9gtYVH8pjE9WPWG/+2ZqNgpiqXLUQGAzXJWkmurWINSaxxcjPLnP9iU2c9qTM+M7wgAwLzklmZ+BEZ19OL4d51NHhX9dHH7Fn0/5zmH0WQAYC8w53Hy8EQAp3lw3uhjPbt41Va0hwwbz4vw1r5LAzJWLKxoNPkTrOKg5WklPP7i8XqjbBy+9PsEgC3rLAAxfePPAMA2AtiR8lYJ9mTQcem8gvXxgs3lGFPmKY0ArsSvnVZWaxIUMoX4T4A/lzwyeQCwf42zjXq7qbJ+pYi8cgA4fFb9m0SHhfnlLYX7XZHeb7e96arIEUfXvuTyefauKBvpPuVcm4UJlYgoWBP/3nReYOxG7DqshPnuXmrmKbX2BXfDnH0mwRtw3kdWuQm16hEd2PMIff4TH6Fvfv062rJ5hqaaA2o2BjQa92h5MKLRBHV9ARc3icY1TguLvYMgiMOLIzrr7PPpbe/6CzrnvItp0mhR36T8hb0Ez0FbRfwvRwBj/gxGOmmDFZzmQBJE6Wr0LSYBMFQcwzj9bzSiVg2RaSM6uH8f1aIBg79f+Oyn6K47b6JOF8x5QOPJiAZD2KrMHjWgoQCIQnoGeFH719oWJTV0AmAEoM0J8xD9O6ZnnfkCuvL9/w+dd8HLKWq0BfytITMdIqtN8ArmwPYeifsVh3X5V50aRKOIAeD1sw3av/sB+swn/5a+fN3V1F7bYJvXCOmqESmMwIixadekqNbbT4h9q57F2Q9NVHnonfLfa6Y9R//iNN51esVr3krv/uCf0RlnPpuba9WJ7rvndrr2M1fRt7/+ZbYBchSlif7lgB6DmUtadAnSsaCjOQc2AIPtho7cNLqtBtJY4DgxGXsLcs5cPHY3sjW+A7kBNtIY71rlD5nzKb/Q8VtVVi5W/E/ec+a/+n34KpMEgO1A0otlxgOb7HEb13Pq59mZWarXmnTw4EG6//772RYNGiOoBqmeFxeXacOGDXTWWWey7XJh4TDNz8/TY48/Tnv37LM2Wjl7Oj9JS84y0MwtSfPi+20eCFoeALZamHe7FoPP+ZKjPAAsdHDnLMCvpLfXQCgb4GRSuOveCJ2x8uM3eyp1Z1eA2jrQOPtN00JzHW7nE96DoVH7vz8GAK+Mbk/Ht0qqK0/HqR0bs0sBLwBMDVHcTISqRlDGwtDUq7VCEB5t4kED8Nc+TxpxKamfAbZCUGk7Gi2M9MhayJ5bMGly8BzXuDXeg/KeMX4ZLicKsDG3WM5nBINKeKuZZwWGpg4WV2aNVjaAIAOLkrKao6GjiIUuUgsDDNYIYEnTjOc0NfGYAU+piStHCWCopJEx4CWnStEQUXPpc25iOlIZEZQk1FyR6F4FYCUKV9NLSypoScFSo3a3S+vXraWpafECO3DgID87OzPDwDDAaaSyHg4QmcuIKs9zarrL9VkwN47cNXPQuWEsCnSjPU77PJFU1fhhYYppIY1ONKH+YMB1YABQR4RaOeJ1BrqjXgXoBgUQwLuC6hoBbP1qDcgbyz5nH5h0VlrfWC8iSvdBf8DzQBpogPo6ZowNa8p1KOGdWa8zSIz6Gq0m9mmbayJjTOeeew69693vpBe98PnUajc5qhvYs0avxxE2FdimebTCG5UY1zEA2KMR5QEiRxAA9qmk7hr7vi8ygISMI87dyU64jFEu1G7pzVbFAOaLZvNNoDAlUhLw0jqySQ3Y9bBNZViqMl7R8i2+lk/XEqc4h+Bxup3SFE89uLroeXMNzFC8CDt0j8uR2EeBKspyR06d0eQYsvQvNa4jclMqsfYFj8jqlRqt0a+SwC437Xld7vLFY/MBwPJa8r0SMzR70vNkqnReepf7jLcrPQlH7r2kQapau2ZFC/iMu1yqC/vjoGJwVQ297ljkTCTRqzTIsToA2K0BlqWC+FWJkdf34Z1tgdLEyHOAhnIAsLYkdAzzv8Rq5vLhaqtsx+Cdn/lW+yp/gBLRISsbUeqtQImCOJLM31sYVCrmXX8IALDu82QkkjLmkAE1jrIstd5VS06UaLTK9izRXKVHhP8Xac3h0ZWJxInFYbq9vEwEyTHl7vJEuv4SUw9PJ+lQE4wAjkeWny2kvH6hu9a3JPE+N3tWZVxqTmnQ1wcCG8klS18wvKKRG5M5Ez2vD5EQ+Z/QXSm5P5OXdu3fLaGSlE3yr7KRakr7PGEqtEgKFXZAh/3FAsBjeuLhXXTNx/6OfvyDb9C2E+eoHh2myXiJosmQeihHVmvSYFyjw4tDrk3baTZoZmqaOt1pWhpEdHCpRi948avore/4UzrzOc9leKEGm6BmsLMA8JijeeX3OmroI3HdWquesInJ2as1ANYAaycSBUwTmplqU30ypF333EE/+bfv0ve/fz3df89vaXoadqUxA8CIWmZTI1I+w47Uhq0SpcwkInnMaZYRFSxD6nQlE96IAwHQf50GgxENllFHeEKnPf+l9N4P/hWdd+HFNByTAOMTlDgzGRBR0g3lvkwKaNY2ADADCkZmPgS3RBNqTUbUjJbov37xQ7r26n+gW2+9kabXt9n+Ne5FDABzqVxTB5jTWRt6ePenYwsU3iW6oGbUOyJXF7vRgKIbTUpTATPU3aDnvegV9LZ3v4/Ou+BCmpmdod7iYfrVL39Gd972a7rj1t/QL376E04DDtsf1kMiKeVQqw0qXWNWehI7ItPA1PCVsmp1QjANUnhLmb8wTwVt1DbMgK6J+teSdwKeue2keWaK2I7u7p5duVO57XjuncHxmlOcuAQ4bTpNYi6za6bp5GedzMEnKFt9YP8B2rXrARr0+2KfN2Cu1njfdPxGLmMIG/WaNXPU6/Xp4Ycf4WAf0EACZfCDNPASvMXmX6QqN3tMbBIS0FP0KcPX8uyQrqwq0056HCGZXxYATuwKZ5OobR/BQLAF93qS9dMtzxji7Xpuy9AwHm/q7m3WgEF6w/sVNxEQP067HtMkpGS431fS30MNhw/rsSeeFhQ4ttBPi2Va/SCzADBq6olg0dzxVqk12rrUx4iVUcOGvIMZs7YGT5om18sFCAxGCsBPa+BCCHGUrPmAwQGMA8PjFNDs9idKfloh4BTCHIUqH1UokuOLvRPlqXTdUgEwAXICmET0q+DBoqQw+AkVNIq4BjAiWhE5qwZWKIuotcspl+t1Tq+8vLTMUbdagxao6GgwJNROkRq0ExpFEMpIYQwFFz3EQLCrorjKNZQa/GgkNpSk8WDAaXFQ93fYW6YoGtD03AY6bsN6obeJXGYwF/9jr0ipnQhFAiBpoyaRuYh6Bsgp3nsmzbTxhJLRmRodph6xBVjbbX4/Tucm+wjrurCwQItLSzSZIMWzzB1A9jRSQWsUMNdzjkF1XlNz+U2n4rOCUL34nDlpfV81hHKKa1VQnchgbsOkreF0MxxZXadmvcl7r9NCHWqJuD755JPooosupJe94uW0Y8c2XnbQlNO7mfoK8eYvyTqTd8nVH+RUC8cAYIcgLtPwKbVlAOAyN5EcW0aRuiXnPH/PJC/9nm2Scjzn5wNbMHhHqbAbxShUcs/7UqUxfuGOqKCtPC94d7ypZ+ylrSrwa9rUulNWvnhokxcBV0xGZ2VXtSBCr5U04X0zANilSL2yjhOEKQHgZCaX1APSAHKQFs5ZDj5b4Sz4Hg0BKEcEAPbuyTAArA5p6sfu6l8rmXb25JbkCyvpzL5TZgXLjiPIbXNGmt3DCnz6XkjYfhwHRtVxXV0izVsyQHAiwshjkIJxtIBEARuPGUpsIEu3ZdOR+UWTmgJj/uTjw3Z8+WCM1+DDg0/SPmQYsitcQJM8aeR7JQa4Yxqtajs7gqbMzj4ifanC4FkbKz9zO6pkQMo6l/weU0BbuVkhAjitV9sIcCZDTIv4uRAAXJY3yQJkHKFWsQGq9byKjgKvZs+sO7KcUZZUGWMgIq8cj9/pJKPnFMyh8AT4viwgvHwVP5CJWk6/a8ucJKWGNhFaY9m26UG6PNVYd5xH9HF1l+c7gEOfvKhfL0gburAEHViSC+OfT/7iha4uqWNtbRJ2mdjZ3d++/jrkBJN+O0/OGA7gPK6peo0T1nhI3VaNDu9/gq7++N/Rt772BXrW9rXUri/ToH+Q7S8DOPVHDVrojWl+/5AarQatmelQt92hTneKhpM67T88ppl1J9MVb38/veq1r6fu9DQDpzSRcm0cAVwb04QRTQgNU2PVyq7k+eX9oYEbaumCDYqdx0wRnPGQ7VjT7TqtW9Ol3958I33i//41/ezfvkvTa5GSWeyAqOoVjeC8X6NaE4ElHH9KMNmhveEIgQSwLcoYJJhExgcgEs79sOkcnF+iwfyInn3ey+ndf/ZX9OKXXkT94YT6IwBhJiufASfFVIQyeKYuKvcoP7A3ocTvdJPosQfvpWs+8bf0r1//HDVma1RvRjzWqB9RjYFfOSix05+c9aQDnbP6Dhk1U4NGAB85biw6lETtmjrHHBgBcLZBs8efRm952zvoTW+5grZs2Uy33PwbeuC+u6hdH9MNP/sR/eDb1xtKGNjXZILUWcAxgdffRInvPGMnZyG86+57qL/UkwhcjhAX0FHPSjEomEojbdLjYrkUANZskhgVbM2+j+g2ri3Yjc7NRhRn2/Bz17CpyKPnpuSZptHesvV42rJlKzsS7Nt3gPbt20/D/lDsz+oYoKC3o8wjiAfRwHjv8KHD1OsN2L4qjg0ybs3eKH+PawKH9lZIx9ZxWXbgIchTEQAWUSgLAX6BgCEEDgETkKAvAYCP/sdzkzZODugbawgnCXzEvh2nrw4a/zLGwUr6e0idOPqkOdbDk0KBYwv9pJD599+JBYAtH5AUzgoAK1N0LyIu6GVsMDIRm+5DvFWwicAuAfahrmynK5GVACLBaAG64k/8WwFgjWqApxL+Ll43+UwqBnxjBUKiYHlA5k/dziZ3vgO0qgKmkbUCrJooZo6KbUpNWk4JIxGxHAEKxmuEBZ4BuK0AML6XSOE+0wFeRI1ajf89HA+oVW/x3JcH8MocSXSvFd5aK5nFENVM6uWsd49jbBgNOY1yo9WmaISayWOanltDc3OzTHcoOahHDGUA6bbRFUc2NxqSnnkw4AuARvkK/QDSSipvUK9hQHD1DMN4Nb0zor9R01fSRMtc8KfU463R0vISKyFjpPtpSS1hFmRNgO51Hod6AyodNCKclUOjnIixDeMxDcjdlD94PxGFrJ6bJj+Qem9J3WXxWNW7pyhEkqYItVo4/XejRbMzcyzwjztuA73mtZfS+S95MW3bvo02bjxOUgSx1xzaElBbPiVZpzOFo8EFnlEAcFijLk/CqgBw+ZZzQbgi07BRN3N7ke8LlDQHAA4ZM/JaWjF5reG05J73AMDF6mfMxoueS3xXGujFWzKBvLa1vI/NMJGzSsUAsL/1jGGpwj5LPGq8nYvXMHW7VE6l4Hvq65KrGe/MUouYN8GqALDHYJviuYXDMYRa1ZArrJUYGfJfqEJr21SCh/lnosaNoqGyCctsxPQ4Qt7fZUjgmLHLPL7CZ/yxs9qYjKGIyo4etaIReMBfw2gzK2PrOMUdCaDrPJlKTe/jLVkQ2D8/zsQTdA4pE3+vPDKWZMpvBAD2E077tmPINearICkXjcfkVWufWdtcHp7DGHO5cgnG4D6i8jsGRZQWFfXBkJxf0d40Bufgu84C5jlQBTSUvK9dg5rvmadbCuinGgCc3m3BpXYeqCp7qrRd5dl8ALhghHp5Y3SmqLe0IT/98CoAYHPEC/XuPH6SM+a0vAoBwGnp448CzufP6fdjvdSvl+n+j/mdlGBJ6rNGonnmnokOLsNvC57JrmYK0A7VALZjLxpIqhf3nwUAsFEDBF+veN9PjMby5PQYDRDJY5hwCuipdp2GS4fo2s9+jL78patp68YutWtLNOjt58CAUTRBHjYGegGmzkzNUSNCNG6dpqZn6PBynxb6NWp0t9LrLnsHveG/X06za9fSJJLIXnwUAI4AAGNqiG61Cpf5u3mWbWmcFc49hwYwNtngOI0wsrQ1atRp1miqU6N777yFPvnRv6Yffe/rNLWmSVHUZ6BxNCaO8sUH9qkmchIjxTDbEwVIxGZstCSToNiOJOMcHJUBAAPM3n9gnvrzY3reBa+id7z/L+mcc8+nIWjDNX8bBLgXZ49TPrOdx9CeS36JvQg/rWadatGYI4DvvfNm+vwnP0K/vAGgdZ2GwyUa9COKeihCbAinAHCaXvaIaj/JM2sBYLZrVeGuZZ4VAJjNYvyniX6mJkWTLr3k5a+md//Jn9KWrVvpl7/4JR3Y9wTdd+9dtG/v4/SsbcfTHbfcRHfdcZux50qtZ7Sl+z9OEU205YQt1Gp1aHZ2jqa603TvfffQ4YPzHNTCYC0yPmrwBzO/5J53dU09VlYXNc9LimNTCg6RxNYe7NxIzMVMu5Be4j0a6y05vNMOy1PiwRmyjjephsZAs0ZzapCTAPEImKqzc8b69Wu4HvKhQ4dp0B/F9DHEje2xohNze0yYGgfXcLAKov5NpC8H4JgSepLhU6Kw9fsyDqG/bwD4iPSvkbUO4Mskdf6tNmW1daejf8ucrKrPpO/duqa6n5nfOmPXUofl+/FKzNzXU7R+qqiM5ad77MkVUeDYQq+IbE+/lwQAVo8qEalJAFiUK/6tAUchkJgJoQC9iSY14pOBRggcK4zgqWfAOQgkgIyuaqBphhHpKwJYxgBBJQCwtBXrSwrimlZMfQm8KzWC47q46ZQJEvmr3ooCtCZSB6sHmhHASAEMkFLrUYwRbYt6xQB/jWLBUaOIHm5JHQZNnYznIFQ5yhQgN7suQkkVL0qOeoZH0QTgrZqRtB6wjI2BSaTrYOUoPpIsiPDD0cOiOEXDgYDASF+MaFyA7u0W19pFW4jU7Q/63A7WgcF3TfGMWtBIfQwlGb8DiAyvSnhOGoEDgJzVMWctOJ0yag/Ds8ykpsbeQF3dBmoR14UeSD+yuLjAADAAXzQE+mH8nA66DTBa9gV7aiLymIFqWR83BbgoN/D2NCCuWTOO4DZRvCqwMS5dE07FM5IIY45UNtHAVBelyVwpaDwcUbvZpm5nimtuANRfWlqil73sYrri7VfQ2nVraWZ2ljZsWCf4EacMcra0DjDECipeCEPNpb8/BgAXUCyt5a4YAY05WdX10ef15Oe9rxeTfA1NOIO1hxUMJM/EsZrpyz0/DOLxsHwRwL7feeeQr5LYeSWM1+5sUxYbOxYZu/lnslfzCloJXTjKAMDuGNPT465KGMIyZFE7hJ1DSfTbSSuYMMhViP5N7N8yngc5+7LMtNOX5/R+dSGsYHsZECr4xkqPdkJn8TZiUugWXrqDgIx//HIsnU3sGYDd+al0X4l3i9io/+Qk3kgbtFdNzEwDqweAV7MDcmvY+44i64LJw54FgMXJTT6S9s+98KenH+vu8TeGJUttNtYK8z/yrEqhAh5rhpSklZlkwQZWeDsDWhs7vRrAFEHwyaJc/quGEJWAeRkiKgg4K29LbAqWDWadsjxJV7D8jo+7LNF52WZLiQRn3YP8JrMDy47E+1wMAK+qmfyXA/NXvSlfN3JWJXV25SQbLpo518lz7h+g0r28uSUDoK2SbOV7XmVHBa/7AeCckdnl0O+PLADs4zXevWHWW/bPkaNiWl4WA8BJzceXbcTeDXLonxx58l+6pZXHWcmkc5fgTxMNqczQclCvTrsSALh455kZphZJhighgUWro6qrfd0rK5wW7L09yTPz9HeREcZp3dmy2TkFuL/3niS6AQ95MiHEKbThcx/16ec//h5d+7mP074999GmdW2KhodoEiHiEjalFk1qAESb1Kp3aXlhmfbu3k1nn/1canZn6L9uuYNmN5xK73zPh+mVl76O6q2OjV5FemQUdovqEU3qDJNS3UQG65wsVmppL9G3lrRqg+P7i9FRxmOqjUY8/rmpBj3x6C66+hN/T9d//TqamgOIjKx7EY04NbDoRrCLAfSFPUyjfmFfYp3H2iylVJfYLOs0NTVDjXqL5ucP0qG9PXrVf38vvffP/w+duO1ZtLDYpyFHrDTZ9oaMf5zemLPeaca4uoDD6vgGsJPGNNuu0Z23/Io+87G/pl/f+CNqT09oeX5ZbIwIEUalNM6OLABpDCIr1XT9zZ+pTYvABLyXoOMRY8maFVCiQAGsI7o6mtQpGhKdcta59ObL304zs2vp17+5mW7/7a20+fgN9M53vZ3WzLTo85/5OH3329+mOgPwEb8PAB5jHQ8jrlmMqOstJ2yipaUe9fsjuuwNb6Tzznsx/e6BB+ib3/om3X/vvUbvNfY4eyeJo4Jlur6UZ7IfOCWukfeaEllrp1p/Qeuw6BLY53jo6uC25wRIrBpeUUxBArBO8CjpUx0k3FsMg7/NBnU6AOCFfmP8MDgu9ZRF7IjtV6KrJdpd2J7bkQDUHOErZOIP7PAIbMHuRVppDZCJAeu4jQQoWdJeY9/JeX41EcAhe4zQJl5f3/NFdyq9kzDE4YCtFhw296qyx0/vYXnPFzlbC14hAWli85Y06wpGe/WVkAxLDaRIfTkGAJdd5WfWc0dOo31m0eUZN5skAKwizU0BrXq0WxNYCqSzp1IT0b1ImQxvO0TIjjhKVmsKsILNXmUAUgXQA9CoQKmCvKjRwcYiBwCG0IJgsmCyYewWxGXBJimgRTkSUFG8qVzTlxrRxCss9qaJr1tcv1aZ61iAVaRPlqhWo8zAiyqKWDHkCGD2VJNC8Zw+utkU5cnWpBBlBuArQMRmXeqR4ANQlBXXaETjCLWCWYQboe4AwCbds9Yk4LZBFwgBTgMifUTjkSirps4yp7tBSudWS5QiG00NkBi/lzTPHI0dRdTlWgfwGENb4jVXr5taECYFtHiOGbPXRNIgo1/xHpNn0Xa7hWhipNIWDzSMZTgCUAxgWdaHAXJ4ftYmtja0Hi7QhdNBw0PNOALomFj/s8C9OAno/uB9gX3pAP0KIKM/PCd7ECr9hPtHBDY7JfBAAdQjghqesbN07rnn0gknnED33HM3nXnmmfSnH3g/nbbzVN7jEcD2RlMigRO3yFhxDDKLFQAuwTbNA8cA4ACl8jXzsiReEWaXbjw2rvi7dcwpuQ9YI0+B1M41KZcyEOeThK8VBSkUE28eTQA410veufXI7SjtU5xdR0NHH80yv/MYhX3UysMgWDzmLk6JrWiMKPJkcbpXbS1pVNSLaE5ffhdm87AB/le5h8ofJF/0r2OED5HLLELW1FYuCtJ/dgMBpkVjQm37TAmB1Av2zDim4cQ5928euewXbGTbjUQBpy+BodTV8etGH1AyeG6TxSbY0KIVf18M/8q7Rf2Xeb94CY3RxbM5MitTBgCWY5yEgAuMGWkAWPwy3TEFZigInO2weK1Mqj53roEUnWoAT9NC9fwyALB2lzF2JABg+5SnTEx1BpsGKvL2gMxPgf3V7WVnBk5DZa7i1eenJ8Pdaw5LcPZfiL+ttG9ji7QpoHNoF5QtZfp3Nri7tx+EAAAgAElEQVTTjdW9SqaA9unUuQAwn+PQ2MzluMK2yQOAQz35utCdVWaHVRhi5tEyBtv4pQBNeKJJ4/2RjAAuBQAbnc/S/CkKAMdyIH93OFqFd4n1jLh7X7e1Sn5tPePcZGRZVjTGhzp4RIIbT2bp49dlbuKVAOB0PeYE5p1/ivKprxlYYkLZZ9OD9zq3ysztFQA2m1pEnRbR7sceoC9e+0n6wff+mTatb9FMF9gjyoOJfYPqKA1Wo8moQXsen2fbx5VXvoNT/37lX75Jf/TCV9Lb3vsXdOoZz2HAEwAUMo1ivRAMHDVMCmiYwCYAaM38DauNeUtsD9NMfvwswCp29peIU8auEEgwGVGngYjZRfrW1/+JPvvZf6Te8h5qtyd0+PACjwPj5/TRqBULQAxpmxtE3U6Dmm2UHYP9aELTUyhnBvA6YrvOOEI2vinOTrfviYNEzRm6/J0fpjdd8UHauGkLDYYjjgCecAHhOtvZJtGIo5NVn8bfIgbeVH4henlAs506PfHw/XTNVX9P//q1L1B3HQINiPq9iKLhhCYDAMAm0gY6E/MMk3rZiopYl3bJqRds8CbM68h+JI01wFsBubEgCIKGHRBDbNDchi106mnPpl4/onvv3kXnnnsOXfme99D5L34B7d/9MH3+M/9IX/zC5/kOATtbow0bL+yeYwa9T9yxlU7YspUOHjxET+zeS/MHDtG557yIPvDBD9Dpp59OX/nKl+lTn/o09XqLnH2PbbkIbvHec/w1r8QmGMsOKQ2YBI+tbpxK+5wGTO3ayqIbcsvd031WAFx/Bhzla2EAWMasYCPbJ5ugH2zKQguksB70EFhlsmGiX1PCj6Obzf1No3nFzinnDp8YMI5TbeP76ekparcR4NKnwaDHNledsjvPIrA0by+G3tH7ZchOmQZHy+oSKwWAeT3VpmUWUQHcdJsWEA7If34vFzjPz6AU4xxJ2eJiHol7eiE475dPiS3uWcxjAPCR5bZPl9aO9p3g6UKHZ/w4u52NLNlctUIigLNgqXiiiDeKMieAhogoFfAUitaQwU32noNoM+l2uaasAXCnproMmjIoR/DeU9BYwTwBjCHEBQCWZdA+Vbhhk7KHFHvEQFkT4DILABsxzsxdvGhsipAIQGedOu0OK5TobzBAimqpC8xRywD6IIhN5K0AlNIX/g5a4TmketboUgWKpb6x1DiejCNuC+ArPqgV3BtAKR8aJUBAdtHAJHJaZBHqmCCyFlG1nJRG2kQEMYBf9brjKFoo6gJgI/pX6vKK4oLxg4ZtAPCNBgPIqGkM+mHsALwB6MvzUCwE7MZ6uzTgwdu0IXhmTKPhiAFhTofdmeI6ugBIZQIYsQLnAhjLD9Jfk9DY1A9m2J4Bdhkrp2vGfA3QjL+D3lI/Wr7jNcdFAEqjqQes0dtWAYJHoak7w6MZRzTGHDkdtrSFdzlKmOrU6XTpnHPO4SjgRx99lC5+2UV0xdveSlu2bBEHB647IymuxQHPQXMTOnoBKz0GAMcRFEWctshKsBpJZRSzsKEuO7gjdQ0LtRP6voyAKmwjaGAtJrBsfUd+BAacgSOC/esM/eMwtjhHfvkG4LybknVyES8fgJtpXQdQsBCh7RsEgAN7PAnahCEt11gTZ5+QCWTmpymmDc+PpxnTLVsDuuKuLfm4z/htDZSlDkKaNnHHJWPYE73Yt1fKgxgAVpmfM4GMbpaOOPITT4YUGy/S6xb/Ww5gfBF03jTGPNbbcumb7F8NZcWntsxilX2mTARwcVtZCprZ+qw4ecuU/r3TaLxP/BHAPu4T84xkxhs5hnHjGfaTAYBDdJQYXV314FFM8WvoPoVGmRxwLWk8KU4B7c4g0VfC8BLvUD9IZmaWmmDRfF26uHHZdjyWFi73CFIwsyDKw5QBuy2UYS3Ve3SGkCd/CwaRHdPKR4DIpsJPoX6QOgeFDRlmZp9x+i0NACfn6Ua0+cGvEF10DGVWWeVzkiChHkKn35USZZ5dyTNho607//B+SHmspLSW9PtO6tmETNSZJOVHeqxe+qadXsoCwCUOdlJuJ6+VMuLs/FR2J/RAKwfC8lEc1lmyJJbX5UtZAFi4o6vb+s5A3v5UOq8eAHYcnlKNad9FOyrNfoQMnoWyd/Vkax6yGRqWOdPuWS7Byzy8EHYmrBsHZIg7OkektpsR3Xrzf9LnPvl3dPutN9CmzbPUrA9oNFxmu0ung0jYLtWoQ7sfO0in7zybLrjwYrrj9rtoNGnTW971ATr9rHNobNIhc6VegMAA53gbAsSEjchEqKX2ZczZ8Lc4epVfFQOi/F5QOQagaTwiJF9GHWMaLtJPfvQd+tzV/0j79z1AM2uatG/vHhoD3AUAzNG/iFKVurVIrIemuOrYZELT023avm0HA6YPP/owg5Gd7izVai3at+8gjRdH9PLXvJGueO9f0JnPfQlaoN7ygEYAWGEbw3h4aCYFtK37K/Y3gKWoX9xq1qjbrFEj6tND999OX7nuavr6v1xL0aBH9S6CNYgmHP0rQqbR7NDM7AzbqpYOH2IbnLAP5VNuTSdz4vWOiojaIwwAcxAPB+foPR6XErGVCQBcp3p7iqI+1rBJL33Zq+iKK99JL3jhi6jbbdNgcT99/ztfpWuu/iQ9+uhDbMtDpsEhIn9HY5pbN0V/9LznU6c9RTfdfAvteWIf0+E5Zz+PPvjBP6OLL76IbrjhBrrqE5+gm276jQH1JcCG6W95q54P52wakR5HScIpwATIpDJHyr4zNmTHVieBQ4bTGUaaBh2tpHBqFLuRxrE8kl1fFjy1eionekTUb53Bc0Sxq2MkztywP6YRHBhStYxl7eQMiB065sdibzfBQTw/3rUiQRL2+zbb2vt9AYAZ1FaHGuVkTv3ZsvI/DaJm3xPgM6Qb+NYi9I7lMaZT3/N5ALFiDO46us+6oHolADjh5BFTI2+vuXJejoCC93E+J1//+bTxy6OQ6nIMAC67459Zz5XRXp5ZM/4DnU2ruUZ8sBl4lD8bcKczFwiAXPF3rjHKMHClm03rYhgVg7EaFdpg0JMF7WRiC6tDyHNa5fGIgcjRCECoAK+a3iJOdRDXOGBhySmHGww8cnplIwQZDGRhZ7y/jH45mUC4AXDWdDwC+NU4VbGAngy6mh+R5PCOE08s9/ec2oQBTKSkkTG3Gk2eF34Avtoi7SN4HkpEK9ffxbMMKjf490tLy9TvCwgs45EoXK1jrGK7xsCxvAemDLAV6bbHY7gWaipoI+DrAIyRkhogrFFYTVptrmlsFFzQG/TidNGtpo2ElUuFpPdW+ruRtEwaRMsiEtbUC45rTAi9JGU00ju3eQzoC+1azzAD9KJeMQO9hu4K6rLgMbUq8HdR1MTbjVPMGAC4NxhwvWXVXKAQcX1jM0+JyDbSl+8c5hblRI9w/5xCusG1cFDPGD8nnngibdiwnqO3L3jpBXT55ZfT+g3rmfYaaYxIYFcQq5OEjFkEd3yvTl3vDZctYRfI5U4hD7onk62t5DKfm0KzzMCtlAqYwQoH5lkEt2/VkHLaWK0BTszvq/sUv18sytNeremRiCKf3waP3qmjVTgWb7SYGs/z+pDzmm8eEUOC/QQBs2QUcDCCOQhQZx9I08DcU3MX2dz/vd+r8p/3coJqAYcSv7EqdaH2guHJGSSinlIp9rIGtOzI3XFU2fvp8ZeN0vPRLm4rO/8qp9HYsfJfCWSoVL2jSp8rfdbcIxOvy94Lq/u+d410W+lwis+D822Yp1TZRVkO5+d5ZacVcB1Qr2wPD/WdFV80QtFIwjNXQwsvtMsmPc2aKAeX9q7RK/OGO3f/HlIVqJCaiUmUy2LgthemQbL3DMhToB8URRLwa2qcMV2UApBSxFDzXJ6bhWgIZdNslN237nPJtUv8KxVVEKe+1PdLUD9Hhoa5jmxZ6SG/n0mhB5X2EveW5mW2ZR/A4tSuTO0iiQjynqIy0b/6Yikq5C6qX6bHj4e+d/1WfZ1YHhVIpVvIo4LnK6ZB8A5hJpSku/uvAD1TDEn0b//essc7cKRKnABpwaP/+uR/8pZoT3+BG1ZqBA4JfJk8Uieh0L3LnnKX7qY7ppzTdQYAds5HropRmng5ixB63xu1G1TqSzJRzYBjdoohrJ+b+vdomre5Om3e1FyaK3gFmwu40Xg0pGajRtPdBvUXDtK3v/El+upXryEa76fZKQRJ9NjWMhjCFtaiRnOKesMavfqSt9Cll76FRlGL5uaOo3UbN9LSKKLlPkqLScrYOOOZ3AAkCEJT0WZJxjczkynQ7n1DeraPKBiM9rkWaUSjQZ+A/852W/Tg/XdyGujvf/vLNLWhTq3mkIYjlCgzrlmwWSLaEUEELfzAjoQACLEzAi+DyQjRlFTv0njSod6gRqNBjS666BX0piveRWec/QKqt9cg+NhE/KoOJAEFMkagyxifZJyDva3ZmHC94nadqL94iG749+/TbTf9knaceBzdffet9K1vXU+1To2iQURjRAFHROs37aDLLnszveKVr6TlpXn6ypc+T//2ve+Y1MXOTog9i2LnPO5fgjuCPLLE7lW+ACCbgcSGlN1D7Al2BoBUTiqI+BIG+bv0kosuobe94z103nkvoXq9zXZbGh2in/34evrMpz9Od915N7djmJ1JdQ1cX/YJ2u+0WwwOr1u3jt785svpgpe+hO64/Ta67otfpIcfephthxzMY+y3Er0q50sBQ47bYMA/edI4E2OrLumSEc3N9Z/FfAGaSdCP6hQx8MvfccCNjFxskAIkyz4Vm7F1WjH2TxwCLQ/IwSUAY01gkNgBZXxqv2QHBZOmWecobdSoNdOk7hRsuyInRtjjqHc9kAhyifo0tmtDYQC327adwLZlBKm4+8Ltu2g7cPS3qQPMgVTsUIGPAMhWS1GHDRmg06RiAtX19uJtKn248+AsopyoUYK98vijvhODtekxxz0n7P2eAYXuCvkArop8OV9udLbbTRpctplTzWJq9HF6aGXBZ91/RbQumsMxALgEM30GPrK6W8kzkCDP1Cm1W+uNiTKujctM0XoLYSsoOCyCQS8t/BwEH6dPjiN0XcAOQpTTRBsAGN9pamJJ0yERvP0+0lAg8lbq5DIIzNGVmuLZDwBD0AMAFrnpRAEbYC72rkMksYDDovwYALiGGrtxTWP1JmPPRgOIJ9IvG4MYwFypxyBpmDkFtKkDjEhdBnGJOFoUkb4aEYx5dTptjpDFWJaXewwwApwGESXyGcIUgLUAplAm6gCqbdSrKgQAlkGzGFjVfQplXQBguRigbdCVQeSmRDQDyOQoYniNMnAq9YYtCGu8yjRa2l1XBu/ZG3MskbTsOibehG60MkcU16BMIn2J1ESG0oG2oLhw1K5RwGxtaUdpsuYfdsQUmovCCpC5zvWKEXGu4D5HBzcFzLXrxkpXrAw64U4M1vNFhtMDdRjI5z1br9PJJ59Ma9eu4d+/5nWvo0su+W80NT0taZA4/bfxmjR7AnMSxwU5J6qwub+Tb5If93JclfE+lQBgUTaqccqjDwCHLvuG4vnaZDwhz+QqTjdDnN83AMxrlrdk9ov8Xbl6ABj4Ex8k/yjsGJzrSGbAyXddpdUHoLrfHzEA2NiACulpZug3BfmnXwQAG/ZjLkolz12GdvHliL+yOIN/TfT12EYRx53wd/F/LB9McbvEI+aaFxy8NJscvO93wYbcNUjToirzNTIlb+syOQMMwmcALjuHqs9JX8m3+J8lAGD7amUaVR1l/LzurFwXGTWoFxFZ90yeE4udu8dsG5prKf6Ypbn/nFSXnWV4jY/6WTFmKJwLgOUKRyM7VhI/ny90KusQFV/wecl72aKJlnBHmmBvCV4pT5Vq22lQuW8RH5Q23c0oJ0PeWa0Gkl2HxLa3ALDe+8xIQqVX080WOnEFeESBCpfQP3KbiWWZjwfa14oAYM8GiSVntuPVyKbyHDMuwVD+nWpP2nkcdQC4ugHZd9Zkdll90Bo5VcmxesDqNfDSJ7AkABzPQE65tq+G+VIraEhQTr+I7T1+eRHP0L1v+gDfRKYEBfsKVIyQfpQvJewCFpPjqALAKXU3J0q4aIDpvVMVANa9rrIAHIEB0UaNZrt1euyh++hzn/wI/eAHX6W16xo0OwVbXINBlP5wQo88vo92nn4ufeCD/y9dcMGrqUZdGo6IlmC3imAbEhAX6Ys5GxxnpasR16QVf/xC36QYYDFgmhGgVi0zdVuh2yPyUSKBx9RpEA0W5+n6r32Rrv7MP9DS4Udpag79cf5nTl8t8SITBn4b9RgIxp5CCmKkf0Yd214vosOLyE7YoFZ9ml556WX09vf8KZ2880xaHtZoOGnQhPNamzsGbJLGMYSxZAYOYReS7xs12Iciajcm1JyM6L9uuIHTIPcX9tIll1xEDz20i77z/W+zbY0x6sGExoMmXfneD9GfvO9DtG37Nnpg1930iX/8G/ral78g6a8NQZJyIwbhBIAUu1NFdce7/aSeqMB8tbrYaJtNk6UR4C9sm2MpbwbT5PkXvpzefuWf0AtfeAG12tM0ieq0sHCYbvrVT+kbX/0s/fxnP6FWB0E5sPVJhkTOymd+WFZGiFQXGyP20EknPYs2bdpIu3bdT4899rip1WzsZwa0hc1P7GrC0JJ3+/h3YhM0JeNMgI7qTXqHjn35nbJxxk6H88Dpl81DaoeFjZK3eKqsnwZ4KLCHM4IshlyebzTid2yGQgMkKxht54HIX6R7XgN7aKzKAXTnWtZjouGSZEuUsPtYMqitcc2aNRx1feDAAUnh7ETrun/P5UG2/I8EHammCZullPuTPhVElxMvT/mAw+r2yKzXullV/3rnlJxx94cLAFvQPufQFIGfPvqldY4wACw8yq6eCXRSOrl9pGmnOIzv/nsMAC6lBR17aIUUCJk+VtjssdeeahTotDca7qRLLgCpZaJIiMt5VWIBlPBaQSoWrgFcFgCW2qnqsSiRuhH1egIAcyoLrhMcR6py7ViHgQuwJzWFOZUvBK5RjhhQdqOARatjrz2TvMbILwV44VVklCEDTsbeWwYkTkTBaTSqKDejCADsmDqtKa6pwJ6SzQYL48EI6bCHVjCDwgDLAQAj3TI+AL4BAg8BYlrxG6fC1pTVQnNRhGL6C4gK+oEWIJFEDuM5KPoSAayXBICmAgDLenItYwDsJEqOW8uYPSihwDIoLYCt9svRzEPUkjFpnU16ZR1bOgoX8+KayZqi2SgpXNOCfydelgB0JY2JAbjZu1NSYVtw33gHyjsyZ67ly4qiSTtuwG4FgDkK2OhOWGpW8kztDngLjsbYkw0Gf7EXUA8ZShX2GID6TrdLr3/D6+nKd76T1q9fx8oxOxJwO+ohKLWOBcQ3Cp0emZTRIVbj5IG0/b0q862udB09LpQwkJbo5mkFAPNiJa/spY0/ObRYvfkpROTi3cQ8I70hE/s270uzd/F22Qhg225SpTVVrEITMd/7DIXVTsyRAoAFPEulZHSGkjTcKb2y0ywcfYHFmnmgp35rKULajRvfPJPGnNho7rYXR33oqFOZQFxDhm8gqQMj/wzs0bxztwpLSCGfcoZTbEA1tCsYfsjAWc5AW2pFgw/5tpLs4fLnp2A7Bvv3PqAJOcLbwIkGTDGoAACcOIdpIDgx9ywdEvP1AETyRj79eIe4XxdsvOrb2UTCpAibbieZxMJjTvABbI6hpQho0fO7WjkYT+FIAkHJCIL0/sufV2yy8a1scq5J8Ns14Cf5pv94OHa/XEu69KemufR+09GsfAUSDojpZjxCzHL+CnzDzj5QM7qQiXjezdTw9DYQy7JC/pU+B6Y/1zib2KcB+L28LrzStXt6AMAivv1zjA23KxEfseNKkVZljaUpJwo5VavXwCutXpkMNWYyes7c9kPyJkGHgFhPthXWARJ6s2dziyrsjPYoAcAJ1TW0bZ4MANgZQ6X18fCPqgCwraHLoN2YbTIIwqxFY2rXIloz3aBdd99Cn7vmo3TLzT+jmWnYU0bUaDXo0MIyPfy7A/Ti8y+h933of9EZO8+l0bBJk1qTBmgLUaFtycYnJdaM7Ysd9sU2xtF4BVms7PlmG1ystyk7wLsMvAFkNUEBtWjCaaDnppp031230Kc//rf0s59+i2bmELm8zH02mi2C2Q82JACyaLzbhV1QAMhut8NRvYcXBtRfwIA7nL74DZddQS86/0KanltHC4sDGoxrNK6jVBnAZ5OKmuckIDBb05ARkcSm04Sdiqsij6jbJtr/xGP0+U9dRd/46j/RcZvX0Ox0k3Y/8TAtHpinersuqZR7EZ134Svog3/+l/SCF5zH9Lzt1t/QVR/9W/rJD78t6ZddvuAAb7of9Lgp8Bja9qHvsS5iH5PavwDMxRBHUkc5mtBgGbbViLad8iy67I1voTPOOJsOzS/R/Pwip8revXs33fCzH9KD991Kna4E+bSaTc7I1+sJCKp2w3ZHIntHAwDYkllQswviOU3prUEmsi9M1LOTOZBtm2bfuc4FYneTCUi77Lrg1AX2OyCwNsXopvzJdlTuQ2yGDGAbu6IL+uI9GwRishJ2p7uceXF5Ycm8E6ftxZLGwUgmDTNA4+kGtafqNBiMKepzykMZB84ddtnyiEZDrfMr3CUtS/3RpQJm5zrPmg2ibWG2sZ4Z65gxN48jfXVvlQGAi3Tsoj0qJlqhn66z7g1DBHm9IDtdUfuhcYWB3XJSP4GVpCLCJbCKD79dU63X7I49M5aEnM2vIRziAaHvPTQKKwmhRo99/7SgwLGFflos0+oHOdU5PsHJmMmmUjxYzcDTXbPR4rTHRQAwADgoB+rBpsKexbWJzkQUJ9JAS11YiVSVqGFJn+wyfxHU8DarS93fkaThtcAhp4cQYBkqnFHjUuCNmTYrsqbeMf7OCpGpgWwin0XoyuSlH/HCw88oGnDdlXZTAGAGDjnFMtJDj2kwxJwEYBRFp8bgL4BF0AwKbG+5RwuLixRxW5BpALehULUlehZRuo7CpAJR04lodGsckSyAKmioXmiqZGkaaQVtoOby+3WpJwHwGlG8LJTgsWeUCPHeE8+90XDIADAIIKlMEAUu6VVEaJio76ZEG+OjlxPxOjSR3SZdiihfUi+ahb6JrGZnAKRlNnWPuT9N/5FKISTRwar4GWWOUzvXZT5GoZDLhhGacPpEXRuep8yZnQ+aqGvdpm63S1u2bqXjj99Mz3nOc+gNl72BvTclBXScOkXS6Ej6F14/jNcocu7eSR8f7H/eVilum7AX6zYtwZGfKkBwFUP20w4ALlpQD38MqYmh77m7VUX5FG+ccgCwZ5OaufLYqgLADp1i/LTEBtf3HJBRU1SHFHp3aZLPhqPXivazFyAwvyyztquR4GrWrkA5f3d6wTXLLOOOjeZp2sXfu/sieX1UmoUBlGqRj0m748opXNo4rw7K3oumyLqndwRwtdSyhQDKSjZz6jKrTdh+SkQOVuWPaSMtG2cSLC7vRPn2m/+cWFbFfynep1XkpbSbAj6c2l/xEsTuhIkRhBJi+EC23AHG6ftXfhLTm6Y6AFxl2/nkRJHscI0v3net4cyhfMGCpumk/3YNbb7tkkffLEhUfSUURA05q8RHxEQDB7ryAViWSkcCCNYOTLYl7z6w+z2OYC5+ThWbmKsUAcDh0x3enbEsqrp2Tx8AOFbdqs6xBP1ym8wazO15xjt6t02AU+H+shyrwjsVAGBfq1UBxoBvnXP5zNci+Z7q8DT3npk0HiXvKjHIl+9jVobnJPRPc+D0dLrBCmVXwQVZizLsJGR4Dk/X+WepF7h35Qy2DADsqhRcAdcCPQYAhv0FaYprE1o33aJ2bUA/+P7X6Stf+jTtevBWqjeH1O62qDcc0Z5He3TBBa+jP/3wX9EZZ5xLvR5G0CAExA5hG2rU6OCBedq//wAdt34DrVu/VurQQmdCdCh7oBZpOI48Txg2ZK9o8ifYbpC1rYmABY4CHtJ0u0GNaJm+880v0Wc+/RHau+d+mp1t0whlz6IaDQYRp/wFeNnrj6jVRBCB1K4dj2q03IdtsE7btp9GL3vla+jS17yRTj71TBqNAXA2OA12fzyhCdvmAECbsFNj44vYud/QN5KgkzZKsHG5tjFNd2p0129vomuu+hjd8B//TrVWRKPD+zjqt9FpUjQcUW1S59rDV7zjvfSOd7+fNh63iYb9Pv3ge9+mT37s7+l3999RDAA7JTjU5lh2n7vPxY42YuNSuyBMep22RHsiIKTVrlO9KRHAvUWpCbvzOafRiSfuoAcfeox23bOL5wX7FoPFyO4I86+5QwIYlqAcyarHtjaTBtwCurDXagCFGaQNONIAEJvVUMGxWJvQwA+8qtkJ1ZYG2yzXymX+LkEtsAFy6mxTljCWAcJFuAReG+UEZcwCyBlNW20NTikIl5YWpOSye03uazSUrJD4aHsJvdzYOxEtXe/UiWAixZGCSXU8oXpL9vF0t0v93oCWDvU5+tztl3UxcydVe3A6WjkEYjIrNSmf3bYTuijTWAKHpqen+e/IagmQP4o0MMujhRqlJmSTdOWK2lQFH2gKLwA3MuUe0a9iAbCbI/ArT/TH7RYDpCG7UVka5p1Jd42U3rJ2kvI+qRdZi3AmkjshA1PGizJjrMIzCmiyalNTlXEce/b3R4FjC/37o/2T2vN0Z7PloapUCwgcfwCQCs+R38q38vdmo0OdbicfAObUGgIA4yFl4Jyuw3igoS0wdIDA4xEqUCCFi6lJa2qNCPgnQK8IPOO9xsG96t0lkaMKBLMXH9f9lShTGbsY+0TRFi+xOB20eMU16kjhbIBhUwuBQUlVxpg+5nLJbUv6EQgtRPdyNCmA4GaDI3wxZygZ+gGoqcoQ5i1poBcpQj1hnpsIXKQeBslV8HHNDUnKY0DquG6FpujQlCkQ1ByNrOCpURgkyle8OjGLMaeennD6EozRFVgAfwUABsBW0XIAACAASURBVKkkMhsfiQBGWmupxyCedgKgcv8GAG4ziA+gG0q5gPhCfAHRY1A7BoBFaYqklga8WU06cF073pumHgb+rlHD6Fdq0kg6arlYCKgdA+YC8DOODaXU/A+D0vVBn+12h6anprk+87NOOZle+9rX0qbNW2j79u109nPPpgEU+xo8TjuyFk50huw9OSHwbRB6lmCnqUfsfk0I+7C3V0jherKYS1mj9tEHgEMzNpSuYpcqO7mg6T8EDSTHXhXokLfDey809Xi62bb4Xb4om0tMitzpN+K+9IYlPr3VPjGKkZs+usDAnAaAlbdUG0NMWd92KBeZVLXH5PPMWQoigH1U9a51aQDYrRGabN1tN3w8kqOAR3jZD8uiVAfl3457Sd2h8rtPZ6hKAMFGDyoYgHD/lYywLEXKP8ejsEORv/B/QwzAd6bLTqkk4Jgcm3YYX4j5N6G2ypMi98ksjRzi5PYf2ACp3sLno2gijnHKPhZrt44y72glniVWBzrTRnoLhAwjKlvkvbATTfmlOboAsI4jND/9Ps+4Irqs0Y1TxHON+L55J3ill/75FvX0Ovnla7UDDfZbBoixZYFcNpIXFR9vyarsJUmyAFAclLOioITVoJzoX2Y78XXXGZsDEJff3IVPikyqsnbhu0X1NlPk1zGtIgV0etKhs1eVnPkkk02YMDLbdAjxJpbljfXRyv1XfiHeO1YKl5WndtgVXkiPz32V931+W6lHjQxO0Spx1h0N3zlTeSpeGb7jDp9BMIejrAgAdjeMJ0I4bznzzlLRiU3rfqHT7ZUdPudDXQK240AOIf0rymlFHP0La0wXqZKXF+iRB++hn/74O/TDH36dDsw/RDNrmtRskwDAjw/o5S+/gj7w5/+HdjzrdFpehvytUVQnQgLoCdoYjuiBBx6kxYVFOuWUk2nturU0GUlwgEQA59fj1ICSzDqxaif2IA6CU8ULv0MJLth2JkOaakZ056030qc/8bd0440/og3rpznd86A3oP5gzJGniC4dsm0MoG5Eo1HdRK826OJXXkpvfuuV9EfPfxE1W9O01IOdqM5RvcCxI8hwU/MVpjXlqDInjQDGABH5W6cWbGQRwGZEfyzT9771L3TNpz9Be/Y8Qu2pFvX7SzQZDihaHrB97GWXvJZed9mbaNuOZ9HGTZvp+E2b6LFHHqJrr/kMXXfNp2k8XCwFAK8G/FWLp+oybHflYBcApEiVDcAXNrcJtTsSdbu8JDV05zZM04knbKbhaMz1l0cR0eLCEi0DAByNOUQGwcPj0YQGgxGN8AD2Zkp1Zyls+IQePxvAgjq4yfzIUiLO1vA1jRkZhHXhMnJ8IdAoX5OMy4C80p+JLMf4xlpOT043xiCBIBJlunnzRtq+fRvNzx+ie+99QOzQDp/QWtsub1BwmYNnmnVJfT0SOyTbHI1cSeqQcXZHBjan69RoS9ALoqMRBax9za6dokatTvP7ERwkXFqHpPZvV75p9KgFpUtEx1o910nzrPwVNt3p6Vlav349B8TAFovgF2TrlJKNAxr0+6ZcYUYJLhW4oG/J8XfKS9ospEi3jpT1EQ1xrkw0uDoxwMaN+cJGLmC2RD0z33GcJ5IyxJVRxRy5DLgaciBN6x8+fST9O11DxTvSMtC90ZUZY1kVJaCbrULpKDuCY889FShwbKGfCqvwJIwhHQGcvSuIduYaXlk5MpKo2WgHAWAwKACB+BPgIX4g8AE6iowSzysw9yG8ywxoLECliQi1tYCNyUlTmHA9EiP8NXWwAYEBMo7YSwmAnVHtrBIidXZZ7kh4KIOiDUTfctRp09YA5hFyJLJEmIrtx9TNgfJiUthAGAEA5uhkjL0BwYQ0yqj1IG5eGiXKxqMoov5gwEDjYNBnOtSowRGknEaZQXMBXPUnzfhFyYlrNKgSIOmeJY02xmuBdxPlqwAwPDi5RnOzJWO26VBEKcPYoeTbOx6n6YFnpUTc4u+qqAkwLdHEWDuMH2OAsFZAV5cBCg/PSWt8GIHPwtu2O7beX7FCJVoQg6yalhr2MpOqhesMOympZX0F8IXSyIoDOx8IzdiL1dTulRrLGHuL2oi+pjqtWbeOLrzoQjrvxS+hM848i7aesJn6gyErungf7cETrVGvMSAMSnEtGzNGBZ8rH2Vjs8oCugGPNtVuK3d4dF4I2bOelgDwkaJxieC7NFBVHQQOi/KgUSLxQLK9DHCQMvdmDSDJN8Sgk/9Ru0AG/IlvQsUG5nRaOl67dJ9hGhWdjrw9njZ6JS47psEQ7Yv6Zb6WAwB7DYvOZkr0a2r/MGksKdQUIiOIncN0RDHN3Lb8FwjHQqjzdl6Sa1vxx9U/sjpKdd6VPFfuDFIj8WEH9mItpuPCCOCnJAAczzFE99D+C1I+BNoqwJMluzUi5Z4RhwfkjqPomYLDpwaJRGq+dCfO3NwdbJs1c1LnPH29/Jn3cIwUIJY8xwEs3wumOYRfQVSm0cZXB/Il6HpkAeA4wqu43TzDR9q4kn5OywZmtkaB4pPgl0E5kFUShBdbDp/Z+tV1hID8dfrK8IvU+bbyuuCsBHlGlpj5kR56nytsNMDlCsBfq+plDq2hspPWr/K8PC+IXCrLIZIyeiX9h/pTOVnClly6+6oAsBpD8zqoAgCjjcyZdhquOjbRjULnJ/WMLwq4jJNCqhusvtVjVizIlb+osCqYjOrSjk4ttpOYibm8x9XtjwQArHPNAsChrZe6s6wQALZrndpw4dNaZXE8cqrg8EUQQBxIgdEh4nRMk9GQOo0GzXbadON//Jyu+oe/oV/94vu04YS1tGZtnXrDg9Roo7Zti/Y9PqJLX/1eet+H/zdt3rKdlpdhc2kyMDpASCI7yhMHKfzudw/ScDymU551Ms1Nz1gAl204eVN0GIjqVIlH+QIjKwpbEc4mA4uwMw361K6PaPHA43TdtZ+kf/7KZ6lV71O3JRnWsPGmZjpEAIRHQ4omTZqfX6bBYkQnnfZsuuQ1l9GrLn0DbT/pFKJam/oDgJQRTWp1BjOHAOqQuY6zEErKX71PsR2qhgAJ2LMkIISjM2HLq01oqlOjvU88Ql++9lN0/df/iaJoCfgzDfsDinojinpD2nHq2fTBD/8PuvS1r6f9Bw7Snj2P06C3SLfd/Gv61je+Rnf+9jcc6VkD8pyXAtpmvQvtcf/3Pv2FA0NMQEobaaobsDtKgAu2Gmg06I+p1WnS9h0buQQagk8WlpbYCYCz6jUaXN5uiCjrIdFwMGYANM2LNZWvRDyKjVc/GohhmZixqUp4jTgXCL82TjzWCQlrAhtbEtiNVX0BduOgGBONzOXk4t/r97BzbjlhE0e4AtSEPfbAvnkaDuFUIaNNA8CY/+zsDK1ZO0czc7NsP13uLdOBAwdpYWGR94rO15amS4DCRPVmnWpNonrLlLIbcEQNA/GwF2/espEdHfbu3s+/c1UDBbdlbLE93t0FavN2I02LdpG7V/D3ZrNNW7eeQBs2rJdsl+MR9VCycGnZBjYBeEUQE8uiHMC1cOeaEn+8/9mmK6X8lG2IbR0ZNSVQCfsIgUXYI+hXAWANtHL7KiPL3THnAan6+6wtVnoLAcD6jNqCNWo93h9xCmjXXuwC+mkaWuD+SCpmgbmUiiZZGZs69tZTjAJVNJan2NCPDacKBeIawAKEsmeY1pnlyM2IlSBhYqaers1Zj/QMXZqamhJPPlvg3BV+ErEr6YhrzLQZFOXfCQAsNWwlunTEHlRSP0JSQZh6tRwRGntlsQDkVM2xF5ekDkYUqGGo8BoawzNI+pOoXtnaiAyOOOeGuRCaiF+0CeELAFgAQ+1fPLsUANb8/Rg/PKOQ+hleUhBIoBaUYnhLgX4ChLa4XwZijRIEJj4YDkWgMgAsAk6AVPVei2viSt+qQBnjMytIAmhaoxALb4mgBhCLfkBzjIXb5XTNptZFA0Cz1AqG4q8gqJRVEaGsa8FeeRrJOxEBDAAbiqCC9lhTgOAM/DaRTlmUerynNTPYS8sog5remoWsudFinZV2UPSQCoTpjR9dP5Pu2V4KTXsanc57maOfhWZKI3iTAejm9kz6F1nXCY9bHRG63SnqdrpUbzRpy9YT6A1vfCNd8qpXM61wacBge70Bzc12aM/uvTR/cJFOO207zc1Nc20arKVsaed2nIMU6IW2HNMtEQXsaopVmMFReNYaKHLaftoCwEeCxkcIAC6Cz8LGiXAAYNbAFu/ULACR7DFhINI94IKyJWggwifeQEYaGU/j5OyzdlqPOdy5bCuAkbf1veN3H2bnIzuibDNqES8yVBcsUsi46AOALTRQYJRJUKUQAHaeTBjKpfHQ+qcJ4jPWhgBgEUVZSqgDUDm+mRxJki+l23ZafIYDwKth+UylMgymoBO+gIsSxk8V2hENz3W7ZK2n4BIs7cvHa4As7NW3ZzKMKOG+YL/NmUiSXImRpagUG4Lj+WWNwyEHGj+Are3EHvdZpxh5JgZQ/YuoM1jlNnAarwYAh8aXHXW4fZ+HfoLlu85HHLDk501FZytNt2L6JYWkK218sr9AGlU67noidSt7t3RZADgh+ysNwxH8Hllurj259IODZ2AhQjoDL2/2IfmVw3vKGBxDMxe5lOZweYw2vvOF2s37Ptuf58QUZBlZcb8lQG7lP7EB1r+SoaZ837syw23VG4EZmGRIR/Ou3hECgRP7coWKUDAC2CAldp6/BwBY9bU0B5DI0tAuTD6QOKcVIoDtOpYEgJP7NjhIMwkfAJyvGfEZYeMb7EJjBoDxM9vpUHMS0fe+fT199qqP0gO7bqV1G5Citk9RrU/NDiJfO7TvCaLXvu599P4P/3+0efNWWloesc0DUbFIsIoSYYj+bDLgNqFHHn2CbSnbtm5hWxHsN8gil+t0ZPXneJ3UToh1g10IoNLi0iLbkjAb2F3Wzs1St9mgTiOi+miJfvkfP6TPf+ZjdPOvbqB167oMEk/PzNLcmllaXF6g/mjM4G9nai1dculldOmlb6SznvN8ak/N0XJ/TMMhAM46cZUuYwuE3OY4X15PrfpqWDpAaQWAawiMaNAE9rPJhFr1CXXaNbrr9pvo3390Pd12yw109z2/pd7yEj83RurkUYtec9nb6P0f+h90+lnPprvvuoOuu+5q+u53vkFLex6l0Whg694S2wOT9yzda6y/MjAW73HeVz7HZs8xcJ1n1J6q9yYEKjRbiF6VVM1oFA4AAHMBTG/Zuo5mZmZo//69tLAwYFaDiGG80+9HNBpMKBrBDigchAMiYK+FTsSRmja024CDklLanlfYTo3dVyM72QEgdb4sAGx0ffdcIfhErw+q38OWqSl2YdvDvKdnO9TvA7CW0nUMIJvskrCRrls3Q9PTM2wbhbPDgX2H2L4p4jhNf6K5uTnavHkzTU3DRljnCNRDhw7Rwfl5TtsspeUkwEg/mvESZOEdV5tQs4s1QGQt6BlxGmiA1NPTHZrqTtP8wUO0vNgXADolaFwgUcfp/hmSm+7Y0ncoif6dobVr13Fpw2YLgU11pskSHAEWzXnl9RRa+mSnC2j6uLSNNtaMniY9uUSEiy6Ev0sG0QktLCzQwsJh3kecqXEazgljHo+uV3reel7sGJ2BOKp8SIjY79NAcEjvU2wDz8HJ4JRTTqG52Tk6dPgQ7dmzh9Npg6bYQ2L7t6Ig90JcDQB2G8yfZmgexwDg0lvkaf9gWW3laT/RP/QJtFvHmXusRLQqABwzLY2uFQYvBjX1OJpQq6kpoI25wJbRiNMxx2BvnZm1MDr1+JNoTghhKCEQ2PheFQIomawU2Bq4qhoJSArFVFPRsFLkRgHDS2gMz0B4KBmvMJsiAnNQxVXmLrV/ARAmAWCO8gQQzuCnpjgRWgm4K+mWpd6tCK7hCOlQoEJLCmx4LTEQaqOTDUg+1ijgJYrgSmcjkgWQ1VTRkjJZLBECBEO5ECVLfxQExp94VyOA8R7XTBibiGeVMEZhE0ATypvUv201RYnD8wAYpB3UcEZ6HaPUMKg8ZG85pIMREL9BU1PiECC1kDEOXVcA7qZGrgGABVCW+sYyLxjTUKtD6pHo7xWUBxCsIDCekz1h6Gi9z8ThQNLcmFrDJtIbv5N9ZiKBQQcsJ1ImmToTUoumSQCA2+0u1ZtNane6dO4LXkhvvvytdPZzn8NKMOrg9Idj9vTbt/cA7d+3j3bs2EJbNh/HJWx0XLYGSsaCFAvlIjOwnz+5l14/q87zVnuy+V3IwFQ1/W9CBzZTd018HlNswZQdA9pKLdgh61MRwc34i7pWw0eymRSoEYifDE4ts4Vig7Pw/BKTMGw5/ahcylLvu6nhvBGUnheU7adssb7dnxiDL6qtAgDMw09ZmDLGDqfDXFLlrnWeed20VCJCOk2DUqC1w48StWjsOPVsxOPQJZDfpHr1GCQSl32903gIVIYHpC8n6Ytbzo4JA4rOvrK71GksVxHmPSHy+OkVAZxHqZJnPPUYt1bIH4q5D1PQYTB5YG4ZL2vfDFwA2O7ajMVY07Xl0MAegexcfCksizKaJ3mT6S8zHjn0YpZM+pBlRlA2wtpOzeXn+bwneb7yr4M6nqCMKa14hORNsqGjAQBrD2oozQ7djJHFpDgzpmVkCWOKcg9uvph+vihgGVXeyqwuCtjc5Uz7ebuEx52Igk/gof55hfZraJ+k5TmLqQINMJDiNun44Je5fgDYGDzTusFq9EGVkUrYhEDy7RB39VdqsgmfN8uHQmtT8Xu7R706gdnfKYDOp3uFxE/e9+o8kf4+YcgOKpjFZ9d9PaSXCq+vuI5ehbvCQtjz6O9Xf2u7yQDXbgRwcnWEN5jdk9B/40Fz3dXAh5/OAbzKAcDJDqQ9M4ZEavPwWGQoPq+X9MUkbispC2KXHaVNstc8ANjP7QFbIvsY2+SiETUaE5rutCgaDOimG/+Trrv6k3T37b+hDRu7ND//CC335mlqpkmzc2tosRfR4w/36U1v+TN6z4f+J23YuEnAvBpqACsAbGwypowZnN4f372XprvTtAmRgbBB1eMINt9Sxlta7BYKXAEg27tvPx2YP8BZBOfWrGEnfAQUjAYjmu12aLrToJkWUX9hL33puk/T5665isb9RVo7t4Y2bthIzXaLHt+zh/bu3U/rN2ymN77l7fSWt76Ttpx4Ei0uj6k3QBZARH6K477YmCRlIIA2rAFsTdiHsjJGrzcAMJcYQkpskx66CdCyhvrKI7rxFz+ln/zoa3TPXb+i3z14l7TVn9Do8JhOOOl0+sCH/pJe8/o309TsLN1zz530qY/+Df3r175I9YbrgDfhtN15ep0EtTjnJRVkU3x0xOYpwQh1Ovfcc+mss86i22+7jW6+5RbOWNdoIkAFT8C2F9HSAuxxE9p64jquV3x44RDt27ef7Z9sy2I7ISJ+J7S8OCI1BypehwWGvY6zRpozJvdA/FtL+Mmo04EPKmc0SEXakHf0zOl3GuyjvMGaNBHAY+yZYrONaN36NbRz56k0f+gQ3XePpHdutmBXloAj2Aln5rq0ceNGTmm820Tcqn1R21aWgfa3bIGtbws12w1a6i3R7t27af/eg2zPVEBUbdi6RqAfag0D8MWegw2Ra1bDZo2U02MBzhF81O7Wqb88duytqu8Jt7B8tUBzLAMAuwCt2gxBb9hDO51pmp2dpTYH9LSllnKEfSK2ZKyB2LlNKcW0Y4wB2hVLUDq4/I6zbSLzZArc5/1kHAQ4yIszONZocXGJgXa0iQhs0BTlEwEMs71ds0LqObZacrkbStqh0qtHp2RRGV0fwwA+cPLJJ9POnTtpzZo14vzS6/HP4489TnffczdHoGt7LnCcPudlAeBc5+iVzaGcgAwJ9GPfP+UpcGyhn/JLdGQG2G6tFx9CA36qXZOBOCtcTD1cz+UEtVLb3TYNR0gFIRG6tm6sEQjKhLLeQOIlhWYRIQtwDsoHmCBHrLIXWexhpMqMRuJi3PAg47hQkwoZVNEoTigPiMQdTyAYFPxERGmcWplrBPN3UnuXwUZE/9alTi5HjBoQ2mXIbgpiBoAxflPbF2NgAW8iltWjTUFi0EhTZ+BZrQM8HCIKWMBbAX4V9NVoaKQbHtNguExR1Oc5NxodHjc+QsMmK7es1BplUQFRoY0A2Wy3RvoZjqxFVLAA7fhpA9SGVoh5ILoXbTfhPWo8vRgcHtFoMKTlnnhvRuM+6871eoeVBQDeUOrbbXmP62Q43n6qhOMdRERzPQmt42A8jm0kN9fTlTHa2tFcwwSAelx3WIS/RI1LmhuMV+aLfaYAOnt7ciqYOnt0YoIYm0ZBa+Q09sCEUF8movNfcgG97R1X0ulnnEG9/pB279nL+2RudpaeePQJps9pp51Ea9fCWw6esaK0Ck31wpk1pXgNmA73LWbEWdNc4nLLd8ai+NAsD6lqf9AW8uxemfGkuzQdllPPzMv28u5aQP3GO2tJz2WXCctEdYKsxuC3CikbG0XKyIGijvLNY3LRiP/rIY75fuUTiY1EzgUn1VxZBTuztZx6MNp6Zg6+CGRP1GDivQyonD//NACVUeSLIMoS4G+Z1Q89UwQAJw2YRiPgTaEX0djwFe+k/IH7dhsDwCU92nUuydSD2VYt36nI/0K0cr9n1hXY+is/GVVGkv8s91/E1Mvwr4L3uf0i5h1KK3yUCRQ6f9K9LKSPz5R5P/eSrdEDKrY8y6SOifFXYhwsLQ9D9M2Jnk/yw5UvgjoIsWYjm+0IbNwwKGX5QKBPHY2PQ5TZ+ry9nQcTe4SNmv4I4DJEwJh0XMXrHQspH3Xdd1cH/Doy2FlJOR2eVAhZdTY7bZeve3h8ko/HRuEy9JOj68ihZBwVf21s/eF9WXCO8gBg3erFaxfey4X6TUB+qR5Yml4lHizjkOM2U/X55LvFa678MZ9GJejLG6FAR/PQxAUc0l+7AKA1sqdBwRw6l+brJdbpiDwSAIBtHyXkjG88lr85jPhI8KiVzN3LO0MLUlJ/tPNkZpHUmpNjTY4iViHzOXvCQTIhtCRqlR3d2b6BUlQTmplq08G9e+gzH/8offebX6OtJ6ylbuv/Z++9/yW7invR6pxOnjwa5TASAgWSCMJkg+GCTTRgG7CvhdO9fvGH9z+8cO/lYhtkEDbYssEm2YAJkmWSAIFIEkgojmY06Uw4+XTufp9vhb3X3r1T95mRBpi2hxl1771CrVSrvvWt6lK3s0wrayc52lypXKNcYZpOLPbpN9/0bnrPH/0ZzW5b4NC/sHkwAAw7Dzs3AZTKsX0LtpG1jRYdPnyMGtUa7dmznQFgNwqc9VccowAmCeUR9hxJ/Vbg6GlHjx3ncpF/tdao8RJFiGnY4JobLeq22jRVLVKtRFQctOiuO79Af3vbh2hj9TTNzUzT0tIKrW00qdPu0rXPvJ7e8Ka30itf/Rs0u20ng7/dAYIrF6g/ECn7PFsDXGXUeI9B5Xogs07jAsCqH+YRobfXpWoRhOs2ffHzn6J/vP2DdOzgzzl2dLGGtG5EnaUeXXvDc+l33/PH9IKbXw7aLN3znW/R33/8VvrJd75BYn7Mcehkjk4nzBU9fBW0DZBZvJ+U7GFOZ2nAuz+nnvvc59J73/te2rlzJ3384x+nL37xizwulXqB2bHNzU1aW+6wDXbnrlmam5vnkM7Ly6dpc6NJbeROVqKGaQnulsf7oILlcuaqHuvZgP0IkSZo20cDjkDq8COhmkW/Erue1Oq9E+F0J/ZQiW4IW58Qdoh27t5Ol19+Ka2trdHDDz1Gnbawr7m5IJAoQM72XS1X3vfDVbtrGJEe9+7dS9PTU9RsN+no0cO0ud7i/sOOiPICKepU70F9IAw1piu8XhFiGu9weryekqusX2bOsmkR0qv9bSD7HPD3cgd8TzT4iX0YKfGmpqepUW8wWGvrGuVh7YFZ7d63PcWLbcklKpVBfhJ7Nh6EPZht8Oo1wPZpZRGDiC5zSdalEISGTLIa9PvUbDa9aI2oZ2npNK2trTrhtv0NXeZP6gaf6nOVXkb8aWQ2dZMZ8ilj7sxMT7NMmRTW7zMT+IEHHuRUkPKOzs+4u0dMlf5dVFMchh1GjGQVIZfAPdbR1R1HgjNxuZvk6D7/zlMsgfMD/RQL/OmqzgWAjQGMtmQFgAH2Fctgh/qMX18B5BQiXrgNVnssvLQd5xyeV7xjjO3qslWZcToc8sGJPYtZqQr2cg7ZnrBUg55MCPeCUNBStjCWBQBmhi+DuwAPodRISBABykR5wDMA/4QNLd5sAhiql6BndJJN1kJAu32AstRjpXzABzyUAvwONi2q8wFgUd4RdqTX63J9Fi7bZz3bJddkjEMR4Un6lOf8JAJoW1hqkz/axvmIXWBaw1LzWEAxR180h7FdXQBmcuhmKFzqfYg2QfHBOAOsxWGM/qCf8MrCwYx+SJgZ6SeeZzZyMU/VapVZwegT3kc+CVboGKwWT7det+eB5n4fLJ+HsHoxdl4OXygInLvEZxabw4CFW7HQNgYAM6huSimUEYS10ZzLPObMnjb2dZEKxRIDwFfuv4Ze+OIX0+7de2lldY0OPXmUleT52Xk6eOAJmmo06PIrL6NnPOMKuvKKi/kiYDlVLJSJw+nxlnscAOzdl9P0F3V+EFmKiux+kozTcXvOWCBwSvs8xTCmsrABdOTgiWqMCwDzRNZ+RxjO0w4yT2Rx/dgqeHIWNvZwU1OnSKJRPultY9ZkeWbCjrqKZpSR2XHWj67B2jZqWGFcMbAmRmcD/6wXhUAv1eAlW33ELArkbNLfIx8Lyi59rPxeZrt4pM3w9HEZCwD2OuAY3u2yGqgqGsWK7r/Os4wgsIEGfD6Nbnkj4ejiXWDGGY2gHL19NYoC6jy69dFJH7+kJzxVJe6hLCJIBIDTD4AsVWytl/FvpwG48qaaYVOiBUTVwm8myMfqjz1enPPb9KGx5JXBMB+/j9jsnHyWKjcjRFUeczQjO5wO7PhbfPztywAAIABJREFU87jtz1a29eJsAcC2dY013uos40nYdB+vsWM4D+g7bv0eIBFxpI3so3ZhSBnuAOATRZ7zlN3x227r19cjnd6oXV2+SZkjTzcA7MggIM5MAPB4MyjL6ozWqmI0MH14rHuDMyZJNlr/fhS3ZlPgxCjdJAQGyyOjMkya3j5e48+rEWZojKDP/GhlGdH4xmRaH3I4ZXdMCu0tnsgNDFGJjxutJu4MzirT8C4QpT+Os/7cZ62seI1/9I4i+6187+mzWeaNVpYf5qiggMkQYaCHAyoXc9RrbdI37rqTPvtPH6ef/+z7VKn2qFoZEkw+nW6PQ/rWatup3WvQa17/FnrPH76PduzewQBwH6GSh3nqavh8b32ogz1AobXVDTp+fJGmGnXatWsbA4fuxwMNBmDa+joS7DxLyyucJxXO89u3z7H9pd3rMgAsZIE8DXoDWlteo1KOaHaqTNXCgH7yw+/SRz70F3T/fT+iqak6rS6t0bbtu+hFv/ZSes1rX0fXX38j5YpVanYRthpgMhcIAyTPW4F9jdjig67CQgcIbKFsEfhaQGC0BcQDgKGDbh9wMs3Uy7RyepE+/rcfoqNPPkjbF0r07bu/RcePnmQQuNscUGNunp777BfTNddeT61un779ja/RT793NzeHeRAApSFfRARk9rZEEuLQt+yMKHsSO5g5DGBjT+PXuNyvohfpnNK77Rvf+Ea65X3vo6NHjtAH/+qD9IMf/oDtd/XpCuUKfVpfbrMtb2amQnt272Hb1eLxRdpYbytIaiet4nZaPpNfynnOG9zrgvSCvuizmvfXZyuandZXVtxzxgWvPOcq53AQW64Bpf6W7dv8THvxAVjUhLlZqgi5qN/V6JXqkMDgcsgubcSTcOhtK2vbtgVaWMCcL9HxE0fpxOIplpHZJS2lnEuEElss0gvmqVSRlH1CVJIw2ggZbSBh8Dz0HQI8qTlOJvJONFDtzoPAPuXKNMbm4oy2Eo3yVKtPMXO1UqmwzRVOHwyyCwVLyERsP5d/s7OHEof89IM+29d+4+XHS9MHs3nOOGkCzb+g1+1Sq9Vmwlm30+Fw0P0+PCn8uTHuaZh8f4vWDbLWYWW7+XwNq+B0kToWwqzue1qqOSX4Y56tHW5fDACPvb+EOuE7cdiOH0zONRxmCNeRVTDnnzunJTDujfqc7sz5xsVLoFre4emrFv6Ztxpsvl5oEh8cHS1JcspyGAczpDsHDJfJ+SVMKbCwJKbgCEhroYJdzynLOQCwVLzABAQ05YcPT7BZcfjq4eO1nXMBI24LuoeDRQFgBvmMyWqAqoawUIBXwgfjGfnb9SSSDdY55PRQh3ekMIXxHmQ3pD4YyH2Am2AgC4sWQDY2ezCc8RsUAfyG0CPIewtlmBPbcxulfdYnAcYNsFbvQWW8Ol46HhMDskE5DCirwiahR1QWyF3BbRtQETljFCjG3/j0uwgpVGAvLmHVyvd2UOF7HAkArwECA9jFx4BuAMD4oG3VGpjBEkbawG+MDIcE19AdErLFQkLLewbK2thbLl87RFU6GlrIM1952iHAXMuDLMo0WNWQo+QGLiCMt84JhGMxkF9CjhSognDWlRq1Ol3avn0nvfwVr6JLL72cnjx8lPsNZaRUKNF11z2T67lw30561rOuUQVerhwyNpY/221j/LoMGlMStuPUMzlLjqSt7ZBxrZM7TPLV3Dfc6f4QbooriHBZWnG0WcLMGslHmWcAiGumGuBGfk71LNyaTOPezmroCL4fL4MsJp3J6szSf8dDc6SJNrjZ5o93vsiG41eeYrTiEF+8WwhaPHZf5XjxP2FGcUSZWes4lwBgk4w/7U1uUQxgE8coCBzd92BZSaPggr8ybvEMVCvnTAPAgQvjOQ4A83LIshSTnjkHnWCydmkcADjbehutOen8S6s/yAAek/2r52vW/SRaZslJ2NPK5jWWUIRNneTjMq6AdKA20oEucXKklxl+PcmAwlpdmpBSJqsHoqesVB8mCBYYBFgnOMM8MCbozBA1r+0797e07kf+HudgNfYZLMwjthe6B7EdPWeA4cjjG9UJT/9MGuDx5lt4D8riwDnpvpV1D017zjXipz0b9XsyABychdn76r/nv+N8F2iI9iBtIjvvBB91y00P3zBGNZOIc4J3Eu6kEzhFuQ3w7nfhzcRT3CIiC4wUEC0xvls7JvMEVdArMV0XSn8iebXrrwlTyq1BJK+9sB9SppC33vBcH+xc2DgknDHfZIZDqhRz1Gmt07HDj9L9P/o2/evnPkmPPnIfbVuYpWazQyePr9IF+66gbbsvpec8/8X0tne8g+a3b6Pl5TXabPWpXJuiUqVBuB9JGGSxX3Aq0iGxrajdbNOTR4/wF3v37KZ6o6a5ZMXmAFAMUd1gL4JtCKDv6voaVcoV2r1rJ4cgRpfBAmZbY25IHdjL+n0ql8pcPkJZb5udoulagR746Y+Z1fzvX/0K7dq7h256wQvoVa/+Dbrx2c+lqelZanV61OnB7gbEuUD9YY56AKDBshTo0JAm7g/+myXP7F/9ozD8MC/5gZnBArZuf0hFMDyRX7laoKOHD9BH//ov6JGf30vTdaL7H0AO4B7lgVjzOOaoh3DKXbUt4huEHUbT+hgjTT/GIY4NMdW5oHZUs4W6+6OlL0MNwnCNuVGpLdPOxNe//vX05je/me6//3762Mc+xu+9/OUvo2GuR1+546u0trzJ0foa0yUGcpsbAPc07LMT1llsqT5Qx/Y1hDTmMMYKaHKau2hCgq0dAwq9O5oTrVDWsV9PWMdz68ezHjlHbbNuG6UdCvI6dl8eIV1vfMZ6jikSkpl/GkrKPleHhR20VquwXVKILH2xyaqdz+oTw5/0lmcQGPQGRAMy1d963SENA+xfh9FrhKPI6ER6Z94iAGztjjyXdV+SrRo2drDFp2hubo5typgf7LfAObKFsSoEICFQiS3VFzScHYSUBSIPe4VwtWH9QcBescf0ewIyY55BtrAdM/ELeX/X12htbVmJU6P7tu94sLU9fYIDNahdhNYoQo3v37+fsYufP/QQLS0tiRwCzg4+TpJd55HZFjR/JTPE3YPRcxrRyHnhfg8HqcbmrYrq/PvniASe3hVzjgjhV6EZ9couT4MwUM02IzNeyYEoQGj4IyArQMYiK4X4GMPSC6kRYkn49aBqUX5cUBa/47CEhxWOh3a7w0Cb5Jm1EB8SHpnZv64HF/5DmcJgfYoax0E5JMexAxTjUfH2CvaK26degWCz4kCzfBB2YAJQ5VzBGnIESgj3wWEJo1iAthbXn/MFF5UFqweZ5NXICQiqXmQGhrMsGdyWXLoAjVstMG0HXs5a84wSYFWYwSgPbUO/RJZgV4siy+GQNbQJQkCzdPCchi6B7Ji9C9CYycEKSGseZrSJAV6UmYOCjTwGHc4F3G7LGOG3ckUAX5M3e3aKVqWAvIDkfEFQVjfmG/4NJjA+Ilt9Tz3LjI3tH3SaV4ZZuzI/eUw1P7AAwGBJ+wejhMEWtjH3j0NFG8tbJoOoLpBjiT3csALm5rfTRRddQlfvv5quv+FG6nYHdOzocbr6mmto965d9PiBx2jfvh10/XVXa8gTUW9l3ahG7K2h6C125NvYndh+iDGeemFnxtvKsxicbLWEL7KeMjeGRdQzEDhLMGuLfXUkxkKn8z/erqqKv1gPoz8hBoYpw0/X2TCZ8SheotnMxVlGZJKWCfMz2IZRuC65ZF1jumpHxyWth7LOA3VEhYCOM0zzixGXD22IXWTj5kt837IajgVET2VSJEzY5BzAuqpHDFrO5S3B2CXV+usrxlzhtc6zC8a1N2QvTH0+caGOP2dH9sdzHADOsnJT97JfUgBYTmX/HB3vou1LLUrG3rmWAmgJAOw7Mow/I7PuE/ELKt5Bwgxx8TMERltZ4cGWx+kRQRmn6DBW8vhC8RrsGw+j5TTOmIefNa0jPYd5OiiUugb9Hum/THajJ6jryOQa4KLqCIs2bb9wRiy4Z6d0IPMQhtZLpvZ7TDWnlnMGAE4b2fj1a07PaSVs9fdx1oBbl+sYvZU2JM2NyL0102Ty3xzRAEd0Nr/AkaJT6pKfg63MIk8rVt5MW3VJ0k3TbzMszKQ76dgOGcH6zIb0lJiOVRlMmx7x0t7KOPj9HmcO8e0jiuWf5cjA/VbDKrPNA8GbNU9nbtinRrVA09U8PfLQffQ3H/kA3f2tO6lRq9LqyjqdPHqa3vTWd9FV11xHhVKVrnrG1XTk2DH63r0/otX1Lr38la+lF73kpYT0ngjLjLRgsPfAotbt9dlxvlwssL3mySNHaWV1hXZs2071Wo1a7Tatb2xwbku0C3bBWq1GtWqVZmdnqF6vai7RPoHBDNMUR+ND6RwxUMgUCD3cWm/SwkyD5maqdPTwQfqPu75K3VaTrr/+Orrs0ito5+7d1OkRbTbbbKfhdKSwXHFqM6TwAtPSbID+iS13HhUyg7/CYhRdBtifMoALYGvm2TYHBvCw16GZeomOHzlAH/nL/06f/9THqFAiKlQ5lpyktFOWb68toX2pICA629jaA8oNwMTOUwkgNcAsTRVnWwGTSOxOBdYq/y7zyyLgYV2lAcA2I2H/evaNN9L+q6+mn//853TPPffQS17yEnrzW95MBw48Rrd99CO0urIxomFYnZCK2O8sRLIzOdUA69npFKwU8FrAb5ecYsCoa4+Tis0+J1q5p1VqI8L6pIHAPsEIb1i0QEv9IEC0fOSOLPdxhyFtwC2+V6a1f+4G79YuCclCTDOB1tk2PGcxBkN1PjF4CuZvkSqVIvWHYoMFtwcOAhwZWUF112HUm48RG1rQxBa/40XJLe5EcJ/1zjXdU3mE1OZdm5rm/LvlcoVACkW6O8t7zM8wa97PA61Yrpc7WCI5KpHL6YgP2GIFYyyxd8CWXOZ5j6iRAICxN+CzvLREp04eYwDY2uf2bRJnupTTcoKfdT47/azX63TTTTdxKOiHHnqIfvSjH3lr2eZYFt0qDBhb41xbUNhZwl+LutPp3LX1KGtEfpN1oqsHS/48ADzB+P9ivnJmNKFfzL7/SrXaGMDRRnhTiASkjAaAZZdAeF8GgBUoZLCVvXbA0nU83JzTUsBLPWrUi5sPagUthUEKLyDJPwGAEWCwKEICtgLoiwwBrd5GAH5RhnmJmWJlILQpBKYk8NbHm518k88JyCsbqRzqOIDkjzBaoWAyAF4sSWgPC10xlLAOOKCgXCBPMIBVCZ/RYaCTQ2Ugly0zUkVREAaygiMKegsbus8ygJIp9Rs7GfX0qNfDbwgjjd8qXu5izoerB67HANYcwMjPALAY3wszt8/jWCmjL3lW9F3WNcveYQVzIvt2h9mw+AOmNXu6AUDmvghz2EIyi7FTQsUwEMvjJP3GR1jAuGbAS85nU7vzzw4rGw8PZGalX9nrWr55pXH9UObV05A9TlWxZtWQw+8IFCQHqyg1UHIMBCYOtV2gC/ZdSDfecCPt2rWHOp0elctVesYzrqFWa5NWV5fpqv2X02WX7qP5uRkJ3+PZ6uxETd5es2++lnfF7jKjiuA4gG7Uxue2Jc5YmL29ozVYmXEqbJJxnW9J3gMxN2YH+B+tXUMt/YIAwGmGjfiDK36EspuPkkZ58papGqpNd8xh3pqJx+aD7052bI8Y8ALTKOrmFdWeaNl4inRC09wLX/CxrMBOMM/NJOs9CgBWtyov55K1zZeIbyzxjBWpQyDCjdilvDed+2Z0aTGpKIMFpDZEHxh/3v6iAMBb2ZNHpHf2ln7WgUp5LmF/S3FGctd/FsN92hkZXifx61uedI2OZ0gYoW0kbYf3+EeR1fPbMcvEDKWyD/t6fFo/fDnbuCWxkLPug2m1hsUy/tqPAoBHnIdimmFnQbQsrS1ZV234Ob8vgV55Ftyk899vcJbazeHWeyuZQB47KInSj3LAipOr2fDd390pewYYwMn5Y9PWV9Z5eXbmedbavX0rg/PmOEblcevP8nxAR4ibtCmIYzQoPFp7qj4ScCKS95P2zOj+ZVl5cZLZ4vzjDpoV2Pl3bHXj1eff7+LfS+v9WDt1OBJAwoQarTetJVlm5+hxmVQPfksGgJP3BX5f8zpyKi+OQqfa+6BPpfyAitSmo4ceozu/8q/0+c99mp549DEq1mfov/7pf6HLL7+K7rzzLnr4wKP084cepOapZSpM76Y3vfP36F2/+we0Y+dOBoDFHkKULxbYosbR3sDw7XTp5OklOnr0KJ04cZLtUHv37qGrrryS5udnmVVaVCCs2xtw+Gmco2xTA4ED/JEBcg33aZADeCqGGBBO1tY2adDp0fzMFBULDO9yJt9aFanF8tQG8psrCEjd6TMbEf1nsFXtVmKLE3uOrEs7iTUjsDJ/PSawBwBLGGgeGwWA+wCfBj2am67S8cMH6Na/+P/oq1/+NC1sr1Obo+C1qbvZhYmIClVhNaNRnGUOtsRyiYadAQ06AL4l/ZjtF3wHcyIcGiiI313yidke2XbWEztZ1Mf2aAYeiyUGkWHfwwff3XzzzXTxxRfTPd+7h0Fhi0RotlJul4A+avcUO6WIMMgqHHH+421E9Uq1vxgz1gVXg+dIBFNRF44Himm5Bk7J9z55yPvZ5GpjrW02O6G954FhGnrY65fnkCF9QP9sjRphCP/theBWM5wBnQac+aA4UamCFHqws/bY5s1sVsyFnoLUXqhv94btpkaSmRLtLBS/QxoYmPluE3D29XJoyXhifiISZKlMtUadarU628AHHM7cn4VmW8c3RoCCXVeiKqqNJ5fjeQlwl9MNKjGLwWO1f2O+AQCG/VjkLXMYY4Dwz8cXF2n59AlNhyj1B5wNIhbGJPaRbLt+zMluLGeNYGrALsDf5zznObS6ukrf/e53vdzGbikeRhHSyeLGMty3OBA58L6yra0um8O2xtz2DCSZ+vnPr4AEzg/0r8Ago4uSA1hOe1ON5NBg1ZLBRPXHic91xmEfZOP2NxI1EDMb0z0d3DBjoph5IR80DIIAwAIiiqcbwkYIe5Xj/3cBcgrozMqv/u5u/gw8c47fPmvIDJaqd5qrbMnBLkZ0Y2tZbgZWFJj5jHcF+HT/ANwEuAtFADlukRvBPDDBbG3jsOJwKKJ4egxgsHU7YL5KaGgRvyhALDXvEDalSGTJ/TH2Lp/N4mXnsY9Dc9aYwgbG4mdmAGtYaRy6tQbaXWU5AVyHYo/aONzzQHKSmMcVe0KCpdvrMaBcq9ZY2Zb3unyIQR4MkiOPi/YHbOB6vabjiUuA5HDQE1vmmeZYNjmY0s5hRtBeL7KOa7B0woKr0sZAv3neqcLPyreX59cYxWIZ4lDduIhYWBZMKPWqFVA6R+VKlUol5L3IE8SPcEO7d+3hkNCFQokW5hfohS96IY/9wYOPU7VWpmc8Yz//qVYkb7KPfLgugw7KFRq74C9xCp6s0Vj2asY9LLDZJ7G9YtoYdViYkpGmcLFkkoxOjne0JwXXNVVWT3xPE08yu2EkFBGuP4OBLKPYMz82lgEkstQkA/A4pUeOdOZ+xD0oLbBwQe5T2cIyR/XAbanLEQ63YRSAsQ05ZVl556WuwVDBWQxf3r4fKZisBuEQAOxtlE6hCUMssvEf8O2m0q+wMdOedlmD/HYWxoKu1dElFJxX/jp3+uDaKGMmUuR7ibNznLkfDI/qFXsOMoB/9ZT3hP0tZYjdnzMbSWLOQfdrb/3HMKj4dzTb+8fk22jieKcyuJIB4KRWyV6ghtUxJp0LACexHKTurPtgNvlNOsYj4C86L8r6WOpXdP3qyDbWXAiecFFzL4tE3PlvJYaH0t1X3d+0+8n9t4dSDojAMv2VBICDo5VVfz7T68NakdXIaDpMlrl2Jp8xnSP6ujIyS5PvGNqwOODW6oprf1QEgPFA4DE2z7GFqPtn2j3IFuAY978sKVO8c9C70IapBq69I6JzGe5bwb1Dz4yMcpJmbUH+MfdDT5zh8kPbNmvZEzCA/T1ZmY2wY+SM7iAR7OCuXikQg8DVYp82Vk/SXXd+mb70b1+kbrdDb3/r22h2aoY+/KFb6Uc/+zHN7lwgypVpdaVHL775VfTeW/6M9u+/khDFmMGXXo/WNjYY8F1aOs0sicbUNM3OzNLc3CzVqhU6vbRCh48c4ahr+y7Yy07wYAnDPiR7iik9AgYVhnlCVtDBELmH+zTMDyin5IpTJ5dp2B/Szm3zNGQUtUeVMsgEiJgH2x5YuojOJlCqgbWoD8eNb4907Ju6mGVamW6hOhAiSagDwYAZwGJ35BzCHG1wwADwTL1IBx55kG79wP9L/37nZ6kxU6Juq0OdJljCYrMr1IqMbKP9+LDJDaSOvoT/BQsY8kPNFjGR5cP4t9idzHZo4CnKkeiAYofLwgD2iRX9QAo9b39n0NmflGKvkdR6Qd3AVsroWmE9UG2RLmswCCo57zlOWRYV0Ox+7rnDAJauY7MRBwA+lRcDk2x7loiJ5tBsjGUhmMgzeMXsn/47oOCqLqshw6VaAT3ds9jA+BGgUc16UqaMj30wZvPbZtk2ura2IQzxHFEPADCIPx4DOLhp+fvCqI7p3Ni3noPErTYEAFsbbIwNBC7VatRoTHE4d5CkvO5G6G6iAor82Q7L6QQlsiYAXh4XnkNiK5fojcLAKhULVK3ARo3ImXA46XD0xo2NDTp48BBtbqx4UUSzbPlp9sioMpLuDGnl8VpWW72tB7bL5wu0Y+cOtomfWDxB7Q6iZ/phz60dbvlZ7i4j7UlxiJI9UwhQxuL2dbrg5bnfOw8AZ5ljvwzPbEEj+mXo/q9OH8AANuATiB+DkOZBlyuoQhTPABYFSb3dPKANuS5c1dqZThbfn0UshzUrwXqA2yaIDbJYQkgVARyNUYy3wFKFQsrKDQ50JE/3ckjIeShhfuEVCC9ByVniKwjqOQZFMw/Wsni6wWNPwF/5W9omz7i5Z+3CgHoA+pXKEtqZQx6DBQ2QdCC5f5nhikOehl7oZGyrzADu9SQUiOep5h8AJgex56ss1ZvOQFHx1vFzKIMxLYnl/RzDfMhy+B5lY7Nc5HCFt2WjUadKrcqgOkL2tNtdzsmCg4lZwyoPU6YtfzFaBMAbcmdlvC8MbSg5FsKamc/IR1OpcAggyAcy7vak76IXyAFpILDLNsY4u0pu1N3UxsWOKlwqWMkoqseiF+ZbrunepQBRgjj0kDoYsFYuyjm7CmizMDaFPEJIF6jTBfO6QpVKnUpl9L1Au3fvpd2799AN119HN9x4Ha2sLdPSqVM0vzBDN954He3etUOUGVV6ZSz9PDGy06RYqWN/17LCrzuHfpqCIpJP+CQYBKIMhmElJa1+UyxjWxCXg9d7QczQ7mcs44s6d8RLQEZManDqSRuyM3SEnJlq4kc4CACmHftRv5+JFkblAdO6UgGMoKB1K/G/zAJMOnFuRnqTVr+GnwwPt2f4ivXR1pUf277swEfYRhZ1CYiajr4pzmfS++3WvSUCgJFnHKOBrYyM7IsRm56EhQit4dEWj8w+f2FG76IZjIdZl2nsPnYeAM4qwrP4XML+lrI9uebouOmSaBOPKd9bR3EAcEAlTtt3Y0SXZetN278kts9EYyMnL8ehTNVgRvZHNQZ7+lAs0Jt9H0zrxCiIK3edtE+U4cWzZY8LAEcCoW6UmFSNTJvrtjus/6T1KHA8ev9hO37UWRa7zaWIL2DASgCB485dMx7G9UgM9s7xET5PzwQDOM7J0pxws4v7LDx55tZHpI4Q2hSj1ksaWJzFcDmJYDDu8dPP/SX4VFp7Itc7Ghi710e3Ivs9JH0PmkQ+qmH6xvmIavz916khtLWM3H3GaExgfQbK9d0yDXQao1hvD4zdmzOfSMGcicE2iIKZqEY69hl7l+XlOSknna4AauWtwDGUeGcJnrUCHoFBO0AUY8ojKh3scb0hh1eugPgw6FJh2KHpRoH6nQ1aPPYkHXj8EQ4ffejA4/TJT3yCjp86Ro3ZBpUqU7R8okk33fRK+p3//Ce0Z99FdOL0MgO+rXaTKvUq7dy5kxbm56hakehxsP8A4EUfYH+CvePo0UVaPLFI09PTnB+40ahxP832hH/D9pUf5KnI9pAh9YY9Au82DztRf0BLS2tULpZpYW6G8gC3OdcqcgVbiF+igdofMU6wtUnKsgKzY2ELKhYFvPWWrr4cIF5w3mSAbMpw5fS8IB1ImjK2TeL3Xo8qRaJKfkDf+tod9NEPf4AefOA7VJ3KU6Gfo97GkHbtupB2772QTp4+TU8ePkitjTXud7XRYDvcxsqKkiQQGVpOXBeUNCKEchckgqIyVH2gUxaSRA3UUIWB5evfp82ehnLYBmiWDLXzWv1mkpImqV6kkQzFFunOUzcaZCgypBJpApuld7/mmS42ZS3Tv69bHdGbrMjF0si5pAEjgYhMfIBWbH3Wbhfk9ut3yEd2d9XqZQ2LU4FniwUdiOebv7yZ5a15iFFfpVamUqnMY2xzHeQg5Ltut5u0sdH0CCFg//LY6hoO73+RZ63sFv6j3MEsF4ExdldvM7L+SqRN2WuxHgpULJepMT1D1Wqd8kwSs/Db0jazxxvoaxEt8Rv2CPzhueCVGz7MfXttuViiSqXMsgexCrbztbU1OvzkIep0NmXvNAA/w50/LNc0fSBJcmn3B9dRwGzPNk/9eeXLy/AXxjUi1naWUTTWtxxDwblh7fGe0akk4+VjDd6O6ZxF/V7/bCoqWbp2/pmnSALnB/opEvTTXc1M44IhNgnORaF5MaAocG4FDrsw5O9ZL4gwloAFC51KgDpN8A4vNT0oGaDjAyK4wfsbo4SXkaTx8ph4/4B5mvdCAuN5BltLJQ4ZAWUPjNOO5QZWZUrObQVS1TQg+XoljIQkopccHAjJzEqCKlgSklhAR2OgFnIS2tk2SAOI4WWIfLvVSoOmZ6a80BYcKiMvHlucM0VDK+N9gNAAiAVElWTZPgg0AAAgAElEQVT28KrEM8ZClpA1fRoqaCzAd4Hbz4fmkNhbCKA3lG8AlfCI8vMH42AVFcG8BSX0hoVYFgYwtw8hNkoAiNE/YwdLOGYGfzEvevCmlO9EuRKvSJsbNlaYQwB1MQcYbM/nqQ+QV8N5i/IqwCrnZWal3FXM4QQgbGMpe0A9yEg9waRPctIzYI7/t/AV6hEpXp8ir1JJZMZvQKbqWWbCMaCY28190vothwWPofaf4LUGTzUBgnM55KWoUrPVpisuv4L27N5Du3btoDe+8Q106aUX0fETx6laLdO+C/ZwO3wA2ExsYwLAIwiP7RpaXhg88Z5Putz6O0/iZp8BALaSohSpNAXJMyLHbITe+7HGl/APwQt76kGWYgD2649Xsreufqe0MoNSG3+OJJc9HgB8Bk+rRLmHLFBJ1YaMJf6FMntb+aphVYYBkyQAxS6L/HeMEdDejxkGvvxHXOBih1zL8Yyfcfc/V74xhXmvctSD0L3S6c/o67pv8zu2p4m8s16mvOe890dXkVtv8j7ivzv2UglXGx4nJ19UWIfRHidOtNT9J/s0zfTkU11fpkad9YfUAhCoRySRPB9CxtSYhxPnXuy5ZLNj1Jo7ul1MMmqu00TCCZQBAN7K8EhfxgeAhT0WAp8jDd9nBuCKAn+31G9nv0zPARysKThaWTyUolqafEam6iT2gE6j4C4+2t4zAQCnnQ+BNuu8VXNi7FBxIM+w/us+fUYA4PiZwmdoqrC3MtPS38165qaXFP2ElR+3D6bp/UntS7sfpM0ZaXHa/hn1e/K+MrKjxS5Th50VMQ8y7Yxbmj9pfQ/1M/R4JDwZoQPxOEwwgQwAjnxVF0400JGxtrjzl7/PUEYU+9ZrrOgVznV6tMhJAWDH6VRmsN5BtN1xLQ9/z0RSkyNsS5pKDeAv9YdUzBNVSzkGLXvtdXrgpz+k79/zLTpy+BA1N1YZAD5+9EmanmvQsJinzU6fTi+u03Of/wp67RveQXsvvJSmZmZpYX6epqZrzM7FfYVDCnPaMdj9EGGvwIAF7Eac1iyXo/W1DXr8iSeo027Tnj17aO+eXRwRrd3p8rtIL1akAg05DO6AhgjzDMf9YoFWVtep2+nRdGOKgVKFZ9l2xDYo2AdhD4OdRvMSMEvXnHKQlxS2Mws769zV5J92h/EXNseBMyCJgWZJ2VUqFKnfG1C/06HZRoVOLx6mD9/6P+kz//R3VJ0mKhf7tH5qky7YfSH9/u//Eb3sFb9OzW6PvnvvvfTP//TPDEK/6c2/Rdvm5+iOO77Mf5pLp5GmmAkHIF2g7dOzddq2bTstLy/RytK6R8aR8fUBNlsvYouE/TT4cdcT7H6wg8FuyuFzFXDzgCaNgIh3YEf0ou3lJM0e3oUMe12QaZwwzRIoT+zEDnnHWyB2T1V7q3uOGwAbarXzn6OzPxoAluf8/gZBZLbDqm8d2oiPawcVGfiglzXAP6989q/Yg8W+aPZJ2xcKpQLVZ6s01WiwnbDTBkC5zuGdK9Uy58WG7BG2GGuk15XUgGJblVqjdAgXPJxg693iK+5+pEes7amaC7hSQxjoKSoUEJJdmOlGyJEwzpYLWGzL9oFNl+3VCuqzvDlVnpHP1FaMCKWVCtv7YftHWkKUg7DJJ0+eopWVU5Jz22UPZ1TGEkHSbCdHaO5Fi9tbZ/pzFAgs4+/OeWPkmrPEqJNH2uBGzR22wSuzyWz4vO9qiPOoMt12nWcAp0n9l+f3NK3yl6env+I9mZ3eN8RBBFYmwrAArC0WSiyVHoddcTKBR8gKBx4rYgFPSV9ptoPBLmmeB4p6nDDY6eS5FVVPFA32ENTQ0vCmgiIIEBSbKMDGVrNF7W6LlUIDBz0vJfQDz3IYEQkrgf4gRy36iPwFCEsMhQchjAFW4vCy/LwW+hhALx9kzBSWnATWBxzqnV6P6vUGTU9Peack5NlqtzlEteQA7tHUVIPbg3dQH+fsxaHIlheRF5+DjoLGgKb2X/JQmVblK2LCwFAAk5mronwbmg5ZGZtXwG1RoPngRI7bijCX8bFQ2/i3HKwWGmfUxOW200DxQHhpVawAxvKhJymbNWeH/AO9gQxQL/rJXk+au1mUNZ8ZzmVQjp8XoFkVCGNw65zBe2Bsm9zEkYHVRP9Y5zA7fthpAM0oD3LCR3I5A/AWZwDkrUE5pSIUHZEVLjybm0269JJL6KKLLqRtCwv06l9/Fd188wtoZnZaxlI9KEWptvFTw7SoD7qi2IyUYMiIsD54fZokBLS/vY8XwDC0AUScElnv3VZSwAnAA/nDG03ScRSEMMfezkcMIsES4gyfyebXsVsx+QuJIaqzHOMZjCRxrcvAnkrvWBR447w1qX1ci5BlkiwHATFiWpoBAA4Y0ULtZS/PBCHwHmFe2d5z/jte+2PK8fZoV2R6mfDqjbgUSahnDfHM7/pntpobUodOdi03pL3eZzNewqTW9E+UkdKVqruLjhYYlL+781nNXH5CQ+wnb8sNNDlLD9L7GLvEJn81+5tZtolwaVHdjlpnWeZCVP1B9D+9L5HD4Bcc3Qx7KX6NJu3zvlErWoC8PqLWnj/xgjPJnvX6kjQwGU+gDABwliGKGwA2kvrm1PRxCjxhfZhEh3ELGgVzsoBiWZ6J7bejrgWnXtpiCv/uGFXHlF7Wx0eWRlqI5bTfs1acrNHGl5I6Z/1XBxqBIxaETygrOBIx45ahLeM6AIQWfaYzcAyRhx5NBjrTZmuWetNOwEkA4Gxr09k/YhuaxYEk6e7lFhxMt+FFAvMeyVLXaEOz9TVpJNLvR8n6RVQEHn0jZf6LIT2+fjlbgjPEP29U0wy9Hvw9ywzMLptoWafcQVxnSKGajXwCIHbqokreebiNafceLYJtL0JVFBCGQGhA6OEBVYp5qlXytLJ0iu7/8b30w3u/TXf/x1308P3fo0KxQsVqmUq5HtWqBer229SmIZUaU7S52qZfe9kb6A/++P+gq/c/i0Ms94dDagMEBAsPuXyR6qsAoEIMV2yrMdKHgZUMqA7o1MkleuLgQWpMNeiySy6hqSnY3dS+p7o3E0gQga1YoGa7RUvLq2wzm52Zpn5XSAhgLAPGE0uQ3AoGMBtxuGZhBPj3dfl3cGTVVsCyk3azHYnTvGkoZvzGzF8BRvBbMVdkgKpAQ5qdKtEDP/sx/dX//L/p7m99lYHz5sYGbZ5epxf/2svplj/5c3ruTS+mfr5ITx5dpNs/8Um2M/7OO99BU/UqrZ46Sd+7+5v0uX/+JN399TvE9lmQ/KYL2xdodnaWDh08xCni8DHgkZulpBwjU+B3L0XayDVXJogBlhbeVd4FscZJBadzyeYwk4Fgb1XboxeaN6SXCvPST7kmNkHNaRtaIQzMO1uBES68PgYuWS6oK3NIgGYfBLf2o81oJ8ZSIikK8O8kWHYiP5IA2syElg9CXcPOzCkCLeS0sZOVAOX2iXMl69sMchYLVJ4qUa1eZcC81WpSt93l8M54rFgWIJQjTQ4R+bFHvXYwsiGLJbCnBIkbWz8fIvYrdTiJ2p/xdBJAamGc8wXk8K1rRMQqlcpmN7Uw3A57mvMHC6DJjiPdLvW6kkqwxM4jsh4xxrCxwy5dRhRKzEE4YZSKVC4Wmf27urJKiydO0GZz1XGAiNZCgs5F+kzwr4BwBBj1xyNN9mkObK7znA+66p3JdajY6jGX4X0Xe5G0jrLP8cdIAFqO7OUgzPnPDAVrP//5FZDA+YH+FRhkdHF2at9QmKgdAVJzCHkMpimYv+a1k6wgsxqvAJcLrMmGpwxg55Lgb0QSwthYpRKmQ+ryvKsKwjwF01dy5po3DJ4R0BYhKRBHw8Bf2dDk4HWDGgwIiqT0EWGJq8jZW0QeX4CKXQ9cRp5htIVz3NKQut0eg7b4GyAh3oVXEg6yjc0m54cFAAwF3Ni9ACkRktkUFXiBAZRk0Lgj7F/2hFLzPyvxIRBYuqGAroWnER3HlxO/b6xcCXtsmzckySxfBc0tPIownaFU5ZipCs8qViYZFBbVWljJoplAQTJl2VcY9KDEI8oM5tDcHHZbDjiUJeE+JMw2LgueEqe/GxBuIUKMLSvtVta2KgaWV1jyJ2tb8zmRgKNdCoPZgGcJY2Iy0buSx+hGu7jNyMugzGUL+W0elpLLOEcFhERXhjrGFgoKZITwLs++8UZ62ctfSs97/nPpwgv3sSegHbA+w1DmtxiM3C3WBjVl2w0YxW0OTGI89evZKgAcVrsi7vuJO2nY9B4dMCvBwDCx8dk0HRkKzwSkHfJrxMUzugtpZoP0I8TJcTOpbuWGyJ7Ikp9mvovphSegSVSF8NxPkFSaISRFyFxTYhN1DOKeSQGAZY8MvhyQqBM+K6qpnGtKt3RZO6HxCLVrZLSc6KFWvl064kbWvo/6nVuTeUrIXoaQc+HPuOWkr5W0J/RSxTIcbU3wG3f/cydIdN+9vWGkn1kEleWZ+L65F/E0CTx9v0cvHvs2XgJJMzFrb6wW59YeeNXZySPnRbKDBp/UTh6w8PRibUlZN1EtTnMAcd9xjQ2qQUUKQXoU3ENjZZwKYIlRZtLP0w8AR4MuaYYb2Won7zi/qkMQLCXtPLSXJOyl3HUmb0eWcYss3WXYxjhuxO97WWqVZ6Kkkdjb1PkarNsHgBPaFHOkBdsWM26Z2pOsRSfqiZnKzy7vuD0orgSv15NMwcj5P1rTLxMALPtGsI/uf46n90g5W1//SXtO+vnmrdLIxZr2fjIALOpkxORyvxp7k4iezVH1RDoPhgbQP7/jFkHorA2r6FGXjLRjwOtChO7sAcDOIRPusqBvYkMyZhf2W85VO6RSgahWKdCJ40foXz77SfrMJ/+BFp94lKZ2zNN0vUI06FIJLN3V07S6vEYz8zVqzM0jrxctrTTp1a96E73nP/857d17MXW7OWbmAlRrdvrUQlJgZofm1HYiRAYjHjAY7IC0sOWA5frYgQO0ublJl158MW3bNi8ALocxVoHCljMc0uKJU3ylQlQ1jqLXBRFFZmkepAgwe5WXgucGeQEdxZFTNnsPmAmJUAgTdkVQLYv/EmAPNkaJjJenIlKhFYocTrvX6VEddrJhl770xc/QR259Pz3ysx9SqV6lWrVOzfUm7b/2enrPH7yPXvqKV1O+UidggN+5515aX9+gl9z8QpqdqlNxOKBKfkjf/cY36Na//ADdffedHNa6UMjRvov2sR3q8KEjHsnBHXaXrWp2uiyuixKlT0Ii4wOADXZPD7AlMLgRsU9zsCow5YJX0U4J0bqXET0MTGPpMoFDdQIAemWQTwrUbPao3YJd19kHnfUlLF4/zLMB2dZ2YzVqgEN9Vm06bLfzkXGek7An97BuFGwsAlyUiIetVo+dDbzqrU06rdyVCtvkzFyDyvUq9YZ9anda1Nxs8zhWyhIGHc+ABdztCJkGZO1eW1MTKqPYxjcMFPK9wdmnbD7Ld4kaRSZlwV0fsfum0+FwW2DrZnC2AOC3zhERQXjCOHshy/WstPKxTxkPholevJaRo1wihppzgoSN1pR8LM8KpyXEC0hTeOTIEVpbWxbbuSenZAUmbjsOv+WThbKdy+kAMJ/wfopKx+k+PMaZBm4LDxkAbQC+pLyEHd1X1M3eYH/76x574PkcwFsQ/y/Uq5nVl1+oXp1v7IgEEAIaSmSvDxYkNoMCA134GABsSrRslvq/3uEk/CUGYpmBCgBZw8AooMvKmf5uWoBsnGYAcTdyPx6+6zEDVi3CHpsiA7COlZZBTxLDD7rMYBZVzp2+Dvgn5mpuCwBcBkbhPQbFr9vzLyrDIVWrNQ4/YXl1EW4a+RsAFhp7FcxQ9K1UrnpJ7dkbzclFAaAXbUU52Ewt9LNt/py7xbkiqSOUYxjyPZLkcomD0PjOXJMDAAfDxJj8BEiVHMD4wwAwtyvP4KUwgOV78+i10DKekt43xUXCc3teYKqgoTwGczk/sw/Sg03rAcAa8sbahb/tHfO6shA0GB8oFJCdMLjlEEX7LX8ylA3MIGF2+wc2KxCc31lCkHA4awOBvbMOM2HghQhC+0UBkbmPv3ldKNsYyjHkbp6CeHZ2ZoYdB2ZnZulP/+SP6Ld/+21UqVY0jLiUrTNcvR/lpJXv/DkqSqqpIilbr60779I5CQAsq0T+dxLLj2nyo1gLlzZGkVkA4LTi0n5P2vbl7ietYImEALWzfxCG9qpQYzPOii2cbBNIL2gP0eGOltSobST03FNgAE0VTtqSiyvA5sqkALAuXd7SExrp/xZxVZPNRD/6DzV4J46s1T0W4DvaSHNmiV/3yfNLTTCJQ2TDk2mmhhqS5R1fX0g2dkY1Mrh3RzwxDp4e8bprwEidxxM+MM4eFy9PO0+i5kj8AvLHNstIxY6Ag8ZFlRPsoW9XCSyeWOm5l/wwSGsAMB8dEVWPAwB7q9grSNodLnZU0gnzNm1/jclhnnUqnX0A+Oyx6rYCvPzCA8BZB3iLz0XtLYkrPW2+htpjAHCmZkaWbS1MUwKSzob4dz39J+Yc4LvNpFtfpk5neEhBkwxPBh/Rbqc1/5cHAEb3Rx1movrvzZY04WzVgZUPiLQTPA0mct4PF7VFBrBefCPPMZGm/8kgqvgp6rzs9jYrAOyf3+n6gzRC1q0LGAQaF1ZaY4do9AfX6B7rvapOOwxkMbsOeWoZUeV8uZUS0clFAX8//U//QJsbp2hmtkoF6nFO4EGvI8zdQY7ZwqDw5ipFWmt2qDGzm97znj+hN/7mO6hSmaJOd0Cra+t0388epFanR5dduZ9m5+cIoW9FbsYiE2kLOOnfp8VWJHaxJw8fo6NHj9CO7Ts4NzBsT+gv7C94bm19g5qtFs0tzEkuX438x+UpyJt3QV4OHGdjpgwK/zbvXI3ksmYtE83PyQHr2ez6BL5CtQoQr0eHDx2mTrNNc9MzND87TScWj9KH//L99IXP3E4zCzNUqVSptdmljdUNqjTm6DWv/0/0xje9hS685HLq5/L09W/ezcD3q175CnrmM/ZTYdCnqXKJDjz8MH3g/f+dPv8v/8gR/LbvXKC9e/fSsWPH6MTxk978skh74bVic82YsVEbM2TGdg21fbmAk/sd/l2tloRo05Ew0Aa6BvRdzUccuQjZAUDSqCEFXAEOAzmiUkmIHDbG3e6A+j0ZCzBCER67VKpK9EVNjdcBEKssZBtKnzQk9lAvJLOCigxu8/cyF4Vx7NycOQhfnvIlmYf8yeeoXi9xWHIO27zcYvsl/6T5g42cZHLA9wjVPTc3x84CPZCKckPa2NigTrvHkQ4bdRCCpln4a6ur1Gp2Gfztdwbs8ODndPZHNQwAyznj30/iztCwc2r8BhmaIY7TX1TZYcfj8DM+WIt0fzUqMQBcZgDY74uwqmU8xGbMjgCMC8haBHkIkT2R5xf2eJ+JLSxihCVH/t+peoM6nTYdPXqMTp46xnbZ4M0o/fQI7LQW4ZoXiMs4l2JZ8hkVs3QQWHNqqxz0+PDmZ9Z6so5t+Dlb6+ZsCts2OydoJFDbrM2pJMprE2PWafbSFI1Jm3j+vXNMAucH+hwbkLPVHAaAAd5xKGbxVOJ8vPBYUsXO9T7yvHlCQJRsMvDcMRaq/I0iOLy/cxC4hwuHkIEnYyAkibwroUpwaPYFVNadyRQZ81wB8NvtdpgRrLu57LGa0zhHwiQVzzTzNJL2CgxonjDCWAXoiDDYUAbwDELR4DuAfWACt9ttBVMhI7RTwGQwQuXgkFzIrmLLOVK83L/G2AV8i/+zw8tTm7V8UWICBwQ/KtZ7GQJoNmpG98bAB70t1617SJmscQgAZGWAlsfADyVtDGD26tRcwC5YCyY0DnzLDewDwFDehNWNdrMslcmby6vCzbkipI2s6EHpstwt6pmHdlXKZckto0qdhG/JMQCMS4KFP+L+OIYUu3Dgb3g78uVImToea4PBcMlXjL5IKHLfSxJjinLhcSYAtCgs6DOD0sMhbd+2wM/0Ol163/v+kN773ndTvVGX0M8onxnedkt0DAccasbfYj0zr/dVujFKXRu9uTD+/mBKWLriFFt2BHAVwl9Sm3VOAMAhE7sr/bN/EEbV4EJSvJOpHKP50VFCljfSx3bs/o0YiKyW6JI8A6jXyNBzYxp8UyfUWXwgTpqBURkT8POueAGDEUKaaUfCIaW9/mlrXNuH03cDnqJGxTlCIqU13oXEXEgmM+XJfpEyC8PGNF80epH0uzEyRpEbklNfbLMzGE09p530dXa2puXY6zeyIeOUEu6rvRs+z6SiZMlE/ZodhBcDV6j+yEt7Uv8mGzt/jaiuZXMyVFxa6clrTUOohcbMTm77OlFiKfuriGuc8Q825lwEgLPuX1mfizxf1XAUPceT5Dl6gKbNkeS9I/uBE1XPZLt29t0sQl1wNgZtkRMfclxZGHY5VhjmkTWBVmZcA6F3x47QEBiubFpaRjtk9kFxnvR6HSv4BIBaX04bs18MAHicfTAIAqedcWdz/NLP2KCDYPTpHaMPceFpDGCm96XPPUcPc9vgrZ+Y39MLDj3hFM4AX8K6dkEX/ywNe3Jl3BeiGhqlt44UN1r+OACwkBEkdRnc4Qu5ARVBjx206atf+lf62Ec/SEtLh2l2rkb97joNB23KDftsmwCzdtAZUrlQo0EOOXhztLLeoquveQ6974/+d7r55ldSq92ln9x3H332X75AX/3at+g1v/4aevd7/4Dmt2/n9Gdg9RkILXc9H/xlm4unFwkIAsD31CkJCT03O0eXXIxoacIaRNjnjc1Nmp+bo1qjKmCc5XDVHdor07U/euFLPetkjOYp+7y109YOT1/sy8hLCvC8nCOQfX/20/voX/7ls1TMgU1do1q5Qo1ahe740heoUsnRu9/9O3TVFfvpkYcfo+9+9/v07bvvoYOHj9PFl11J+y6+mKhQoocfepiWVlbpt9/1Nnrrm36Lts3OULWQp5/84F76i/f/D/r6177ETOpLL7+EZqZnaPHEItuUACw3m5t06sQpAbvc9eHMcQ9YG9m+/HmF+WRApoR+RcjpAZVKZWo0agS7HD5rq+ue3Y5DcjvHs0RnFODV3c8kDDjSphWoMVXiXME26PwsE0v8XUowTbEDcohZBjqB3OpE0aOYn+McxwCMxZ4q+VPF7llEujakue4K6Mr8bdXJCiWZT/2ORCOE3RCcJgCwhUqRnx/2h1SqFCQ1IJ7riZ1VnDqkERaNUKZ1jkrVEs3Pz3EESLlfD6nZaVKz3eTfa7UqE4sgKszzzY1NWl/doH4fbZF+MHDtjJ+xsn3SjMjBgF3X9u7+256x58bVZeOcWm0bSwOAvfo50iJsrFUqaghoXmMIe83p/+QP5genT2TSjoQV5hSPkGu+QOVSkecj5Mbgu1h0JaQ4xrLXpZMnTtCp04uePVxISmnaR3Bj9nAApb5460fxCcMWbM2MI9c0IHjss8zZOyd9F92CPCsV2LhBnpJ0h7b+vPF2sBGPpOccheVagTZWOls4DCftwfn3ng4JnB/op0PqT0OdU7U9QwYqNRevKHC+Ucv+zRuiHnriSYITW09czU0hG78mcPe+w4GtJiuXhWm5Kznxu+SyME9CrtPCQKhMihwmQg8PZaPCO0i8icCs7ShjGSqFXEhwiAj+ZvXLZmiHLvpUrhQZQN1sbvKBVUOoZgXAsVm22i1Wxhr1OtdlOXzRV4TKhhh6PWEVA7Q0z1AAiwBRAW7iPcu7gffxEQ8zAZ9FPCJLyfPhX6gsbLOIwcBgj76lfowCKCMsj4XSMIA1/DcUOcgaSiUOW3hXideVjIEc7JoPmPPpam5ehAnvdvkPlCQAoWAPuwAwfoPSLsqjHMz+fMCYqhcmhywazTHA4aahhCP0jgMAS1kI2SJjB4cAjA3nA+73qNuH16IoZJAhg97KEGemOMZT56V41okihjkPhQ0yYOk6zBsA+ujLxuYGg8TlMsJ+I19yWT0QB7R92zbau2cPLS0t0eWXX0Zvf/vb6IYbrqcZ5K0x9rDn9eUDJZ6xSndZ+cu0bV8Fi90OXM1cnQEm3Tq2tNGfEwBwSghfGdh4UbInYPzvceGfJ5X36Htu/OkspaaDwNkhlMxmz2DDnEnjk0eiZ5JcthP6lRKeMdpglUVO/jNJV4QtzX9v1boCGfdKMkqD4PaaB3NM412GifdILFg8Ki+rw/1lnMuO/57tXqGGZryX+Y/Fj8SIHS1g5HPkF1FnWjPcWgPPukKVkyzc5QD8GD8jx1mNkbtD4gLKNH9T1l/qahoZAPeNTC1IrkIjMIx5l/fKVE3DWfDuSEYBtO7vaTMkVTqB8QkfNWmlbxUAlv3XrGdZ2iq6RhD4nXwMf2UBYEfU0WM8uUyzjqI9N+6+HVwdMWfDuI2IeT5y63BAJc+pd8L6fAB4wgLCe3u4mDh8PS2EdlpzHBmk7RFpRSUqWFkAPNkSYj7nPgC8dYA1bUVEiUb1nlT/i6ef4R2UT1AfUctIsIMBpegMAcDeZuVPNrV4BKcvD4WMx5bWxYQvS/XOy4EUO+kr0XvCSas8Mj9HjobgF+MBwL5NpN/tUqkwpEY1T/f/5F667YPvp/vvu4dmt1Wo312jQg65N5tM9GCH/96A8v0S9btElVqZyrUqHTu2RK985W/Rn/3X/5PmZrfRl7/yZfrnT3+K7rv3B0T5Eu276pn0hje9lV79mtcpCAwLFj5mzNAd3QFuYcOCEz7sd/xvMH3X1unQoUMcZQ8ps2An29xs0vTMNDUQVpdtVGJHEpuWP00C0rIwv8E4ejJ77B02EeJ/7E3/b7Ya6XOSMG5AjSpCE6/QP97+N/SVr/4bXXHxhWzrAWj4yMOP0D1f+xrd+Lxn0zve9U66+YU3044duzh08Le+9R368Idvo2994y5YB+nSa2+khd276KGfP0JXX3U5vfs9v0cvuul5tHZ6iT79yU/Sx//2Y7R0+knatmOBLr74IrbJLS0vszSRnsDbO2oAACAASURBVA5g+InFRc6XaovBACqbZ9EOSH4OWbF7gbAg8sQHNj0AqIhyuLAwR/V6lU6dOkknTpxm253nj+VerZwlAZOghP/NU7mKvwHIio0MLE2zWfa6QgKBg4DLcfHKZ1au2EYBEjM4qqGR2a7LQKrYQlsbPiB91f799Ou//hom5Hzpy/9Gjz/2mGfDNGIMmstzBzbDktg3awh9rgQS2OcQnnnQFVsgg9jlAtuD0e5OsyfrI5+n2nSNduzYwbZhTpfY1RR+kGkfkScHzHiGfRCM5k3khN7cVOIMAGY4Wwjg6WUwTN1KeNLKynLAyfBrYdAxqy44LgAs2+LopioRPwHalinH5CnY0xEpERE68T3+BgCsETeV/MMAMMB5ylHRSdkHhwJJY6hcLiImXB0/dpxWV08xYO9exc02nCpOlaNrDzfZMlGoWGQ5C7NcCGn2J6tM3bHK0h7pSPpBlV5/4gWdtu9YoGc961qW409/+lNaX9v055TNsbB8CsA3gHcoAa9YQKj2p+5Sk02A5586SxI4P9BnSbDnWrEGAMuGbKqchhLWUL+mjHOuVw5ZbCGbFQTW3VoOFQv74IYj5qwdjo5oRjlfuQtfS4ytK544AplxKRpOhj2feKPuUbcnBzKAQfP6DB9wZiRDjgYAgvgAAGQPNuQyoQEf4NVqVVin/QErqZ12m2r1OiGUMSszCj7b4QZdGooCvoeXkzGgOYSwsppF+fWBV1GXhWFtIaCN0SkHlCg9fCBBJ0LY6agPh++T/LwW4tje93IBO++hHQAzJecxchSXxGtNQ0CjvdY2YwDzkKIKBTQBvELBs3fRVpRlh6WFgHYPLW4TR2F2ciHgkFcZiEeSsl34gJewMewNprJwWb1oI+psdToS/luVCRUDv+OHqA4y0u2QFzZzj4qlIivbImsB2I0V3EG+5jbyelgIbeI5Ygzg6akpmpmeEoW336dLLr2Y3vb2t9OrX/0K9hKE55+VKWtItJrAkR8GIAM7b8I2bJ3dIgAs4z3h55cAAE7tfESO1QmlFbOGPTca+T11MOIB4K1BTZP3ys9xHV9GXLei1N+A/UmLTBVLTNWJ6vUZGtsA+yjVIJgk52jDl11m494MA5f23/Z3WHbe72azCRWcfiWJaMlWmNxcYbYRjmpb+DvHhjjxpA7L1CvIMUT5F7iEiTSRMLM1O4vExHaQ9GSygTr4vu4wI30Klh+oMmU9qG0jaPKdeA1FGFLZqS5aBpmNB0Y7iB2WcL3+g+MM/+hFP50BPAkA7Dq6ZTx0YnsuEU6ymDGS5nRSAeMBKOnGEmdsWIfKttbCT7m2sPgxnrDwMZs0Tp/dogWAif+MM3czNznqnAgY5zOXxA+a22dcW5NNY1ZXkp691bmd0h+Vx9ZknXxPSJONCjJWg4oFWLXatLYnzc841ky2OS0NOLMAcNp56YpJ63e+imp3YiyRNOGNtxwinx4bAHaXRRYHgiwM4JENVFavj9KFHphAiYsU5QTylar1RSMqBMY4eVBcfYPHPu2SE9qFxwGAhfUod8Jhr8OhnzsbK3T7391G//iJj1Gt0qNaBUzaJrOCiST1F+xTTKDrF6i52aJhbkCVWo02mkN665t+j179qtfRN795N33iE39PJ08fp7kdO2mQK9Lqapf2XngFvfktv02ves3rqDE7R23kjnXYvrym5dLiQRxMJNCPMTlhS3r8wEF64omDtGv3Trr6qqsYiIENqQhWsKb1EvDXEaIXytny/cpUknWGM13D40XaUnKUcyIO8T85vyhYoQMq5gY00yjRgccfpA/9xf9D3777TgKmdcWll9EN191ID//8Ufrm179JuUKR9u/fTy+86YX0spe+lK695lo6dOhJuvWDt9IXvvAFKjSmaWZujrr9Pq2dPk2FRp1e9ILn0/Of/Ww6eewY3fmVO+jg4w9Rrdag66+/lmr1Ki0uLtLJkyc56tzMzAwTHk6cOEGtzWZgk8u2N4bnqAgDY/PMZz6LXvziF9OePbs5HPcdd36VHnn40eALmtobbykmxr/DfgrmbLVaUAbvkPsIWxfroogiWNB9EcQYHXadpvwbbKEcva+PfNW+vVN4HjaGorcjTzDqZNPkMEftZp/e8c530Vve8jb69t13021/+9e0dPIUl2vgKopAzmrO94uQ090+s4Dnd86yMRMRI9udNrU2uswMtqlVrYMMUmNySXOjQ4PukCr1Ci0sbKeZmVm2K4IoBHAXdmd8AHxXa1Umw2BcVleX6fTJ09Rr96UNWGIc+llklIT3eWehN5cB1iOcdoHfA9nFD3FtZ58fXtgGMMv8mAQAlm3R3cws6ifCQMP2jRzABXYMEMBX/5tBX2EEc39AOFIyD/dCFrray/u8F7mnMJjwK8unqK9hn4UZbP0ORciM2Zp94NfswYJBcOROkHtKAgAbGAw5I6z3+vq6hpvOdhDH6TOu7HxCmoX5Ti47zUk4+HbosMkRbd8+T9dd90yW/6FDB+n44jHaWBdHDawZ94zyCFvsJCLkLyaG5bD2uk/NhSabqM8/dRYlcH6gz6Jwz6Wi69XdsmMww1dD1ipAaUCaB44ZAIznEEbG/o9DHmNDBVAmYJmEfrB8uA4Ll93yLByzsE0DLFFVHs3TjcP3AjztShgUbGK2WXNI5V6HAWDuAse0l8PDAED8G0CvsFIlzwiHk0aZ2P3y4vklNj7xGAO7FQAe2L8bG5sSeoRDguB3OeAABOK7VqvDIUTEC0o8HPHHvJ5cjyPJaeCzNdBu/AmE2tbDMsC8Vq84d97IJcGLA+0DwJZnQQ2fHrAKYJMPZR8ABvO1VqtwW1lOBgCzgqa5MDBWmnMYgKmxfDEGAMtRPkBYAUEHzHyV0MehsN8AgDkHcDAUt4WLtrwQEnbFz2vD/8aYlAC8iuIAgBbAKsam1cGlBjqEzEZjj1v+X54LmI/qgSrs5j4B3EV/ZD6VZK6yt+KAQ0/DM7WLUNPNFpeP/uJZsMHRjm5Hck/jHbDD67Uaz5nXv+H19N73vod27tqpc85XZWShOVcZvimKwht5V8lkndyy9TVTLZF71i8CAJxqSMAGlGIlmNxOnL7Vh+4EqXiNziF3vjxdwK90Lp2BPa6R+UwqH4kje4bGdWsAsNNCZy6Ex1SvxTHzyfYR/dly2JiB31C28Nu2fj0v+vGNqcYAHGlYJqusa0FOH/UoY5rYcuLfTV3+6Ss0TAgJUI7jROsXOx6AlaE5Yz1yZgFgqzq6T5MY86PbN57Mote4TO7gzBidJ8YAySzUyHkdUa42agL7cyASCevBocapKY+/HR8AdmVr7U5fe3Hy4bZtVQVJ2aQzbSW29Y3xsEl2sjHKOmMml23WGrIY/LKWFfXcJPKJre/pAIBtCGLtrxmiqky4nr3jKYVJvJXx2QoD2Ks3dpC3zgCepG/Z5rQZwSepwX0naYanrd+o37OfX8l6XYZ+ZVico1uif6a4Z0l0bWeYAZyhS4FHMvTPJ1JFn5VjHAnB5WCO9RFtFr3SGhfSMhyd9KkAgMGwROjiMvKPVvP06EMP0F9/4L/RPd/5D9q1e5a6nWXq9TaokIftScgbMMYUCiUGANZW14jyAPKGtGfXJfSaV72Bms0ufe4zn6HTAH93zlClWuUwr+vtIa0srtN1z30JvfsP/4xueO7zqAsigtNn/qcoJsI0U8d6zxaGiHi5PDvXP/zoYwyc7tq1g67ev59mZ6ap2xX2Jd7n0MUafhj3dDVWyogoECwRoE3Zc9Ze6FrEr1g7deggEctbOuz0qFwY0ky9SD/6wbfottveTwcev4+m6kVaX10GA442N7rU3RzQzPwOpqTApnf1/ivpumufxU36+te/Tg/89KcCcJXKlK+VhTAz6NMAIbdbHRgkhURARHv27KVnXvtMDvd84MABWllZ5f7u2bOHZffoo49Sa3Nj3FXjPY+TjWMiavhksJVvueUP6W1vexszLb/05S/RbR/9CP3s/p/5x0iEwgnzGOyktbrYwQCAIjc0P5onDqEMsJX/E2As/sG5/3yAFf3KMUFUbKlDmG01Mp8ElFTWNlLFgWWMPMKa9xn2t1azT7XaFL3n3b9PV115NX3qU5+ir33tDipWYR8eMEObbcucbxrf9T3y0PyOeZqdn6HVtWUJ2cxhr4XQI3MpR7VqmcrlKkesBIO7WCxTnhFiMFqLAkB3OtRqNfmVarVMdbX9ob3r62u0ePw49bqSt3bQ71G73aNBG/ZnI02pj4ISXgx0lCUjIa9lakteb5Q/NTXFtkQAz2BxSno9PB8d+SfL2TkpABy+44kDirD7ZY4VMAGoiHDOxRLlERKbcQALCe2n/+P9QG3YbDvWiI7IvW37JtYr1kanvSnhoNlGL/uthDWPZia7C8a1wfO6ZHtwkYF1Jvsw+1cicsK2C3IT2oLIjibvcRZglnuwtcnGPan88QBgLtErDrLad9EeuvKKy3kcTpxYpBMnj9Py8hq1NiVypvcGj6X4wzBYX4RMVL5DQn7wNGVoHDGdf/YclsD5gT6HB+dMNs0YwGZokr/FpA1vHTdcMoN8vAkbAIzNAUAwNmKEaEaMfwn9IGxYARslt6xeNZww0NioGBBkhVAOPDcnAjYnbMj49Do9VmXgVQTWJj7wCAIADIDXSBrGli0o2CkeLGC8grkq4Zix6eMg4MO2MKR8Cf8t38shJrlesXmub+DwaYu3G+f7FQ8mzmeA8BQKAPuZTxS8RChnZStLLgQN+cwHvGhFCF3carcZ3GaZoxNav4XiZoDFrGy2VatCLfu8bvYmV/ViMjnaXMFTHPqlKLltET4ZeRegqHCOXsjYA4AVDEauDW07IHAGTsG4Vbazeb0ZK9gPV+0zfU2eoqBjvEUB5D/I8czsYQkRhDYww9rA5zxysSDscom931rNFs8/Blzrde75ZrPJ+YAB3Krm5AG+7pyTuYwapB/MGteQOOb1ZUoFZII6u8psZocBBYgxrwAQMxCcQ/tlbkHBh3J4880305//L/+Fbrj+evaMtLHzhsrCuYiWpx8ZQ7mbuLeWLNvwVq2v6SSY6Guu3/7wfWG8C/cI939ke0u2ASQFcA7KN3rfTJCxZzh0xudMbr66fN3+OffolJrU69tX385gy1yZxI5+RM1RIxWgTE7UxiyrwNkJR+tImEBZy05q+JYAYGexBIwbUeGcHcDWGxVN2RBYReMAwHzBjhBQBsNboL0xAkqTb4ZqAl7To8C47OnxntVp7hFROYydznhpL+RSrhYkb99OX69p9U+0JLyX0nxXEg28FmY8IRBV/PvhfTtwoLkCDA5NaMCTAPRs54i2IzKPtOV7i+qg9Gw8AHgUxbGTIWqeqw00ZoAT5oUno2gGsKfoeJueGuJSp1IYmLBWp63S+ILT1m/a76lN9sJVpz/J4sg2abyxTzw3Eqoco5rM0Q2y9XC8pyaTf3CeT1ZGRDvj2IRnmwEcUmdG9K2sLpAxIG6SfALnQ+bIBk6JGd6JD6OtJ3SWAUx4JnZNOXLNUsU4MzfbOtY9fIzKR8+blPM58lxJ78lY7efiJt2D08HmuLZAbIn6QWCXjO5z7Ptp3RljzNKl7T8RNZp8o56gvuSbj6qc/JDf2bBDWywAHHgtKKxxGMAcXhdMRESy63epXs7ToQMPMwD83W/fRXsvWKBeZ5UG/SYsHxLOLZdjWw9e7Q36tLa6QdVakWZm5mhmageVS9P02MOP0elTJ2nbjikqFIdsfylU6pQrNejUap8q1d30+7//x/S633wzaJCi45mNzxQfFSDsMJZmTB7L0eZGkw4fOcL2KIC/i4snmPlardRobX2dFuYXaOeO7V4IaBaxiom1HQWD+Steo/4Ay3z3Uyt5ezB/7c96/Gtg6xv/0e1TtUg0XcvR977z7/TR2/4HHTnyIE03CrR8+gTlhgAhh7R8sk35QoUKpRp1N1c5P+n89m1047NvpLWVFfrhD38kEy4vUf5yzEYVIJz3atTVQwjuPu3ctYuu3n8NEw0OHHiClpeXOdTwvn37WB6PP/aIxzYdZx3Ys2JrE9sj/rzgphfSn/7Zn9JNN91Ed911F334w7fS9+/9vi8+V5S47gD4BeGlWqBSOc/5WCUsLPqnr/FzOQZg8bv80emgOXt5+MD+LcN2KjbNPmTQtjR9AhwjHzLWDAPEGjqaCSDlArU2BnTjs59Nb3nL22np9ArdfvvtdOTIE1Sq56jRAIsTeZPb1Gx2qNdCnushlapl2nfRhTQ3N0PN1iadOHWcNlvrlM9LdD60C0xHAJbVap2dItC34UDsvbBlg7nbarW5zRYBEOAY7IDVcoXtje1Ok5aWl9i+OTs9S+1Oi06ePEEdMImV7Wzr2uy/sieNbkwYM9gfFxYWOPqk7Q5YKyhjZWWFwUnODR31cRjEcXPGAyljno0CMUe/8+8nkAHGyYhgYANDprCXSjq+otjMNWc4R4yEfRV5xDnCp4DfYGcLgUiiiw4GSDmoUS61MwYEyzpP3tgDuIOyjvMFhOqWSI61apX/4MM4AmMMRQ5lDvY97N3ZznJvxclpHnH+ueU8VQAw2rF95zynKiyVCtyvtfVVZjcvLzU9G7ji8EJGsgic5Tz1uiJfrM3m5vkcwJPswb+I76Spb7+IfTrf5ggJ7Nx22RAed5ITtsReMe1WmxmSCI0LcAy/mXeShIq2HK/YoAFeKgCMEBDq2QTvKQCL4vlk2q7F97cQ0+LlBWAWBywAukajwRuw5crFRAS4Jxxcnz3qhb0hAQzRxjaAwCHyugqAx7lePQ8vNXS7yc4BipbzHALa8tYyEIywEJyQXsI+N5tNBmrZM8wA1hxYoF0uv5Ared6KvFlqzl8JeyGeT3YQmScYg8ilEnV6HVpb36B+p60gsDCo7RThnMDIYcssZNErIa8hwEUApZZrWajUQFAZRAaD1ZQ+Bi/1YwtbTQPMbJ1qIMS1AMP4AEQHqIqDmNmxjp5inmempODQtkNSHGZljCUUtvxBO5jt3G1zHdZ31GkAseQEhlIIcBZKgSgA7DXI7Gvx/sJ/QwkDQI88wVDimu0Wtdsd74LA/nvwsBwOPSXJnAs8Y4kqxFxmDsC45Kow7zJWLaCEqpcdlBhWchijFyCdc37AGxKKGBu3cpwL+F2/87v02te+mtuI9gnoLBqxzR/+lu8CmheEyxXZod4I0nfM/rV1ANgtOLzxB3TUs3AqZLmXR6jIZ30v9+oMLhhTQc9Y/VsV6YhsMhgMz1jjRwqKYauFtWGdVLIy/HxF0e1K+13eipIDwztJlyH1Lk5ncSZLzEK7TyLXgG06xkDu+r1Hr5egAcTaEVy7ETPNu5wnrcLkGZrF/WISufjvJBs4ZXwd61DGylzDXLqNV+QbdV/f6tzJ2NzIx7yRybKJhkrw2q2FuEVMYizN3o90g3WwrHEAdGeujmzgfqmBNWf2wywdCAkmOB+i10n00GSVQRQALBu8xjpRPTE5DFq8AcPavIVTSK2r8VMwa1/dARjvnfEMNE49EXM/ahpMXL5pC979J8skCz4TxyYYp6Sk9lv54Wfsv6PqH1ceqdtT0gacos/4OajHkYguG/7LwpWO/77pHan9Syg68t1AjuQYa6KW6YIbgbLGScngBJJKl0KIYZf+wpafGJ8BE1/laMSJlNEDu9F7ZHRfCi/t8daGbEBSfNwePN5eONn+FTwRXYnIL0nnQ1yEivRhn3jdpK2PqN9jlJqoNoT1g8Dlwgs/bAtQ7BOjxWccN1vAI46gBlpbC31N213zzOkdDBhUK+aGVC3maH35JP3Nhz5An/3n22nn7mkq5pEqa42Ggw7bF5DubAiQqVim3rBP6xtr3Jmpxiz12jlaWwUw0KUKwLqipFmDSapca9AgX6GVzRy1Nqr0rnf/Mb3z3X9Alekp6oGNZ+4EysaAbYztHWwTFHsH2zeGRKdPL/HTO3cusH3tkUcfpXu++3269wc/oW0L2+k33/h6uuH6Z7GtRViaQ2F25oZcl6Q+c3BLta2wzQsRr5kdKPcCs9kwsMjIpNnRYE8SogqizhYGYFEPqFLo0X/c8Tn6+Mf/J7WbxxgAbm6sUafdp8XFTVo93SUaYCIgDDL6NaSZ+Vm68IILGDQ/duSYEBq4r+qc5xE0BINne9GAaGpmii6+8DKeYocPH6bV5WWaW1igC/ddSKdOn6InDz7hReOLW1HuGT0KKlq6PXGOQ+7cW973Prbx3XrrrfTv/36HyMM1OHHu3SJVGrDPaQhYS1XANjFZ8zZlw2uIf+eJ6YfgsWct5Z4Y+4Y07Pm6K+ZGsZLnnLloT76o+yOPp4DCz3v+TfSiF95Mjz56gL7+jW9Qf9iibr9F1SqAxjKtLcOW2qdqo0GXXX4Fzc7NcZ5ekDQwzxdPHmGwFg4PyHHKmQkRAXEA0BWs1QqzVTudHgPJsA1inTBTEnIpCiEFf2Afx38jUuDy8mkmq+zds5eBtoOHDtKhxw+yPVOiGvrKZniMwjqY2QgZoKzVONIiCC8IC46/UR4cBY4dO8Yhis02Gp4fYd0t7WyK0zXFRjp6BrCt31nzFrWS7deIBEp5ykNelQoDrlhn+Ege5T4zpQc9ibAIpvUQDiqaYlIikgrAbYxd2Frb7U3Ppmukr0QQWB3kmWlutnsGgIXJjr8xjhLNUlILMiEql2OQHXK2aJhbkV+Wtes/49u8zIbPp3CssWHkxNKiZGXif+HEMTWNcObzVK6UmEy1urZKayuwmwPzQMh9CcvOewEcbNhGTjQ1VaXZ2Rk6dPD4Fi6K6frA+SfOHQmcH+hzZyzOaksW5i4eYiPudDvsoSM5OHrMTi0qA9g2IWH/qhJloWTUMBrcnLChVCQMxgAgHIBFUcYsNy17wPCuJkcIQFwcZDhYAZzxxqUgHYd6MLDAAAPLewJ1FiGewcBsg53aY+Yy+oGXLMSBeLbocWUMVNbhEO9AQFXZ6AU8RDsMoET7AVBLyAkFdBXUY0c/hIJhJyVWi7QMyXsgoJ4fYpoBQQ5lnWfvqG6/y2UD9BwASGQmtIaTlgD9yoo2RU7AUCgWAIBduecQykJlLGFaRKYjbGBjENOQ+9mo1ziXhSna+BsAMHb/ioVHhpeWHkDC6CYeJ/QZDGD3EDbg25wBjDkOZwGRobG+IQMJw8FtRGgYZmv3hAXsKZpQ/sTpAMoAGOAA6AGgI88GmLdgAvPYKeCMscezriHLwGTxMNQLhIJAaIcP1tvc8xklPG8VhEc9nKPYAYAr5QpNIR/wcEjPe97z6F3v+h3av/8qAZWLBQV1VYYeC9i9+ptSLax4YZzj+bQLuG0PW9iyHQ0+HAzPA0q2UHzSBpbFCDD6zFlqTKihCRjCZC7lMYLYSm+i5JdFpmfsUAkhR+G6hTU5KlgzG0X+7jyeDhDHqP9mBErxhs1SfvL8TRu9tN9VRY9i/Hrqu/Rx3HHl57Vc2UZCbXG8syedD2cdAE41ZIcjZGTtiX85Gk+uQcPemQGAMS7jtcLb9Sd4zTM4OEdLcBmPW2iWOW4tzmgY9YZxHADYGfsAqBRhvHCuyLFhzL3idHwcscja8o2zcUbyUUmO138j0wRmtbem1TzPbJj4cpMAYFcDybpyAs+l6ifj9decdsZpS5phJrYs3yaXWN3E5dscS1Qkknt6JgDgKPNQGODNCgBPIovU3WRiAHjr+ae9fJDe+Zva2tCAWfjTcWas/2zk+ta9RW6STwEAPDJPkzWes+IglCD2SeZcXA8C6ynq2Ipoh+/AHrGXRaXBCQso8XiMAg+Drd9q/ycZL/dkS5vZrsjG0wTSSk74XfXC2PUR9XuEIKKm3ch+6QhjJFi8AQwj52/Gc09BShdBDl2pPJuSvx/4yotAo0NYoNj5v8QA5pC+ftdX6cN/9d/o1OIBWtg+RRvrJ2gwbFOeGcBDZuWVKzUGdjebG8z0KpXq1O8S9bp9Dimdox4TDWA3YzImbFnlKm20y9Q6XaT33PK/0jv/8I+oWK9R1wldyy3qA0zQcLaejqAhenNgkzWpUi5Rp92kH//4R2y3OX7sGH3+S3dSoz5Fr3z5y5ilunPndiERKHjLoKraC1kezGaWqISc9ksdemCvKRcLnv1R7k9yXoC8yinDmFBQZDsRGLl5pPMq5Sg/aNLnP/d39IlPfIiKuTWamSpQr9OibmdAiydW6dTxLvUHsC1p3D8GSxCC2O+vRTbk5ijpRD3+9TIn8wO2sosvuYQajSk6+MQTtLGxTvML22jP7t2cE/jokSOOpjr5emEbJBG9+S1vod/4jdfSXXf9B91++99rOHABV9nWCEeCapGqNYRDBhEHIY+7PrkitMBhpmM2MIBhbR4/YmG7GTAW2dtdn/dgTQXHLzHbVwgSMAMyCAVyThH5hhFlj6jbwpwsUGNmikNxI7zz/PbttLG5Spvra14ESLw4PT9PV1xxFe3atYs2Njfp+OJxBoGXVk7S+toK5UvgzQjYhfLFVow0c1UGgNEUAJRgKGNuWQTLqUaDwzEjZDDbqUsltsOuLK9wmOKF+XnauXMHs0gff/xxevLAQVnWuu+wHAxAd+4OAmT6q94jxXgpFMVminbOzc3R9PS0R07CHAFQ6QKFNkvGBYBF1RjdweMAYK7HnCz030EQGDbwIuUKYNsK4GqRNBlH6A9owOkbhwzGC+sX2xgIQLAVi70Ya7lSrfF+AcAbc9Ls7HIzi1Me7H4ktltO/whyGMhDAPGZxCMRHc3ejz2E7fLdLufHBrBvYbmznMPjOkwmgbo2L8K6+uguEKXhsxLp2Y8hI9jZd+6a43UB+zXCzS8trzAYjD5DBrMzs+x0cOTIUVo6vcqyxV6wd+9ueuShJ8Y53iffrM6/+bRL4PxAP+1D8NQ0YLq+d8ghgQfYVAGgSXhlA3uF9WhMBFWjWHkS1dM9BMR4o3ly80iuDiA3lwgAg00s+XrhdYUwzQMNSyzt4IMCoKHH1goaSyV/rgDT2LQ7SESUbAAAIABJREFU3oGiuQccsFO89RSKNgUEYUxyAw6F47FMcdjmkSNANkX0H2xfgLQS3rrIB7kwk4UZat4ydlhan1zDoB3S5pEIYFC8EcGqhveRhMuGLCyfsLBhXQ8sDZ+iuXbZwG9AoR7GzGbVXL94F+UJcC+KlqcsQGkuFjkPsIQXEbY25gNyHzAAXK7wwYF/G5AsTGGEyS7xGBlD3PPy0xwvUNYhU/QLh7uE9xCWMTObIWcGcyUHLyv3HGKmq2xkeJ8KIzgAAGNcyhLGo1xBjhUJBc1hisD8hdNBv+eFa2Hl07uoydyWfMUAmSUfjXjdwXFAcjwb5CKGXglxY4A0ZiAuUJyLmNm/xHKCd970zAztvWAfvehFL6KXvvSldOmlF7LC0YNSywKyCSj/Fn1LL4smQGVRS/6WjBfJxO0iw3ZuSzmE1mUxv1vp45rOVLSpG12w3Ax9SS0x+wOxtttJrCrZq93Sk5OMw0QVhoQTpSCPGGhiAL00IDjcPm8WjLCLQzM2FUBM8qwMXswilfUUhlKaAdf2lHD/XNZv+jqJXhPmvBG4mDvysshpW1lRZwYATmhBaJ1Fzu2kCR8AqKJDmya9HphNIw+6+s9EKyiw29pZM1JSjHgyjVu4zY4/Bv+khYwaHcfpT6aWaIFn4jxz25Z0QrnW+bg2ZjjhfFdzr2LWoTzxoey4NRiUYxYjgjcWSXuLM3gw0Mo70bJNAoDlrXHGL2JeJL0+dkSK8edHFplGzuaIuR/1XLby/dkwupe734wXsWWrAHAk49FZ7PbPswkAp55fWwSAk0yASbuYmgf1GmuTIcN+ECh08rXjyT7RiJm8D3t6U3idZdB7Rkseb+1lWxdp50j6IkwdkTEU3mgA2Fm7EWWFVf3Af6cAwFnXb9J1IrX/KQsss3gyP+iPKV5xXxtnNcTvmKEzM24KOfflyEeifk+9twV7EHBUjarEYQR7ztK+phPj1+fUEQjF4i9id28QAMl9xxoi2jc7p9OQep0O5fo9mq6X6OTxQ/Tx2/6KvvLlz1GlTlTItahY7BFMTn0wIvtdZcAVqN3tUHMTAFuZQ9+ygzsDZB0G50oAUocD6sLmlSvRRht2lwvpllv+N3rjW3+b+oU8g6q8H5h5ThmbQgU1EoMQMnhNsD2J6MEH7qdep0nXXvMMuuuur9F9P32QXnDTC5iZe+TYMWbCXnzJpTQ3N0uVKkJNSw5Q2GMQxrqLXMFq1wNYXUT0O0QeBKml1VJSSZEKiOaHlF3YF0E0UL2HQ/2C/Qsax2BAtSJRvr9Jn/3039CX/u0fqFzcpHbrFLU21ylHJdrY6NPJxQ4xBsXJb8UWytHudIh2LCzQ/PwcHT52hKP7cQQ+9x6ii4blNSSanZ+jxlSDThw/zuO5Z+8eDoF96vRpevLgISZFbOUD297OnTupWqvSs575LAYQv/b1r9OhQwelWB0z4OCVRpmmpxscKra5KeFv3Ss2BydU2ym+R9Mk9LMPbrKtTUke7AigoZa9gpQNblEche3ph4Jm8kYRwCzswrAhgmxSopnpOXZUWF1bp05LAEK2ReY0VWAuT1Pzs3T5ZVfS9m072O6IcOKt1iadWjpFi8cBpvepOo08v2JThP0RQL6QfeTfnTYiYoKMVGF7L2x7YIjCTgmbNp61tHkry6u0urpKM1PTHMp8fm6OVldX6Cf3/ZhWT62IVs7sarPx+cSmyO1EIwyaDC3fr7BSJVqmpEYs0PTMFHXaXWbQm003DAS750+W8zoJwIw+y3TSe4Qui9Rp6ZI0LzBWGLAFtm1LSGg4SWB8sb/Ahs87Ty7H0TZhf0YUAoSAxuTyI0HCRg4ykJ//2HbG4PEV3GMlDHWJymBUV0BOE/Y2g8Cw6SvZzepZ21jj9dFGvmheAD5TPVGnjAHQ497Joh9kB4DDB7jZJ+SQxr4JXOCii/bQ7t27Oac01hJ+w/wGw3zbtm28P/Dec+gQPfnkYdrcaNGeC3bSwQNHxznet7JlnX/3aZbA+YF+mgfgqaq+Wt6p/lkaYtc8Er0Nz5indjlkNybP4CQKBJ4RkFAUNAFvLc5+EgO4PwBoJ15YAIAtBIO8K6GLDQD2ZOJYyDiErqCgkqO2i5wBxuRVENnCCaudzg4a3nw5jwVYxJKLVg4W6Q+UOmOaMiu6K0ozwqPIs8gbLAnkxYPOQp4o05kZowqeO0C0gY0clhi5W9TDEWWKt5EsP2z8kJ2FoJDvRGNj3RGgMecoGLCCy9/DmwqHnYbuRl0cyhr/BwWe69A8C1DMCjn1gBJZ4WO5flE/e0eBWcysZT+EB+qGHCRshrBzvYMKvYaSro4DknMY8hVgF98L41ZAVMnXDA8xyTECWeN5dBDjiRzMrAipl6AA83inxEptpVqhdqfLB5oxfwEao2w8J1NUlXCeJwNtjwDAcn2C0yIAaVEK+I5iIaj1wiLOCNJXDkUNrzYoDuzk0GMvte3bt3PYmQsvuoS9OG+48Ub6tZe8kGr1GivLvFaE7CzhocUN1NeN/Skk8uS7X/x2HPlL4Ev3P6IMPEEDzIiHc6aNKKh4jGVHUBZiUjV+eU/PseTY2kd9De1yk0lOT81DafIPzoittcn2I7tFhu0rIwbokGFyZESdi7LZEtwWxs73OKBhIkNovEzce7x67yRyN4PPR5Q70m6DcrJwQs0w5EhlxLgfNB9KexS2tYv/FqbAWQeA3bY5kyttjttr4fkS3qlS7YFO/f7IBAU22Z4ZLXRvtKyh4ZCDY45V2Cgp/ke+VMLYy8jzqfWpUpV1QCL8tTO/GtmWFPO418HosyOTcT20EXF7JwKA0wEWt+w4UFl64oaEdHox5n5n4dPjxyC9zalTJPMDk9WVxbAV2YSg6hPbyvTys0IgNgefOj0mPYKMMnTCjjb632agSpdBtkHe2lqPOz/jSzVJJ9YblYM4jWFoTUl1cEjusemWpupnk6L/lJ3nFunD+2XMfcAvcbI1OG67wydovBKVrT1Zz61UANgZV/+fNsjOuemcz1EjbO3JYuANqjiTrRDHJDLBUKi9ITwIGZqCRxxRjFW3aa9pL2VoRloRzvQOlxYRociBW1P1wwQAmNUE73+0CaGtXxw4xIvA0y/D0YASjheWvzYSPFmwWPPDLtXKOTrw2IP0D7ffRnfe+QUq5Fs0N1ulfA72lA0GwOA4xkQBpPxqgkFbJuTHHMD2MsAfOMqLrtPpDqlYzlO5Pk2nTjRp/1Uvolv+9P+i57zoxbQB+49joxBne0m3C5IEOoZUb5zKS20esK0hX+4Tjz9EO7bN0ubGOn34r/+GZmbn6Zb33UIX7NtHBw4epvvuf4BOLy/R9u076OKLL+K8wPUG2ICw6+So1ZX0dGAQgt2cG/To5OJxeujBn9FDP3+A7UdXXXkl7b/6GmpMz1GpUqNyrU79IdqSY+AaLM78EPAuUb2Sp82V4/QPf/9X9OUvf4Km6j3qdZYZ5AQ7FLyI48eb1NkQG6PZCSEr2LYu2L2HXv/613H+1q/eeQf94Ec/9KLbCdBqSofY4zh8d6lIcwvzPA1gB5uZmaV6vcZhsg89cXDLADCAH4Q3ZqYrEads4/yxOvUKpTzlqzI+5QqA0By1mh1h9uJjoZxND1aV30KfCxdIWN82F711o0V4aejMTqiEDIkIKTZeidYoRJNKHTlj8wzUzc0tUL83oI2NJkdLXF/dYFkDSKw0qjQ7P8skkdWlFdq77yJm/9brDWaKItfpsePH6fDRwxxSGLmEYZ5GuGE2/8IZgMdBUt8BYAa7GMIpVWucz3dhfhvnieU6kcdYCSIgkZw+tcT17Nm9h3Zs387g+aFDh+j7936PuixD2Bid7Smw/fgXiwDI7qSKY/Fb1ER9yAV7JcqkEnzUGcHV1cYFgPlmEbI3ZgIgdVrbfhb4mye+soFhLy2BXS52ZbB6ETKbQV7tN+y4+AMnFbHrI1ew2LldPcWYudH2LGWZS4ckD3GxQuUqQmr7AHABET2Z8CXEH7QBY4Y8uYuLx6nTRepHmZdZdeA4+SUdUkl6Qib5RypQoycnutKYqtJFF+3jvXl9bY327t1Ll112GVUrCIMtpCyss1OnTtITTzxBjz5yQAl2/afu4pL9RD//5FmQwPmBPgtCPReLLJe2DRmQ4xj8CnApYzLawO2r/ObxJzlrcQixtihhHxR4xCGdBgCzZwqHLBYAVLzOch4zFN5hUCZFSVbQ7P9n7z24LMuqM8H9vA2XERkZkd6VL6BAFKZADQjRwnRLDUgjIbVAqNTq1d2aWb1mrZk/MTOame5Rq6VGoBIaVAIhkACBhhYqoApT3lA2Kyu9jYwM+7yb9e199r3n3nfdexFZlSUyWElUvHfuucfus8/+9re3c/FwAWCUE/BQDg4GpflHrxrmkFFd3HipSYgbUeC8jCwcDJLvgZmoYJjiwIAixcAdwhHnDVvXAkCVwekAwBJGRPslSk+awVdWfpxw2nKQCxNYgFLXAGP7uXOgZ2EmdzpO6GjxqBMQGL+h3IMpC5BSlQYOtY1xZkVcvCclpInMGX54DE1eWw6V4Xhr2QDwgL3gUI2EmjZhcCzDkQDARrkbIEw32Mzw2DM5go3ywjmXmdErCqq+Hwc+lFV4hOFQdvLxpiVEN/qXLxaoXKnwezY2N7gtAOXRTw0XrWFJhG0toUdQTsZCvBdVyZIQ5OJ8gNCQPNLs2okLg/E+M2FJ2GsQayCdoVKxbIDaNFWqEwwCI8zRgYMH6Fd+9VfotttuY2VzcmqCqtUyr0j15uPcFMbZQcPNCNhsPEvVtdQy3IcK6KEvgkraN0xjSFZFfVQ2kGNh891SnXtOzPU9MQD82h1JaqTz3+VVnke2bMgCcO1PgQh7wbAzwdiGQleympgKPtkp3zsGSmPhSGrMkeei6AVx60HWuGNU2fKwD7/PbV5SU1ZUI+z2RtwZnfPMHpvgsQgaa50PZ027aZqCGxezPuJmwZ3/LU+Adffz9ixqTXneH2DNi1uPSQ3L29g7M8Nuy+IA5qg5cNpvX9AtrWhYpiUzuLv9NdagxAMQDLnGzUPi6gMKuk4qw18mAoB9j7EupTqkI+Wi9qApn6CTdt1xALC1Iazr/2jzd30AwKO12T+LSQ0zQ7OvOkrM4oqv3z+xUTvS/12cBN3KytfjPlgHtMWhv4/xfR6/XQm2QfLKk5xPatAMKxsEACdvQXTJmPZZqQGNQjWaRBoGkFS4j1aPR5ZYE+Q6EGxtj0YPUhQrfrT3xq3bcABYWxguFKRudy/pn9u6ni1Ab5wlON51I+zsMj2L6OBW+p5Ua97KOwLHMNhL1VM08FprLZEgnWwsXVEJF1YnnTk09gp3nOTGIUXlv5WKgU/SnI6MDS5UyKWoVCC6fOE0Pfi9b9O3v/k39NJLT1GhBBIewLMB5XMAf1vUaLao2weZAQAw7HVt6nd7hPD4PA6w8cAeQUStXppaV/v08x/6BP2b//C/0L7DN9Fqsy0AsLIAjTM926LYnsemMomUZ5iQYP1dvniRrlw4Q7vmpuj733uA/vAzf0Y/99730qfvvZf27ttvQFqi8xeW6IUXXqSz586yrWr3wgLNL4BtOUOlcplBwnwOUfoa9PILz9K3vvm39N1/+DZ1Ow3auTBP83M7aX7XbsoXJ2jX4j56+7veQwcOHiFkpuPYdABvO13KZ1I0Vc7RyZefpT/5w/+NHnnk72n37mnq9zap2wEjcUDN5oBW13rUXO8KOC4WIiEn0ID27Fqk2++4nXOHPvnM0wxMsm3HnEE8omwUk5mE3RG2JuQCRgS5aqVK1WqFQ0JfvHSRjh877s3PG7CgbRK53nec9WsYqGGODADmCxNZyuYECFXSRrspwCWnyFOZpOLAeCvZQSCdJWm/z3GiMnZMjSRpAGVH6ph6NT805OzkTIUWF3ez/e/K0hLVNppsF2WiSA6R9/qULxVp565dvLhW19dpdscsHdh/gNcD2g5m7MXLl2l1HUzcPnW6SLXXplIZjN485wWu12qc61fCd0sEQoD02XyRqpUJmpnZwfOiER2x/jBvYKci9+9mrUaFfJEWFnbR1OQk2xRfeP45Ovb8iwJq+wHgISkjnRcbo4Cvekb5ne/8YK7ak2FLVnuh2nkdUWWBuXFno39pBTn/+YHK4chtyvw1jsYsEwQfgD0e/7K5AuWKBQm7DBIU7O8mMiQmrlGvC6sZ7F+14CBqIzuTqPxTgRnggadAOTtoiK2ZQ0BnC5yPmElNeWEA52H7BiM5DRKakJK6HYQLX6HlK0vMhJcoo8kB4KGx9xyj0adZEBAcDwCHawqOc5A6/ZvxRD+npqo0NTVFB/bvZxAY9vVms8my69y58wwAr63XOVezEJZGNQ6Po8HceOZ6GIFreyu9Hnp4ow08AoXcLMf4AACMnx7C9GrYFgMKaw6DoCGT8CYC/oLhKZ6FEKQF9iiBuIsCgAGqsdeXYWhCADJj1Bz2DoPThJjRHAqilJjQEOxB1pPQvhxyuMNgnfFDdC3ljrOna7oXgavC3f0tfTVALcbB8VyThPUCDAIAzrHSLEq7PK+HDnsUAThk70BhF9v5cSVmjCiBwpwGk9h46HXgoSfMaA9b1LBZ+UBDSJtenzpNeCn1KcvJ7As8dq1mk9uF0A7qIcahpjUHBbdXQGnxEJQcDQJACxsabQO4yblV0FeLAYw+uYxg6RvXDYXfUWQk/AnAZmY6M4rvhvVGv9EHhHHGoSx9FTatzGGfOu0utXAIm3zGPL7pNF8EMswCzlKpUubf9XrDYWnLoY3LjuRf1pDTrCiZdSJsY3j9wcMMwLTkNYYCyeC2cYRQzzD0DWtc2y3jkWLv0azJLYG1jwsVQv/A+QGM4Ntvv432H9hHs3M76H3vew/dddcbxTPWkHvV8UHmIWcY1Tq+LjvYNj6ECmjPF0nEuDDU1YIcBzYMyYCYV8QqndsAAEcDIPGC3pUGwWVtlS0oWqFZ1vEvCi2xvSYOuzbvcggYKZZZ4zddPb9ZNwwwdtoX0bi3JFmtgXV4PFaHw6h54dS4Vvi+Dx9MUzCEApS0M37DT0Dz/KZcPKJGIVl7YQa8iL6yUJSKIpuaxMAe9RoVclHDHhUCNHa6dDRCCnoYGkGDm9xQPpaBL7b9Wy8QLf/UXJhsjQT2MfIF+DLpYufTP9AhfgsiKHYAXfk23M7ksy+vcfQ881ZjtonYg8nlq79um6s9LIbsvgxLiKQy/bUHgJOPT9hEx+oYYQ+aIdza2gszDCXZE6PundilPkIBGfcgIx+v86QLaIQ3atGtjfcYL7QfGYpAYuYglsm7xfeGPM6AiM/PTQSNfM6rKCICkFRrMwjNi7bk2OfuyWEG+db36/BQbB8AHLd2EwPAIYvVCwKbFD3bvDS2uvdG3rqOg0RwR+LaM+5+doHN+AEMe8co9wv7Laz66kCF7C8pYz3lIQuH6VMjChJm/4afFSwbfI4Hjh4C2SG50UQxMVnZOErvAPmAB1QqpCg1aNLLL/2EvvQX9zEbOJ3t02SlRKViljZqy1RvNhikRIhkWG/YGZ5D+hpQcAAyQYoyuQI1milqrKXok5/6PfqNT/97ylenqAGbD5NA3PC2CvsoKOzazwSUQZjmleWrdPn8Ccr0m/T3X/saffHP76df/M1/TZ/69L20a3EPtbuIbJfncLHoYqPRovMXLtLJ46/Q5aVLzFKD3QU5g4v5NK2vX6JnnniEXnjuCcpnOrRzxwRVKkXqdPp05txlunhxje646230y7/2SXrbO36WcyD30wPq9ruUGvQpl05RKZeiE8eeoc/98f9FD//4WzQ7V6Ber0ZZTgGWoWazR6trHaqvSo5YziFviInCiLUgeSv3L8sdEeZCZuGcucYeZqL2Te9ACNY5mp6aZnsb2Hfnz12IvL5i2GGfEzavCb1szgyV3SA5aJo2c7Q44WAzWB8IC95FPtY+h14GI1hseRL+WfRS95BiG6zJGSyRm40WafVRbKGyHrzApVe3cMBOY0/NFbJUMbl2Af5evrDEtjIO1dwfUKkC9maRNjdrvC6mdszxGqmUKzS/c94h42D8EMb2ytVl6hh7MBY1Ij3C1gkGcK22Qd1mh/qdAQ2QAxpgeEXAdwDxeE+xUHLS0yEEtJBUBgwMbmxs8Hwi9+/09Ay38fz5s/STnzxDjfVNJ+qihEF3lU1XnsrGFfukzB1Hb0RIdUMY0n1jA8MyvRphEQQcsb9qvba89oPG8ZI2usQQAGwB1q5c0luR2M/Z+wPOJAYAToFUBXsvk45g+xcAGDZY/EZecIR+ljzdQtoCSUbHwu6rMd+7jTZ7TNpiiEYAgEE2AugL8NmkD8T6KeXzVASJC7ZiZgln2HYO+YL8v5wmUCTbmDqxbb91qnLaqxLAP+pB8xYEDsfPp1df0zSOjBdks1QpF2lubpYmJyZoZXWFzp2/ZMhfZg55TaapWMjQ+mYryaUmvkk3Slz3I3Bjoq/7KdqeBhbzO4evivyJhkIWxU5+hpcFA7dpgLYIxYJ/EiI3m0WohSIrEgImyrOa4J4PMIDDHOpXctFCyGveWBz+UCAk50LG5NoQ5VpZwgwcc9gG4kNetXUON4ycxqo4O56JVnxd9aHkQyY4x4YyaeUAMxdxUyfCXCvDFG0Xz0ZR6vggZ+BR+oNnoYDhQOMk8xn5DgMgQCD6IWCihF82OXDZA09zDOsBbw418zkDmG3xlCqUSjQ5UeW6Edu/2Wg4eYzlALOm0rRVmK/CAsbhhz4oo5ePUDNk6I/koZCczjioOe+JFX5EwrhYuRks4FX1AD1ItSxWARQy9uLM57l+yfvbYdAXHpTwtFPmsgDAyBsBBjAStqQknwPn2TVALtQ7KEXqWICR5bzErtKkgDUY1BzuxuSOzhaKVC6VROFESCFWPoRtzWA9h4AWZi4AYCgW3TbCTWP8ctRud/kyxF6IUEAyGc4hUp2o0s03H6UP/PMP0M/+s3uo2YZHaY89sFRngYIJAB8MZUyVAuzOrrMuqu5nthwYR2wLS9sFgCPkSkj12v4gw0Oc8UAdYqOkmUIYQWViDWRJACxzAQ+7h/uVNE+5OAAtkZge14QSXPkwWBBiRDTzbpkaE7XWLiT4o7LIR4VTfBYWy4N8pIbYBpzA+Y4e38hvNQp72BEYM3VJdqRWEVyV91OnrPkPMV+HGaPi9rJe1CLKbcmQHG/AdtoeMo6JDHwcqSH8JxTkMI9Ez3/4t9sCCBuAeit1JVljYaPj791QO2JCUIvjxyi79TUAgNE8EVQBDR1NZomO59eIZRcG/fjLR87D0F7z7mx9r71rwwwIQ/peyItvAMAjLt+hcbz+AWC/DuY3EEI+RpUZZXcnLTuSyEhaaZJyYQCwPuvDbyx7YqiytZW+hALASfrilNluAFgEpjgIRMjNyO/dAY0HJK8nANin6AVMru1Q5MI4I01YbOHYe1OUyuacd/G+We4JI6dK0Hvj2jLu+meTSuxIuAWC3mM/P2o75EYf/mN/P9zOMJ17GwBg63LvAKe+kdJzn9OX4X8Is5zKUnogeWlzcJLPEHU7TcplelQupunc6Vfo777+ZfrWN79OG2vLVCnnqNZcok6vQelsipBOF4Ay52yFzWOQYYATNivYJRAGevn8Jt35pnfRv/0P/yu9/Z730HqzRy22r4ijvRIMOAKdDQjCdsIhhV2CxKDbpldefIYunDpGD333AfruQw/TJ3/7t+mXPvZxqk7NUKuDVF0IUy1pudjeBLsIzqu+hARevrpKq6trVN9Ypc3Vi7R06QQ98uN/pOPHnqL52QkqFrJULFZovdahHpXpnnd/gG678200MT1PO3buponpKuWLYP21aHV5mRobK1Rbv0z/+J2/oX/4zlcol8X4If0YQhzDXpmiVmtAjVqfenUJka3RCdmZVueOVUKzp1SGQpfWBWcAVLZ3wl6aydKuxXnOwYnPLl68SEsXBfyUjeldpyALKCs1LaZDAXX584zkHXbIJz3OmQtbmjQLNkgBensMHPYZBE6ZnLsoIyGRjW5jgFxPC4w+7YZ9jl73/jNAwGEZIqwVgFF79u2miYlJzqm7srJC9c0G200R5Q+s6M3NTQ6NDbvYyvIqP1+Znqbde/bT7sXd3Lzl5avUaDZ4TYCEkS/kqFItU6VS5siQ9UaNw/rWES2wARuxcVroE+UqZdq1axfNTM2wPZEj87HdM8vRKDEvAmgT1eo1ZqqivcidCnvfxsY6Pf/8c3T53HnxxzCp9ty5MxLFmUtZH5gqtYs7LFTYi02IcLxTv/eHylaQ3ZUT7iz5AcM4OZ5UFNv1SghqW3+0N4DsATljbBZwVuQFp34EmSdNvW6X8/4C+AXzl4eI50ZssGJ7NR4u1jkVBwAreYlM6Olcvkj5fIHtu5wiENEkTRo/2GoxF5ubG3Tp0gVeJ/bpM874ydb3nxVmAYx8VIxyWhqx4Ww8GUPbkYCdO6APG+a/pm1EdIZsViJfggGP/OHIC/wP3/n+6A1IuqhulLuuRuDGRF9X03HtGlMq7hwIoOrmtJDLn4YsFu8Zl01rHzCuY5iGf5bnwF4s8qHJCqGjwRgPNfVUM2xPfA1Aj5UBc5iAAeqygHPiEW3y7EJoaS4RgJbwIkKuD7wIQgs5TXo9hG6AwmOMc2ZF+01qAlg7LnwKC7sKl3ULkFAbUjadhkIgOWBxmECz83hrGXAUBxD6jwMOYwHlRZjB8grOnwul1oRTBiCJssJ0hmImXmdOvgPHU0wUYgaTEZqn1WL2K0D3SrnMgGmz0WIwVS9acpB6tzazj+H9mJMwzHhPB+xjM8YIBYQKNPexArQAL6FkMjjP4b8FOOZ14NzsRLGDsukNoyFKlLquCkiaZ/Yr5g9KL8YAfQA7l8dEGcAG1MV4QTlDd8AERo4TNWRxOG+02/wwyM3KMZ7RMYBCMaAWQkw3mtTH+sE85IVFLd5p4mnnOC0YD09uOdcnzhEMUMNbFaFtdEwmAAAgAElEQVSy0xmCvwPWCuYC4C/KNltteuvPvJne+973UnWiQlevXuUxg7cjnpmcmqKZHTPseTg/v5Nmd0w7jGgXnfVdWZ0xlDmNIgpEGmEsRSRa8AcoMr4USkMX6gQAkjwT8uYkt/oROz5kwFd9LObU0+eGAYCtyue4To5yHAfUFTY+ch8f+8fcAY3/bzhrKPoV3sWnIey1UUkY6SHqtdGAI7pn7I6R7fOHe/WPZbx1M/H4Ou3wNMj6Q9trPnL7PTxKiaZVwb3Awu6H0XX5ZJLprT4zHCLKPWKlaPQMcx9jOxPuheHUroOlaSSsWYmb/6gJ3ApwGyj2Yvs63JpRpIP/af/rxgKAI+fI+4bh98Vv0/gNFDUC8kbZpna5pOvb+/ZhI4DWGdyGxABw4DlptNcAgA59sXsQvGySsPVQT9j4ecPSx8/DOCWStDG63kjDTILNMcaW80iP8Y+AYX18nBGMlE9B68r6zHWK9O3TBJ3CEwmGN7R5Wxv3LYyU50z3zUEQABz2KqfzMRrOkOxxK9wOAFGdcLxqg5F7Wxgm7yU4qCL3lA9/TZL9HS2/EyzFIR0hzK3Ho21Ezp/5MmBq7fbg62u1jhMbnC3dRuchycx4d687ByM5gwRh9wkHZBz54a86Uvcfce2PJstCzntGLUZ4sdpkgp4x0bFkPoZ1F1l7fcZWYKMAIxWpe5GmjGEX2I/gxE5dSlObQeBBp04//N4/0P/7+T+l5597gsrVHnVTTQ6FjGi1CPnb5VifEmWNQxVzOrI0ba53qbeZok98+vfoU/f+Hk3NztNavU1dzp8puWPFBiYgrZIDBHgAq9RlKcL2Ui5k6OnHfkRf/+oX6fGHH6aZ2Xn69L/5XXrnu3+WkIa1RwCXcsovNUoc2jZAQFmJWmfAm0wGn7WptnaZfvDgt+nrf/uXdPzYMzRRKXIO2U4XhqIyzc7to1wBOWNzlMkVaW7XDM3OTjEb9OTJV2h15TJNTxao216n4688TbXaMpVLSEeXpXarQ80m7GNEzfqAOpt9Zo+qvYtPEmMz4jmTP8SpwnZuZtTOsGMNgQJ2ptmds5xLtt5o0KkTJ6kDYkfA9QplwWJEKjEAtwjZLe/AOkDEPti5XEZ2u9Om+kaLbY2Yo3wRac6Qcq8n8w5CB9B/bn+K0jlJT8fN7PYZ+NblJ8sVxBbTWcMGVlawLRulqKxbsdfay1g+h22wMlWgHTvmqFqZ5DRuZ0+el7CzTJ5JUala4bneXN+gYrlE2WyONlbXuI/7Dx+hPXv3cb+vXFlmFiPeA7sj2wwNuA17MqeTazao12lTDyQbYyPEs6XpHczkBZMY4G+hkKdSsWSYobCN5iVMMee17vF7YK/cMTPNc4H2gbH99NNPUbfRdNm4Jgd20K1NATjoYCCzIBwyE08MYUjAXYke6dySzDCKnV0+DXLg08/t9yY+T2LElw0AMznGSVHHb3We5ubxnIuOZWbcrAnZG9jfiAAJAlmnVWeGthKv5C4qhB+2+ZsQ0CpgBcyUKJMyEN73MwHH2OGxYMEAzsMmyyHjhYGcT2cpD5s8gXWNXOh1urJ8heqNDRMS3T1RZbyTCXcFraOGUvM3e4lT/g3v/j0eA9jagyaXtEvawtkgP1jDu+ZnaXFxkarVqsmxLRFIsfaxR7729W+OdkSOcAzeKHp9jcCNib6+5uOataZQmAu4N7qKmgsaejV993OTg9cwYMXgK+EecLhLfmAIaXgp2uxQEx4CojclOV1FyEPZFEAUv3H4cW5ePQKtUBcQxghdjQNU8qmqhxC86vrUAyPZHChWBRwrxw28JXleh0wZmk/XMJpFETMecczwhWAscnQPtBtCEnVCaYOCAHAUwKSCh/YE2vc1CZEhChKHvDAsWrBA4cmZzucYSMePhAcx7GHDpsbZi7lA+UajySGTWWGAEsQhSzKOV6Z1ShrlYUC5nIQ6BvgLLzvkAIDnHAQ/lLA2Qkkz0Asg11XyNaw1K5smdLR4f8pcqaeR5reVEMyi0EjYbwHrUa+GW0ZdWDPChhbWNFjMCKks7HCXiYv+sacql5e8zBgngMd4Tpm76Bsrur2ejB8rBBLqAwzjeqPFILD+uOGyBwzgCiguyofjCcjzBe9P6Ys4K3RZMS3m80QDAOJQQnNU5PDWBQ5XhNA+hw4d5vfOzc7Szvl5OnHqDJ0+c44P4FtuuZnDcezZvZve//PvoX17F6ywLnyNYkWJPUYBvDt5HfyKTzJxoapFIgNLZJUR13I30mxgDR7bha+aWFVLwZyogn6l0HTWfiTgjhXdW6sOqX6rx2VEB7ZY97DZwO2aEWlDfU3aG2FC20DE8LCpQSBqQO0uDivZASF07MqMJ3FY/XF9QR9i11lE47fnUmW1MrHDRLI9nqRU4Bg5QKnPw8M5iNlNzL3MOSAbwtKFv1XH2r28DkPAzuP2vS6gSqdcZAx2CbkW1SbP+ksyYJ71F716BAB0y/jh7iT80yCIXJ/jUHsRMiIOoA5qveeZGAaw6k3hd+PoHjrrYdRxd8rH7XBT0G+XdUKsugfUOHLAc36FpDMIHGPfoRsMFLsA8PDwiNx11lfYMMTIEwGPAh5OIIfGnrLYB5OARm4loTLYdGuUefXXlcToMv4Z4L13jF9P7ICOVGDUdsSqXyFvH2VeRurAqIXt9T8SfqOORzEjwF+HblBu7ShjMVw2QgcbqT8qK5OcSqMOsqs4eECCIaOtv954WcD1jTKA+ookR0cQ+42fd/WicV6dVIWIm4khfWKky5w9AN6bghfkHm2Hx+kc7vDJO0eVN5YKOrSrRp0L7XWSpTC8Mq0zaJRN7Fca/KCJ70VeAFh66PQTxANWcI0e3ddoAOYl/AtoaouKuT5NFtMMAP/Rf/59OvbCEzQ1m6X2oEE9yfHIeXc7XdSeolwmzWGRma4wyNPmeo/uuOOd9Fu/8x/p7nf+LDW7RG2YmpiC6v3Re7GnqwqKmitzuZCjpx79If35fZ+hH3//Ifrghz9Mv/3v/j3tWtxLtXobnv2SXg4wnLmsGq2HUrD9cD2w6WSBVFI61aW1lUu0tnKRli+foW9+4yv06KM/pGoJ0QhLHMI5myvR3W99B7Xbffr6175Jq5dPMesPgGd5ZoIWF+dpemaS6o11unzlAuVzadoxPUHpzICajTrb1+r1Fq1dbVN7s8c2IJMtzRkAsXOZSUq7pBdnrasdUYaZ71CwLe3eu5dKpSKdOXOGauubUp/q9taFCYDZxOSEADNZonanKblKDWlEiSFClBFboESuk3Rv6C/PNUJDd8SOFfYjRBT3WxlzI/tUv1IATgsOBDzmsui/AwCDoSMPFatZ2rUwy3l2YRsDIaJWa1GnDnuatJmDSyLSIlLjwYbXBSFGIiLChjc1O8uR9bp9sb/Bvgd7HextaABYxLV6ndsLu2y32bTy8goon69M0M6F3Rz2WZnRJQMSAtQFMUnDD2tURwD0tVqd7aWzs9OUL2RpaekyPfnkE7SydEVAYo5s6ZVUrrbnShuV75h/jmTIpKk+E3rUbqnycVw5GTq5Cb5wo2ep1FF7jHddB+x+a/m6/XWJP4oTYHxBcAJY36YB1qlsFEvKmagERJQvFNiGDNLNsK7u2hJkKQJYF2cIjCkTjaoTVK6UOW0g5jkD0dmRfOebtU26cPECtdtNxgT45m6FMHfZyC4TPOj8UicQ/c7239G7OsZ1z95F2jW/QGfOnKNLly753uWyda/FvPvrhCx54xvvpJtuuon30eXLl5mJjzU4OTnB6/Jb3/r2OMdkglV2o8j1NgI3Jvp6m5Fr1J5CYYdjZnUPejesmYc1ijj+jrIqSoCEilbAWKoSsE/C49ox51XocC0GzOMQKgwAQ4mDYgLwVHIhOIxOA+wKmGDeZQxUWQCtaYCcAhQriIywOC67V09iXdYGAOZ8HQawNMC15F4yoDCD14IwqDeSfgfFBPkEoGwA6IOixWzVLkJYYFQG1Ot32JMSQKyGwtAwC7ZnHOuBJqevelECyITSY4ds0BwFPMjwskSYH+MFiQO01Wo7Cp2EdhbFkgFiE+YBk6Y5ZzWUMd4JxRNhUpBHF4Jfww+DDSxgqoSztg1iWC8cboaZ0QKSCkPae3jhQJRyrAqafMcmh3JWAFz8OOGxjVckK0Am3LSA4/IOBn6NegDbDQ55KPgYCyiCGAf8aF5jMIgB8vL6M2xmePih3WCOt9odz/rRdYpwMwgXwqvcjKd6VzrrbADFRfJYC8CcoX5XVkkhl+d/ksMmxQrsxvoGK7Dvf//P0T3vehddvLREr5w4RcVSifbt20uzsztocfcCs4Wnpys8V7k8QqZgGXrFMl/8dN2OwcVwxnDUW/OQLLIr8LZxiDDpe9ax/wwZ6BPadGxAN8j4YTxvPV30ALiiiOotJ/lQWOyoLYK0gT1NWmdMg8PG12vu8V7wRjlqIm2bDigoYGGgkc4HMAUpu1FGeN3To7TZLivtjwaxo+reHuXct69HMOIlX6/BvYhU9HTKggqpQ7dZp16DoYgln6nKaYCnewEAozELOuslCAC1r9By3siFL8lKDpdW46yi6BmQy2xcvREFYkJEiy0mfBbjjLH+N4/KAHYcQEK7cL0DwLJuYqcobgpjpnlonLcLABYzRXj7Y4HcAAA49pkEgzF2kXjAx1/1DQB47MEe1uRGOHv04ai9EyaZtmO/bVuvtwQAJ+gJ17+NJhVrfyZxwgtTvSLH75rKgKgcw0O725u6KKDRYwPACReQI139U21NaYJVEPA2RVASqAgJ28rqxkh7OEZ3sLhbQU0QI/nwN85HIWMmbzWa3kjtjR+IUeZCez/u7tR3jdQFfZnn8uRovYlkstNHJ/4wJl7HU5zFUYYjvCHvaWZAk+UsXTpznD7zB79P3/jyF2hqOk+5QofaAzBBJZUtAGDYorodhCUmmigXCWF+ly81aeeuQ/Sbn/x39C9+6dcoX5mkJtihSIEVjh9aOr9rQ5G0bSkqFbL0zJOP0Gf/4D/Rcy+8RJ+699P0S7/0cUpnC9Ttg4kKUgUICmKpkFgl6JX8k95mJL8o9amQT9HlS+dpbfUy7Vuco3NnX6E/v++z9KMf/YBTo01NTtEH3v8B+vAHP0JPPvkU/enn/owuXThDUxMFKpWylCtmqQ02LfKSZjJ05eoVBoXK5RyzqMUWRcyyHnSIum2iThMAMIBgZTuaLqOJzqJyV5fcU8ye4TISahU2ourkBNvPNtc3HVummxZPZhzg78zMjEQM5P8hTVqLOgw46l6UsXaiC2aI0hl5D9uyepIijRnjCPOsAK5psq4tbmrGpLHDkyhrwkIrls/2SUwByLE6NebOw2/TC5Axs2DuK9NZmp6Z4ryjAH8vXVqi+kaXem2JyueYYxBJD+xPrS+VpnyxQgcOHmK7HEL1dgcg3HSESVwu8zg2GmLDBGO414E9VtiyaI+QicQ+iTDjR266lUqVCaojCqDJi6ogMiIBwvmBgXPDaIctEfmHAYhNVKtUmShRt9ukl18+Rq+ceIWamzXqdbAe7AUhi8ErayyJAxumIfcwk58JK0inJ/ZsR88aScjEy8kkJdT+b7eD59wherlyPKg+rxnLduZXWzLSDmoO6zQTYTjtI+z/bPMEK7dBzXqN52zHzlkel6tXljlKpPphWctMxlqjjDI+kKV0Nks5kHHKJSqUilQoIuVgjnKU5jzQEvb5ErVaTfO8ODpgXtB3xRa0XsEi7AXv7b1rjzDzJ1vPCds+OzdNt956G01Up+jkyVP04osvcepHjTBq2/1HO8/jZ9U7l7JHIRumpibozjvvpB07ZqlWq1G9XmfHEtjJ8fdzz70w7jEZ36gbJa6rEbgx0dfVdFy7xhTyM3w0useMq5263i/uRUUOMnd5CNSpzFvHKmwBwArkelnFTvgDPidTEnKXBb7Jocvx+MVzR/OuKhDrekQZ0JA9xCT/rPOPAMx1fVqZKmesGhvgWjyOOJcxj4OCmPgsyw/IBRB9M30AoJkCIxbeSxLimVVQkxuWQxlnMtRVVrIddtJcrN0DRBRuKHR4ToFX7YftBaZKghx2bj5hDkWMQwpeTqSALMZCxlLfpSAsQF2ApFCM8F5O8l5E6OMih0mBd5soqUYhc8ZAmb3C5hWgX5R5Zcmqcs5qgcPMBjgqXnuaMAUKKfqjBz3KcygUwzKW3NHiDIAykhdYlXAN2Z3iOw/6IPmDMRcGiLbCbQOYh0cdQoOjT6gP3nYAx/F31yjLXAahug3wXigWGRgHqKs5iLmd7JyAHCk9viwgBDn+h/Zn0wL24qIAL1U8ixhN+IxDyqTSVC6V6YMf/AW66eZb6PgrJ2hyaob2HdhP01NTdPjwQZqerrJi/PLxE8wu3rt3N7+/UMzTrvmdrLjoumRgnP9KJrK9pcTLLZIet1XRE0AgtD3inKYbARRqONCtO9SeYGBRgQzxVg0CeF1ZNTx2LrjL42WUt2HDgueWN9ZISZ1WzUZjtucp1KBh6ZZhL49uf/ImB60ubRf/Dll+fuVVZZfz5pC8v+5z0Qxg54IZOkjRfRwogJlw/wwvvziORpIx9g7eKAr/mN12hz9B84LfYXIEcpCsYQOmronA0bG3bAjBWLcERiZKsoWazXhek8hE1WbCehkH4I4wA4FrfYTnQ+YqqpdbBoBj10fcOF/fALB0L2wRxnbeUyDKPuOf5SG5GBECengZu2Ou8G/4GREnn/wA8OgA7GijZJfWVntPu1HtXK9fAFgPTiPFRu34+AMf+uQoZ49WEiXBovSGa9D88ar8pw4AWxM19mmzrYDwqwMAJ2HvO2BMwpXjAYOTqBeR9apdZQv7PyCCzdAejm1neBicYcc6b4fYRhAht7ynT7Cr2naLPf8aj+2+6VJYuahbnnMHkotNQp3THkN9a6gmGwjouycnzHdujzGWkl5WLq3CAO1SKZ+mzKBFf33/n9Ef/T//B1F7laamCpRK1WmQ6RMiGSO/bQdU4BSYj4jMluZQzmtXa9TeJPqVX72XPnXv/0QLew9y6GcUBQAs8xc8ejq3bC8xtj3YSWDPyecytLZ8ie77zB/SI48+Tr/40Y/SBz/0EZqcmaVOD2zVLCFKrxvh1QWAAfjKD2w4uCMiYluGzp45SetrS3Ro324GmH/yzJP0pS/eT0899RTdfPQofexffYzedvfb6dSp0/TjH/2Qfvjgd+n82eNUnShSNgeyRprWNtZpz+49tLC4SC++8CItLV2kQilFV66sU2dTIhSiHP7XbQNgl0iFLsnCaJWGGKFhbHmFOOvE66ihtj3Yn2Q0rfFMEeWQy7ZSYRudRhWETQjhnTnSIf5n8gUDRAKYBMIBrmeZDIggErYZbex0+jRg5q/txG6tSUstAzOa7XggNTAb2F1rNrinoKBiYniPeoYImCV2VABNlZkcFUqw7aKuNLWaSPUG0D3FvwfdAfU6EprauQem0jS1YwcdOnyU8rmC5OBtNHjtI4ohQgfDdrmxsUkba2sMwvJ4G8IIE5EQtQ/5sfN5mt25k3bunKdCuUrNdpe6vT7b+mCbgx2WIx6CtMKezAYAzqQZEIOdEGAzSBuDQZcuXT5PLx17kQHnbrPN7F+vY7rIBe9Ol7/kmuoClmqrtcOluyzcsU/vhKfbcLFQANi0Oe6ObXppXbHkruVG3YQNF39lGKDFGsfYMh7AttwetdotBiCxGABS4u/LFy+xbdRzc3DsYUI8k3+I9phnYLlQAvhboGwB6Rsld3G71qCVpWUO/cysbWO3xjzs33+ADh08RGfOnqUTJ447JCCJEinRLNVOHjfAmrN7anqSbbxzc3PMRG7UmvTSS8c5fDj2vou5xNXofh+lswfpQH4w36qJZmamaHZujhnzcHZARNBOp02Negv296RHafLG3yh5XY7AjYm+Lqdl+xuVz09bp4qAoKE/TkkXBFbwV4BTFDCHHR8QAAclhIcrKMUTDYJZvJ0EZBQFSIzJ+LHDmMiBajN/XQsyA7cA8QDGAQA1gp3DRPTgUWNCSmjFThulrZ7cxwyWAiSU3MEp5Pk1irQDDJsw1spyFtDY1IOwv5kClctlSmczrJxBiDrHvzn42BPPaE8K4DEIbA4tW2jjUOA64KWDUMd6+MA30jyj5kAJ1ZwzjGjxdmNA0yiGUGow7gIAt0yuZgFhOR9CXsJw43t9rzBfEabbZgDL5ULmSXLxKgPbBYBFqVHPKWZ08zKQkEUaGhosXfFMlB8GhDlfTE8A7ZTJi8EMb/G2VI9FvlwCdM1DYZMc0rLWkEe4x+PD4VTabe4PFEr0D+OIC47kY84yoIvvGs2mAMVQwgGO53JUhtJQAAuYmN3NoaR17TJ9HWvXbT/PScoAy50uly0VSiZ/RYpz/GKdvuUtb6b3/dz7aXHPHr7oVKsTdPToAZqcLNOx4yfpO995gJWeiYkKh3tmpXOiSm9721vp4IH9PFc8vj6lXDQYHc2EYjwqPmqAMPCaa6WA503+11r34qHLvmvLHvIk95uH44yTcrfyKck+0MW+gDktd8IsuZ0NVrWtTy0QK+EoD42kYzywBnAkg6mGWUrSgHFCAVotjjKODC8AexzHe3EQNBCwFPmjyGuR7XwTWIEuwPAeRgI7MWMft2ajztv4Z6VDW7kWJlw6ASOnRlxrA1ul1CbkMQD6GqplPG3wb9+IzrkmM+fmZ0mikHYFdDgqgrRlrwlZfjGjb8ufUABY9aagVxjjiec1lhEmbFPYn0c00f4qDiwOflXwOOvKjFubHhmYpC9DZZKsYOO/5xkTa2UmjbYQtgJiOhn0dVIAOHhFyIHhrBp2QAtvXHTzfADwtgI94RLbNgy7MnA88Pn1CAC7/Xf3T1J5P9Y2iXloK++OWl8j6TPXomNJ6ny9AcCmTy7zP1wGBs6NX3c117k4WS3KRpxDSZIB1zJJtLx4meAn4iQDft12jrv2MRJR0TecXoYqkDpvw/OXuE0h2K3HATbhlIxz/g9pLkOLSNaL9DB4nSZbdwk74ewN+Q9+Y5SKYL087o4TJcvce2VCfcTpjre8fyxE//R+av+Fp9Pm/MfnDEk4JAOmbVKG+jRRztETjzxE/+0Pfp+ee+bHNFFF3ssmpdLCOmt3icHfFNtDxDketXU7PWputOnd93yQ7v3d/5luv/OttN7oUjdN1EvBdmeDOcNz5My9mQgWNcyo61MhlyHqt+n+L3yeHn38SfrQBz9Ib3/HO6kyOcVMZEQmhn0DKeJU47FDQPPQpNA7EWClYpbOnj1NjdoaHdy3myqlPLVbDfryl79E3/i7b9KO6Rl633veS29+81s4ct9EpUynXnmRvnz/ffTY4z+kiekJ6ve6bLf76C99jD7y4Y/QE088Tl/84hfohZeel3ysAHxBPORXCnmD8yQzmClnudq90EcZRzBteaD4xwm5bP5mQBmR+mDbg72NUnTw8EHaf2A/nTxxkk6dPE0Li/NsV4Sdk/PY9sTWCZIJbJOwI4qdEDauPnWMrSuXQ65kgGASpQ8hrBH+emDaw1H1BPey1DBXLvPQw6kAWCxsTQa0dPzqJVOd2AcVFNTz1KxbIbNIncjuVp3NUbma57YC8KUBbI8lM3Zpzs+6tLRMmyt1HotcMU8Lu/fQ/NwuHniAU6gOawF2vtrmBl1dWab6Rs2EuRY7MtsQwcS1jplCtUwLuxZpcnKKmaFtgMyw0ZUE0EXIZ7WhyloVdiRyQANw3NhABD+iyclJKldKdGX5Mj319JO0unRF1nXHgL/mTLVv53pWeGShT1woAGzvpOsBABYxJAPpsGs9TtbBco93hN6vTHmn/yZVJNi5KAPgHWGZ4eQALACRFUGywfgrmQi2W+TrXr5yRVL9OcLdtUfAZiyEI9jCc5LTuQQHjyxlcgI0wwbdbLVoffkqNTeR79ewxA1XBDbXu+9+Gx05coSOHTtGjz32mJWKUsZBxsNLUPCf22g39mmhkOO6Dhzcz2QrgKooe/nSFXrmmWepXmtYKbW8jiJx+swoAHBQWcVMJNe09i3wvB31cBvt0L5R+roZgRsTfd1MxbVtSC436eiTkq/XBoH1FDPKjUcPVe2FRaEBaN0cvHJISChoYcm6hwfncDD5WKGoIFSJk6zdHLp4nvOc8t+up42CzM5hBLYl6uh3uGw+WyCE9wUwJwAsBK14C3ovOKIuGxHO7ZQyrhDkdmp4Yw4XzZqeNSHSb2Z4IhmHNFZySUDxM55vKsCVjSi6sKiy+h3ATjn8RbnU8ZBQLq5nkIak4JwGAHyhURllSPL0gmULRRLKnuSnZdDT5PHVECOdDoBUk6s4Izl+cQDjR4DjHo+dhEwBMxeHqoL5olxBkRUGMXI4CGNXriDcQX6nAvcc5hmHK+d6kDIcwjqPQ9rkeHHyGkP5R4gazVuC8dVchwZwh+LKcwLvyLxJVC9sZPRXnQokNLawf6EgM6DN/RHGteRJlrwbCgDDk7Df6fBEwGsMijfGudsTYFzXNveFoOQLoKyeYdBOxQMSfRQvQnxfLlWoWCjy52+664309re/nRYWd9P0tOQy2b9vgSanqvTsc8foge9+l5XMO+64jdu6fPUKrayuUqlYoKNHj9Khg/t5zhgAjhQRw6Lc/iTs2bEPgCTGdNuIJBqi2TtmjyYReU4OR29hf38kVI0CANa3SgA2l7bYVwbimIlMF5FVO9JkzAFP/Nh4OKzT9jjjSBKyZZAxQxXo4O+MJIlYU2rsiJ2/kAKu93pID+MMnjE5hIMUbpX/clxsbQ2ZU3Xc7oukjs0TGlR9AgAYJ66z9/RUGLGpmmYx9DGMgDWGzjSKMcb+sUfaNt3GAsBbgtjVCOmNnOIIPDuEX0gfHQOAtsPX3cgUyDHDLaO3FeEwPM7OJTLBVGtXxt8FCSXgUIqBeADYC1IGdyZu+4b1azsBYInCM+6PJcC2sgwSv96XU06P/vE7EC5DXbViqHW2McsjI3wTGmd8ETbMZJQAACAASURBVBmeuPPmruSWV4bFVs6CrZ4ho7Q++CQIr8G/O0caqq02LOnzQwDwCK1MIny3OwS01S8NAR3W1WGHR2/JoZ4mlQFxelHSsY8tNxoAHMdYjX1dRIFx91noDW0b1oXrBLCVnvnXhHcRRMk3v2rurKe4LeSR+/FnuId5PWpXo6r3tTOoqBaJ+s67z+L7E7pffV/IvSh8z4rFTkYHy0ksMLpn+pTq96hazNHm6hX6k//yf9KXv3gfVadylO5vUiaFvKlSd6+fokYHNhU41IPZKGugsdGkW25+M937O/+R3vu+j1CXclyul8G7EBJZNOkwRwi919kOT2KPSlEhn6WTJ07Qwz/6AV1dWaW7776b3vIzb2FGJtJypUFm4ChtLslZ4u2p+5uErAYLGY0F0Hn69GlqNjbo8IG9lM/CrpWmp558kv7xHx9gZ/6jR47S1OQ07dy5k/bvBUuY6LlnHqX7v3AfPfrYj6nTrNM9b38H/c7v/ls6fOAQfeMbX6fPffYzdPyllylbRFJaon5Hbu1I75YvZimTygiw2uzSTTffRPfccw9dvHiZHnzw+1RDSGAAK5YyyWxYl9Ys6e/MXRBkinve/U764C/8c2az/s3ffJUuL12mubmdzMaDPQ+2Ktiy2HaFnLEDkBMQua/GNjvY5RhIzqQolwcQJuxrhHwGgA02LwO4Btz1mDT9CxPlLIKG87UERJRuIQpfHra8DGXTeV6I3XaPOi0rtRrWSYYoX85QZTJD2bzY8ZqNAXVbRN2mMJIz+QwNOgO2s8GetrBP8qSi7Y1Gk22CAPTwXjCANzc3qV6TUM8Oa9YRX7JWMNbQsyZ2zNDBQ4epWCpSo95kABDjXZ2Y4BzA2WxeGKMmrZ3wSyQCIcDqjY11ajRqtGNmhkNY1xt1On78GB178QXqtbti22RgXQBLuVeZzWvqknXj/r9avJKAeOOeP6OKS7t8kH46EgCsbF8NG832OJUXKYeAI/Z+ISFx6r4s7KaQS122nSLCI0dh7HdpbW2VVldWJUKkNtasQ2xQJo+lM5TNIsKBkKJKlZKkGkyDvZ/jkOmrq1eptb7h4gMWwI22IB/uxMQEvfzyy5yj2l77QgwPSj3lvQ+gLXv37qVbb72Z0/thvrFXO50Wra+v0dmz5+nUyXNMupJruC3so6PfOV2POKCTOA+IM4fk7XbvRVK7Yz9lh4oRmUJbWXg3nn1NR2B8DeY1bfaNl486ArnchMecKCCwGPU0tysnP3cOLXtpmDj+LDwk567tbiUHhTA69XN8BuGsydkh+BCuRASNMoVFs0ixEJdwuzbw61G24Z1mDgbUnc/Cg6jAVUFZ4hAptmeLaFqe9tiGYhWGIo3RBukv6hCw14DJpr+uF5BhL3N4aAkBDWEueXuR39gdZm0/PkE5BmW7ABdxwHFSZGGZGka0hoPW0C9OWBPjhsehnAHwIvS0+QzKKRQfjC2UdBlHZVhLmGTtE5QegOY4ZNlLsNPlwxXeVwi7jLEQcFnYugKwSs5lfIa6uY0YI8vdTpnfGD9hPZscvpwwRQBi5LcVVrOMj7KjURcAV/zmnNBYM2aseAo5PMiAeoYZzqGg0xIKGgqEANJuSA/xnIQCLUoD6kIeiFwu7+RwbtQbVG80BHDHP7CIC0VCLmAO6w1msgkjI2C9OAVAwQZAns3kKJuRXNZ4j4TpzlAhnxcmcLFEd95xBysEb7rrzXTk8GF64IHv0osvvswXhw984H108y1HaHVtk5auICxJgxX6+V07aY6VB+K8DMtXr7IysWt+XsJv+W7hw8I7Tpx7lY5EMsSu0lG+3Cf9X3uUSvOHXh5YmbIUuWGDiUGRQhsW8L0d4dl+znM5cBVRf9WxRl2PjSTO2hExoqbvQTXEzVqieXK1xBCQIP4tiewn8dV4mquGAbkMuD/O59ZnUUZ4sVOMOf78mL49pANJwNGIvgcCwNZ+TQZgR5mg0P8RB98eW8/eCB7J4NGNBoBVRuuz0T0YXsnm6m5Htwvlj/jbJ9MabJRyy1pjFrl84gzQMWsvJMS5u+5dXSRwP1vRiWVveEuJtpaEhxQsLSR6yUiSJKDwMMyTtEr/+hi9JQnX/ggAsH88onyaosbO1oWGzxfvCAXLgeC+qS6uK2c7AOCtr4GkM7cd6837rlDDmBm+IflgddZ/tgR58Mf1bNSxs8vbgNW4Br5xn4vrV9Lvo/a6ruCk8iDpO69ZuaQAqNOABD3bBqAvSvWNbYHPIO6tKyT/edJxuOZAcLy8sK7zLtvomi0QqXj79pxf/4zvr0/6Cfh3DfqrjmFJ9vfQ+aYf+B823bXlwijyc5Sy3ISY7A5DZ72vIyHNH9r9XgDYvHjMORk+r/wzLn9j56YHsPTI/PcBADMILCQGOHbmUgOaKOXokR8+SH/0n/93evH5x2hhYZIGVKNmY5V6CAfMuVbT1OkOCJFzc4Uih01tNhHuuES/+sufok984ndocmaBmp0U9ZD3N9WnfkpIC5LgKlwP0/4wkw/ZdMHqS6Wo3WrR+fPnabJa5bCuG/U6HTx4kJl6IIagTWqz4tqZaSq/9W2SQU7skPl8lk6cOEXNZo0O7d9HpWKectkMXbhwkR566CGampqm3YsLdPrkWTpy5DAdPrSfstSmfLpDjz36A/rc5/6YLl88R/f+1m/R3T9zN33vu9+jL97/F3Ti+HHKFSU3ax95jw3JI53PULVSpmK+SM1Gk9ZXNumON9xJn/70p+n22++gHz/8Y/qrL/0VPf3U08ZEY+ykBvyFOY5tatkUZQtp6rb69KY3v5E+9tGPUr3eoL/+ylfo9OlTND+/k+1Va+vrbCfUMNAS3hZR+4gazQYDlK1a04n4x6BsUQBgRFrEXAO8ZpMReCKIXAc5z9GSrfmzNifamEYo8IycEwgrjTzA+KxQFJui2AsRaXwAQjfbHRmMFZquIytzhQzt3F2lXC5NnX5DbFf9LNXWO1Rb7TghqfEMiCF79i/S5MQktTkiYY/ta7DBAXgFOI4x6jSbTthcBwAWerYB2Qc8RjsWFmj37t3M/EUkv7W1dbbzVatVKpcrbGtGY7OZPDOQMS9gA6MejHm73aSVlas8DouL81QsFejU6VP0wvPPUxuRA2uwGwppREZTfosjhewAW9fkb630fMOiQnPkutJg+86c5ILJCwAbuWMAQ/s7v7O1voEZsIop2GNj7ufMoOfokgLash01l6FiQXL0SgRLIYixTEunaH1jjdZWVl1MwMkIKDZlRAzIZGDbRZREAYQRJRIp9GAjb7QatLpylTrNhpCgTIRLJSYpECuEHgl7HnVP8DqdufsIz+zdu59uu+0WmpqapG63TY1mnYpFOBoQk3peevE4Xbq47ICv9hwnAW+Tz2R0SQX1tb8O1uDkOua1nPCyvV2tulHPazUCNyb6tRr5V/m9uVzVUqf00FHFS/PHhgHAJgRwBgAgwEvNq6sCU1nA7nLS0M6a80IAYAHqVOBKyGcRzDiIHUaJnXg94CbAoR8ccFkBRwkZrAZluSxqlxFeRnwKHcAuKyGR8dPtCasYAh7fO0xibod4I8mhBJazycsq2pQoFFBgVR1gfFtCKauHmIRVlvcDbAXrVcM1S0gVyVPAehLyC5tnHUDYHKj4WxmtGqKLQ8pAUe8A8BTGq4ZBxiEKga/hofHfOCwBiKIxGrYZXoaYHwHtwdoWhi1+ALBiPHQeNQewjpHDAMZlBGGSleXL+pB4yQnIDQVB6pM1IPUDnAb4jL84fLQJQS31GDYw+tDrUaPVpHarTQglgvwRpXKJnwOYCwA5D0b4YMBepbK2ZJNBwUAooFy+wH3eNInvBfyVS1Q6l6c8KyN5BnKxRtEuVvawjNLwmpU5LxZKVCoUuH4GzpFvJJvjsM8IIYM+7duzl/bs2UN33XUX3XbbbfSTnzxLTz/9LO3bv49uufVWmpzC5azPSv7NNx2l6ZkJzjfD486hzsVTkveKKrm8LoxyZtbbeGIkodj3FBs2DwzDAW5r7O+MWiyXBC0SCOgNP6XFvQxffOptTxIGsHq/hY1ZvNFhfPNLmPEm4UxwkxO9PdJQF/42vaj4x8a5I2q9ozQ4weJ0DSoJcwAnqDOoiKvThnQgCQAc9W7f8zKe3gciDXgetCDg4S3td1/DQ/oavL7iAGD53keuSgRV+xmp0UtLOTCarMFb2m37cC34Lho6NVpD6AZTrSL54rPnH/+9lW3Dz8PhbAu1cA8SCZCkfRzNHUNfHd6EmPqcBRY8ks54v8oAsA2s28YD95zz9SskB3DQqKtOqXIjDgAONxzpmMWEMUg69bHlRgU3YiuU8y/sgDbdGzaoW1LBh+6PBgDLC+L1A7cfUfWPa+Ab97lkoxtfalvFR/zrrm2JEQHNMP3IaaRj/x1P0jt6VmSvk8vc4LmKb5uu8aHnY8YrWfsjFajY/aUAcBK2/vYvnu2QaUHjn7zeqNmPGxM1h0TPQMy3EQLAr18EOVONJD+H6LAxazduaQc4OoTfNof1NUd/GVKkgvXNOA1+6Kzy6Wfu9wB4yQDAkkcT4G8/NWAAGGsiNehTOZehQatBf/UXn6f7/vSPKZOq0UQF9olV6vWbrKAPekIM6CCNGqKWZQvUavWpsdGh9/7cv6BP/87/yKGfG60UdSlDPUpTG3GQ0zJ4GgQhaqg1zCgzURG+OJWi8xcuUbfdoX17dzMb8/KVZZqemaYds9MM+uFHyBsyCHgPA0rWmAD07hsCSiGfoxMnT1Or1aSbDh/itim54Nnnnmcb5eKuBVpaukLT01O0uGsnZQZtKhdTdOXyOfr8Z/8r1TZX6L3vew8998xP6Kt/9WVau3KVMgUwQGF3ERunRndj0IoJHkyxZRbwxOQk/fqv/wZ99KMfZdvUX95/P/3FF+7nNimhxGb/gjxRmixSqVTi0M5vv/sdTAZ4+MeP0MmTJ2jH3A52+u8ahitCPsOmhLRkAIDBdMEY4VmUEwC4R5lcmvIltE1suN2OED7EZsWXBvnRoIZ8GRqeQfsj2KGKJSEzIK1aYxOR8sw9T6Pe2QESDcjHBKI0Ub6UpanZHKWzA+pwijYQdkq0uYZQvC3HBlgsF2hx9y4mndQbTSZOFHIFWlvf4BDMiOjHoZYdmyHSAMJGq+GXpc9sv8tkaXJulhYXd1OpUpEQ0p0O29HALEXe3zynj0NEQICGBQ4NLQQosTMCuLuytET1+ibt3DnD63Oztk4vvvgC56IFIN5uoP1C3jHL1dVNAwBglgOGdWnbt/XzqO+3/wwLrzEZABy+8x0SmI/5K58jsiMcEeQGCxs3GN74DvNSKhep025zbmeNfIk1yPmfa3UnSoGMnwF/mcGNqI4FJuMA8GWyGQPLOSYVXV2+Qu2W5BSW42T4PhCmU9tAqY6ay5qVG70Cwih7+PAR2rVrni5evEArK8sc4bFSKbHQbNRrdObMErVbgjO4P6jn1dWqBWCPdmy7AQC/mjvvtX1XnNr02rbuxtu3bQS8DGAcShJURgW0Mh2dWI4eY6PJ5csAsDBk9eCVBpq8ECZfGRsrOTyyhA3mOP/M1BSvNAa1wFplZUdCgAjupaxbuU37za4McDLT2L1uAkhEvH8GFI0sVe8WO24EH8J9UR7ww2GBs2CQIvl8m1sOhUkZsXpcoH39gQhuzlGi8VTQFgNCc35fPvw18b0Yi7QHaC2HwuYQI3bf3OmFAsKqDOfiFcBYwWLOo2sEN+oBcC2hkxHax4SDNuAv2gjFB4ephpcWAFgUJdQtuRekLZw71+TD1RDeevjpb+678dLUZwQ4FWVSQs/IZQSKOAPPui6Y1auAsryP589gmVgTWAdQkKHwumMmawprh71WweyFQtjvC4hdcIFafN5stsSrDKGEjGciQomIRyFYwEUGeLudLm1sblKzVjPgr3QjDeZvRpjFYAJDqYAHIYBx8QwTABgKRrlY5rZCiQHQjPpzWXih5rhOjO/OuTn+t3//ftq3bx+zj2d2zDp5mW+/83aanZulSqVCk5NVzvGC+UEOCbQRiwEesnqJwpgqeG6Gdgw+WIi4D9NDPMW9ikqwKcOr2uhf/KRZ304JHwDseFJ6JJ6lsPldvIOet6xQHmOJNMAzXoFql8qPEKkbwqGIldGy84L5zsmhoYTGv1BDXcClz9/yCIZ5rAHJMCDHNVIb6Rk5lkMj4J/EKG0GBhDdOIFvSW6IC37cxwP0tMW823hJXxuVP25Hyh5w99/wegpqlzufwYNrG/WQb0fOTTtjj4977Q/b5RvMsCmU/eNdJcMyI8AYZz7ishGb3j6vYzd0UIFABwC3PXJlDBUswV+Y9uqzUQxV90Ia0fpYC2yUSdRb76hrWMuHP7edALD1FsvwywwS042goYhjAAe10FOPvb10u1m2B/76GgLA4QiKNIwjCIw6cSNvhqSUwtGbMgoA7J9f/9y635tTIXpzCQ8r4dgFtdPjHJC0It/YR56tPMWRB2DogCc5e2X9jPAzytk8QrXbVvQ6BYBHHuewAfH3j7d+QnNPwBbmO3XE4MvyE+fVkdaJq5DE7i/2547dp9u2Qvy7L7Z9id483uAIQylQ75API4fFfBkpdmLkh7w/ovG+NZNEG40cr6H+Jlm7EfrLmOOubfToL0nqsu6iWkecduXRpa3BYQC4D0A0xSAog6FpiYomgGmfyvkMdWob9Nn/8p/oa1/9Ek3PFqjVXKZMtkmdbo2BQdQAmxXsGjAHIcTu5kaHdi0coX/9m79LH/rQx6lYnaMawvUiN286RR04vacMCG3Jj7D5FfKCm/8W9piTp84wAH3gwD62v508fZbTee3fv5vtNrJ+YfNKCcgMtrGyCHmsUwx1A/SGjRA2mldeOcnA602HD7MdBmXUzghD39rqOi1fXaa52TnaMTNJqV6bquUcLV06TT/8wT9Sr7NJzz/9BH31/i9SrpCjSqVMnXaLmnXJ2Yn/IYQyvitPVPk7jgCH8ev0qNVo0y233ExvuusuqtXq9Nhjj9O5M6e9m1En1IRXZoZiMUMTUxO0d/deLnvh4gXHJgm7nRI8lOWKZ/L5AvcPYwW7Xrvdol5LSCn5SoZKZYTABbkCkfSQek3kAds8mdkKYHggDGAnXZ001XH4MaxrAG/46XIYaUQHlMU+PVelyeoUrW9s0tqVDSeUrbtMYa8DEJuiyrTk/qV0l+1a2WyKSvlJWrvaoNUrdbZjwc61c36W7a3oE4Bu2KTB+K1tNNhOqFEI8Q6A4FhzsIcxecbIK/SxUCnT/MICVaoTbB8EKQe5YCU9XJbteewggDpTWSoWSxIGOiW2U9QBljpyDCPvbD6foYXFndTttemFF56li5cucKjr9qayrmX18xI14XS9upnXmd1/ZgU5B9qfRTtyJhE+iU4iTyEbAJaFYczZmu/ZuTs4F+qh5yWHt7mtshgQuy/2csbk5dVUfb1Oi23GHM2xUJQUjv0+ZXN5E9FRIjvCxm02lfOb0xSmEZGyyHZVrA3sUxCCYLet12t0FczfdsOQkMxCtwSsDYQqecQlI9ghks3dyXpWy8tvmetCochyaXNzw6QPVFFg1gLrRkqocudQ18bQ+nHpcAkm0yzERCVFJti2fZEDbptuAMAJBvKfSJEkWtU/ka7+dHdjamrPAAIVh+1gAMal5LOFgsY5RhGKF+xXA/AyZOGERFADkjJ+FdATwcOeX07YYQWXBTQE+xKHLEIUd7s4gBUghCCSw1xz/7KAdMBlN8esfbl07iDG60xy1gqArEqkGGsEbNb2CSAtBz48wvAb7wZ7tFbb5MWRzyHMSp9DliiIzJceVghNIgx+rx5siJvCaLeUMSCwkfUeryMJc2O2mx1uwSxLGXeA0DjcJJwFqlPGtc6Fk/9XVBCTs1fCS0tOYAnN4oDgRrgrmxhPAUAFSIkyYLhi3qGYA+yEEikgPcJyC3jvHhDG486+nLG7pgHvnSQj7qGncycsaFkbqtyzmm3AWtShoZ8BqHLIEHMoYRobrRa1e10O5axziLWFMQWA32q1ZQ7NZ+iP5vFFqBcczhzGptvhsgx6Yy9wPmPD2kZ+5DxCwyDnijCrJQy3MKCh4MKzDCFqCjnUh/kR1jx7iBrnALwLl7VqucK5bg4dOszr/41vehPddtsdDCTPz+/gfBUCPBCD2xubNSoW8tw+MJp3zs0YBrdccCQukq0OJRffuj/CpKDZKu7X/qqHLKqjQJeu8TBafY0zG8RdocN6hwUaPVaBgMBQdeMr33yvHesIsmEvXx9Y/I5qcAsfh/jV5JYYsu/GhLCN7XucUVxzzFhjKLI5flCNiT/Qrd95fCshpuWYGXJYslsmdoxxXQi0plgTrHcwRjCiBRsYbVDccrAKHXKTC9icTfb8yLXQ1SO8Y6Nr3C/frIuJufCHj4S1NgMWsh8Aduc9eEyHP02w0CKWIjcpoApft3zz564pHbkICWfCYYd4+MdsE6lfB25UmZJ0DwYNQYR881UrIiJeSgXJROvKHd/YgBKeC3JIDfb0Sk5s7zgqg8Z/2TeiIaRv7szHMYAjO6YOMFtbxmONXfhDozndjAIAj9JQ957jPjU8RwnW3SgvjVljQVVFAcBJgLFxnbPiujW0pAJ0EucOF1fZ6/l7bPpkKsmr38sttEvndzQdVl6ozw7Pv/f7V31ARtabtxoOWu/+kdIw6svA7zzjG3heyodDBv6h2mJkcQLfoVHk02iyyJyBI5xdww7Aw3rRKBLd/2q5Lwc1yNbxx9l0ro7s4Id4TQ9E3DQzgLvsHQ42MOxujIpRHqaoTou++PnP0uc+80dUrAyoUgFIvEH9QYvZizBhcW7ZAViRsLFkqDfI0p7dN9Edb3gnvfFN76I33PVOKk/OUas3oD4c+8H+BQDcRxhq1yZjAwg6l2q/4rDPSPdmbDorK2uUyeRoemqKWbQnTp9le8eBA3uN7dCAvzymMq5+fRnOpfgH2xhsPC+8cJztO4ieJnZLscEgLRj6dvr0edqsbdK+PYv8d3rQp2IuRbX1JaptLtFPnn6YvviF++i5J56SjHQ9K/wrwmt3hUn7nve/n+6559308I9/RA/8929LyjfDbnZIEGG71lpgHpsg5gpp0YpZqlQrHJ0OxAIOoWuchMEE1uh5SG9Xb7Q4yh/sVT38RjTAXJpKE7CvsrJp0qWp3VNy93bACG7K+DAYl4MdFDZGIRQAHMbaUPug4adYAKA8V54AMaJKtQ2wMsU+ZSSL+S17AWTlqbkiVSdL1OnVmS8DwHXQy9GFk6vUqncYJC5V8pLCj6MS5tkuvbFWZ/KK2B81SqWRXSCrQGY7YbXFnjsxNU3z8/M0OT1DbYR8Xt8QIkexKOOXyVGpWCSwxsEAhu0Tn6XTWSH0wLkAJKBmk5oNvL9F5XKByhWEfj5Bx46/wPbKTr3LgLgeakltD3Hnmu4dls9+UoPjuOMNTWwDlXH1J/1ewUx/eddmrUvCLGpjj3G+d3IAm0D1RngBY8ghZV4+C2s/A+29bpuBepYXcjiJ7V6vyGp/H5KxUkaIOhUqlgDkZ50UinAigAPEpUvnqdNu6sHnWh3ibEyBg6XtcvMAO3Nm2i7NVFBVKsEazxcyVCyJTX5zo8tOOPrj1iGGM3FuG25A2Dnp6vteZ4Og8mF1h62NGwBw0l3z+i83ig70+u/tT3EP9u69ZaBCA55kCCMC7ysciFCooAww29HkeOW8Dcqbg9ehYXjKQaGMXQU9IdhclifCbLAQVACYvQ4lv4OfqWKziUX5kBzDygbWMAuO4c8AOaqAAqBkFrDJGwsBKHlqe6wQSShqCeHi5BkxjFqUg8IBMFA9zsRo5yr2IlA1D6xym9ywzZLbwCgpxgNaFBUTQsYA6Zoj2Odp41wiBAjHwSFemqoA8dutulz2rIDEUl5BWpkxNN8B5PXe2QfYK2xWHJQy53IgYR1gTWCOMG7sVaoAcEDICAdYF21dXsmhwb2HoLTVOkAdJrEo/OIRJU4AfKizcib5IRQA1nDZzU6HPV6VUc5hP5BzmRDyuc1rl9cb8kGkEc5FQG0ob8gzIp5iksWGFep6g1p1hI7u8rs5jHcqxeFDAOBKLmWTBxmhjMw4oz2YGyiTaKeuWQxzJpVmZZ7DcHc6hFzDUOpnZ2fp1ttuo595690MAi8sLtDMzAxVEaMpnZKQ2+xLIOG6z527wIrS3j27WUmWcTVzHJjrKFqMjyXk/Q+ZfTAsQuNrd3ZTrBEhqC77km1/P4I1gBdodDvDdEPvU6O80ztSthFttGMoBCBxsJrkYE38TEW1LOZpC6ANN46E1x9rEArIsZr8PWg7DCa+9/suXLFtGBN84guCdVkYbf6ltKyfqPUXsDc8oHTM+jfVe9/gGgVd7mTYjggwIOp+t3QJuzd2j6J6pivcDuPsLe9rU0BXbQDYGcuIl/rHYZw5s59R8M/zWZI1YUdCCarEVKgXaaMBeMBEHY6oFSDfOUIldKWNLwGl/uHnRwCAk05CgHFfHa0SAchB70kAGDgyPoDpLxIo5MeJTuD9XufE2ERFLx1XiA9HQUs6mteo3GjgL8uKmEN63LX5egGAtzoR8efb+G8YGvuYiAjjv+k6fvKfKACs57S57SWbgLj5TyBPk71onFKjyx5Rv8aVMOZs3cLjxgqRyOFRR0T0Y/nLNhgHj9irBwCPK4dGGf4tDLUzPFG3TXtsA9UFc97HlXOfDdCrzR6B2pcZZCg1SHPWXwCzgzRYuhJeNwM7V79HlXyGLp8/Q39x3x/Tt775FSpVUpTOtqnbq0mEO9g+2uL4njWhUvOFCjW7abp0fpMOHHkLffLe36P3feDDCD9G9VaLUlkAqynOiZvqSxQt13FfQBEhHxgUw3TIk1sS4HEmS/2BgBXLV1dpfWOD5manBQRksE/OdzEzDAPADEIbsgFslseOnWCbz9GjR4T0YMgTquefOXuW6zl0cB/7zad6fcoMepTLdGjpBTNhowAAIABJREFU8kn6s/v+kP76S5+XccGzPTJhjnXDiG3n53/hQ3THHXfSDx76Pv3owQddMyT6ZGxGEr7ab6eQv9nOpSnPDNCVK4uNie1wOeQrFVsW23gY6BSiDHS9eq1Oy1evUrvediPAcYfZDMtAk74nnTOR9QybGsBur4VIgZL/WeSAy+wUboulf+M7XzcsM4OZG1ee2O3VdYw2lSbzVJ0EmSJFU9OT1Gy36cwrK9SpicPCzOwE93dtbZPXljCUYfPFmEpER6zrThsgvBA0RP66kRVhz9u1e4F27txFuUKBbZebtQYTRUDiADiIdYL/Rtl8Nsup3TDesPdhL0l87AGD2QB+kVt50O/S9Mwkra+v0PMvPUv1+gY7B3QBojMb2tqnowikACFhy0F10FF7s+3Q59dPrwkArAvDc1bYjfZG0BsWkuZ2zoxfsbXjt3FL4CiaasfmHLyesbMcQGwQmOfcXZCcC5sjYBaoWCoTWN5wAkAEACbipFNU29yk+uaqL0y3czMLPvoiP3Xt187+MXcpdqgwqRs1TWKpjBSLsA1DhErY+PpmndZW2syqd+Qn90vkntqZA8+RgDXmdfb0pU7bKpFB7lnj3jLHGN8bj7yWI3Bjol/L0X8V3z03v58BYA5bnM7yMYZDEzlVwWoUQFW82wYsUPWwEwED8A3ApgNMMtAqOXIlj68IfTmsDEMWXm4IrcuhlcWjTpQ8O4GEKwCZBYtgLwOT40GPW4ddLMvV9bYBCIpDQZmwWSdsCIdyZuAMCqzmGDYhnjV8Mdcl7ZLyJtyE4JZGYTJKr2GC8l/q/cThjh2nRddAxYqUguNSjwLUji6jgtqcTQqEc6howwDWMBXMHDO5STSfL/cbDF1ugyiOOvYCuuqBbcaMhO2L1iIPibC+JaQxDs9Go8lgOA5TVsRwQXCYuKqAea9EDiMFbTMeXWbULEVTPfhknLAWlAWucwmvPrQHOXwB7DJYDw9FZqV3OE8M4HwGSw04zkBxWljcAHS5LwxaI09zmjT8M94nLPccl4dCghDLjUaDGs0me1Ty+JmfDHsJoryuZwHyObw0AF8tp2sbzhFm/WRSKc5NPDU5xcr9xvoGra2ucn/ueMMb6NZbb6MDBw/RTTffTIt7d9Pi4jyD09hq4oBA/A4o7PiB56qEvJHw5K4qFJ0vNUis8Mxt6VbsYzONILuc10YCwFFHkU/xdt6dtEPXDwA8wrCJrPPOesDjyQHgUd89XD58jmwAymbuJ35n3GUqwD1yJC9cZt/62m+9M66upCvNXZreeYkLvzgcztj3xljnCZXR3hF3LplB7qVWUfeK5H2v46nKdwLfPjLDKU+4z/nudvKWoQG0ygc3PeHSiWZV61VG5Z+nGaGTuv17yo/devZLbE/ZKjYkD+zHNCyVfmYDurrqoyRslLFT6xx5D3j6FTJPRg/ytz9oSNxRiBmwAFmyNQA42jhuj4uuNzWs2fPh8XK3uxBFFDIVOu0f58bGDRwT9Ihdm+MWGL09P80AsK6dsNHmvRFzhsZ9P+5Mbo982Orbr4PnbwDA7kkeFBLY0UFeX+xfR+TGHIDR+2scwT28puUMtBoS2yapw3WkD98nW5WvUf33Ahzj7dVY/UMLGCArtnxMM+JupH6dNvJ9MWRgBgEsPVnnmNlbnAMYdg3YLxACGlw6k/8XKnmvC2ovlQsZqhYzdOHsCfrSX/4Z/d3X/ooazauULaDmLoNqbYRc7hNVyiUBD8FoTedps5WjZm+CPv7x36Rf+/XfponpGWowC1XyugIEQwhhTSvGEd2MgzzmXUPzso0xa9KU9SQFl5xdGWoZkI/zAC9dppnpKY5y1mwh9LFLKuH16rkzCPgrIHGfbTmvnDhNzVabjh45IunSjK0Ptp9mo0lnz57jPu7du0j9To/S/T6VGFhs0d9/66/pT/7b/02njz1PmVKaqNOnQQcThDRxSsUTI2CmUKFSqUyT1SKtXl2ijbUNzzyZ3RV6g3GAcAOFwb5XmiibkMdix9Ewz7ATIYcwyAmwWcEOVavXqbFe51C4wuTT6Hq6p107o4JJYPki3yr60msKABxo+7EBX8vmyUNvFrPKDUd3VZA+SN9gcLdKE9NlBvyQQ7c7aNMrr1yi5qqkNQM4tv/Abtrc3KSlSytOiGmE8C0WcxId0OTvbTe7TtpABsYN+xd2wvnFBZqb28lp3VqdLucQboE9bBiiCPEMO2e1WmW7IqLz5QxpROzU7p20x1EQO7S2tkI55D8u5ujFYy/QyuoVQkjsxkpD7KIcedqVCn6QdlSp5geAbSBQ5aVMkdeWPB4AbLc8oKVOqGf3uyGg0eq7316if8NOidy8kmM5zWHau90mdXtI9+i1+9ut8L5rWJdluZJB+O4yFfJF3vNpzvkLJrfYe2u1GjU2Vx2nAVm73rEbdY6c+5sSECyZp3sRcpQdNpgJRoTU0qVSmpnkSPEHub1ydYOWr2w6uc5tUF/7HnR+Bn1mj1XQvXm89eGOzA0AeNxV8vp7bnu00tdfv3/qWjw9szDoAbDtDzhfKYephYA2oX81wIN46ZjcD+yxZ7z7BJo1XiuGGcmsT2HrCkNRjitlKwojEx5Xbg5glBevLqlLAGUBjiX8sDCAWUs1ZYRdLEiro+Ob5PIQvCyAmQWcZWYr3ovDBsonwu2KTsFuk1aoE+9hBAUAIbLlsmQEuQlDwoonjx3C/bqhSbi7pqwwWYWh4QSzsFhrUPwY0DWalSj7rhFMFX7O9+sDgeVyIAAuQqUIsxUhUIQxqyGVlW3LTBtuitHqDKtZ5okM0ArwFMCmgKJQmrluMKfZm8oFgNmYycqP5ow2WAADvwIYe/vvBdC1XXKIyzjYORjwfnzOzFtW0gR8xaHeQXjndptz30CpFa8rYUlrzhc4MOACgr4BtMZ/KLNYnR6YLZwyjghwfOggvy/mXLzHyPSZcyybEOHSRpkj9rRFu4wHLH4jrAzaLcqhYZ1jT4BlbZjErIT3+rSwuJt+/gO/QPe8+120dGWZKpNVeve73sn5W1BeLjF99oTkMEcIQW3exmFqjKem/5LpV5x4AdsXYZV0ysJLeisOOhnsZ0c8OfjREZ/ZViE9JgPY24akgzfccgdIE+QncdeGvUR9j76mTIqwy4KRbYl7maCgNWTOLNgWkwCGsNU6D4zubonk8+mNC5GgvXYRc9mMepsfQPeX1f0TWkfAF3rGOE1JBAL7wE+HhSAAcMq3j7x/DjeCuy5HvWgHniLyh34UNxu2vcKeW7uO4ZlR4NFXe+TLrgEA7GvY6ABwdC/9/R4VAI5b0UnnKLyeEJmn3tQxYtGy18Q1NZCpNR4AbNZBzMJ0xsZ00Q/+qk5p4x/eTog+Hfwa4/kxTjRJz0tGB1zjB3rcEuO1ZasARVhr/QwL3mlDXizJz+xxRyXquTgARxxroxdqnHyNb/doi3Dr74tv0XVV4jUFgOOFVJwTWtRYqvxNtMIClolH7R1tGW3fFI+pKzsOVFte0NEyJGr/Rp2/ODkcB0KfDFAVOUb1Ez0srH9BuvfQrMToTK8CqWio+RHz7Z+J8K4Hz9kwABK3TKPm3vud1u20iTcf4jHDDiDMT1jjYB8BwRRO44RIZoMeFfMpBoER6viRh79P3//et+mhHz5A589fpHI5T6l+l7LpDM0gHHOGqN3vUD+Tpc1Wlhq9Cfrlj3+KPvEb91JlcpravR6XUcKDSTnMeopz3hgHPthAYG+TnK5iWwHQ22g22OEepDKE3WX7TSZF6+vrnIbs6JHDlM9nnXCww6tIhEU6LdILEdgQMvj4iVPswH/T0ZuMvc8le1y6uETLV65wBLXZHVNsn8kNiIpZoovnT9DnPvcH9JX7P0uZItKhEfXbA+rW7Qh2Yo9kGxrbqrI85n1DNBjeK2KTErubprRTsNZ8h3RhgwGzWyemp9jGZKdlA2EADFXY5GDP0uiEALW6DSE4OMQX2CVZqfSmemMwGWSXgqS5Q13tOkLPdsWcGnxJ4E89IJS9GQxALTbAaAFYKufp6E0HQFendDZF5UqRLi5doDPHl6nXlvmZ3lGlxYUFunxlia5eXmM7H8JBV6sTbNcEAN5EuGXTX22yA/7m87Tv4D6a37XIYwiAfKPWkAiAWaRuy5s0gkSVSpWmp0HGKLJ8RPw/ziUMeypSzzGpCSG1YWNsUrfTpnKpQFeWLzMADDAY666+2uQcwDqGOlZ+ADjeAcadAH9Zvx2PGbTMHpdbr02wGQ/gGw0ADrQrxtitBBAFGAoiluyhHuSLsbFyGkVjP9fzSPsS7/8vRJ5iscKgv9pEYQMvFIvU7rRo9coSM7kVNnBu/nGVx4lu870fqMV6L5cRSbNL+/bvoz179rDtutcHoS7N/81pJSlF589dpice/wk16pLz3N5z4wPA4USguLtApK53gwGccEW8/ou9trfa1//4vW56MDWzMGCwFEATALvegD1TIKQgTOFhBkYwKzAG7BS5KWFzOZSJxZSUUCU4mIQBbIcPVDAYvwHqAagTD0EoiMIW9QPAogwBgBVA2RsCWsFld7nqO1wwUdjJzPQ0oXmhREAY46DH8S8Hk9TBjFqLteoygF0POy6ruYWhhwZ5MBnPTfUGYkOjyWPsGmUAcGaZsas3LVtAyyVNPA/5yDcAKTOBGTCVz0W5FgCYZ4bLiUKjoLGtnIuXmyiyEqJCQmFLWGx5Tn8jDDYUdmYYG1asgsumGved5vTWMYRSzgqbyYereoIqBNxWZtAiX4MAt8wCVm8qE6ob4C3mT8MvY610WDnrUBfzJYPHfYaCizp1HfJ48kVBQueIs4BcjFWRUj2AgeUOch535HLSN2FmdNy5jTJOanjjsbPq5jDQYLcjlzS83NpQdIS5ju+gzJcN03ptbYNmd+6i97z3fXTXm99CxXKJpmdm6Pbbb6Fas0H1VocmJ6qUy2WoXCxyuJpcVpjA3DTMIUdedxnIrEA4/xcmhmwYICCsUhLp5dXUkjwxXCYpe3GM2vVKYh9koYb0MepXqzyHn9qKAcgyRowE/nhCNAUd1+MZ0/1DMY4i4Lkn+i1MYxrbQqcoaA1Z4W7UQzn4eS973ikTFKYwoAIP+BQ1UJbFZtgYNeLi87UNub9E+oX8hHzhnDPxwkLqZtnpB4HlCz/4qy0JCq0d1Eqb1eB+72NKG9nt76tehZ13OhUMT4g7FMGGtfiZ2H4AeEhU+/aLtjRoGt3VO5oAUumvdY+zx/3jPVoL7JEOeXtSsTrKGRJw4R8dAE4uV1k+BIR9Hup9hBVedLTg2Y9LXxC/nmU3bZMdJNnrAkttrQ03AODwHZwEAN7CxLlHpp5C/qU6dL4k3dj2SbAdLXwN63gtAeBE+lbECRAzXaobhMv/aFZv1Pm2PTO2NdkS5WDBbXcPkC00d/wTWMdddFFrFgImxP+9p8g4B/j4zfbIjVfr/PH2V0Yj9s4VEjozDDbxg7TJ1nfUQFqKr4ZZtqeZlWyTBortMww3su0Bdgk4qKcGXcplENK4TbX1K3T29DF67OEH6YHv/D2l0j268w130sbqBj3+yGO0vnqVqhNFypcLRPk8rTfTlCsv0Mc/9kn6xY9+gsrVSWp1kbOzzTanTlsB3SbnS2WigCgtJmKcOPBzRLpUihmusH/gMzAxEQlQgTc8d/7CJbp48SLt2LGDds3PU6GQY/uR39FWZk9sKvgBEIg6Xzl5mtPY3XTTUSYDwAalNriTJ08x0/no4UMcRW0AdnQuQ9Rt0o8e+g59/r4/pKceeZAyJUZlWXnrt2FrcZ2o1J7EL7Wnxrf7lbwCWxFsV7CJwYambFwUZzsS2yQHlCuXaGKiym21baEKAnGI22yW6wD42242mcGs0ROV06G3QXuvc3Q9sK8LIFHk2XbUrjV57qKVP2PzDNsDjr0vxLKSApCeoz37dlKlWqJ2r81RGTu9Di1dXabN5Q71uxJFb3HPLE1NTdOFCxdpfbXO4aCxPtZW16m20XIcC2x9RuUGmLyLuxc43y+cADBmnW6Pao0GtdpdyuULlC8UeT5B1picnGQGMGyv+Izt30xUkiiUsAPCPgzgt9ms837K5zJ06swJOnf2DGXzKeo2JOcy2o+l6NypDPHHuR/FOOBFgXzDBwpYtJLeT59ziCqOo86ogjwOALbSBpoG2U8oC9kFht3wxbxFmJgDm6nmyLbINdYpYNuE5Vi1HRfD5aPsrywVimUhr3GkSLEnwwtmfWOd6mtglGvIcBmf7TBfavPtOUS9+w/uodkdE3Tx8jnaOTdHBw4cYBmARZLLSipC7D2sUTCAn3n6BVpdWR+a7mCwXYoF3XkcBwT1qg/QSG4AwFtQ036KHt0G1e6naLRex10tV2cZAOYQuWkBfdmrij3zhDEJDz5hACsAK2ZXYZJKqGFVstTbTRQTiekv4Zvh6SU5gFFWmMZgm6oSI7lu3R9Rz+UgAICmgLJdyDCAHQ8keUbzDMCj0D5I3MuceHlxiGoAwGnkgzBhosHMBDhsQF153nKTY+DXunaZUDz+lqNJDM6Z0NCsrmoH+XGpQ4Fq9SzUz9UDymHrmvJyoEroagmPI1oos11NzgP3hEsxIMpsXmWKGnBbxwVgvQCsxgvThI5WIBWKftMo9pxPgT25TJgfOYmkH4adzGGpDfArIbQtIFVzIjtIMCINAdQU0FaAYFe54bXC68XK1wxHBVMvDtAOQFsA+uyVKsq2AP1mLZiLsUdBsdjcEtpH1j+eabXa7EHaN2C6OW0pZQHkOmcClBuPPHObxFiiP3KpMax55LiGkp/LUqlYZMUWXq61WoPyxTL9wgc/TO+45x7at38/7Zyfo+W1NTp//gLVWw1aWZXQJQcP7KcD+/bS3PQkh2rH4uJ3eK/9Pkmkaqn1sU+yJxH0ScrImhtXEI79YOALbQlh1zyqahzZG60MIai04LiWDF/DRvLKlw0y3NREhj/34jLuzI38XMJ2Ja43DgA28je4vmQAcFxb1AgaV87z/bjj4AeAWQbH7Z9hS4WeRQogR7Xd6V8AAGxck4LbIBbS8D3qfOWaK4K2kBM+NwCsEk3EZ4vR8Lj2m80QDbOd4hlyQ2e7dyJHmnZ/YecyHbLp4+RXdKDr6KZZWtzYfXDA+7FrCFm7SXGiVxkAHuUCrUZ5+T3mT+g42GHXx67dEz1nzBZu8bGtATQsYcLOXWfPj9dEubN416f3XSp5xqv/1XpqlDW71Tb53xVkxPKu1viNvoXVvdXubM/zP80A8Lh6zvaM/JYdXHj3R53N1wMAHHgGDstV/9502aqjHKLbNjGstIldZBvrjKlq5FeFgF+8LAIuvAKIuI1wbE6J90G0Li9VWxHimLghtoYsEwUGbLsQlhlsWsTR0l55+UV67OGH6CdPPUrPPvMoXTrxMockvfXOo3TzTTdRfaNOjz/yOG2srdPO+SqlcmnKlspU72apPLWXPvIv/we6803voHYXAB5Yn2IH0nC65XLRIXVgv3DEOidlmUZ4E9siO9ibENCwlzDgORhQqZCner1JZ85dYPvb4q5dVK6UGLwRO4f23rpXYICRKmsgAPDZ8xdpfWONDh06xM72IAmwHbPbo1OnTrFz/pGDB/iZfDZFuUGPTrz0LP1/3/oqfeubX6aLZ16hTCFFg06feh0hxMBGaELnydgjWmIuS7lillp1sHC9NFpJb5dhgNyNgih6CoOxxl7Kv7NZJnGXqxUqFUsm8pyA6Kp/gJSAKH8cDQ7pzzptWWAAqJlFLWMjskoddSXyHfNHYJ+DHTAPW2COc+t2Gi3qIZS3HQMrUteJu0u4d0xUg/zFkxMlmt+1i8M7N1p1GqT61Oq0qNlsUKvbpmarT/1On4r5LO1e2M19X11dpXK5wv9qmzW6cA7sTQkTraQb0flkPAvFAu07sI8mJieo3mxSrVZnGyCA4E4XYO6AIyIC+IatsVwuMwDM7F8T8hlhoIWZKsxf/tcDEaRJjXqNGg38q9PVlSWq1TaEwQoAGKCiCf/s3bUmrNUQkLk1OSc2drGFsl41APPdRCq8hgDwsGHPZZi69nH9TOyStq1d2b0ybyYipuN+465ze3SG9Ww3ZaAtdjVMeqlcppRJfwjbKhqwUduk9avLhFDe7utEhihOvy3Ht+UJks2m6fY7j9KOHZNUq28ATaFiuUg7dszy3htwRMo025nhyHH16ia9fOwU1TabZr8On1CBOrTv0LTLjAocJ12VN0JAJx2p13+5OIvi67+HN3rAI1Cq7BgwsxdhSOAlBg8VAwKnofggzy/AXAUO2RtPNA18zwZkE0rZzgOM+qDsCWgsSkoQAAyPNoCEtgeQKj/u4SLgrxwKJm8FnzAmFLVHEZfPBASWtklbEPLZDV/MHl5dhIWAcloUryGEc2Hw0mXSSpgNF/CVS5MylWURierjGjI8nrYa+tlWrpTRy0xXdMk1S6tHlS5P6YvXI4qBRzB8AQQDuM8axivAehP2mMebxDsKZYbZW3KJ4L6mUuyphzrRE9QPxQrKOfKptFstVnbgTYkff54XBoWVHYswywOEpcb4ApSG8maNlxkHBbY5NI3J74tLizKPndBVZrWhbTY4LKFaBtRPAfzuM0udmd6ZrFwqDVg9PJ4aqtsVcZwjGB5jRJw3uNkUxjOvPxMGGouDx9vHlIYnKecl5ly9aQHcHUa8Po9cxlI/wkNPVCccz7iNWouyuSK9+5/9LH3kX36E3vrWu2htc5MuXL5C+WKBQ1LDI3bp8hJNTkzQkYOHaO/iAucU1nDZuiOdNeO/mJquBgl112ssRCCGhtDV2iKu1IlOkRgPxDHk9LYCwA7Q62uIBQA7l6iRrQvire1HB6IUOG2FoyCHAsA+RkDY9Drw2RgDPc4jiQ0hCSvfNgDYep9vSqKWsTPlMWs9dGmMMx7WM3IPiNtoPgDYNmppjrGI4fa8wm6vphNQb6egOpymRQHBtmHHaxC0sW2/cU177gWAvQsi4DplWqmXdHFOG/6xGCKWg9kYWzxmIVupIwJLxkHAyfZ52NRICLTxfmwZNP64XC8AcJJ95DXuJumzmi1H3v9GBoWfBe4636oBPU56RK2OJGMQvbpuAMDj7T73qVcT4I1rq30P4h2VwJstrv1bX2PXdgXHnr/XEACO3bsJ9IvIENBbZQAneH/cmtra91uXL2FrmMd+ixbkKIax9Dum/cYPKOoMsPeX38me95ZZn1sb5zGejgGAGbyKXeCjv3ckeRIBAIvG4HMQCgOAoxyVnC4MdzaIqcb2DTORvRRRF//d71MeNpgBUbfdYqCzVCrQ8tWr9IOHHqKvfeNv6YnvPUCDxgpV5qpUKaYpQ13q9tq0WdukdD9NqR5yAOdpcrJCnUGXOpSilfUO3fbGd9LHfu236LY730LlyhTl8iWOmseRztIpBqEEhFT7matTY+8omQJ2EthtAP7iRyK+wZaVYhsOxhJ2phdfepnL3HTkCBVLRQP8+iBghDnmWgDcpRiozeYytLq2TkvLVzic8ORklQFlzpmL3LJLSzQ/O0cL87PU7/YpNejR5XOn6dGHvkOPPfogPf7Yg7SydIFy5Qx1NmC/0vC+qiEz2sd9rk7Bib9AV5fWOT2XnnUzM9O0uLibGo0GnTlzliPV6Y+G79VIe4j8hxRmmXyOpqamJG+tsbXhGccGNej//+y9iZdlZ3EnGG9fc8+srCqpSqW1tIMQYECmvQgbgRfGG23jtrvdx21P9/Q5fabnzF8x0zPd3gBje2wY29gGDEgsXhhos9gYMEagFpJKKklVKtWWe759m/OL+OLe795395clqUQ9jsjKfPd+S3xbfPGLXwQDRkymAFg+cAkqCgTCLiomURNumu1f8jv/r2hyo+aKDAAPe30Gxd0Y0G5EPNlz0jjGCjMV44vxLBYRBU/sZYtLC1SulanTbXF+asiv3elQ3zgAwCo2V2/SwtwCRxqEjOYac7S3v08XL1yk1n5fWNwiYAH7xyaaXrVCR6+/jlYPrTGhZ3t7h/qDIcsRQDlyAGN+gAGMHLFwVmjUG+woANIHR0k0aQTF9gnAGLLFfwhX3qO93W3a2t6kzc1L1Ot3eC71O30a9kY8Ftwlk4bQ2avNMo7Ta5LsXJpaTueX2smZ/GHGSOtR0lCSct1nou1v9i3YLlfPRKk7HLS0ZeDYGq1N3T/P7P5KfSLMMIATawmAb7VW4zFFSwolCaOOcPKDTseN0Ong8lZ74/0PY8UpUUdlvSBiwV333EKNRoVZ79Vahba3N6haqVGlWqN+b8DtunjxMm1ubFG7hWiW0ggnXaJPngcJAIvKkuoEdPp/DQCOnQqvmgeugNr1qpHNq6ojleriRBUS1WU5HMZEwjPrgeMJAe240wjYx2qY8faTzcoYnKGMMjsTnmYaSkIAWgYcC5JrGEofh/41uQ0UsBXFEYAvIC5lH5scHDxDvWxRdfNRANgFT2XTk3yyCDmTlxDCvTa3tVCouGCalbsYzwsALAqtAtCcs0A3UaNgye+2IVv+zW0wDFzjtuYBi+WIMyC6wEGWt6FeMIxSZ2TAZXL47QIrJPC2U4WAczcDvASobHlh2oqDaRj/4NDOyJ9SRHgYybmC/2r1GoOp8GIECDlEXlwjB/XuxPuq3Gt+XGUA87gbEFiY1gpCuA4D2g4A1JC1E14ZyqTF3NN+2E4COgUR2gb4/AAekiZ0NeQsSiMuJxKGWgFw9glQEFrDkxjwl0XPjHd4/8m8RL8RKgjKLEBgBbqlrVB2AUzLJQdKsLJ/BdeTUEz4F0J/QEYAmlEHlNBSqUJjKtJ+q0+Hjx6hn3v3z9JD73yIDq0uUrGMHMzw7pX8NuIFOqROp8tKdsOEkY7bjKIMcHI/iAMg4ox4Eu7JvQenOzp07sf1I+z7dLVlqEUN8aGvBivASWtyjEieF8JzeOhjrrIf/KwXUouT3oxSTPN6gPKZUR915tyUOmuHgDZ7a/h4BDTeuhTEdS1mDrctAAAgAElEQVSLKu19x+MulHTauOcPtzWulf5irbCMSQFgU4RzPsnmrdczLwgtD8kb6mob6KE8HcHAfznxy9cf8QDBOLy919/kp7e90mb7/DO7tFdAYfMnxhiYfPDcJ90IH+FrVHsUvqazzEIjhqwAsMeJIMgEkFQaWQBgq79pyEsBl33/3hMpyaD3VdsN60YMACL6VrCsHKNX4NcHAwCn3TmCmpJ99skKzbz/O3tSdAuytk+cVn0Gfk9j9a6TdK4f/HNqeI874Q++5vASg4x+UfXHGaSyjl+yPh9A6UkicByAoTGoP9Pr16ddJOjewQDAIRVdoX4nG9vZ9xe9I4XWx+p/AiGHFJAE4IwsXkGfEMOuX/8JKmuG5kuv4g7N0M1J7B2e180v+jc5A5OPdmR7XLNU8gIzAMCeDhkCgNNHn7Dl7xEdNA7YtkqtYzpGpOKcZNBEnSU8C1tOPkfVUoHOvXCWPvPph+nhT36Czl94gYrVAhVpQHXgX+M+5WnAdjXYahDqeNDpUm48onq9QoVyhTpDwtP0M+/+1/SL/+bXaHFlnfY7fQEsqCA2OxJbix0lz81RKvYhPUPZRmJSjCm4CRsg6wDGoR/fP/nUM8z+vPnmm6lerzGBQRyLLBDYicIHW6UAyIVinskK5158kZYWF+jw+grnHQYT+sJ5gIn7dGh1lW0yG5c3aOPCJTp7+kk6//wpOvXEt+mf/+krlMsJK3bYFxuaDJe0UYbK2Dt02HxzH6AwSDQIQ41zTUPfYp2D6KDrHaGwcWwAsCzVwBBcZptQrw/ygbA6+/0eg514R1KT9RnoB3DLBAeT6m1iGNLIr8tkBBB2hkK6YNkXJAR0qVBi4H4wGFG/0xFyhm+yusBeUHJgd9mITU7GBbbfSgVRFJH2TCL+4e+YF/OLNVpeWaTuoMv5dGHP6nR71N5F3TmaX6zSyuIKVStVLg/jv7OzQ2eefZH6PZBTILcC28MwVwY95JQeUqVWoRM3nqC5uTlYRand7jCwDOZwuVxhAHl/v43QhDQ/t0Arq6s012zyd5AviC2w15VLFYeYxDZuRnTHzBrtDdq0tXmJLm+cp36vwyxs2AQH7RENe+inCXHMkSrNWaM6aYpNNciJRCXt1z/t30MB31T31CQAcJzmkfz88wLH0+WG2wNlj1SHKV1HMvcQ4rvCdhCOLsC5hRGe2/wEjmC8iWA7VRu3fa/2/NvYiB35+s4kb6vtdhHNLVTpzjtvo3qjwnsQIhicOfMc7e7usePFxuYGXTzf4jWokIGGsRbymTiTJNWhtY3uvIjK/6stTz5edl+vAcDJ1Yar/cm0KtfV3t/v2fbXGysTBoHYe8vNv8p7JkK9GAONgnAQlByEqjy4+VCZFczx/pV9m+NcqvCqks0bmxNyzErYXBuUdJVEYU1KaAsBzzwhmB0N393EBPwcOiFixKuraIBVAU+9m6r3XTwripoAvXZYZva6I2m/KUSUBPPh/tg5kKUi51LoKK6sXOh1x/Qd3ovKp+bQHtIOASmNYmwOA8gEHmlQrjjnK/8sUrlSc2RrT2K9uAp4TYbdLexUtEIPG82NwIo5h0ER+TOYyqAwlDooo5JjGIAoxhnsVHiASjgfsG9FQdO4M8z+Rj4NkztYWeLMqOXcIGUu35GJzgeTm1fnAxwF8KzrlcgCNnmmJzRCHYahjjkMkBXvALxGGZhHykYWZwMZO/Y+BfBr7Kjmbmj4kMibI9DA/v4+DbstzoudQxgZDqltcoZAOWXWfIEvHyxDV0sxoLAotXygW16V8FrL5zHeVcoVaqwU33//ffRjP/ZOOn7iOB09eojWVpcl7I8NSJgLJRwv0HcM5jTI627fQRt5ss1dgZIgdcf9G+ZqHIPMhrgCwRqHFT69DdsGzuC+mFD0YTt4ss5G2hii1KUAE0aqs0RMyAkbGVBy9jed7UzWVopWe+eb/eZ0OVEOCLqVp7greVppHILj2z5VgV9qluNNQjk4BqoYC5V9sQgq2pFe1oH0D1xqxk00iBE2NlIt/l8a7rGB20bRiH7paeiPYKAlqxON04aAssQO5F9BsqmraKYBBqsg88+wWRy6NvU9DdWWcN7YS33Wte9WmWb1Tu/nUVMvLMyhluLIOGn/p54LqD0SNLCcF2ToE3/UcDolLY6wEo8k8xHur02XT0ib4wC6JI0PBsjsjse3fcbjMbKZXpnMDugmkYk7/9KdXYF7cNYD6ICjZ8QBoWnkkvRZr0Fxeh+J+5736hD5uadD0tYEP5d9d5ut3kRvxwGc5nxKVNZBPJT6/PdtonH98bVRu3cQ+1zY6NvTa5oxG73fxDNsw4Xu7LAhEzDF0RNSidGiYvef8Jrc9BjT69DYvAPrnqoyrI8+tlbw/hk1cWP25wAEPKnxW2oNlk3gnhT0aNx8DwBT7GKce0AaRcTjmGj050Rr35vwA3WPGAAG9JGjAtJCjUbUrBRp1N2nT/7ln9GHPvj7tLl1gZaWmjQZAxzpsa0ilwertEXDydC8m6dJb0i5yYQW5hfhsk7nL+7Q/W/4Qfo3v/6f6K773kjt/ohGSA2nDvMa2YDtdNMfZ/+3LkHeM8F4bxo2L2xGAE9PP3uGLl64RMeP30CHDq2ybVLIKGK3krDKUh/bLAuwUSHnsfAHn3n6FIO+N584xuGvt7e26NRTp+jC+Rc5xPVzZ17g1FrVUpkWqhWq5if0+He+RY8/9g1anJtj9t7e3g7t7G8bcJtPOQ9YqndPtr/E+UCwvUlS7MF2BNtZqQzb2ZC6nQ4VqxUOSwywG+ctwEwAwZrfF3NZoukNGADmENuGsMG2R+MkIMQMsS0Km9Ck7RtPqAqQjO1oxCSC3a1tAwBPt94L0lnfG5ljjJoL89RoNhiUbrf3hQjCUQdFVkiTly9MaPXQMtUbVdptbVOn16H+YEy9/phGvQlV6kVq1pq0tnyYlheXmeUM8PeFcy/Q/laLx71cB5MdYcCFBQ3mLT7HbzpGhw6tM5iLv2/t7LCdE0AyAEBxMMhx7t+lpWXOL6x2uNFI5AkbHMBDyBlloA6QaUrlInV7bdreuUyXLp+jre0LlJuMgaPTsDeh3j7GQvoqdlr3owCmODSIrTHWBhK0dnwbtJQh4J4DNvM/QgC/g1KagjY7q72uHSBsAwu3btnvBskoTPdU3ICJaszIF0IZ1gns0UpKE1atGyI7aou168I8gUMGytva2nJAWX3ffz5hnpllSIfWV+i2226hUlnIZqj/iSe/S2eeu8RRCjjjoHNsiWwEv5B14w67Et1cgk4Y4C/tiSeNhI6Q2Uyjy484bBOdXdceupokMLtuezX19nu4rckAYNmMOPcA5UQZYVDX3njkgBImrwDJ2Jih5CCkhhyUmivYDcMrz3k3OVZc4MUzEQDY/3E3YPGOE+BWWMayTQGgK+kvngPYezGQ9ito7SqXwlLmHK6kYVJMO4wXolOVj4XsHGpOsw1nid9zw1fzIWagM3yjTCAGr5lpmpcwz1B6AfZBHvD007zKYNUid0UBjGajZFiXKTlkRFtAU3CocXhik+tYjesA6KEwcdhiPG4UF26dCXnM3nxDyXmhHp0KGCvL180BbPBvwxbGXMFHciwLwIxy0P9Sucw/h5hLFgAMxU/kI9uQ5gfWENH4m+YX5jDQCCsE2bBXpBlPkx9XnBHyDARzGGsDALOXKp5RhQq/mkOY6zX/7rQ7NOy1xXEBzg3MVpa8yigCyiJ7XU4kBLSGZUYbwfoFQxv1SngbhMYp8RhgLOq1Ji0urdPc/Aq1O/CQ7NONN56gG244TseOXU/f9+bXc95feLcOocjYCqUC1yYvSNBFWDdx96e1rWfc4b3qnI874KY+Cd1RQ+7giQDY4CabFoWxMALaFKYbu4qZV8ONeh4XTll2WTXuGeBfU2XGoXQ6GUtgcXZSxwXT/EX7bPXdZ1CJZTiwX0R4DyL7lgD3iBxrvdaHDp1r3rmSKgLXknUQ7ban8vx1T7DIymPKdGZAzEUxSH541/hcTzdBDdkR9bv7dJDwzN98IastJcHoCtMrd9phxVe+p68pQqUFLAbRmmb9ZNt7/OdDUCvkGX1y2pgbsAOk7ExA76OMsn6AI4HwXFUs2BjN24/x2YvajcMAYK9p0Nf9TICMff5EGdCtEcw2BQ5g7vnXz0sHAKtkMnbdPf9iAZiwKS066qz126W/1CCw19g73c+471nzySy/ZFvFQco3WY0pnnJ8fRNsRCmKzfxopv3GanscIObf3szxINel2Z0xpvvt7ifBYO6VB4AdsmHmQQl7UU6O+OUTPreyAsBmuNyGhSwyv2E+aK3Htz+k/6qieb72ziGv/hGuofi/Cd2T/KKMm+8xADDLMYMTr64Xx4EywdzyM/VRBgBgOILDflNEXt4xAOACnXr8Ufrd3/4v9PWvfZEOHVqgwaBNI4R1Hg34J/LOwi6H+cPA4SRHo+4Q5Eeq1+ZpTCWqNdboXT/9i/STP/0eKtbnqd0bUR4R58DIRXQ/MOxgT3GAv+np5LlTT8l6AlOdQzKRfJ5levHFS3T2hXN03dHraG1txdgQXUYrTFUAezVkKgDJMlJx0ZgGvR6dff452rp8kVmuzz37ND311Cl68qlT9Pwzz9GotUuVhWV6w1veSEfWD9Ow26d+q0XbG5fo+iNr9Pr776XlpTn69GceoY989M8MQcBm/YqGqPPLqI6xo6e2tFxB0rIhwh4Ysu39FkeWW1peprm5JtuyWu2W5A82tjgmaxj7G8saYw0AuFzicmBnQuo37FMAeSFDJj+wvVAINLCBYY6AwHHp8iXa3d51SCpsm+NczIYgYRa0RGSUvsJGWqqWqTk/z+QKtuHBZJifMFO52+0yYYjPgNGECqUcNZolWju0ilGhje3LPNeGowkNhhLbvVwEALxIN1x3I803F7hdz595nrY3t6lYLjJwizzO2zvbzAgfdqV9S2tLbCdDv1udDqdsYyZ1CTZf2KcRDRBzqUoLi0s0NzfPJBIBCCXioTMesA2yrVmcCRi8zhPnb2Xwd+cidbt7wrxGXugucmxLbmhjjnNs3ToJDhr85SM2DQB8kApTwH4ZO9lTPODXGMLAcme9mYiFCgJrlE9UqQ4PUr2sTGX7xjXJrTdH6+uH6A1veAM7B3zjG9+gZ599zmPfc88W+/YuQgfb/ciRQ2zZGE+GdOnSBm1v7TsRDtRJQ5j98r6njb70XtrPMHBWz/FYO1vYERwD/ur6N6+/QpTcuNG89v2sErg20LNK8Cp5Px4AFgVAD01XsVBw1jVCuYeUgIcM7iFcCZ+UGq7Z9WwRrxUXANZNGIc8PGfkvajTzFygkLOBAVF32oLVq6o5mJZ6KDhPWP/Qtnq9hZQ5DI87y8Q3BQB7l4rnQLNuRsoENpRNJ/eEbLDCipWboIR2xn+al5YBYPZoM4xo9bg04B/CuhgU2Jl1AqAKYKMhmxWk1f7y+LDSNzTKjzlEuR0T/ptz8EIZlOY5oZXZE9OYEBm0Vf8/zBfDTmVFCxeG8YRDSaNNRZM7Bu1B3xC+mb0YNV+JBQAr6AnljsFTE0aHWwhW9HDE72soa87zjLDMxjNPwWSdw57DFp6SRklQlYENwZzzWeYdQgiNOY+LaZ8JA81gNOc9kZwwjjcaM7lNLmOWiYRwxkdyA8t8h5K+trZOb33rD9Fr7nsDPfnkKbp46RLdcMMNJqzNmG659Ra65+47Occzl2EuawJaCwtanS48MIKZkpZ52KhE1lzVfwYtr7S7v8dF37vxqUdkVJF2E9JWLR64fljabYPnAsqLTb6bqjOs4hgAjP0IZtjrbRUyazHB9Ue0yvoqyV1BxzC8fQGlGEU2TKG319tMEowDgX3j55VKCH/bN58jjfyZrV8qMwMgZJlEjtjNy5kNsBGVx4WwNZNiigGcYDKb09uKp+G+5DfgyfnpL9S/wwVX6g6Rb7IYy27YGjDHnX9D8/7ONo+IVTS1Aakm4tujEsgr1fpLUF4y6dnw73Sh2vMk+0hwk7ybUXQ5Pvavs4lMDYnvD9HAhEa5mT5JpooJ1EYjycNZ12Si96wRzD4AM51f09UmATQSTM6YR3jN6bY3e3GOB37yotTj3m3EDEPgqfZKA6rJ+5jsySvd3oOSa7LeJHyKG2X2FT78shzgCetK81iifSPsHDWOMCnqYzHYx2qm+qMqvAYAR82tWQBgnsExiyswAojvpbgyQkc3cv+WtSWPRK2t4O9idbKAe2BgO684ACz9S7LHuc/oBX9CHGzXRCie9EdUL+apUpzQZz75Efq9D/wGddsbNN8oUqu9I2w4wHGIapcHQ1OARA4NjPCpCO/cR7qsEnXaY/rRh36KfuXX/xMdu/Ek7bQGSK7JDvDidG/CPrMS7x0DaafdWjfCkvOdGVz+ARAY4ZZhGyoUOXTvzs4uLS0scj7ifg/2F6TRgl1FgE2xueTY/jMaDGl7a5teeO45On3qSTr15JP0zKlT9MxTp6i3e4FtS4VSnSf7wuoK3XzyFlpfP8w2FYCIJ2+9lV5zz1108tabaHVpns48/wz91m/+V/rwn35I0tI5e5oFBPtmZdj4ObY2YweD8z9sPwA2MQ57O3vct8XVFVpcWGQGIwBgtmexHVT+47C2SEfm2KZylCvkOHx0rV5nhm+1XOH+QDZYk2JDNQC/YQV3ux168cXz1Gt3xN5mojVyfmYmZ4zdnKlMvihQvdmgxaUlCbM7mVCn2+G2ccjtQY96vY55D+DoiGg0oWqjSIcOrfD47Xd2aHt3i0PF9YdjfC2p8ShPwx7RjcdvobWVNXrhhRfo8sYGh2puNufYNtlutWh3b5daOy2WQ3Npjq4/eh2zd1utFm1ubzN4uzC/wDZnhN7mPMLNOWrOzXM5lQrySGOuIJXdiPsEAgb6IvZpAbhdhvCALm9epBfOP0fd7g6DeUW0HaGf2yCayE1B9z3bSc7PDlUgMsWRGniffFkA4AibWKL+BL3vWyiR7q0OOGntJTYALMZoT4h5Dn+eaDe1e+BlzyIf97333kuHDx+mp556ir71rW/JjmYG3Bl3wwDnPUz4RI7DxeEjq3TLLSd4r7pw8QK9+OJl6nUlFSE/a/Khu0CwXb4tJNUtk5wQ06MSZX/Tp5Pq79dCQCea9a+Kh14ht5lXhSxf0Z1IAgCLEiKhN3BQYhMTdq5/E5XNSmyewqLV/LlgUMomCsVR3rVz9TosYCguExO6xADA0RuUlmdYuxNhHAvoq2GmNUyHyzzWe4WAoyZcMIOhbr+4nTn11NEbg2H0Ol1Xw7S7QYttwPzu5IAx3nGqOJo8vq4RAVqFMKxVdgIWFjgsCQDgQV/yiqjsXIBb2c6mUQr+sgIH1q/Int8zY4N+i3eR4ywlnpgausRcfKAg4RG0gb0ITfgfhKjBYasKrir2zJLRUMcmh5rmB+b8GQjRYeYSg9zIX2xCRwcBwApg48AEI5rDL1v5puHR1+khb4p69kkYaM01o55TfBCaPumcxEXGURa03Zz3xemNUcJHmJQiP7QDOUlMHRyK24SCZiAS84mZ8gKm8/gVJfeLeh3CY5XzBxdKdM+999Gb3vRW9lZE3pJKFTlKhlSuVummW26km2+5mRYW5gRQZwBYmNojcwkTprY9vno5tMbbWqb+C70HWAnZ9aOUCGFFhSsnjqdeyC6YRPmIVGIMLQtND2pFkoMs7r3w3sFJInvoFZ5P2fQ673qe4YRh2QYKKVhyIXiW2wKP00t0+CMuiw0I4R1I4tkYyWCO8/CPcTHSPTO0iVmsX1MsxiSzNGKQJ8kMSN4SLMFEVR8jP5aLH4RPwUQOG/6wfcFztnoMZ3Ey9IaF9kw6J6xWgoXkrybB+vVf5+xa4lqdoEUJZnBwKUnq1meiu5lx/jlqUlxLVPeK8AGwpZAChHA0ADORUzOAjf0zan9IMEU8+2fy51VucV4wEbMoTvRJJqCnwVceAHb2BtP25PKK70w6fcSSPxd9MH1P0ob4nrx0TwQ75xxc/Qc5vgfSKs/+omvvIBbSAbQuxd7n1ma1PYG+ZLdy6vzPVH9Uv3X0w63Rkf5Xdg7VlOJ1VvcVm4Ci/cSrkOFza1YAOIsXzbRzXkrB+hQgR7yZ5Bwsm7g91D+rws9vvaSEa21OBLcUYvDqsdE0B2mB20+9g6EMsH/xvxLsMsMx1Up56u1v0x/9/u/QJz7+p1SvwpbWovEILMm+E3EH7xVLYElWqFQoUzFXpFF/RP3eiLa323Tbyfvo3/7qf6S3/MCPUG9UoMG4QMVKlW1Tvf6AwxFrGi2Zv/Y4+KVpbuc+Z0lnDPJgYYIxN+HQzbs7exySd3lhnkpFRHBDaF/krwXoNqLW3j6dP3+eNjY2aHNjk86dPUPf+udH6Z/+8es02LnMgB2TKCjHuWJhf0Ekt+Zck26/4yStHzlK/eGQ9lttuuuee+jH3/Uuuu66w9Tv7FOjWqQnHv8O/c5v/jf6m88+4gLAkzFVajU6tLZKk+GILl28xExTfGCLCftIRDhx+i+UQWBAztIqR4YbDIcMYo4HI5pfWaaV5WUOqdzpdk3I4x4/w5EIAeYOBXR3gUdjAQSbtl6lRr1BtWqNAWYJOZ1nWxJeAPkArOK9vT3a2tjkv6MNKEvSuk1/8P7q+hqtrR0StnK7LZH2AJyOhpIKECxyjmxo9jGE8S7kqdGo0txcnSg3ol4f7/UY8AYADAIwZAJOQ4EqdNuNt1O1WqPTz57mcM9Li4ssF4SDBmgLdjEAYIC/J47fwP1CPxBVr9cbsDyrtRq12y2OoreyvML/CdEEtrc8OwqgWrA64WSg7HG2G7J8JB0ciB29bpueP3uaLm28SONxT8gwSH3YGtGwD4BcSB85697NIbCtj8vcTLephe1biQHgdNVl81uLutAm3QOdK910gz13MGdbsW+iXpubkMg4lIBJHekNvR11FnhJY2K/1eePHz/O8+TsmbPhNk51/kMYe3YkkLYhZ/Xx40fo8Po6r3nMYYR2R+j5y5e3qd8DGQp9cuuz2+n+eza9UueNDsu0+SIighmGxlYNo0L1JR33a89dFRKYbdZdFV281khIYBoAFuzSzQFMHHp4NBYlQYFVl53rhm92JWobRmQXkRy7EnYG/7FKa/IBCxAsAK560aiHYTgLWA4O2Six8eKgL9B43KfRCOF2URYOda/q7GyIxnMIXmiqJEiI42wAsIBgzqlmRGF2UNZ/3YB1DsjLOYAl77CAn5rPAwZVAYyR53dufo5lt7ezye2TA09AX4SZ0PfcTV4OFlazlI3Kv4jXJIfoNjkD+MBDGwzwqcYctAmgoyqHDFoy8ClgI5RJhKVBLhNWqEz+ZBtA1vYwqA4ly3jdcS4ThGipVBgs5RyQIQxgNxS2KNGqUJvusEIKZjHaAzAY/VFwVg5jyUeNcpQVjLbiWTCfxQtSvPm47cbj0r2Yi2IrbGcBtBiIBsuYvSfdMCNcB3L2ImQPQuQQwlyDuSwKuQ1esyJaLFEhX6UHHvgX9I53vJM2Njfo/IULtLSyTPML83TX3XfSkcOHaAClGSGs2SFB+sSN4bnvc2qwvaZj2anuxcxZu1M7fxTAacKXRGylclk1czHgubiLujLOw6swXrlhiq9xwOC9QnYMKSpOUfY4boTXzsB+EpTyCh03MwPI7lbhbWGCPtljGyZWNVYEdh/LXiwhodKZfn9aNYkbyljR+wqw50mSAN3R9VvfBhhXPTIMamgig2pKdS1RmWFS8/aWT9cpADiFDy50gqB9IZDx631QWxI//uFzxmO2irfE+taIoH9x9fvuUZ4yUo5cyKDEtSBi/4pdHHEPxPd/qgSPg0CQBKYXZGgPs7DPfPNfQ0D7GcBap2N6CAFHQhnAadZZmmenDuuMALDpWPbZY9kHnEKSABpxcyr6+ysJAPNpFLEPeJ3R7HuOtvmA+p9pPswm11neds7MWSbTge9uCXuUNAeGURw9XeRfDmYXT9jauMURex5NF2Bb+eJVY/t97b5XJinO/wPpdMz5prpsyjXlrO4rMKelxSg4yX4RPr9eDgBYWp7SUyBoiHznj3WEpJgVwbKJ2sPt4fTcLxJ2yasziiyS3BOm1o3PWTaq02rF8t+HAP7iElWA7Wg0YgD49KnH6QO//V/o77/817S2jrDCbRoNutQb9Jl9iTkzYHYpWLV5zoVbKdconyvTznab9nd69LPv/tf0y7/6H2l1/Rjtg7mWL7MtCkAg23oY+IN9CmnKBOSccgW3FSi9dk85CMu7yj4F0Lu9tcN2p+X5JlvI6rUyA6Nnn3+ennz8cXryqe/Sdx57nE49/QzdcduNdNvNJ+jxbz1K3370O9RYmqdCLkf9bpd6nQ5NhkMqcP7bKp287Va66cabqdMZ0M7uHpWqNfr+H/5B+sEffRuVKgUadFs0Vy/TN/7hK/T+9/4mfePvv2il9JrQj//kT9LP/czPUL/dpj//8Ifprz/3uci9VoEpTQvG6cNAHGA2sKREa3XaNOoPaG5pkZaXloXtixR7oxHt7e8xU9eZyz6FFMQJJltoGG6kVatVaX5+gebn5qhWrfJ4MVA9mVCv22OQdPPyJudGhh2Qyw7Qd2ATW1s/RNdff8ywfrtOKjOQOMRxfELtbot6va6k0QNIihDLYNkWc1SrF6hSKVCpjDB5iADYp/4Q4LHsfGjW4vwSHT96gokh+A/sy06nw0zgfq/HIC9YwJVqlY4fO855kvf395ksAZtfqVTh/L7oB0Bj5PxdW12lZqPJqdMAzoPEghDR9VqNw0HjWdSB+c92zjHsx0Kjh1PEzu4WnTl7mrq9PQaA+wg93Rlx6GcN1sg2VyYryR5uf5KwLv1rPc4OFg4AGyf7rGdUVtXFfzlKsWOneVSBdM/e6TBxpREOCcmJTOCmVJTzNVo4QWC92uTj2+oSiwTTcAWKNVQs5ml5uUEnTtzEjhSIKHnm7Fk69dRpYaMb5r1ze0WUkwkAACAASURBVPD1bVbdcnou+gc8QD5TB6TRVq4BwPHT4VXyRNZt4VXS/e+dbggADDzOAGQGEwIAjDwH+EhuCIRhwWYLTzyoZXqBiZMVACSEyy2wwsheYyPxquIctgzSKvgLZVIaoCzNYPOwC/zK4QtmKpLA4+/wmEMieA0Jje9NiGUGyyT0iMt8Q33SDgmZAgBY2cQcYMeb49MXAlrEoNKwlIFpK4HnIJL69QaEOjihhpUXGF51wgqem1/kcNDb29tGdsoEhQInQCN/HDqv+dX0AzlGcEiiDPYMBEOV65IwMfDmE3kbzzbDlkXeXChP+ILBX/M+zwkTAkhBe8nbLMCnrVByzhMO2yyhezD+AD6RuwQfeDhGAcB8iJqcu+LVqJcFyekLzz54/Q36PVb2GeQulQRcRXtNHmMAtsoKRjv5ncFAPDPN3IQiqGHAZS4Z5diIl2FzA6Bz+GeAfwwsm3DhFstX6i6wRxqUYpSFMNbqdSkgNTwR83TDsRvp7W9/iE7cdIIWF5foNa+9g2q1qpCOc3nqDeCAMaKxstEZtNf2iQLoXkCjAVueJrpkzVr3rODInd+65lo2Z39uoqgdYUr9iFXOPC0OaGq0ghekjMcphHE7mv299OflOS5Rq1NzlgvADBYuMURoC2wDYkAOr0DxmLkEJ5eAS5QzRWOAaO12RAroBONjt3/KjBE5HWLDY8cx5I0jTmglidi0KebflBE0y8RxWysGYB8ImMLQGrb8kxgYBXiLM6A6kzxUxNx6NVClWfw+ZkbQqyF3qZS1xD0+2xi+1PtXeGvTjwMbwOLEo9+HrKUgAJjLNJNTzxBWBwLqmgKA/QBzWseCpP1xdv/vHQDYc3ar+pxYXskefEUAwKapB6mrJOu9PKX1hhkzw76/Eu1NvL7TdNB+Ng0AnBAkytqUmd9Lsx86lfn1n+StkPM/BDTO1JbkdSd50tVTnQVl7eHm5hKiY/K7bqT5JNUFnQ4xDN84/cUIOKT2JACwzWqaLma2TXSm9e6ddk7TnPWeaOEH676RALAFXsj8sKSSYH17Hjc6xZUEgF0xaHQ9t72wC+RgF4B9IZ9nAPjzf/tZ+r33/l908fwpWj8yT+3OBu3t7dJwILoSLFxwusTvcMBtVAs011yg0ThPF85u0e13vY5+7T/8b/TAD/wI9Ud56o1yNJ7Afif3PdSHUoajAf/NIYX4J5coUd5x9QDAsJuw8dFh3hVzIDrsUqmQo5XFOQaA93a26Ytf+AL95Uc/St/+x69y3YVylSpzdSqX8rS/vcG2n2KjLsA07Fm9PuUKRSqWKmxnufHEjXTHHXfS/MISXbq8zWvyvvvvp9e9+S20cGgVJjIqFcaUG/Xp05/4GL3/d36LLjx/ipsP5/9SuUwPvu1Buu81r6Gty5fp777wBXr8ySdDdU89N9nOU5QIfrgnIcIbflar0i7Y9ECwAQCsYYxRKQgKO7s71N6T/KHuFqW2PolGl0MEPZAOEFkP4btpQoVymYHU+fl5TpuGOTLoI/wxou+NaWtrk1q7++7ub7Ee9Y+1Rp1OnjzJjFwOwdzusM0MtkK15w3HQyYGdbpt6u31XNsf7IiFHDXm0Y4agVzbG4ABDCAW5AvseTmCqfXI4SN09PD1NBiMOCw2phjA33arzaGmAerCbra6usoMZ0Qe7PV6bINGvyT3L/Iel/j75eUVZhPDNojcwACBITx5pszzF4QRTqln7KNizx5TsQBW8pAuXj5PG5vnaTjq0qDfoX5rSKOeAMWOw/1EbcSSYzlIT4LNle8nMfp/3Pe8RamNz9js5N4rayvt3uNZpilMB1NnB9snMx6LAa8FyVD/5qaSE3KUrX/iGSXueGSiR1uMQ6e/LHc8ggyk4WeFa86fUKlcpOWVOdrfa1O71adD68t0x5130PLSEm1t79Bj33mMNje2uTB7/PXf3jZkk3ESRwTP3As6bz2mvTSKcrY2X3vrlSGBA1zWr4wOXWtFsASSA8BdLgAAsIZzDpOpbCp6OiBkroJdAIChKPTMoQlAr2jCHhtQ0hP3X8pwNrJQY7gAnACpGVTOI/dwmxCeV3RWveiZOgzYDQUKLFbx6oISIO0WZrImZ5cw0K6F2B8C2kjBOWRcpq+r+U4rAQoAM/DL3XQN1XLsqPwmVKs1WHmBxxuUn9Gw63qdMo6sHphS45RCANYqK8NFUd4MiKpsXTvvhzJuUY4Lwku5EtpYxoNDQasygtwhYKgOcSmAPAVwZ06z9Q6UYcwNhMMQpbpChZKwh6MYwACeJUeHjLN47QnYDAC52+vToNeTXL0AgIslKnK4HWHpcp4bo4gzQxfKYa/H3lgoU9pl8h8DaGUWsNQhORtc9rEf8OFQzsabU5/FZQGKNz4YM9SFtqI9aAfagGdqlRrVqg1q7XWo3mjQg2/7YXrgrd9Pt9xyEx05skqFYpkGcMRAf/WqgXhIzPyW9vF4GEa3M/qhu7f7hXPxtS7DyfdImWEK/pjBDnzdVoCDmiXTPvtxk/1N6bjvjhrQlegakgBVyeWa7cnZWMBq4UpkbXEbaJxENIyNfmEDJ87DHhF65yAMF3EcwihFVg2Q2SSnb0WNcbRFKMhD1d+WyBDpcde3WAA4vO1BRnrvZdMe85Tjr8eentfeWEGJQblYADiCie8CwHbb/fIIl49zTgZ2PSmwGDd7Z5uZyd7ONnZ6XiSrI/qpNC0IfTYDUBr1imtIjhrLiaSwczYSx2pgqWX6t2mgQ1/z9OkgAGA1LEc6wLg6Y+IFZw+j263MU8BZXa6wE4Q0zVbdlKHsANof1pIgo1y4N71/j0kC6iSXQRIDYfLSkj2ZGQBmpSrNbhDfnoMtLaC+pHatBOBQfG+u8BOZQFfbyhcC5oY0O3D/s5/N1J5kMtJWR80PuV7Y/bPPArULBNfn7K4zTsC49Ru/XCJ0PGsP9NeDcsXPXB4Kbsfsm2hc/7Je7+LlwoMb7JQV8rL/zz6feQH8YqafPRriFHZlGcDSnmnwV8YUloExCJZUQmdGfXrkEx+hP/7j36PJaJvmmjlqtTYYxBsgfK0Bf8HtGAEA5jC8RPMLDSqVG3Tx4j49+LZ30a/9h/9Mx2+6nXbbPZrkijRhwoBEf4PEcyRRASUCUNETotojQUuY/rsy3mUTC0qGTaRQoGG/T/s7O7Qw16CVxQZtXd6gz/3tX9Ff/PGH6fQzT1O5UaG5eoXpo4Neh4bjAe3ubBGVi5zujMaISgfbCmwwZapW6sy8u/mWW+ne19xHzbkFeuLUMxwG+ofe9jaqzy3QXrdPNB5y+OdRt0V/8sE/oPf+5m/QoL0tzi2wI5rcnYZlIlPapI7xzxcbrINtRqL/TTiENGxAYLYiZDGea+3vs/1uaQ2s1YaxRQEAHtDu3h7tMUAMgNHMAa3Y5BHNIRIdbHoA9BGVry9kA9iYqs06g8oc/hnhv5EveTSk/b196nXFnst7g5oarXm/sLRIN914E7e33emwnY3tj4O+IUYQdftdarf2OHS4liXhqsccKXB5bY7q9Qq1u3vUbvdoOEaOYTCW8R9Rda5Ct950B62urHMIcJBDOp0uh3c+f+E87W5sMaP52PFjVK1UORw02/0MmI5+djoSJht5g48ePcp5lGG7A3jc7iASJJjIdWYQg4iB8Nqa9xcDCJKG2O9g4yPq9lp06fKLtLV1mQbDNg16A877y2QoE6pKzNsmEp8BI+0jRm0CakP2h4f2by+x++crFQBOdkxHPhVsP/HssE6ETGX62gVqWj2w5pU5n7ZZtl7vB4MDz03LZipnrKuJ6Pv1RpVOnDjGYdPPnoEzwYidFG6++QSVSxU6ffpZ2t9vTTkOeMHg6J7g2TDbmO20HHuixSpQ0o5rOYDTzqyr9/nsdvWrt8/fky0HAMw6HIcHNsxYBv+UAYxDG4qDgLbMAOb8uvqZvobZADCH4M1LTlYczH4A2A3/LExhvzumvC85fEWxku0MiobsW/he2LsoG0xgHOj9XpvGE4StNuGVhebsBfPyefa04xAqrNwaVdsOacOMYDtIZQgALDvkVDgQAURMYnrn4FBlHuxRAKnC5LXfl/DVomQA/EXIYFYeBwNWGsdjzSFg12nyB/tvXAxgqqIjMmBGKSuWAuiqkqIMYQZZR2MD9ArDVfMsoHh45UGxhOKmZUFp1Zwj7jVbwGLORzKSkBeVsuRlATiMv/WQg0RDcju5iYXVKqGTBdTnMDNOfl0XVO9Dcex2adDt0QQMZJRRKDAwinoquAyUy5KLly8dwhpGnhkFiCF7J4y1Yf8y8x0MaHhVAkA3/RDFX+pXcJpnIjOtJZw0M4kBjJucKahbPCdlmCFPAMCLC0tULJap1+2zko52333PXfT2h95Ot99+B60cWqXV1WUqFOHJaeaRUTgkLbGEpfGsRp7rQduZWT/Wd8k3ennSq5q5xhW5Q0wXzHtBjAdelI1bXp26Ynk6F0MS9TwbXF7U1h8uIWcvirMYhBaf+UVv/0PLjzKRSevdS3mWtuicwE8tzzQmrjgjPDEmmL0zQNTqcBLWRRe8iTm+Iya6jmMWBUDOzQgDnXMuTJeu926JxRD+iRNl4JvG8Kr2An4m0LiV0QHA2nHUQOX8KYXRNxwA1nXv7ipTBiTDAHbTK/h3KE+QDUtM9ryNcD9J0A+NfpBpjLJMuODBnqEk39yL2mp93/GvyQ8QmYKBFtggTxzpUqxcowy2scZcs/85DDazj1njLuvHPBDBAI6c+xHnX1j/4gA4qU+Ff3UzgJPsv8GAbAggP8NqsF+1vfCDt3h78vsXwsGBwHEGwqglGGfbCfre/ltQ2bHfJ0NuEo9S7B6QuKSQB5MAwLF7yayNOKD3E5xZ0zVZo5yyn3oGhI5RpvbEy8LRa2La6+zf3oXtnCsMH4YsIGt3TXAQhbc5bv3GL5cI/dJ8xVYAX0F+ADjw/E17gAd0U+54AV9Y6XeiRjRKPuGyMei2ab+/+qAy7bIciYaINm7f1P4cFAAcpes4d+uAtrJdpgDgd0L58QQ4KH3urx6h333/f6MXzz1BR46ABTqiTmefQbEhQvCOJ9QFGIxkrDBv9Ce0uDpHuWKZcoUF+sVf+nX6qZ/9JSqUG9Tpj6hQKksWVGNqyrE9DLYIYVGOJ3niMIJBH3v9mwFwZMv7Lmx7Jk0XIsLBkb/fo+XFOrX39uizn3qE/vIjH6VLF87T/HydRv0OrR9apuPHr6P7Xvda2trdpj/587+gjYsXaW5lmYqwSfX71Kw3GAxsNJp0/fXH6XX3v4HqzXn69uPfpcNHr6cffeghas4vUBvhfcc5KuaJ6pUC7Vy+QB/8g9+lP/rAe2k86gh4qwxPY99TOyQEwmGEff12QC0mSgg5Y2FpgZYWl+jCxQu0v7svuYUhRdjYikVaXltlxi7sRBo1DqGOd7a2BPA0xAuOOFcSQg1sTcjlzCQW2Bjx00RtZO0wn6NStcrMWjzLIZVbbQFAx5g3Be4fbH/4t61zVutVOnbsOIeRho0OtieO4DceMYDMzGUwijn1m9gROY0cwikX8lRtlGlpaZ7JKlvbLRpz/mIxs6Jd48GEjp44Snfcehczgnd2d5mY0Wq3+N87W9vcxhtuvJFzI2/v7FC322H5oL0C3MImBrvdhBYXFmhpaZllCtYw2/YKBZpDKOx6gwF1hI2GvGGnw+94D3ZM2OWKpQLbj9vtXdrYvEgbGxdoDPtff0SjHmTs7nFy37fZvUoScW3VbD/15QUO2+cYyGO3Cr1Jm7RKxvblB0nVhuWMV9wBFn+cHuATerd2HSSiDk8HLNc+eDZms76M7Vnsq5ou0kRjzOU5qiL+DmIRE6RgAzYfx8HB7qFvq1KwlAk1lrOUC666URWD7yESPly/0zzAHB7cOXTklqO/MtZiwo57QV93N4nXC8KGLbq9WQf7GgCcVXJX33spzTpXXwevtVgk0GiuTnCI2wAgDkSaANwD8CsHvABeovjh8LOBW9ewLJuXDQADMJZDW8M6a3kCrMmzKNPd0AVK0hDJmIryPYNwxYLjLYa63Ny/Jn+v8Yh0tFVWVA3QaUI/IyyxhPAVD0Tj4GemhGzapidG0UX9ZmMOAHlnmkvGBZVlq0geg6CSW0WYr6LsKXqo7E/xhuuy4qSMWynODXXNbXPChwgjF8oTh49hmSJ8toDzkhNX8stqyBgOnczAqVWOeg4i2X2xyGxXtAVJ7gFi8lwB8EkAkMvMPNYQ0ahfwVg814dnId5BzlzD9FWPWg07rWGgkf+jUqkKi7gnh734o4JV3OM8MawEG0YxmMDoG4PAUIJNuGbOfTKWnCRQBOHZiDLLBpiuVspUKpY4B8ve1haXBzZusVJhZQPyw3Rg1b6Qd5RwAZPFiUG8sxA+XXK6oA9oA0LR4O+qhFcrNaqWq1QslFi5RqidUqVMx48fo9tuP0m33nYbvektb6E777iNFQZmWMugmjpcRrQqU+oZpnYtVWRshcYUYf8IncbTioi7OtR6IuF0kq2E4McOzmCarBUH9ZT0JouRMs4wlKSFCUUeUVSaAN5BxXjMZEmabD0jlyrHhz9wAl3ZeRFoILRa6BgaU/Ys6eNcfkSYwWAP2aSlq6NKxPMaHUMf8U2o+DnqczZJa0AORBNsg3T4yhJ7VJBDVpJVYS6qpviwN8wdPECATryQzOs/+SjGPZll9wkY8ICxs+USWEso9phmIkQYuGPA0yyXZNZPHJGCASwmVvlEzR3vd95y4sYo/Pv4NRb2rtXmLFPAvJ7l1anZw/eD9DJwI4BkeD+k/WnlGdXueJ0mZq+JBcDi96qo/oQxAOyRCDZaufWmlVfcKMuemWEyxBWcQc/ySzewVUkA4ARtC3wkzTaYtY6497LMQafd0ePI3/IZEDKPQ+qe0rti2xjXyeDvo/U7g2j5XnXvuuZEiBBBcPkiPF0HcSshCLj1NinifPTtgQe9loOkGri0fZ0MYlWFjWC2rUJjpEEA0+dy7Gyx5BY3PnZZU/tJQISeLCFZtQ2BwLXTAKOz8prDv+UtmIZgzyhMiMoForNnnqE/+9AH6FMPf5gWlivUqBeo1dqjXr9LHURLG8Bpn3kHVITdpz+h+cUGdXtE97z2++lX//1/prvu/T7qD/M0nIAsAB0px4Hw+D8TAhr0YQDDYAe769+74bFm5Ti9T9hZ1gFGrHRsKLIM5/7JmAYI/bu7Q1/+u8/Tx/7io3Th/DlaWWzSsN+hbgfg4ybddsuN9EMP/hA9f+4cfe5LX6ZKtUzVcoXLKBclHDD+A+MXjvSra4fp6998lPY7fban3HXPvXT48BEqV+pUyCH/b4dePPscPfpP/0if/uTH6Ov/8HnTT7V76iBEzxaZ9yArwK4mUQUR3e3IkSMc2vjyxYti0yuCRKMA14SKlRIdOXKUQy6L3XXE7MHNzQ1m9bq20hyDlQB2GXQ1soXtjgfV6LA8j5DSDgzvMmx0Zc7V2+/0JEKfAYg5/LGClSaaIH6fX5ijm266mW1nAGQRxQ4DCVsZ2OT9tmEQMzfH1d3A0F5fW2Nb1+XLF2hnY08iMMIsJjgZs39R1vGbb6D1tetofx+OCUNm8u7u7tHu7i6D+NcdP0arK6scCht/0wh6xVKJqhWQSCTVG2QGIBcftA8sYqzB5lyTGs05/lur3eY+ABzG+AippkyNRoNtfd1em/r9NjtKXLjwArVau7yu+p0RDbtIkefygNjpGzZAy9Yttj9ExyQmFYEAwmvT2Jk12qLY0afnkLCFRZa2HQ9/g00RfVeGqw1SyvEbcD7Eq5WxW2S6B8zeJAeiw1gP669rMRO7v5K8ZD8TW7czL1mOYtMWMpCmihSiDb6r1+vCmocjgQ94T9yPoKXtIyZpf2QMrUiIMhtMVUlOlOmbdbAu7xvI2IhwPs3BvsCkfNcvt2sAcOKZdNU/+JJvH1e9xK7SDtSbKxPe1EAnBLOTD1UAfnk+9ITVOXCAWgWXBAS2lW/vpqeHHABabNisj5i8sew9aDzHBNzVi5gClzb4q+wwyTWCwxBli5eP/E3BaFWSJI8rQqEYMNDkAGZQ1bA0ofjIoSKaCUJ8aFhh5BGWA9wNTXzlAGAJqyzGRAk5LGAugFgXCJYzUYFx5zEaDLo0GhkGrR68/Jx53yiEDihsDltRTMgBgAEsYqwZjMhJiGG93GoOEueAMixdVXBUqVfFUg9JjAvGWRV+/ARYrF58uXyB+sM+9bttyT9cKEn+Xga8BYgG2Kr5exE+Ge/ig/YC+OZ2GtAaIV441I1RADhnB+f/EI9JDiHtAO4mbDXykvQltAxCdKBuPI+f8MBs7e1J+B8AyebvmDtq4IJCgtkLr00O7YycLOxYII4E8JwEMA0gGEpno17nn8wOHg45tA2Uc1ZuikXuF0BgDMKh9UN02+230dvf8U76gX/xADUbVSDO1IcX71BCSnP9JhQI12sUTM4Lw04FJleMerbpfBA9LZHZ26+vytXT9Vf0FJRgH4wwZ1wpu2GCVmV9JFsIWPcSECSNJApk1vb6FMQDKWYWdUEZwDoffcacYNrqgbTaXgrREP4s/QtvqpZqlz4NOESZk8ybEc3TS2V4K67wXEtg2A0MoKd9imieaA1xAHDM2AXbgGPmlzRK/l/Kv8JSTNSebIvCtYSm74PoKl7jfzrEw5ZhYPtDizNjkL7RRteS2gT8FZcz+UTNF+u7BPM66XhkN9pbbc4gB+1qlle1b45EjPEqrTHfBYBlFaV63526HlGnleeV2d3dJhnRmHlmNzXJnIuWSRYA2P9OWnklmddXokytN818TaRdvdoBYF5aSVMaWKObYCvnsUgJAOu9cmoeZWljzGQMrcs5tYNnE1s2jDIWlWLFW74py5Zbgj69GgFgnhYWmypqmFLt+U5BMwLAphw+/VMcAP5HlQHs3dVTFGi1Q6ekf6W6M3Q6DDTbTXJsjeMQv/nJmBrVPJ0+9Rj9yQffR5/9q48RFQZUKRcFQBoPaTiaMPjL9/j+mNmY88sL1O1O6C1vfQf9u//lf6frT9xG7R70uwIDwOrRwOuCtV3YxsagVjAA7OpNvk3DAJRsv2K2sPSGbW8Aj+EgPxhyDuNmvcq5fM+dfY6++uUv0ac+8TA9+/TTtDBfY/AX4YYHPdhjRlRvNtkuOczl6PB111Ed+X9HyONaYNZqrVqncqVKjeY8/7e106JOd0CDcY5KlTo9+OCD9P1v/X4mupx68hT98ze+Rt/8+j/SmaefpI2LL1CnA6BWdBKxNcafOrajPewvTK4oFZnZCxvo5YuX2MYGO1KhXKLxwDB3AfJVygwSCwA8ZHsRAOCdnR0adLtiTzITRO09eKdSl7DSDJaNxjwH2I4J8BdkCAYU8xzSEf2AzUzed9mqmrrMGPy4rytra3T82DEGT3f2dvkdALT7rRZ19lqGDCR2LyVslOplWls9RPValXZ2tmjr4ibbs3i8CzLmis1BPo2lOapWmjQZ56nZaFKpXGJb3NbWFoOzN9xwA/fpueefZ5mA0Q1bIOxvVTCbKxWWVyHvEky2d3bZ3ra6ukILi4sCKu/tUgfRAY3dGLLFuwsLc2yLY2B80OWokZc3ztPm5kUaAcQdTWjUAYFD7GiuziurQDwbhFGsERrBQmXCh0mTJ7ZAJVAJ+Ovf7/36mD/NHKfbg40R4+djqcrx69tv0m8/SVS6BCetSwIJcgAK0wldAFjeV1xBiWeyXwjpzAZ/2bY8hnME8XyA3DudjiNfF6tI2L2gJR4AAMtatB/mnTRhJUGPWbfgKQOQbzBTgrhpHLHiOnANAI6T0Kvn+5dlC3n1iO/q6Ulzfo31TRssEoALALCGsJUDTJRAN/ROvPHBBSLdg89lFAv4K2XbhiAXWDYbq6lTQkkDAJS/C/ArTFndN6UezeMK8HEozFoDWjphJFgBzkkIY4T34DuyDUxLf7ktlrdlUJjnqNEW40/44QAQNG/yD2sYaDsUiISCNq5zetgDxOXQ13kaIKfyuO+qARp2yWL9Sk8Nw9ooLgqwwpsQShXASDBqBfiWZ9WrbghmsPkbKxyOTIgVbnyg2IvjANitQ55PeA7KPXoP4BVjg/ws+CAcDTz50DdhAMulIlcsURnefQXklZFcJnBKkFA6CkxLTl4GmA1iDUY3QFEwg+GBJ2ZpMJ4l/DR+17GXITFjOyEOqw3FGM4F6I/kN86xAt5lMFYAefQBgDSzsc1Hn4VyJgAwQqTLvAIgzsB6v8/yUQAYyqI9X/Ee+syOEqzsFGjEhoMcLS4u0v2vv5/uuusuWl5dpePHjnNuiblmg4ajMQ2GUEBlvNhT18wEDTHE68G2W3O7Bfm1N/nIDV+nr0/P0XLDvP+zHyLuJXIWteql2YXTA8C2Ihy7h6ZU+NL3Ofsopa/L+0bk/NMv45hlYoHL2BT3Up2xgJlfk6tk1vZr9VHvxzHz7fQG092JN+T7yk9gNPbWYm8u6cUZBP+GzzL3Gz2SU0t+aj2mX//pexn3Rgbjvm2yUyu+pxr/BVe/9O7Is+7P1tXXW3tIwU5PZ6hYnO3kkwkATmDUjxsx5/uZytLZ+8oOAR25xqb27xQgsCnYPxWmDGyJByPbg85RleD1aYec+P0janXL2RG9i8XqGzEs+wTdmnrEGZNs6E5klWE7U9J2Tm0daRCgpJVY2+UMW1Xa2qKfz7LXxLwj+aP8TkDSDL0ueOYffxExX7O0MaLXsr2E1ec35E5rDvymRmgJKMezfQXpPnHyC1gf038Kl5d7BzPn2RVYb7ZUxJ4RIPAZJnm2Jr96AOApwNcnZFtH8s9njQZXhG0MKw65JgsTqpbH9MKZJ+lDH3w//cWff5AGrT7lSwg7SpSvALCCjW9MJbFsUKm2SPt7Q3rzW99Ov/Lv/1e64eY7qDcAYGtsLjpIbDcx6yYnNgoJ/6yHcfBEYKCcc9OKrUL3BOQuBmiNKNbFXI5ePHuGHv7Ex+mRTz5Ce9tbVC7m0tXeWAAAIABJREFUqJAb07DfpW57l8qVEs0vNBlwA8eBwwDDdlMoUrPZpFqtStVqnZ3piyVEfSvTAA7zI/SlQIvLq/TAW95KJ++8k86dPUdf/do36NFvPkrLCw168IcfoONHV+nhT3yE/uzDfwhaCNux2DYa8/GTI9jWhFDItRqVK2Xa3dmlfrfL9stSHRHfihKGeAByDVGxWqb19XWqV2tOuOV2py3vdboWaCisYbVNAkguVU1KNU5vZkI1AwiGTQp2s8mEhl0lRhgLkdm41LTJ9jC2a0m6N+TNPXL0KNvDkAMY/3Gtkwntbm4xyKqbfL5YoOpCneab8wzGdttt2tveoZEJswzzm4C/pm7Bo6m5vEBrq4cpnytxZDwGm3d32X545PBhZnWCNQ27JGxnsK2B+Yt/A/jlyIMAdQdwapB+YxzwHZwAuv0ebW1vc7thm0SaONjlGo26hIauVmg8GVG702IAeG93i168cIa6rQ4mPY27Av4KY1lnuMxztbPh37Abok6A1yoXZbSq3Vvnv5KUFOS1nWT8wC/KVgYxR1A0QPKUzWhWhShucsd+LzKx2xUGPAY5pE8DwEIuE3u8IT6ZqJYsexON1AWIxbaLvzP4bgYrngk8bbvwd1UcKCQ9Jus5BsDX/SvWfhcru+AD1S13+uyPt8m4lV4DgBMNwLWHfBJIbRe7JsGrUwK1+rJRN32hWzi2iAuUOQCw001bkXONuN4N0TVQuRu/8YCyQjVLDgk+QjxCdBVFOW7zuSIBMFXvNQBy8CQTLys3xLQLDgOIAxg5ckJKqwKqnkbDgbKF9bpqDgWp0njtZw8BLcINvx0B4OUwLCxs4ynGTGCpW/qLkMNWHmEN8Yz3xmArixeUevCZ49gBLvUCrMYilTV+FsvCeMX4QgEbskIqCi/yzqp3oQ4MZK0AsDCITXhokrzA4ikoTGIozj3jeYfv9KDHwQzQFYd2tV5nILjXG1C302ZZIbyNgs+QDefpMGGk0T50DEoXA//IuWtyqaBeDgXd6/G8YOUbnpbwMjXKoQLJorghnDMA6AED4A64ay4oaLuEmdZQtTlWiBn0Zu8/jI8o2JyXpFBgL0YGYx1PTBMC2sgHyqvDaDahswGwcz4W4zWIMNe4qXHOY+S3nhB7uB4/fpxuvfVWeuCBB+i1995N1VqFLzl4j501xvDIHLNM0C9V2HkqWUtLjTYawCRss1dgKhpe8L09VZgzGwM2SFkX0QYAn0E4qLGpQaeD3avTBlGONcj6mpdG4cvWs5f3uI+qXfbFiF4FnBvpZBBjuUpgkJxlfPgMizCIRpXN75kzOqzPzn4dKhQ15gQ/ENe3SAAisVEw8YPeRiruFTFFPBepA3KmyGawTDcr0zwdvj+7ell8eboKvc43IdttZHFpR1MZ4FFyPQjgVxs9EwCcYD+Il7V5YuayXP06swP6QWz9ngH3ntdBen20fA4WAE5koBEaV6aPv/y4/dKdg5bNPPNqsgzvEWWk1Tf8RSXtU1ATMorVW1QQSGaeyDp9D6RdrLzGtCD71Mo0H2NfSrvnxAGYRv+ydWBbJXMN39Iy+S5CZinbZ51agV2Prs/oPiFCc3ZXa7LEtn968QTjpVFOF1OTM1xeLzkA7NvrXeAvduaFa6CZFuNsALAjfuiQKTcR+3Fjpsne+YC4EP5IGB4tzrd22PYBW8sQAGqeSsApxkPKT7pUr07omacfoz/8g/fRI5/8GOczzVfzlC/mqFpDlDOiwgT5b8s0ydVoMK7Sm9/6I/SeX/mf6cab76DuAGcxHMvHzNAVNw/jDWGEIDYGXdnTm53jaG+YwLC/qS0QbvnFHFG1CPbykNm+n3r4k/SpTzxC+9ubVK2WaTSAPafD+Xgbc3O0tLjAdg+AjsyGBHiNyHEAWysVJ6QvAEEAwtV6k/ZbPeoP4SxPtH7kKOe2fe7MOfr2o48zy/Tt7/xRev1999DhtUXauPACvfe3/m/64B+9X0JrK9gUN8JKMDE2SQaAi2K7AjDYR3xtIio36sxWhPgAAIMcoDavtdVVBhJBwgCZAWxGhLTtd9F/OxS1a3tVgKpQKXEkOQ5NDHsUsyPF1opwypxHeCIR/zT3qEG0JHevAYDxndqu8Oz84iItLCxIxL3xmHqDPoPSA7brjalYKdL86iL3aTQcU6/To/Z+i4YINQ27KwP+xlzG56WqWjlaWl+lY9edoGKxSoP+iPZb+8x4huzA9kUf0BaUAcII6gCbGuGlISd8kNe63xswiQS2woXFBZ4D3U6HLm9t0e7enqS9MyGUUQbkDAAY73S6LRqNB9Rq79KlS+doZ3uTWdSj7phDo0PuuoGLPdp0Aqx7jibJbhf8UQIIgGgG9znOugCYChzqNAoCgOVolNLEWUJIPgps2qCjs65Mc5zpmXIvi5vWyb43Nj5nb3JDQLt7mXeTd48/N+S12PWF2OO6j3nDQwsIjrko68EGiVEX57M2YG08AOwFrYMOamW3yzw248hEG3dXjlJnkskvCh+Y1vHT6OPXAOBkI3DtKa8EXpZt5NogvPQSKFfmRX2zvfjkOOP/SUhZNzm63ULZiJTBqxuVGrR1w5Q3PJ4/fMmTd+WAsADWKRHYGy3qUGBM8uLKBdNV1GxLjoQgFmBVLp3uQaWbth7ieI4PF3haGSBWypIcwk65RhFOOlJxAIawl4XdKsqR5AJmCbESAIAYAK0cdiwv5yItXpzT1it3+QpYa8o3jTZS4PcQoqZSrTC7Fd5T/B+HihkIgxYgsMTCcVjULEnfqce5dsHoFZctE+Z5RHu7ezQc9KlUBsNVQEl+33gbghGMUD3IBYz8HJA/59JwchQLqApvP1GEJOQMH/LcJvk/CbU84HAuY4QUKhYJOYPBHkaYGvSLZ7XpC2Qu4ajBfsb3CKMtygbPBWbXDhkQh0KH8EKoCgo9s3wtL1YNuwxgGAAvZANQV5URVQihXEs+jyJxOOtSUfKicIgc+QcuXJpfpFiuUKVcZYV9MBhRr99nxfjuu++mW26+mfMDv+7+e2ltbYXGYOxreBkjEwmPbRgmjjXD+YcjvlgFJkQ/8QIPPkpxLC8lagW5FcaDLUZhDi0uhUE56aL2Pefcf+PeDzAG2saywNcd0OoKHslpLSBx/dTNzF2gMW+EA1Vx+6eu/+gKYixMEV/H1h9CiEgkImMLDWMAGx+TqZBRWrYbRSC8NnV0Cn8iOCeRt47ouZeWwew1oJkD3N/A2IXhvuAaoBJOM6dzVhlJB8xyWLmCKzJFa1QjsF9Jwwi2epHQEOt/zHUUMm2I37SdxkpZbhtCW56wbUkE97IDwClBjojVbb7KyADWt2eYyMFDLQcd63op1rFnNSYBziwjtGf2W41KAgDDuJ1iynqGI6z8REaakPb7xzu8rGnjUNBcYWMhL7NsA52oL0kWXsZnrmT9B7KtROlPSeZxRrlkes239+iMCJVD1F7lbDu4Y7i3So+zqeWglngOptgfPWUGvBddp4BaYR/nphTwSGi5CdoeN5+n96LwdftSAsCKfYi8zEnNeGD0vpJ1b42e39kBYE97ZgSARRLej1e/jb8ghOk8zt0j6AzFujLrT8YlRxxLDmmvJkMqF0ZUKY0on+vRl7/4t/SB9/0OffOrX6N8DXRMONnnqFrOU26co157TNcfP0n3vfFf0OHjt9Hr3vhWOnn73dTi3KcGuXXAX+mt6m3e+9H0ZqepxFyWn6SC44hxYGuWc9Te3qKvf/Uf6DOf+Qx95e++RMP9LWMTQ/tz1Jxv0gJYv9Uy21X4HDN2mmKhQvVqnRmfzXpdqKVG+Sjk8hIqekzUH47o/MVNeuKZ52nYH9Ab3vQGeugnfoLe9OYHaGV1mRH0cm5M5194ln7vvb9Bf/6nf8SzGuSROB9kPloNcKXMX9hzYKOC/Qh2Kcy5imGeqsyYcDFEqroJR4BbWV5mkBPywd8RTphtT5MJtdot6rXaElnOTGA3yptJ5VYpUaVckQh2EwnPDPB51EVkPyF1aOo3tnUhdLQJmw0bIOxd3Y6EMNZ0brC9zS8tUbPZYD0dTGBE2WPWdalIzfkGjWjMRAmwfwe9AbW392g8kn6BLS45XWWNsL7ENrgcrR46RNddf5wK+Qq1Wm3a3t7mttdqdSaRoM0A9TFXAIaD9b20uEjz83MsW87rC8LHYMDlMquXmbh9Bs4RrroNgNikMJxrNunokSMMaOMZ5MQejvvU7e3T9s4mbWxcEPIISCytEQ37sAfrZPeelKivUDS2W3OMQJ4gnOi4KiOZU/x5dgk31LEN+BoJOfxiJSsxq9vYPe2dhm2ZtgN4NvUukxoRtONpXzxO177d0YMDWIXw/sCEHtcezjIuSL5fdcSQMNhuhE9JbaFWZbMrGVu/EpmiOujR3wPOeXWwUEd6BfJtMD68/CQDEqODTOEygnUk/UzPr6RvTj93LQR0dtldbW8mmblXW5+utTdAAtX60kQ3X3wtm6tolwqgykZq8vMafdABI50TUoFf2cDdDVM3LPcAtb1/GARWdqtzWKhBRjdHb9gYZs3mhWkp7Fc8Z9epRm17o/QxrQxQKblhkUMDIUQEZGVlyWEoo+vWJu0DgEX5Tr4hB01ClpfHCGrAXlag0Fdh6CrYHk9XsNqj+YAttd1tw4TyRQDAVQN8CvMYYCo87iZjeN+ZkMiqvJkQ03qwaH5fhNyR0MiGJVsssuKGPLrDfo/ZxBrOBMxbZgsjXDQ8tpj9mqd+r29ylggYjTqg0OJZUQQU7BfvRs11gncBrOJ3VbYdhjAfoMoOl7uDXEYK/A6AWCi7nP+YgVg3xzRfVDhEOIBgeFBKDmOAvA5QbOX0QDvxPYYSz4uSXOLyoeCyxyQDyJJjGJeEXCFHJbCwyyVW8vqDIYPWyIcMIFzGHiG086zMdzo9Onz4MB27/nqaX5ine1/7Gnrw7W+jI4fXuX3sFOHklBYXC4mIoqHadPRdg02YXXDqIhs0ef1z33rpIA6RaGVH5lu0CpXduJvmwIjEUCOMQrFGsQQGpTTtnH42zgKSQH4REyWJzdmzS/uMHYmU3Rm233jsO0H/Z6g/zHbmzIsZxz92fhlHo7A5FPc+r8ApIXr8YyOnpxhDrBXsmzDxe0jYE/6/B4Nkti9v8NnsLcc/H+PbN9vqDDy2vVu4z7iQBvw1h0PC+es8Zs1JOVeyA5BaZlqGr1ezSyfjzADwAYE5ifa0RF1yIIp4lTCkvIOYv+HTR7/JWkvM3muK9ddvyzcOAHZaFrEGosYrrnwVe2AZIe33D9WsAHCiqRTx0MHN12wtudL1J9z+wht/NQHA5r7qWZmWJ1laWejJHQUAu2mjUo6/3i2SKJHuQvOZ2qMcHyzns4AtytldI4TihQWS9S9uPr/UAHCU+cIWvfc5FwAWJmG4f8mM5pEQoR4cAByFX4cNfdTdeOq72EUVrbNNva5OwTmTRA0q2ATgL0Bg/DemSnFEhVyfzjz7BH32s5+gT3/643T2zLNULMFRHGm5kC83R5VigVrbIzp55330w29/F9UXD9FNt91Ld97zGup0EfsWNBD0yCBhHPYZg22RFlR/D+gn7w8KWCoAydRaonq1RO2dTfrswx+nv/zox+jyxYvUqFVoe3ODOjubVKnWaG1t2YCPE+r0ukxOKFXKlCtIbuJquUbNepOqGh4Y0ezGI9rf22M7ytIynOOJKvUGPfPsGfrmN79DP/LQj9DP/av30L2vfS2NJjkaDEcss2o5RxfOPEsfeO9v0Ef+9ENsWZCUaH4Tn2/Vsz1JbEqFEuxKQlZA9EEAopxerFyipdVVJkYoOQA2IgZbiTjnLZz7bQAYoCqnFivk+We71abOfssBc51FxzY+YlY0gGT0G2Wy3QpEBESjY1DXMH0N0aFUKUn6ORORT8FoBtXMmMEeBjtZtdlgYBYf2Mq6vR4znOvNGg3HQ/4d5YNlPmyL7VAATJhSBXxmkBwAH/4rFuj4sRN09OgxGgzGtL29y7JGyjPUfeHCBWbvVitVWgTrG1EBi0WO6geiBaL2CdAq0R3rjRrbCXu9Pu3t7XH6NhAmWp02DccjWpifp0OHDtH83Bzb7vD+cNinbr9FG9sXaHv7Mg16XW4rwpL395G6bSyprh3mr2xFbD8suGno9MBRcFDmi9ocDQlD14BJzaeMUhugs0FFtZ+jLE6pZ3L/KoBqA5IuIyjZ+XOwT7m7XTAAzNKYqtIGgsVRQMBe2Du1HF1TCgALEC55zDUkdlDZjk6eIOJXHACsZwPbrg2Qn4RZbGZKAlFHWy+lfdE2iASVBD6SDMR2X70GAGeV9NX3XtYb+9XX0+/xFtcbKwwAszfZhMTzCl52BgBW8WiuXfeeJaEYXC8bLwAsXl/Kaoy4OzOzFUqWbISyKblmQXlTcrhqfRIKGrmA8RG2rBoibTYtg0OGzRvORDDtdoyadhtMW3g1mDYFAcARXsRRX0n7xarIG70BgtUoLsxjfAe13jL2mULl2mDJy7XQOk8gRI4jE+EVm65IKB8AvGDhguUrXm0SWhmMWChXHObYCvss7XG9ft2DWDw7RTmSw9IBSU3uCgDCDH6C4cvnGvKySJhrAPHK7gUQCiYv8oIgD4jmD9F5Ksr1iBVOzFdcBCT3ruSC5ueQD8WEwdG/SfgQ4y1pPMuK8KIz7GcGUNl7EuGUhfHL5YxGDE5D+YACj5wuAGTRBnGMECO4gsOQkXoBOgBwG96byDNs2L+GAVwsFxgExrig/wC2xSmhSJVyjcNSD/rwcBTFGWF2atU6rays8O+333k7/cv3/Eu6+647DANYcvYgEpCEhnYGTGebsxgV3EkGochT3quqmbshkzzRISKNiNogIpeQBKWaft9VORMAeFf0DEhgxI4ycM0IAMZ3bUYAmJ1jwj86x8KewHr0l+B5J0H/7e05vr/eJ+IB4JgSxcKRtlrneTemg/wpSl5Tsxx/iAGl4paXvB8Op8Wt4enriXu8aIemy3D/MnWG+SVpjBvBAs6xb1aw+KWOKXnqMW4VGDV69gUxyHCru2LmCRD3YuT4anJCu5CUAHDCBcAyCmNYmZPS3xVtSRhDSORuG5LjhCHf220RNSJulvrWvNWPxDmADwj8DZJhsl4HPWXphBm3oHSSC25pxqoTdjvi/DSN99fvB4AT9TGiEwcBAGtnPWWFtH9qHYWeL0G7b0KxpngsSf/jQK0U1U09eiXLdvaTmRqYaIaFLp4ru35COmb2wLS61vQe77IB+bz1iSJIv5tF1L6dfLoo3/ker//InTgo/6KrV2qSgtlbnmQuvxIBYDlzA/QM/pula7m/Oof1FZnfzvyd3gOjZDwlW402OjW0ujkH61P2NA+8v5jypuUWNIeyAMBCTJig/YW8hKod5qiUyzOY2azm6YUzT9P/+6EP0Ccf/ggV8iNCwLHRsEuDYYe63T6VKnmql0q0uzWgEzfdTQ8+9FPUWDpMt9x+D93zmtdRry8AMOwsJtEWib4E8yAkgGSuYBwbG1SAbm2UNbYvwraBt8qwAZUK1Gm16Mtf+Bw98pd/TluXL1GpkKdzZ88yYaBRq1KjXmWWJbP+aMKMU9TbH42ZuADAdWl+ntaWliUFVz5P880m7e3tMAi4sLhI7U6P6o0m3XrbSXrqqWeoUm3Qz//yL9Htd9xFg9GYWgAySwUqgKk67tPpJx6jP/z999FfPfxxtjoClBTg1B43d/TVJgXbE2xnsA3BVgP7zwA2IwChuTw1Fxc4r64AyjkGGgHOKksUtiMwWAF0oi6ArCgDUfHwnKREgwyF/QiyigCDQ5oMhbSCVhXKZcmPbGxQCq5NOKofwFKkfZNnALgBKEd4agfU0q75roQcibCQ5/RstXqN+zSGE0G5QCMaUafbo2GvT+Mu6pGUfhJC20SINNdk2KwQghxiOHz99XTy1js4ddnm5iYh9RnaBfbuzu4OyxGALadNK+Sp2WjyHGi3OwzwMjieLxCYvfh7p9Pl77pdhM7eYwZwrpin1dUVOrS2xuXArgc54DMc9eny5gW6uHmOw4xPRhMsJf45aI1pNDD214lELpTzDUClCXHMfRQbt5uCcDqi1pQ+auypQkRRG7m8p+PFTHLYYc0c0brtZ6aZxbOfT+lL8K4FsYdqKX69aPoksGWD+VgoCLELf8d6Znssy1fmOKd0xBoYaW5uKTPonu4C9+EnUBIAmMfJhJXGRHAjhMZJK4leaPbOkKKuFADsn5NxPeE9H+Epr32+JyRwbaC/J4aZqFxuAoFzQEI5sAH8YSNnFIk1fydUsaFhisLghiVWBq7NxLU3LwXJVCFUDyA50DQUNG8zBuyVw9ccu044Fs4rAUCUQVH7xmlpn3zAmtARAP2YZewc4Q7eJIet1Xe2hmv9+Klej3YrjMlSn4uEp0R2049YB5K5IbjyVc9Kk9/AvKwAPABdkZIJba3y8tRjMbAsBrBrbHdBCyhkws4VZQRgMDzsoFwpIOsYWc3JLgCrfKCEQlllMNSMjVJ1AX6CXYyDHUAtcm4A2OSwy5yTN8+M2GKxzAe9eHeNWfHFf1CG65wTZWLCvAC8LXCPpb4Jh44GQMrKaansMHBVodWf/B5Yw1AskBPEKF6cEyUn5aFXmvNY2kdUzMt7YESDgYuLDEBcODjAs5ShZgOew/OScwATvEpFJgBwUaeG1oHgUAeUUSi7pQouNcJAhlIPhVbA7CL3hcsaIOy1TCX8He+j7KNHj9JP/8xP07v+px+nxaUFGnCeGGFVY6w5rHQ+7yj3joeefWXnKWpt96E7v/uFfV3F5U++CVaywg8SKyxQsI+gTLAYw3sYAGxv33Z7Z8DqMp4Ir3YAOHzseXs2zPMw4QUaCK1o4kkMKNMMVH9t4RcAzYedcXDNHM1u4uLzL/QMsS9T1mloWVldRT6sDdGqnOsQFCIBy9kn6Ak1vyUZp+AatPfTFznn1A3rgnbZMkL66wgCB0Vm9n4WPvoWOSrwoai9b6Y5Zb2cfHZFPxn4bcLCow3X00ZYR0fhfoQPYJb9WOaaaXikg0DIjDPvyrFna0Uh7YyRUUIRevYKM9unJJOkrCmzygz38oO46CVpc/a1EKEABBDPPXNDDUMRDgJivA5VXxxHyrD2O5FVUgjBWUsJhB++rzqwVaQDXdypkKjZUYs08CzSnTtMK0w3G2ZuY0x1icpP1+TkT/OVM8FESF5i8ietPdR5KYHDnb8C3csCt/mEjjPZxiDI9dPrqOS1EQSIxtK/AnVVXYDqpJ1cuo4xX19JBP5G7EVBcpepY2khKQ9Uj9yDBkGnpu+7MKfBoJmcXTeMEra0gMfMt36m9OmoLT5YdXH3VNUVApoSIhrPMkjad8tiY2pyddSpYdE1iq7niYaww40lny9CQNfLBaJhhx7++J/RH/0/76ednfPUaJZpOOzQZDKgXr9D/QGYpUTVUpnaOyNaP3IrPfQT76bFtevp+ptO0n333c/PiKqsUJPrbckrD4xOMCRhCDGaFP7ltldjVE+oyCGRgVmPqVzMUb/fpb//0pfob//q09Te3aRKqUAvnD1LL547RyWwTgs5KnCKtzHbXJCqDMSBLiKx5fK0unaIFhcWqF6r8vOw8zSQ8qtQoM3NS9Ttdag/GtL5C5eJ8mUqFGt0+51308//wi/S3ffcw6xfADkAmGFT3N64TN997Nv0lS99nr7wub+mF58/LVEAORqg7WQqo67Lzslbms9TuVpmexZsM702gHZElctx6GeEHdbwtcwQRtS5YZ/7h3FABL1mY47qzLLN0aA/FDvYoM/hlUcst5KkNBsh5HKfwUEQNZDjl0FNkBsAQiPHMIDyfo8IjgGCxLIdCx8wd2HrGw1GHKI6ltHIZ7y7kYNpDDtevlygcr1MpWqJhqMB9TpIv2bkhbjbxjVfGcDqJwB7Gf4Nm9+tt99OCwtLYltzCEMChMJ2iHdRPUJQo08Afvf32xxRr1yq0NraKgPHAHw3Njap3WlzWQifDTvZ+vohWl1bYZsabJVg/gJEhBMC8gc/e+Zpare3OSr1qDeiQilH4/6EBh2AjNpn2SQUsBVms0um0XZztEA4DJg9Q++e9u9KppGfLmEF4tV3NfcvxgptdkJJW7mE0zq9pji2Uj6qu6Cb93da3bZPBe9u5gGA2cnATe0ojGCTko/BX8jWDf8s81YISvYnTP5BHZsGjk0/tJkm17P9nL1e4u/FceL07pju026fwvoXV3Lk6WnpCUnn0jUAeBaJX13vvkw3kqtLSK+G1lZri8ZmMn1Tc/dAk8PAAT3NLcUAqMpcdTUjVzIcQqRgwjqwHiHsSs2rKqqUKHruRUnA5UhmYELhS3hleHAZby4TKpp7wIq05JT1fixF17CT83lR7nAgcY4OVpwQstgGOYR5qtqh46GlfbON/c7NQNijCgAzwMv6GtqAtk3nVnUFhX9ZCkfwCefL0WNCNhqVnZVZALHsfVVgMJO9E034GM1bK200uStMm5yQGPBGhGcWXPmMswAUUYw7gE5450GBhWKG5wCKAkTlo4/ZqmDFurJFLhI9ZFVhcjzfpMGijEHJHQw5d4nk1i04TGYt2wY98Z6Wg3cB1jKQOwZQm2Ml0en/aEQj5BJmB1vxQgULGGFloGwLiFsxYdJxJxFQmVnIJn8xK9smHwtC5EAphRJerVU5Zw0zpZl9L4qesqbZmxMXChMme8SgdcHIN8fhgiBreLb+3M+9m97znl+ghcUFGiIED2Y6ws9gHNAOEz6IAWGshbHcB/Qag7HHs8rp5mkZuPvb88ZWU6aufAlWplchdFaf9Q9n7zFs7mhlxv3WY/9wmiz7V7Bt5OVlCEfBfwkEeQCPZA/fehD7c0q+4nR/s1kOM8ttyqDj255Tf8/+Fy9xJ6zeH4iiN3PzD6QVmcd0lhcPquUzizBhJ6bXW0wPEhmUw8uIYoD5L+oJuxD7WBJDu9FghUVj4cmpxyEhwBHUaMhGI9O4umI0aOZkXYkvAAAgAElEQVQYHg0nR8L1xYok8oFZ5vCMVc/WcH3b3CuytMUy587YlvBxiJqP4hibLq+XNpTLDQgR57/L+OfHtEFptq4H9S+IkTFbLdFvm0tspiqyzJtMFYW9dLWFkLb7Eeegab7nW75vo3HkbqugKfZTYSU6O3nsBAnSNaMcFJ3mzjhB4s6j5Pu3b49xcsC6knD3hmQz1B8ZLa6tyUoNUdNnlGNw3fGnV2yfPEWElDel2Lut8XfLMt2b2Rk+qZOIxPOMXZQCwLAvIboanNMnE5qrFunM6afofb/xf9DnP/8pOnLdCk0mPeoPWjSaDGgw6lMP4N9wQpNRjvptoiNHT9I73vkzNL92PV134210/+tfz5HVFPfDPGEsFDYe/BmMWdgvcASZMLmw8WCRw17BzvFgI8MmAvtFjqhSBEA9pP3ty/S1f/gifeYzj1Cv06HV5WXa2tykM2fO0MWLF80+MaFqtczAH0L/oi2cmo7yVK5UaW11lRm+sBvB9gP7FX7SaEgvvniGnnj6CdrY3uQ25/I1+r63/CD9q1/+VXrTWx5g8Hcw6FG5kKP27jb9j0e/SV/58t/Rl7/0RTr95GMmipyyDoUBLEHeBLDTe6+mNBN7TY7qzTqBh9tD7t7BiFN6wQ42v7oiYYt7Pe4L5IZnhoM+5QpjyhVhk8lRszFPiwsrDK72egMmNgAkBlCJiHgMmuaLVCoAzEcfhAE8HgiQzC3TaI7QacFcNqCv6hm8W5r0aRwRz4Rnjl3XHC1Q7FvuvX9C4AjlyozsBxTBdEmnXXwXwJzjMckxgHzDDSdoZXmVGcGwdcI2CBKERtCDbW5hASzgEm1tbzM7eDSasKxWTUht5A7e2UHY5w4Dw7AzglwB1i8AYtj1YHtj2x3nn4b9Lk/t9j6dO/csjcddqlYrbFPrdfvUb8vY2cxvB+jPQQa6wl3WroLbsL3ZtmyXPeraLDXPrdiShcWMD5wi8CkVy+ycAHBfoha69rnYcfI/EL89xhYZDxA61sRAk1AUgClnn+mfYVRrPm3eP0xKPoTrltSMej9yQ2w778f2JOhc8s5bvz6g4yf2Q5fdnYVBm6F5r6hXrgHAr6jhuKKNOYBt44q271rhBySBSmXB2lItS5hRXaUatrA4QOlUSD/nZmcAUKttfNBr3gfD1tBwGXxYwstK/ewNEziXQxgIeP4MxYs2lEGih0e4MByvMuPG52H8OgCwYfpqMdaNTIFjDTuN/ohiNeRcKm5+I22lok76u6UQWGGmHfE6+VlN7mTD8LXl7dycg9hirPwreO4qJo5EpgC0aSAPoLMHPJ1MONcKci2w9yUUa1UubRBY/wYYGqC+UVagzCqYrIAoxhplYjxRHhR3DCuULnjA8zjJNDNKmvRJc+VqCBA9eBnMzOVoYEKkSPgQ8RhD/Y5pgPPiGo9HZjVLbmFl8cLRAPocvAihZIKJi2cA3CJ3CpQwntXsE2B5/XGZEhoE7R+aXMHcvwJYvBrqWhwc0HcotQwemxzIKieElBH2r7CJNby15EbGnUeUR+0f/l1BOJvRhN75jh+jX/v1f0eHDx8iOF1CagCBwQLmAE4IvWQUF1bdcYmAS4SC4fgbQH97jUUBwA4y6/E7j1yhabYqv5Emeu1Lyc5yDbqDGAfxcCPL7Ab0NP3zP3t1A8Dam+zqQiwDdRbhXoF34wBe50SaWifmlJuao/KHJIagg+5O9lE7yJa8MlqRtUcH0fqXauwz1ZPIOp0NAM4q87j3Yg2+pgCWhwU+6Hup5JQCsIjQUt2v0oZ0P5D64yQa830qgc1YV+Tr6c9yPwAyW+uC648FgHU+Jlpr3hYmIY+GG6tk3Wao1tMIf/+uBGMhybhkBYFf9un7KgaAHQDJ7LXT+q93D46L+GO/L7c8hKBNMjvkmbi5mryk5E/GnUfp1p+1x5gcsOxAH9CcJOW+VACwo+OmGKtkEk6ggSURhFNZuMO9C1Yka5knykxEG+JE4nzvexC/jvlCj/s80WQwoHJuQnO1Iv3T175Cv/u+/0pPPPFNWltp0GDQovGkR4NRj7pgQcJZfITIZ0TdnTGtH7mJfuwnfoEaS0fo6A230hvf/Ga2Sci4AWyRSGHlQpHXEPK+Mg8ArFPD3BzCDgX7GNqFZwbIQ5zj/LwAW4fdNj3z5GP0D1/8PH3urz9NT3/3O3TfG95I1x29jp566hQ99/wZZmcCnKtVEaI4L6GK2f6Uo3qtQc1mk3PR1qo1tqMgel2lWqFKuUSj4YD2drfoye8+Rs+cPkVUhK0uR695/QP0Ez/1brrvdW+i1bXDnFYMgNLpp5+g/++zn6K/+dQjdPrU/6BKtU6Vapl6XYQXlty9bJ/iCIIy5pqKi1PcGfsX8io74al7A+63RKgjzlc8v7IijN9ej0FqgLad/TaXny/nqFQD+aBAC/PLND+3RIV8WVisCKk8GtLe/h5tX9pgmVbqdWo25xkwlRRt+E9YosN+n8eMbaaGuYg2CnDufgTIQkjd0Pw50xPcAcBNukAzLxDOOVdWTNg/k2HMk8utCRzJzWVZYs4W87S+vk7r60eoUWtSs7nA0e6efe45On3qaZqMhrR+/VFaW1uh/f1dunT5EnU7PVpdXafbbj3J+YE3NjdpY+Myh6AGaA7Zg3SyfmidQz/DzgcGNWxvAIGZhT0ZUb1epcGgT88++ySNBm0mVSC9Wrc7pGEP42eAV2fcXQawY6g0yhOfQj5wUIFEl+mrBBrYJ0G0ccM/c4TEwYCdEsQ2Cdue2CE1hLYSNJLuPPZ2lvod3wtJAWB9zbHZma0Z70edga4jrIZydolGIAcpCCw2YEk76bcHJzgFgsVg5jXvcj7mtq5vfdG5H6Y6T2aV/ivn/WsA8CtnLK50SzKvpyvdsGvlH6wEyuU5NiF5gBd1Z5qqyrBVWfOzpoj/3Pd5VHrDXph3DXMB3k44sFElhzzp9fiAFu8fUTajvNQEQLDDRftPLw2pLHkf7FzGfLgy/9EGgL0WNZWLHOgCcEudKjN03gv+6rNcocmB4WiQfhCY35Y8tMJWNkYZeVnKNmEwNBaNd6zs8NbOUSUamR7AU/Ccd/yYeZoDgCrtEA/BEY14HMBiFRmKdyHaqCxcyYGB3xVktAPT4WUoyvAMRXgTUF3ZgxChlQtFziUi+VIk/LGyfp18C2DfGlAXihuHiGYFTsJ+cN1MZ3WVM1vZ0AObwz2jHSPxmoQc1Xszn5O+oh5cLvAswFqUjbZzCBYwkhm8FkAVbWeA2+TwAACM0DJDeGQipA+HtgYAjDzV7pxB3VD0OFSPYf8CKJaw1m7OC2aYMwvaXO7MswxaGwY6LkAIMfTGN76Zfv7nf5GO33CCiuUiNRoVqjcqRPkSDc26hLzQeG4be1maMeRxk7F0lnBISE2Zl15Dg8wDeTPrgTFlLPSbMhLcjsMuyLyCTMPCi0lvND7YHVi8qV8+nXIWBrCr8meXycvZ9/StnjIyB6wXzzPme3eOTs/EoLlpr6e4JZC+F/JG1jUbpBZkagN37MBakakJs750EK2/UuNrawPT/bSoWVFjkGhjenUAwHxepA2BOjMA65dd9H44DVi+EvbPgzhDZl2J7myfYrxGFS1KzEFVLmZRv6E+Yg0FGdfiACOnsbG6jTz5UgLAM/XnAEZh6nxOUOYs+2/SmRNZxzUA2NX6U+ynWQDg6PWQYLJkeCRuPSc6Yp16vQAwgw8R+1fc3DYwlqdXce3NIAKr9Qft7Tj72eMPZx21ptOBwNMl+R1e48Zn6nvrD9g2xszMnVAxTwQrQm7cp0alQF/9yn+n9/72/0lPP/0oXXdkmSaTLnV7+zQag1U6JGCHsMf0h2Pq7I+p2limH/rBd9H6dbfSHfe8nt7MTFkBwdBnsSHAUoWIaWO5VxeI8hMBd9juYsLiwkbikAGQuzdHtLOxQd/46lfos59+mL7+d/8d8XapNl+ne+++m3L5An3j6/9Ew16PGgvzVKkg9RXn15JUWeUyg75w0kear0ajQbVqXaKkVWHvqDFQevnSRXr2mVN07oUznFar2+/T4etvoF/65X9L97/hLXTq1PNUrTXo5O0n6czzp+mRhz9Of/OZT9FgZ5Mac00mPHRae2xvVJBUJy5sJ2iS5mZVOxj0MYDGsJF1EKp5MBb2KBMditRcWuKIb+1Wiwb9Hoecxk8ON1zIUXW+QPkSI6LUrC/QXHORivkyjcciV9iBWu192tnZYsC3kEc0RbCdy5JeDAQIpFfrgVEsaccEUANhQNi6AiLyzmf9DN9oI20ySgAxkUvypf+fvffgluyqzkW/yuHUiZ1brVbOaiMwEjbRF7DAYIMNBoyvwYjoOO4LY7yf8Ma444373rUxIC5gMMH4ksw1xmQwYCSCBMqplTuq4wlVp3LVG9+ca+1Uu2rvXVWn+7TUZTc659TeK8yV5prfnN8kAOzN2WQnqKd8+yeJVdG/k5mO/y64YDf2Xngx5uYWgH4GTzzxFB6+7wFpc3lhQexL6yvL6AhFdAoL2xZx9dXXYW52Hssrqzj6zDNYWVlBvV4X+ukdO3dJarSZclnlZ4I+KEebNziXz2LL0oJEVz/00D1Yr66hkE+j3e6j3VDwV8Fxd6fz2rDdM0Tts869wQMg+m3eHvtpygSpmLRxNs+ttq0t0cD8x5+VMtzapuOEQoTszHEVlDE3dZ0rwysZCh5b2Q5gBUGZp4X63dpbNeUgHR0oG/UmGFMyWpGYj90xDIrBjqNzuzBjvJFn5JhDseGvnQeAN1zEm6aCDd42Nk0/n/MNyeXKXpVSDzPP/3pzrQmY5eSU9QC5hl5Z91P/gWDz72qEpwE5zeEnYCqVS/G2cjFlmxNYcxDTgDEC4I1yGXbyV5huenL+KjhLZVavUaYy/2XIeBkPnyieqGdzGFqAVMNLLEDtAdk9ILCCxRb4demjzdkk3zk5PCww70Siss2ud6I90GxbHbDaA1F7Tj2nSwoAE0w1+YUNWKhcLe4h6RyGlg7alGD7K1I0nnByQNqfpQyzpYhnYkY8O8tlenHSc5PRsfR4M3l3cznN0WvBk35fLi1KidNWhwADvpLehdTcOg10DC2QzDZYhV0vJEo9ThCWZVBBz+cI5GpHCLBKHl+h+mbu3ba0Tb5mWYaShHIglTXbw2fpOUrFVkBuzzxW5VvzTPNDChp6I7J9FthmbhznZ1IZGdBYyiegbHJcOFTcJv8xnyMF9ZYt23HZZVdibm5e8v0uLC3ghTe+EDfe9AKUSkXQiVe8VYVmWi8HpLu288Dv+qHzL0yhGvybLUMvauMeGNHehRH0iBFOrOcGAGyX4tkw5k9uQBl/9OMcv2dDJsPbZQ04zv0lZL2E0loPnLKjThT/d1FGonHXXhzpRz4zaeXOPXvcggKGjACgM26pkf32nn1yPsR9w/NcTABnjJIDOoz31xDDz4gcqfE8U4ZL2SuWZIbu8Xsd93Ju/Q/8bfRpv9GNiDnuMR9z6wsA0a5OGdKkCQSbuF2+6l09Yqz5Hy3dMZ7wnxfTjfCN05zJAWBHG4ga15j7h66HsHzy1vAVp18jzkRPO4cb/CZO9hC7kXHXv6t1xS564MGk50voeosTxj2qiQlA0/F7OuTNqLoj/IwG9uCo8nzHp97bk0QAy1EdZ75OUVBR8zFqmQ82xV1LOp/CI4DjdSEEpEzeoHhVmacG5THJHSTpChwlTZXlqBIHAWDPPTjB7uAFgkedwb7vgg966X67XWRTdCLvoZxP4ae3/Ts+/Lf/FU8/+QAuuHA7ut11NJprqK/X0Gwy72xKUm+1CJAJxfEstm+9Ensv/TW85nV/gBe/5GXCbCbAr6yZlESdUh+UPZ7kZBmCwYYWWuw6jGrkiqTDP1N9AZVSAU898Ti++uUv4jv/9m9YX1sWgLfVWEe5kBea3mptXfK3Mp+vVaSbLY2Wna1UMDs7h/n5OQHmWq0OZmdn5R8DRJh3l0De8WNHcfDA0zh08ADQI4Mb62jitb/7Brz5j/4Y3X4a+x99HKsrqzh24jh+dccdePyB+5BlDtt0H50m89e2nejCAC5l6IBN4IGwzKVNei9SYStAzghSAoe0MdHuNLMwj5lKRWxWtVpVIlo5ubqNtvx3fqmC4kwWzW5N8s3OlBcwW55Hqs/AAdqCcpJ2rNVpCri7Vq2i0WhKPew7bVUEw9r1ugJijDqWKWyjTU3uXxvdGEPZs+e3BfZMghR/BKeYLFWfSOfSHgDYp0nrUHr/kTlRVBGNIpa0adk0du7YjQt2X4jVlRoefmg/Oo0m0tm8mk+7pLcmyNfH1p3bcM2114rd6/iJkzhx4hSOHz+OVq0m5VYWt+DySy/H0uKiAOd10mx3COh2JGcyx6FYKGBpaR4Li/OoVau4/4G7cOr4cWSzKbSbPbFFcwytqdUuabV7u+k6gtGiwTNFWQetbVGNqDYaWMBMM042qKNaXZPxy+YYDEU7pQa7uLbvMWHOybfHiL3drWCY7hdseVgaIqVY17KCc5Bz3cpMczhrwJBDez6shaO2Zmdg3ZelXpozJfe4PyLY27fnaiTweQA4kZpzTj+84dvGOS2dZ1HjvQCwPex93fNeBixQ6dAK81j2RKCGGRLFkKX5fOX/DACbYmSnREqqdw8PP/HWYm7dblsPgjQVoVEAMC9/EVOVX3uok7UNBlg2bXdzMAZvn2o4kTYMAMFe4NdeHLz0z0ZZEA3ZAth+ENhR1hzaZy1H/18BUIJ39JTjoePkgzDAtaNduc0cuMDYaGUbvew57pyIZqucuN+ZfAeUj6KfRvnxKJaePLyWctkL/tqoU4Gou1Ss+0gLWFoyY9qXHLyMZLVRwEJpk2IODI2etdHCVMp48FMZphInOVcMAEyaZAVYvcqnoRAxz/BZvkOlgZTOXQMAp1lPLoOsUCBrn4tF5uctKe0RPS4J0FLDNxcf+ZlKvORgoSLPiOCcf55YumgZd53zrF/yANcb8jP7Z6m1icfyd0YNS87kTFae4SWI/aYsJacy8yYLRTaB8hRmZirI58vodlOoN1qi9GbzObz8FS/DO//0P+Oaq68UgF0jjHlJUeDcUqoQFLfR0Dba3DUUhq8ru94COMvYGGA0ABwBAE4EAG8OcNG3hSWNQJv4LJrE+BKiRU/cnmABm2OMbKviAMC+Z3X7dD5Rd/BzSvGKCUBETglrBY58MOwBz5k9sCmNVWCil8zxmOgd38PTWH6xak9gWY9VnveheACwsy6iFkHi+v0vRBnc3fWpx3awOXHfd5d2xKr16NCJu+71jJxQLsNeT9JffxmbEQA2o2KBp7OwJxhvxNiYuFxRIsY2dIwm3n/jFRCnbdagGTVFx59rUSUHztgNBrHit2bwyQF5Rt1h41a2kVv80M0jYu4ax1xrPA8WEzz6xW84cjVoKfZmnhQAlh3CE60VV7zjPhc158edqq41YRIAOLxX47YpWkaB0R3wAIguIfwMSvre+M/7QWDXsWY4ODy8rui91bMegqquWQW0X0gwA4HPVBflQhoHnnwEt37ov+HHP/4G9uzZjmymi3pjDevVqtqSunSq7wI0sWUZgFDB2loWO3ddjXe95y/wylfeLJG5YqeQiESgI+naDNjJbLe0S9EhvU27Ql+c6ZVRjanDupgpZrFeW8VXv/JFfP6zn0ajVsXVV16B48eO4fFH9uOiiy7C3Oyc2C0IbFarVcmDesUVl4sd5tChQyiXZzA7O2MYAjsSOLB16zYB8mgXIQXxqeUTePzx/Th86CDa63WxVXVaXey95Aq8+a1vw/NfeBNq9Tp+9vOf4pvf/CYOP/aIgpeM3KXxpddGr9WR/YR5aYlqiy2rozY32Wtsyizxd1cbSi5foHFLc7UawMhSB+dnilhYWpL3a+s1dFstccLnOHUaSnO9decC0nlGKlfFzrdlaRcq5QXU6x30OinJBUsbqUQm19elHAmUaDMoIa3UxnWlktY9Rg2BrtObBTKjZplnP7VBLB7VwBeAY0ycSmEMpHI02IVEABt6cJ0wJvJXYlWMDVFiIlJCCZ0r5bFj205UV+uo19vYvn0XVtdIe31cAeZUT3L5Xn7FZWIvZtTvsWPHUa3W0CSVdqeL0tw8Lr/8CiwtMd81RDYEUEn7zLzAHAfm+SU4TPA3X8hhvbaG/fsfxKEDT4vMOi0FgH17nxHdQFT0iA1SnQOU7VDnjVKHi1XXBj8ZvdRGtjIfMccwk8nJ+rEA5+YHgN2TOGyXG2bf85+JHnutZXU0dlOvdmEDeNy8yCauaMAxJtCSUdPfubqRhp22UjJSqtOB1ROCUcBe/SHqbB//lNl8b54HgDffmGxUi84pO+RGCeG5UK4/Ali2thEXMK8vjxsBHATfHLkZy4bNo6v6iQWBleqC70o0Y6EgIBsVwU67qd493ojaEYMxyjfKUkS7Fz4eylqvUkD7Qo99tTh0xjaBRbANPsDbtMIByc3BaMFaR2Ew8nUUC2pRBsC0zxgZpUm4Q6oUA1BKThIDKNsoaVf24VKICwBr1/wnpUuNbWVk++gCwfTSFCoakwPYezhz/FQ5NfTbmSyyhQLyuZyAkc16A7lCQeh8CP5bZVuUawLAzOsrfYdQgzOCVqJ3TTQulSzxvLSejwYI57xiu1xlS7czXjRYTl/DYtULkb6WEvmsfWd+GIKwjObNiqdeCt028wYbFwYPqCzGCgHsjMeYeA72NW+y8f5T6FwBaALAUr+hBxI6Z7ZdKLH1siWURwWlROfz9UYd3X5fwGF6fArltYlsFg/YfBm9XhrVWl36S9ktLi3iJS/5Tbz2d16DG27YJxeodrcv5VBmopRKJLFe3CT3sF5z9H+9tC7WgEMjlVnPrk3VQzO+gSfGaCVrNIISHgG8uUBFWXlWfmcDAB5c+gmPvg0c/BBKzYSNm+rjSQBge5oOJ6nwee54VuBUm7xxhcXDD0bX7xw5484hW8C4708mnmnUGs88M247zwQqkAwA9vZkIwzNcS/lUX4HjhEgQvSjKDj9CmVcaGPcsR7vvbjyGizdO+7TWAnjtX84XnR29wa9Y4zuk9dYG0VmJOeJzyF3THk5rzkQ2oiCovvgao7R7RFxTOIQEV2FPBGsJ+ZrZ+Sxqe73QfD4TGz3gQ18ZH8iIoBlrLxbR8L2y01mqgKd/hSI2l+j9oihLTJXH4F+xpTBMPrLccuLJz3POTgxAJxk9xnSusDR5ZuOI+TqMdc4BQ+AwN4UMCFlGZjB0zC3druH6X/dR7ynmoCWYnMiQxnXQgeFHIG1dXz20x/HP3zmoyjmuqjM5NDvtdBtt9Co14VSl5G/zNvbSwPZ3Axa7RksLl2MW971Afzu770R6bQ6ohN0rDe6yOfyKJZK6PVTaJt8vzQK2ByzKUH6OshlgVIhjZPHD+OHP/g2vvrPX8DDD9+P+blZsfnU12q4eO+luHDPXiwvr+DkyZPCqHbq5ClcdsnFuPk1NwsAeO+990paLnZ+dbUqto35+XlUZmbFJkZH+Fp9DU8eeBwHDj6JTquJfruHfpt2jgLe+rY/xnve/wFs37kT3/3ed/CpT34Md/3iZ8jMFDTKj7akLoMJNBeWAD38u8mZ25OIXn6vNhP3YAEYPMBI1L4w07XkK0l11mb0cQZzW5ckwIEAZKvVlOhi9kPK7HaRm8lh+/YFpLJttDrrEtG7bctuFHIVrNcYBMPAg5wEAwjjXKcltiABNNeqWFtZNTmANd+vZZlzcvvaCeOdczHSEdkAFN9KEQTTxKaQkJD2ogz/ASnye2s8jfV7cyarM5NlWjCVn0ZXiu3Nuu8YAHj3zj0o5GewML+E7dt24OTJ01heWZFcvcVSTmxY9XoNTzz5BJ45dgytutrxCNjmyjO4/LLLsW3rNolI11RrdCpoYHV1ReyGCwsLWFxYEGpoRh0zzSDtkk8//RiefPQxGf+OieD27xJqb4sLAFuwUCOAFfSVHcoAwGFRrjwfOu2W2KKto4G1o/qA/Xib60Dzx3kt8p0B1XpM/d/jqGmDelzAlfKzdOzqjKF7jTupLcGnr73Bpozaw01Z3Fsuuvgi7Ni2HUeOHhXnE5tnmGVbW7KtxxvsFCmrZ8kD5wHgZ8lAxujGmKs5RsnnH9lUEsjlK2Z79GqYw3dMXyTsgP06ABB7I2cNsKHgkUbh8p+AfaTxNdGNjPCUKGBv5OxIisLRwYdhALALuBIAtvTEg9G/2j1P3mPLdWs0cnuNsc/owCo4aj3xbD4R1Y6suu/+TC9Lh6o5AABnmC+CyV0IpJpcyAqoGupqemFGkBY5ALCVu4/gSMF4i+wNmifZXgXJdWStLKzMIGAux9BSFveFJ0jl4FA4m1eF6tp4wImC0+0gky9IbhcrHqsESRRwLidAMD/0yqJXH6mg+WGdBE3ZMkvvbBUEyl9z7GoeX1E6BQBm1G5L6J9FqRegNmXmnuZb4VwsFYtOlC/lTSA+z1y9WVXGnTls6KZtzhAnT0yGeSvoOcvIba2bbRNK6a5G77pRySaPhdAKpeTSUCwU5XtS2BAEpucoZSGAtGr7MpfY73SKXqwFdLo9lEslodUmpRI9Za+48jK87GUvxe+87jW48MJd6PZTculjO23uXwW2vTTOXg9Sa2EIMaQ6bOU2Yn38bW2YgcSdd6PKfnYAwP4exjO62mU2pu0nwYBFqAPWiJOgxPiPJpBF/ELHftICwE4BlrpoyCAMPG9e9O61Y5I7jd2Hqb24KQDgqfVmzIIiDNB6WIxZ9hRe21hLrnvWD2lq1N60Ec2LMrjbpjptGzE8UWVpGfHGN6ysKPlMYQZEFhHVx9EFxOt7ZCMmeuCMhdGP0crp5nQeGKuJxD85ACwlJJzEQRA74euxx8ACKLFfOIMPTrXPXgQ1QQSt290JJlGUw2Lg3h8qYu/yjSrPU8A4c+8MDrFTVdT+OvYZ6MjNZEMeo6BhALAs66lO0qDkjQZs7w4bWteIUR869a1y67eKhKfVLW0AACAASURBVD0+0HQRnHkykCImeB8Y1W1jZnIDMsKynRgAmLYD4TEjO1i/jUI+hScffxif+/T/wPe//28olTOYKWXR6zTRrNfUl7vfQ4O/d3vI5spoNUtYWLwQ7/zT9+K1r3kdjp04gbt/dRceePARrFYb2L1rN57//Bux74YbUKqU0WJ6rHTG0EN3kaEzeaqHXKaH5voKvv6vX8LnPv0xPHP0SZRnS0ixvvUW9uzai8suuQqrqzUcOHAQ6/V1sVvMzc5Kfl+uF9pJFhcXxY6zuromA7iwsCiAsLLDZVBvrOOpg0/ioUfvR6taRaGURbfVQ6vaxo03vQTv/8Bf4qWveAV+cecd+MitH8Rt//49ZAtppMsZ9Ds9jUwlMNlVp30BM1l3S0EnsY0Z7FNNf8JzrXYlMhgy8IHRv+2OMsYxCKLTRS6fx9LO7WKrajYbAjQy768AlpJ8GZjfVsbi4hyQbqPVraKQL2GusgWddgbtVgqZVB65bEEDEIzNr7a+hmPPHMP6alWAT1U9acNyAWo/cOjZ4b200MaRzIJYsfZE9p85n0kdzry/BH1pV6PTgdc+a4IirKlUyqac2y4AnBKbpgGM28Dc0jyuuPxqLC5slT5nMnnU1+ti72MwxEyFNq1VPPDgvTjytAJzGvDcR3G2gssuuwLbtpHmvIdatS6yYUAJ8+rWajWUyiXs3rkTldlZqbbTbakNrNvBU08/hkNPPy3zQVKkKWmfEa0GdmiMkAVyzd9CnPusXc8BMh0h2F3D2obdO4Njy3UiTnVdumeGpSIe00owwdE+cl4MmASTVRR2Jnrlp1PbLdMLxprRMdNuyKbobfyoTdbZ5vviJEBWAs6bAwcOiM3Zsk16wWkv+Bt1tsdaW+fIQ+cB4HNkoKbQzGSreQoVni/i7Egg7wDAIdRLyl2hDTMUIxbCVFplc1Ya7nynBwNKr77vBUxdKmiNeiSQSMXOHtz0VLTRwqMPotEcsA4AbKwUCtbaXLeuEjV427H9MyCpNyrSyMNGNoeBoxYElny1hgLagrFeUNbKYRCoVQ8yoThmMhWh/tUctlTyqVTyn1Jae5er/dlK28rHAnWBpW0ilp1rjs+tNQAAO8C2WwaBWCqgVHZJ9azUzxb/VU+/TD4v/RAAlOMqnm7sW1ZooUl1I8Cw59JJymOCv5qPV2k5NKcHo3E1wlZokfl9SkFgyobf20hipVwxRi7TL83R0tEoWhNpzEOckbl8vlgqCr2QRF1z7HrMq8O2qJsj62GJ0m9Sl0vul45MH40G1rzDCtYq9bP1kLXKOb8Xrz+JelZAWFZfT6PhCd4yUpfR8K12C6RLz+UUfGY9fJ9ANhXeXK6Ebk9z0lAeXEf01GUjKYvdu3fhD9/6Frzxja/D3MIceP+gpyqBYA6T5O2xzOWOt6JRUEXJ9q4+z9zxsP6Y8Gjv8o+9mVmZDXshWu1NCgBvJkDRYygYEEDMdp5127c9H2IPeeIHN9YQlaw5QQOObonDZfDcBYC9G8cIdTIChQu+GbzLRX3vcUu3ykqyAY96Os7k9J3Pmz9iKarLSb53o2PDb+Gu+KZ35ZjmpVzPp+Ef2cFHOSgGXvW2bZo270nKsm2a3gi4nR7WLldLTTKbgs+6hrWkIOQktSZ7d7oAsF49JhltT+vNvNXSwkbf1BOobmBnH6s5zk1Sr5cjhGpsxcnEbp5WEGWsBo5VX5KXNqxVSY6YiPM3sj+OU/OQJ+MAwCP2yMj6z4EHotbr2NPTiQB2125UXQPisg7NgX1F1415OkrJGnVwjJzkFgSOcfKMtViGdSDQuYj2BzUA7+NDm+VU7b/BBvejqG5Zc4ozbgFw2QKUYiviWNKugR4yadLJ9vDwg3fjS1/4DP7jh99Bq7mCfJ7Uwoxy7aDTaqCLHppdgpc5NNfTWFjcjTf8wR/igt178L3vfx+3/fBH6LfaSBVn0W+nse+mF+Hd7/8AfuMlvwnBUMWExvJ6yKCHSjmHTruO//j37+Czn/oI7r77dpRmc+h1GhLqP1dZxPOfdyNmK1vw1JOHsCIRmk1UZmaEfY02kUI+LxTQnMv1OqNeFQjcsmWLAMS0WRAcfPzJJ/DAw/eh01pHKqWaZq9Bp/gM/uKv/3e8613vxeEjR3Hrx27Fv371i0jn+kjlgH5LbS6ZHBnY9HyWyF9SXPP/6SRv6K7FLmWu6WKzyjE9GZ3u0wL2dttNAXVp41H7Tg/5cglL27ZK+q6mMLh1BShmRYwAzuRT2LZtAYViDv1UA+1+HbMzCyjkK6hV20j3C8hmigKGsi+ULSmCDx85hLXlFW2nObI1IMGCkh69K7CpCIBFu6cTBexJKRe1hxqTqYC/eQLlNpLX6CKqBOs57pmw8hdzePfZfY060Ohhod5mPuQelnZsw3XXkaluAejTZsZ5xfmblnHv9Tu4//57sP/BB53gCY5Fca6Ci/deLPOC0bvrNc4VBe1s5Dr7vXXLFixtWVQq8x7zM6ckCvjkqRN47NGHsHLqlIxLt02bqmu7dFQHTwSwY6uzqpGRsxe8DIvy9etX3v3aC/aqjdcCjLau0OGJ2jjsSzG21qjhn/b3/qk5oE16/Alc27aC4mbaizODVeviCiK8F+ro4c5dScWXzYoTgeTVNrZ7HV91tJC6DdujWHzHPsCnLdmNLe88ALyx8t1MpW/CbWMziefZ0xYfBbRzYruRr0I17GxwBsQdsuGFbcVWQfEdgCH1WI3G5wVEwMsciEMlrsjb8K89kbfeh1SpD22x36NtCMWU+76hM3Hy9ppDQgBNc0oJ2OZSTgslsgEL5W3JdRy+5HjokP5XPA5NHhKCraQM6fXaGpdrT0MbWS0KoYKLGohr2uIIwEH8QuTmTTSj8tF8zdo+USQzmhOX1Dfsl+bFdQ9R1qsgNcFQRjGT8rmLPsFrz61SxpogMKmNqVwb2hTJoUGPTANqEpDlYUxaIIKarI8Rx5SdAOQWcE0rHREBXuu7IIe4jbq1tMwmXwvnlqVNtooX22SpmPOM+CWAnWYEMHNz0EtQI5Bt3mEL0itAzwjjjigNti/M1yJtNoCxS4utADQjkC3tkIDXvEDk8uIRyxw9jWZDYrBFFgIqE7RlTp4OmryYURtPZ9XHgNTSqbSAxRKZncthpjyDfb+2D6+6+bfx6ze+ANu3LUokc7vHelXR5honZbZGFSsltHU4UAcDdZhw56g6hvgMc0NOjDNykIzIoWbdTsL3Ju1VlP7mc3BNrG8mNQDbJXmuAMDeeXEWzkUZj42bZcMA3MieuozpiSOkBs6pxHPOnUP+dRvZ6mQPGLGHN88YVjxnfWjhEQboEbCEb0cK9tipK7i4E4B1iYQxahOZbANJ1IzN9nAUvmD8Cqe+hqd1KY8CgL0q1TiyNxrWZPhlFAgT0TCvEWScPkS9ExyLIGA+/lid+wBwlOzCvh8lrzBnhKHPO/t3+Pmp8yJ4vvr1EufNcc8ok45E9bDBQrz9GXeejPveOGMTOl7TKmgjyhl9fY6s0aHy9Ckto51mfGeziUwbWlGCiGDrlB7Z6AQP6PS3CyXCGSjqIpGg3uCjoUV7CJqSLj/H6SegD8VVl1xjfHSnYoklogMKnEbX5X9iiH1HHgoEMIQULffbGBXbWvy7qAfkMWWPuqUM65qVnX5vUScPNm/2ZwXeCABrYCajcfO5FMqFFKrVU7jzjp/gX778T7jzztuQL5Byto42AeBeH6020G4Al11+HRa37sTRY8dx+OBBtFvrKM1rVG42U8LyWhvtXgHvffe78fZ3vBOFYgmtFkHQPrKZNPLZFJr1Nfz0Jz/E5z/zMdx91+0oVQhMN1HIZ7G6XMeWpe140Y0vRr+fx9NPH0GtVjX5WYsolYpSFx3gaQvRnMAt+dvc3JyAwplMCtXaGp4+cBD7H92PVquGXDkr9q7OeksA4Ff99s34y7/63zA/t4SP//0n8YUv/BM67SoyBdqy+gKSgyBqT+mIvSA7wVUxedp0XgZgFRtTkcCsTdNVECrt6vKq2tlIhW0iNxkBPLdk7CztFtqdJuODNbdrqyOMbpVKAaVSDv1MC9l8CouLW5Hq51BbayOTKiKbKSCX5X9zYiM6cvgQDjz5pIKDBFIN85Slq/ad+yEsEO733pzVblDOsLXFQIRMnkEonFiMGGC0tFHXxbwZmP1iW9MJz62l19bbOUFfyrbXsvdClylxfssirrn6emzfthNdAeE1hy7nQLNVx8mTx/HI/odQPb0s5dK2Nr91C3bt3IVKZdYERqQkN3KtVsf6el0CJziPdm7fISnRaLuj0wDbRFCZC+XQoQN44on9aNXqCgBLsI4T1WRW7WhvKse+bYOeLCOYbz9xbaehO5ipk7IM0hwPva7G3Qs3zjSSdDPelM97z0HHmcIshmH3Fu+YW7BedudYB92mFEOsRp0HgGOJ6Vnx0Plt41kxjNGdyOVK7lHiiXJ1aI09kbuWpzc0WjTCAOr3g3QByAH6ZEOb4fXKGa34JweAh4O/orYEAOBRCJGjLRhATF3lpO2WckU8Ck2uYSNLBdUttbJSyvhoVDyAhgKupB/WiFPJK2EATAtaUgFV2mxGtpqoZnPF8QN49iYiKpkqaaqeOcqO/4rrKprW5coCplSIGflKgFXA4QEA2Hi2eXYSkZZQMhMUVgodPUD5NwMAG2pmBYGVKoaALPtMxY59pRxEWZPULfSq1KhgK3OOAb0HJRLX0DZr/t+W5GKh/MWz04CyCqC7SiuBWfEEs8C3eCNmUMiTnkYVU0Yzs3EETjVaWCmkJcqZ3rDMx5tlbmR6k7pAM9vYaXfEE1GeYR30iDR5gikP/o2RyPzQ+7XNiGWhtSZduCrAlHuLYDSp1I0DgXxnAGvJWWGi3Zlfe/cFu3DTb9yEF7/0pbj2uquwZcuiOBZQfu22yYODlHjgSnS08Sh250bgSPBqphGnxYYfJmMAwK5hMxponQy/2WAA2GxZce8D0SfCOfTEBoO/VhJJFftkAEfU6oien2dtxKYBAHMXTTiO3rnulV7oGohr0ZyGEIfpQJNtINNo2VkrI2ponzUA8JgS1qNLKTwn+owNAoebrydqS+DljQeAzSE4zUZPrayI/XvMgY8CS73NjwKAh3U1bGbwb97yJgKAnX1RS1GsJSAQD5tU6PcR4xRs79SGNWFBYw5zwlrGeDxJtHBI8TJy/cD+lQC09QGsYc1PUJZOopjgc0xRJQGAtfqNG+mBooMZekL7NLw91kk66EDprWeUv5z7/mhhRookpsgcEHTg+bjQavA5z6V/5Cbon1OROqeUFaXXx5uAXnByAAA24y/AY49YJh31M8ToaE2QfLzoNVEupVEq9PHgA7/CV77yeXz/+9/A2uoJZDO0RfRQW+1h+45deNOb3oJCoYT/9dWv4InHHkVhoYBiUaNd0S+gn57BarWHt//xO/En73oPypV5NBstrK/V0KzXBXC++1e/wD/+wyfwyAO/xNKOitTbaq6Kw/rKchu7d12Am174m6jVOnj00SeRy+VRKhWkDqbe4t2pWqsKHW+xWMDs7KwAw/KvXMLa2ioeeuhBPPLofrHjsLMMhADplVs9zC7O4S//7K/x5je9Bd/45nfwwQ99CCeeOYTMDNOFtUz0L19jcIlK1Dud5G9dNxJTvpTctWnkZ8qSQ5b1Mvq30aij19YUXlz3BNO5/zCN1yztK9kcWm2mLWtJhLKA1J0O0uk+SsW8RAAj00Y6Rya3IrqdDPKZGZTys0hLqLKy4GXTaTz++GM4fuTo0ElDuVlnBf3Zv0hsYI0XsIqcgRm1vTHqVyeVkZaNB3CmucfZwTNh+VeaJMXCSDCYpqUOx8vaHfW437Z7B6679nmYrcyh1aQtLyMgLYH+Rx97RCKfu42GzCEGf8xuXcD2rdtRqcwZdsC2pEDrdnpoNZWFkAEQc7NzWFhkVDGdHNoS2EAAP5fPYmV1GY8/8ThOn3gGfdrjhI3Pk5DWCkeVjpFyVzubCkPMkM7v+poLiHv3BBtAoWXbMYsFAMfcL6e4DYX3n+2YzjYXORU36oEgAOyErIec5cHIbvusLWMjz/6N6n+Scs8DwEmkdW4/e44v63Nb+Gey9blc0T1OogBgY60Li4ryQoi+8zJABx0EOhX89GsUXrB4NFgbxys0CBB7vN4GBD0qMtbz8JAbkgXcnEujaD1GaXK88jTiUrUC4Z4xIKwt38eta6iSXTpoAWANWCp5SySnRQeNRkPzjFDj8pz8Fhh1W2+la0dsBMmu3u7NOWfllvLkbFbQU3PqmjxEhspYI4BNjmVv1wTgpUchgU/SvdgcLAQySdmsdMb2Z4KnAoKTBpr5e/v0NlXqZTaNdMYEdTUnCr0TSdND2mgFy4Xi2AKtlnqZYHCrhS5BXEMnTUFqvmA3Elkif7M56R/BYxsZzHpYvwDE6bSC0F3N8UsvQ1IzEygW8FkuT3qBkJzF/T6arFtAa5MrmPmKzbhaRZDei4zUZXl8XnQt41TAdhFk5rj3pb2mrwS++bu4anLwGA2tFCekyl7csoSrrrkaNzz/Bly/bx8uvexibFmaR7GQl+fanZ6MCduokc50PnDnp0vn6XpJxg2o29ADJSEA7I9qiQbYJsNvzgAAPOTAiAVyT0ghreDd2fxMOrNGdyCx0dlDqWd2zxiRC8P7ECcC+awNwRQAYGXJSD5/guDE0CLOJADsve17uzTZBuLkfE8upbP/hozLiCV6HgDWMRpjCQwO7lj5PyedI9H778YBwBGTa9KuTeX94ee/amjj7X+2aT4wdogyNtIwFT18A1IYKG+SyRvS5qg++eofofs5MopYXZM0P+kUCdYVR/wb2r4JAVMnAtiXhzg+CLvRAPCk5ScFgFUF2LgRCwOBR58fUQ4oo3TP6dj348kjzkrQng6uIX03HKsJaoqBFRtS7QBMHAECDeIgcfvitmXYjLHjrd+bp7z/IYsXL2F9+UGoi3ljz5GuF0wR1kaB1Mdo4OTxg/jWt/4FX/ry53D06AEwFWu300erBcwvLOLCPZfixDPHcfCJpzC7rYSZSg6dTpNWAGQyM2j1Cmh0i3j9770Zr/hPN5NoGvlMFktz89i6tIBnjh7C5z77KXzrW/+KYr6LfKaDYh5otdfRbDRRq/Vw9ZXX4ppr9mF5uYbV1XWxnzB4gbYS1+6gUZqkhGafCaDOz88JK9rjTzyGX/3qTjSr68iW8sgW8/Jea7UuDHOvfPWrccu734NOp4+Pf+ITuO3HP0S2kgfSHXSbbbHHMQI4RQY0Ot6Jic4wmhlTodikTASwrAAzCLl8AXML8+KILynJ1tfFjiPUznT0l3KAXDGPyvy82LFanbZE/2qaLdpi9B9tTbl8Bv10C4028wSnUMiVUC7Oo5iroJgviXN/jkEKqRQe3f8ITh47MXDc2HRiwxzCrD0p3hp0i2fELiOrGZ0swLZDddsXmblcyQa8DLv7GBOnlEoxUTiKl0vkda/dQ36mhH37bsDu3ReKI1Gz2ZI5wTysTx94CgcPPYVOvW7qB8rzFezZcyHmZuflXsR5Va83BOBlBDDnKu1h27dvw5YtS2i12mjUG2JPVHpfBlcUcPz4cTzw4P1orq1J0IzmWXbT1zk7n7Mw/SvUVVv8eX39cRG0iXojogMAsDu1HLP4OQMAR2yrSfWis/W8DwAeAO4DY+753nHy99y5Eq8xz2RJ+u7ZkNd5APhsSP3s1Jlcgzk77Txf64QSiAKAbbSqo3obZdi7/4dBiI7h2nhG+U01LsipALDmV/XquP5fRk3HZBxWSaN/QymuwhtrPL/Y1oBEPOCvBX6tQu+PwPUOpsoonSb9s4Jy8hHA0gWEBVRETwDgVpOKJDUs86i1vHoOmsH6Ai7g3mflZ5dEVyJnSTGcLwgILDTQAr52NaLWeB7SI5WAqM1RDIKgnuF1gClnbpjIaQP+sr82ApWeoBIFnCHts6GVTlEemluXih31U7aBipyN6pWoGmkH308hny8gn9d8wlSySNXMPLrSdskVbGinTT8EdKaSns2JAk4AWClkbJ7gokT4Km2y9peyaBAANpTPBF0tPbbNC8xRbDYaouhStvQSJVhMufLSw8sF+0lFlW1WGpyW5h72AMCSe7jHDD6qkEsOYEMTzToFRDdR1PS4pDfttu3b0KanLFLYuXMHrrr6Srzit16Bfddfh5lySaYmAXX3UmHpzzgHXC9Hn+4XALxGbUcbdqgkAID94K/Z1UbYa4L2yQ207fhEN4lCONhHd/UNiyIY9xixPiLjvr/Z34sDwPr6EHR4iuigHqejz7eRc85zvuol/QxKdBSwZ1MnRMpjQgAkqrvPFgDYWcJncoCjhBv9vbT2PAA8VFB26U9tVM84CBx9qkcBwKNTuETPsXP3CQNceA2lIZ2xEh53jkyiSwyTbbIyI+5vgUq8eEsYpu3HY2LMv6gzOLqI0SWMcegmsZ+OO+6x1sUGA8BRAOqkAG1oHz19mrT8qPaH1Z9sbcQapcDdIPk7DnAamEz2ruD7s2c++yjYRVcNmY0RYcKR8zdKSQgfZMPW6l+8A3hN1OaZZO2HgkHRBXj7P+zpYTIaGQHM4TAAsLCoEdQ0/vppsniluigXM+i2a/jlHT/BF774GXzv2/8qeYDLczn0u20BOtutPshM3O/ThpBBNgXk8z1kcprTlgpcsTiPeiuH9V4R73znB/CWt78D5ZlZkBm4nMtgvbaGr37li/jUx2/FyZOHMTObR7tZRT6nqbEa9Q4y2Rx+/fm/gfn5rQL+VirzYldZr9XEUV+iaLs9yQFcmZ0R28f6ek1+ZpTwU089gbvu/qUAuZki045pKi4CiYz+vezKq/BHb/sjXLR3L770pS/hm9/4OtK5tESwSvoxpreiqZEmIcoqpSnDJMWWuYfZCFkFgAc981J07KfjP/OEdtwgBwYJaPhnSqiiy5UZeZ/sbcw3KynA0kCOjHHimM9ctH0g08V6syrPVmYWkMuUkEsXUciXDOtcHuh2sX//I1g5qRTI9mPTjDngZWCd2LRj3tRlcXYOmmOzuQzylayYZmmDU7koXZPGr7jRspLP1+uW4ZnMll2P1M+MpDbxwGIvY4DD1dddh4v2XopsJo9WqyOlcD489fRTeOb4UXTbdU0n1+shW87jgl0XYLZCEJ7OCV2s19dlnnDeSN7mfgqV2Vns2b1bAN/jJ07KsJRKJRMIkpZo8uMnjuGee+9Bu1Z10gw6fZJmqh3X3e+0U4NbnRcA1v4F/X31PPD+3f+MjomxtRoaaK0rIFeZo/4RjNQjorenOFMivFLb7OQlnLNvBNndvB1Jcu4PKydJGWdaiOcB4DMt8bNX30ZsG2evN+drHiqBaABYlRzrXulevm0OFQXKhn2CQLD/SZNf1NAa6/lmjzRvLtpYFsTQJriApy05qGrbsgejf/301CHFh100h952woDqyONbo2WFKtlQKotioBTHSh9M+mEFH7vibUhl1ioThg7aF9ntP7UdgN884+2ziy0YEJjzQADgvACjbL1QT3sAYBlDKjFCS2SUJrbRiFmVao2A1sNOI4KFvlmiYLVPCmDqpcBGA5M62eb+lToI7gpNtFWUlJLZUiQLrQujfHkpIoV2Nisyc8BhoXzRuS3R1E6+F/UOZbEEVTm/qbAyApnvkqpI8ogYfUzomw0tED0RVbnX6F72gx+lleY4AvV6XTwX+Q7lKFG2BJaLRcnfS8VWPUTzImOWZ6mZLdCuweV9kQdBW2cWm2hpBYH1H5VjAs30oi0UiyZ6uCseks+74Xl4wY2/juuuvRYXXLBb5GNGzbJ+Oy4A/IPeiVwHByunuFvshhwsEwHAYS0fbrIYw9YXVzS+56KiYNyHB0G/REqq3HMmGBW/hWKsvm7mlxIBwJFg52BP9TwdX/7hM9Wfh2l0HMeEoPHQpsfNATx+3600R6zWwdDKSeZ63Ik6CnQeZwMJRUEizapxW7uhz0XZds9HAKv4pzaaUwKAdVXq/46O5xvBIGP6FQUAj9oBRN8YZ81s6KyeVuFWKR4xAVwlXB8ag7J3lPysrjDsmWHf+58fPoJxttuwuqNuRi4WM+H5MZn/ka6PUfPTCmCCOTy1vSFU1Y0frRv2elQEsE7fwBhNEaAduRI9TtNDn4sAwH3tTwCWb+SeNcFUcndzM6nCnUXdOeE9B+xJ5dqA7NCOsP/4UoiFzyA9/IaU4f1zgoUQ3D/c/SLQhgTbh1gZvJ23Z6SnjKB9y0YARlUzrGvesXb7oD/J2ZgGOn0CZEA2nYHAi70e0v0eioUU6tVl/PsPvonPf/YTeODuO1BYyAsAnCH4SAdySU8mDMro9TJo1Tro1bvIl1Molpl2itG4ORSLi1he6SA3uxO3vO+v8bt/8BbJT5vudVDKAnf/6g7c+nd/gx9/999w2XVXYNfObThw8HGcPnlSbBntdh87d+zBtdeR6ncBmWxB6KOPHnlGbFuk5pU0W4WCRPo2mw2cOnVS6p6br+DYsaP45a/uQH21qvahvKZCI+Ed87deePEluOWW9+G1r3ktfvC97+Ijt34IR44cRLqYQj/NlF9K7Yx2H/22sr0RMCQ4LQAmF4I5WwX8tXTAdrrI9+4oMX0WQVILWss75v6XzudQnJkRm0+btqBMGoV8TsBf/pc5fRl8IIx26Q76Kc0hnMuWkM8WkUnxmSwKOcqiiHqtikcefhiNasOZvGwObTqsX9na/B/aCBWP5nxQe1zkh4EE2RSy+QwyBf6iZ5vOYTPn1ADk0hpLlIqZjeY7bz1iMuSc7JDpz+wgZO5Op3HxlZfhisuvRrFYQbvZkX7UajUcOXoU6/Uq2p0Glk8cl4CKXCWHXTt3Y3FhSaLWmbaM4ydBEP2u2OeIwedzBezYsQOzlQrWqlWsrKzKnGIABOcXg0D48+Ejh3HfvXej3ahz4rvnuG8hinHEWLy8W5T7kOpHI1a3T19zgV9LE23lUUrt8AAAIABJREFUavUsiT43Y+UFgOOdJ0N08ajNJ3JiBB7wymjaZSdtyzSfZ7+8e7nRW+Loz5F64MD6HH1mTrNb0yrrPAA8LUlu/nKeTct680v7LLYwNgBs2+i9BAlzivGAGnIr8RnQjTHDN7kMJbDm7rGahf3ZeEH5KKKDh1GI1uF7xNY2TMU2B7jP0GJieC0oapRDVXNG1GcuB94rtRQ78uLiUiuHHt9OfmD3SmMpjQWsEwVQQVhRHBzPNY3AlY+R3+BlzvRIAEQThSsnoIL6Gl3bdQyANgKYwCbBVF40RPk0OWOF7tgoyhIFLPTOXVWM6f5oPCStZ52r/CgNuPVoFPDSArKGGpnPks6FQLeJR9XLC/8RJM6QblkdCgQcNdHC/Y6JTjY5h9XTlE027xEwlWhh69CgBgv2X/IQm/7Yeigxyt3mFubvkm/X8WBVZZTrwgFT6ejJd3LMZax5fRvNhvGCpGeoRsATVCboS8DX0l7Lf0k5JDmeNTrXfscWUwHup1wF1sqUNNA6n9KSZydv/hEAZhsYVTw3P4tF5qop5HHjjS/Em970JuzdcwE6XQLLVKyVPlocIW2+KTM/nODyQBbpqK1sQw6WmABwuLFjWIvDF+1kxpco6bjfxwWAB43rsuBHVBQA/CLuL5Etjtp+Iws4tx+we/1oGGR4H+NRgA4/QBLYxEIaoZfbjZnTnv105HycfEcYslLDz904iMS0pmSYATphBE2k/XNjBm9aEhhp2xXtw9k/Jp8H3kbHM5hEdzNOOZOswalHABt9cxJYxxqnRDqRgPJ4AHDc0ZbpscnnePQsGvaElUJSFDIZEBzXgKXr0T+bfRGAge9E757CfjrJ+MY7P0eMUFLRhxQVR75B8CbJnJlkf0lST+izkQCpzmFGIDqfJABvVAMTgK5RRY3XPw+AvUFtGWf+T74lxtXPhkk17vvR+qXO7/ATIVT/mWBB+GQdsPlE7dLmOAxEQXvY7ML2Buel0bMzqkvu/qHlWAiY1pleSu03NAOkGCmZSWG2lEetuoyvf+3L+Md//CQOHNiPubkCet0m+uggkwLaZBbrMxKTADCd54vIIotmrYZMqo9CkX+jXYbO7kUcP7aOy6+7Ce//L/8XbnrxywQ3K+eAA48/gi994XP42tf/GcunjmLrtgWUi3mcPnkC9VpTnmM64ksuuxr79v0aFha34Pjxkzh0+KhEHBfzebGnlEplcZI/ffq0AIHz8xXMzVVw7PhR3HXXnaivVZEpEG3sy38ZWdtaJ4NbFm9+09vw3vf+GRZm5/HBv/3v+NxnP4nsXAbdntqL+t2+tAFdtfdIkABBRCamNZNMgEqxDRnAc9SgGFY6sXl5nOTEOZ50w+Uy8oUiOj115p+ZKUs/6eBPoL7TbmG1toZ6q4ZsnsECOaGAJgDc66VQKpQwPzuLfC6L48eOYv9Dj6DDMG2zHZGBj+9oyjEP65+xO/E5/l1sdZmMPBe5z6Q18jdXTgsQrDY8N42bo6s7Z77eH9Vs60XPPKgnifnYPNoCxTmhL7K//JorceUV1yCfK6Jeb8v5wTKOHTuGo0cPo91pYnX1NFq1qozz4s4l7Ny+E/l8EZ025y5tjz2xT5IinHbIcmkG27ZuQ7k8I1HEyysrYoMk4KvBFQr+MqL84MEDuPueu9CpresccPYfL2Lrje71ToYYAPCAo94g+OvoWx7ROXPPEwEcOW6+rWWEPh5X6R61VQXXxDTKHOvgnu5LYXpvlHOkbUHc54LPDz1ZJz/cpyscU9p5AHhDxLopC32WLOtNKdtN1agoANhprPUAswCoAWwHjpugkSDosh4EgX0AsIkMNUCwnIsmKjNSaKHKmub2GP2xALD/OTcS1qMEhNThA4S93q4eOYQDuxplqnlyvd55+nfn422/gO2G2tfQJPN9eshRiXE8x3zlmihrR8UJysPUJkCoS4MswGc6hU6XEa3MV2vgY5NPl+0j8NzvGlDS5iX2eE1Z6hkBjjPM+6v5OTSyVwFigdoF1HQBYAsEWxCVlNcEJJl3pd1ShZ5/o4h5gRGPV4LhVFZJPW1kkUqZOrNZozj76VqcuSXOsEbZNUYtAWwZYU26ablAqLestpmALoFVRkHrZSHHaF+TY9gLJtvLLb/PkQ8JzFvSEBCY5bEe8UDtQy4HfEa8TwliC8W11iM5TjodIz8YammgIxcczd1LmVjWGuq0LJ9/IMCcSdMDNaty6/UlJ7C0n8OaSePVr34l3vveW3DJxRejxYuRRHGbSz4dAUygontZ14uvpZyKWmVha3Ccd0LXcgwAWJdU0hoHF/yZ0s3GAYDjA9weo8x5ADjyaNnYB0bPSZmBEZMuyngU1f6NmdNxDYRJ1+Rgb0JW6XCnq0h9IEpaE34/AQAsUyFY/cYM3oSd1Nedto4Y4rMJAE+6bmwvJxmCDQGAjfDHBYHPA8BTmf4xChkXALZFjwZXbNBSHIDSKfGcAoAt+BhD1MMeOUMAsDti0ee5v6lxVvHkZ+hQCW4wABzZ8hig60T7eGT/NicAHEMtjLUovOrQJOfY8MqiAeCk9zJfO+0EijUJ4qylwZ4E56jq5J7ngjYtz1dx9PdQvc4pw+xxXo3Kh68x8lQpjEn7nOr3UMpnUcgCP/r37+LjH/1b3P/AHZhfnEEKLaR5k5ecpx0Bz7roaBopiUAtIp8qoL1eRzrVkxy1tHP0+8zPW8D6egqvuPmNuOXP/gsu2HuJOvh36vj6P/8T/v5//B0OH3wcpfki2u06OvWOgK25bB7pTA71tTquvPZ63Pii30Q6k8Vdv/wVDh85gosvugRbt2xFsVAQO9apU6ewurYq7GQ7dm7DM0cP47af3obG2ioypHPO0S5FuwjQXe+h2+7jFa96Nf7o7e/AtVdfj0f378dnP/Mp/OhH30V6BkBWbYrdJo1FREUZ1qo00DboxAYU2HFVnTTWhJKpK7YX2oqY05e2N+ZhZvovOvMTkM9lBcwlcxxtSvzHAIVTK6extr6ics7mJO8vQeB0KovZmVnMzs6g3+3giScew+GnD0m5YpbLZEReNO80GnUfsGuDAzhdaP+ZnZ2VXMonTpwIjRRWf35r21O7VrZEAJhO/0rJbe1RLlKuQRbCpGejpf0HnHsBoB2qY+x8ZMrr9ZAv5XHTi34DF1ywF9VqA9W1hgZGNJt46qmncOzIAfR6bc2VnElhZrGMrVu2oFyuiB0LnI+9NFptRgyvyVwmrfPWLdswU66gWqvh1KnTqNaqqFQqmK3MSoqzggGCGVX99IGncdfdd6FVXVMmQfm4gLbzu5PiLAAA+9i+/DuEX98K2BzFaOZuEBbw9YKIbmCMtmfTAMBhSyLyAI91DJ31hzYTAKxne8z95wxK7jwAfAaFfZarepYs67MsxXOgeh8ALGega5SwIKjk6XW0VG+krkZS+rThgHbsiwC28vAengbQtAedgKG+MoI5Fvzq8oAyHpC56imjprPSvxD+DP142heMhrBApkmOYV4X7dG9H7hucwZE9Z3+nohio3woJOooI+4xYORg2uqNdhUF1yj03pwV6qHPojTC1Kh5bjdNWRLta6iD9b+WmhsScUuaYf6NgLCApgQEez10mcdWom8VKKViShBUqHlMv0nbTECWEbppRuEaGmELpgr4GwCAnRzHAiprNDC9GRkBTBCY0iVlkI281bq0rd0W8/oyKplRuEqfncpmTSSr7ZsrXxspSyVQopkJvqY1elfyHBu5CWVQT+l2lOI5pQCqeIsqxbKln9b7g+sZyd8FAM7lpB1OrmBDFW0p1OmtSWDWelUS9KZssjnmR6GXo1JLcyB5ieDYNlpNiQIWz00HhLaAtgVhUkrXRPCX0cn0UCUdDqlxSiXUG028/OUvw5994D2SF7jXV3BdL4ZKj81VriCwx2hpZCMg8Cgjf9iaNH+bykEzDAAW455dQcNrGq1qnS0QOCaFrongjA/+2sFwy5+AgVgcADahrnoOnLzeJkbMzVECNvvp+IOgXu/jffRiH/4ZsJCNV0WMtxKBooGNatT+E0csocbBUW2eCgCcnAc2OFKjRi6GyJ1H4shoJEOaqktjOOeMbmWcC7TT9gkOIevsNaw1UUXHkp9Hs0wyNtHRu1qav41+A5U8MHKDGN1DVz/39NQxqkX3Rt+PL6X4T0bXvfFPeHSpsRseHg3sGGidVCvhvQmL4B3mfBZnTY0js8hy7Z49MA+iVpe/NaHTyFwFEkyxgS4mAdhlOvtKCBl435/igFbJ5JBojCIBUhWgT37eCGCz1odN78iWbzQAHGFs9dkPYrQlkWztvj7B5Iu1bYx4KHhvS9aUUXcrt9KRbRzj7Pe20dkaRupc3i/jrCd/YWFz1DnXdIKM1oJ9DfaWbb1PhsnKX7M+5ep+vLc5/Gy0QfDo7nVRyADrq6fw8Y99GF/40mewfesMMuk2Ws0qOp2m2iHSzE9Lp3ITIUsAOFMCc7U21psoljIolgomhVUex4+u4qJL9uH9f/l/4mWvuhldZNBorOOuX/wE//NzH8PPfvYjZAvMN9xEsVhCpTiLyy67Ajfc8AKs19v4+W2/wOLiEq65/noB544eOSp7xtLCokRl1qprEvnbbLYwPz+LrduWcPLkMfz0F7ejevKURIHmZrLiqN/vMKAghW6jh3S+hFve/xd473vej/XqOj7yoQ/iy//zc8jN0Pm/DbE/WaaKHqmINRq5S2Y4k+bL2qqcfSzZIhAKZIK8hZmizIV2h2GvZpxTfeRLBSwuLKBcKmtqM3mmg9PLp9Fo15Av5pQ1rp/BXGUBs7MLKOTyEsnNSNZH9z8iALqQAUqbab/JaiovD/1zMBLRMtXR1kabU/Bj2d1kBqfVNsZ8yRnmTGZYgRMJrTYxR1u09ltDL21Tvdnp6RwGlAGpxQlcG/sqn83ks7jmumuwa9cFaDQ6aDRo2+vg5MmTeObYM+g21iVsuNdj4Amwfe8uLC4smkCGLEMahPuc7zBHNEHipaVFFAtFLC+v4uSp02IrYzDFwsIC5ufmBHyvVGZkrrFvjz32KO6952506nUFgM069h9kJsghZG+xjzsyGbGXW5po9x1r6zUBQDLfNEJY7YmmVCPySP1ocGSHX7kiD9whG+nYB/g4J+LZeccPvNsczOFgrPdZGd9IpiS3T3FZc5KP+8bK7TwAvLHy3Uylj7tNbKY+nG9LDAnksoXRdwgHAPUr0R6Ec6AWR1F1gDCv8cerLhtjk/O1VxE2h6JoJy5g51JFa7VB8EInrmf6RuZl1LIJFioQrLob6ZP5TxUufkfFzVIHK9Wy/N0+Z8BGS9GrXoUp8WqUcvisAUcJiPb6RjEVumWCz6p0STIXA8y6YLhVRDRSlmURbGRkp+TA6CnlsOS89eSDVQpoSXDrGyMXYLZ/NuMgonAjglUhIVUyvQ5TyBDAlZzDfclf0msxJ67mJOZbkmOX1NAm/y9lQdCWv9PDkeUQ0KSiydzBjNiVMaSsSINswGCJWM1mkJeLitIw27y+9BIkGMr+8iLDHLqUHcFSlkmFmNG6lCMPUHqbpi0ALG31Auk6FwmKCqDNyGEq1KzTeGpqHl+lYWZ7GYlLZZqiYv0EqNWpTxXoTCYrYyP5cllmtytelPyIgk3g1nhnWjBZonRNjmDKT0BygvpCl6NepaRsZh/5HZ8Vj1PmkukQoGeeGQXXrdKuFN4EclWh1HlJsei85IWF8qXSzEvSRXsvxGt/57V4wa//OuYWFrB161YsbVmQ8SYQ3O330e4apNdcBiRCmQHENko/5NQYqTfyvaSXrRh7WvCRKCOJ9mLYJ+rtZA06A91N1qAz+nScaIDpN2hQ4T477Zi0Z8Pmzuj5G69Wx6AV73F3304cVR9Wweg1Fm8FjqeyTrryhxoHE8gx8aPBiWBD/cIKMt9ZI5g6ralxRxyPrMKTuBFG//KoEOMU4fjHTWUeDbZg1CV6DNvzQAVxAOBhF/5489rIecyDQ18bVZNLTTfO+MWJ3tImJOnteC2x9SStabydY7RU4/XAY1RN2ujBmRhbxF6n3Cj6ujjGqnENVXYvSgKgBqNr4sw/r6gG6rJ74ARRF0naH2deBMsbvXrPlOY6SkUOrKDk/kkjOuEH7HyAbBxhRj2zQaBuVLVqx5hsb+fb46zPMAB1VHuHb90OyhXyelwHVv/REHlcBWqKQ+jia39ws08w/sPPiXFPkGBnZERNZOrgkRkGANOywLs57R3M+5tFD3OlPB558B58+G/+H9xx54+wY9cCOu0qOt06ev22pIySlE7UAwk8EqTrkAisiG5XHd1nKgXJTUuQrdVOYb2axh++6Z149/v+Clt37pJm/uKO2/GRv/mvuPP2H2JuR0XY4ubmFvHyl70KV1+1D1dddT327Xs+6rUGvvfd7+O+++4VG83y8rLk7S0Xy8jlMmjUazh+4hhOnV7Gli2L2L17J44eO4Q77/wZ1pc18jc3q3aTbpMBIikBqmnmufYFv4l3vOv9Yrt4+KH78bGP/C1+9INvoVQm9XEPrWYTnTaZ4ZQCWuioOeaSFzdCNYpcxGpaszmE1bakKbpsEATNfrOLJSwuLoqDPm1B67UGVldrYiPKFzPo9ptorLfFnrd96y5sWdqKQr6IZr2Bw4cP4pnDR2VMxH5kbC8ccmtXcp2/zQyJ0CUs8K2aobLNaWAHkC1mkC2k0RG2O0ngqxPR+iqIKcsz351NzO5lHpma78SsKMEHNrdyCjv2bMfOXbuEepyMc8srazh57Bh67ZYItddiyrMuCpUZXHzpJZirzAmoy3+k0GaTaFskSFwqFiR12umVFawsr2JlZQ3ZfB579lyAhfl5+S6fzWJhfg4zMzNoNOt48IEH8OC990qwiAZrDBda+B6r9um4H8fu6Nnz7Tk/rv4Ut259btwkVRG1xBdBsuZuoqfDxmfUuev9bpgzZVjE9ybqcmhTzgPAm32Epte+58Cynp6wzuWSogHgACVxoLNqTAgenjaKwIVjXeXVC/K6yoXvgPLRPmsZBEOFSlgA2bQAnc4lKjBbfSBw5Ey2/XOpkqU+AXapACngKge4gLT8UvPrsu9p+Y5AmwK3BBxtJKaeu6TgVXpjtpngodAYU7miMifgI3N7KFBrIWgLIDN61z26TWcM4GgNKFqNRuW679l2Gnppz00pCABLhLdoaQYA1lu20f36Si9NmiGCwCbXLhVogpsS3Ss0wyY3rc1ZzMuFAKAqQ4LcFqjO50kLlNGo3nYL3U5LxzZN2hyNkuU/PidAJz0eDY0zwd96oyHAOtudzxfkO3p0SrSyBYCtp6wBQjXKWIFkB1Q2Hox8R8FRpdOWcSTVtYnatX2T2HdeHKxybPIB83nxNDWRyfQ8ZIQt/y4AcMfOFVIFaTvEK5PRxPQWNRG9lC0BVxslrYC5KrsEvpUCmvliNK8LP+IFauip+bs4BnCMhEJaqZw5nI5jAn8nrbSJcM6msuKbOVOewdKWRczMzWHXnt143etfh1e8/MWiPDfaHXSEjjqj606MZgo2810BmxUF9328u4L3Z7s+ZUqaG3/kMt2ATda9uwyrfWKr7BBFagM6c44UeWYuO35h+JX1cxP81R6FtZ1n0nRWT1Lj23SmXNQaG/292/dwGUwimaiW6Sk5+Inz3sSyCw2DGazZB/BYBzcDAKtOM9lHapygkDgA8Ch8O6r1ZwIAjmpDHCN9VBmqkzpadJzH7ZYR/Wyo/uy+NtrUFW/wo4Ho6GYGnwhbZ2LT9ayNeK1LXrf3jfHXu7d102hp3LPNE2UiHTF3rBAjaJy5O86Z7jOAjRB/6P7qtNNeWpKMX0BGHgDYu8YSlZjYeDy69HHkmaS9cdZRovLCKGSmBQJPM59wWKcSAICJZBL18FkEgHWeawMTA6hR/fJ9Pwog9pwvgQ3U+TUGxhJn1zynAGDTeT3HZKQ8ErVBAuZol+0vrcxsvAX0usin+5jJp/GD734DH/7Qf8PhQ49g29YZ9Pp1dHsNtLtNdGxqJ9o/aJ/p9NHr0IZTQKvdF3tCqZxDP80csgWsrbawe9c1eN/7/gt+++bX0eqFZruBz37m7/F3/+//jUyujZn5PNYbLey98FJccvGVuPjiq/HqV70O11//PHFiv//e+/Cd73wbTz35hOTgLeVL4ry/vr6G5ZWTWF1bQaFQwMLCPE6cOo577/kl6qR9zqaQLir6aIMHei0CwX0U57bgP//p+/CHb3sHdu7agccffQjf/dbX8L1vfx1PPf4QclmgWW9Lrl81U9J2YwM8Jgd/Zf0IAKw/WADYelVK4EM+jW07FjBTLmN5dRmnjpKyuI9tu7bhwgv2oDJXQrlSxOlTp3Dq5AoyaUb+5iVqtrpWxcnjx1BdI1hMFjnaghS0F8wy0Vp0H7ZavzHjiG2P5TE+JVPIIMUIYJlb5qw0KcmkPpMCzVH6XSOKVODq83Z/UcZABpAQAO42uyjM5XH1VVdhdnYeR585gaPHTqK+XkefdjITFGIo6LCwbTt279ytadCYs7rbFfuqBNd0u2g0GiZAI41TyyuoVmtir2UAw9ZtWxX8zWWFMnumVEaxVESzUcdDDz2Eh++/TyLgozwB4uhAUUNx9gFg1fPi7JdRffF9P/UCE9V+1h927J4xIoC982gzAMBRzp8DeiITdZ//PCckcH6gnxPDTKUiIgI4bLf3zo7A5Vfpoi2tsh46htvCiXC1oLHqt64aIxuSpWN2uH0UwOShzqhZC/pSUbDPB0l9LMCkL0YMpHNH8QPd2jYDAJucuqqFmshfU6xipRYAMxTJNjo1l5O8EwTrhKql3xdQkYAZPdmovLSaBECZw5cAoh7REh1sFCEFZ235BiA20cgqPgv6Uu5Kzy35dFmOgOaMhjU3qRAQ2FFM+J0ECmtEiD3YBEQUipS+5IrVyFMFs/l3eupRMS8VSyJrgttUzGy51rnOekZar0Iq+7lcXtrbJCjeaSutcyatwDLz6jKPiomYJV2x5ALudAQApjLI+vP5Igr5grxDQNWJLHY0ZNN3XpJM2wXcNaC8RA232y6gSgBZPB81oplRsrbPTp8YEWuAXY281XYJ+GxAYPYvX8hLWWwXx0DGxQDA9u8COJsIYPudnVP8Ox0KCLTW6w0BuNkWAdDTaYlYJoCsuX517Agwi8zMWEueHkOBpFHBBtxOZ5DLM9ELkE1lUC6XpL+NVksA4Le97a343d/9HcwtzKHV6aEpALfmn1EaagWArQnu2QcAj3u9ij44zkAwVHQjztoTcY3U02vgMI/M6dVwJksKym96ALCcJx6KuTPZq8nrijrok9cQZwc4s64jgT6EWXEH9DEPuGMAX2GJMGfcpCDwmQKAA6pi8sEMecMZ34ipc6YBmVGd20xtkXYmtAm4Nu04qyt6mIPV2zuFq9ZHGL1cS3t0ZWFzyMydYb1xzp6hQNO0962E52vIAh4WtTBMQEnnZNCgmvR99/lxAGDbCx0x0WADQ5C4PSNmzjijm7T+sSau56WJVuKoA2ACkMJp3nMAAJ50/KLen3Q+bfR9ZVj5MfDfqK7rGvdjqP53Qvbl4Jp1zpKhtY2zykMKYzFDAWCjx3n1czqYmzWWMfTPuXQfhWwf3/7GV/Hpf/gwTp18CuUynbdb6PWaaHc7aBPw7dMOkEGKVLvtLnrdNHLZMhrNjthWsqQCzgK5fBFryy28/GWvx3ve+1e48up94gj+y7vuxEc/9P/hp7d9F5V55rptop8iMNxHe7WLXRddgd/6rdfgFS97JS655BI88tDD+NnPb8fyqZMaMICM0Bsvr55Eo1VDPp8Te8/Ro0fw5KOPoNNqIcOAg1IKZPylbYrRwuhn0FzrCP3zjS9+Od735/8HXvgbLxX7WTbTQ6dZxde/9hV86u8/iqcfe1xz1BpbkAUnJ9rvvMNmTJtsmwV/1Q5io7g1PZh+p2m5xIaSYgTsDmxZ2oJCIYOLL9krtrBGo41jx07gV3feLZTPXmplvk/nfgm8YKDHBJ3wAcASUayMQJR3OscwYEY2CLWb2lsN6Ovobt66RX/yHybOr5YwLsugC0Zt99Br95AuZDA7Xxa7YXWtjm6rj0yR9NlAt9EUWTFvdKFYwu5dGsUr9lLSNfd6Mm/JiHfq5GmJ8N6ytCh2stW1qgQ/zM3NoTI7Kyx3TKlWLpVQLhYdW1673cITjz+O+++5G+1WcxC1DizNcQFg3XeNPTXE0+bMRgDbTk0ZBJ7S1hdrIz9LD4XZNn3SNGwKjmY5ZHEG55G67STN8ZxMCKMikJPWfz4COJnsz+WnnwPL+lwenum1PRsFAPsiTTw+RA5A6zn9fUClu0W6N2zVFuzVW73ySFPsuqIGo1Plis4IWzqfddtGmSL1sUbNShTsEHE4QPCI2ew1JoQ9r9G/pD3WdlIxEepfE4HZYg7WDqmQNc8FFRGhDTZAH70cSWcsIJzQBCsFMpUf6baw9/QFBKbnJUE+gsKdLqNiWScVShsZbOQklxZX82K9KiO9DQjQKHTTPXQFACZAaLVVI24D3VmqYKF48UQWK7jOV0krrRQwEp1q+s28wF3SOHc70m/mwLWRrSJT1R01Opeef+0mMtmCKGVUhCWSleBqTqNZ2XYqtrx8tJnnlwAwvffyeSd/LltO+RAMbTYa6HfbyBbKAj5rnhPm51UA13fpNRHFAkKbPMZC6yyRu20BUalcs/1K2cy5RY9IzQOs46k5dxXQNqCqibyWOUiK5HYHzRYV2JRE1M7OVmSUms2mfG9BZysnoa0WinDmNGa+Ys4zVe5tjmfm/yWIW1uvS9/ZTqWeVqBcaL+dSF9GSpMeXMdC6bvNapN5YQBiUmxnOGakEdeoZH4EcGde43QaL33pS/CGN74Rl11+OSqzM+KdK9Q85sIpOWKMZ6gTASwT2r8Yg3cF9xFDPWluFWMfOJbFdIwLkX1lMIJyjMLG2JInucSNUd0meiWhkXrClruK95mtd8JmD3mQRUf5AAAgAElEQVR9EADmogu1cVlwItF0DkZImWYkKmNjeh5e6tg7R2Qj43Q5qvY4ZUQ2JMkDwU3FkwLD6gdyfpkyBUKJEwY0dDbGcLIb0X43YmC4JL3NO5t75qSG9CTDOOxZ5zyfRmEj9Wb3y9GG+KgVEF6JY0yM7MfwFSTfWGpCTzlatnkvKspd1OjxOBSG1e/rUmBtnYk5FL8OD4AaImbrOBg1RPHrC99rkrxv2+KdP6P2r8j9IkxfDdx5bUTX2CFXUQIMzN0k8rDm3OSZTf3rO0ET/Y/KVW+8PcAu05FnZJiT09iNDXlxE0QAT7M7YWUlmU9RbYlcT1EFDNMjNlBRGgkAR7U36IAQ+vz483/oOR9gsgiPZGCkJusmu1oXqV5H8v9m0x18+xtfwSc+8Tc4ffoJLMzTHtAU+memlSLpGAFfRvKmU7zH02aSRiFXwfp6E41GC8yslcvTNpBDOlvGi258FX7r5a/FDc+/CY1mCx/9+K348hc/g2IphXyWAHIbEDtODq12Gp0GbRkFXHLplXjRTTeiUilhdeW02MrSpO9ttiTn72p1Gev1NTRadRw7fgy1k8uS75fUyTSOpXNAOquO68Ko1k6jvdZBNlvGm976x3jnu/8MF198GRrNBtBropADbvvxD/Chv/vvuOuOO9S+tlFzKwgAm/y8eh/TSi34Kzq32EtUm6oslrC0tARmC7v0sksxNzuHVruLY0dP4I7bf4l2S21Q9qOgKG16CriyPM1dnPzjzFZhurP4bV+otlN5TRsmoDbxdodJzyFrk7y+zsfoT/q7gsnaLBO1zXazXAF3TTq5LNOjMRdwRmyAqXQWpdKM2MKqq6tSUr5QxMLcAi7cs1dAXc4VAre04TFw5uTJ02hWayhWKti9a7c4JTB/NO1Ulcqs2A5Jjc6cv7OVitrMbKa7VAoHDjwt86PVrE8dAA7ut1Y/CXVEjxE5mnyER70xyWkdUu70t77pdncKpTlBUhFleQF9+/MA6DvCEWAKTR0owurwwWhf2rTpKFGv1+VfnM95ADiOlJ4dzzwHlvWzY6Am7UU2k4+vRXiMiU6krxz4hhbWXAQdINWrvZifXZDVtU47l1efQmOBK5MfVvKmEgCmMsHoR1WQFAAe3oWBtgQE5ot4kocNBG0imW0ErnxDQNDkuWWVjMAUsJJtEXCNOXA1ItToQkqTm04J3Y3kUzXgJKNdGSHKfBbiiSP5ZVtoNpoCJBJgZU4Vq726PfSabl3A1wWAFTDX35U2WwFgo5QFo4C90csmv4hVWvkG3xdFU6huSIusQKlGBvfQbbck567EKDOC14Comvc4jVyuINA4n6VyxvdJlyxUwjqAyOZzAvQyvy69QnvMsZtmLpK8gK+W8liUSFIekzpZ8vzSa5F10iFA6Ztt9LCiqErrbfOmKAjuXqWkPKGx7mk+RIn0VsprO7ckF7ClXCbIy2jtbteNxLU5ffldSyOZCc7S65D5RvghcMtyFfzX6FnW6QWACcRKVC0pwZnPR4BZ1p0X0HW9rgAwZS+ANKOwjSxkeAzFtTu86mygY2hvDRrBmzOgu1BrZ6yHIpAr5JHO5qRdF110MW644QZcfuWVuPa6a3HlFZeKUt6kt7D0RfMQez3YhnnKha/OaQLA9rhKBvC57Qo6kcTfEifdf6PeH/OOF1XsJvk+2XiN2+gwX6Vxy9oc73nl5jHi210+aNSOmM7+r81p6uInTpfjgzZnUkobp6rGMarHuU5Pspu4O1sCmY7YNNT8pJ9hl9QENanmNckQJCzgbO+H0zSmJ5Gz91lvG6LmVpyhCZYRfMc7ZwbbHKeGcXtqjY7hvfTYGUMr8GrKw1ogrVd/xcSfqPrDCtQ9NGrUEjfF94KvDg8A7v27tkDPDjHbTtCk2GvCc38cNp/H6/no0XPvl0NKD3l92N4Yu69xOxISQe8/d0b3bfB8iFrN/oZZV+KR62NkX0I8MOL23cy7OOdsgiLP7KPjRjmfJeB5WvM3iMtPsn+E7b7TaqfZ3sefE5scADb8w5pKivlQ82R/a+IrX/w0Pv/5j6LXO41clrl/19VxXYjtyFiWFiAYabU39HspFHMzqK+3BADO5WlnoB2jDKTyWKv28NuvegN+/w/egl/8/Of46CduRaO5hspMFt0maXf7SNPZv5dGu5NFr1dEr5tDt9bGNddfh+uuvwZARyKOG+vrQnlM4KHWqOLI8YNYPnJcnf4rdG4Huq0uUjnaCEzu22waPYLLtS76jT7+02t+D3/yp+/BDc97IdLprNipGAG8tnISX/7i5/Dxj92K088c03FXXNJEY5r9ym5bjm1sjCkiQRK0t1mHfc9e7alPZe7m1M0Xs9iyfQ6FQg61+hoWF5awa+cFKJdm8cTjT+Ghe/cPNEYAYHHq1wAPzWHsRWLHaL/YNA0NPCOMSf+cUwCYtNBOaK+akfSj6aZ9vweVB2dvsM6lQjXel38CHgsbHwFmtYfNVGYxM1NBrVYTGyhtYc16C9u3bceeCy4Uu9qp06cdCujV1VXUSYuNFOaWtmD7th0gQyCjqNXmlRJgmROJNjjSb6uep32iHfLIkUP4+e23o7ledTs2TD1I4CAbvm8NRgGLjM/ahTrOrTXmfBpHcY5Z9GZ4LAr89TrgeQFgnW4aoBYEX89kv4a1gbbbUqkka4r/4nzOA8BxpPTseOZZvqyfHYM0jV5kM7mYV38DnnkBQ4fCwCTW8B6lRguw1Cgu8uanWlZvOc3t6weC1exkgUTN+2vpjJm2wXjtRwDAUTJydEOPtUgBVAKzGvEqUa82b4rokYYaRbzwlOJFgGHJ++p66PFRVa4JYtuDwALM6tXId3Lk2qF63CY9D0FfPTwcMNPku2D/BdC1Zhtphw3uNZ57BoxXeXrBX30rmPTHUQUM+K2gqf8xpZI2UcBZRkBnkSFwnUoJAN5qNMSxUeREALjDHMekjSYImUMuXxClizLiuAnIScC7ozl709kMisWi/EzvPn4k8jaXcyiOBTw1CqM3kpbUMPSWtNGwQm3pjf6Q9ziWjv7qfC/OAwTkSRPEyGEZSwU1NQJax1lAYIKdBgBm3wg8C81zPi8Fa/RxV8F+yTuiUboaCW2Aehv9bXIPW9pqAaAZ/UtAuqNRvfxdcgkbAJiUNwSACXSzL0o9rVTiLN+CwnxX6MYlH7AC8iJzQxPNflCujP4l3s/1RWolUjDJ2NGXw8x50ui8+MUvxlve+hbc8Gv7BIjuCI2R3EbE0cE1Klr3ypAVZ40kvlNlIwDg5BS2riHUtjvmdhi1sUzp+8kMK9GN2Fy9HWzvNA1B0dI4955wvK1N08PuqnHmkH8emN8c5Meze26yCTO4fqc1hvHM0nGu0pOIzLtlJi7HMFWowmBp6UzOdqs3JS7UL98JX7ezNtGgxZnPiQpM8PBm2o/itcWcs0P6qKqJfxSnCgAb0G9cankfmBnog7GxJhi9YUKYAAA2avWwRgysjzMZ8eG50/ja57TBOA9NtL3Hd+LSsykwu8xdZ/JBjFfCqPkUr4SEYHmkJWUQQPWuxzjni7fdg2s5ChwfXP9x5aCjqe2Pd1qG6Xd+BtEkdW+KZ8cFcsd9b6DTkRMsXExTqz+gD0xHIQhuV8OHehxlIEApMlKHPAsAsBWh/3wPG2d1cOcqFJtKpy0AMHp1/ONnP4YvfumTyOfXkUmvoddTAFiZwWg3yKDd7gtDXJfJwrop5DM5tJpkoesJAJxJ00FcQd2V0038/hv/CPue9wJ8/Wv/gp/e9mOkK1lkU5p3mDaGbI62siLW13votDIoFeYwM7OA6/ftw549O9Gor2G9toojhw/hxPHjqFarOLV8nNxvSLPdEiCr7Go0nWQZKSqYIW0Y7GMa3WoXF15+LW5535/j9a97A/K5otieGEl76ODT+OEPvo3/9c9fxH1336mGOG/OWuc8VCOdngUTgKj2+DSmIolStuebqcuOj9ry1E5amsvjwou2o9trY626Kgx5V1x2NfZccBEeuO8hPHDPw+58N+Uwh67YcoTSWgMVprJzKsGgRF3LGFCYphsKBJscx94V6DGxqUdB4PYYcKhj5j6aIlPCU27MkPxTp4/ibAEX7b0E5XIZKysrWKtV0WnTSaCObdu2Y9vW7ei0OhIBfHp5GfXaOjqtttizGJAyv2Ubdu7YhXJ5RuyMbDNtYkL9PFMRANiQGcpY82fW9czRo/jZ7bejtnrK9Gz4xpWEIWmYTh4EEs8uAGwHM6l2EbINj3n8bIqzO0YjZNy8UUMR7wRBYNGRPOdNvDtbjIbFfMRbX5J5HFb8eQA4ptCfBY89y5f1s2CEptSFbDY+AKyYmObAtQcaoy8JlIohyQCiSj1rc9OGXPrDCSuN7hQEiCVDhVGeTFSnyclrPRrHct838vMegdbeLf0jwJnOoEAKYtLiiq6o0aFWkWYUpLSONMkmstdGeYoszN8smNsjyCjqLKmINZcqwUICo7YP3sNGgWUFEkm7Q4/JttAJa65ZlZRSB/MnAZsZeWsPLGcMvMt5EAR2UGTPUNkyJHpWQETNX8I8sZqblyC5gto9grDMZdzrifce/0avoo5QtqRQKFUEKKUyLBTFmaxEODcaTQGBBRxnRCvBxX5PwFVSRdtIYwtyE3AUENjSfhtljwqjKNgeJVvlqeVaMNdGA7tzVxVpRg63Ww2hQsqQc0ioopW2RqiVUm5eXVXcCOjr3yzQK2NN0DVD+Vhaa6tbqp+9bb96cPacvMUsj3ITgJn5kNsdkS9zoEgOYMn7wotZR6KkhUKbFM6MOJeoctdZwOttRkVY6MYlKlsvOpxrAiwLWM820XOWlEuM7laAnlHOVKaL5TL27LkQN998M37/99+AC3btRL3RQkccGnTOCS2RJ/JfKam89xc1EFrbn2uTVMO09YIc+8AZiCqJb5B0WskLlfyyAdYLv+tB4l17HPtGokomC+BIVNVYD2+QoWqstmzSl7wg8LgA8GDX1ECi69JFCNRosrkEsVHNiVNunCt0nHKGSTQMjEsifbJVqEHNddbRnPZqXHN0qGGFbvgGFKYfRvcwDLiMfms6TwRFMipA4IyIb4JuTQ4AR1QeoGBOCsCN2m8c0Gls5cHdy8YpYiRwMEIsSWUwwfCOfNXZl7wGKofCMX6tUUYt1f2GS3hatuz4LXbZD5K8Y5/1zcmIiTP6a/02uEdMBgD7D+h459MkJ5SRylmIhPX4LYwzjNN5Z1zw27yXxLg82GALvo/flai1m7TkxOedZ4EkfldXTzJ9NOh/Yl4ftk685+PwtTzO6TFcsvEBYNWdRG4E2Po95LMEbbu4/Sffw6c++UE88ujPsbRER/B1AcDk0S6DDQgCMya3hy6tUl2SvJGdjc7wBMlyIttms43ael8AtuuvfT6qtXXcfdddSOdSyBVSSNPeZIIgBCxMZVFf7eLKq/bhVa96vdinlldXJNftyvIJ7N//EPY/+hCa9YYcCZKyK0Oa4BT6rZ4AthlST5u8utLDdBadXgbN002kkMPvv/2duOX9fy7AIe1OnWYDDz9wP77xb1/DN7/5rzh19GllfTMO/qrohrF8TbLvafSvE1NhQWDnnDM51czdyTLWkUlv90VbsXPnEk6dPoZqdR2rp7vYs/cCPP95N+DI4aP42W13akS3ZysXWmzLrtcbvfP59xS3j6Hri778nDNFDXKhbUmAWo1JcQFgr6gMACwwuhcAVlzdXY/2Hc/z4i9k4lIoqi07F3HZpZdL306cOIFarS52Jdq5ZmdnMTszi5XlFZEL2RElEMcEVBRKJVx40SWYn1+S6HMLttM2VSgUMTc3L3ZECTIRY1NP7I+FQh7Hjx/HHT/7OZZPHnUPsNAlOdqB0vvKqL10cwLAun9MtHtN9HLS0+XsPG9tqkPPajPP4zjBBQHiSUHZSSSSNDL5PAA8ibTPrXefA8v63BqQjWptXADY2QQNra4cHCYC1ZzHDt2wY1QUoIyeawQ4VTtwPNccw74CmfIxuW69tMt64FO7NQqJJ6+pKVGVkDFnrG7qbnQMixFwNqWUzQTFHBpiA9IR6JRIUwEICeRpxKXQInuBYAJrjN4VumQ1xGo3XdnRGKuRw1TcXVpdPkdQUGlNmN+iKTTAVJx74lKnR7eAmpIDWEFaN0qacrNUxl4OlwAAbKwv0jIPPbKpQGRBkJHKvWQ5pkxMzlgqVASoc4xSJR006ZENECqRwc26jE0mmxf6YEYNq/GZFN5GfpL7tyugY5/Kp4mKFkDYRMYKvbGAuRoxbalwlAKZEa/MQdNFX6JheZ0xc0rmnJE1561E4Gp/bDnsJ9vdWK+h223J97xwkFZIwX2N8BbA11A4q6KpQCMvGnZ+2KhcH/WyRT6F+Ubbr164zMXTlRzEQqlsLg5UVgn0sgzS2hAAtpdQyTHcJEW40kwrEM/IZM49A2EaxwOltraR5yZHkKGPdiit6YyQYvSxeoCyCDoaUEGenZuTcWu1O3j5y1+Od9/yLlx15RVuNLQB1+VCaRQgR6Fw/WuHb1tew/B4N3+zZ4SpsAlB4EnugVEbs70QjomcjflaVKvke7vmJ+3+eFuvt9ZRxuFJWxdLFBM9dLZbaAHgYTZ2d3kNa+kw+dvnvd/HueaMIc5xhehQuY1R58hX4jZIz5hRn1EljXozrlozqnyeizxfJMWA+TipCEwe95E9nWRvnvaQBMqzeucGVxNavDc32igTSrzI1/F20Gn0W8+XuHN9jBoHKIidkydWYfHOv41pf9ju5220rs9x135CHSWWtJI/5EjOZ1OOL89Y4xO8VzjNtE4oyds96RveHo6z/0XNjXjtmz4ArKvL7VHU/HRXY/wxd5VH00vP3ElYisOsFU9e7lN6rXLv7Unfn9rz4wLAZttNwC46tMmTbt+j3rckY+FnRPjel6g9XgA42dEwNU9EYbRyFvQgQjwaJJ/u2e3bl4KGLQuweWaCjSQUZ2z+vddFqZhGdfUEPvvJD+PL//wplCr8G+0tTWFn63Roq9GoWlpLGE7AjFoF2nE6EEa1mXJJALN6o4lOp48tW3agUe/gyMHjyFaYRooO613m5BKwVlKiMRI3m8H6Sg9//PY/xXve+xc4cOgwfnb7T7G8fAIHDj6Be+77JVZXVpDPqeM6AWhltevb9Lhij8jR5tSDgNTkC+51Uuisd3H5dS/Auz/wl3j1za9FNltAp1nHz3/yH/iHT3wMP7vtB8hkXOY7ykQY3owc/eOYeKfySF13VdlnTYSsMTV59AHPvcBE7DKYgJG8199wOebmijh4+Emh2z59mtTYaVx/3TUol2dx33334dQzK77NzgZcaJCE6zgf3BQsSOWYHbwO1MEum7ZL5HYxhV6bUeR9pPIp0GSrVHPGS9++y//af47q6CnY8534ZpAIkEXlzFknVNBqAxXgOZcR5wJJm4eUMAEysEFpaVOorlWxemoVPU4uj+2Ud5it27Zj9+4LkSuUTHAK8wkzMCKHUrksNkcbiJMR2xvtfvpfRqDfecedWDn1zHg5gAMKQJQjjQ8ANmdG1DtTO6NGFhRHQxhRwKTbX+D8nMwhamMkNgjSujJLag3ZTABwUmmdB4CTSuzcfX7SZX3u9vw51vK4ALAVS7jHyggjqAN6qkuZ0uzaiNWOA6Q6Yh+I6HM59O0zalTTE9hVPZJuxVqa3cq957kAgKmsgl05AwCbXLDitdjrSV6KVovKNPO7MiJTgUkLAAtYmVbaYAHjTDyVSMpEzvK/AgAzKpZAM/PZmjy82j2lM7E0vwRJW82m5EIW7ZgUy6kssmlS+mZFqaLnYLvTMkCoUmv7NElLaWH+bmmipTrJ++GXqkQrE6AWj0qbM0S94gR6FmA0i3yWlM1KDc0+M5dHq9lCkx6anY4B1TUKiZeEfI6gcEHabPNQSX5dk8uXHoAsW/pl5CXRxdaQLdHmfREDLxI0dBMYZf5gBb6pnOs8s7mA5b+k3DagPsuVSNh+H+vr6waw1vlJuTIqltKTHMgm6teOk7SbbZWoZ1JYM79xVpVdJ3pY8/xaGmkBkAN01AL4trzR0wrWStSWRPhyXA21drcrUeAEgfV7zR/NgWG7JFK910e90ZDczAKas38ytqTj1rzASnFu9Pss6bYV1NcoMQW7WVY+V0C718PevXvx6le+CpdeehnmFuZw7bVXY+uWJbkYimOAuf3YaGONWFYw3zqJDLOTRh00ugxGXNYG9otkG/hor80JbeN+3GywYZPcQZN1M/Tp4J1unCKli2P1wxjAJx2/qAiAiPLjATRDJGPH9yxS/CQds+FLKWolJq0pyfOWji3JO+ZZ0+xYQMQYxcd5Zazp7zR/uNwdR6aIRozSfCLByTgdHPlMxLxJZA0erzHOpTrkdatvhZXsjNuILmy4kcbJATrMmD7J7Bq2b3kNGIPnq+/MDUTwjjdC5og4E3MhqC9EtH+UfhGw8Q10fdT33lELG1m7X23A6I47RGfhPXWEdFg6w9ZvjPGbdI1GjcGk5UcJ9gwsixFNMIZ5eSJKEp5inMjJCP+nqADNCIYXB+gd1oPNzhATAyAWoCqJ7EdNqBj1Rc1H7/fD9CpVec3cSTBthp3D460BAwrF9v4Pl7ImEws/f+1f4+4BQXlFnSEDsh4xOGEyEqd/AoupDC01woKWy6ZRzAOP7b8Pn/30rfjJT76JUoUsMGRlq4mzvnWMZzAp7/jMPDY/uyBAK6l4S7TNpFJoNJsaTVlZQL3ZxumVZU17luY7dLyn8zqQz1umtQxq1S5e/9o/wOtf90Y8c/Q4HnvsMRx95hAefPgeHDz0FA02JjCAQCNBaAWAiSCrXSklpii2qdekE35aQMNcaRZvftuf4B23vBd7L7oU7U4Xd935c3ziwx/Ef3z/m8poJjYbl6kvGJEatBomWQsy443zvvc9m0dXKKAdeycBTaW1Fgd9Bq50e5hdKOL5L9wHoIX/n7334Lbsqs5E58nnproVJZVKAUkWQZZcCCQkEGCBsLHJwjZu/ILJwQ3dPXq8Md5PeKPHe90OgGTAJrRNFjTBxgacAJtgkIQSSAgFFEtSqeINJ583vhn2Xjuuvc8591ZJdc+g0L337L3CXGmu+c1vzl8+eA+trfWo3xtzX1tNpBSbo8NPHuUcuPZhmajdhokWGs0tbIPZdTSiTzBR8u9VtUaVGnN1qtYRChy2NL2TV8FsUPDX9CnXWGBRs+OTm5m+mpovtu+LaTF0tDAWL3gg2P+279lGO3bsZOB3ZeU4ra/BhjXiXNDDgaa945DkNU4Zhzm5e9ce2rX7NGrNLegwy2pF9DoGlWs1tp121tfZPrewMM92QuSVfvSRR+jmm26m7iqA9inCgOuciKzjlIXqAsDitDHlpll24npdFUsXKC9MaTZIk8OJZMUWkUJe+zZ/XIu0eDbPbAHAs5HjU6GUKZf1U6GLW22EBPwAsC8ERmAFTxWosFQBbEqIW8thy6DfCHlXnYOwIBgQMdqLhc8sTKWvUQkDqYa4FgBYWTMG1DoAZAj+ifIFIA9hjVkBUoBNQkabh6MwWOHpFvxXgU2RheRnMSBPWLYI3TuUvKsAnfsAnXssNzl8ReFk709mrQqYCUathJpWL8Ugz0nI/g2B7zCvcNqBzmU3kMdX/omCLSA4s27B0iUBdA2ERjnoJ8BtCWmMEM3Sfu7rmJhlCm8/lDNACG1TnKlC3W6HuuvrVK03qNVuifJripYq4AHbWu8OzKgFE1jzD5uTQMAmBx4MQBXJYvTDskb4bQDW3a54HWoeYMlnLA+yYhzkNBawHuWwfC2MJgOyVQ4ZjjYDzEebkNOZQzEzACvzCe9y/lxl6wLQhXzwd4DEAI0hWwDA9Tq8GoU1jL8DAMY/XPQsTDlAeoDqAG2xADpdKM/94JKHFeY6HbA81dEAzN9mC32S8bIE0ACewe5ut+FdWaH5+TnauXMX7d6zh175W6+k33jFy2huri25eTQ3jUxJdYJwFONAYco4VfIOGx8APK2ymKWwhR60E54T8U5l6fubfQ9wuuPeyczhpGxvBQCezIvUzDGTva1r8wQCwCY/N7zlyX0BSGOdnQyqXnBSlbJBh+fVFO+XnfApz/uWcL6Es75NC8Gd1di8FuSXP4Pu51sBNsnQ4a67OPiWe2H3CGBmhvm0eiII9MkDAPOWzv9nKVdmM0t8Z3m5WgLTfOK10Ajvb/9s2xRtis/4nwWuuKX49pZyMjvZnhYA2MdA9FkZpzlzXbt25u66wXtYMMYnbLANBC7ZAN8E140kt9RTHAAOGE+zAm5nVY4uhrQ9Ks5aRk7SaT7BGiw5/fi+Wbri5IleBACW47BYA4vs6/Fm+0rO2iM4PRrbepQDDFsFg8BEC3N1uvOnN9EnP349/eAH/0DN+RHVqwPOl1tF6GeAxwjzPOhTp4Pw0U0GIkEiaNbrtL7eo2azQduXd9DxleN07Pgazc23aDhGKiqxdSFPMD5g7LJD/rhC3Q7R8rbddOXlV9G+fWfTY48doB/d+EN65KFfUr0t6a8AHDdaIBcQ9foaIxidHAHsRH5YIQrAub6zOiJwHl7x26+nP3z7u2j/pc+nSrVBd9x+B/3lR6+nb375swGIZ87/YpvhBMKBfXDSO66Nla3V+DwwAJjthbyfqQ1QHQtQL4eApjE9+6IL6LwLzqbDRx6jXz5wPx09AptThQY9ogGDnTLSXKYyXlEuymAb6ghpwgaRe5Kb2szARdjHUj+6YGD3aS82qFavUA+R8wIahoR9loWlubvQJJ2ArBKqzS0wtioDPMEMdtcLF6XhyoO/67lj5av9FyGoMT/EUUGQZNHhhTADosnc3DwDxrt3n05zC4tsCwOBBHYr2Kw4/PeY6PjqKoeO3rN7Fy0uGgBM9Mv776dbb7qJ+v316fJAFwCAQ1a29fdEAMCyW5bfLz0b7JQFJtbSLEJilD4Tyr+Qdqcsej6Ur+3keGMLAD45xmEzWnaRfskAACAASURBVDHlst6MJm7VMQsJNBpNn+6ZqCay+QWeXtkGLAHvQuBNkUlhqU4EAKtyIqpSeAtQzbtMh4whGlXywACVHMDiqQY3NWFNMovUOmBgHpi3HJpFQvmyl6CGV5TcH8p65lDC9r6VFd5iWIVHmBIF/KyXpkByOGLLu6ohhDkn8Ah5dME+tTCPjkbFIXYcDc6VF1dg7ORQAu6AMxu02aRaQxQvC+FsIgCAClnh0iDhaQTItn7iUsAsYgY84a0qADWUOlaYFYzEO8aOhdcpQE6ApJYLOJhzyvxlT0iUw3qu5HexcD8c9hJgPL7nr2VuMqsX4KvmBYacka8XYwYAX+SLx0WjZZCZ86KAhQ2lW8ax1kAOXWEmGyAuoaIFREWbmUHbRGjsIXU6nYg8WGaWm5iIv0f5BixDwUdo6BqzqiUEuLG7EQZ8bXWNxkMAvJAr+iP/UCfaL8x08yDVnMV8ozBGtHmUEo9rs9VgOaB+YXqDvY6+CNCNuQ1ZA+SHZ+VVV72Irr32WnrWs55J7QUo23L5Y3no/JbLoFxkMq/pzpaRDVOkM4CnBX5tjqd7IIYroOCdP7pHpnWmzKY0i429QBlx4+ckCqzcEzfgYlGg/bN6JJcFnI0zyP1Xz4S8+TSrdsbL0awKpZ2eLHy9bo4b1bwS5YZCLm0841eneL9EKzf7UchiIxXx2W5JGS2daAOdXNJxIFiW5+RSZIPa5M3xviktCyxuiecn2ZO9lbJTpjyVZxQtgu/464o+Ieu7uETjTwbysvbnlFek/daeSWZI8V5kS6lIGRszB6xNk/S87Kjn9F8dKLOeKLJ2S0yn5PrSvxQZBzHub/ynTH+mdlSMdWcz+hep0scQLiruTRqbos0JnvMAspGQlzMCb6cFutw+JvSxlHDu0wLAkfo2fAJODgDLUeNvYFEd1l9SKJngWeclBhr5fg1bhRABGGRDuNzRkObn4MQ9op/c9AP66//5EfrhD/+ZFpcQrQ12jj4Nx33JAMy5ZTmOGOfs7ax1aX0VEdzGdNqencycfOyJx6k/GnC0MDjsM2NUAWCQFRBWetAXG0h/dUznnPsMeu6lz6fuepduuvFGevzRR6m1HdHM4GwPoE7TlmnbOUoazEGctxc2lwrVKlUadIn6a0M667wL6e3vfC+97vVvpPnFJbr77nvok5/8BH3lhs/RqHuMKrBzcfoxSdnFdxxjtIYBA0svX/cFO4sScwAMXYQWRlQ4s3uYHVDBX0ybxeUW/fqvv5iWty/SrbfdSE888Tghe9yRJ/sC/EqzRT1i2wkAzwrVW5Lmi78bin0nvHzquCsQnwn8akeq9SrVmzUG31HfwFLqoW6YaOVCH8jOrlfBtOdc0woIuxPYnZeuudFA+FTJJx3AmCBTr9KQ2eXK/NX0b5jbsK+15+doaWkbLS8v0/LyDmrPLShiXqWFhQVOm7eyukpPHjpCBw8+yfN335l7mQXMebDHY3r4oYfojltupn6vUy7yRUo/4jpKFqjpzp8i+8hUkzXz5RnbaqZUH5+qAPDGjM3JXeoWAHxyj88sWzflsp5lU7bK2kgJ+ABg7wXcCwDDu0+NcAyeCkgpRncobKI5ZB5LzjuuOhyq8TGFvuRF0ABgqV/DBfN/hXUq4YPt79JSY+wyMKxhSQT8ClmdAH4RmodBQWaLhjcnY35CQbVcrswOVQUQtQBY5HAnGv4XLFLkqmWA1clHu762Tt3OWgiER24fqpUpUzgaMFtGwQ1/4upztgFw3ly0H+xlDVcteYsR7rnKDFqM6QCgJbdPlHhjmILBCiZprdZgoyOUV8gGzFgAiwx4K/ho8mOmM8I5c+jsKHsV7ZLQzwgdB09SKP4yM4zlCiVYwkEjXPZAQ2WD3SpAdL3ZFLDUgE5l5qJ9Br4D8ASoDdYtyhr0epxfWQB4AUs5/LWGfWYGL8aMwWFhCYPhjLYgvLS1D30HMGwhw9EGzusLAFhzQKPvCDHOocEbYEDXWE54d21NAOAhbkYsawDRYAhL2GbOr4yw0hqaHKC7hF2XfNEaYElB8QrVmnVqtpvURLsBhmMO61Rl+XAYHTDOx7S4uEjdXo8WF5fo1a/+LXrjG3+HfuWZ5/MFso/cMcrOthzRwup2IwikHCvOn1Jx0/htumCUgKJ7pg8A5lVS5qYuW0TyU7aMoh2Y4jlrUuQeV7KzZpAPosdP0Z4T/WoqEOzMt/j3LLcTAAC74ffKT86olC0iw4mTfRz8ijHCCmmi7kMlc2tm5qcUiRQ15s1efmUYwJPUPiswI9AUJmnEBJtrsWrcfd2rw+YUWcRQM83WvlEAcKax0rTtAgBwMUmXe0rWk0hMtQM3gEKiMLYl6vOBPu485X5friXh0zaD3bZFy4ruL+5304x9sL94Gl5kDk7a9411MSnWqsn753oBpNflGx/f9/FSU9uad0aVrcA1Rxd4NwCAraEF3smfv2XPBb25l6xXtyGJoFRsmhR7Knb/j6ztYiVs3FMpAG8EANYNoewIpG2aYRmFFKi8EzCiYqb5Us0SAHaOB5kiseaXvJ5k9Csq4aIMYGlb8dlaSHeMHS1ZpQd/dx4QpinSMCHNGMgHEnIYIXOBB87hbt+oUK+7Sj/43rfpc5/+GN115020sAh7QY+qVWTgBZu3h6jM1GouMDi7cnydwd8zTjuNXnjli+jRhx+nf/6H71Bze41a7Qr1h3CMH7Gzt53huAcxYAdn+jWi/fv30549p9NNN95Ehw4eotYS7FtjBo9hrwGwySmkYDcQ33TJ/YvcwAOi3jq+Ixp2ierNNr3h2jfR//mWt9FFF11Ch48coS/ccAN94mMfpycevkdQUU77ZSnmRKgAxYPhKj5sGXMmGgkxMg8YuFaGru4/FvENNhuMDexhl+x/Fj3/+fvp+PGj9JNbfkyrayss58NPwE6lJ7EirgyuIy0XbEpNYbMiJLLkRRYChZAqWAMK7IuZ8xO2LdiT5kDigOyHNOphIIiqDQV/4bzPQQTBIhcbm9g/bd5jkA0AjuUGVqlFuCZompPfIW3p8P4v1YSOmpYzmfO7ScFsh+SUcDXatrxMO7bvoMWlJVpYWOJcv4hEh7DQS9uWaG29Q/feez/de889tH3nDnr2s59Niwvz7CAgtssqPfTgg3TLjT+ifq97QgBgITZPPSknOKtOTgB4mjvaBELYemUCCWwBwBMI7Sn6yrRa41O026des30AsCjh2dMhPPDTnxHwVMFUC4nC3noSppjLz+W5FMgBnLDPFD9aGRiDFhQwe51bB2u3Auwy+KlMTFYuoQQjdDG8Drkv5omn4XXhhKlanTA0Jfwzv8t5gQecE4TLrdWCkHsGuiHcMhiX+A6KLIOQCAvM4CryxArI2e90aQiN2dWutC8m32BW62BZeGT5uwR/iTCpnWUgw6cAOMBazksrbcY/9jkdh30zxowwSMEeFQW41WoxKCp9H3LeW+Rw4RzLYBYjrDLkgLDJfQGJOTy0MnN5DJCbN8iRLB6o8DwFUIsPA7JcBsIK9WjQXachmLIMmmMeYRwazOBlsFTlxDlWAHYijDKHXEYIGqmbc/T25ZI0hrsms34VAEa4Y7VgcF5j7SPKYgB4rs0g9+rKisxz9rQdCqOaQ2kLg9jAcwnNjN/7DAjLvEPYbZE12oT8vvBuHMJzkRVnywMM5RhAO+YL5obmgWZ0XK9pTk5kAWaRg6dBDbSbQXgJNc0XCr7UCOiM+dFs1Bm4Blt5eft2esU1L6dXvfpVdOnz9lN7fp76nL8nvHjh5zqHLgLjW71bdbUndtkcENg1ym6EkpjugZiumBe6+2dtlSdC1/ccZ9Ykt2npgHj2/s/fuMObUmchQ8hJcvQmQOCYw4H7PferAAA8zbz1jodNyknmlw7ezI2wpcYyBQDWOSV7pgk5u9Bo1/XsLygPf/klAeVSfc97eAsAnpkoN7Ag03cmrWIjAGB3v8kyCAYAMa+1gotl0k7G3rMz3YzHeQTt4PzPyAUbObsm7Ev8dHN1DrkXFN170p+LlJcmiynlWgaUSFZ14q/6/vZn3C0Lmm7zyp9k5pd1Lsmuf2NkX3Y5p56fOlF8ACqvjkmEqOULfLEBHwVizGmEayjpHL4BrZIiHeP/tACw7U5xi4fMgRAYmrQvfL7pAKXv0xrWddIKUt6LmTJSSy47x7N2ZoPPshxh0laoybZYl/1rPG/+W13BM/qD/EdGHexTc4pHbQifi3lR52hcI2o3gOr16Mc//Ff60hf+im688btUa/RoYaFBVIGtocfR7sBCPXZklcbDCq2vjenql15NV15xBX33O/9K//JP36bGMhzSgSTiTg/7l6xdmBj47zSmfkfsAOeffy4N+mN64IGHCLlma3Uo82E0OnxnzuEcYA/bCPgUtQo16hXqdwT8Ha6P6SVXX0Pves/76corXkjrnS79wz98iz758Y/RTf/+b8oatuhvhhbqMtPI0vKbbyfzjWYGAGxZ1dSGZPNSbDnSLtg/9u7bRS996Yto2/I2uvvun9N9991Dq2trdOzIgLqrmtLNaQLsQhxNTe9okkoulLc8KvmOXQe5tLmEspoLEuWNiRU9GQcmkwAAbnHiZUWxdZ9U8Fz2T9sD4gBwVHcMbMEW1SNncw/Wr5IGuC1qk5LR0jltLGCAv7U6tRbmaHnbMm1fXuZodK32HNvTms02tefm2Wb2yKMH6Nbbbme72Xnnn8fPaq42Wt62xHasu39+F/30tltopOQG3+jnfV+WASxH0YkKA23SnabHzrv+7W1GFW0Vc6IlsAUAn+gR2Lz6t5b15sn6hNbkywEcKv05UyKwhOd3RfKxslbEHoTBBaWkBCJG+pgBXvXiQDn2FS3MSIBoaJtjjHbAUnwn7FcNgawhgu0Q7/W7NOh1mGkJsLfeaDMAKACl5koxwBQApoaFsVDIphBAR4WSw7l0NYx0Dbl9GfyTPLosNw2fDJAVTFHkzDU2NStRAJxV4UWWF8tLIv+13+UCoapyTExGixKGMkKycHgdiYQtoCFCHDfA/kV/AAALeGhAt+U5lnDCda4JzFQAilBC+VkFfDnnLY05fy6eR84O5FM2wBytZnBXAVJjmsJDkXMk9yWUuHgICtOYWcSdDg2HHQ2PhMsFgNQWVQBcK0jLMoFnIL9b5zzHAPqFpSxhofEPoCwuPezZycxsAfPFgUBAfchkrt1mBRMfAb/ln/UX9TFwrnmNOdew5gIWMFkvVwy8Qr2HTDH3auyRifDYYBQPup3Q+1bXH8BttEFAdBcAxlqTkEty6ZL80mzcxPxqSv5mzgHM1glc4uClC0BdQHX7udmSvoExfPkLLqfXXXstXXb582hxaZ5GYzgmqOODAvIR41dkC0lHfTf74AkuTxHrRvaVPNPw4Gv4hli5fLtb/vdZqz8dFE8vqwgAbG/OxmgzXZ99b5/sAHACsFSrQOb0K8Bgnm5qTguQxgFgOZfUfjkBABx93zfeWwCwT0IenS4wrPk2wPRy/OCPP4RzHsA2Xe/8b280AOxrgc9BxAcAB1rgVJtzuR0kYswuMW1SjfEpAjLjeHgX8M1hn5Szvxf2WLFP2jwtJ7li9cSfyl9j/vbnvT+Nc1OoF2RLoUj5vj1kqqmdEHn0vJv+/FAEYYaNLFNUug4Y54+G4Ik7UvJXOABPNi9t78nBCSYvOOvNkwUEzutZiTYGAHKcUaa/JwDmkhL1g51p+lu0Et/6TGtSPugcL79kp5zHw7mXvg/m7Y75eod/Xw32v5zmi3ofW2AOa55tBuqkLyChpCFj+w/sRGNENatQswZGMNHDD/6CPvupv6Sv/s3naFRZp507FqlSGVG316GV46vUWR9RrVKn0ahKr331tbR71x768le+Qg88+AC1FmucN5idwoXXIdHXUEcLzN0xDddH1FisSVqt3piQaxbgMEciY0/hMYO8aDZnsQIJVZm/EMP6+pAZwMz+XRtTc26e3vG299Jb3vZOzvn6nW9/lz76kT+n7//rP0vn0BbNdwtmK/ZjdjjXzUXmkTsWk25W2QCwRe4TwFZSxZkjPWxGsJ1cfc2L6JnPPI8OPnGQHnn0Ybr3vvvpsYeOUir+qGxikRPsWgKu43/NuTp118TmBXvk0uIS53w+vrLCtkEOAa7zRUJII8JejVpzAPuJOus9GvQEcK61alRpatm2ifO0SQnLwIKUcZMcwOr4owuVowDwYoI9zV1gvvuhjI2w2SWEufFROMqfjiXsZO2Fee7v4sIC/0OuXyYv1BucExhg8MrKKj164DF64KGHaPuO7bTvzDPFljoasc1qx/IyHT5yiMOSrxw5NBPnxyIAcNozk+yLk+90aW/OgA1cfJubbdO3Stt0CWwBwJsu8hNW4dayPmGi39yK6/V6CY0oOS3CIyR9ykiISamC8ztwXl0JSyuqWfmpFjHwOKGVI5JTC7Kvc1EAWEAybi8rrGijKiXGFlU2sDBSK+xVB8V7dXWFRsOe5E+tIcQvAGCApgpeGgAM1igYmgAXGRxWDRrsVoC/Ck7iGSiPwhIFQK1sZGXBWghhsF973a4CzUjkIkxZ04CDy4OCv1wf/6xKnuf2zsxZMDn1cmHM0SrnuUX+XHynAbQ5DDH+DkBRQFaA1pwjVOWKPnF4ZuSsQdnIn6zejc1mg4FUhETGB2A4t1SfDfLmWh5gdUGFx6uBrMKCRU6aAXUBAA86ckFgD00ArwpaYzwhV/VWBFsV4ZsR0ppZtHzRkbwynAeY61Il1ckRzJ6LyjxmkJfzAEu4GnwnOZA1tzOAY2Vwq9odAMror4D8AmYzYA4W8nDE5QPYRScgG+QBHkBGpnzrBUgA4BbLTgBgZ34p8BtxdGCab42qdYSOBgse016uxOhDg/MlC6iPsQHmDXAcuVQgj527d9HzLr+cLr/ySvq15+6ns/adwUo2xpb/KZAcuYClLvdkHFbfrmCGt41RoksCwL7G6mV0c3d2f21ZALDcyBwjYA5FqxQAfJLKIS6puINR/Iyy7wPbgiMfHyDjH5XoE255qcbmEgCwlRxvv++MzG+z74Lv63GWAbE4Aza9/cWYwNMb8H39m/T74v2frIaEWbF0MQYAyH5RZBPMqGKKVxNbShn0o3SPky/MDgCerDHx7vqMUVZL0ef8rSqze2TNuWITIPKUqgyirWTtAAXohZ7oFb7+S83F2r8FAKdLM2/J5rHDg/PMs+ZnvyXEWZH5MFF+/8Lzb1a6rF59fVNXtm19KrmC0s6f6EqzXk9yhw91EfkpcxfxgKF2Ly7M7i0BrhYS4AY+5Adf1X7C9MnkPqjYYNHtKWNxZu+v8oIPAJ5cP+T2F9haw3VT4OFYL33OB0Xmdj4Q7D8f8k7QVP0iwOfwZpWj7MLRH4Ahg49q20FUZADBNdip+O99BoFXV56gL33x0/T5L3yCjq88TvDpXlvrUB+s3HGFOp0xXXDehfSaV72O7vnFfXTD526g5vY6jatG3MBjY6oCPBxXGPg1pirMS42W2MyQx5dB0ao4heNfDWAwkwEkajPaBqYyB5mrIkXYmIFjgL9VqtPr3vC79Ja3vpMuuuhi+snNt9KHr7uOvvXNr7EtAr1m247aLCztmNhcAtKnM0dzb7zelZwbWUUd5mFHEVuXAOWwA+1/3rPo0uddzLJ4+OGH6cEHHqK77nyIumsCxPLydSYB3ofDP56vNRXUHo7ojL27aPu2HXTvvQ/Q8SNrNLcwR5dcdAnL4I7bb6c1EEGcD5i/jVadWu0G53pGfbCLcfmtOlXAymbmrzj9i+1HVHkeTzMjWhA526jZdCtsYH4nuAjLz0HQOd3ZI+dfbLLj14DQoSMl695Zy+zEUKPl3Ts59PNce47m5uY44h5+ht0OhJGVtTV64vGDdPjIMbav7ty5k7Zv3x6QUrZvW6K5uTb99I7b6Z677tR2l9Ff06eIT5cWG3N0bzqxDGC3H0V2uJylUX7L9a6zrQdOTglsAcAn57hsRKu2lvVGSPUkLLNWq7EJxM4n99JRzHtUAdKsvilDkg96BaHG46GEzg1MJ+FVMnEVdFm5piCoYiH6SM4BHrsUxSe1KR/CABZWpmljHNaZc6c6f2ONR3Jv8D+wRhkErXBuVA4RzA8oQ1RRPla4nFDPYMIyM3g0CPLKVqoS6jeQBANvABHVw1KBYbvsGFsV1fW7wgIeDOBSKR+RiwLYzCZmbc0JPSIXM98FK9DtjO0qN+6gngpCQjPrVkMKc18lVDRAS4C4DIACYGRgUkJZMwgMcBhepGiH5lKWsM9DzX9cjXoGaq0MyCojmgHoMfKiSN8tBy8zjbtdGvYlx0ckX4qOX+CYwDl2Ef5Z2mw5mxmEBzuZQRadryowZgWDfQwXTnYEaAaenxgb/MOHcxQbgxm5gXUcTfDMRNa/gRGOvtvlBUxpAMDMKkfO4UqFeoM+5wHud8D6VucK1rghY9QLhi5yvPQdAFjGTJRQnbum4XMMIGO/h3MC85UBYL1UAtDn3MaNBrVaTVbAl7dvo517dtPOPXvoOc+5iF7y0pfQBeedy+A/5yTSEEbwyDWmjOwDzoftB/7jJv7E9ACw7RtpdedfChIGPX/zcyxcJ/ZQ8BkfeOZ4xgch4It2cPbG2I2RX+ggk+6kFICoifmbNHj55JffA3efTploJtCsgUzJmR0/M6e7Ak9u4JN+5xkQ89ZoUmppRuxisyPfgF+sjJynJhCwO0bTXNGzq56gUaldtBCgRTbBHBlN8XqkJ5u8wRQFbXKWZ2EAMU164T6VPktYfVSDaOTYTdnTs8DsNL052pZo7+R5eysEkrJnnH/wEzqD04DcMyyNzRJTP/jXCZeDe4spsk/w8yXn6IRNk+Z4cs25syarnmkB2iJymeYZ3xpMbb/jQDDZ2Nu89s/d/PGLGYbjgig5V+z14DW3+ERDRBv3nxHRQtzn/b33j2xm/fpF3h0/YqMomlcx8Vy4V/lbW/YJX9k5EiyQH1mu4+kAcNmWZj0/4RQMiou87zqcF3Yay7tfxPXPcjNyqr01fgZNWFj+HUw28eg5E06MgaZegihH46FEaNO7fq1SoxpsHeMKDfs9qo4H1KwjJPSYjh87SF/4wl/Rpz79Uep0DtHcXIO63QHBXHL88JBefs019Hu/9yb6wfe+T5/4+CeovaPGIDOsGQAM2Qe+akAuQgnDyZ0YDK6D9Yswzn3YacTDCt/VJdgZ47Uc2ZfzycJuQdSoyRzudUc0gGmjR3TFVS+ht7/tPXTFFVfRbbfdTv/zk5+kb379azQewbldUrAFmoYOezBTTEQsuNxNsPAyiQDAKXoF7EZsO+J8yEgPN6aLLr6ALnvBfoI5aG19le0it996J91+6/1mnks1eXIIaKQJ02BtZ5y5h87at48OHjxE99x1P+d5RjS2nTt30crx47S6uip6ntpLYU9rIAd0q84p4vpd2Bxh0ySq1itUb9eAvnM4bw1hp8QXFUfatWwkoG+gV+gYyt8U/A0OIOc5O2FSJjqfQJZO2FK1MdPYKQ8AcK1Gu/bsoTNOP4MWFhD6WaIscsQ7GtOhw4fpkUcfZXIEbH3IB7xj504mZCDdHIgJu3fv4kh+t95yCx059KQ0UMkThSdByoMs84yzJxiP2Lb0lAGA40un3PY6jVi33j3JJLAFAJ9kA7KBzdla5hso3JOp6FqtPnY9lNyDSUKPZCjfzuVkOgM3w4OaJ1jClwAgDhinzJiMTscyBlFhG6tiFOTGNeXCGJ2ay9YFe42lzMCmoJRh+GT1mGNWM4Bj0WzFGKehbszTWOsGO7NSayi4Z+xbmQnstamhoaE4MkuXGcGqMQPYBDNVWbXoPxQiC9sLIHJtdY263XWWXTRpj42ftjloZ2iYyxo/Nh4qgztUZFxnAcivRtWGhG5mBqyGR4byyyxSgMBg5Wr4ZpQIRbTX60tYZeRC5rBFovCyByVCbjuAsrUvyIPCjFzNYQKdlMHYAd8swFZGXSiT2bQuy1qNoaEWq3g9zzEJn2wAMjsDsH4YhlUyT0UGfgHOAqwF+xc3G+TcqdcZHEU5kLqEkRaQGOUAGG23WvK8gt4Ayq0ezpGsgDPKXl1bZ9lZuGn8F+Wsr69Td22dRiPkNzaHBLRBwg+J04Dk2I4ax8K1BrCY2fhmjzSAW8cJoZs4pBKDuDKurabKCPmOmy2am0felTbnjjnrrH30spe9jK6++mo64/Q94pQLqegeYkaAYcCiFsO0zZv4vSHYI91cXgXASLudxD1q3T03bjAsgD+X2rIntAPk17EhhZq0SnUv8nBg7BfLtregtMdmLf94Iwo2LbPtEWdkp4v2Y7odS4Fb2+C9kpnwgQLWubzz2cdgDAyMCaFOwyB1jXZplobissgam+IlbPST0wLk07Yvf5yiYJ2vrpSyChtxs8oWJMa/c/jalvF9gfUxYcmFX7PzJq2PPPs9G6AP4MrduCyHoxNkw29wjpyWyeJd3Z/3t7QWZAEfyYenuWym96WkwTdPIB6gcMPmrSNS0dFyYLoSczw516LSn3iuFV4Ns39wkjbnsbmiuqPqSDkDHQVnov3zze0i82eS/pnOk30+Rl2MphmV/D769YRUGahBPdMJPe37CQDgiQDkaYSVoj1PR9Et2ZiiMipabInykqqChQ/3zKC8vS8BxHlWnAsI8qNqt0npr2/thq9kPyn2k3xhFtoDuAixfIXPh6zNoCcWiZeVKo1IVqlSnUMyd4gGXVqYb1CtMqB/+se/o7/4yJ/RL37xE1re3qDhsELHjvZp2K/Ru9/5XrrihVfSZz/zafq7b/wNtRaQk3XEzF+At2D5skWMETyiYU8iugH8RQPhuC6e/fofYI0KTjO2N0IkPLEPMHA8HAkWCQbykRFt33Uavefd76P/8Ob/g+7/5YP0F3/5F/S3X/kSDQfrzBZG2GP7mI0qorUElzP/RM6wcAYvJtSzxHBLJzmtlzo4wHa67+w9dOlz99O+s06j7aLzUgAAIABJREFUwbDDYO7aape+92830913PiQjygQGsbTpELNMYDtju2yN6OxzzqTzzjuf1tc7dNttd9CxJ48nOoW67ZyA/ak932Y7IsBP/N3IDBiPuoV+VhBf7KOOHgdAd6jzVu1UEDqbFgeh7XIMcJ+D68VmpTuhs/YHnTcGnKbdQ1gqxjCuVKg1N0cXXnghnbZnD7VaLbEb1qoE4sTDjzxCBx47QJ0OiDADWlxc4ty/mFeQx/LSMpNOHnjgATp88GBAQPIuzrR9IYXNG3/MJcQE81QP5Sj4G7Wn+mfr5j4RZ2IXDHYzs0a6uo/vnhRd/+EkLPPezBr+NCkopnsWPxKfJv0/VbuxNdCnyMhnA8ASviXrEweWsp7zGfdN9+FNOgLQOop5rJBSADBrGKptKBsqzq4Rlm8YuoVBVAv97HQsCgCLyi1M4HoOQKzfG9NJbwPI3wHFBCGT0XcoJ/hnoYw5x26zKUo2wgArICo6hAHXCBUjACLy5q6vr3IYajzDYaADrQ5/0dDPrkIWiiV1+PhrC18SGwMBRoWdWm20JO+w5ipGYWgXwlNDQYM3nim0BswyExjgLBi0UDLhPQnwl3Pjhqxyzturyi1fHNSgaT+LOIasBMJpgMFKAKV4jlnWehHhHtqcirlW87yocUhosFwt1zP3nbV0UUQtLLd4d8IDVQBnZm5Xq9RsNDk8spv/GX3s94XxDdAeADHnAFZWONaYhd4B+MyMY5ZthUFyfhaM3iHyJ4vMUW+v36NBB4A/wHNhYEc+Ns4aylymnea7DhjsAly7CqnM5wp7iTKTW71aweQ2cBvPA6CGxzFiaM/Nz9PZZ++jK654Ab32ta+lZz/rmXIBxDxAnmeuWsBnZlPjgoN+A6QPWOhh7ppoP5zbhI1Hob3ZDdOX3MeiimWhAgs/VORCX7iwiFY70Vub8JIhOMV6HjeI+M6IWXTADKKTlJUHMrr2pHjZNsc28gJSxDjsA4B9Mkl7v0i9+eXa+pQ855N+EttesSk4aXUTvOc3AE5QaIlXigikjPyjBn1h/0/+GXN0kg38+KyvG1h1ZOt22uH2twgAjHJM7yvcXIu8E3OgCsrKKSgqsozRcX0YSwHArAwEtU83e8xsOmUpeXPE0TnSxmBD565KKbBlTziX841o+bpR4fl2Ah8sexbFz7O0903UxRyMJp9/ReZPLoSaU4DZ2G1oojpQ6AC8sQBkeutDg39O76xvGeINloP7fVFAMm3/Cq6FRUZlFhPeRV1mUV7BMorKqEhxRcvKcPIS/WFaANidKAXWoquzVNIB4Cgg5ZsPmwcAR4dEbVu6ENBKZgKLZUru+2OEWK5RHSDtoEf16pia1THdeuuN9Km//jh9/3t/T61Gh8ZjRAyr0ZFDPbri8pfQu9/zXnryyYN03XUfoPsf/AW15io0BMO4QtRDyGeHBYx6h32xScFmgI+k/goBYJgSOcwze6gL+MuBy2AHgHYzGjNIPerBVFWjN7zuTfSud/xHuuCCZ9HnbriB/vRP/5ge/uXP2d5Q0Vy3AekiFkKZdZzg0CwyifOfMRsQP+UMNepozTVpx/btdOjQEep1e+I0XyE646w99ILLLqN9Z55BtToICpDxiO75xS/pn//xRup2EC1Q7FyyA2qDqyB7wBYF1vaQ5pbb9KsXXUTbl3fQYwceo5/dfif1OmGkv1CRkoZB/nV11Af4y1H2ANorI7neqFJtEfYqiFwdCIyVD2d/FKLMXgC8/Bdz4gfpgv8p4Rf2L0vip80XEkx8luYfUiG/PUUXYaKHzBvY9RaWFuncc86lpaUlOnL0KJMcGs0GPX7wCTpy5DCNwHIeErXmWwwSY+5vW9rGtsVHDxygY0eOhc50E+pTRfSHpx0AHL+0TL+sCpWwBQAXEtOmPLTFAN4UMZ8UlRTQok6Kdm41YkoJ1GoN2OBEt7H8t06ZszH+5kynwEBlFAU8G6MYZCAERYHgNKUEeo2EchYQTBiTcsqFeVJFk5RcwIEVLgw7rYqJlIFWx/LrugCxvm911GoC8AJss3whoqxprmTtc8B+VS89yT1syTkEWANLFEojwE4DkpEDA+GP0SZhMIfM5KJTJgQ3whwWBhZyTlxjryhLWsI8C2O6wsD0mMFU9DPI36vMWACiUEqHvR6HYQGAbCCwAK4CugrzWQF2BfJD8NfmFfIlCwBsH24n54exXNOmlwaaqiMGuQRi3C2fL5i5zEhWxwT2ohwiJLS02xjqCIENhRvtRD9Z6awj/7Mo3RgP5O1FOGfJGY0cxbWAwc3TQgF9vCdsYbCnpQzrK8rqdntBXhnIHyGucXECC50VJdfYq2OCUOajsYDsrK4b+MsOD+IkEALAYjJiFjWHdBIAGDLB+CGMDuYZ2seOCgjd1KjT4tIi7dq1k15w+WX0hmuvpf2/dhGPWbcn4bNlDus/DmmkIXOsvepoEhioIgYdHS9bD0Unr65I7VHqW0mAznfRL1b5bErJqGtDCy/Wv+RTJQHgYC+1c2fSesu9FzWAFn/XZwQ+KYekePcmfHI2wKaduJPKME01mPBeP6EcfK/NRk6+Wjbv+xgAPAV4H5zVgcFy83qRqGmTJo1r0DCApqiDiOxfBVaKB7SMbb9eUYhGnldvVL+P4TEpkSEcANh+LNCttNlh+8dGzpxEfzLA/I1sQ2DPLjL+sYaYfpnevqcDAJwn+ejEmsV9doIhyGzghNM+Vp4gIEXLmmX7/XM+2a44uFa03Vl1Rd4vCkh6pkzxNhV/MlVvnsH56R+D+Ibg289LlFhC3mm+YrMHgNF2n/nSQaNjAHAwN80mFhy5xc8/V3pme8p8u9DVKcNJTu/8vPAD5q+AwOZUCfnCgb46HhGCOC+0a3TfvXfTJz7+Ufr633+VWo0utRuSLqrXH9HhA2v02te9kf7wrW+jO3/2M/rwh6+nBx/8JTUXajQc9wkAIqelQuaoGhy4xzSuVmjUtzRUYiviCG1qe0HzsgBgBjrBNgWzdEg0XB3RZZe/gN773vfTy67+DVpd69CnPv1puu7Pr6Njhw7oyIqtA474YsdLqkUzBYB1LrCYY8rAvnP20ml7TqO7f3EPrRxbIUROay/U6aUvfjFd+MwLqd/vULMBu9KIHnvsAN3449vo53c+opHbxG7DEf8gIyYTaCq1OljRYzrn/H103rnPoMNHjtJdd95Fq4ejeX7ducY5f5tCMECEOrHRgaWtZIUKUWOhTrVWlUN5s01roGiuRnrj/qGjsL+xeGXuCfNX7VFs5tTQ3rAnOQpl3NYq8z5n7fi2TyV92ARH+WACIwXZyrHjnOoMxIlau0aD9b7YmzgVXJ2j0yHiHpp6/PgKp8pD2HAjXJTY5SKPpurrsX2wNABcYh+dtN2TvZdiZfdtr5NVlPrWFgA8Q2FOWdQWADylAJ9Cr2/iEn8KSeVp2NR6veE7giPswrLe1oVEFrsZuEpzwEDN0et9QLCUZ4ZY0ZalXGHnisKKUMQjZXwKC1U0S2FdJpR6/UPwXKDnRD1KJR8L2LEC/PFjFhYa4ZIrFc3R0ZOQvtyuuoT9BRhsoYiVBQxAjvPq8ntDVhIlPG+T6g1RKMG8le9GnJt40EdSlTgAnIxtlzYRWEGFcsrhbWRbCOWhwDADkAJ+szzB2B2NqFpvUKMl4K/IXIQW5NYFi7aLEDUD7jMAYAu9LOFlxlR18umGYwDQUi6xDNBymQidDWVX3hOvUmP/xmaIKbmqnEofzZSIsMfC6sXFydrNzhFu2zlUt7S70W4H4K/kPZZxhuINpux6p8MgMAqAhyaAcgCnAHxtfpt8hQWOsDWSy9dCUOO/BgCbDLlXAGM5t4tdJLQfmodaQmVjbocLyBwfAgCYQ+3oRcDWhub0AcrLIYkQ6lrZvLh4QT7zc+0ABIYXJnLUvOzlL6dXv+q36MILz2cWc19zFMl8HYmCXpNwRcY2tnEVA7ez0lJOoc05mLxbYu62Nt3bnh1zQwsvtFunPFTIipF4z7qyOWMq1Zc2fjqhUyd6f1KRnuTvpTpVlWyzbEl6puS86yHoJefVSbVGihvmM0VwUvUn3KTV7ljA4Jo/MezkLTl9gsdnKp60yZYXoqD0hmL7UNjqogCw7D+e3saiZMiZmv9O6rfGkIsZPOOzOTNEq3Oo53IA45t/ycHMnzsRRS9zepU5f+LyLNncSad4ZK5750DBWkQ6Gb13AMUy8olXvdnySeu6z4gYLo9yrfUtxYLDMOVj4egUWevB7l2uq1O0Me4wxIe+U95056N1I9Idx5ge7E8bZWCfuNzwTjrt+Tfx4Ezc9sjwRS5tedPKuYIGBUwLAEdDOBtSV3DHUgUmvPvHEb7YTE1cUK0b+fWJTLSWuIBMt8h04EgvO1jr+AHjqCzOYC7xaxJdDOGSkWN3oV2nYX+NvviFz9BffOR66vWP0/L2Fq0cfVyBtBYdP7JO5537TLr4kv306KMH6Bd33812lMMrh6g36HBkMPAd6g2o7gB/hR4x1NDAnLqLSQ34m9oU2I7FKYMDZ3A2NwhmzGYa2D8G62ABN+gdb30v/eFb3k57Tz+Tfvazn9GHPvQh+uqXv8AvsF1JHcbNNpJCOQ3NCFPscypCnQQxRUiHfmGpTe12m44cOs66GQDgucUaXfrcS+n00/fQYNCjXbt2cMSzW275Cf37D+6kQV9HyQ3/DHC2oeAsiCA1oma7Ruc94xm0uLDIAPPBR45IV9P6hNDOIII0kUZspDmIJQ+xfTB2AIAxEGzvAQsYdjYMlgLAOlWNRs7/RV5nI3wEARVRLMaUCSmhQ4V7Lyy9s6f0iwFoBnXV/qaR5bidyigH2NuYb9EAjGfMQzth0C04JzBhQWy4nBIQzGWLPDTBIZ7uRBacrEIhcuWpA2B6SEi4kJYa6F5aXhNv/GVezLau23BtZAS3JEmjeNunebd4LU//JwMS2ghJwLc+p4IEtgb6VBhlzi278QBwvsHCwqBED9BgAqpuIb/rX2OzMw8ADsHkKEOSNzUGW4UJKYoGwF5hAgtIBuap/G3SjzFLqzUAtGEOYL17KCg8ZoAQ4Zu5l5qfFYqVhQs2BSwEJg1IBbArwKKEk67SUHPOslI9HFAfZTMIGOaEDS/GOQwlza8r3n4S3odz9AK4VGCa2c+VKo36AxoNNDSNagQAgKucH9fY5SJFYauKMm85emU8BHCVh+Q/YAZbmGsJI2wfGT/JFSxlGrDM5SqgaW+E88lCjYdtCdmzxhYWJjBkaYoc690MsjqekHAYqFap3mhSs4WQM8j/C/BeQjwz6In8zMjZ2+kElx+0l/Mia54XZgUDNCeiHpRYzhfcFJCbE+VIiHCEhLa83BZSGkB5n0F0CYUtgtO81eYvy0pucNsVxRk3DHYyUADGAGB9TKKiazkICW0AMId/BvBd5ZzAqLNRr9Py9mVmQu/Zs4de+9rX0O/93rW0e9cuGsC7V8d/OAZTW8KGW+jPiDJd4LK2kcpm+hpPhjRyp2DaOwW6EX2t9AuT7kYb9d5kAPBGtSav3DQbTpk5lXpfLIYznIjublidwUVf0ypkVZQHFItBcPYAsJ0fwQU1Rwon/9I7mRnERSTsm4LTXzV8YziRYcUtNK+Jvsp93S/5vexfOZWWAYAtEkdh7qDpTKGC5gWAU5obEWeKbJVcUkgyjrkv5fliG3PZGeiOwSYPv9h/Y+NfdnqKYTvUsze6D7MCrAtNiJSHpP7QATVXP0hTEFiPzpbSBDbkSbuSMcdT1Em3USkUuaCbRSb/VBPEBwDLXpJVhTUv63v7e+r3aceTdjxte5+omxOAqJE9M+d6UWySFBnAfAVoovPRikxZLz45Rvz9x4kbeqSx/r0jrbaoTAqvz4RdKSk3KSteZ7Ex4L3bjW4XAKJhPcn+hmVHa5WJo+YIZv3yx3FYxZ8YFwb7tzKm5cUWPfH4I/SBP/5v9NWvfZGec9Gv0PZt83To0GP0yKOPsMN2lRp06OAR6q1KKrFXvuo1dPXLrqGf3nk7ff0bX6Mjhw9SYw6RwUiiriEkM+fwlahtnOipJo0ZgBXM4GKMAaw6gdSHNGY1Gg/r1Dnco2t+89X0nve+n55/6fNo5fhx+sqXv0Qf++hH6Z6772SGrDm6x+167khFxts3GXOWRnAvlANTn4wWiGfQLhkLWUnt+QY997kX07nnnkWNZo2Gwz49/NAjdOOPb6fjR8TGZ4MlURc1XRbCMzdhTwORgqjWqNJcu0WI5rfyZEfAWjuKnGawPQm2RSayWBRChOHGoITzotaoUG3OWMcyG52mhJHaLAcwXme7Whj2OSIujKtFydOiIuNSbANLWWTuepCfYeeTua42OKowyxf1cyo52JU4XZrYRXmVKvgN25XZB80MFtoZy08QHwM4jf3L7dGJ6QLAG+6gNOkYuHM0VkbCCbSMAWXq9mwVsNkS2AKAN1viJ76+YhrNiW/nVgumlECj0ZRzycKxqleV/U0USjPSph+WfiXd08gYA5gPUAbgoKwgjGzIwJWW6PQM/pM9XSOHVexCKIevsn1FZVCVCA+agSQETcNqiywPV2FEfwScDRQQBXc5RAsUNecjSpQoOpKDA8CoeK2xx53myRWlQnXsKsILi0IERigAQ8gNdSIMMDwRxyMJL6zxZ0KVNuf2bcoKHkG99WaLWnNtzqmBCwBr9wCARwiPrCGdkZe2AXBQCq7itpB0ruW2jzgPMEIQOVd5zRfLM0/zApt4Aka45ovmfLUBCxi5Voaa+9eVqcpRG2HM18Cs4yhmbj1oIJRKAJZ82UHZDEpXJTR1DX8XN1YwnQ3Ixd8BikIpBzN5ZWWV2bvChBaFmkMr6wUQoaPdsNH4HgCxhMkGYFqlTqfLY4pnMc4AigUgHtOgjxDPTg5dd56b0qzKcPiVOD9IfhcFmoMQ0nJpg2wZ6Ncw0SxrBf4hCFz06jUJDY3cx80WclYTvfjFV9E73/k2+rVfu0RXFTETGOxfnr+1CojLHEoqYOLbdSSYB+FNNnO1BXtVeSU+tuB8G1T29ymNK9MaS78zyTYe1FNkO5qkgiLv2N6dahgpUsDmPxNvapn7S5oxyXHi3/zOnKAaiwLAwamasSiC/BM5/fDgXVNLYGr9ZeoW5BfgM2CW2W9m3dRZbD3T5ID29UdkcyIlJC30jaGvH+73ph9G35HzMu4MmfVsGM0lD37JW5ShKptFIi3Tp0j/YsZNXzkwJE/6mfxNJePMcmALdkLOL0eTy+lEArCIOwhs8NKYRaSIgmJJfSx25StUVKgfiONreE8ITrNC5dhDGz9F0ieAOB87AFKsIc4tN7c/Pgduz+nlYhCeaBFJKDJy308BiieevgrcJsHYkiV6AdxoeQmHmQkA5FDefIMsNRcTD09Vv3O06mRyLShZDWOJBItq449nmfYF5OQ8kvX0tACwbN3hnPCHpHfWb+yQlFJkDoR6Dn6yDMBEFU4RNaa5Zo2a9THdfPMP6SPX/QnddPP36cJnnkdn7j2DHdfvu/deeuDBB2k8rtLaekcczo/36VWveT29733/hVpzLfrYJz5Cn//SZ2k06lK9WWFgkqpjArAIEx2bgwDosmO7AMDiwA5bAZHgwuawDzlUqFVHOqw2HTu4Tu35nfSOd/wR/f7v/wHt2bWLbr3lJrr+g39K3/r7vw1sJegb21zUwV7A0+ginAUALPwQs3sGO3lySmugQLNLwXazY/d2uuqqF9D5559DzUaNDh85TLf85Da6+cd3Ub+XQiZRE5/YPBXER9JmRPPrI3xzAqvldphZFDY/135kgLLYcKXJzNpugrwhIcIBMnOUPaef9ix4BAj5zLY/y9XsbmPWRrYHCYEnOBn1uYTdtcDyiwpXSg0YzBrBEfXZ+HLKOeS2HkqKM9in3PUVVilM+GC54CXXzlTyfpAVscdlnEYiV2rHtgDg6Y6qrbdPrAS2QkCfWPlvZu2lt+vNbNxWXbOTQKPRYooJh84NctqKdm6e0xnOb3asefKD+dpqDOCwfmF2CgMXzNVRCgM3uBh6GEiq4YQhnd3OqAYV0W2MhWpsYA0PnFqfela7yo5c8NyLmVzCmU1sQJrmWYXSxjllBwMBGuHBh/oYaHQuCQoCi+IRAsMSmlfCCON5ZgwjRHRdQ0hzaJ4h9Xpd/jccdMWbT5Uf0W9zlrp9pcp2tdEkhPrlENSqbEEJA8Br4DYYxxaap98X1nEAGgZTwQkHDdC435c+g32t4bGZmc2hlBU0N29ZbYsxuNFnC58M2fV7fRoB7OY5Y4oeQns7YL+G/w5YATFmceBlOhpq+G4BuFlprEhe3AbC7TSQs3dI/eEgyFUMJi/kj1zA+If3VlZWGLA1JR3AbuiVOKZms8GAsbEyGGivNRg0RvhomSdDBoEBMuN5gL48VzjStYx9aNSF4i5rGvXzeGion9AgJsAuZCyKNi5r4eWE5wb0a6YCW9dF1jZ/GOjG5UNB4Ln5eZbNvrP30etf/3r6zVe+guYXFqgJp4F2SwBgDY+NSxw7NMB5wFmA4vTgfGJz1P0uCOOjDPCsnUa8bLMQqCKmgWyjUNo3ZUxIszhoy9SXkNG0DfACwFbBVK30HSKlvw+NvLG8Tp6ScgFguQWfEp8yAHDcOJAmoBMpto030E8zJYrwczJyxE1TbYF3p9063CpO5PhbOzaqDa6cZuVsIPuX0+IYsOf2KV6na8BStb/AaG/uI9a1Qs45UwDA0/bqRAGcqJfVUVbhc1aiAV1Zz0wLABUQ4KzmfIGqJnik5C6WKq88+efv3xu152QJYpKx8J+PeTLUCEDcIJ+sNxEAzpsps1wTsbJmDwDny9WrfU/bVwdk4iOJKwzhSN+CdPVw37OTfB+W75t7cV6BpchKrtAkCFyg7AhWHgKWswCAw3y/OBAELUSLEFMM/1p1xPrt0803/ZC+/OXP0fd/8G3qdI4Qjbq03unRtqUFarfn2JYBm8PKyhrbGNbX+/SSF11Db3/He2jv3jPoW9/6O/rcFz5NDzxwHzUXNT2VMoDZDjGQsM61BpzmKwx2MvBWGRNIshJNTUZRwEnEIatSr1uhYbdKr339f6A3/u6b6ax951CrUaO///pX6LoP/gkdPPCw2DcCGcJONuK5JsVtBAAs4Kacsxm7tPbFAG8QNar1Ki1tW6T9lzyHnvnM82hhYY4eO/A4/et3f0T33SO5f9M+YPsKw1lTqQGoNcyyXmH7DUBZcKYRVQ85lwf9Idvh6hplD3YgyXGrNTjTstmuU2uhRl2MCR6QwHw6GLpwUR/sgwOzB4Ugc6TdAfNXCA1hMeE4zAoAlrki9izWd1xgXskNbj+YtBDoOgpix/Yo3jHzbEKejSa5ZsOZaQSfwgBwJBLLZmsDRXdUN11Bso1ZgHjR0reee2pIYAsAfmqM0yxaWUyjmUVNW2WcUAk06i2BOBMAcIF8YwJHOlpE+a5Y+GU76AMWAwPAohAFXn4xncWMH3khoN0wz8aeRZs5TwbnjeU4J0EoaJGF5Y7l3xKGNlYgXM/qOFirIDCrBRp22UJNi7pqoDC0MLHiADgDGBa2TbQ4BgM55LKAWMyy5dAuAkYCjDVQDtlYajWAj00GFDEyABvhzdnvd6nP4YUlXEoIBKoBibXNaJi04BkAdY0GA70sEWW9MotV8yijjfgHNijaidzD+OBSAfDTGMzBOIsQOQEMg79DML21XxxGCOGjG1zGGPk7uHmq3DEDWgqAki4hl6G7Ih/ugIZ9sJ0NzGSarHryK+gZAYNlUnG451qVQzFLzhAA2QIim7KIZ6BsQ8ZQ+hGaGozjXr8vf8N3VYTibigA3OSyVldXeRwYyB0hL/BAwP7RiACSo0y8g3oAqgq7WADgtbU1GeNalX+HbPG8KMOaa0dZwqKIiTIK5rCBv5gvkgvIVd40D7bmOYa83FzXrGjDZZd/wDxEKG65NWA+BSF30J5qledce65NAIERDvtXLryAnv2cZ9PeM/fSC664gi56zrN4DjND2zFKguEtXp56lYt5R5tqnTiQIhdCNTik6M9RJ4dkONVpD7ripo7ye6MtkdBwVgQMsnq8pp+gQVPZz92X89BRWfiTCWGD3orsgQXrSAAvaXvmydXNgj0r91hZANjOvZMNIE8FcOKbQt54RtC9cjIs+nT2qtfKg3xWRUuc3XOz2T9PFr+JFGNvAVEV32nNXubfIIrsTYFxWxThjJbGKGqRx8RxQLblrImcU67qYGkVJ2WS3+fUJReqBdmj4Bel825aX0oVkGhH8jwoMGFm8Ei01VOuwpxzeTrpSEfzj/0iNZRaYSWl6xg3izQlcufVdZP7nl9nK1htyX6lPT5JOgHfO3bnyGpexk6WeW5G5WX3vLB0vzwnFpQ2daY1OABrarj8YHueZBaoEBP7dyiB4GjIYSpP4hTgyjixvjkjTPGb0UZeC8Iz0plwrqidP5fZRaMgsP/NdM0i470IKB8+E5Yhgylnt6a0YsdpAVuJhgz81qsVBlIHvQ5977v/Qp/42J/Tv//bt2nptHmqVPpUqw75zn782Br1emOamxMywepKn8sedcZ0+Quuolf+9mvosccP0Ne/8VV69LEHqNlC6QOxVeH/0QQAwBoGGnlwYR/p98QGgVzBsNMABJaPzdsKVcZV6hwd0QUX/hq96z3/mX7rt1/DNpE7f3Y7/fXHP0pf+9Jn5T3tPNaQpA+WP8j9frYAcAAyuoQLlzQa6waHa24ibRgeqlCzVaedu5bovGfso3PPOZeOH12l7/3bj+mJA8f4zSCfrrOIAADXW0iNJWAnM3T5v3qGDiR6Wmu+ziDw2rEe51iGvcjsf2bniahlY9gWK7S0E875VTq+uh7k/62AZYyPZg4LmL+I1qaAKws79mHiCWx/NWXWBvmrbV5mbDYx3TN6BKTtf3o26wYROgUKEQE2XInAF04rtgzquPHMcIuNA8aOS0GZMyMOeLrEi6ApDiHDbHJmY486FYQp7MqVMBGUAAAgAElEQVS0YXOfDU/htLNxswFgv9PM5krn6VxbTDfwH3RPZ2GcQn3bGuhTZLBr1VgO4LIjH2jYWQJzkpKkPBKGgFXtMC2HmV0nxG0wAGXFPuR6fKmyFLMyA3xlAEuZq1CsOKQvwMcgxkl6+xOebDG+szCVJVS1+6wA21CUJQyO5BQGgAYBq+ocsF2hPAp4GIQxcZi66uavWJwCd+o5BgXIGKAIrYvQzMy41XHk9oFEOxbAmxmrPSiPkms2zAErIaY55zBytEbY0Y4lzlVsGCREqOMWhyZmoFp1dWPyAvztdDoKGApwyuDkcCCgNoDfQU8VfDE2MKu40WSAlUHMgYK5CjYFQCcDk5BrhRVBNkWoZx9CS4+GyEksIZpDZraB96FRiQF5MHtrwq6FDNB+ALWssONngJ7jsYR5ZhkB9GzxSHa6PZ5bYEdjDE0W+JmZu90ul4P3OTQ358EVOax31rnNeActQp+bjSa3JxL+Ri8OkCfeQxjoRqPJ44l/1m++BKinpM019gwdCgs4ZH+Lg4W0Kx5jCAC8hGrmy4V6XbLSzWtGHBg498pgQK2mgL94Z25+jtptAMFztLq+RntO20N/8OY302/99iup0WzSkWPHaNu2RVretkQ9hK5WMN4AbZ4/eqGwHMnpBgqdaen3hkQozGLbeTEjTOSpnP2vWGn5LZskRF3Zd3LsR8XEthlPzUKYM2hnci7muh8VqtF3hBZiwWXUtJHGtUKdy2qXGW2myCHMRcdTVBSYJ8E5nfVsmTL1WW+Z0wgr713HEcY3j7KL8Zti0t41038BkWdWbe9OU8ZGiTZdm4zWFgUoZgQd6ECafpvAdp3v/X1PU+hN2jKCcdm7e5ydJUnWk9ScCmqkNGqa9/MACg85R/cHt0FReaQ6gPiF6jyx+TNXDP/B7IiA9zNvTQ5DkPXwaRmEQV/ShR439k0CVoWG42QdyfJLDb5tEbkvZZ7BLn6XX8KMfOd8YG5aI3zv2ClQQm4xk8D0OorPRarg+TbBXPbq2j4A2MQ2Qd22A5eQvP/Rsu1A6qGUTacsEzirYak6jTN/4t8n9DBNFeWW776TjILmm0u65INCFMDRCuKnrfIqcuVuNhM8lLW/iYjjd16JGCe2Jgn1jH+jUZ8a9So1qhVaOXaEvv+v36bPfOoT9KPvf5eWT1ui5WVEJlunbg+pqSQSFxz34ZwNhuhwMKZ6o0L9LtElv3oZXXDBs+jWW35CP7/7p9RcrFK9IfarIWxUFdjSNJPUqELD4ZhaLbFBgQEMUxSew38bNdgM0D6ier1K1UqdVo/2qTKo0x++5Y/oD9/6bjrzzLOp2+vTV7/yRbr+A/+D7r/7Du6TpEqSsVGoO2AAh3if7FXBfJziMBRfepG32Cgl0hqKtEh9+BtsJGI/kuFBhLPWPJz4iXbtXKRfvegS6nWG9G/f+RGtHOuxTTAR0bBKDBrXWvjO7DSws0iKL8mtDJC5xmGc+2tD6nfFJgZQV2wxTr5fZ7ahfTv2LLFt6vDRYwL+IiObbduwCZn5R0M/YwzjJqHIBNa8x5z7WO9xpkcF/w0O3ShZxr2vhVufM1CxMQvsVcH8jy4lidYX/i1kCKud1YBs/85X+Ik0ADgbBJaw3mY3SwP/C1d8Qh6M2jdOJABsrGqTtdk8ZQ4kmfppY3JCRPg0qXSLAfw0GcgC3SgLAxYocuuRk1ECEQB4klEXO4QnvFO2JsabOiccdYA5r8Vbj6EcTc8OqnjoX0dVEIWyDACcMoARoNfNVewAwKKhqMblhCdxWa0GhFvOqeC/CqgKETPM8xYqIeLxZmB2CPApMA5lDQxegHkKjiJMM4dKHgqoaYBbAKDKTUQAWtG7Q/Yt5+WVpCV8AGue3jrCQ0PrdS4x+N5YrijE2MwG2jKTdTSktbVV6q2tM0AdyqHK4Yk5zweuNxoGJvAEFU0vDP+srOYAgAawDABYxyQBAOs4WD5g6W+VQzsLs1lcPiU0+pgvRwA8AeoC7IVHK3L8AgxmiNnJzyxsaHE4MAY2g9Raho0RgNxuv8vMb4STxt9RHgDgqjoLwFEBz8kSqzCAzO2owWFA2gkgGO0GOLyyusZgNS4iAFCFzayhmAJnScwNOAYI45wvBepcIdVUCd6hEgIJl5MmLS4s8OUEYahNmWVAvFqjunqh4pIB8LfeqEn+abCka1W68kVX0pt+73dpYXGJjh07Rs84/xl05umnSR5g5I5mP4TQkSMEfkN3CVl6KRtUfGvxhoTP2oWL3xYjTxZ/LaPifNDAa2BK25N0n5DFKP+X10z+bpK9f7MPtKllPZsGR4000wPAzjClNtB7HOZ0a3rj6mxkll6KzMs8CXoBmth69z6vDUk6dkXXgLWpCKSXeNadp1Hb8+yFGQerg8lUtKo0A76/1yHw6X82ryUmqpNkaac0tUjLbJCnk0WkcsfAnLo3F9jX08/M+OSUtsfPtKj+LCWFe0n4dFEAOHw/Ks8i73tBv7whSvifPp0AYDm44/tnkRlbdHfIAniD+0dZwChtheU0OO3s886HWB2hQ2Sy8pkAwJ49N7O9hQHg4NCaQQANH6CbNjOyBsjAv3LKY3xMp9dRpH1prcxzf0ldAyXns1c/t2hHrk6etfhK1l14DZd5MIcpnF6MOIFEzwd9MvzKM2+zN4DgGHQqd+dP2vcRHTCW3smKiTqFFHMQSAN3eQd2+jkJAByXa9p+kX7ndNI+se1kRLXqmFrNKo2Hfbr353fRt//lH+kbf/s1+sW9P6PtO5doro07f4d6/RWOXAZAVqKWcb4n6vYG1OmMqNWq0sLCPI3HbTr65Cr1Ol2qL+AwHVENZp6q2o0s8hqCvCmfYOfORarXG3To8DFm/zJITcSM5H4fAHCFti3NUa3SoiMH1+iqF72C3vWe99P+/ZdRrdqgxw48Rh/+8w/Rpz7x5zQedhjcZrmqYzhkMQ7sNy4oHgOAPfty5rIwEqlNYwOADc1XNjDA1/b2OvUHQxquS+hl2NkWtjeo3YItqUr79p5Nayt9+umt9xFS1epKiVZdIWoANG9WaATwFQYRu7MjpDFwVvzJeBDMtpYZwYxoGFLiap3+3l5o0vKORRoM+7S63qFhf6hZ1fR9C8sNExBS6Wr4Zw5+l7Ghoj1sw+PocSHwFjj52T5m76v8Erpe2n6XVmeOB5ULAJszR2R/2AQAGKMg4c1Dhzi2Bwbp0yQVG9r6VAeAZUnFdPhpDBQlzqbQRigOGZhP7IqiLPCI46rTprL6YokmnVKPbgHAp85wl9PoTx25PO16WqvFGMBBDwtYLsV662Xbeewz0TLUlS40qbmG2TRjh4b4TRkZ9sxThqEoS+5HgdMiALD20xQuAWfNcGrHYVIJY2CbD0wNYRypXt6XchwJoWyAjMrkNYDW9XpyZW4AJsDTEUBPBwgNjRtj9hQEKGnhhAV4F+YsGLrd9TUJiR0ozertiLwm0PgB+jJoKIqOMJ/xvjwHhZ+ZsU5uDfwuerv0D0oj+mWHNoZ6OOhzuGUUAnAT4ZsFjK1Rpd4M2LiSx9ZcFe3iIyxWBqpZwQrToeH30QAAt2jNeQCwhBpXgLoBlrLmxVVw3MBgXJjQTshRch9XmdVqoZ1RD8BLyAZMYQDEBthCQewBdFdlhVnQ4xEBjMd443v8De8D0OXyKzUGexFO28KXA8wFm1e8Lys06g+p1WzR/MI8v498w531jsw0BbEF4LUVIOPI5SvAi3nDlysdJx5jzvMi8wN93La0xMX1mVk9kv+ORhz+mfuKseaiZT7jv/Pz8+x5etZZZ9GrXv3btH//frr//l8ywP7iq15Ip522i/rDMfVwKeGw38IwxoXG5CgXDF04udYc/bLAfiSlTW4mnfzN1E0qF571GphSiky7aFmfU+9Xyc3x5D3nZir8yboZuWiMo2HzJyvRmZEp/ZvmfjW9cXWaHvnfnfVwFgWArWWJy+yUnhCJ+uMM4em2nqRAJwTAw4LKA8Ah+CudmQb2NDPWrOeBf+ZtxBPTSCL9bFDlJb2xqqzlyy5hknbKSht75+u0czei5pp+XVCWqeFO8yME8QxLt34XrNR/P8nTBdIAhmjFmz9z2QDuKEWbDQBHQNMTAFrN0qA3MwA4czZOArhmT+30vpcx1xRvj+kduToEGKC+lRi93iaenkZHAQMx/CT33+hZZedVvAmO/GLzuYiDSlBaHqBRdIhS11Pey17p+0YnsZ2VK9FBP7WkyHg6R0xquQX2jzwGv+zP0YMqX6eLOjzxby6Cy33IPsezRiLrilqUAeyqhbks4JgQGTCE7YLz7I4Y4D165CB97zv/Qt/4xtfph9/7Lo1HPdq+a5nGoy4NBmtUqcLmMGCn9j4A4BqcyOG0DWdx3PGRZqpCO5Z30WhUo6NHV6jTWaNxFfd6MH5HzBBm+43JnuMyCwN4eXmOyQBHjq6wHSGYAmPkBUZ7K9So16hzfEhnnXshvfWtf0SvetXraHFhGzNe//Fb36IPf+gDdNvN36cq6lT7mWNp08glBgTpmDkhfiNzsMyENjNCAAKH+omNi+kEraUm7dwzT+v9VWE7V4Th3G7XaL7d4PRmzcYCHX5yjY48vu5YIKMNAseh3qpTpS7ALod+duYgyxDLDACy2nEkhZ3+Hu+f9gFR4nbs3sbg73qnw8AvbEQhY5KoinGEzcYAYAD0HKEvxUSi9h1jRAsBJFQIpRkWBjr8mZeY2g1dVmZinifGSf+QsbgYAIyEdQ5XpwGEAryW2wKzno7qCmHoZgMmJcqjvB2AlQDrOfoiIkHCGSIlpvZsmrdBpSTds08kABzIVh2qXOZvGgA8S11xgwT8lCl2CwB+ygzV1A0tqq5OXdFWASdWAkkAuMCVyT1QXQNkCvhSxCCbygMSzVxP01BGErbWDiVTQPIOVdHkDAgOgWVVVwoBwCGyaIxfy0crB1BYvwtcu0cn5wIOrsoaxlkBYlH2lIXJ3nLCHmWQDwqEgoaBUuGwgUP1WpRGfp7zDqvHpDE7cUGo1VgxB2AHYI7ZrjUBGVdWV2h1dY3DMduhyuzXiPImoaqrYMgagMhVInS05CK2D4O9YMeC4cnAtLTP/o52AEjt9roMArc5nDJRt9ulXlfDU/P4h+GsoytFLp6mBJoRT8JfVzhsdAgAm6HS5nbMxVNZrwi/jHYBkEW7OcQxLjt16RvAXHwAiBqLWWTZ5MsU3rGcLAjpjH/oD/ISg5Hbw88cDlzDJ8MjkDsh7YKceIyQb5nnQI29dNcZ0EV4b2Hs4n1uU6VK62sdVtjn5uaCNkJ+nCea2b0aE4nXAAB5BfEBOiuLOvBMZDBfwhnxpaOKEFNw661Sq9lgJjDYyRgWMMjRNpaPAv0AbZuthjKziebnFxjsRU6f855xLl1yycX05KFDPOZv/J1r6eVX/zrVm03qDcR1mGUKOTjzPWFdyrRn69gG3/uu6pPvuzO6T0gDPAaQmQDA1lW9uSbb7zfCZ0trxqCHb1hmKnxfZfnfY90kXZKmLTP5/lQAsM6x6Vq1cW9vxHBGGSChp7DfUj19P4PV4BgtInqA24hZdD4NAC415nkgYFGDuuoeE4kv4HdM9Haprk5cQ9EXs+Tl2UeKFp/2nNeA7mqk8QIkZ92knzxmZVaZAUvEHhBLXeFPGgs5+nJ2YdnfZC9EM/bmnX+FGz+jB0W1DzeYpIluGve2WCOLAGJTWFgn3QIT82hC2W48ACw71BQiivQs9T5deg07+1QKeBC1APja7l+8Lj6X9vRUskGuzNjB7v6evjbiiEKsVc6cnxoALjsvi6w3t0zv/l+yARMygCHBvLVsUzQN45nmBiH7c8wgpV22cpNzwB1vJ4RzUMzmAcBBZLcgj2ryTph5BqltCI7cjTry/Vbo8KHH6G++egN94TN/TY8+8gBt27FEzTru8X3qdleoWhtTown7Q5c6vQFH4Wo04JhfocEIaa+I/7Xbddq5fRetd3r0+OOHqNYgqjdtlAECIyoaB4LjcMd1tlXByR32EmFE9vuCUAJgrsEmM4TDPxirFep1xkTDCv3B//5Oesvb/ojO3HsWW8Puvusu+thHP0L/6/OfodGwwwCwRXGLgo0hUis/GfvX7Hop877IYeOYhiL3Lv2Fz17Nzbu8e56Wdy7QWu8oAcRtNWs06MMxHmznKgO2nc6Yjh8cUF9DbcfPLRQLG0mVcwiL7U6MAjoHJYOZhkITsLYyqtCgByJAeodQJhz8l7cvUKNZp8OHJfRzfV6c9IewD6pdiPMAo/wRviAaAQDmMN2YXM6iNvDXmK662gM9JNYUHYVgU0C7zWaGkTFAlEcpQ0VlW1RsGBPObk697jZg5mMOoV1k3HO2ybiOkPa7G8GOu6QR7QJbqhIbXFtxyZ35BD2edoJKU4L9dRoDRYleRUhQ9p5z/vnvBiUq23pUlmYQmRHOPQO/srclt6eFBLYG+mkxjP5OhABw9NoXvWO4p2ziRA4ZwHbqxq6seTeD1AuthXeRHUhylTrAjsvmhHLoPVSV8RjkAOYQKgDskC8VwGs2gBy0LwBdJedGGgAcbZeCacrwZUUgFQC2vytQx30WZitAQz5oGTyNhsmV+pk3qYxhydmKKgCgIQzwYCCApXimCStTQhgLuMjhhlvKYB0OGXiFpyCASoRPZgCYQ0irC6IxgDn8szCARXJQ7uqB9xv+grKZGathj7kfnN8XOXKRa7fJlwaMATOAAazWG/wOQhkfX1mh7iq8JsecZxigrLF9jWXMMuXhE9kxc5qZqBUGXZEHeDwSt8kEAzjiXKB8bgXIOTTySFmuCspyPuLhUHL/AgDGhYdzJgtjGAAw2mNgMfIDo59g/QJIBtgKJq8As2FOEL4YW95iBZCFOQ2Qt8HvApjHe8YCRh0oH89117vM+OWLHIPqIvNutyesaNy6eBwhP4yRzJfQU1FAV2PeWsIZ9bMQfhc8jGs1mmu3uV7UgQ/myvr6OgPQouBXaG6uTbt27WBAGvMvCNFTIZYH6kW+mldc8zJ6x7veTmefcw51+5ojG56o6tGJ0Nf4CCgcO47cX3lpyCXmRBxaU94tCllqo0yMaI1p9ecarRIGo+kFN40Bx39CpTwxtdAnqjX5krZjlvMuzdizSferVKEUuTz72pcHomzkUKYZAFP1jRlNBysmvh7yjdDTV55kAJaRqg8EjPYmqSWySSyzE/69QaxbZVqcVtm0708/CqzhpPsr5S0QXRxZ7c+Db0U5zG95YIhLfczcV7SWWYMJGU2LeOWXBICDNRbpd54Qkrtz8i958zfOQHY7pXr5bCZP4VJ4xZlzZsivylmDhYtOOeNi6z/1jje78suWNC3DY3MAYOdkmMFGlWROTaqB6Ng6bZKtKqpg5+sA/rqt+Kwni+gYmfNiIwDgcLjkJ38X5bmJ988keuL+JVe/Kg3YelZYMpBZTv9Fd3DPqFz2anjMRBrhH//4oonPz7zvs/qrmoyGiJY9Nbq349fEVTNjOmTNcVf3TWtlSGWQozwuP/f34H13vcpb1Kgjx+6I/vFbX6ePXP+n9OCDv6CdYP0Oe9Tvr1O/36Fms0aNVp26vXXqDfqcfgl9riM9GEcUI+p2xtTrjWl+XuwXa2tr1B+MqNGqMAhsQgIADKYwgE8Of6vO+ChDnP3Frx2MYGYY16ok5qgajQZVWj3UpUueexm9/z//3/Til17DUl05epi++LnP0sf/8qN04MH7xG7DA6A6ZlwZgvEkGCAD+lLCQMfXc94SUAA43Aa1AiO6Ozlnl09boB27F2m9f4QJHE2wac3ZZwiQlujIoSH1jsPWmNTVWPuCGalm6drUZgh5sulP8//y0CDKndkAqzTsIlezRnZzJqntFbDRLO9Yol6vQ6srHbH9tRDWTeYYIiewjcfEywNXoTHAXw7TrfJU06hEhXOjXUUBd3ejjKwZXVQSMjoMWW4hkYP3YpuA3dMCB4n4mDlzAYxy64gVE/wlliPYs/ulfu3qCGk/R8Bf13nIAYHNvua1VU/SwA19JxsAlkW+oZVHCo/IXivOul9OqxduXq9O7prM5oxW9vv9TRztk1suT/fWbQ30032EtX+1WpO1tbwBD/XNlNtG4ZCr2QKNK9qGTrFpEMAi54G1jz5tlwlWYhXkyqqCAWAB6rCh4XAAwARArxAArOUGRyFrWfJbaGRWkNQkGTB+XZm5mppJ3aTrPBd5TOqSw9a+MEUMACSAVslbC0UcurKEDQbzFOGUIUMBRpGbFSGgXQDVGKeogpUUDi0zYuZqt7uuHonKWDZvIAOnmfFrIYU1JzATWtEuhJwO60LzTekzcJjD2igID2lyiOpGg3vb6fYY+ASQLblGJA+wiCFUSlhRtXwonOtYxphZxwoAY4yzAGB+XpnKKNsAcgaRFbwGeIs2o3awXa1fHLpZQzHbKAYMZ4RFBmg8Qu5ggLfwiB0Iq1j7waFhFLhmsJYUQK7U2MOW6xyNaW19nd/j0NsacrndbnE47UF/yABwH6GgW02an5/jMD8A0Htra8roNfAcobxV69cbr60JyFG8MvWmotNZ1siY6q0mM5PRhiaHt65z6HDkBK4zsIu/C1P69D276cx9e+nQk4fo0OHD6vlJNDfXooX5eWYBX3rpc+k/vf99dPH+SwjDB5GYjM2JAW1ilnLaJ2JMiD4zyeGVuOg7N/q879C0aW16kSh2nnMnTeFNGhZyQF21SITvPAUBYPcoKH54zf5EVyHmX5HKzw7XaBTZ9mffA2+JfuOccyz55m6KKPwAobeJEz0Qs/Xp+RoWFbc15VaSMcSBB3vgwTFRUyd+KZsB4xap4GvmNHXd1tIWmxrnMlrpH19Hv5mgp472NMHbs35lAgA4OEDSJSXz0NU0S7bZGVf50R1oN36Bc8pFgAzVNScGN5LtjbBgJgSAg1ITjLk8+aRpBvn7s6pJmbN7El2j5AgmHpfzIVRQxDCW3pJihrBsGaCakIkzu3QH1ikrf1qZZL6fMW9tXblGRWnLRnyii3AWdUTGtTQD2O1jNMVKuN8EI5Qvk6nqljqK6BiZo5ICAMsup3fFlHURP9FmZsUuuUeGFoQsBcIUzJxdZtZztgwAzOBvsm3BmZwysJlM4KwBTpFpdM1a6iLU6ralyM5skdgCiNHZAGSWRNeD+7dog53rYsp+nd6WwJrjDr/LBNaSgq8T00Siz1XGQ5qfq9PjBx6i6z/w3+krX/s8nbF3F42G6zQadNj5H0Ag2KD1Zp26/Q6tdcD+hY1B2LvAbDnKWY9obWVIS0sLNL/QYuC42+vQGLl/JaoxywjPDwYcv4xNCnx/R4yxuoSBNuYvfmKAmaq0tgr7QpWa9TZ1Vof0hte/id72rv9EZ559PjOEb/7xD+m6P/nv9N1/+ibbs1AZbCRs1opfki36W0TampfY4VLEvs7f3B0zW+gIo7sFG6tUg9JxWNzZotP27qBxrUNdhNauIMLdmMFwGgKkrdATjwyot6bJe2O1i00KYGyQrUsIFwDVwcyFXAcKENcqbOcSYkiVhp0RDXqSOs39CFejwmONsN7dLuxNcLBn7F3KHI0JzN9KQ7gv/DurmDACVmjcV2KFqfY8yLrSdRw4omFc+Wb52XPRyRuGSRYhB2GoHUXAXcGZALCNkQGA2oaITunIxJwRJj3V01inUQd7TYnHqc/CfuFni4hoEfaioPekLdrc94K9NktpKbLNzrDJcYc9c7pK/D3FmWaGzThlitoCgE+ZoY6eI6dmt0+9XtdrLc991DFMieUhXUiZOE3o9ZX6YpBPV5SHEPxV1Zs9xyT0bZAbw71YBMzaDK2Pyxc0iw9uPqgZeVQlpAAD2G14vPvcZLAUOWYuK18SjkZDQysQHHyviestzEucvSgilnfF8BKTXwA+m3zqDJoihA/XDR0OOVr7fRoNB1wGwgkD/EVOECjWKJPBR+QDYd1OymLGLwDJSoX6gz51OwCAHRBOuqa3orD+KgODApBaIl6AuQAMGWCs4IIxYmYvgEwA1gxgsldoT0IkKzApbNOq5pStar7ZIfen3+sxqMszhXPw1iQHCHIDK8tVgHDNJYsw0EPJA5wAgLXPaAvkZ9qsHHjQlBHiCF6Ww4BdCrm4oDbqBzNYGiTgrCl+kCkDxJwnRaa1mzuX2dPjkYSEVqcEVtzRFva2Qk4ZtKXKckPOXf69pmC+AtIoExcxKLrtVpPa7TmeO8eOH6fVo0f552qtKazfaj3MCwxgF4zjRpOZw1hb7BTB+YJxG7RHJUQ1AF9TsjCP8DNCQGN+8LyqCjCO+uA5fNqe3dTrdenIkaPMGkbbMEfxHcboGeeeS7/xm6+ky6+8ks7YezrNzbc5/5DISpnAttekbTkRe3Vy8/Hppe6FPeVumXkYJpqSTIFV6hDhdnp24KDANANTSv25DOCgvtBENq0XZzEjcymxPDUe1nFLu3y4Y1Z8gMNuu0etj2G7kcIqYpwt2r409SHQLnwLdoM6GZ+7uWOZ0oYic98crjakCyzUaYSnhovMfSjNEGo9iVuAkj081QDgNAqwx4eehaamRRGgex6og2Xk+wknUnL9BSbo9BLdQ9IZcv+Y+hsYGOxmAAAr9U4q9S6F+AP5hy/bQDMfkRCF3ir94ij1hLRJGiW3mvxWZPfQCTWZo4Swar2BnSxyxpQSUOTh9BCQUaZr2LmNbYsCk86ATIOfhuE3pxkclU/gB1i+rGllNtX7GQCwbKMa+Sk2eU4GADjQ0SORwSaY5ScSAMbOkzKBI/tN7M6SDgB79uBAz844ptheknZYhQ4r6XMsBICDY9d5MF5i0WtaeitDPSu+wqJprJOna1BvrAECko2oURvTXLNK//LP36TrPvj/0X333UG79ywTjRDJrctR0IZj/BsZxkd92A2GY6pXYdOAnUXCBq+vwGG9QuecjchcHXry0GPUnAMjVYgBbGoZEvX6OBQkV7Adu2we4rDUYkPCsSTmEYQtxuM1Gv7tK5QAACAASURBVA1rtHKoT+eccz790fv+K73yVW+kar1N3e4a3fCZv6brP/gndPTxR0UJUluUgL/RzovMxN7C36tyE0QcSzu3fQMYD/+sh16Ehe2U0d7WoL1n7aDG3Ij6wzUaj/vSd5hPxlXqrFXo4EN9Dv/s/Ti2NeQCriEkdM2i/+mMwRjVxZl/2Bmy839cV8TvtXqVWnOIHjfiVGimOwJUrjTAJJaxg/g025ZEEzRHsqHmBE7kAWYrbBS8deTBrYykpzOVTNufcsYYEByVj64B1TtC4k0ALwePuzptZI3rnjDV2WJkk4jyE3WCc4Ht+D0PZBuzqQkDWGzOT6VP5D6c1vTy6sKGdN8F6gPnAtORN1J53ZDenDyFuuM/Quz+rc8pIYGtgT4lhhneecIADj9JA4kcstHH3N/yJospgq6ZxH1eQgkrwzcCBotCIqqf/r8ClIF/L1smTP20NqacUokDIPRcDXLv5o63aGfmlRbRuoL8wgI0C1vVPMGMYSwgMQPEpsqyPKX9rgFHFCwJa42DTMLERCUcgpkGbgvwzKF4HDBX3pcQPfJPQ2mrcmQ5fsF6NcYrhyjmewWUfQnhK+C5fNDqoDUGRldq3L9gnuB5BUeFeSyAIfKjQCECUMhAqpaIvkooaOQLRg6VMbNMEUa40WgySAqm6drqKg3hjQqQuNogAM/cVtxKOFyQhM0G6Iq+MQDOILeGGHYcDGyMAOBKPl2AnA0FnhG6aMTANOejdRQJC8sNZix+RihruMCaIsgy15DOqAP95+9UdgDAoQgySD0GyDwIgGIDgCFHhHCGpFmJBBMZzwVzTeYMs5/5KWG1c0hvyKRSYVYw5CWAuYDR3E5lUo81R3C1gVzFDb4UsJLKLqHoslxaIBMAvGgrngGwj3rQJgGvkUOozjml8T3CPoPpjKkx327z3EX5y9uWuG1gKOOzsrJKv3Lhr9DzLruMrnjhi+jiX71Iw6oLWg4GtDhWxOacs9zdJTu5bqpz27x7U/YBd/Ul6vEBwJ6Nkssucydwno3aXmK7sLtgM/Y2mz3T6Mf++0yZzm3MoZvbggLNc5y/UxvoA4DTAJMiClaBpm2MwOKl5jWkSEcSCzUs8GTooxtZoqxAQ50g400nQor32bKVB8+XHYR4RcYCnnQ0st/zg4XW9sn7MGmrU06WiUdAlb7094tusCnsH1FvVTautcvRx6ZrdAG5u2dOycryxiZwQVI9P63oQF/OOJd57SYOIV+fnMPROzb5OeTC87vMLMzVKDIl7J731mUpydffvEHTe03JcZ3Z47kAlsk0p38esUf2H6e4qFOG3URK6mITCsFtU5lZk6zO5ubk8rG79DTzKOhDVmfyFnERkWcKSe7Psi6KI6EnDQAc2DbKTiRHf5puAqVW7G6n+dujzhpnY0o2J8owT/s+u/chEBQeg+5kikYvieoacjFLMDmtMm6IA+Zow9wdJ1200b8mjuTEUvTvzYkIUDE9IFKj0070Hkm4luabdPjQ4/TBP/t/6fM3/BXt2bNEbZj1AACP+hwJjsFfIhrA6ZwtIvKBtQqO2bCnIPTz0ce6tP+5l9LzL7+Mbr/jVrrp1h/R0rYajWhAKAHZugYIEcwRu2AfkFYIyxFO7mMCJswO5QAsOby0phEbARQd03CV6I2/87/RO971PjrrnPM5xdcdt99KH/qz/0Hf/ubfUrVRpXEf7Fa0GHUxehxOE9hYJHdWcPTZtwGgmMUC1q0idc5Z+OdgyPQHU7+ccMKwe8xvb9CevQtUa8JW1gnSaCH/L8DuIwcHdPSJAY0kE5v/g3qqkGuFqsi3jNDQzNjFUEreXrbhjQXEtXtLJM8tQno36tReaFK3g7HXiHMA45tVqrZgK5LRx1gBzOdJoAAw32XxNbCeWNhqricDABY9VddU/OeUngcqLY9T2koLV6KVneVIKSGgo3qa6YV++0T+sJhdz54KgEbdkFzg0bUDWJRDI72wfc1sa6UMPkWmjekvIjO28WkdbpvMNhkvMV1GWpZ7AKQNk39783fA84Q5S+WB53EbTLA21B47dSNO4QIcuW/CaJ/Cgj6Jur410CfRYGxkU8IcwEnvKqs3beMNjJl5IaCdWeR6cUVrymMIx13yYpJQBVHOpajG5zM8FmFlyGmqimZKHYF8VCnC72BpMtOSQWCHXawoAiuoDFaK0h0+J8puEmSOhmgNwOJA47J+W65kY54aGzkE87LmkbGV4QEK5RF9YNZpDzl4Bbw2QDpQy0zZQz+M/Zuq6FWp0W4zs3XA4Z7HHGZZGLMyQTgMsoZc5vzDfdGYAfDOLyzQXHuOn0E+ms7KKoeNZgZwvUZjeDgCiAxyRUuoHrdPAHmFkSvAP0tZFWgOfawsZ4C5aCeHCVdmNDOPlaFs4cNlnEXOAEgFFMYbyW3TFBPXKy1QVpAjR/sCmQBQBUiKctfXuwxCgyWNdyUcNf6B2S2sYbQXOYgFAg7HO2B3j5R13euK2y5feE3bFxZ1Tftr3p+QjYQCHxJA4modAHAjCANorGaWNy4rdbCURQEXsBsXRAl1zaB6DQx1CUcEIPisfftocWmRDhw4QPv3P5de8Zu/Qb968cX8d7RviL7yupZ1ly7VJCMlzw6Se5j50D3P5uu1v+hlXpZLektS/1rgPd318g3AnrB0XrbwtIdPybB401aXeN9jFwwvruk2RN/3ae2N2A9S6o/bF3L7XNyuOXPR8ZS1/4sZyMpV5huEnBWad4PnbSfnXdmWJv+kREePG/w2DtSdvNmRNz0ANGsd08jI9KKM5vr0sOnAq7DSibpg54wXBJxuLPLOHz8jwBOif+r91XPVm7p8XYKZ1YgRXuZgoMkHAvddRE2flhdytPqMfSI4/7SieH3etZHmGJu7Z0XbmAAQsqZa4Gjmn+mypkNjYBo+7J930835wm9PAQC7RuS0+gKQ3HkwXXq+WebrTVntM3y+8PjnNcEzJTzTUXZw/7TyCcEpJywsboB2C8nS7eMV5TYtGLp8R41ovcEtVv887fg7pc9gv/QKejPq8DbCHlDZZQ1mnAFcuFwZzyhTX86I6Fz1jV2ebqlnjmcixmdLZC5lAlg2tTKc5z1ycPvoNi9YC+awPBzQtvkm3XXXbfRnf/z/0I9v/A7t3bebRsM16vWO01AS7zIADFsH7tZgzI7hD64B8QCmVist6veq1OsQvel330znX3Ae3fDFz9Mdd91K23c2aYBcwkgPBtAQjRB/crENsQOXuhMjdRUeUIS53qjC/Z6qlTrVKvP05IHjdPbeZ9F/fP//Rb/5ylezQznsTJ///Gfpw9d/kA4++iCHP+ZUVDwB+DRTm44JDb/LuAasVZ0XYmfR8y++cWRtJHb2i8khxu8Q+6TpGdykKlFzvkKn752juaUGdRFqmyPqwZhF1IBdatigQ0906PhBkBBsLmis7IxLCcyBtQbQciU1qM2K60ZYbcvLq2nWWPYganAOrXArayLaWrNKvfUe25B4nADyI0cxzEWWBYyd+l3TqSoZQPd5/Jy17Yo+rf02SSOLJUicLG+78rdlGR7SAXnFDhIrUuSfvmDc4bJnTJdU87C+ONkBJ8xo2NakGPtZ9iZJdRfUo2n08BxIJbCbIU0abIjxTxn9K9fBXFql+6Iy763HbNeU3MvioCF2Uls3bhvyQOBo2z2Wc9927Nn30r4OyDUGogdb6wZUNkH7nt6vhE5SWwzgp/dIu73bWlmnyFgXAoBTvGsnBoADvSJkRZqow0nnTD+1QAOsksNXlTF4NLLG5QIrxUHgjQCAWX80RjO305RY95BWZi8DpxqSl5UjUXRdAJiB4sLe/Q4ArHIKZZWt/PAzGF8wLmtVatQlnysDn/119aLVZ2KgVNi27O2Cge56k/PEQotCXZxnF6BstcphlqGYcP7X8ZhzDw97mru4XmMAuNVsMkgLUBrfj/oDBiiVqqxhsjXPrTM/WLutIFR0lZnA8IZF/QDem80WA5MIo8OMVQWjAVo2GAgWINwYuxxCmVm3wpI1wJkBY+SrccLFWDidgG0bXFRkuhoYjHL4LhXkpR5Ru9VixXF9Hbl3hAWMixvGA/mQg5g9NWHOM2hdbzAIH+jrzH6WfL5QQAfMmrYw2GE+bQ51rWA8A7vKZOY28mVDgGb+u4Yil37LmsN/Gw2EpBYwmNuB/DQAq/t9LgOhoeV5yW+8vLxMS0uLzLT+9V+/mn7/zb9P+/adyeGn2J9Z8wspp1sB4Oj8Qq6d+F2trAkuUIKDtadjM+t937nglC668Ls+I4en5o087b33Lj9EVFpu7gve+h383Hk2fo+VhRsW7LElhLhWzMAdiLqozE8WANjpfxGRJscspyN5AFzezZ/pPxmzQ3GziQ3beWm0I/PgBA+Qb3HEHPTigLV49PsKyfk+Po9TytrgFT5F400vK7oYp6wq7XWWl+f0ytveU993X/APbmSvi7Vxmrlh5frC3CaBPH+brZls7E21LMoTgSS4yBRBOtFtrMy49EIw1T/+0eGQfpghUxpUXKN3Z0a2RNK/kXZ4YjenMM79PZzxExNunxFiim+CxfSBvPkyWe/KaJ/RZ73Lv0iDPMulCABs06VIdfnPRM+TBAMz0lZdGTHQJV5+7vmh9oEkMOhtpbMfzHD/3yxwtvC6Kb6XTj/2KSUUbmfm4Rjbt1MA4DLrP1GNXz7ZT6iz+QSC80z5XJ0sbM+YKqMhLbRqdMstP6IP/ul/o9t/+u+0+7Rt1Fk/RJXKgGpViWaGezXAX7ZfQCdkAFfOohrsUKMmPfHYKu2/+Pn0zne/m5588gm67voP0JOHD9DSDjjv9zlktKRhk/eNnToEI5X/NhZGMYAnMIRRPiKdAXyszFNndUyrRwb0hte9md72jvfRueeeT9XKkH553910/XV/Rl/50g0MUjIBwCLg4a6vDuYxjoee5mIJCJmpcu4pyTU5MmmD6TB/8bWBogyaaqou3kMBmGtqrMUdddp31naiRp86gzVh0I4rNBpA3sjXW6PDT/Zo5Un8wW2G7TWxhrAzPUBaARt5zzPSCIwhDLyHc9/sMcK0DssSm0yDQd5+T1PAaQRA5PzlYIvMAZCFaRwVYdHqJwCUnftVoMxp27IWRWQr1fWhc8bMyPHrnuvkET3X0xxAshfbrAHgEPQN07vJOSmdh10Mdkuef7Ew9CA74AN7JWyIkU/JMyIPAHZZveHPYnt2wWo5H3Xtpty3jUWdaGiquHN02BkepbzPOIC1mKnDMNp+YHyCjXnrlYgEXBlvAcCnzuSY8TI+dQT3VOupCwBb2+PbexrLJTQw5Pjdx2ZRpFzn4ha337jPsd7FYFNNWJ+a3xXgL0CtQBvlH6IAsPwlqqmUM78YuKwdibqURcvWaqytgfJmoTgM3g0UW+1TilEq+8Ib9i8JwFsOYGF4mlIloVCyc5BIaGpR1JjRitDM1QorLcjPOxppCBmdHIL9Gdic79EYrIVKjWpgq9ZrkiOlWqFWs8VgIcBX9AX14iPAc58BWw4f3GrzmHNoamVOMxO216Ux4hFZmGwN72ygN18CLP9xsykhqAdSLgBe5KXFKwi1jPLwPedLGY8YnLa8wJAPFGo+CMHYRejjYZhTmBnTAaNZcv6GoKmwmyXks0GWokBaPhBAwJADPvibALp16nR7IhvOqQMmbxjORy5EopyjLwCz2dPPYTdz+QCAoYB213WtCAM6WOcBU13GHmG7JQeysonlJiJLjMc8REWEOSM5gHBxgSckxhTyQKPR9mG/z6xmiMfY1fgv5Hfm3r30nOc8m174ohfRNde8nLZt20a9PoJTVdijGLdLvoxJ7c62Ci9H4weHpvMyJjhXsbR9zHchz9rX/eaDzTgRnsLHdcnL0GZIM4HHeEAudw4Ex5o1NA0ALjNcM5hg0xTh60/58UijRHsRrmg1bqOyDDr6xkQAlp90OR2zOLKbTWUhFcNTYSexpPHGmBvlxzF8w+pP6C0FJ96JBYjDc3kaGZys7xobwtmOknM3DReNzNFyvYubOHka5O554ekbXa8FZoZzfhRaBzGwQJzT0vsXtMo3j1O+F73CKTenDq90/3/23sRd0rOqF101V+2x5yGdhCSEhBCGQBIE4oAKeBBRFM71PMeIKIocARXP9T73H7jPc4dzHUBBhqhBRD3gVcHjcERFkVGSkEAQQoIZOkkn6d2791hz1X1+a3i/95u/qtq7B7I3dLp31fe9w3qn9a7f+q2V4efi7mGRQqzqsOaUUtNUm6SUlSea3L5NwT6N2i9Dxuu8ChP1jaTBSZJgUuGzSSA2T/Lan9iE9MWVF6EiLstpGuC/o2vW3Rv8xZ/gbGSOWqENKrkNibuBZ0eYZBorX1ErmkQhKygfnWeFIuzspg68m2UXEcWM6k16FcoQtkhRUy/D/BeTn1ACwy450STOZe+SynYxWDiGA5pvVulr995F7/6N/5Pu/PKn6cDheer11qhcHlCFGbTCoASuh9RKbA0C4Ah7GtJHDcEkrdOZJzfpFd/3avrJn3oTfe6zn6bb/uB3qDWHB5HbFmGORVtEMxDaGaYjMII5A5fqoRWApGx3EbPSiMHhClUrC3T2qW264tLr6Gff8ov0ile8msqVKjXqZfrMp/+B3vXr/43uvvNLVK6X2cEfQDBQa061BUYwGwN0MumAGAvTAXAa1c3JLm1oo58zsCtpw1g0GpHE7CDou9ieZDai3/sP1+nwkUUalLepO+yzjQO2n2GfqN0Z0XhQpvW1EXVWh44NHczliLVBwz5zhDrIVTBFOVvRJw7JrOB7qO3yEKcCU7wYbUBEOvSF7VToG8gC4AdouQICS0EMALMZ1WQsdYUYwP5Bb/tJmmzdVir/gA3KAPXYWtY5AtlH9dTAhpm0A8Qv5PK+1ukY4P4Znr/OraY4QC0AsLOvZQDAsJHBXmjsX5BWeP7s8j5sds8iYLE9Y4CxgNdRC1iWvM4VABywT9n+qPZNs53uAcBFDuDZn9kLAT27DC+2EnZBI77YRPD0aG8SAJza88iZkHtFjp4ppkD5Fpc8A6bQKYM8uQpWOrZszHoTB4FnGklnIUphF0eEIHlLNcaKa6sAyRJGWcIgc484X3BUSOHWclleOVwGtDPHxrUQ2nKTlqPZC53Nz2UBwJKjVqioErIXiigYpABMh8Me/9t4DDIcElZE+ily8fSvRHGDdVtCKGGAtlSiWhOgpeR6hcLKjFswggcD6vUR5lhAWShSzCjt9blOAJ7GUEZ+2zG868yzTdTzEOyPSwZCSMNTr4/+DIacrxblol8MkPZFURaFW1i5ph3XGk2an593nmhoXwAAQ7k2rVpAUANQDQi23MZ+CGi5ksl/OPw1PAk17DSXAeYx8hfzxUoYwAI8g8Uc9oADcxbsXwfQqpcc+oZn+70eDfs95yxhShSqF9aweC8KuKssaii7/Cc4Brhf3lpgEHs84vw+AIEB4DcaAKPrfLFE7hkov3gFfYL8LS/K4sICHThwgOX6slteRj/yutfR4cOHeC5w7l+whrUNkBXfv/TH2L/BSOtQZSzy6GEWUxwjt+3iV4X8uvP2nlkPWmnrrKXktXIXv9/li9EuttwNfuwcjFjdM7/f7QbOaIBz9lW3J84+50OCi1UQEUiSJSzqJh56JS1uc3FBJzhIJ77M4zrpZlG8Gbv2pA8K7FbzQ8b63apkCgnFQYQMBHCK8i+0V2IM2WnGIu94SbkI+Jpttn4YPJkIAOe2Of0mEl7LpuRFOhRLwpg9iqHtHVW7zsUbmmsnjbm3pdSdAQK7bcgTXiARDbHND8mnueKcZBLnnN8OACsIlOSBeEnHRd47se7MeCZOIp7df1YmRroMcnJYJ6ztcHjKvMWf1MNgl5W3rYwwOMzfhAY0/n126d5FaspIFgJnXSA/CWspWD9xZ/bCrXbzfUdXfvHqd73aYHOMOTxkDW/BdiU/dmEAwIg7vNiq0de/fg+HgL7jrn+iQ0cXqd1ZodGoR1UFJrE/DBgs1OjJHL62SqVRlUb9Cg0GFSqNG/RDr3kdfed3fhf91V/+Bf3FX36Mlg81aERdzv9rS5k1JjVdBaxUtTxJWm5nE0KKKBrXaGtzRP3tKr3hR2+ln/nZt9Gx4yfYObzf3aQP3/4Beu97f4t6W5vMgGV2KjNUBfRkwNLmsJ23oXNXI5ZFAWCzBiUNYPQzNZnVGlWqNxA+WUJmS1eMPSmday5Uaf/+KtWaCKk8oHEFbEtJ/9bvj2lra0SlcZm6baLNp7wQ0Ekrhu0jiJKHfsvpDBAY+X85ChtsbxpI0B3cttmrM5u103fSFwKA5mCuwpajoC+bE8fKAkYdIjvOK2wydQCwt3ervBxQm6vYyMJzAHDKbsEsdBe1LyhU7Iy6eP26Es8rKdyJxZ53h2K2jdVvWtrdz2Qb/dvlZDbCSblMrVaL7YDr6+su/HMc4C68fU78oMkN9raFhQWev512h+11sCNaKGiRu8w5+ynWzt0GgL3c7B4LmGUNMnysDwU38oklufeCL4HxRJ6We7K7mCVwAWnFF7MYL/y2zwIA5/ZOz92QeUZnljtCjFnoFeZATNY/VJGACuo0FFEawuCob9rztcW0VgaX0sx+GOjl6lZlww5NUzJce+R71zb/gjke0sgBwJo/xd3evSXngeJgPgcAsIaBMUAXgg0B6GnG7/QD0kJWc1Gcl1dATGOpjobw/gQzMwB65c5uI6gXoVQhSt3IiwxQb4gYOcgDXK1LvwDyathjY/qCPWqsWWOMdtttVibLNeS9lXy5UI7HGi7ID6Htg+DlcpUBX/z0ugBCB1StNqg119Jcx30OtYx8tw6VNQ+/SoWarRY1m02db8Rs4SFAbDdvS3w58mXHoWGUFcyes5y/V/LiMiOWL18CiHI+Hs0ngjLtXdbF1TPPvN8Y0EUZAL4RaonDZosHKDsU6FqRHL4KFkNZYjDZC5eujHCZW+qsENOCdY0xMxj9ASgbXHrRDw7DXRqyNzAAfITqbjQbVK/V2dmh1+1w29BOgMPGEr70skvpBc9/Po8L2v+Sl76Ubrr5Rpqbm2cWsADRGm9Jw0Jb8/zwz05pdW1POrbicz/Jc5C3qgktiTuhdkZbPF2ZF+9xXezCkXfSzGrlyTsL0r+PTpk8Rk1RcDGvx0W/n3BKJxab16eibZnmudiajIY0jg3AhIzYhAU3yRjthHynkctOvCNh82YsSccjjWlWgMO5w4hUsf4YAywwZaTtIdk9CAMcSXUXkkCxRuOpBMNl0seuwEQDT/HqduTJBDueKsnh4s3I6De+EFgXtxC60YzZ/uwbX982y2fyHMg8XdUIG4i5yIIyZ03taOSV8K/ebzkgsJsHHtDLxnpvQ4s6f8yqOUi/M/oc2UyL6lhpRabtzcl6RHbvwktjFkkUGfMdWUkJhYQnxWT7eXK7w7LcCbn4ZaSFiA60+aJ94LnsJsS0ZxmvkB0YnB3a5yMgcIxBPIvD5Czv7oCEsopIXe94yc6PAsssctzlt7pomaGSAq3BdKh07SG/CYlaQ+gsFENP9BZiDOCl+QY9/ND99Ju/9n/Qv3z2b+nYiX3U7a3QcNjmENB4Djii/eFP2KEbAHCdVp7Youc95yZ66Uu+i5559TXsxP3nf/5R+tSn/4aWDjZoOOqwnUJ4BWbvkTOTWbP8FSxespYkqJysTRAKBr0ynXm8S9c/98X08299J33P93w/DQZIzzWmL33xX+h3fvvX6I7Pf44qcxWOwmZmifEAlhUVhM0BPzetFKEgpgC2LtidiEzoAGlj7B+tZaLGXI1OnDjG9p3HTj5JfSYGKPOQjTREtWaFDh5q0fx8g0oVgL9tGpfFPgZ8BCaR9vaIyoS+lOnMY30adJMJGGziAPgLW5Fm5uJqLEwzM6BVATI9RlWVIC2FhR8WFrPpAAYKA4BnNjUPjY2hAsDK+g3lAUb5aQBwhP0rbPDIzA8pXuoIoHMkOs9jzj8RNSz4Pq7fxdaMpye688u9FlMCExelr1uEdCazB5bKzKau1UBYgU0RUQXFzoYfCwmN6IIYn7W1NQaAjWCzQydE6oYStWsdP36cbrrpJm7rmTNnGJB++OGHaXV1VSMqphSVe07sFgAcBn6tddYvjlaJPQe2R81nbM4D0+2ye28VkYBnV94JRalIlXvPnGcJ7A30eR6Ac1V9pVwLq0d5I19AYXZt13OXlRUu1zs4tB7xqJLwGsmnsjBgLeSz6nUuJHToHfXCCj5Lco02kNRTpzNvnFG1O+KJy+/64Ze1Ts0FHBzKAt5yHlpPoXDehQ67TWHysiLsBOq6aJ9OPV8sZ7Eaihjkc4xrYHHSfzBnASSOxhoS2tfLvaGLTQ9TxEEVZX3QlCXJf4yww9V6XUJPgxGsYCmeZVZpHWDimNrIZdvtCrSu+YIZ1GR2MpwDJMyKMZXlsqLhsPUmAACZy6012EsPIanBqu12usyUBVPawdplgJZNYSYjNLICvgJ8Snhq8wbkS5B+b2GDmC2rno3oExRBYTZL/mD0DWWDRD0YCkiMHyhrdQ05jfzI8M4EyxfgOeQw6A8YBEY/JRy6sIitfQIIjySctZbJcwyy0rGQMQBoDeYwcu9KLKDAwcLWqoxPqVJlENeFqub2Cvt6THJhq9TQnxq1mk31gCxRr9vlMut1hNSuSmjrToeedfXV9Kaf/mm66sor6Stf/SqduPRSesl3vJhq9Sb1BpCDyo6vrtxSlg2LlL+NzrKsTSvCRkiwIIbe9oynRdbUJNuhU2gjBYfNY0VqDe1wk73w7fb0TPm/koXhX9SSzqVEdmOeBSjvXN2tcZlmgkbbkte3vLZH7t8TNcnPO2+bgF9f3vd5bTOjg2x5sZ/46Z9Q4AxjW9TYndeNab+faCwKVzKJMX4HzCIzdSJ/8LJaGHJWTJTP7vavWNeTtMTgzbw5mOsQUcw+5yyy4TZnIbxF5lFBXSCUDjdpzAuWkzjGYUDA+YYmzV4y0wAAIABJREFUnfN6D/J1gaTz31oTcqzQB4vMqIgqHGu1P+a545ux7vPmTvRV1kWd/pZhSNQXzXZsYouOXGjUQobL/HUdtG2SZwtvgvxgMjA9WRmZTyfoP0VB9qxyk+Zd8vY2qezCLN8wCMASC65x0TM5abNz+HfKXpF7gE/a/mJjN+m6CEoNr269+SRUWnznD72ca9wv1r9deSrhKIhsl96aSmtBkTPDe7fA/SEu6SgYm2GFKRj5IL5PyiduLTtHO/9JCQG9MFej9bXT9N7f+m/0Z3/xYTpybIEqlS4NhxvESWlpzPl7mUzKIZkZeaQy1am7TdReG9Gt//nNdONNL+Fn2u1t+tOPfoTuuPszDAAPRshxGwDAbGNQVqyFH67CeZ3/lJnNWqogsluJSuMqra/2aPss0Y//+M/Sz/38L9Ghw8doOBrS1sZZet/v/Abd/r7fomqjTNVWmYYAhgVRphH+bQHwrNs8R3TR4zEx//CzAEt53dmAOWfRlDnhPYfiq9Uy1VtV6neHHBXORjUAoEpUb1WoVidqtsq0/8A8letd6oMhDbAW7RiCaAABVYjGFVp5vE/97VASYOmJRkZjexFI0tpocWqxw89IAF6kBGMjm5kRG6h32DunTnxWRoqwCpVqAhI7waB8L/ggQkC7/QqPGQDsytaDLMKrKQoAy0SOr1e7FmadV0nrP7kkjRBuHQnVF7mARgqI6j9RINXZazVFXqvVYCcJjDlSyIGwgnG00M8cbbDfZ8AVpA8rbyfO5aRdz3cS8uu64YYb6OUvfzktLi5yW1ZWVujJJ5+kJ554gh64/wHa3NpM3cbz25qiu011nCYDv9Y4t/68END+d/lt3ZXT6mlT6B4A/LQZatfRqZbx009MF3+PYwCw21lT+lbs3uGUHCGO6kt6mrvJZQqansCJk87lqI0zgJkpqGCR3QzixhEPBDY2b6hrmfGzEoUQBgBETQyFc2ZAEB6WAtyZIg/gzQeAfc8wu+jxZ17Iawv37AQas9bE2x+9vGeaWTTsrwPny6LEA+C0vzGGACOZeYqcwByTJqSRs9KaNDUw9sKOraqSq8AjgEVlyXJo4ApyAI+FJYu8L1CokA8XoZo5lHGfep0OA5klzRfMAKcyWwUANl6PMpRZsxaDk4RJBpgpeY5RnyjfrH0zqMr5OjivMIavws9xSGYGgIUZjTAqHJaIc/0KGG1e6L7i6BQx1D6SfoE9zN6CrPyjfMnVgnDPAgALMAwAGGCrhHtWD9HYpQvf6QVBXSsMrBcAWBi6Msckl44LAcgvAoiuwG1RwvQwAMzxgBTMxtrSUMyVKreVgWjNgwwgejToyQ0MXqxgCVerDP4uLMxTrVphUF0UYMkBDBYwvFSvfuYz6dafvJVe/t0v5zmDz2v1BvX6AxowYxhzRS96CqKLk4XcJML7RN5RFboN5vv6e5abSba6WU6CJANw0fLOVRuLtuecPuc6nzcHJmyVu1DjvcmjKkxY29Pq8UkNo+4sS0kVkfd9nnDzgJI8GsGsU3BSeeT150L7PqSL7ELjioBhooBNV3mR17L0q7z2FSk/2vZC70zQ3fQ5qLptBkLodl7PBp7Zvqie6MIrTtDgFK080YODn807H7JanA9SJjUnOELs7pNeThqoCWxCypl8xP03MkHTmcWeN8PjFUwUYtgjQBUZxokklbJ5R8vImj259c0IuOXNXHcvVDFPut9y+xNCoIdUoLw5UgBECxcRADJxAFg2a6vfZ4GltknvBUnLxN5PNxIXk3CeCGLfTwn82VllqyrGAJ60IQnzL+SUYF61k5Zr822iiRKtJC776BhmAUBZ51bhLbPA3I2v8QsHAC6XxlSvwnG+TX/60Q/T7R96Lw0Gq7SwgFCpG0RjAMAC2BoALKhqFYm46MwTbbrmyhvoHW//FVpaPkCnT5+hjc11+uM/up3u/caXaPlQk0bjNu8RJirO+ztU9q+GTq6M2VogqZsYAJbUT6NhmVYe79Alx66ht7zll+k1r309IR0YmMl33fUF+u3f+L/oi5//FDUWET4ZtpURjfqwkxGVwRGoBnNExsELeQ9TxQgGiTHbO9AmP9uZT75IPUbFVCdhiL2IOG7eOaDVyBDCMq41ynT88hbNLZZoVBYAGCA7hIQ8wJ020bBfovUzQ+pve/YyY1Fr3mF2qkcuZS/Pldl11HSjzvpokSYnVltQhBwtNhMjGyu7uNqsYKglnDSAXS2G/4ZpknMAWw5YXZ/GOnZGPT2EPQA4tD+lqlja3gz9WwgwQSCHEFTr6ZT+zpGkjlp0WsG5k07w9JM6jfnL3fK+NJsdpzprNFg5a7c7DALju7m5OQWGR9Rut2lzc1PzMMsc3i2g0gd9LUwy6rr5ppvpe7/vezkMNNjIZ8+eZQJGp9Ome+75Ct1///1B+r7I1pzf1p0BgKNge9Ix5PdPmO2asm7KM2vvteISiDgw7pKyVLw9e0+eGwnsDfS5kfN5r2WnAWA7Zm0Cye/B4euOjSgYnCYJVljSpyMHnomEsQ2bJJIB4Fj7Ei8yIXXEtTATADZPO2aEAjDTELus6FgOYNHS7LuwMuUBwF7e4CCssUG1qlQoVBaI2fewlyZnA8ASvEcb5NjMUOTh0cmAJ0ItW9tj1siod2VY0WIdLgQAI9+JhIM2cBx1+/kdONQzAFjNC2x5b5mlOxxRuSp5d5kVrsCm5VY2t01jlpvSLL8LoAml2wBdAJNV5CYejRkA7nbhOasemxhLANFVgMXKgHUKq1x2OFy2zlEOFuRNVV9xEfb3SEJXM4CMCwVCWQ9pMESYGAmxjPYz21blz+Azs39Fr7UATLjQcZhnzgktnztPLXzGALCAzcYI1gJE6QNrGExqyBFsXgcAG5sZ6wptUpkhrDXnO5YcHEOwmdW7GDlrGAyvVlkJRo5fsJsH/R57E6N9C/NzNNdqMdh96NBBes0P/iC96lWvoiuvvIrDbHe6PWEyl0XWlnUatzNzIrB9JL4bZJvgE0G8IjtvQSPOJABukYM116hYpO0XwzPOMaiIVBI6lGLAnbnrntEs0QA3sVF3JhPyzN254ArwJnj+XDezT7IMfTbZbvRT1BQxZCS1VQzoU+OL0uRca+Ws82fW96eXrKhV+aM8fQ35b+bWnvFAHrwV2h8Syonqv0mtDVya0hqSM34Trad4C2R4whpx8JTpNCltYMXEVx+D+BymCwXGJC0jVJSmNdE5Yhp3tDVJrUt7xm97PvgbsG98yQRNzDF0ZRGY1aCcfH0pduZZihC/bXENO38N7NoTE5+F4S2PpcustOjN0Vqcu3pjXZt1u5m8xgzpJs6PyWpI0nezxnOi/ofOroSZVaipeXM5UognE3kz+r7umiHWfspR6W0CSXu1X37eXr7ja8T1s5AQw9VP4viQNf2SziR/gpj83BCkjWVKHzL3vyISjdQXKU/0r5RysuoueHdzqGZCFXYWJfXcPx9YxUnratF2eO/7wxMlT0QnCdLFVitjQparf/3Xf6H3vefX6e6vfIYOHKpTtdKncglpr2AnIAKhlv3lGfGs0nBQps56iX7stT9Bb3nL2+nfHzpJZ1fXqFQa0e//3vvpzns+Q/uOzNGY2kRllKEsVw5NLOcmA70AG+GoDjCWwxmXaVyWPL79DtHW6ph+4BWvp7f8/Dvpmmuv57Zsba3Tn3zk9+gD7/9N2tpYofpciSOhCVCpeWlhVxBeAP+wnuTnwzUG8EAYwAwA41n8CTmMBvtJ/LBQ3QUiARcAhgfP5xc2FQunDOd1/jcc2ltlOnq8RUv7azSudNiuw9+NYJcqcR7g9vaYNldH1G9LHl/b6tj+xBHkAiYuQFj74Yhy1gmvwcFeJmBucH2WbyTSm1ZTIarWK1RplgXYZpA30Eatbn6ey/IWmX7mLjY2h7VZ/lmduD7dUR4A1vHlEYyJAcBWlvXLB4b99+N1Wi5bBVlji9FWcvIiNf3MZ3qbPC3KH/5G6GchhQQhoDsdMID7TFSB7Qt/4/eNjQ3Ouwv73m4zgHmLTFAyr776arruuuvYfri9vU1bm5vUQbTDQZ8ee+wxBoXxHqL5BQ4IIqvQERHLFRzekEO/JRzljimesI8XAYCtf2YHTutvkdNm75npJbCXA3h62V1sb+Zp9Bdbf/bamyKBaqUeOi6nviQ5JU1UNf8+H4C+EWOKOYhl3VgzbwCWRhYszJQOcrtCFqoAEA0sVOQARO9ZBmhjYaXj9eQBrNI40UrjFwdhY6b+JLKWg6fFACm5EYK2BqB3zFMvbyVEFQlvbBgk9E2FCeMW1b1MgRLl179tqjorSCgzcw10xqOSWyYIrawarheqRgB1vk3wswpSW14SL6x4IAO5/IBZzAAw5/OoC3jK4ZRHNOj3mQ0sIHSQH9dYwBaym0HtSllYq4M+s1/xh1nFqpCJV6n8wBsWv4ARi/Ilf67MCuSFllzMcvFBufK7sJVN4QQwir5CqRTRlDVktpTFs0xZwSwXlI3w0z2EnhZPYOeQABYyM6lLwuxGrmAO7y1hsAH8AozF327c7CKA0NQ83zAfcKMEoF2mcr1Grbk5ZgBXOQxOl5VhPIfcwACAIQeEiT52/Bhd/5zn0Gte80N04003C8N8NKZqtSagtDnz6hr013ewhvzZWJCpM83JljHPZXvyCvUuWfxV3no7B99nmZ/ORfuyjCPhfWFCYbiCZ+jFlAbsoi3NZXDscv1F23nenssxIOYc/yFVY5o++OVPZDjXyngKzjD9RDvJFkLWJTnfUzvbgW63wdm8vk0zZjv5zsztcznxpgW6w5NnCqhgBmZB3NiTJds4W09YQGKMlJQU4qwmvRAHP7CFzOExcFIzldiYN+Z0x79rSgvWj1A27KR6xhpjBN/hM9PHJGqOzHWnZbL+leedEXFg9IZjxmWdIcoEK1nG02YOTp4bMyMw2fvXrp5PHpsrxYgpW+M0q6L4LhG5AHu1OUu2V9gEbdmBocnrhd6ivG08dgPLLoIvK/JI0vmXtz8mM3j9KguE5A2xMAs87xUfYghHui6G5+IH9K7Ns3Mwh2UAizqiJcjYZcZK2fUygMyQfjIJ4DmB8jSpbpY3b8OLIqXPDr/ywvKGXrSzRvexpJU2iTzcGvRmYsJ2438EBnCJBlSvEm1unqFPfOJj9NGP3U5Pnf4WHdzfonptTP1Bm+/1YKj2B8BnYWup05kzXbrq0mfTT936s/TCF3wHffGLd1Kd015V6PbbP0Bfu+8O2n94joZjhIAe0gD2kYGAwLKscObLP8EABgAM68FYAWDc57dWR7R/8Sj93M/8Iv3Yj91KzblFGtGI7rrjC/T+9/46ff4zf0+NJdgp4ByvExhgLJsdBCRFD1En6wIAngFmKkjJtoohWLcCHmvDgpHwGKYOV7Vvo9ngErLDmT4ihi/Rl/AXzCIHjzfo0OEFzgMMGxCDaQggNy5TrzemMyt92j4DR3ytEP74lRLbQNTs5fQba5IDac1kGNpKYxuc6y/KM/nh3/X5Gi3vn6NOt0Od7QGzfeVt/a8pFcFHwRlg3vf6DLfJ7EpqcvEJB1KEts37y60q58hjn9j+o+xfbzySllD2Z1Km0wsnOJ6j5QKUtxRuRtgQ8opEmqw3EOFuju1zsJlJujrRexH5rtFssk4K5i/YtrD1eSLfNT0mD0QFKH3pZZfR/uVl6vZ6tN1GbvAyLczPc18eeeQROn16RUkgCTtjArjs3ztDlrfIVhp6LqGcvLYXut9OPmn23phCAnsA8BRCu0hf2b2770UqkG/XZu80AByTU0roRqfw5N1acizAgo/60zULCNJ4NR4Ui3DGHALXAFRVIKzcGMCTMBGKAMDRZ0RhshtbDkTjuhdfls4A4MqLMIAjOnEhmMyTpwMEmYkJL0fLHwsl1m+PKHNOjqaaam7cZBamsZ0NAAZjOlDouEDNtRvol57MoNzDuBh2mfVCaAu4KkClMZFrnPsX7YEizuGGOc+u5Zq2PgoT11i7FQ1/HAaAK3wpgvenhYq26SEengGAzJcZBnvhqSrhmS2PDuYgciyjH8i5i7ZIuJkaF4ffJQQzQGoYVBFKWsKgcN4ZL3yQKcPoMNen+YdHqoy6Cw3KrQDgLfHlS1jAAJaFNQz2bxnut7iseAgHK2T+euGKxgLeVysMAM/DE7Ja4UtRr9/l9YU8wAhF02w2GBzet28fHb/kEvru7/4e+sFX/yAtLi1RfzikSkUAYGGI68UvSCHurb4k4xy+DuZk6iEWs78mUA38dR52hwyxARP3B+/SfyEcpDm7y64fbTPcybLbthMFO6PZ7oxUzvGlR8BOdGTXh3F3KriAAGDZOyfr5gQ2zJy5HFTsNyFP/yh0QU6mIKpxYsIOTyaeXHA7lXg6YT3TPj6ZoThJ+bOYHFNMHi4u2HemGQl+Z9JJG/JYCJghaTL09Ty1/8UejQKxomf44JKesQoUowDJHwjdQfIHCsNoxP/2nef4Ga0xuja4XtM1WZxhIFgA4LRWs/CSxRdWbbOCEE0w9dLOmPyRT7HXZnHPJmhXxqM5TVNz8pR1BQBwuiFwMkBw0obEulcIREsRSsLH+SM7aYuTntc9yBnfg1pz73t8f1ZYILH9ec5J4T0s3roC4xcFgK2QAsILAcCynL2ftDtCuswvdhC4+FEQZXnljWP6Xhk6H4o3wN+1Cy2CSYp253oRtT5pnqniHrGmxNop6+scAMCoJtJOOdVg/0AO0hHNt2q08tRj9Kcf+zD92cc/Qu32adq/PEfDUZvGox4NYXsYId0Vjskqba0P6Jqrnk8vfMHN9OQTZ+mRk6fota/9YTpx4hK67bb30l1f+SwtH0QI6A6n/RrqWSs2B4tiJhoMAkqDBdwHAxb2gyqAsxptnO7Rzc//TnrHL/1v9KIX3cI5iDc31+m2D76HPnDbu6lS7VCjKec+6wN+N9kBTMmz2IbElCNALx6EqQKVDRBu2QeAbS7H965EENjmiA8Au71UGuTbGeFWVq6W6Nili3Tg0DwNaZOGoz5H0hsMQCIY09b2iNbODqi3jvDUgR4E21OlWqbRAE7/0g0H+ooyJ8Ps6exO9/H0IJ6IEfOhvk61RoWecdUlND8/T48/+RitntmSQbJQ/75Y/DllvJGCALCQDtRe59lxpQfaagWPbZ+O7xUFNvnM3SGwF8bGttCuYiQitaSGbJ+Wvk4cG+fmmgzy4kmAu2IKk5RlkHWj0WDCw5kzZ5gB7JwafRkVbNMkj+WBqCCRHDx4kC677DIGqgEI79+/n21xsFOeOnWKvvzlu2hlZZX1btgehRmMNSm2Rp5uKUMV22K9D/YA4ElG8vw+a7Zh5V2F7Pt6vytymp7fTuzVviMS2BvoHRHjhV+IDwDHLvNF7k+hZ8z4Iv1OBD19b9giZ3+uBT3MwNFjPBB8DIAOg8ABk1G0H79Jrqyc1ZANAAuAZrl8ky6Yae/H2bt+Pkr/lBWXzMALL2IUS6ZPhiZn2IsrKNtCbKNE5C+Goi4MUQE43QWIDWlRIF1z5QI8TpWhlgMAFqBfKGQ2PD01L22ktT7F3LwRGWRFu1jewkwZDftBeGP25qs5pjQYrhbW2MIumzIFABJecmDrIkSKAMDKOHFgcpmq9TqD1GACs2zUYxDN9VktotMHDBjxHjRWLrFHIUBarrdWozpiOvGglhiwtvy7zFJGLmGAti7ss7TL/xEesnjWAohlxrFMEs31K6AtAGd2gGBWseYB5rZK+HIeD1uDXh1Sn/5BvxCuqVJhpdIAYMgNl44KQlvTmFqtJuc3rtVrVG/U6ejRo/TKV7yKXvtDr6XDR45wLhVEQoJCzax2DX1tCqibQrjIhBZq+gLNNYCZUHTHSt6xo7tCZONKYM0X2TrP1emQtc2ei4O+yDY/tSx2pPBzIYWUHuYanHekg1OL95y8OOsEnUVE0aHPHY/dlUgMkCzgQJfZ/Tz9aRKr6u52PR8s3oX6YzrvxHUUB4CTxikwoE1ccaDzJRScff74kz5gYyS1QPQhZ4JMZBpapBTTf1jvGOPcF6c6P3SbZxqU6uzsNKtDRMeIds3XTIVFrCZ6b91yi1nXChzwwn0LSjGHxRDCnLAn+O8Hx709KPpN+k/e+VJsAwtyAjtVbvcB4LxpOTO7MVs2Mh3S5JPH7s5ovM2XxP2/2HhkDnmk6oIl5kk75Xv/LhhRjfNK1OWdJuY8B5mdZwBbg4tBseH7fgGwOU8eu8bTMsBmd2dCnj99uPt+/s28PUr3nAR94VwBwLwTFBSfzdv8+ZmQmzOiM7HtQiuOn0fBAgoBX24aF5vH3uOBJYeBx/i4BG0Qm0ulPKYyyd+teoUef+wh+pM/vp3+4uN/TOVql+bnazQYgMWLPLUDGrDDe4X6vRFtbw5o6+yYehtDOnzppfTLv/QrdO2119AH3v8e+tSn/5bm9sHxf0i1pthUwHhkpilYv8YqFT99ojHy+I4RBZlBTthXtlcG9EP/4Q309nf8Kl1x+dUc5vlb//5Neu9v/xr91f/4GM0fqBMhTLWuO9hsOJUvbDccUlkYwIqUyjD4f4Ylov6Yhn11ZIsOUOR3HyT0VRsn5rBqpCqKOLOZsxkeaS3U6LrnXElL+5u0vvUU9fod0XPYXFWiTndI7e0+nXmyT71tjpfNahTAOLCb2a7lgb/Jp5xEkJMmqbOcv4A5F7DKQ82aaGe9WaNnPfsKas016ZFHH6YzpzcUALY1nHKkqqyEXe3LWckdCuY64DcLALaytH3MeNb8xyGnx2lRWycHlY4yvSc5k0399O1yzpHRs9cZAaPZbPL4wa7Fke3ACq43mBUMcgMIG5ubGwyoIpWci4Tjk1pyz5+dfcDPCXzi0hN0wwtuoCuueAY1my1mKWOgq7UKPfDA/fTAtx6gxYVFBoe7nR49+eST9Oijj7NdLjxX43tS6BNfHfE27KS9LA28LuTYvLOielqWxs61nl3an/9GRMJnaqsupiQ8LSX57dXpvYH+9hrP1N6EAWBPW/IVp6zZ4CxNAfjL/2JPfDMeabheVXjkspmoLsfbGVHGCw+Ltllet2uiZ7CJsFdFcUhgz+YYYHPbo3IQ5ZG12bD25eQUlBS9MiSDWBbzF0UG5QbF68B4IfFSY7154+vqUvlUKnVWevr9Hg0HyNOqIKfLzcpc2sCLPJHVLF6hpsRGZWa5eTnfbIgBHACTwTvhyWgANUKZGIjLNeECAUBTmbLIR4uLTKlcZSBbwgxKmGMAjWCl8vscnsfmLvGFib38NGexhMNRz0CwdBt1ZtIir0a/P5AZr3GRfCXGDlprIzzr8Dz+jipBvW6Xu4tQ1fK8sH/xg0sGlE9j/XKYZi9PDU/3cokqCMnMoZMAAAPEtrhN8EgVti/LDrGMeDkK0B5yOvDCaAf6dlj+eJ5Bdw7hDYW4JuFwalW5nFZK1GjUeQmCJQ05YR6gPwCAf/R1P0qv+5Ef5X9zniLON81+zbKHYJ65+7fMabsQCdCvn6TuUUUg4GCzS3raX48xNjQPeKTyolaK3M1jZx7Ispmc64O+oP1mZzqeV4przLmWQl7DvO8LGdh3s/0X1IilCG6WNiYY2GYpboKhzX5UEYoc/YebOgMOUtiiumP9yi8oD3TIL+HcP2E6bVLN2dNptrXrM2DFu4stsd5xnVS+/1k+ABycs6wpqL4g/+bUD2z9Fd3E4bhsIIbOIu2B0Ri6FF6HToPvJAIKaDzG0pVmm65kDGEOwceOfQIsi04nxnFpjSbu8+4iooYqczhRBzYZ2Evpo5TKfHBrMyzP8BwoMr75WaCtTHOk9PX887pdzVh53uu5hkDbAGXmqJjSZZ7k4hsar0kdlCfYalxfkyZUVpSG3Drsnh3cq+0VUU8z5OHuZbmVTPlAEVB2lgPMb5aObt6kyulJWN+XA3YyGC+jgkR9LmuPmKIzu+rEFh9PmV9FxjlJLkX2x+C9qPkkTdLFAeCkFACRO25oe9fzz+00uvbcuMbvgtERjJ480T4Y2MgzLwcAZlYn7vLjEeGmXK+WqQkQ+NEH6UO//wH6xP/4KDVaI6rVkVqKebzU6/eo0+sxU7VartF4WKWzZzp05PCl9I63v5OOHjlCv/Pe36J77v1XWjzYoE53m2AmQUAyvqMPNAxyGU7uEhKaz2MEo2asE3f+Gg0HFWqvD+inf+Kt9OY3/wId2HeYbQz/8+/+it7znl+j+775FWouwdFboo4xo5KjgCDK2RjEZgecuq3dF6ayf0dd2DQikUxSjnWHN3IKCb2741ndB0Njoec76z/qOG/zb/lgi1588wtp38F5Wl07RVvtDep0OmxnqUCmI6C8VTr56FN0+rENV6zYc5SNqykunF3OpcQLO/EETlCqJ8T6putPu9NartOVVzyDAf+Tj5+k7Q0A7HpPiE7GkDxV/zIAWFUrs3mFsFoNzy223sC5RZ7x1hT/LnVjjnBkPH3HPTspahsfpKlDQEubgmiGxkS3zzFeiF4Hdm+90eB6Ou029Xo9tsstLCzS/PwCf4/vwP5dWVlx5I/Q6XQe7EK+3RAA9rXXXkvPeMYzOF8xbLr1Ro0WF+e5PwC2wQ4+c2aVHnn4JOcJfuop64tPMonu2YHeFfqG53P2XWQ256EpVZK915wEfABY7Mi4w8mYYe5gzvCc78ChAa49ez9PBwnsDfTTYZQRukVzAIfV2oiHWIHZEACHyvz1QDRXtu+t7x+GWRqxM7JMOSAG4GodAYDjsWmjdgOvnX6Yk2laYLqlgZym6SI0MUA40csCAWddNDPBKdVM5a9gNEV8QflJ/3L9iskInpwNVgoA3A3Uy9GVqXITDyLVMJk1il+Eg8qQugMWTUkPFERjajDblBkjytpgNiq0bjuQpHGOkWLjyn2VfLzVSpX/5h9tG3vv1arsxQZgVcJYCwAMeQJABYArXn7CCLaD0A5DZvVCcY/knON3Gg0GavEMgFbkXOn1pHy/PAM9+bNyRUJBD4ZMf4bDAAAgAElEQVQsV7CBjfELRQz9wWdgBaNtkL8oqbhwGaCLuYP2S45e8ZaVmxjaWi3jj+TjQ4hqYW7LBWvAOYEViEWYZ+6XunzaDUfdY2Nzzr+Qyq2PqCJ5UjB8kB9YwI1ajUq4nJaIw0FD8efcN0IKYtng53nPfT7d+hNvpFtuuYU9KHsAp81xxLGunR1ZbxpBbi8xiPrMeJvNmTPdW8qB8VU+TNrs/FtS+Hv3jf/xhIp+ge01deuZwjw0zTa24+9Et9xZKphaBomDN0tLduHdWUMkz9qkXGPi1NKftWX6/k7Un7ACI4zCtMbuVO3TluMMO9NKc8K9atpqpn3vYgGDfb2raF9lzGfZ/b3cZ2lGtBD4mdyyYAokzULT7fy2Bs+x0dbYLBKTRHPcGftWnOVYp9FkeD4rwVQ1ZsSYwdXSZZgxAjqNeqmzgU5DIXK+YdUvJVqJttEYRHBWdFFSTE3w5S0aakhhTBBRbImE1A0vXLWvg2s5+VrIWCMzaltiWJjHMHfhIT0DselrRSdd5Llp950pq4u/lne+TJhD03Q4U1N9MCW5zXHwMRd0nqHzufvEVEBwZA+Jnl0JW4zNKnd+FJ5HIUU3NsuTBjjriAnffVOYaRPJe1ogMlxJ4Agb3qNnBoIjALADUDIUjKnrzFtbE8nVf3hnZGxrddJmhOdT8g7m9IYCDvyh8hLsTYnRy9xLgb0hGKcJz/TInAjtWQnt905fvmMD1kUrKjgnR2OqVwACl+irX72LPvj+36LPf/FTtHygQcNxh0Y04LRY7V6byqUyVUpVGg1LtLHWpbm5g/Tzb34bPfu66+j237uNvnH/V+jE5Yfo1FOP0MrqqviWIeIy8p6yQ7fYHfj4xwclAYgRlhkMQ4SYPrj/BL3p1rfQK7//1bS8sEzbWxv0+7e/n/7wj3+XqrUejSsjGpXFiRz9YgbwcExDALqgArvjOewkZixggMRjBwB7MylyrPvEAmficEvbdBxvLtkQ2gapehq2Z+ggS/vn6Kabb6D5pTqtrT3JMoWDW7vdoe1thNyu0IH9R2l7q0ff+Ma/07AzdOkpYHJhQfHUkbzGpvvw2Pu8X9cklk6gMeqv7h7tiQegPVie/UGPHnn0Uepp3cLuMxlpB/3Jr985BjAe5TQdCuQFTVDn/MDWa5FYXB32rGtgwAAOQD+/PdNqItKPUL0TbCgG9LIuqSlImByiadiazTrV6/IH9ikQNgCGCVhap+XlfTQ3N8/vbm9vM/t3a2vLOTGGds3zcNeyfhnQh/bA9gYAGMSMZqtB+/YtcB8WFhfZNvnggw/SA/c/6NRi0dsNAM63j4U1hGBcsxzRJhiyvUd3UAIhABiEIWdvFwAYtmf8wC69lwN4BwV/gRc1oQZzgfdmr3mpEgAALFu0dwBHz+LM2aDAnF+D97zPAlZ1J6GqvLonnI76ePitwGoTArV8oMuzGljI5lmnjoCfYEMg9G2Dw/lCyQWLcwgQjrWt4KfoZS8RNE7zXk8RX6JxKnrhYIaHgISjoXiJhcJG6NBxWS4stIYOhlLPCiQUCGFXi3HFZ51oCGgO3yxhh02hE/AXQLlVIt6DEpZYPQn1OwnZLExZBpU5r5wwR2rVGhsfO+0ODfoAZ5F/V8qVMNAAK0usGHGIHs5/IeAsK0wVDRWtTBXrP4PCNYT0wTtyeUHIaMkPIoZP35vKWMbCEBYmS7fXpc72NoP2FYRGxhypIH8uwswIGIyQyAyelpADGDmEkZfD5o16p7Kc5TO0C31GfawA8iUNzG0JrYTDfNATMNxCPQdOA5Gbk12APOMsV2JhQ/A5s6/RPukzFMsG2MtlGH3Bih4zwI2wUJj/VVxQmw1ux4H9h+nWn7iVfviHf5jm5hY4pzKqRLtY6dT16VZIyA3VnBuSAGBupDQ1eFn/5c/8pItHlpIb/87dEWXiTrRlTLizJZY9WY0TNe+ieHjq/kcvwxdFby+wRhZiKO9mm/0DaMJ6dmr8MyZg3twM2RunMNja3pNXT6pkJtyvJpRw7uPR/S/Wj11v39SSEz3F192maitOx+lPATF8ZfchkwEY7UTsrPSHMAwGG+sHQuD8gsOhOtJZVBGwfofsEAd9Ya7VDEBaTpExonJFdCTJ/SusYJQLXQ4/7AinuosJ29kUXUhBMQAGDGQ79z3HROuGUxXUmm2W5NyZmvSAlMG6n30dA3jSCvZ0E3/4olPB+92GmfXo6adMuEHne//O2PPQRb4tTLiuHIY61lQweUvcEyY/OmF9k0ydQuVPDAKnTAb0I3TAhFsq8pVndrHLmWUnOzXPAgTvDAs4fUyL3tAzZoW35nYVAA7tSZPMUnnW1l+mLPLWVm61021kcaelcEPcOst0gJK6XVlpayWLoO6FZMiNLpA1JaTB9v/ARpIHAJfFnsLX8HGZxgOAwSOqwS983KPPfvZT9OE//CDd98Dd1GzBQxt2jQ51B12JpMGpGmrU7Yyo1yvTy178crr6mc+iL93xRXrs1IOc43Zl7RRtAtTEnEDYZ0TxUEduZJYC63eEzyEnjt+M2GIV6q6O6Pkv+A76iZ/8GXr+9TdQrVyhr9x9B/3Bh2+je//tDlpYrlJn1JN3dZ9ns4aBjprv13zTWTzyoMgJzwIA7hkD2FfG9N8aRjsw7SEyXLC/sA4THBgp/t/q5KVjhPNocV+LnnP9s6jZqtDm9ir1B13HXEYe4Hq9RcePXU61apPuvvur9PjDT1C1gahoAHyN1CC6TnCuy6oLz2RbH9Z5dWTTPmg0bo2IImUdumQfXXnVM2hra4MePnmSuh1O+uzCZ8f3eh9oV7maeQljoeOh09MdKeZcJ5FY7Dm17VknnLLmh4D2Nia302RtFFmbjK3hSL25+47ucREGsOkasMHNz7eY9YtoNWaDg/0MtjkQGuDkgPDP+A4hn1dXV5n9a6ndok2YVI8p2IVCjwlBQ+yHlqoF7Wk063TNNVfR0aNHaG1tnb72ta/T9lbH2VEDRmgUAPZPh+j4BKd6KJrGxHpNoa7tPTSDBEK2fOdIwTs9z3GzH6vz7nSH9Qzt23v1/Ehgb6DPj9zPea2VSi1+usb389R2RS9wUcYGK1eJDFQpkhWiXPA5bTqydufalvFUAAXpQ1EQ2EIJy2VYQEsD1JIuqUUHyg5QMFORf1bym8Jzcii5VwGOOgh+utuUtS+QffFLqmeGUo3I/goUK1ZLFcyEh5D9LgPo2RgMlOW/g/B/0itReqMgsDCADQTWW4VMDC4ccpK4glyrPovbjTI+uDlyYAlWKKGgGfxkNi+xp16tVqVBf8CgI+oDuNttt7WzAhoD/EV+Whx6ME4CgEXVtSpYwkEOYD8EdAXs3wqeBygrxliMKwyfAPnHmnu3om1g9ote6nhtKDu6WhWDJwBk1ImcvUGOYGEng+2LsmEQZWUSYwKPWfw+HPLFAmUzAIw8wgCBlWkLwyqPwhAXvS71Oh3JQ8O5fiMrxxko7EIqzB4Hurs+KBBcRfhsAbVRFMDeJpjR6FNJvIUZfEaoqhIUZwkrjrXRqLfollu+k171qh+gZ11zLR06eIAZ1egDMhvhMqUD6y7IYbO7WXTTQODQtI4t2/SDLrwyRHoyz5IKEfFOvn534qCdvNaiu9fF8dzU/Xcv7sQoXByy2vFWnm8AwdbcNEN4LsY/Rz4xA/CkIHBu9Myc1RE11Oz4BMkpMCWPmL21uwxg0yum27v9nuVt/8kaGSssMQEV3c+kzjwA2Adto1VFDOAJQ+Xr5xIxxXQw+RtxXixiynAMAFjCO0P/efSxU3T69Ao98cQTvEqvvvpq1mmgTx05eoT1AziNIVwkUj+MhghTWabtdod1p8WFOdYjBgNxeMMZC8DYd2qT8NBm2DJnQXUOtBg0vkCduH25Bw9Mto3Y0+G3omOdVaa1NDSXMl4Q27c/b2dbsNPqLbPVGryttnzvg3hAl9B6cL8En/oATlh0Gro3Y0HJGoqM326iodrTQnI/VwbTSKjGycY2f8VkiTPrbl1kGJJr30mGalwaxW/XGZLUdXxOAGA93tKWQdLnet3OdQyYHdTInz9pUgyvoXAv7GyUO2vaj3f+WYeTHtUCksxiSFfEPzE9b8J+6fuBHqFzOAcAppKkbmJn93GZSjhD4bReJmpUifr9TfrUP/0N/cGHP0D3P3QvLS23aLu7QVvbXb2rK213XKXhoEZnT7ep3qjToaMHaDjqUH+wTZUaom4Mqd2Fk9eYQ0FXqwYowsmbaID2A4yG/WFcokG3RP0Nole/+kfpjW98Cz3v+ufTxuoq/f7vvo/+6CO3Uana5bzC3fGAegCllBRr/lhOM4J8HQtVnOyNGcx/wzzUg10jsuaT9FpPt7ZoZWxr0egjOhsiM0DTULlIJ1LwvkOLdNllx2hMCKe9Se3OJnU60FMk/3Gj0eKQ163WIn3r/odo5YlVqrZA/R3TqI8xE1sY6nRzyHT50B3A5lEAALuZpeYII02w/aVSosuuOk5HjhymM2dO0+NPPkG9rkQaDHIpRxx+/AOUBSIgMLfNcjGjLm2XLZUYAKzpOdR0F5hDPBOw2JqMVZwECictwCyN2NbwbACwXyt0yrm5Juf1BQAsYyQSFEfDMdsYBfwFWWPIrN/Tp08zEBzS5Tz9fPa9crKTOabtR/QJIcCU6ODhZbrqyivZhvnN+++nzY0Ok17wvZFZijOAUeseADzbSF0Yb0ftwqPRXgjoC2Nkdr8VE2ovu9+gvRp2RwJhANhXNrQ+TzH2vg00iJABL+w9bXBJaCPRQygoK+Gy5t/8shRzOWsCBT9p1iZp7d4RFYQKMtBSAWkNlyL4tYWzm3wMLA+t4GdqPIOKbrmB1ZUx9VLpbgRe50L/DH5xZXhGEhsDvaMEHbBnIuHs+AFP5sxgdmxW+Q7h+EQhCNjLSSwTBoG5fAV2GbCUvLcCBItMJLyfgrraQum2hiW2RtncUWYvx9Bhw6C0QxTqMpWYZarhnOGp12jQ/Pw8Gw5hWMQPFLXNzS3q97o0Qm46Zs4CAAYDV5goUIjQU4D2FoKZFUDOH1yWfMFg2CoFBMoU2o3cvgz+Itz0UHImIwx1hcM/S05bmwvCqFYFXTVnKJSsnHGeZZl/lgvYGD8+wxihpM2hgG2DzMitMgu3XquzkmfvoU/tTof6DADjYZhwbXwMw/SMyrYWfUcLi+Ns64/zJwsDGHUhXA5YwAC1RX4Iw42cOHKrqOJ26tZgmU6cOEFXXAEvxKN0/fOeR89+9nV0/NhRas3NMwBsTiSmQPvLnO8lSZd895D8I+tA84MsRp8M7XlpALCbs0VN98Ey3ImDdvJaJ9/Hpn0j5JwybSFZ79lleRpBFhCcXFf3flIlUAgADq+iXZHmLo3/zG3NlI+ujgQHHKs3e+4pEJTV95z6fYPbzH2dpoCEtocN/zmIeJFxTxGifJxkKZykI74mm/BezubBRrmUPoRbltaJcC+kS96zIQdJja7iLHmmx8nzapsL2qPhdy3nrrEIRJ8gdqgbDpDKYkQ1GD2bVep0B7S2vklnVlbpzjvvpG996wE2kLVaLdq3bz+HyUNeKYDB+AwRUA4dOsh6A7OAyxV69NGTtLa2Rs++9lp67nOfzaf36TPr1G63OV/Z8uIch+Nrd/qsHzSbNQaV2VmQQ1NWhI2jjnKWgiQEnKrYA9unRpfxpoTo0xbC2qPEhQBDO+ES9PAC0ygGAKsROKrjuKKS1nOuE0hGQwrt3zkdmeWATFneAWMrqW6vQu/9+FXRz1sXL8ddrUxB1GJDnxcYw2keCepIuaD6hRbY42YZAnN6TutHZuhGJ/+0RuZ5NBXoXKb+l9zzIuDxNOMm7+wIBBwCSLL0K/+7mWrOGApfitERydNBZpP1bOMfgCrxVvI9O3OQo2zLpIcj5zN31g4Pe17BUKdLhGtNd/7y2xzYwUSedvPwIkxExk+egFO12ApKzLwtUb1cpjoia4x61O2u09fvu5tu++B76ZOf+hs6cKRJg1FfztqKhHMeMiBZom6nRDCF7N+/TIcOHqR2Z4M2t1ap3qxQf9ij7faQTS61ut6pIYYx3inRCNG/6gIM16sNam8RtWoH6aff+F/oP/7HW2lxboEe/vdv0Qff9276+F/8ER043KLeuE0bnR4wXMn5G2SB4Ds/7AbsVq5sX3awR2hoZaUy+AvTTV9SW0WC6YUubg6UVNHCBjG3gChkQ+p1+wGPxAdDRStS8gPaoeSHcokOHF2k5aUF2uqs0XDY09RWJapWEOmvSf0+QMEObW8NqL81EDtXVVJgwSme563W5cxcLgewNy/dFElw9NPvuGyOpEJUaVXo6LF9TAA4u75Km5s9sfM4BY+5GIGK6C9eUXdUbgDehdHN5AELH+0XxbZAIU/45I4oAOxUUO8y7ZuVAhU14wwJLc34c0K8iKzfApd3tu9aXmLNewqyCMBfhEkWooLYAu0PdDbY82Dngg4LvXj17Fk69fgpBkydPJwgpL1hh5XpT59p3wyf4yIcsSOqHVaJHWxD1EExxnDQ/rjss/zUfNA7U4+YtlN77+26BLy5MNthvest3atgpySwN9A7JckLvJwoAJw68O52raxA82xy+V+LdLQYlzZs0oq8o+3Q4yuNkOcak38xjrAFMsz98dYHxr8ivU96Ju9CFyiKcumQ7gdmo4BRa6LQNjlgXt3v2Jinnodm9BF0McQAjXskW8hlYdwKkCigq3+4S143xPJR7VKBX9SJa0m90aJmq8n5M7qdzeCqBCCVw/3qj6cZSvly4TKlShizxkKWkNFuvnj94XDSYKVCKa5WaHlpiRYXF5jZC0Nip9PhfC0c2gKg7gA3iZK+IwpvCUzaep3DKRu464dQkRx04iWJ9sFzFp9tbbep295mcBigr+Wn45zBdcmpgPdQ1gBhnjkUsxhApT3CZEYeXwmFHOjvgXjEeCv/lXCKFp5bmOXEIWoAxMIgij+QJ3Ihwwg76HYUMPfqiKxxd2lQDW8M4J7z6mm+ZmXKczvQ13qV6o0a1Ws1voAwAKzKJbOyAcwr+AtjLQzDYAsDrIcCvbi4SC976cvo5d/3ffSS73gxHTl8hGePOQpANpheDLxbm5wJP2Hn8j4K/pmgwEpHM5Zw0i7iP5+/y0y7P+y9ly0BvpumDF8hJSZj6JKWw06PR+7MURDG9v2drn/m8nJyNIbbvUvMnEIDndLT3AGYVULZfbbICqm1ZNrPzRozQyccmDWLEGeRUZZ8tF9Z3XOLNK0N2QCE7B0TyC/jUf4q8fu8DqiBKNQF02pMQ7SxjsW/kLdcMBzJtWs1il4m5bMjIxzboK+4My/I+8ROXLqXsn7tjIMIEynMXqlqTKfPnKUHvvkt2tzYou5Wlw1lS0tLtL6xTo8+cpJD4SHaCiKZoH68C3AXxjQ8i6IRGhopIhaXFqjRaHDEFRjZLPLJ4cOH6Prrn8uGtjvv/DI9fuoJOnLkKF1zzTV06NARZlxsrm/S8ROX0IED++n0ymnWDa+48jI6sH9JdA+kodCUH+yMCY2iEjheoD3CbGYucxBshvuvzo+cTsQ3BGNOiZE20MTT1084wlFcE1F/ytxF5BsQbXxNX5dzcIJ5nFtbwQfy8L2CxWTvf+n9Ct1X0triXg+XI7/Fx23yqAPF9s4oA0j2C79NxcpxsvLug6m7n1d+VIpyh47/pLYi+oV7OWvu764HnTm2zjrNzuf7Wes2yWLiPz8b+Dp76O+d2nF2CxwRYCrrJ+I9M8ES5PMit+y8+lFCUArYoKEdgR20DWBToFMd8nEmiU1nSBW1F1Rxzo5HtL25Rt+871768l2foy/f8wW648tfoLNrq7S0v0a1Ro063Q71enK+jQZIc1VmO0d7q08njl9Kl544QScffZhOrzxBjVad2t0OUXlE5Rqx/gC1ESmexv0SjZDhoUZUaUqIaICg6ysDesFzXkbv+MX/nW6+6RZ2uO+1N+nPPvYR+sgffYA220/SuNonaCrdwZh6XdFJNDuWgJkKzMk5SzTojWnYGyHfhMgIXe8K+zf2E/nI9jpbL7DnwB7BVrGRRCYTUoMcIva7bNF6UsBGozpBc7lGy/vmaVwacPhn1g/KJRr0BYjsdEbU3xA9zKaUO7Oxb0MHMXMZAFrvjAphsuyjL3oZR0FRkNMH3TgqC8qrlqhSh7M92jmmQQ/2ElUMQ42QOc9SZDDdJ9J4LmnjEo0GYyYxmFysQ05P9OyH/rlp//ar9fvllpn+w1fjA6fxPAcOdQ6IgNMmcImw53jWnsNNeEQgP7ExSn7cffuWGdiVNCT2ndjn4PRYKYH922K7IuxdyP38+OOP0crKKuu7DCibfcoxgFXHT9iw3R6fsPecC9aw2eiCtQGbrOxDPgCctNUVAnXzrj/n8/Ddq7uwBPZyABcW1UX/4ARq0EXf16d1B+IhoOOAqyi6FmIjYTefeLakA8Fm9goPSjIInHh99RWKgNCYOsbCLgyMZKoZuecNbLQPikHYQXWm/qe9l3s9UO873yPUOYdG7BfS9UAADh5U7TcOAKviF2KJhD1eOWx1o+5CbQNcHIFxOoQXqSjOpXIAcjL4iM+5KZowRvMgcy5hNazhASjTrF75AHCiQcLGCC8jf68BwJpLl11HfZa25BNGfl4Aj/gBE3ZhcZ4vOb1+n7qdDoPRkD/AShgooTR32m3qd7aVjVKmcrVOVeSz9UJAs0KszBD+XC8OAIDxe6fbo06nLRcJzkksLGJ4FrK9XfOxYDxY94RRlnP+9sVgqqxzyEtCk4dBehGRfMYg65io38N4yGUGjGD+rg5mjACxJgdcxAAC80UGTGO+IAhT1/tPyDIQXFwslrPPupbbA4y7ZdRTRf7hChtt8QfMX8slIUB0oAiLR62E04GiCa/Z515/Pd1444307Ouuoxe/+GYGgQFuY2zYy1cZ0TZN+Pqcsf/kK6hxBk/yZpFkPvNb8bQ+Rs5b59MA4MJHUsrlxL+Qyqa1e0xgbkJag7+tAGDZ63bKaHjeJt0kFWf1lwm8Xny0pHJzAWCVZuEJ71USMuBPU8Akgkh7Ns8poAgDOKvt2sksG2HRrheYuNMZbJIaYPxT1rzDhkT/cQ27B+ni7MV8YqaCzjsDXnn/4qgmojtZlBNRR9TwyfnQnLLIegp+bdSq1O316JGTT9L62jpvhF//xn10z933MEOkWqrQ5uYm6zALC/PUajVpMOjzcwBzz66CJTOixYVFajaa3BewhuGIB6e11nyT30HaBxieUAbnVDt7luZac8wYRg7CTgd6VY/2Le+jRr3JBjekzDh46BC/8+BDD1Fv0KeXvuQmevn33kKXXnaMncVYX1R9czgGQ0OipLAsEFYajnYkRlMB5MCo0tDWiMSia9SBTfqYyS5PxwhNG09ZsTMmi0ERXjUpa2VHcrgWmNyxJWzMt53YB1K0rgLNEvlF2L6hZV+gkMi2WGQdy0rJ3zzsiSSwjlvGX0TKCa1xbVxaVdkUnNzzNkk6+b3yxyv6dPD75GD6ZHPJmGe5b002BXKL26kHku0dQelRu0H0+YsDAM5HAIqst2llHtY4I3N1Br3e7GL+aMXaWMgxR84c2cPsnqHttMuBu5CYLqCpHRgMxhk1pgoDXiN6+N8foH/85N/QX//1x+nfvnYnlWojWlyC/aNJpcqYtjtbtNlG5LExR+7A/4aI4Twkaq8O6SUveym98MYX0N133Un33Hs3NZot6vS3qFQDuEU00JDNfKwOSwQrxbgypmpLQKP29pgGm0RveMMb6a1v/a907NjlnHaqWh7RJ//243Tbbe+iBx7+N6o1oYgAUBapAfDlc3o4ZiAV7GR2+GYgmGjYH9Owq875HE0OALCGhPb378h0U43GjnZ+UnQAtzMrA9hkGs13KoUb2QJs2/pClZb3z9OY+tRud6lWl2htm+sDGvXGVK6KUzx+ODw1A8PSMAYImS9RYv2JQ1n7P25R+/uotkCnCsoQ/FYYnAg7XapJ+/HdGCxjK9c3jXm6i5So/7V5xrG4jSUsKcZ8vccOE6e7+GBn7JKsqcMURJezzlstsWMjvNslnIrx5WXnfAoIbN0LvaikBAN9FSdmPXhuoUX79+2nRq2mazGQAdvykBKuUqPWnKQngQ3vzNkVevjhh9mh0SLzcVcTnLuK7XNJh/+0u1+x93wdllndGuWH7b0xarU/hgU0hfztv1gj9546rxLYA4DPq/jPaeUFVvU5bc9eZbskgUrZywHsRt07iDW8qikBtpc7w5GcdJO3Tuvyj/zQ5cavyJWeBAQH6r0U6U1d1vyyDc4CrnkM1EhPHAM3VGzx5RGtPX6hy5Gd337H3FVl0BgIrPVJw0My8FnAZkY0Rck3KqYCwGKcFjBVWJ0GJFo4FICOgo5omBgORzxQLLHEIYKMm8CsXOdMoPmPtQ9ZE4iZKwpSCitDQiYLkAowVox4zEDWsCZoL/J3IDSgeQFDYbOcHjAcAuxFrjp4/SFnMD7b3tyiYb/DxTMAq7l3zUjKYQaR6AWMVwZ1a3ppGQnrtVZlAyxAVglBCEB8zPWC7cpGRlxyoFjTiD1vITt4EQK4tfnC3w+h3Atz1o2uG2pegRzmGQZKBrM5P4mwiDlMN1jJNQCxNVZuwbjd3Nhg8L7WaDIjaNCTi6BCEUFO7RBzwBjRkgsZbOkR3H5No4ehGK7BPPkkjx+MtnNzLfaQlPDZcjnhKDMu77Pmwh6P+Xn0/xlXXEHPf/7z6Pix4/SCG15Iz3rWszgXIMaIL4TqkYl6GBDWm0hoRab/Et0hvP0itIASpuMUe9zku+LeGxNKIAkALr47J7NTnK0l2pYZjEVZ3bK7d+IzFzoAPOF45Z3HkxZ3wT+/BwDnDFF4UcV32SL7bt6K98rYpTXsd7KYkcd/I9x+Xw9mLUFBSVF5gnNKjl/JScbaABvjcNZKTlwAnPg3zl/8G38D+BUdSQw7OFfZ2x86SB/n+oDqdehMZUqAjsIAACAASURBVNYjhoM+g7EPPvgI/fM/f4YefugkO5VBv4Fe04BuoVFhoKfMt1rcsXanzW3otDvM0kUXwPLFOQ+dplHDv8WAhjDQ+IEOhOghcNRbW1+nM6tnWS+bn19gVlG316et7Q71exKtBSH68Gf17AZHc2k0G+xwBp3jqmdeQa985XfT1c+6gkZjyV0MI6k4konOyHmHkc+N2cnCtAIgzbCeypnvBmBl6RSSKwXegzyz8isH4xudwaImeTp73vT1pkri3NoRADj3hEp4YPcB4NRWRe+Htq7d+i6ybySXns8ajL6XMIBuwnjfJZ4Fwff50yBdR/V765dTtC/J0vLuBZm7eFrL9e43/VAUON7zHIikCHcP39W2FGiuv5a1ZdlvicUgZBsJ7QeT1Rl9ehrTTeisyzvdC1TgHJBm60rxt910VSZk2pxQwSdZkAKWYtrK8/b/XBmoDcUBwMF6ErubRO+QO71v4wGoOGTwt4EUSzSiO7/0BfrDP7id/uHv/4bm5yp04OAylUoDGo371O5vcr7aTm9IA7ZJSJkDsGj7cMoi6q0N6Q0//r/Qj/+n/0T/8HefpE/81cfpqqsvp9OrT9D9D36Lqgj/XIK9AucoUb1UohrAyKqwgAGOrp8Z0eLcYXrLz/0SveENt1KjMa9O7m368z/9Q7r9Q++hM+uPUbku0UgGmnMW4aMRIQxncq87on5XGK8Sopdo1AVbGfYFYbyOeiP+TALChWXmTwZbP54aJXLUzFeqRjmg2YbL7CJcuoKGzHCeg7M7JzsWPauPqCIAYSVSCOwfANR72+JgxpHobC4Z4ItKFMR1IZpdo2XflR/5O3TuawMZYOYzRfQVMZOVqFyXUNNDyA8AMdrqhBB2ZHamP/N9QwA6AMfSdM3CpivApqm1TMFmXr+2l3nnMgfWsW6oA6LrotomTYc18oH3uNf7rKUtb7C9LPCeCF4INs9wIRpiHG1np0eO4FelxcUl1lGFGT0W26dOFKkJNrUG290AjvYHPTp95il66qkViY7nMX8NDw9kLESqC/HHB4Ad4YQdDMKRHou3vSBVKl/pKV7l3pO7KoE9AHhXxXtBFb63LC+o4di9xoQA4LAeFYLm3EEd0qzyLQ9Jx11ocvkaiJWdpZDrIRwoCp5lxmubHdbe1S9RiCEGjnQyRdjxy3fcA7T4OCVfIOLvh55TJcr3esb35gGfBgK7UrV/QTdVQwt1zQeT4UkoDN1KvcEGNoCcUHIBbgKwA4AKQyGYq8wo5Zy2QZIRaZsYJaFMMWiL55GHhhnASezWqK4GJUzftbDDCqRyXax01zhkM5QyKMWVWp1DTgMADhRUyV8sIQgRDrnLoK+FXwYreNgD+CvlQUHHd5y7V9kpkltOwjTzd6gTmXiGAHMRMlpCPANshWzMs1eMhWJ8heLOoRnx/xLCNyv7dyQKpOT+hQeshFsO8g+LXERZE6UVnop4vgdWL9ql64Nn8njEIDUAYIwbgOmzq2dpOOhQrSE5kQdd8Vq0m6VbDyEAWNaFfSeKtrCg5YaGNhu7WxjM9WaTWTnCig7Ch+NmYYxoCREtfRXjtADd+/ftoxfdeCMdO36catU6M4Kve/a1VKvVBXCHoRayUg9bsJ3sx7/b+7KIrqxks1u6gW33+J/F94y9J+MSiALAEysuke2e388qZBcAJG5CWp3fbgCwbEwX6DV4l1aY7k8xzWKPARwReLC4dsdMomaq3Sk8ULNyDb7yaGAri4aSDBpo/F8pUpzHxKZlxmCf+Wi6lLBZoetwVBBm+kg4OzHuCICJsxc6C0pbWT1L37zvfjp16gm65JJj9Lzrr6Mzq6v0uc9+nh49eZLa29ucKw+6kzBxxUmu3+tRF450gz41G6Jz8Tk+HlN/0Kf2docB1lqlyhE+0AbUjRB6y0vLrEttb29xOwEA97pd1guhay7vWyaExIRzG96DjrO52eZ2433WRdVxb3NTcgsvLC2wPtHpdulZ11xNL3zRCyUqSb1OJ04cYZ2kCmfGqjisQX0Buxn6GecRZp0JcilRtzugXh/OdNBTTLZB/j4xvKrPXJbqkLSteIrKZGdWAuCVfw3bpY1tOt/fqRuTs27ZPl1w7fltiO/LE55PefuJP8AhRmDYyB/TYRMFFZkt/GvGnTXnrLVtJT2KjtwNsudo3gxOVW5kH8wcs7yyiwHAJsrdZiQXmdsOLCnycNozOuR5Uy+viimWS6jIvPqLrMfdBICdbSRFEOq3Hv42db0Gj00CAAsQlCUp3rk8BnDQAGZgam5SPoM8QBD3e2B7nO93PKQ77vg83fb+99A/f/Kv6dDxg7Rv/wL1e23q9TtUKo9pXB7RYNSlrQ7sHjhjhdE47BE16nMEv/fu5pDe+vNvozf+1JvoU//4j/T+236H89xSeUCr60/RUJ2nEMkL4G15RNQA8Fkv0ZDPoRJtnR7RjS+8hf7L2/8r3XzzdzLNFxjoQw/eRx98/2/Sxz/xJ7R0oEL9UR/RnKmPPMSIJFJDGGo4q42p1xHHeZYdHL/VlMLMVzaajJlpi+80I5infyUPtj/XjSnLT3IOZWVfa3htkbQAdtBXxNwiv7Mje11B3fKYKnUBvsFgxh+A47225FWu1iUCWh9gdT8I4RxMh2juWtOBZQ74s4btJJzyTMBJdubT1GFmEgIwXQGwz3VKyiw1zTiehtlGQ3MSwjHmr2MAByGWXUO8BjkZxowu8pBYqURPNXDW6rTPhTtiem28z0m7f7B/htcDk1Giy0z1Mxn7QFHilGWw6YHN3aix7giCCNvJAOz2epyarNlosb4J2xl0QxBNWkitVm9wxBukPDl16lFqd7pOR/T3vPC/83bj8/t9FAS2s7nIHp7e8hzdIe94P78i2avdk8AeAPz0mQ57y/JpMtZljwEcGnT7Rc9UPswjoaaKHAyxC1fEwh761Tu8/XM8NhljH0SenmT2RhSGBP3BsSJNcXLaTZE5Elj5ijwde0YYHWJQg5IvDFi7NGsOX/dW1EM0uPb6BaebCwz8tUNbAWDAkGBvNJqOTcpMCuRrGw6pPxjSsN+n8aBP45ExSkV7FeBTQkQLm9jC4oDtKq6fMo/SL0hoDRimzD7F8wCbNXwwYEiemwCAATCDdYtwSLUaNZpNZpRwrl4OfwjgWRR484y33C0AcBGmaNDry/ByeB5h+sJgKLn00FwwbCV0Ndpjl1cDMTlfcEXr45DM0j8YSBE6Gu+wgRHMG1bghY2DfHkSulnCRXPZY5/JYyq1jKSBwDCuIv8P5ycBmA1jqwLc6CszXypVzgWMZ86eXaNBDwCwMHEGPWHyaKFqJI4Mh3oei9wB8AZ5m0djCfdtLPrxWBg05Xqd5ufmJAcx5/2VfEUA//GD/gOYZrCdGUqYN0Tz8wgh2aIDBw7Q1labeoMB3XzjTcwKfuELhREMxdxmC+YhLqU+ghbZYjIRvbh66m0e+KeblnJJ2fu5sCQQdfrNioaY2PLIthOfO5G3JgSA88pLcloO12gMgPD6v7BGYdrWTGhon76aad/c4fci/S0MAOcZD3OcFtJ64Yq9ADe2kC6YZ2aebJhmNXoXqS1LN473JmJx9iqwsIPpZ49QWYwpZK+KHiE6i0RrGdDa5jYXg5DMjz3+FB07cpiOHTtIG+ub9OUvf4XuvPMOeviRR+iaq6+i17zmB+jMymn67//9Y7R65gwdOXKYlhYWaWlxkc/rzc0tDvu8tbVJWxubbExbWlygufk51p0MWAYDGGconLf6/QHnDAagizN+cWGB9Uc43iH9BZvAwbCpVmhufp6NcdCLmCxTrtDGpoDQCCUNx7LNrW3q9XscAhMM4Gazxe9BP2u15pnNgTKRkgNhLJE/eGlpP5247FK66srLqdmCLlanhx56lPMPX3nlCX6+jvpbDRqNYSQUxz0OteicLYPcaGIE9QYs8J8sMk0Cfavg0/xYFNT7dgeAU5Z/0sdF7qS+qJP2gtlBwqzbq8emEqXbOV9Gp0D+rhxSUIPXI9tJ7umR9ECo8sRbcXjSZ87ftJ6oKf8cAsAS/WCCpvN6m2Rx5j87k9ajbdmxJk2ozyb1LnN+FThsdxMA5hWWcSmIAcDRqZoA3oaj1k1g4EkFggMJyn0gvl7C4K/YL2B/aVTLNN+s0L997av0gQ+8h/7xn/6WDh2cp0ppSNvtdT4beZeAnQHnZHeLtjsDduxvzSH4c4mGfaJqqUVrpzv0nGteQG97xzvpVa/8Afqnf/4Uvetd/y/d/dUv0cK+OvUGHeqz4zXCNcvZCOIxIEkOZwzQsV+i3laJ3vAjP0lv/tl30CUnruDzuNPZojvv+Ax96PfeR1/813+ihf1lcZDnkNKIxqG2Ci5jTIPuSABJBYDZTlCXPLsAfocdTQNmOWxD+mJ8zbpRMiavXswCW5DKibsiEctQt0QLkT2D9ZAKUW2uTAtLNarUStTrD8Suod+DwdzvCYDdaFU4wht+R/QysJdjIZ+NeevrfOaQr3NXwj0HKfjc12a2sRzAHFZawGiXfU0ZwgZ+OiBU9Qje22yNmrxHliNY7WQGrEbvynZ0eVFpovYU+6oIAJxkYEk6Ofzz2exgsGFJCo/IDpWwnpntW69Ro9USx79ahaPT+NEN2Umx0WKwF7ZB2NZgs7IoiKgXOuPp06dpZWVFHSqlMokOIyHBxV6rjgz5R8N5fiI5os2kOlW4E3sA8Hke1B2rfg8A3jFRXvAF5d89Lvgu7DWwiATKpaocmaYQRV5yh62FbfUVFXFtzPzJvUxriGm/EL0WmlNkHNyxh7nN4evUNBMXXovBT1zLceHgQj0tWlPOBSGnGMkBK15/Bpb6DGA3dDaIWp78JQaC+H033N+ghQGrRF5XDQ+M1aqGgGbWJli8AoSywgOAEwzUQU9jxqigVFMFg6JSlfDHDuwtl6mBXHH9AQ267eQ5pBcmtIIBYLBY4LHKYCHASAFPuakM0CqlQ0MSIwduFYAs8vsil8UI74hBFJcnhGsGYxdArCl/UPRgjJRnRCMWEF7zYCP/L3IcI2QggFqtl42DAIuRBxe3BM6lFxgKJdcuDKEGJovXLlgvGFdun/WFDY24miEMo+T1NY9Jp07p2KAWAKIcymkA8FUAZPMSxWPIxYtQifhZXT1LWxtrElKqWpMLiY5jsAdEJqX1ReUu4ai8fM5O/qLwMgDMAG+dvSuR+5jBbg5XKZ6UkBO8KKGAY0zYADweczslJzCY1mApVdhYfO2119LrX/96+v7vfTk/w8C63l2YAaz7V2g9xNZWwsU61bKesicUXfZFNt+9Z2aWgN353LBMOj7e5uhNobxDLe/Yc+/nlZkLAH87MoBnHvUJCrjQ2MYxg2gBxChTx9oxU/AEQj13j3LvdrCLvj4aFDvpplGs/9L29MYX+UZ8s/Af3zjjNGRm3MB0aUYmGAslmoYYqDa2tmjl9Fl66OGT9I1v3MdGLIRvfuihh+nE8eP0jMsvp42NdTr5CHKY9ajd3qbBoEdHDx3kdA2nn3qKjWXLi4vsTAe9COAvnmtvt/lsB5ALsBkRVYajAbN6AQDjHAcw2+/2+N/QS9jRrtuXvLvKXsF3+By6wvxcS4y8Kje0aXu7w3qQhLOu8PkPw+vZs2fFsW48VJ0NegUit5SpXmvS8vJ+dt4rlZEOpEkbG9sMIsO57OjRIxxa+sQlJ7jdj5x8mOr1Bg8sQlNffc3VdMMLnk0H988xWwpRYNiJTQ2xzAziENuaN9mfQgWWdHQGyTlRdB7q+PtXi/yrWLFJO+lTu1FvxnrP2womNVbKNAuXOtmek/CuJ8PgHhZ8GL4TR8Y8Yw4UnR3RIUyVmX6RKVNXafJTch/Ja1na9z4Ym9aKvLInYwDLljyJ0jd5+VlLKNi5J1xoRcZqwiKLPF4Av+Vi0udYNtzt9r3zqKfJ9TFkOHGiSdof4usrb456bySCwIH05DwP//iORwY0ynk/ooVGjbY2VulPPnI7fegPbqPhcIsOHFyg7c4a9bpbfHazAzqct0tE3X6Xc/giBDRCFtfA5O3BXNGg9vqIXv3KH6G3/cI76bnPfR7dcee/0rve9d/o05/7JC0dbFC7u8nvypknXk94HwxkIY1WaH1tQJccvYre+nO/TK997RuoXK7TdnubHn3sIfrcZ/6e/vITH6VvPXgvzS+W2bkb74EFzCGlLYAZgNf+2IV3LtdAQJBw1Qi3zHmAjR2MYGwJzM/YvBUVKjivHZNa7Uc+A5jA5C2z4zpy+zbnGjQc9Wlzo0dUGVMTwDny7cKkQSOqgQENGbCtBjmQRzTo4TmJutLrSTxl+M4zCIx8wIbiioku9OO3vYzcvpDtQEBm1FFrVKm5UKfOJmxuAOTFHsfhn9Eu5B/WYmWeyBoMyhWAV+pVBBr/tsB9Gv7ZvgrA58i81K3fOVhoWGch/QZrwrUhsu8aw9r1P7SMkoHDuD1ZXnIOkL4srbyIfKHL7T+wn5qtFqc4AQnDnFAkJHSZbXhwKEQrEHnGov1xxD8mdAw4Tcna2bNsj7QIMUb4sPVhvxfdR4vsybv5TNQZZyecczIh4Am2zt3s917Z+RLYA4DzZfTt8sTesvx2GcmcfjgAGM+ptToOfcgJ6oNPZtjmgy3LyOU80PyGeEdCVFmw60TSjSKhfQZwFradhOShPU2oyy5qLlRJNAyWs+xPYAGJtN9VW3C1uYurXSI8A1BQhB/CWTob14nCIxwUEweAGZQE+wG5MKp1qtQkHLIDxZkdAaNel8Z9AMAoTZRWVo9HADiRH6WuSprluS1RrdkSpbbXS52lDPQC1CzX2AgHBZBz5YJpbIlKYjYUYU1L2GkJocwGu4HdMASoBMu2Wq8KYwVgsDJnwVBhZgkMfgCNwaTlXMCq5DNoK/0E0ItcwSgL9dgfM4Aa4znIzyc5R2wF9Hod6nYlnKJ49RqwrqGgmXXMcG4QLtstPvFWhdETBlgOowgWNocxMtYzlNMyh1RsIl8wwj5zjuIubbcR8tpy+fp2nKB9Moo2Q3wrhHwq60NCPJvDgIUGQj8hV7CAGQRm+YGFjTCLFfHCrNcZ6MUlEX1HX+CNKaHChdmLufad3/Vd9JO33koveuENDKIjxDa3jZ0j9Ce6PySuq/iHOT6KkVvP0+RguFi66UWoyLVDJvVp2vcLbvvumEiTZ145ewDwbDPxPBoWkxseNig7A+hsvZz+7QtOPtGu7KwB3ko3XSpg2xRUwqaQdB4o5Zl/w6Xn7Q2e4xvOUA5jyGyVIbU7Pbr33vvoy3fdQw89/AidOvUkn6OLS/O0tDhPB/YvM9DZajZp/ewanTwJFixCLY9pY32dVlae4lQMVzzjMk4zsb21JbnQxsShodtbEvb5wIH9tLi8SGtrqwwK60WBHbzw8KA/ZAMagGOAt/hBPl+cudBXAMKCzYv2Ly8vMrjb0fzB0AFWV1fpySef4ny9eBbMXjiWIQT11tY25w8G0A2dA9FXoKd2+8hj3KBGo0m93oAOHT5KR44eZeYxcggDPN7a3Gbw/OjRo/zcqSdO0+mVFcfyveKKy+jVr34VLS7N0fb2BuH3o8cOscygk4hDYZgV7M6faQFgCKfQRSZ+YTlfBsYiAEnWkgmx3VJQpFRwKaHgvLXmv5LW9kn7lNU+2VXCVn6zu8ebr3vQBFtRnu4aaltqQ4PAnGlnVvq0BJgwQYMnHrO8sqc7H1yPVUFLH8Ppyk9RNafzZipwDkxxLBV6ZdZ9pch63AmQIV29zhJe1HCQNDn9+2/yXExi7GbuebFFGVhgog6hXKOCdWIDkP2EQViweKsluuuOz9N73/2bdOddX6CDhxdpONqmre2ziJ1M84uwsYypN+hzpLY+7ti1ErW7Yw5LXG8ABEbktCrVK/vpTbe+hd5465vp0MGD9NV776F3vev/ob//57+kQ8cXqDfYYNuBOT2xlUCjvIG1OxyVaePMkL77llfR297+q/Tc61/EKRQ2Ntboa1+/mz7z2U/SZz77d/T4qW9RuTQiOG7znxGc8iX3LEBSyAD4cqUGIA7OYMTgMIOgxqI1mbD/fHyMEwFgjTBi27F7RrdnjpamzM2l5QW64hmX09LyEoem7va26cnTT9CZswiDLWA6GMACPI4J+YtZzmD/9sZUr1eoXiszm7nbHTGjmYFfwZtlFJVlHG1rCCdVToOQPuQkueSK4zTXmqOHHzlJw44IDPoVR31pVhgIlsTRok4IBuyzUEPWQmmM5rxl+XM+3cCsy+JRefvz2vghcjZIZRIsLjjHuN1J+XmTdKTQ8oqfbGaTDQPmQehubptvE/Ujo3hrDvrm8ROXsI4IXRMALosA+bQRQa+GtGVC5GASxgCpQPqsXyNUNAgJAIAfffRRWl9fU3ubWjwtUgwTGywCYKGt9rw8tBuAb7QjewDweRnaHa90DwDecZFesAXmad0XbMP3GjaZBEIAsJ7jUY/e4Poqp6h4JMqBbwpQaq15N4gIA9gd8qkFhsFLeSwEYap2VUQORad5yhHm3+tV8ZHLfYZJIBERMNUuqc1+yDDPm9asCE5+YeDXtcBXiETrDFfieaS6b1yuGQ3by68pqArwl3O6yhyAsgSQswtFCiCw5fV1HpYC1FmIYFESAVaCRYsaPS0tQWsHuwM/lXKd2RyYb1DIACwDALaRcRLkdgKAVoWMkFumxixZ5PtlMFvnLbNlOFwOwiSDNSMAM8Bs5ADhMlVeLtQzGMDKcpWcvriJgeEsbGDzFATwCbYNymQgHMqgKoQwjuI7AJ0ApYV1I8xj/LH8fBXkIfYAYH/tmUKO8lGW5NMF60fKwQ+AeZQFwyhAWICtnDOv36et7W3qdrp8qYrNVxt/7ruyrHGf4LzFZQ3BHYyrgMDqPMCguyUqxEVI+gkAGB61PH4wBlfKkpuYmTXCAAYzCZ/D0CzhqyX04pkzq/SK7/8+euc7f5luuvFFDtxmr2bcxHQe2RwQtrYf+stfj/E1H/4kbU/QMgoZaIvsPXvP7IgEvP1tqvJmeb+AYS5xu/cbmlvGtAj1VNK4AF/KEVCegC9IgDMwKjvjSUzys0zMaGEZZZ1n+dhum6ExZetTOTM237AvDNrd+skzgOfpi6YPuzNWdSScxThHYZhqNuue81qPvnn/w3TvvV+j++77Jj1+6gna2Nhidi+ft7UKzS+0aH6uSVubm9RptzlVA9i9SIGByChweut226wzHNi3jz8rjcf8zNraGq2vbShbFud7nWr1Kp05s0KdbpsW5udpaWmR1SIBfcu0vd3m9+C0Vas1aHl5mXMCg/UD/RGgKvQD6A3IB4ywejjDYWhDCOmNzU3abrfZ0Qzvi45VZac2YSRvcCQZiegi+igMpDDwIe/w/OISsz22ttvU7UkqDgDI3S50LegrNZprzTPjA/oKdE7opycuOUYI6bi2sUaHDh2g51x/Hd1wwwvo+LHDkrZC03vAGuyM805fVOBA9c2J5ldCVKTg/eQZnXfNmqj+CR7Om99WVNC+JF1s+vUXlUZWe8J3ooydwe5WBeSQVIq/pzkHYi3Tig4g15S+R6+5iY+FHTWTb4/TYY7xslJSoIzzIGi5taT/RENiFxB65JFp576DVJQQl1zzTgLAmadcasen7d/kkowK1iwrWe1Ossd4u1WBLhtINXN7Ewow4Cyt7MDmkTJPc/UjtWFMsswiLGDHBtVGhqxBBt4xHVMeAEjJoWvh9D3o0J9/9I/pQ7f/Lq2uPkn79s/RM595OXU6a/T1+77CzFUAgrBPgHG73R4wq3UwRPjiEbWaZWo152j9TIeuueoGesfbf5W+65aXsyP2qSdO0rve9X/T//eJP6TlQzWiUo+BWfxhpiScz9mpCw5RZep0RrTyaId+7PX/md729v+VLr/0Kq5zbf0sfeWrd9D//Ls/p099+q+p3V6jZqPM4HAHTF8FkdE3AKWjzpgqrQodP3aAnbPOrJ6htZU22yrAiAVQPOqBiaxhmkEh9uZZaPs2G51vB7P1HpmbCNeMsWjO1enmm25mEPyp009y2OxGo0bdXpueXHmc1jc32PcfcsQeMkCEEPFto05Hwj3PKft3ewvp0SRXMa/jERzbZbIYgCq2nODUsPXOTTezA7N8x1Sbq9F1111H29vb9M2v3c91yvoBSaNEFeQm1iglYAOzec3kw6TtkjB9Ne0Xs4XxCoBfBdc5Up+2Udi82QCwcACE9OFAbR2QAAAOT241F4WXZeiYSAKAk++CDqyOjLHY53x2sDwwtzBPl152GcsN0Wyg73HUPoXYmeCikQ0ZvAZbvlxm8Be2LOicAH4R+hlEiqjOYTZDs42ft/27wIa6BwAXENLeI7aOplfU92R4UUlgb6AvquGavrExADhaVIShG/3aDFTpLShyQZys/ZlhpQt73xd9UNtvhuaU05wVIE28YXkfQop8ShedDpp9R06/XoQAYGmrsEDM40/+ZrCT8/BawjILDaMjqFqUa7MPAqqmKoxajv/jHABgpIPRDQppb3NTGL+qdDmF0EIaw6OOQ/8F+rrkleUghhrmOtDKXT84rHGDDXxQxiwEtCi6rD0rQI3+ifLGY6Cus43GHCtv9gOlDQZRDj+Md8slDj8YhHcZ0kCBWHwG0JRDXnMOYRhIEQZayjfDLPcVfYMRsibhsjkfMHuUjqiPftJYwdCaA4rhVdjv9dUg2RV2s4UZVNBVlGozRGiv2JMUhlB4KkoIaxhjwTyGURhsF4DKlo8ExlyMFf4WJsw29To9Nu7K3VLlqIzecgUGWWk7ciEz6M2XYQXdvTw5Tu+WAdd8z/gnwPcqg+8Af2GAFqayhJGCgVbCQCozG/8eCmgtYSwRGhIAeZuuvOIKet3rXkcve+lLaWl5mS45dpQWl5eoNwBjGmMo5UrOYwkhLU4KwWUnsEOlL7bMg+/b8lTciU4VsPKkbvE7Uf9k58cF9XQGvmlHTmZ7cwHkC6q3kzcmxwAnMsqYQ7kGvMmbpVFu6AAAIABJREFUtPtveABxXv/yGuP1PxFsnka+F5lMowaa8O/pALDPuMkTs/+9GCCL7YnOgVIXe2AGlBLtezvjzaCNc+6xU6fo61//Bh0+fIiufuZV7ED1ta/dT5/5l8/RyUcfl/CPoxGtr69Tpy1sWVj/cCbzWUlEiwtgBC9wFBLoPK1mgx3D2u1N1hUQknmkqSWG/SEzgYWJ26KzZ9eoP+jTwQMHWD/Y2t5iMBhtRBhpGG+hk7Q7HQZ/AbDiD96Fo1oX+oemuODPBn1aXT3D5z3O8Lk5YVqws1oPz4ojIsDf/fsPcNmnV55i50M4jiGlBNJ+IHrL3Nw8LSws0Pr6Bkc6gY6KIUFZ0H9QPsBk6JVIZ1Gvo601as01GYxGRBIwlqX9XTYUHjt2hL7jxS+ml95yM11+6XHWO9gJDekKWadRx1jEhuGQkJLWQ/RumyFRd4OEvcubC/79apqTsuA0zLmd+DVnQZ7xYqR+u2NMsoqKPZvnvBEGgJIPS7DYQr0KgQnZB3TovdCVUm5iUQdS0UsllCfeNda+9LbgXdkNByvc2fCq6vbBCE4zi7yx4Nf9Xhdsc4HhLOpMECrKMdXi/TK1IGsNGO6SvluffwDYw/4KSHFnHplsLDQFwc5UvaOlTHIWhyr2Jk/2Sa7Oz7osYs9GwN5o52x/tG3S9gvZDVQHUHsOr3YGS8X+Mt+s0dmVJ+k97/41+tOPfZQWFlt05RWX0nOvv5ZOrzxOd9z9BWp3N6hSAct2wOzfDnLrEkIbN2hrq0uD3ogWF+ep3x7TK773tfS2t/0KXXXFs3iFdzqb9IEPvptu/8h7aW4J9/Uh9QewncAGACBaHFDYkatao257TJ3tEr3lZ36R3vQzv0BLC/vp9OkVuvueu+i++79C3/jm3XTnlz9LaxunCRmhtreHzP7lH5QFIHIg4Z9rrQodOriP6rUGh9pdP7vNbFf0H+YC2IGcPmshi1MWSpRRaw7ibHdye7ZEZoP9YX5hjh29lhaXqN3dptGoT53uFm1srdPa+gq1e10al8cM+oL5C0cwSdVFDP7CpNJqIuVFidrtIXW3kbPY7HC6z2vIacdGZiKv2GBs5P27jbF4D19yiC6/7DKO6vLUw08xEG0mPeiIAHSdXUwd8QV8HlO5hrRfcBoYsYzZJgiQGLUy+1qAX5FLmaqNKjODe52+5GP2J6X3b7bVNNgrgJ9HmGt2JLSjInxciMzd5TZtdSWfK0m23zQAmAkdSjjwj6xDR4/QpZdeKlFktrdYNw3mgqVQESICbH9sA0TkmmqF5zkcDsH+hb7t6zdJG5fZ8nZ0U7toC0sY0xnVkYtWFBdhw/cYwBfhoE3Z5L1lOaXgLrbXZgWAz0d/8wHgAtO3wCOqqrkIXqEwvGqcC5QiA4pVofLz02Zc0Vn9KdIWpydFFCYF3JyyyHqmgnXBrUJZ26qkKZAXKEUa8sXTkqw8Y3pbKF4O9ysuoAJiVpFfrc5dgOFwAI84BkkF8HQmCmXmhgBoBasZoI4AwB7XmSSHsIRlgVENRsFoCGjHkFFhikhxMYXXaJ2aCCusPzCEjgZ9ASoRagi5ezlEseT34LwdlhfXzB0cqkiBXwZ/PeassT40LzAzUWoSsppDHUKr1twiwl4Jcg5b+CI8A/AXfTPglmVN4pXqcgS724ywnAUoRX1apzJTer0+h2hE+EXIoFKrcbhHsG3wHXLzsRyh9Efi+4CtjXzLxsDl0NnMdvH67VjWMsI8H/gip6sGFzrvbgwAGIwdsIjkc2Hx2EXAcgQD8OXLijkZMDt4wGN01VVX0pFDR2hxcZFe9QOvole84vup3mxSb/D/s/fez5Zl13nYujm9HDp3v46TZwBMAgiAIEiCIEGCgkTRLv5gUWTRVZb9fziU7LIlU+Uqy5Ytl6yyKJmZFA0UyCECAQbMAINJGPTMdO7X/dK97+Z8Xd+39j5nn3Pze697unveRQ26+95z9tlnx7XXt75vgWnkP8yLagyfLQKOMzutPfi673wzcG2bZK5+GIvinp95EC80GdgxuIoH8fw9v/yHf+MQ/7J3Ph5Xw0cdAB73/uN+f8jASv91dE8ezhAe9+LmdysdN2xAfSQBYLSNv+733Ii0CZt12GXTOpwVoNK6WJvFrR1/cFi/AIywv1UqNfnGt74l3/7Wt+TI0VU5d/a87O4W6Zja2spz36eiCIFTX7UEdhnTW5j9GmkhwACGqgrsAe6jsBdiQrYwnF5gR7RbTSnkCwycAwsCDFuwcvEcyCujPADNZBknobbS8uwZvB1A45mZWWUtN9vMAwznMOqIexCghyA8BPepQogCwDaXmqq/RKRUKhE8m52bI+u3Vq8QbEUZsAtgc6FMqKLguo3NTdo6uZkZmZ2b5fcAc+uNBodAq9WVdCojC4uL7IAqZKUbDdqCAIjpoI5EJZ1KEwiG/fTTn/+8/OTnfkLm53NUtmE7t2GjwGbyUUCq4bjBKfBe95n7A/a/kJ0Sgie9oTfJzrl/ADj8FH+v99hJIwJwXObv3uoyyrYYzd63c3HknAwXHzpneU7sIRO+Z/p0WC0J8JKdBYeyUeZEoKMrjTmwI8cAq956rjKsQ9ejgS/gPHDoIPKBiGDZ5mHOfjLJOJx0WZ0OeHSZacFauADD/gBgy+Sf9A1GX+eea6cq8T7bedP1w0cXANZZqopTA6ehCwAPOI8GAOBQOIcd0Rr/Dd+D70/Bv+dnsnL96nvyz/6H/0b+8i//Ql544RNy/tyapNMJShX/4I3vyZ3N65LNJaXRrDNYutlA7l/sbRkpl2vSLLUlmojJ/MJR+a1/9F/Ir/+j/1xyuTnpdJD3vid//sqfyf/2v/9zef/6G5KbiUq7XaXEMRij0agGuMBOQBDVzlZDzq09Lr/1W/+l/MLPf0US8bS89tr35atf/Y9y6/YHUqpsyrVb70m5WpBOuystlIMcwEb6mXFSkC9GQJVho0biAOHUB0IJ5aa2Q2BOg1XrTibnR8cF5u+bZr+ywUHsQTKadV1eWl6Qp596iikwWp2WFIt5KZV3pVwtSrGcl3oTuYsR3A7/lwKwTIkcEb4T2jiTiUkmE5dqtS2lQlu6yI6GOHe7fAIBx4PNwLHAq62ktQXRHgySZw7gnpw+f4qB81d+fIXpNazvENdbNTtLFrBmrSWDRJGrOIG2VLav3ZDIEGbKLQC3WsFkJiHHjx+XSrki23e3felqMyg98T48F76iuE8sQXnoX/tc1JFpz7ygCsfCHRogMRkAPAj8tW2YyaX5TvWa2nr2s7iyJGdOnyFRolypaBAfSShmHMSU2U7b0/hx4c9LM1VJR7a3tmVnO0871SdPDF7NDwFgt10OAeCp9vwH7OJDAPgB65B7WJ2DtOnvYTUPi95vCxwIADxqtOwHGxh26B4VEjuGsTzAAzOyCQeaITRkrDSnYd3SW2vlsZU5CccbPgEnUPhpI+WnBlQt5KBQ1kHMCRdVh6JljjBG04Q5+iCpOhV9IN0BgD3j2Ur6+nLfzO3rSfwa0I/gqUosw0qEU65Vr0unozl0lRWtAKgCmgr1etLCBuQcBgATjITMcUwlltGmysRt9wGX+k6mKWy7AEyMgeGRVOln6anMMkBNsqK1ahZw9Bg2BCiVgWollT2z1bM6rXMAxwHt5wjqSrljzZVMR08PUofKMCbDF4cHOCjNGEIOHgs+I58d2C44gFmJafvOZOIa9iyZzgZUR1lwgOJP+x64B/WGkUt2iuCgpiAxnLh4hjJ78VYw3t2kL3ross5XgrJ8Ngxlm8OZI9swoDVXisGBzZ8Krut9bcqGw8mbzqRYT08mx0ZWJhKMvsX7s0YmF4/tm3az5UlZ471++ctfln/yX/0TWTu7JqpirX2PMuwY8PpkwJwLxleHj10jloRHbmc8iBfazyJ/EM/f7y74Id4/wLE3MfhrFqT9tP6H+OYPx6NHAKTaT2PG74cOQNvRMayeoxlOe2ENP2gdO8yZzb3PTjbTTPuZS+psnK4EDaqyLmTP5es1oSpkKMUFTjTm1u2JvPHWu/LVr35Vbt66SVASKhoIbCMjpwmnZVGZrmCxJpIm/y4Cq+Bwhe3UkQxSM8ST3KMB/lpHM4LRoN4BGwuBc3B81eo1qZRKMjM7K7lclqwJMHXbrS7ZuHhtyECjrvg9llDmBFi4sG0g4wyAulatG+AVQHCT9oimAoFDFXZEhPYTcguDjQvbA/YlbB0AuaVSWXLZnCRTKQLQyVScNhwAZyqgIKVERFg2AGYAxrA7VlZXCPLCHkMZAMZVqSXO1BgoH7YSnrG7W2KuYMhaiuA9EpLOKNgLZ+LRY8fkxedfkBde/LicO3eCOQIhNW0VRwA861nAyuZaT6+P/vqzcci8dL8eiMVZF/Ho8TblcJxo6gZZLxroN+wTZsiMr88088c6/oMVCB6RbIBjfw3ZrO7jQmergL0/7CxqHu0Be2GHtndM9MeABijarCnmHQb2sfvQwQ5xC0AN7wCr7qNXhMcdXznQCOGBN25I9Ctp7ceimw54HAwAB/es0fvbeAawvr/bv+NaZNzvDwMIPF0/PKoAsFVRG9Wj1oEzZNSPsf94Zg0E3rsz1PFnMGDEqEwY8sH8bFbefP178j/99/+13LxxVV7+5KeY3gF7u0Q68ubbr8mP339LMtmENFp1aUEtqwM1tbgkE1mp19pSLlSl143IqTOX5B//Z78l//BXfk1mZxak3WlLKhWXW7evyr/5N/9Svvr1P5RqE6BXTbKZNPdw2BnYswGKAWirVDqyvHhMPv2pn5KXXvqMnF27INeuXpe//dvvSn53QwrFu/LB9XdpC2AlAvu4A7aokSRW/4m6IiAkB5ASfwLYjGch/SzSRS5dI1/Mecn8v9anpB4Jd35Ryhi5cQG4olyThJfXOcGRdnVFoPnFS+flzJkztAsQLHdnY12q1RLB3kJpW7Z3kI5CJJWDTwU2mRAMBpANcBzM6FwW/p6ElEp12c0DADY+NoPZwubRuHvDfObfXeUf9bsREMcYMfLXJ8+ckHK5Klu3tlwXBv9OkNXYUpbRqjaptgF/B5jOAs2qxraHUokzxrk3Ragmp4p7qnLibiBIjYFPBwQLBOvb9zFHIvphnHy46nu0blPra7LrRnjPD+1SjvnkrcXWXkdRTt3s2p/OpuTY0aNSLBVlezNv2kAjsHKzM3L27Fm2Q7lSpq9Nm1/nF96brF+Tqg62NWxs2NGF3YJs3NlwlPr8lHLhVeIQ/A23yCEAPM42eJB/PwSAH+TeOdi67ceGP9iaHJZ2T1tgEgDYPTb2L+ljGKzjzvOTjLRQGftmAE/yTOdFPRDVSvJ50r9qcFobKxBmNu69bfkjAGBbzYFFmS9p8Hg5ey0g6QPAlqlrndUK1BngzhxsCepZOeUBALB1kipoFwSBwSxFfjUwO2FINiEfWKlKu1U3TE8/t4ZliaqxZWVXYOhqnlxjEQcMeLB/AarCkaky2wr2KUvXeU84Uo3ss76ryVls8pP4csxq0FoZYhuCaVmjPPhGhIAzZAPBogWzmUU6En+2+3y2sHYIZKCZDxhRkYxcVTAzkVQ5aDybkYMqECepZMI4INXRC2YKGCgwSnXeqZFMgxqOW8+5qNo/lOpJxOkQheGqzFr902UTa05d/Q2MWlsHRt96hw+jpYT3BDhu5LrJPubzW8yX4uVANvpDmt9Z+4Yzwo5JkolweIBzOSrxdEoyGeRRgUNa3xfSSXDc4r9up03HLcrAgc3mEEwlkmQa4X0gVwkm9hOPPy6/+qu/Kp//2Z+RxeUVZUibUwzuxTu5ARj9TkozuyJhd4x1rI5YdqdcP+7pAr7vwg/iZSZd7AZV9iCev+9G+PAKCAHAZgpNXp/7zAyZvGKPyJUDHHh2L53oDSdl2H7oQPFEb6MXubLSujEOv3mMBKJdbffsFJ+g2qOd2WEQaW+Sn3sBfzUIDvaGXT9dY1AdZmQQWuaPSZewWyzLt//qr+X111+XVrOu8o7tprQaTdoOrWabzI1KpSox7LvxBFsJTrs0WbYtmcllmKsXgCyux/6LXMLYc5kfF+V22pqbNxKlRDTyBV+6dElmcjNy/cZ1OjwzmSyll/FcSOLBUZZKJym1XKlUJJ0BiNsl6AoGLUDpeBSBaBqQBzsDYLNKMmsg28zsDFVlao0alT/AOAYwe/v2OoFnOO/A6EXqDHxQV4DRsINgWwDkBbOjuFugrQPlEeTzQ+432BAwNeG0xjt1Wi2+J+ofTyQlk85JtdqQwi4cg5C9TDOtSDSKoL6kSC8qvS7aNCkf+9iz8nNf/Ck5d/6kZHNpBqgBCEaAGmw/prsgtcc/IaiR6A/aMTzP4OgOTDN/5kwwBYZeMgyQdb/3iDt72ub7b5oOXBr9dpYTZ68KNrU+O/w8t0acen1VdFajMesX+tK/2rGlzXnBs0mZbkY/eo6CPa6JIy3ryo6S0TZA2D4FA9jasgPaatj+ZS5VAHg/I2jEs+37TlH8yLP94Ncz/Wfapa/xDgYA9sfX/g2u/ex14wMopmjsEZdON0cfQQDYnR+jmtTL3RqaRBPac2MBYBtsbjreKoBgDcmmE/Ld77wiv/0//ndM2fD8889LKq1BTZFoV9586wfyxjuvSSwB4LPNfRF7GvYcpD7otJADFb4NSP0m5ePPvCB//yv/iXzm05+TYyeOUeUsv7Mh12++L2+99ap8669eke//4O+IziZiGnAu0a602nVKIWOvBthZLXTk+Nnj8uwzn5CFuXlpNWvSbNWkXMvLtZsfyPrdbQKQHWzF8D8Ma1/YO5BORg7WtAKOBFLNOd9jmDpxdwFTVG+lDRVLKpjJlFfu2mzSoxEc7gIcTMsLz78gi/OLUq1WGFhWKhelBX9WtCul6q7slnepOgYPTTIpkkqrfDRYr5CATiSQV1mDysqVppRLHVVTiUWkXutKCyC2YQOrAlvQptYlWW0j3zfTk9mVWcpS37l+R1qNdhAAVpeXBwDbJvV8MQZI5k3Ma6v7lsumJkeDNmZwjSNY7iDEuA4qL/hA+YRkgXjUY/1adRkFoTVftQWEDRbtzS4bCOUPAXce2RRrwcno7hHk2JhCua+CbJFMyvmL52RudlauXb8ud29v2I2Xv8PWXTt/jn/CTqQPz+T8RRFg/9rUalQQ5PsmGDS4fueOVEtVZUybuemRGcwcddfO+7VeH8yqf69LeTQB4FF9PC4+/F63+EGWfwgAH2RrPthl7etI8GC/2mHt3BYYCwCPay4vB+24C0O/TzPCDhIAnua5aip6JBEaT+HVPsQ49oBUk3+URYxynAwAgP0q2r+NPzL6bgHDrzWArnVW2wg8RLUBsANQCcNNc64qI8QHgU1fWSBPm8GAe/iLyXdMB15UUtksc8XhF0gJwjHXoMRwi+F5GllnNHI80NlYboYBbAFgSis7H2W5qqMEDhMaZtAntGC8AYNtFKoXDuiBtdoy9j6N+jSGJR2wfv4PHJBsLjc488AQgcNQc+cZANgwqq28js1ZazuZ7QyDmLmDtZ2UDax5eywwCychQO3Z2RkyVCBDw1zAjbqCnYy6xMCxUkHm4GPDHXnw1HzMcPBqfl2VrbF/WvYynKb4O6MbKY2o+VnQnnpoAbBsZK+thc6+Nfma8RvGSc9Kb/sOaw0oUKlqNYQtc1yBAUpp9zoqgReP0zkMFnDCSDTCQQrHK4xxXEu2tQHh0R4oEcEFeALYTwsLi5SwqlVr8uxzz8qv/8Y/lp/49KdZB+ts0+HT7/gZaIz1zb+wg23Aujb1GjLl2nhfLz+Il9mTZ9hZZO7rCz9YD9svADzubfbvrxz3hEf795Ajz+6nE7/0pACwLXBCx+HEz78XFx40AOxIw423dPb2QmEmol/KaBnZQftIuAbTgha6O9n/H7Z2apCeSjKT6iLrdzflgw+uytbmtly7fk3KxaLE4l2pVHalXC5Lo96SWrVhcuQJ7QiAtrBfwObJZdOSzYLJEJX5+TnaCZB1BgClLFv8CbWVGJmzAFVTzNublnyhIKViSc6cWZP5+XmyUGwYIew77NVoB+ztqC5AZLCI4IzDc8Cq3d7eoX1AtRhjC+H9YLvkchnaJrgfrOH8bl6KxV1ZWFigU7NcqjB1BUBt1Ady0gBtYdvARoLdg/vAGobt1GjUyO7AO6DtACrDbiCzCV5byGiXS1Kv1yQZT5hUG1FJJJADOC3tNoLxEPAGxjSYU3ASwrZC8FpCGo22LCwsyRNPnJfzF87Ks889JRcvnCG7qtlq0+kMYB/2piqphPrZAf2nAoFpiDoj0JKM9zYt+rDpyYqZfL8fgK06Y3+yp426ygLA3nNCYLv+cwAIba2PEADct/6My+Fp57HtT8v4tf0U+LcJjjTV8auqHeo/22FVB9DqcEso+Bu04EKAbKj+4bOl98x9mYEjbnZ+mvQR06ynCpD4k6JfseJgAeBJ9oNJRrW//k9ydXC+Tz77pizbfcxUyMWjBQBP1b4eAGwab0p7W70g7nk6aJkwTNwDCLEDmdRb8DFEevL1r/6J/C+//U8lEunIiy+/JJlMioFcpWpR3njz+3Jr/bp0e03pEAD2WZlIp9BsdAQumlg0Kd1uXBq7DTl+8pz8/C98WT77k59jXN/ly+8w1cGzzz4hP778jvyH3/kdee/H78nC3AJBwGqjItX6jqTSPUknE1KtV6VUbUm91pNmqSvJdFzOnz0jJ08eE8T5X7txRa7dXJd2A/4MXec8pqT1N2kWCulBRtgA1tbfwsxbXuC/tpWbw90741s/BgBgtFUySkYx/B1sUwvgmfYkONztyclTx+VjH/s4wexCPk+bYWYmJ7F4RHZLkIIuSLvbkmq9IpVakUxr2E3MA2zkkxFox2B7yv7D95OSudkFqonsbBeksFuUerVDMNtKOwdHgfE1QQUNDNwuUnLE5MTacanVqrJ1Y0dtAGtWGK5AAAD2/DjGXLASzGgg24aA+FFncy1tTQP2KnirtqcHaJphiufkckl66pqNtiRmkhqwV6lLu6ZBeaq2Z31mTp+xQO03x9XkrDwDdjPfDervk7YMR7jOFjq3MCtPPfUU/Xfv/vhd2VjfNANF/bfo01OnT1PNplqD0othAJsCwOCGjQqfHey4uAnk297elq2NLdqC1qYzriq905Jo7FIw1UKy97X64blziKU7qWHwAL7oJIFSIxVAH8B3GlalQwD4IeqsfVb1IZ6S+3zzj9jt+weAud2PbLW+X6cdXaGNdE8M4Gmfad4oLF0SZgNbY8fqmwBEtPpe3sI/MkSoHx/uczI7To2BNoWxpAIbjT34B5y1htkZAUNVJYppYAIA7HUMu9O3qPRc7bgMtGIK5hoWMRihAP/imQwlBdPJFN8fudTgBCRrVQwA7EhAG5iaEjiWhau2YQgANoxlrYqCqQBnNTrSj57EM728WpZZY2QT8T2Abxh+lFGCYW6ccgC/8Q5qwKlsN7oLTlA4RQGWqpPRz8foDiUcGtjn5lDCd2EuYM2VDCBYHZ76mmQFd3uMLAUADMckcvNayeZaHUyburRbLVXOpryOn3OZ9cSzKK3ckwjKjyMa18jWmHezBxxlHKtsNroSfY73YWQjAGD2P8BmlXj2E0860t+Un7LjwyayoXtaw07VVW2wX98BxTqgTBy48A44FMVjZOSQBcycO5BPAgsajuOeMnLwLMpSahtpPhZlLyOqM5vN0jH8yU99Un7uiz8vTzz1BB3NOFAywNX0RdgZZIZvcK0ayMD/KIHAe1wYA624n5POQTz/Id60HYfRwPG531eb0iG138cd9P1j2+Rev9/9BoBtA94HIDjkV5m86w4UAA5JiN7j9+4Hgm3ueHUODYeKBjePmnvTrX8BhoAFjtxm8IpTJyIMgdvrm/JXf/VdefXV12Rra4v7I5y9i4s56XQgM1iQeq1JYBZORzBFYB9UKxXadvNzs7KwgBy46PUOpaBho21ubZPdiuvhScW+jH12Z2eHgWGQTYZ9sbG5RTbt3Ny8LC0v06bJ7xQIwsJhhiAtMJEhFY29HowJgMnYq2Fn7OQLsrOTN0wQtSMBJEMuGo7kVAo5frtkL4FFvFPIS7lcklwO7wdWcoMGGGSkYR/Mzs4xjzAYzDXkeBNhzjrYUwCvLfjbbDUoY3306FGykZvNhgb5kZXSkXazY5jTam/B2QrGLxi+ABdhO9H+o8MYAXcxymaDDQx7FO88vzAnzzz7tPzsz3xennriEu0P2lt0unoTOjSAXHnoCeyNEbNzXzvokKHrQxL+gwefPaYb+/7yZiCwfVReSzD9ohb80FbyfgnPVQ9c6e8er8Rh89uzHVmIZ//yHGYCg92zqs2DqPPfKPuYfJbBmts3G9I43tc2/++g8dMvzRxuHNylZC84+ydf/kdfOaCgca8xpMBJgGAXAO4Hf7UHRy3Pk0pAu1WcpF6TtuaeAp7utc0zgDU/rs+n3QMnbZ/9Xqeuk+nWqKmudgbQVPeZF4O3A/CTncHO1JYI/BZWUYv+DaRy0g/sAihr/dmf/p78y//1f5btnTty6dJ5OX36JKWKr12/ItdvXcN2xT213qgyuBrHdezXqrZlkMNeTGo1nLmjyriNJOXjz78oa2trRgo6IUdXV6gekt/ZkkwqLU8//bTMzc/I5ffelVe+9TW5cuUdWZjNUmq6VK1KpxuVbjtC0DXai8ji4oIAmMuXCrKxtSP1alfZvM66rcuiv2d2W+o3IA7JPE+6phEc9vwtxrViGj+sVkG/QVJTpHWb/WnZvKFh7n/88cfk0qXHCLSWS2VKXGdzWbZbuVKUaq0knW5LWp0mwe92p0YboNmEnwjs34ik0/Az6W4EvxNyIeey8wzMK1c0bUahUJL6blOD1kOGuGXi0sdl3nPx6BLVz25dW5cWQFbcE76PuYit0oQ/Gu3f8BuYurRZO0qCcJXTuD/xO0s28J9B95UpCJLc8/MZ2kq9WESWV1ffbh//AAAgAElEQVTZT5BHLhcqDqjtV9Flybp9xx28b3/wv+g7/3l+TZ0HWidju5v6LS4vyFNPPUkQ+p0f/Ui2Nwxgbq5Dux45dkxWVlaYCg3Bfv441IA9XwZagy+rtapsbGxIHSlMjC/SQtjaNo4a4fRLzn6XuYfk/jGhjgdmg9zf5jhkAN/f9j582r1vgYd0Kt77hnnUnrBvAHhcgwzKyTvt6ApZ1lMDwNM+z3mngVuWkfDimV+tNZUfNs4Ee/gPG2gDmyoEQHlH+UF11tPMQDeHsks1L6xrGXa7cGxZ69hAdZRThqSd5lyjIQdZZDI8YQyFjEcvzM3kJfGYnnhvy6CNSjyZlplcjqBdhYyUCi00m6uWTFECr9Y5YYBMslr1VBsAgCnPowxgsohxZyxB9iilaijPosaajQKlIWbzBJsoRkj84QNHJhyniOwDkIxndQj+wlmnRhwcfjCKKRuEfHvGUUMjb4AzwTuM0FB39GgMcAspaLw/o28B2EYiGpEaQS4WlaPJZrJ0lqLeyGsH+cY2pJCZH0alrwEkW2ln1A/O2S7yzhEAVplGCwJrnU2+IGNdWzlkKwHNf1MmuqMAMBjHaAv2tS8Rbsesjm8wh/XQqIERdqzZfzuOKHYxDhtoXzhckbtQ2yiaTFIKWqWqwLpJEsClVFBbcwMiF7CV1ya/mJLUpt16XTqPz507J08/96z83M9/SV5+6UWW1zb9xwhWXm9klMx8Ch4t9PA1+OA+xim7jzVl3JJ5/3/fz8vsxe0RfsP9PP/+t9aBPjHMGDrQwr1l9aBLvW/l9TkAwk8eJ9G535p65btKIFMUOlYCeYyjfuT9e5832q4u6DnFPO4LWth7PfpaciDgPry9p/TtegX5QLAFgJ1nTDGmpgOAjWXlNjUMF7f5vN90T4Vs4PrdDfnzr39D3nrrbTpxEbDXbADI7Egyif2tJaXiLvPTMh8e2SxdBuMhuAwMFuy3Me73SC8BB2KX7NhqpSbZ7BwDqkqlIocEQFsokYAtiy/IbulCWg+qKJpnt1FvSrFYos0CW2ZlZZngMXIPw9ZJppO8FmBtPl8gQ5jBZ0htARsoGpPFxUXu2bA7IfOMYDxauL0ubQC1YYS5eZEaA/Yb7B78u91qk1UMew2ALOyn2ZlZ2nC4Fv2i1zYZXHb8+Ak+A05dfEdbr90la6VRa/Ad4NikQ5QBazFJpTJ0zQP4JmCMdlWjn7aWBkLGpNuLsP2+/Eu/KF/8wk8xR2ILEpHWZjV5+QZZGp5qiu33KadSIH3rgGky2fo5xXrWP2GnDoDwbcoAeXNsJczxJ3SdL608rAD/vgFr3KAADueyAIA0oG9UT8jwkDmulf2lZx4NRsRb4ntIoNtzIr7OplO0pZVd7gKVfgUov2lerP/x9nQacpgPO2gOqr9db8eMuymHZX8NhiDM48odByxaAHgUy+agAWDvFD7FljlqcD+IIPC4dg++z4PLANb9ZPKOmvxK0wLYb6e+yW+9YQxgnRe+wL0CTMYHQvWuKITG5Gt/9ofyr/6PfyHrd29IKgVfQUfaHaRwqHEPTqfSLKlEtYsmA7+SCQRT2/Ij0u5EpNXsCbIjQIALIDDA2UtPPyFPPf0s17D8zo6kk0k5efy4rCwtM0duIh6VH779ffn2d78hdzeuysJsWiLRnjQ6Tak34VMQiUfi0qy1pdXqSjwVEcRoI56qWe9SghouE5uOi+2IBokZZjBMBWscGXYtgsiVHWzSZ5jGH9YFsURMYqmYdJsd6bQMA9pRLbTBONqJEXn6madkbe0sA+egnkKRNZPOAdt9vVmVUqkg3QjW7I6UqztSrTcIpsOlkkpFJJOJ8e/wPczk5iQaSUiz2VaAOJ4m43p9/Y6Utqo+DdadUHStmAB8SBrnEgxuQ1BecbPkkQk8Cq1Wne4YZfHqmPdAV/imMGbgd0ooExp+MPu7JT14bk3dsvwgJpblZWiTWDwqi0szVFpJ57IEgGGvFYpQoilJqwbflFX40x60/WgV+OycHL7+B31JZjqYP8IsYitRrfmfl1eX5dlnnmEbvPHmG7KDHMCOzxYVWlpZkRMnTtCWRNoOTYmM99S9muxfBlnATq7IbiEv1XLNpBUz72TaWlnSer/NMb2fNWGsIfTQXvAoAsBukGd/x/QHHD+0nYf5NM5ce3hf7rDmgRY47OiPyICIRuP7MF/HO5g9R+MgnrAdZRPUIHjJiBDYQZLUUzynr9tNeYEINvsu9B1qbhICpwYoVXBMIcMRQen6qL6Z5nxhigjWKQjOWjPJA4Ap2+s7lcFyQKSoe8i0QDGdFAA+Tf1VrhlAoB4O7P97xpo5xPuHba2gdZKgvHQ2R4k+yA/WKmU6KeFcs/lqlQmqbcby4RA0LFFbjgsC27p6eWeRj83kuIWjE0YtJPyYI9jI+sDpCAaGBb4BJqJMMGOUsQxwV0HkXgRMWAMEMtcu8gPrv9WZY6SNSfL1JZQso5cOYBvFz5OJYz2TCaw5kMnYNb9HEwlJgPFKkBIHhgxBYDqJajUplkrSqjd0bBkg2UpYoy3hkKXkYtsHgFFhOCVV4llZK14kqek3/EapZQLd+p71RpN9JZR4BgBsGNgBEFgPny7ArWPA70cbkkp3led19AcwAXtKjaO945LOZikbBPYv+sKymHE/JcSRB7nd0pzGRgWbfUYgP07GEdsuNyO//JWvyG/+5m/IkSOrNOaZtMUA9+FJ5hwrdPwN9KBO4lAbK3zwkO0ge9nyJ1i4J26FvTx/4sKHX3iQr3AA1XnQiuhzuo8nFgVeoe9+99cpyxrWNuMcqPsZWQHn4V5oUpN4AkaVO/b+8QBIuN3C7TGu/fraPVCnA+pE9yEHyDAeEeHjeLnUceQZPNY2CX8xYAAGmmIi9rINdDOFWQDYrkMI+jKpNbA/Q9b529/5jvzhH/wR98WTJ44xF1l+e0eSKQCyESkUdqRaKRs2rqqcgNoHOyybzsjMTJYyy7CD4NgEYzWZjEs+n5dGoyWzM3NkuRR3i2TwAvgFeDq/MM/mg70xNzdHQNdnOgiBVqiVIIBsaWmR6hxwBCL/L/ZVPB/XAHSFPYKyIdO8srJKNjDaHNfU6lUymvDcWEyVPmALwVbBb1CSQUWgtALGBl8PbdNoSpIgd4aNCbsHMtGQ/kO5TC8RQ3qMpCQTSamUq7K5uUUAmEA5fc0IHoRNpaooBO1MftZMNsdy8Rz6Q03OYtowMZNbOQLmc0RWVo7IT//05+Xzn/+MLC/OqcJMD3aYOorhWKQT1TsTuLNQ7RX7mWq9UqXp0Z9RBY67d0zR49mQwx9gfKbSs2elIc8avQQGX67/acMZoPp89d6yb0M2o/5kHOVWqtRhLNnTD67B+OUZBE7jXk8qyK3dgoQ4Dwi0WZHDeie/Q5lwzLmjx45xHFMCPZvx6mKjWXGvHuV0fbLqU94RYwB7qv84ab8ZPAisQ35YN0++5U02aofXb3ANxoJ3XocPeD47aPzuZvmX09heY+s1YWF6WtzjJJzAvTBhNfwdr38bnKiIsWbKRKVMfxF7fUTzwWU9TV9N2xNe/u0A60/Rs4HumwAgrYu3r3lmwTKzHZj1B6/IsqwvhYpmEcllEvLXf/NN+Re//U/l8vtvy+xcRrZ27kgiFZN0BooaYKUiqLxBuedOSwcM5IwzmYikU1HmBG40DBOY7E+FnZHnHgFQp0+uyYljJyWXzTGQKpVMS6fVlvxOXnaLBWl2qlKtF6RWL0gsgrN3G2H19CUwuLyl+WaxvraxZzeR5qknTYDMXaPiZhuAayWC3nVh67aRf8HGmZv5jT+w/+M3qwDnDZv+3gP7F/LPnUbHgJLamna1wPprpY6xZz/5zGNy5vQa1VRgK8Efg2A4+BugIIIUVs02WKMN6XSbki/elV0ElbVBLBBJJQEe6n4+l5uXpaUjTBexvZ2Hh0ZmZ+a5F9y6fVvydwsa5K4Cc74JYHLxWv8NpJ/h87r5/k2jUGKAcvd1jcsRPhH9mD3Nk7o29guC3AAAGwIAr3Ry/oYZ1KaoAAAMxZb5pVn6kGbm5mRufl6gXAfVFeRNblQaHCN8JZPCxNqN/M74h6yf0Z0nYf+Mf711p4YWKGPHoXz1MwqB3WeffZY23Q++/wPZ2NjU+eMsUnML83Lq1CnOPeQxtsqNWItJ/iDoH5NmvS7bO1vM+6tAuWeomyAvK5PdzwKefjX7KNzxaIHA1m60C4o9t8D2U+VIE6jyCHTtIQD8CHTihK8wmTU/YWGHlz24LRCLJQadmSeu8Gg2rtna1R52zK6Jiw9IxAy8y9beGBUDB+4AS9yr95gcxpbhG3z2dCcve3gfWP9R7eKF3fl3BtrbO9tbs8mXZvZYnI5Fp/dqxLr+yRBLw+bUfL4ERV3A0ji+1PBxGtswPAFwwuEISSHcG0+n6WxDVHuzVuOhhTl8PU+COjiNO8NEIZqyzYHHAxptXT2TXa1cz0gk6xmOuDgZIHDAsCQHjIdcNAxVAIrYnAkOQwrJSEIzTxvqD+CbhrAFQLUtrDOS+YEJKiuDBexgyCCiXRBNiY8aiL7MkJrh/vTynThRiYBBEot5DGA4LDV/HPLcVej0tLlGKANp4ihxQAKorgC3MmvBbFFGivYhvsf9cBjzIAAZ5UScbKBsVnPtgdVSreJw06QDVw8ihgFsDiNW6hunQg0MoPaSPRN448ar24CTuAL4FvxV8D0aQx7gDBlDyP+rctwqTw1GEJyrAH/hTMbzyP4FIO8x7SFp3ZbTp0/Lxccek6effU6+/OVfknNnz0kDBw+yrHXMeQwtZ5XDoV3/acBqzwEZXD3GboL2TDqt18C2r3Hs7dX/M/kqenjl8BYY28sf6cYb5Nib3Ck8Wn3PbNkH0L52lR00EcccOMc83VsnDqCWB1+E73zYe9n7TCI67sETrY0TXTTiSYMBXP+Gyee46yRirSa41Z8jYbAp+F7ev9y/ABi0lhUlDtXuAHC6uZWXWzfvyHe+A+nnVwkSnTx2lHthubRLh2S73ZTNzbuULASACxslk1bmL5yWCI7DfVDYKJaLtIPA1oWDAlLS2HNn5+b4zGKpSAderVqjlDIcZKrG0ZL5hQXuubAZUqk0FThgg+BapteAs6wJVnBRdotF2j1gxaazGdoaAJQb9QbtENhkW9tbTJMB0Bi5hbFRZ3MZ5mWDkxWSz7gHOXrxfASIAdyFFDXsmaWlZcnlZpgLmIBbpeKphqDbqKRSqcrszIysrq6S/YM8yXD4ohyAusx9HDf2BoMQtbuZMoQAtLKnUH8GBHp5i01QIFRcIlAxSUkimWZ7vfziS/Lss0/LqZMrMpNLsY3a3TaDDOEY9iUXMXetAeHLkITX1v7hN2BAjkNBBs2cUaAJTSNzwYDzEX9xfh+3BAyjyOkT1BYbyi3oc/KHnjaIQG+bUyvaZ15ZwA8/w5aGvUwANwbmls5hPSvgXIN+Q6CsKg6hfyi/inlrWHm4AXmlo5EYbfa7mzvywx++IVubW5QHhf168dIFBircuHGLgZMnT5ySZColt+/cleXlZXn8sQve+MD8ZhoUUy+1n42iD1V1vAVDj1VuBMAAdYZhOyCLoYE8fJ3TPXrEImgA1tHLZOjX0D81AEA/4XIUoJ5oGR47DO0F/hpvnsYmmGCh954wWlZ6kooEzoXTPHqcvbKPrXQaoLS/LSd562HX7L0Bxga/GInl0bWzz58OitfYLcPUNHOJaahMQAnXicD4VTvFqnFRuYxpkqwErd8OnrI0FDawF5nUUda/gDJmcym5duVH8s/++X8rr3zjq7K8siC1RlniyQhBWDAXyxWkOehSFhpqIt2OMmizqRhtBOzZ9Xpb4gl9Dyh9wMXBD5Qt5hfl0oXHZWlphQH0WOPAJMaejRRN8aRIvb5L4LnRLEksjr0TqC3UwpDqqiutdk+SCVXMKJfbUq11pdUAiGseYxXqvHXNCSp0Nwaqu5m1z7IunTkZXED8iaDEABMM4n3ts9a5r0dF5pZScubUWVleOkJ2MmydchlM4CptHvyXzc0weK7RrDD1Rr1Zkt3KljSaDe4RKaawyEomjVRVc5LLLMhuoSw3b92RGFNtzEoiHqOcNGy2QqEo5ULNX/wskGvWxPRMUk6ePClbmztS2CqoT8O2lzcJ/cVTAWB9SatGobug//52zffONqE1w2ybwSljr4mIZGbT9FuhP2dn5yUWS3DsIN3G7m5e6qWaYcJaFrJdL0OnqbCB7SwDnmvTWZdtsJZ5FTN4gmdM7OFPPvmkXLp0iXbj66+/Ljdv3tTh7BxmESR44tRJyWQzVAG081bnrqaAS8TiUiztyt3bG54VAfUdz2DnxmQDx0x1zDP2spbuZwXd373+mNE9OBzU6w+Qgw/0ebgBYZcchTmAQFmkm9nY3KRqAttzGofJ/jrynt59CADf0+Z9oArfu0X2QL3GYWXGtUAfADzlAWIgAGw8u7qt+AfMvqU+uO+Mq+rA3x27ZPj9A55jTZH+zS5czP4cyGp8Kdw58LMHYLwPBLbMXMM81ndypaAdSzEMADuMTZUb1noGwFDPeHIHh4Kv0URc2RnIWQsHCcpQfSHmGSFgao7wuhFa40INJzU4zMfUzQWAA21m7vfuMsYXZJbhyLMsYHXWqUMHgCJYI2C5wmGKgxMkluHMZG0oLWwdcz7AaTwrRv4HBx9ItXWk3YKMG5jHCclks8ynAwBVc+0aIJVSMAZQNtGcxgLXt4W8Dw5/yCeXTJABDKkmlTjEwQ0STg1lFpuxoyApDnDK7gXgjlNNNA62CwBg5BnWFsU7InKVMtIGJAcgity72UyGDBlcA5AYhzk4OD1w27HwvOAHw2LwQGCvU0w+6BHOE0+SHAxihPNSzlmlJPHuYAGD2UsZchPZHI8jbw5YwTE6uzGUYXi3W00DyEOWsSkvvviC/Ke/9mvy3Mc+LguLS2xHlZjk6cc4F/0Dug71AZrrw6fm6DXJ3DeJE2JQQZaxvqeF7/CmA2qBQ1NnVEPeKwDYmAgH1Ic2oGnIFruPA9jDcJDXPtrLOHb38ykNvwPquYMqxrIJ3PIUOPBdSZM8K1zOuKYNOsumB4DBDNWPysfCVtra2ZW/+dvvy1tvvyPlYll2d3fJuIFbd2F+lo5cqKtkMylJZVLMTwa2SgugJoAiASCVoE2RTadp30BVBPl2V4+sEgS+fuO63Fm/I9lcTubm5zygFbYA9l1KPCYSyphtNsnchV0Gu2J+foE2B+wUXAPHJmyJarVK9i/qA/AW6h5k6GYz3LeRcxjsW+x7CFpLplO0O2CbkS3Z6cgs3i8RJ1hLG9IsQHivUrlC9ZCjx47TVgKICzsCbQdnNByqqCO+B4COD+y2o0eOUnJ6t4D8wV3mDm63kAdZcxVjiFinvN2TGcwYT7Bs2HXsIRNghzL1C6TxiBMEjsWSEouizTPyxOOX5Kc+/1l55umLBIFhv7Q7YIOqLUxVGdohaguPWmOCs7rfLcqzwKSL6YTeO+ssNi/dD8ppx5g2GLPujJFT11KgxDNkdo4BgJ0U2kaMWcuxs8p1OQdAPiWb6ZmF7+JXwFN16kFtRs8yKoPekZZRpcHcg21KhSPpSb3eIvhbrTbk7bffkfcuv09J9fxuXsqVkhxdXSXjt9VsS6mEvNwROX16jd+lMhlZXlqSY8ePSDoZJyOJJizY8JA8dV6mg9yNVMXRlDFU7XFk5HUo+GcrbYj+xrVnyJBLfkAnjJY41OO97cUp9iFnzGrfO+3v1MICaFOUPHaZD843ex6YZv88GADY69ZpHj3m7Sac4gNL2Yuts5d7+h++9wZw5/+gl0IbW3h1eNPZ508PAFt7AXuC3RfwTHuW5fO7PZ3HpgI2LRGVvFoagK33+CxCD5AyaCxAQ6RwQNB0JgXpeJFKZVc2716Tf//v/0/5oz/5f2VhaU56kY60Og2pNyv0e3DdouQv1rIocwqTVSsRWVpYpg9nc3uDz07ETZoDyBdHsafqOH/qiafk6NETTBeB/LVYu+JxAIC4rivtblXyhU0pVwrS7TUkFsMDAJRhb+pJpYaAbZFUIirlSk+KBZWH9qjPfvM7bG7jJxoIAJv5561tvu2qKhu6AwTYrCzHmbdO3AvW0+QMUlLkZGF+WbLpGZEulEEQEKT+FtgC6gbpycxsTnK5tMQTPak2dmVzZ12KpTxVR6DskMvOSiYzJ90uWjsu1UpD7qxvsj8QKIRAMASEZTIpBrq9//5VqZcaXhy9Zf7GEnE5ceoY7Y/163e4v2iqMjOQ3G2L6dKctZp9Az8TJU08P6wbEG/nrutDDdqz/c9BcH4inZBOEyooEVlcXpFEImUYwl3ZLealWtTUb8Yd6QVB9Kkx2P4bMP3d3cAbHlr5wAbvfoUf4Af7xCc+IRcvXmRQ4Pe//30CwNaus/MV9ujqkSMMdOxE1GfEOWwILZyvHaQv2ZHdfMm8gyF7WBemNzb9Pdpr0/0sxGN3sHt/wWDQMqRedCDVeNgBYD8+DmspCDYYWxh79txwIM30ABRyCAA/AJ1wn6qwd4vsPlXw8DEH0wIHCgCbg5w7eEYybdUmG/0xoNbQy0ZttOFRPKyQcaN9VB0nAHAPGgC2DebFRlt/lEKankNo8NbqsKUMC5h2pJWzpiy0KdBYgxo9aeVPXHNRc/SqF8v93TaoKxGsR3jfsNBr/Dpaw84wlAcODMex4bCRAaSCkatyzZqDCywTOidjyL2lbFjIHMKALFGSUAFUHFBg1CoAqlGrXr0M4yMWT9ARhINas1k3kfkxyc3MquSycRDanHNwRtpoxQCD3D8Bmty+MDjjdIZaBjDyqoApA4cojVsBAyHGgwPKhHMTTiTVauppPt00WL3qqKLUUrtDJ2wXDGDtWPYpnKXIBYiy8EGeOuQlo8ShZTcTqLVRgLa9rdySyRPszdgwAByc+VofG4jAQWTGAPoIgQIqsQ2jG/9RwjoWN3lskDMZ+f3QtzpKIJUHdnkqBaC8JefOn5Nf/43flC984Qvs6yaAbHQpoqV7iD5WwBntp2dCf1xbn5PvH3NPU/6SNG5p4HQbt4YNWeEOAeCD2cP2V8rYHt5f8Q/53fcCAA75ew+ghdy9o7+4/UTgHoyD8wBecWgRdvwOGccjJTDdhWuPi9i9fLUpyg73k2+ljGmf0DMODgDub0/vG/MXFXgB46bD/RlOp1vrG/Ktb35H/uZvX/WC1ho1ZcGmUnHJZbPSbtWl2agz12w6kyLoWqtWJQbbxzKKmB84wTzA2O+hLAKHIoDb9fV1uXnrJoGmhfkFsmitsxSsWeylR48dpQNjt7BrGLjK8AV7ljmC63XaXABX8QH4izoCXC6VNc9uMpVmUBbqUWZOvToj5JnyYibLHHJgSbYasFNU4hL55WDzwHENmwj2AcqEoxR1AwPn5KnTrAeANAThwQZrQzmlWmEZVgZ6aWmJdSOQ2xMpFcssh47xDmR5E2yvVqetairG3qOpwFS/humrhozHALY2naqZJKQrcBTjX5o3eGVlRc6unaYT8rHHzsmZMytkZROahyeejnHHFhk4dYfvS8FfDnb/8nzLZuEftna6zIeR03SMBK+1to1/fkBRxiIfsjyp7eX/6NXfK0m/sdanQdyd5/gyy5Zli+BDAv8AWE1gImzTWqMhl9+7LJ1uS86dO8scvghK3NrakKvXbkitCkn0BoMLYGvfuHVDLl9+l+OSc6RSpX2KIAEAuZANP3XyFMfZ3MKCvPzSi2QCY76ofKB+AAaBTYgRRpEi8zLaMvjPV3Ky4IFa8AZ0CrTd6PYc2JejhtgQgN+e7sYu4VSD4gQL4NQBp7/Tw/sd7Tpc3AY5BIBtH+3F1tnLPf1jYu+9+mEDwN7iYiR3sV7YAB/6fRg4jnUEAeJ6psWfCKTCPtlo1D2Zcncps6x4zvlOmwHrOPOnU0mZmwG7NC0bG7dk/dZ78tpr35ZXvvk1iScQUB6TQmlbas0qFd6wzrCPuhrMAvWrTrMnzUZX1k6d4h575doV5uhNpaM8f9M3QuMkIrVqWy5duMBgFeydSLEEJjCQSLAkewIab0ta7bpsbq9LqbwtcC+k00jRhHVJ93K4KzqdiOTzTSntdpT9a7kB1k0UWKecMWECpQgg8h4XAHZGk2HPet8Y/6JlvPpT3yrn6APhwppZTsriwrwkE2lJJbKSTGQkk8qS8YzUFPyz3aHdAxtqcWleorGOVKoFKeG/MgLscjI3OyfJVFbmZhZoE5SKVTKJC4US2cRoVrChQUzIzeTIKs7nC/LB+x9IrYxUF1BCiwpIDcdPHqP09gcffCCNStPPuGXAXgbfDDig2VzAtGdiyvj25bK1DcPgr1mB+8U67BbDLG6wgdQmoj8pm+JYRJCfXb6LpYKUC2XWVdOe+ftvHwAcCkwK2zV9q4IXDObLXHhsddPpYCa//NJLcu78eQZOvvbaa3LrJlQ3glogmKMAgBeWFsmWV7BagzAZDNjrSml3V7a38p6ioL6L7ydSr5Qysu3c9byrjyQArI18MGu+naUPNwDMeWNseWWP+8oCatA83Odqd68+BIDHWrOPzAV7t8gemSb4aLyIBwDvcZ3yt/dhcKO2Y9+A8k54o9tZnS3D19HAgS7wkH4wyjfWQ88cI3E1soYHAAC7MOi0o47v77yqPfR7B/CRziUY0hb01OhBzQtsJJttuwMUpDSab9BpkxlAlyCfNcr0wOEaCbpBWivfBYFtvwYFuByT0UCRg17CkQZjndVBgnvhLIETE8YgwFXUDc5OHFjs4QsOSgVuTf5fI3MclL6z4GmMjFSCirjP5OJJZXBQSLD5YTQyorfdpsS05tOFQaCgNGFtV16asnIAP+N00EIODsZnu9UmewVOJLZwNMJDGVgxML7hZIUjtQeWABjEqRTf0eYrxp+4Bs7SbtsAwKafUIZKGSF6V6N9azU4rSDVrYdTPyOROpA8ByD7VHP4+p9+AFPaWToAACAASURBVNifqsatY1nfZhVgea5TEO1j2kJz96W0TQ07A1LQOCkCCIZjDM7nmZkcHb5wUn/pF39JvvSLX5Ljx4/zUIpDWrOjLCa0OxjBltHBUUTah/8GzAHsDa/B2964zXDc78Pm9CEAPO1qdy+u32vv3Yu6PHhl3hMA+MCb3AEABjlE9sEA7ndaPGh9ZBtzSKM+4gCw1/OuoynQRX06I4EjeZ8ZGho/Yfsq3PtB/Mllhg02qH33kbMH0XbqyLXrt+QvXvmmvPP2OyZ9A+QVa7Q9sOelknGCssj5Wy6VyOjBfkimByT4Gg0pbO/QSQlbB/csLS7IkdUjtB8QCLe1tSl3796lg5cKHMmULC0uMRXDbqFAcBT2UzqdoU3BfLfRKJ3VeKa17SAbvbIMGeYcgeFSqUSnNpi7sF/AdkVQF+oHmwjfw7EMOebFhQUC0tiKd/MF5hWcnZ0hUxIsy1nIJCYTZDXjOjie4URF26G+AG4j0ThtPAR58Zn1usFU1eYCCHtkdYVgcGEXIDZAXpVzhlPcWK/8E/acC/DCIGDKD7KprdyzYQDTJrJ9B0conOBR6fbgHI1LPIYguxwZUrA/jx87IqdOnZQLl87Ks889LqvLs4b41GN7UFbY1QcydrU+wY6hAXM7IH083YI69qgXYHWG5QCtqe+04ajHTwoAD11WB7DyzAuoPee2k2HRed0TvDd0qbYw279HhzzmDCXCW00plspSKOzKzs4OQZqjR49wjF69+oE0mw3KgN65sy7ptAZVwsl88/otqTXA8tLABeREBCu90ahx7kG9B+OxXK5Ks9mRVrMjOEOA1Y70Jc8996w89+wz8olPPEc1IxvQiEAJ2vc8Z2E8WqejlZP1G8TKlNszZeB8bIHwMQNgmtE0jjM5xr2rkqZmNrp/6Pw0s8BZkwetn9PsyOH20IAA92mTlHbIALatdDBgwDQjLtg/DwIATOavWTO5P4LxG4eEbEya7TbP4uVSWQPRjVIagkDmF+Zkfn6OssGWLunaI24wmvoYOjyrb25syPbWhrz//o/lygdvypUrb8r7V94R5GaF9HK9BQneljRaDWl3wFrsac5c3c0IAteqXTm/doZA8pWrH9A/gTOzDZzGXol/VyttOXd2TR5/7HGuPQhywV6MPZSgdrclkSjWJ4DaJcnvbohEWpLJpiSRiDKgC+fyThu/NyVfaEipiHy8PZ8FbF66z0z3gqT8VqH7wcj0u2Ccw3vwFw7ra7BAsxv7YQNpIj2JJ6Iys6jBdclkRuZnlySXnZN4LEUZYKvsBuUQ2CPYB8AARg7gcrUgxTJUHspc92dm5yQeTcgsAWBhSgys+ZVKjYFsaF/4OBYW5k2KMQTlZWT99rpc/tFl+i9Q7fRMSs6cWZN8Pi+b65smIM3f7qz/TfewoIw/U2YxD3Hwo7abDwYP3AaG7A0W9LVlZGYzsrqyqqkR4A+Dzy0OJZiabG5vSafeVvCZAQjwG7oLurVs/Dqq2RP6d3BrD4DY1t0YcEeJ0Bf2/PPPU8EGdiEYwLdv3w40BPekiDCNybGTJyTOeaM+S/Y1lP7abdnavCuVYtX335kgQTvW6G9kSjbjsXT3qUcEAHbBTX/N9/42yWY55pqHGwC2oC8DAbwAgX5Q+AAa6kMv4hAA/tC74L5VYO8W2X2r4uGDDqIFYtEBOYAPouBxZfR53gbfEGBQ8pL+/LsOFOgV4g5gxz1sTpTOs8YAuP0HxlA99wsAe2dPrfHAiRfQsvGf771X+CbXiDMOpYBp5TmZjHHmuESVBaHgJKWKzcamACEYoM5x3QLGYFga74plC9vIeTUgzLsNAQMDYYeBdzGusb73d1jM1n3mAYsKJjPvrWEBw1EIlq89nFHKrYkcsw1lLnNMKbgdZAD7TFgyVk10l8paa+gopBbhrEGUKAxByyKhdFBHjXncS6aPBdCNlCCjKOMqg8w6EuBF3ru6MgA81gmAYpujrEsAuNtqEzxO0CGq7GfkEMbfccgE46aLwwT60UhigymD5zDPLp27QgAYjlvN/+uwuI2MnIKnLgN4MABsjWp3dlgb2D2s2GgOCyRHogmJJZLKgIohnzOiY7WOcHCDYdFqNhmoAAcdZCzhfMYhB3LWjz3xhHzmM5+Vn/jMp+XI6iodd5C7zBrnNxzGAP19R4/OMjgOrHxiUH5w8NY3akPc62Z5CACP2yTu1+977cH7Vb8P7zkHDQB7W8+BvpKz4Q0AHPbDAB5XzYNxgI57yqjf7dgdMoYfAQB4LGBFs3AYFDGmfcJNO6icEcvDeAAYNw8Bg83XiLd7993L8qd/+v/JlStX6TiGUw2ALMBe5LFF3l6KrYjQkbyzs818vXBGriwt0fGFoKidrW0pFAqysrwkJ0+eoFMuk8pIg6AWnJFg8YKdq0FncE7CsWmZtigb9g3ZtwBwMxlZXFwkyxj1wd6JALIjR47wGtgZhXxedndRNhhCbYK4KpkLVhHkAZGyQSWeIXm7vLwku8USvwfABgWT1ZUV2cnv0FmosswR2d0t0LpDPfHcbDZHm6qCvMNROE7TfCeUxfQc7TbBazBr4NxDu4N1A8ANNgAcrVADgRscthJsLAaY9ZR1o/uxZWXDwe3bc/7BwtGs4X0aaCZRpKtQJrDiyQgYjDAHIup15MiK/Mqv/IL8wpd+ijJxcCQjSJDgPUEoC+INPrkMPBk4B4BRO9hE8ydkuNl7wo5ZPYL5c23g70PKGrSK2dNEfx37DjH984jObFbIO9cZV6w344a/u2XtQJJbJJGISaPelJu31+XWrVty69ZNWV+/LZubmwSIwfhdXVmWmzevy/XrVzUwIxEjA39xfp4s9GKxIvEY1IISki8UZGNjg32MeYH5ij/xWzqdk1x2hgBBMpmVWDzJsba4tCRf/Lkvyhd+9mc4xzCmMX5wHeYn7kVgAuYAhowylXrKTHcOj17IixkUgTYYyNid3P7pP2qOziFsrO3hG1gYALZXBh7k96/T27xy8pp7Q+SBYQB77xLKSrMfa2A/uMNebJm93NP/ftP2ol/Chw0Ao73jCM4waaS4JJl9A4Nza3Ob59GF+XmmWshlkOpJA02wJ1n1CWX22+B5MzKMTwP/itN/0ZEk0yL15N1335VvfuPP5fXXvyt37rwv1dqutLtQDWtLp9eUVgf/YR8G0Kp699iXEJdO1YtmTy6cXeO2c/3GDZmZzeqeiDyupRqX1GQyKpViV5555kl5+pknKQGNvRTS0A2kfIDfAOdy4tcdgRuo3cH3Jen2kH4KOdQRqA5WJRTHlJFcq3WkitzEAIEhM+26FJzBEfQbWDeEkwfYsjHN8FH3Uihgycg2e1uE2TPUS4T9vSfpubgsLACwTslMdl5WV05IOpWTNurbatP/ADsJwfkI6kLO9mwuLaVyUQq7W1KpldgWsElSyYwk4knJ5WbZnwiMw14BgBiysAhuO3H8BHMrI1AO7Qi1CNhsl997T9r1Fn09y0eX6Ve6c/Ou5ql3zAOXiOr5EByAFeYI7CBDUDXuGyvfqyCwg1U5kTaDVx4L/urer4vuwsqCUX/BftTi/qcEizYlxXd3TLCgYaA7XkNjQth9w+5dxkcYqIJjF7lAt2N/hMcO1GWeeOIJ5k2GnfvDN96QO+vrVtPOe1f0DXxDZ8+flcwMUodZ36YG5lXKZcnvbEujipQl2l4MajS+SB1qai+abdjzTY8LitrP+n6/7rVnZuu/9df5QcFPU1uY7iwfvYfvfWu4X001gOxkbA1H6Oe+VeYePugQAL6HjfuAFf0QTLsHrMUe0urcUwB4mO9rqtE1OkIo4KgI94F9TuD86DqL1WAcV51RToRJ2LsjJaDdOg/wjg92sDi5GLx73JcMOWhMyJr/plYrB/eYDDnOydGCwPCMqMSzyvNRJtgYX6Gm1fx1FoQNnEJdg8EySp0Wd6OmrMVq3klBRQNCW+vTyWFsPQBw6NnoQZunVu9lxhvK9FlHpJWJhrOUeXYh/4c2sOCnM6A8Bqw1+igvrc9i/i1GPipg6UXKefU0Y8vk/iEAjHtMTl/ma6GEYJSyxgA8MZbgGESkKA6HMDbh8AEwnICuEmWNVboaTkfroEQ+MNQLDFnUhQYsc1CAhaOOTTgqYaDjT801qB9E5dbBruH7q/SNHa+WvazyQeZ38lfsxEZ/GgeoV2Jw0nv5nG0QAN1pbiNjjMUlBgCc+c70NAiZZ0TKJiAJ2cPBsa3DC/kNUyk6xfGkeqMpp06flk9/+jPy1NNP0zGNttzO5+X06TPy+KVLJvee62Xx68iaeE4ofzK6a8LINWYPTij7lEMA+EHaNMftAg9SXe9fXQ4SAB6wvR3Qi4R26BCIdwgAD2tmt932c4g/oG4cUszImnk/DmEKeqyCQSs6F//gUw8cAB7eNqh6MhGXYqki//e//R35y1f+UlaWF6XTacn6rVtSr1Xl6OoywVyAR3UCSHEG5iHFA9iFYNNC5hkOK+TSBWsWzr/jx47J0tIiHXYAkpCPF/lLEezFADCwkxAoVioTqISzEVK1kHK2DCaAtgB/z58/T9sFbBbsvZpyArlKwWas0MHJ+3rCfL9wvMG5Cacn7BXIIloln/m5eTKT8Xu1Vtfnd7sEpGG3ADwGeyWTBsNGpTLxDATKpTNZZVJ2ewSFYetQGrqqtg66EoA1AsRQHtqnUCiyXfCOaqsl+SeAOtQXdiCkt1EWPgSFjexvoOe8cWbZXubXXo8KLal02iiOwM5DOSp5GTOAIEDtCxfX5B/8g1+Ul156xoDkatPQErRxrRyODr23P941YGnZwLZhu9eeZvU4gHfc707DjQOIpgWs+t7HsJr884iFgN1K6N+p9hKCkXGugSQnHPyQi/ze977HMafBAyUq/oB5n05BfSZD+/j6jav8HkEZcH5j/IP9jX6HnCdSzGg+uDRZecioA5sezGIw4TKZLP/b2gJzrEHZcDDEnnjiSfnVf/ir8thjT8j8/CzZxS2AJOZ8U603TQBGnOcCngNMnmv7tt4qaBz1gcDMIXLN/SvUZLaQWtEDBuiA2/2vgj9aqVutQ+hG75/BM7s7Biarqf+GvDcw6D48BrDfZ/vYP0Pg8bTzyX3yuLk6qJZ7uWev423Q8z9sAJi+EgNOqaoWzqpYU5JSNIFJy8uLnuIW9hZ8eLZnDm/9txsor0PUrFVQKMD5nYHkIolYRH7wg+/L3/3d38gTj1+Uem1H/viP/528/8HbAu8CGLm1RlV6EQ1Ab7a5enCP67SEILBKL0fkwlns6z3Z3Noye6nKRmOdAsiL92o2e/Lyiy/IU089JTs7BVUMqzdkc2OL+zyCtJHLFjlta3WkfqhJPImA97a0Wg0+TIO7ERAV5Xm9WCxLpdqWVr0n3aYTQDJw3XAAXSt5rHEvPhpp7rM2RmCDdABg62py149YtCezqwmZn8tJrxuRdGpGlhaPytzMoqTSGdoOJbB4Gw3J5WZoVy0sLBD8vXN3XcqVotTqNWkg3VYPvpYY13YorSFNVam0Kxtbd6Rcqki73pa5lRl57pmPSSadY9CcDeLBnnN3864Ud4syTynqpGzc3ZRGxeQGDm9cRh3OJyVoO8YSSKelNp/H2nUYql4bDFpEBxkLZh+xwC/sxFQuKWtn12RxcYHv2Go36CeEPDnG7fUb1+XOjS1np9UOChTvxg25JBrnkOjZRN5cMDdZ+8MC2c7CAAD43LlzqggnIm+++SYVbwYxWQHmnz1/TpKZNPsQfjEEXsHW3t7aktJuiSQKy+zkn3asGXU8ldN2ZJEn3mP3sebfh1v9M7P6bMPrfPDfe7IyzVs83Axgbw838s9uWz1q/r1DAPg+TLwH5BHT2tUPSLUPqzFtC9wTAHiYr81Wbj+jK7zXhCP+AsdI74gaOgEGW2k/1ZmkvUcCwM4BTuvRL7k2bIt0gSn/IO7mePK8ACZC3IrNWWBVzTK9o1+2mQAgGQ6IHjU5cp0Tpn0+wceMOgXhQGtBAtACdq5xZKXuXCYwLSi/0yzoa9xiCuLCg+Lk/wgDlbgG7AsCeZSrhqy1SusRQI4oGxj1IyAKiT8yVMAaaUq3bUFgx6I0BzuyO/CfPahZJjBBcZVHBDjLHF3I92PyhtExg2hdtp9431u5GMvKxZ9W4hn10jzCOEwgNzHyzrQp4QTHJRoK5QMQ1rzFAKFxUFNgGiB3GkwgIzsFI03fF3JOcQ/8ZW9TRqnHA1kDktKMMrUgr2l9wwbX4aHy0K7MCa/qA4CDM8It05v+7H+VxvYPwHEj1Qy6A1g/kNZDbuQkD5kA2/FeAIkV6NY2p+M2qhHVyAn897/yFXnmmWfk+o2bcuzoMXnmmac9t5IrNG7nVEAROrAQmH+EnZ0DJvxe149HzUCcZC189K7Za+8/HC3hO1r8zXsaRWV7/yCFgINpgSGHT3feTlPhKSt1MA7QKR8auHzM+JvIIbGfA/x+6j7ZvVMDwAHnlm0ftQX7P6H2uwcAsGPehB4P4DEmN27dkf/rX/9beeedd2RxfkZ28ztSLOZlNpeVkyeOSbGQl83tTYKMkHKOxeN0uIFJhPQRCOACOxdsE8wzMILBUoGdgH1/Fjl+oxEplksMDIPji+knTL4zZfYA/K1QrhLBVpBuxv4EZ+fFi5cIYG1vb/Fe7LlwcsJuBHAG5y4YtJqnt6K5gFtNykmjHNgl+G6GQVsRyRfymsO3XJZOu02bheoo3R4B5EwuY3IndngfnJn41OsAlpu0i9TJmqJaCp6JOgEMh92AeuP5+J72aAu2Q4c2AuWjI2BRqT0EGw7pJdCOmMuoM1jMKMO2D+xExbkMFcSYiRg57AcorzAfotpnlAXswWZB+wMETEuzqSzgv/eVL8hnfvJFmZ3JKWvMOmqN3W9tcT0KhNJlDBu9Bzx9w2taXwBNOMBmxDT2/PQDrtlLtcNOZD23uCSmEMgbQsR42nGmPJKzQMWnVqvLK6+8Iq+9+irHJxi7CMBA3m3IqNdrFYnFIrJ25gxtUjDHIQ1dqpRp5wPUuHXztlTrDQZTKBAEeVSRE8c1GANjHh/OsXZPypWa7GwXyDxrNbty6hTyRl+SpeVVOXv2Aud7Kp2VtbUzksnl5O7dLUmkEnLixFHavhowaZY1wx4EMOwyCSkHaq8bokQw2Srs7/8hC3+YwMFQeq57nmVvBfbn8H42eJS4Z99p6v8gAsB6Ct/7xx3PhwBw3+i0Ie4jGtiOuem4e5rKXR04TCNgg5wNiLWzvcNgK8x9pCqwQ50+AAAGDMRWZTAsStZO0AB87i4aLt0FuzYimVRcCoW8/M7v/D+Un//Jz3xS3n7rVfmTP/13Uq3nmQMYASnNdksVOMzCyFKQg7fVkxjSUXXU53Dm1Dk+A6AZ1qx3fvy2USlQRTPcg9z1Lzz/spw4cVJ2C0UCwNs7ednN77LeVNzIQVkjQrCzWi8zD7EG3MP/EGFKJw2AhzR2Qkrlity4uS6VgqpveB+vAfyvtCntWdwyV30pY/VBmOtDvkB2DWPaHcKEjVcxG1M8HZGVY0mZm52n5HMyjrReOcnl5iWXnaUvplQqkgU8PzcnC3NztEd2i2iLCtsAQHijifRY8GkgWEjttHq9Kls7d2Xzzgb7kD6fZExOnjwuC3NLRj4Y90M5BfZQiXUFSxiM4N1tBYhZf3+Iev4y+sUMGQGgfgqy0WunqKSys5FXtqrnxvDbIMD+ZftOtgBlFzJy5vQZtsNMboYy581mXWp15LjvyczMLG2qq9euydWrN6XbUJ+SuxH07d8W/O07xtjACls3458M+BMtK9wfL7AJEbB47NgxzqG3335b7ty5M3Duw2935NgxmZ2f1YAqUen2Sqkkd+/ekU5DU8TRHrI2j0GlNfBDCRpGII/P+PDPg3vfR9w7gwBwKGaq7z33s3s9KgAwAnR0EHPZpemuY+deBqAfTG9PVsohADxZOz0KVz3aXs1HoYcO6B2iQySgXXuj/3gyfHgY29fZ9EeEsA97hxAQEzDPBwDAg/27A4z6gd6I8RtQ+IqBUc8j+mO4A1CbKeCv1GNCyAKesLPN+w13c6pBqO9j/27q4DJgrd1IJxiYqTjgKPM0XHYUDsa5WTIyYfxBCgeRr8163VzvAsu2Jc3zHcu/vxdM/eCsMxLK+nyGdPpReXTLad5i5tp1mKzcjI0Bp2xbsEyVAQtGBpx+iOSnlFEH8kmWDW0PFMAiDQBuQ/1YLWUBY2MHswaHIGtAeqCzBtlqflvWyzimzDvYQ55lAcOBiUOZgtLqgFQHZU8aDc09w+/gXDLvj98p7dSFjB3kqJHzGEyaDpkyBJENMG0BYAs6MvoY+c6abcoQqRRiUIvJYwCzIX1gPWgoxpz8zuGDmzWIfQNa56rJq8fYZJMDzEhNa9Sq5g6y0cVwCqMn6426SkSafG04WCJ3IcBgHLDhYP70T3xKXnjhRbbj0SNH5fnnP8HcPmqM2fr58wsMhAFfm1lo2Mr9E9R7UZa0R/t3wnPXhJP/8LIPtwUeUZNpkLN/GkDVTrpp7pm4I8dMvHv6bFPJkRLLE7/IPi8cNfYmyVe4xwVsn7We5PZRAJLe7wA+Aw0f40iyXq4JXrXvkhHNG3S497d1wFb0/HF+gVDgeOutd+QvX/mGrN++JY16RfI7WyK9tiwuzPG/VrPOXHCVWpWOWahlLK+scL/rANhstemE3N3dZX48yE2CCYv9G9cgTy8knMHIBZCLoDBKQ/a60m62yVgE6KlAkb695gBW2WXksEU+tRs3bhDEgjIHcuzCZqGUMRmvHTKE4biEMzOeTFCKeXZ2zgDFkNKL0rYBYxJAKxypcFLCjgHjZWZ2RpKpBPdutU8AziozFzZavrBLoA5pL+BsxLvZ9BD4O8rBPXDibe/s8J0BfgMAZt5C2EkRsJNgdGuqEwaUJZAaI0kwFvVCHZl+Aw56pu4w/erlHrTjLiKJWNLkCVZnN/qHeeRQfiwhsRjywULiV3POnTh5RC5ePCef/dyn5NKFM+q8pp2mTiPU0bLEaKs5Y1wPC2Z0espFPhPUC9YJqRpNMOQDU9F1YgYc8N6SN2WJI1Gp4ZPLe0rgLwNOpuEgF+ff7inQtg+6X33nBhztdmR7a1u++rWvyhs//KHMzGSlVNyVu3fXGaCRzaSlWi1JtVySEyeOy8kTJ6RaLXO+lSoVjksAwBFBEGpU50gqSXnoZDLGe5DrE3OYYzoBZRswjTpy584GZVUhCbq0tMJx02ojD3FbypW6XLhwSZ577jlZXF6W1SNH5PiJY2QH4wMWPcZEFoEhZuwT+Ono+cj2nTomp+wzd0SMPMCOKXqkWeQhN6GtwHzvGNd+Mf1spDBxeNS+MiigbZJ9KDRB/NYM5o+ZuKj+3pi+f+wd7p2Tl9Lvl5n8Xv81Dwbw2LvtbIfIoBLwPn5Sp3Fdo3NkmjYwSzdPsarGBWAVgUAIVqpLo9EkuIqAZff8z93DAFkKEOAbCwDrm9hAa+yPkHyORLqSTsbl1de+J3/1rW9QISsRj8h3vv0X8r3vf0OWV3P00WBNqDdNWis7jbAf0G2i+X8b9a4szM/J2ulzDBoDqAfA7K0335Cbt2+S1Yk0C1A9QG7ytbVzDJy6e+cuZZFTqazHXLXBWQB78e6tDiSkd8n+xZEe7w7FD03rlKS/ZHNrU9750WWp5JuCuP0+Cegg6ddbx2y7aeOZ+zxflbZhwHVmAWDIEJs2N5FcbGO0e2ohJkePZiWTQkDZDMHfSBdkgTSDxKBgguA22DwIFqJaCWyFrkoFgzkK24iq/FGk8UI+2QiVH9qdhmxu3ZGd/IZ0Wh3ptpXNHU3FqIoyk5uj7VCrV6VY3JVWoy1Hjq4yaO/m1VuUnKaryaim2fWcgLDrqolGJJVLyQsvPM995tVXX5WN9U3W2yV2BBjQYZ/GBAP/9PnT8uwzzzAIEIozyq/oSatVp80FZRh8V61UZbe4K9dvXpft9aI38QKPMHtKn33hfe8orYQYwN6aM4QBfPHiRSrBoa0RVImUDtrffq5u+2+AwEdPnqBthnIRQIHgr/zGtif5bAFgtfr0LRQAduWfHz7wN9we4RXSApcugBlY7ycKLh6/7k5kIowr5kP63fpTw0DvsO8/pGru8bEmLZ/xS7darb1v1HusweFtH04LHHb0h9Pu9/2p0Uh88NYfPGcH62UMVmOp+r850VyDYFV15lkQTzdTFzALPCSUa8HbfE1tbaU1UDI0XF2n7JhNynJihzb8AInoaQHgkZ06Lv+PNtpUoLC2huv60BoEv9dyKUVsgFMX4LWGGY0cI1+MO8Aqsc2NTS6RTtF4Qm5W1BLR7aViiaAiyzXOvAEDiF8RkEW+NBNGpyCs6qqgPMgbI0eWH9VuAGAv7G7cEU+BWoK2HH4wwqOSzmZlblbztMCAx4FNozQNi9gAvgDAAS53kV8H0ZimHdV5lGD7WdliW2d8R8A1rodBOGWUKQLwFocIw8w1IDLaGAcjyB4yx1dLc/LRMZpM0amEOsKJCecq6oF3QPlwaLJPwAgwDk28E52QZKNofjvL0gkDwPgdzJ1WHfJPcETisIr72gp+IwCAdUY0p43oDJ4eBke4mdFGYNedn37ErmXkBpm5yqpBYAEYTpDRy82AjQRZoxbrCEct5CcBmGeyWbYRDqgqb5mQxy5dknNn1+Spp56Wz33uc3Lq5EnvIGTTN3vjEf09DJwKMXDcw0p4gzwYR8h9X/4PH3jYAoctcIAtMMk6MPRAva967MVkH+/16XeYT1/J8U8ZUebQm/WHgPzaAIDVppDQawcXNq5+434fBa5YxQ9sJdjbreMIf2J/fvV7r8vf/e2rlG7utJuyvn5TtjfvSjaTlNXVJVlcmKenE06pq9evkSWysnpETpw6xfeplCvc93udLqUKMQqOrK5SrhA2APLk4jmQeYRUMoBiYBZwXsJGARAFGWYAw3Nzc56sMvZe7KmQ+Vta3Sq3KAAAIABJREFUWiJ4hZymsEFglyD3MJgq2LvBHtZgMrBnW7ShcE2MwGqCQCzuByv5zJnTtLVur6/zetg8cBzCUT4zm5NOty0FANkiZA/jAyd1obBL9m8bUs8SlXQmw3sBfsEuQVkI6kNZsLfW79zhe+OZ2PNLpQrZmbgX8s8aSKceRORJhr1lbSY8E/KZUFixKUNo+1m5YXP+wW/RSEJiEdxPfRbaTWCD0T/L75MSi0MiM0lwF/bx/MKs/L1f/pL80i9/UZYXcgQMEYgYj2tAIaQkFetV1pQGG+oxQMeQcUAaihNtWgNCkGXkpPgYNe4Ds24K6mCfI3cq2CQ81w3gMawMy/ixYIZjS9rzo+IB4fXAB0Ct3U/VG4UCaIsjYBLz6b3LP5Y33vwh2UIbd+8YWW70fY+BFPV6RZqNOlnbuWyGfYVAB6rzALBtdSjh3G4p2wlze21tjUyveqNKJhj+Q3AB+rReazAIAUAw+hrjFXMN5xywghuNttSbHSmXa3L8xEkq2szNL1Aa9Nz5s/LkU09y7iK/Icb2449d4lkG9jA+BC1wropFGCDCdS8sLDXqfO90kT2ze4HDfYbv4NUvcNnQrcmeSAddMKCCzlfuGOTfvfERHF9e/afftkbeoXuJeegeQeDwA6aDH7Xd7X/Tvt4kdsokZY4qx541Jylnr9ewBxyCpFuO3z6DdnBnzI0ynUb4j/TZCMpWlS2szQxqikalkN9l0BLYvzb4GudwrOeU/TXKBVi7bVopKH3pnmJSP4G9z3nblWQ8KoXCjrzyytcZHAYa79e+9h/l3R+/Js1WXtIZDR6v1RvSaOm53+BdBFgB/FJIoxORZrUrjz/xmBw/foz5UddOr8nq6iqBMrB48TIAJMHivXTxEhU3ECDTbnVkbm5eopBzZtB5jGdu7JNQD8E75WZmGCwDALDDd4NAF9Y6yNZ3pVatEiDO54vSrGtuWwDT9mOIz/pPbVStP90IZhFDd9pgLCMg5/Y77WuzR7OLAACz3f1xgEsS2ZjMr8Rlfg55mcH+BQA8I7FISiISZ+C9tYEg/1+rlaVeq0kqkWK98f5kAxeKUq3BtgCabVJuJbCuN6VY2pbt/F1pgSFMNq8C12jTWCpOv1S70ZJuS8HhIydWaQPcvnZbiQBOUJ7dIjmvDKs5Go/KkeNHmfcWwUG3bt6Qv/7u30izAR+SGg0W+LVt1L9/h2af51z12cEIGnz6uSflwoWLtBURxAeyAfI8YwwjyB71hp8K/ivsaTdv3pQr71+XDsajY38bt4phKBvDxgRoumYIxmxgPrtsW0cGGtdg3mAtWlxalEsXLsri0hK/e+vtt+Xa1avDl5dIRHLzc8wZTDW5CHJUVzgvIL/t+fZYQnAdMcNzaA7rva5p9/I+9+yp67O+17B13COqGB+Zrl1qf1qf7MHUdwgRay/H2oOp0EemlHBf2jGC+YNACgQHQUb99u3bh73xERkVhx39UenoPgA4vMlZORqnQRxQNLAJ2O+N8eXbYGaTt1GPBO/UwaGMPzvcHEPQGIC+JLAXwtcfFd93KA0dpUZ58KytOOwax5D0W2APrOZh42ksAKzvEmqZIKY2oGx7tA5Htfrf68ZvAWAfmDcNYSROcI1lY1hWhDoxFThOppGbLU2ZH1QSRnYDUoClCg8kA+wm37gnoKwAqw4JwxT1QGAYGsqgDbR9wAnkJYTxLgkfpFmGxm/SWYjHwNkCdgs2OTgPkeOFxp4F/RiWivaBE0/l/SBrDSBUjSIwX015iNDF/3AQhGEfN//hvQAUx8A0wTsist84ScEXMPl5YYThkIi8MfjAgKYTNao5ezV/TpcRxWDB4jDB3CSoC3PMIa+dSjpq1Kf2gzrI1Dj2nIKBgAYcCmHw1qXdrOlBmvVEbiKwczSnjcpvuxLR/glhMPjr95b2ndt/pvvJbvHnvVOiaUMFwHHIgMQU5K1QJxyidJypYwvgLxhBnvnYEx5CAAD/xKc+JZ98+ZPMX7S8vESnNQ4mYCvhyZTg4sGBPR0kEjhrSpBIGJxB9k2ndd58RLaXw9c8bIGPVAtM4li9NwDwvWnmDw0A9uyx0fBrPwAcMgZtcA+dSVMCwMbw2hcADHanIycMWwr9D4B1e7sgv/+7fyA/fP0NArVNgEW1qsSjPZmfn2E+4Fq1Ivn8DgGkzc1NBjxdvPQYHZNgBINtgYA7BrB1OmT7gvUKRRaAqnAiAgxtNBuUlAUAifzBCKBC2yViCQWyul06d2GHoCx8IKl8Zm2Nf4czb2d7m3UHAwTObkpHxuO0H1AfvxywfkWK5SIZwvVanXLNcCZkc1k6jW/evMU6IE0DJKCpdiJdubtxl98jqBB1gYOVeYABUreQI1gdubBLAHqBpVTcLdBGWVpaZm5gvB9VXUzgImycVhs5EfU+gN6WjUxGTxLKMAoA4+NJPyPtiUERPDDWxpuSmRWTGABgBALSjkc7tqTbQ0oRGhh0CsdiKYgLUh4STka002c/+yn5xV/6kpw4viqbG3fl8nvv00l+/vxZOXH8qDrOjapNBEAenNhwqNO+0+ABjGhIb+J7BMXhQ3lw42y1gLX5wiwQLr1qzNzy73Bs6/A0ureWj7a/PZPYo4POcdq3tO0NEGbSmuj3+q1l5inbxcojdwkAQ6bzvfcuy9e++mfyxhuvMwgD8wySnJA+XVpaINu2Ua9JpVKm/U8AI59n2Zgv2RxkL1MEbZHTEbY52PNra6clk0vLlQ/eIwtsaXmJ4x9no62tbdryGIsAgj0wAawyMsnikkwZ5nhPZGZ2Tj7+sY/Jx5//BFnAx44f85zbiIdYWVrlfDx58gQl5MHSs2x+BDLQug0EOTq5DMeAl/0KBmZ9tctsACAb7DYaeIRmD/r2/8QOJ9+VEByToWr5drkzfg5wi/T3eVUTOIjPtDPpEAA2I2hqADhsI4zovTEAsGWv2tMj1mL4QjDHb92+zTM9coUjWMqdg/2y7BaM8c/HuoRBBQNrXEf+/Otfkw8u/0guPXZerl/7QP74T/9Abtz8kczOws+g6RKayGEPcJJnZBMgZ3LSNxs9AsC9Vk8ef/KSzM/Nk3W6tnaW1+/s7NB/sLAwTz/D1tYGpZ9hm9y9uyGZdJaqGxsbm1Q/yEHy1/huCPy1O7QJWu2mlCsVaTTr/Dtyr2OfArC2WyyxUlS6aCJI3W4yzrnadQcSIDYsaUXDdbEPAMC+h0zXGjfaBWCpyijbZ+FngNK5xYSsrOQklkCwV1RmciuSSc5JtwOfh4KzCEKbm5vlnpAvbNFPZNm7UB9r1lsEgCtlBPhoOgwAodEYgvx7slvakfW716XZQCqvLsFoBglBNa4Dn5KmKrM+miMnj8riwiLzC2/f2Vag110qveaKUGXlwsXzTB2AdodP5PJ7l+Xyjy4HAD13tPft+OOMW/N7ejZFJQoEFwIAhm8P7cj8vwDTyfCGbQO1lQoD6BD0d/36TWlV22a/tj5ff4x7/em9pK+i4wLAnh1gXK/Kyu2ft1CmAQFgZXWV8+2HP/yhXLlyZfgEj4jMLMyzDWHXYl6CAQ+p9Y11APfYp53NzikJ3xKHDwrnHcRWcOBlWBa5LXjSM6gGQFpZYwSmGEnye1LDAYUezNZ64LV9lAq0IL+L5eA7rPvIp43z5JWrVwACH/bGo9TxI97lsKM/Ih3tS0AbUNZGjAWkLsKnKx8s0T3YGDVum3m3+ENJg43MMccc6hWAdIdbSMbFyMV6z7ERSyMixl3Qc5KBPAYfDuQgGQioDijA1neMwLRG+ofHmvNFH5gZuDYc1j3ZoPVN7QEAsDUwGfKtuW/JaDB5SKyksMouRyjVi7xrdAqSJaFR8I06csuqE64fJPTrzRyyZJm6csFGwsjpa0+22jOGB5i1QzrSgsgWACaDlmAp8ssiMlVZt0FLTgtj/YzTTVkgPuBMMBlcD8vIAGuGUs4qG81ZEUX0K+SaIG3YJXsABjQMS7I1wBQ2MteQFkK9GLUPNq5h+YKpAMceJIHAwAFjhM5W1JlAfJx1VJavPttliQQPnmhvKyUIY7dLB26npXJylrUNJouX39fIavsMYO2EceCvXmVyKAeGpu0oo3tIiSM7KiGdCABd8xwjP18mi1xomgOZ48lEtoItBOnKZCIlqWSK44+BCOZwgFw1Z86ckYsXL8hLL78sn3z5JR7myOimIQvfjX12cKVwnVaDAODwmWxa581kM/XwqsMWOGyBh6kFHkYAeDT5b5yHaHTvTHX3AENoPDHROIwGsX91Bx87fEY+g/aZ72AcXNjgt7R32QhrOMXg0IN8I+yov/7rv5Pf/Q+/K7v5gqwsL5F9g3xzC/MzcurEcQY+7Wxvyfb2pgapNZtk9i4vrUixVNIcfDFlodg9DwxYgMtgtQLwBWPl+o0bDJJaWFokuLudz0uRLFsA0QnptCBzCFbvnGQyaVUXicUYNIUgOTiGwcJlygkycgF0tTQncRJpGBLMewc7Eek/YKvA1kEuVQDPsGtWVlc0/28+T5lkvEs6k5WlxUUC2LCLYEei7MXlRTpekcMX9hlAbrwvHK5kHdXhgOzJ6vKKzM3kCJJj3wdLB7YR0l+gLLwbpKDLCEYkIyrug24GSEYbIqcrJB5hSwB81sA3BYTxn2UP2bltHSaquJIkCEyTSgBQt6RDAFhVWtSGikkctmYCTOAYn/PCC5+Qc+fOUyq4Ui4SiISdePbcOTl95hQZNsi//PgTl2RxYYY5BmGnwiaC0xjDGswzYzgb6WkwSTXFiffxmIruGB3s0LT3hEdz39XOhJlqfo+dieaC8PknVHUPbLH5f42SDh3szvkV9YZDVzEDSHaCnady5ZiLsWhELr/7jnz729+QH/3obco+YxxiHC8vLXL8wxG8ubkhrWaDIDvOOblMlgwu5t0uVwkAxyjzrTmmFxeX5OjRIwQAbt++IbvFvKyuQrI9J3fu3pWd7byy0Gmv61qAVwSTmGM8lmDe6IWFJQaqgu1+dm1Nzl96jGcHPGN2fo45h48eOy5Hj56Qre0tgkxn1s7I/GyWcw1S0BqE67Kh8SSDmBngctgZ1Z5hA/i7l0JI+8o//w/rXAfYGbgc4/fQNROME3dI8O/OMh84GZoz5ARFTnXJIQBs+n/E5mn3vakadsqL2dcfIgCs1EYdcTomkFM8ycAnqHNwDnY6zG0PlTTLAEbbIDDM8xN49+sZHPsSgCisV4lYVG7euCr/+l/9S6mUC/KZz35K3nvvXfnGN78uhcItyWbBNm1QNr7NwG9d9wAw2gCTVhMKHT3pNHrSrffk2MljZG1iDTp75hz3fYC02DcBjiLQ5erVK0zJcPLEKb6HAmQxqomAEYygLkjX4zemZ6hC9U2odAAQEHLU7S5YrEgpgXJFyhXs9S3uYZ22MpUJinIZ8GeuF7fHJu0HgD0ZZG/8GQNwgJoXlR+c9A24JJaOyfKRrCwsIFUG/ChJyWaWJB7NSacV5XqOPLewa/Auu8UCg7sg7YzvstlZSSbSUi5WpFqucQ2HXYL9A9fMzGYlN5uR9Ts35PL7P6Y9xJy46Jsk/GoRkyNXyRQMxkvHaRNgHUcg3O1rRgbarm+mjeBfmluck7WzZ+XI6hEP7AXr+o0335DqbsUDyr12HDavJtjAaQseW5TTp07RRoRNhnKRUqRcLnoAMMYH9ibYYBgTYJGv31mXeqVFhRoCTI5fub9KZqc2dQIA7FXP+gc9P+HgeE6o2IANferUKY7X119/nTLQQz+QAc/lCHTB5oRfDcQKAP0bG3elWCg6LOB+y8gdV1MuXff1csuQtsoVCuqO7nzaTySgQLkApBANVqBKolHE0XXvIF7lkAF8EK04bRm+f973GdsycP44cfwESUtXr16F7Tn+MD1tBQ6vfyBb4LCjH8huOfhKxeNJP8jXRkhbhq5nkzmGma2C99VYiNOToCJo5Nyvm0nQ8AtcYzYbsggd48E6PdT2D+0+0+YsHJPDT4Egi9L2wzz2AGJfq/9APLp9vMPrAOenOdv4CLFpvOGTcwAg7B2Aw8C61jggAW1ewpPlNsxbRL5T+oO5s9QA0GbRTSOZBgCckk6nrexKI1FjDf1Bo9Y78nss05AzwVgVOjiDIXZuLwQY4l6DhZ5IBo7mCOZ7ELjFCyjDloxSOvqU9Wt+NHngDJhr8unCkIKRCDli1AtNZOWJ4PjEf3DSkTFiHFJwgFLaz5TdbLekBsnHVkdiyTgdpHTGwiEEQJqHRpQdIXDMnLc0upEfrE15HxyuWnU4paxRZtjHBgT2Wb9WRhAOQ8g66vvgUKqOMBzEEAGr/YYO7cII7oEla6L/PGDfAvxsPIeZPcoCdK8LjwSMAmVJW2c5GlNzAKvhicMoDqE4QNq6a9AEDFLkn1EmUxosYMOajpvcfXhf9CkM+49//OPyqU99kkDwhQvnaNjSIe/lIQ4GtQQBYK2df7bsXw8PAeCD35sOSzxsgYetBcYdqu2+6dkLB3N63nMzHQTDd9TDx/oGBl7grKYTFzDMKhp9lAniAwMe1hegN6i8/vtsub4jU4FqjA/sY9i3fu/3/lD+6Pd/X5YXF+iM3d7eoo1w/PhROXH8GPPoQXoW0s5wRkGCEc5HbJawByDNDNnjREpzDMIpi30cLGA8DPs7vgcgCrYO8p1BXhn/gcGjzq6uzM3Oq+NxZoZyzQDAEBQGQBV5+zY3NqjyAhvqzp112S3skj0JMHpufo7/4d3AAoKkroKwmucXvzGQzYDH1SpSTYCdBEauKnHA/kCdAYyDuXvs+FFeX9iF07VL+WfUh7YVg7eU3YQAr0wyAeONUepg6eCdAExnc5p38O7Gpmzv5JWp0YNdBgDVhKxCOlu6kskgpzCkmJt8PgEFnjmQdkIdX+rwUrvn/2fvzb8su67zsP3mqd5Ur+Ye0Q2g0RgIYiAICKQgW6Qky6IcJV4rS1J+iEPnj/EvXraTlURrZUW2ElmJKMqSSEnLskwmJEFTBAEQM3rururqmqc3zy/r+/Y59943v6rqbgBCFVcT3fXuu/fcM+199re/b9s17EhAo0wIJfFaBIBRi5HBMvqGqj6DdkPyF+1AyY1zZ8+RYQ2AHj41gv1o+9zCnEwlErJ8966kUlPy9V/5mrz6Cy/SH6pWUQJDf1BbFn9HEB1JcrY/CQqbAJ3KnxvZaPM970ztAsq8i9hzJupN8ptkfzv0ZtR7hDPnz4H38ZyBjFfmEoRN+Rayfg0IQj9RB5+3i8XCcvvOMhnXWId3bl6Xqx+/z3q/YLiDDZ5MJgj+Ym0tL9+R/b09stShtAN/nPMEbOFazbDKAqz/C6Af4wz2ejablnKlKIXCvmSzKclk05yfYM8BxLXATDqVZT1rJHcCRCGLLBiUbDYnmey0MtfbLTIJIb2KNQVA5vFLl3gsymRzkkxl5eat27Kzuy2XLj0uTz/zlCQTcSaBEHgwbC3NNsbk7p0FQ/a0ASQrex623+g/7w4/7dlPup7mONXOiXCi6eN9A8+y7Pou4YTuDX6ie09y0QkArL302ZOAHjDXR7kIYyWgzZLSE6L2CfQeUPIpqOWTdveQbAXFgFQXkKKqF7AxRqbd2HWcW5EkBRsSDgVkY+2evP/+O/LTn/6Ye1Umk5BicV9u374qImUJhWCbGtwncJ632x1DHVCLaIlEI6hzmyATFYBlLDolqURKyuUq98dMOi3pDOrSxglgwj9ZXb0rO3s7cmrplMzOzNI+ISkLNrxeg5y9xlWQRI69sF5HQjZKVGkiDFipkJHG/aCGAJvV7jSYELO7ty3lSklKxYa06ya+44kFjgaAVRZa6yw4kYOBWSA0462OtJq6Y9j7hhIBmVuYElTY6nTqkpyakURsRhr1gDQbPgkFogSAMRbwy+qNikzn1E/T8hAiAV9YKiUkz7cIpIPtDJ8tFAlKNpeWWDwsN29dl+XVOwTY9w72pV5UQJyt4Tso+IsxmMpMyYVHLtCXQNId/J/SfpH3t4FT+F0XLz3GOvToayTcJVMpkg4+vvKxbKyuuWk5nlDW0D1tjH+NsTt97pRks1naRsZYAvDDfJIv5Jmwh7YhhsUSGq0OfUb4XrA7e/v7srOzI03UpXZAQ5vE70UP7SK05AT1tRymr2PC+yWtve+GNQam8uLiItv63nvvjQGAQWIJyNziIpMRMY/xbkgobDbrsrG+Jvn9Qo/3RMuia71fgHAS8/HQr/EmBVq1m0F7t1VOsQ1EX6gijr7v3HxO4omo3Lu3IbWKlmRjxb5jv9EJAHzsLjzCDTAH7NzAGQJrG3XErfoS1rGWH8S50KPVf4RnnXzls9MDo6Mmn533OGnpmB4IhaKO5oZFgp1MrUG7ek8GsHpV/dlY9qtqwK3zZeqxGokWCwC7fop32ilg2cX8tHCvybS0zrbziuaw1x/kGO3hjzJe7rG0B+LxfMnjDhxxvnUfp61ba04TjpSv6RDnGeMXaf99++5h2KuWme0c8MlucMFCBLV0qPVtrdutLGAF8eDwOUxeZG0i6NdWcNWb3enex0yevjqxPWllVr7NgMGa5a/RCYLQPTXPvN4I6wnT8Tdyxp4RcmSblb5hDmL2PTWQpiC3qeti2LUIqrQsSIr+C5isW8rKIbNfZZOt/BqAXQYIfTgYBXlfMHFwiMK/8Udr6oDxGuIBjvVfRNnDNnjKmr8AoBtNBkRRE6/N2jLUjdOavQROtX6uNew2ywv34rMgRc0sXdQ9hjOujBGbsU0wnGNmCSYYVwv+mrCbYcmoE9mrgeNdUW4NYD189a5xsIpUTlsH1AMAU0pbJbTDOERGIwRuwfxlgJWBZSPhjMA65qvC1mR3kCnTEdYKRKdOpabkN//Jb8rv/M5vS24mx4xpi+BTAtq7XDzN9DJ/dPq4H7pfOb4LfMTN4+RrJz1w0gOfkh6YBCCZVH7rYbzSgwqQ27YfPv4+3M86en8M9pS0baP37X51zyFgiadx3j5lfV5Uh0U9WZR8MHYWIOCf/ul/kL/4029LLpORxfl5KRTzDPyCWYPACxLq4FOBIQvZWahcZNIZ+giQCYSaBQDXQqnAZ0BqGXZ/Optj4BKHdgCx8FfAtgV4BPZOtV6jFC0CiAgcPvbYY3L2zFlKLRcKRccXwPMhawvWLoJjYAdtb29ryQj4Jz6RM2fPyvzCghSLBQYj8TzINVcQSAv4GfTWurbq+2DuAwADKI12ERD3a6kHAGSQjpxfnGfSm4LUkBSsmOfBN1BfE2zJJIBu1FyUNgPYsPV4Jp6H58I/WLmLIPY+VWYQEG+1tHwHpZKZeIYyEii/oQo2eB7LZ8B/NQFIBdINW8n6nMYvZIkOKNjwWmV70T9hwiR8OgTQ1JGC76KVRXySy80SwIZSDthWmmvZoS+NJD8o0mSnM/Lcc8/KL3/9H8r5c6dZrgLsYQswqL+mbC8EV8GKZoImQAWN/ju5q10ngVGB4UEJtIPJNkdfjt5vepafm4ncfeu+85x5GcucAuiB91ZfUN+bsutKWFdWMECJAFjdbXn3/fflZ2+8weBu4WBX/D71oQFu4PvxRIwu3t7uruTzeZPAAB9dzwiYj5BwJjuGPqeWOcHcxBrFXELyBOQxG42qzMxMSyQa4toAk57BtBaYgjGZmZmTSCQm+YM853ulAtZcWyBlGQyHmcAASel4YooA8cFBkfWFv/bLXyPIsrK6Lv6gstcxhyDnOjuX4/cvXjjPd8ae4toc62fbQeWO1NXh42yYPSPa3p1sIvTvm+7Zuof9N8ENvds29+hhh+EHlGB1AgCb0f/MMIBHREtGh4f6SQZmfvJrYHIarWWqo4F5b0pf4d84+2OuUHHA1ADuBi01GYqyxFSLwPd1jQaD2O9r8vZbP5OD3W1ZX1+RKx+9B60AuXr1Q9nZWZNEAufhkik7gJ0O7UHyV0fqTQCfIvVaW86dPiNPXX6GwOW9e2uysrwq7WZHlhZPcR/BPke1jjDKFIDlGpJSuSS3bt9h21DLGPsqkqkBjDLJCkoIftTKrXPf0n3QRyAY/gGAwOlclnawWMpLKBKQ2dlpSaYS0mhUWJ/1g3evdoeGTGzQ2QKYsKJEBWeNw0aNAoA948kaukxydwFg7JORdEBmcnHxBxHvacl0elGSiQWpVnxSLWM81D+AgQUbNBJFwl1aojFVGqtWGuKXENU/4EshHoRrUP6h0arJVDIh4UhQllfuMOEONmV3f0e2t/akg1rxxjZJk/lr7LvMTIb7NvoOvhhajHEpHxSNDLZPFs4syqXHL9FWXbt2TTKZLOWL762tyq1rN+kHeOsGO9yVYXvqmLDF9HxWHr14kbEksJutKgr6hvPW7xOoziAxEX4L/EUwBi2chzgXmMnwTdtgfMPnoy9kJM+79g9v0EX/7jBsxzB/7euhRMJLX4LSW4r29MMPPyR7ceiPifHF0ylZWlw0vhQky7GWO0x43N/dN1/v6SwT2n5AJmYCKzj5Jdb+I2kUyZabm5vKxPcweXE3ex3dSIefpXHQxaVZeeyxi4xJIonuxrVlzlU9Rplg4eRN6rnyBAA+ctcd84t2zGGnIPGPBArs8zdu3JCVlRUnQamjg3zy8znogZOB/hwMMl4xFIw4Vs3kNCmIZ7Kwnd85/dGzUXtBHYe1SZPQdR8L5lqWoQ2E9fkffQBzD6vVAXk96clOdOMh8fC6Gj3Cg7Io6YRzaeCdPBmozoF5yOocF5p0P/dIMLuetnOsUSKoyuCRkUrAs25AXzX0zqsZAJmMV1Nkhc4DsTwFFo0PP/yU3gMAd7fT1qDorw/M444JxPV1selMAsBsgErtEGC0zHJSmhVExO8oq9xCVpuCiwp3A2AGcxbArXkv4zQiQCo+OMGoaaMMaUi4wUFCH4DZogC1HgrRJAVhwdhp02Gmw44kOjB5fQr48hBlmK24FkFaBAYhLaW19hpSKCITtyLtukoU6it1s4ApBWlAXzQdASvcC8xZBnshUUXGhmPSAAAgAElEQVRZPGUt410RcKYENVgDJsMbctBaP83URTZ1fbWPvKxgd92bvxmH0jszLdCqHqZP0K9aY5n5yngHw/7FuATDAR4W0G7INKIvIStFZ5Vjh/nZ4iGMQWYfDt0BiYbCKofdQZ+qxDj68Bv/5Dfkm9/8HyhJCQAdzwazYnQNYHt47H4PtsE5GpwAwBNuc5++y7oYMYds3olPfMgO+/t9+bjgOfcMj0zdJNc/yB77VALA930r7faMJgF+bZ/z2oH+lrvze8entz9ZUgEAMIp7qjfk1Er7m7/5G/nr7/y5RAMBWViYJ0AEu4/krN3dPcoAI+BGkKkjtP/pZJoJTuGg1pPNl/JSKBdUdaTdYVA2h1q4oTDBYQQf4fMEQkEpFiFlmNeSF6Y2KIJ3j128SDbv9vYW5yZ9HYS/2m3Z3dtlBngspvX/AN7u74OZC1ZihDVJIVGLa/AZHB/6D6Z7YK/xPQQU4B8C+MV1eE88C++KAC1+KL/b6UgynTQA8D4BWdRVBWCOe8OHgT+G9pNb225JOhGXdDIpCwsLZMOsb27wPgi+r21syt7egSp9+BB1VbCOf6yYjZH5hr+kvpkwyc4mxGltY/VPNAZiEgOR/OiHSolVl8E4g9msgU6CvvQPUZNV5xH8PDBEwQBOxBNysF+glC9qzCK4jMA6xhL1t8CaQpsef/xxefFLL8jps2ckEYfEtzIyDgp5qsGEw1GplCsMFs/Ozcrc7IzKVjv0lEFnqCHzeowi0v3eixyGz5Ab954/HdUoJxlVx4K1kU3tS4C8CG7CN0UwGtKc9WqVQWjU075y5QprJe7v7UqldCCxiJ+Sz7gB1hzmVqVapo+MuQyQvlyp0kdEuRH4ixhn9D2+A8Y2/FCVmIYkO84FwjreyAUNhjDX2nKwv8ckj3IJkqFByWZmyMyrVCDvjvUgfDZ82UgsykSGfAFrTwFgJCyWyzUyhh9/7JLsH+Tlg49vSiKVIeNpYX5WTp06xcSQxy89Jk8/eYm9Sqa9s4cZANjZ4LrnxmGD2SO3xqGTxXvCs38frFA16Ba9+7fuNUPKIZn5fL8DWn+fAOBeln+3PRuTIPWZAIDH7FqjJscYBrCemTXBxNbdtvYBNlKTr5FMb1TByMaHxLDKPOsZWlW69BptK+5brVWkVMjL+vpd2d3elPffe0vCoY4sLszId/7iz+Sjj96R+YWkVOp52k5+j3LyiB+0pFYHUNkRHJefuvyEPPPUFySdmua+9dabb8vO9q688PyLkpxKy8bGOssfQHUC520grAcH+wQZsbRyUBsJhSlPDBsJeV20HT4FEslRA7daBStY1TkU1PZLLqfM0VKlKJFYQOYXZiWZBIu2JlevfyzvvPORtGpaz97xs7r+gd/bUmXWgzKxRarbmywn02v2P86QwuY2TS149o9IIOKTZDYoqSRKWIAdbeSffSlp1ENSr4rU61r+AT4EWNihMP6A1a1kgFq1JZFQQpLxNEt4AKifmc1Ix9eU/fwOy1ZBuQzlN+7eu0s7BKZ0G74RizR39L9IIACb2B+QzOw0GcaYMyzrYdjhu9s7Uq8g4cgvl595kmNw4/p1iUZiLAGApLzlW7eVaIEfchdMzftxBnuMrz1/elYuXrjI2BiS/FTSXMtRQDEGADT8Owwe7CWSA+GHwB+0ssHwa+HfNKtKJND2mdzLiQBgD+t3THsBoL/88svsIzCPP/r4Y1lZXh7eC0b1DjGimfl5JjogaRMxtkqlLOtr96RWwdrqf7DGx8bmkI4bgQf+ud3fcV546qmneEa4cfMG+4esbacQt6vqaH1jK1Ofm1GfAtLa8OUxxpDW/uiDW/R7NAHyOAe3EwD4gU+EgQ8wQW3zWS6Xo1oikgRu3rxJX1lVFoefhD+Zdp889UH2wP32lx9kW0/ufYweCAbCfbt2P+hrH+BAkAOf6ILGveDsqM19EBjp/Z13KhqA1wM0q69orhkUvDCA8fguGjLlB/16EgDYe82Y1TTSbPYcQJwRGHHP7h7z+C6DzsjO/u+CXAqqKvOVknuUEfMwgG39CIv00hFSNodFSe3BRx1R490PbXNPQMAjC9Yl8WyY325/jXE4HJTa9AHfXzWb3XcUBm8QqIShazWqRrLcBYyRmUuAFBm+lJPWAx28PzBUO742A5kAgQGYE3BkINT0Gf5OSUCVQiSgCzYIHH0yTpRRjB8Fj/3MqsXvQ0HIR9tsVBBZ2wxOIoDahjQQoh9GIl0PgMpu4XOCATprOKxZBgsPme02pQ4JADeaDGjhUMcAVBMAcIOMWTiBAII7GHuMr00BMMkBZGAwKOoGt03eh7Pc1PnsHXgzi/mZqcvHb7gAMBnMAR/lo/TvfvYr3t/WPrTy5eg71KNp1psSDYckFo7wIMXDebPFPsCB4OKjF+S/+q9/S772y/+AfYKAmp7BEBi23HZ3p7DT26aVuIESG932JiUfx/kdvzudXPGAeuA44K9O2RH0kwfU5pPbfnp7YNKSEvYNHjLg0ttxny4A2BGjuY/j2+90HCZQcdjlPbg/1fFiklyrTTuGwMvrr/9YvvMfvi21Yp7qFgCqUKcXwCCkmNfX1+kHkF0BycVWW3LZacmk0pQOpopIsy5tf5s1BuFXIL4GeVqwhAGGgtVTKisLGEAQkp6q9FU0uImkqhmwAmJxshMRrIPPB7AZNhdsXjAIVSoMjEc/7wlQCrLLKH6LgDPZTx52L4LFuBeAW8hAApCGpK6VkYTtBsBVKhYYPId9hq2H74OSImADI7CJdwRbEjVTMRboIzI+4UPBR201ZDqdlHQyJWfOnJapZJJ1VsOQzPX7ZXllVXZ2dkUxZgWBAQZT5aiD5DwNMOPeTDgDANy2Cix6trBBMje+Zd9X2beaPAdQFkmEyr5SABj3hO8M8Lot8VhEkqkkJdamp3MSi6DG855sbW4rMwZSipGwZLMZmZqKS7FcJGM7MRVnTdmz587LmbNn2E4wpTfWN6RWa5JNDBYxAnpPPfO0vPD8CxKLhJnw1uPe67rq+qV7KDjMurhfC7QXAO72ogYHXZ0SNGTbAWzvELzAi0XINhcpVcqyeveuLK8sy87WFuU0sWaQgACQF9ck4lFp1Euyu70u1QoA3zLnJ1nYDch5ApSFr4/zAfx1jqiq9LSFaxOzH2OFNhwcFBypRNTTzE6nJRTyS6NZlXanJbUa1kNFEzdbHcqwBoMxkY4pRYM6xQCPmaypUXIAwwAOkMCB+ds0cqZoF5jDvlBEsrl5eeGF5x322PlHzsoTT1ySbDppJKCVYagudo8EdE8C2/3yYnsxnMHzxcYFPHu0Jzlq2HHRCwB378+DD+sOqHYfo1qfBgDYup89kP5kS9MLjHv6vO/L4/yTIZ87cZlx35+stUOv4nNG1AD29tHomwz5dEIJaGp7AGyEopaZ/FREMxsu9mxcYIE9CxbDpuIHZ30tKaCJSVj3kJ6fmopJKb8v/+XHP5Tvf/8/yiPnT8lTTz0u3/72t+Sdd34q8/Ow8QX6AXaew9Y1YIM6uA/kqAPyzJNflEcfQT35Ge4jP379x1QdeO6LL1ARA2Ue8NxMJoV0NSmVCqx/jqQwtA32HmW+kAjGklam1itURWD78gdF+hZMkPEHafeZtCWw1T4qIMwtTMv5R86I39+R7d0N2di4Jzdu35TCjgGvvevTu4EYANgNIxg/sRcANiUPHBtnATrUQjbxDH9IJJ4KSHY6xpITyHUjqO2fklolIK1mWDotyPyr4gfAa9RgRp+INMnqRWwFeHs0NCWxSFz2UGKi1ZCZuYy0pSHlyoGk0knako+vXZHV5XWTHOSXAOr/wt9APAXtIibqk1gyTplty6y1gBrmCfp4d3ObsaILj1/keMI/mpubl9V792T19oph43rIEnZReAHKsbHM/jUws5gzstRa4gN2kX5gAKUOUqx3j39DpQYKMPDXyhXKxXKOsJwIlC+KeamVNEnfFzTgtCPhbZ0Sz/NtXW0mspl48gQbHYCrl156SWZnZ6m0AZASTMaBPw4KrWsXcbbZhQUmO4BwDsB7dXVV6tXPPgCMeYWyFo8++hiBevQJfEarwmP7R+OiGlLXWKdPMtNxJqgisezChYty8eKjUqtW5P33P5DXX/872d2BRPYJAHxMU/aJfl3Pd34C/KiHjbPg9evXueatr3PCAP5Eh+ihPvw+usoPtd0nDztkDwT8we4zX89hwDryjkPvhLvVSrjAn3pb9nDmHNIMmOg0q1dizBgct9kuuDLwVYacUL2HQi/e1Jdh3jOzh0DTnkd7a38OyvYaUCipG3MdwiBxH+Hgpr0vPASaH5rt3NVq/UfvLYb5gFqFVR0x1wnA1crytFliGugDIKc1WvFTr1d5sLHMYQKalDxSGWI6316v3J0M3WmfztBbaoZpjwEa9V/m/w2jV8fdgJNepq/z9haANG2AU2NkhinN59Q1FmnUG8p0ZtaufmYBY9wOzBhb3xfX4P2R5ekPalCUASMEEY3sk2bBqmPE+goGmKVsIJi4BNaVLaKSfVo7B4/GARC/svVUkImHoC3aSPaOqRuj5ZFx8jRBRwMy41kATsHwsfUcVBZPnwvnmJJ3rY74DUsYdyLbBRl9NsmiDYAa9Y6RzWwzBJUdzrnBvjdF9QbNtxEAMFvuw/uCgauzlaCuAa+1f4N0zK2UYgsnJjjrlHA0797pkFVUq1TpuEdCYdZwwTWQ5EMttKeffkp+4xu/Ia+88orMzc3yfgCAWUHZp4C9naOujkD3anFfpef3hindu3xP/v0Z6IHjAMB2SxlMEfwMvPxJE+93D0wConhdLBvbuN/tmOR+XT7TiC8cCxSY+MvHAX8HPcTdo7s+1Zce+raD/KVRMtA2AG1v6Mao9E42kc62RiV6O1IoluWtN9+Uv/rOn0m1eCCZdIrsXNh2BCQB7gC4RGIZWYVI+Gq1ZWlhQVLJlGxubFLGDYHf6ZkcpRZh75r1hqytIeDYkIWFRSaUbW5tSa3RkEwmQxuOumxIIANzNxIOETRDQhQCjJB9hG8C2VkwfNFc+AkIBODvtoQE7gUfb3NrW1LpNFmJrPtrJGzhH7BGXLFEYBp+IIJzANcQeGq0GqoQY6ShM5k0QWcA3wh41qpV3s8mkMGPQbtYX7hS5XchAR0K+CSTnCILE/dH+/hMgs0tWV/fkEKhRNAYf1ptTWxUe69jgQC1IwltBhD+GFMAfQB21U9TuTxXHQe3AMNTGVMI7kN6GT5UmwCfxvLxvboE/B1JpRMyN5eTBOoshhBYDkmxUJL8gfYRk/tadfYRWKO1RkXi8SjHVvcJsM2EQGOpVKNviLq08OkwRvjeE088IWdOn5XFpUWyQTGXpuJRE1i2ijnmrNbFnvKsCu8ieMCRAHs+06q97oOtP2j3U5uMZwOTLPXh98nW9p7cvnWLQXjUsEzEp6RYzEupVJbtrU1ZWVmWjY1NBrTo89XrUioWZTo3LblsVvb3tmRzfdUwkpQBrMA5yrRUmCTA+tQxMNiFcxMgD8YX5wgABAwWFwqUT0dCBfzVaBRsuYTE4hH+wfkK6wFMbYxbrdaQPAFjP1nASEKlKlBD62jiHmgHGfCNljL7WNdbmXVYT+FIRCLxlMwtniaz5/JTl2V+bp71JuOJONcvGerwqS1D1iTRuv92t8KJ7IHHeE2ytY/CFj2nue4kugFzzvsr7xbeE7ywLrw9JR6TlTTcKHaZkeOsEQt0OOfVSSy3Z8wGhx8muIlHxcujY9T7xXFjPDyBTOMmk/hDEzR25ECM6n7XHh/tKXYf6vp2b6eYc7HjAziZQhYU6fdtbDKxTZCnLC7jEZpUTW2sgJ817sH2/Ku//Av52d+9Lr/wyvPy7AtPyx/94f8pP3z9ezIzl5BqDfuIqlS0WijvhISYDmvDI688Hk3KF595QWamZ1lLPOAPy5tvvMkz8+XLT3Jv2T/Y4z2QsLK5tSbrm2sEgPEzNztPnwPAbiyWIOhZKBZZGgIxADAKcZaG9DPq3Pt9QTJe4QtQUSQEfyIkZ84tytnzSxIO+6RUPpD1jXuU5729vC61gqomOGNpNg50tZpqm6zlsV0G3HTH3xurM79l0p0BgNHakMj0QlimM2kqt+HeU1MpCQenpFH3mz+QjdbENlU+w4NaLCkAhjTA8FAoKqFARKrlmhzsHdAPgH2Hze5IXXIz07KzuyNvv/u2lA/qGkYzP5p8ZiZRR32PU2fOUFobdhx1aKn6YmKnSADEDwDJdCopkPHFZxubG3Ljyg1TbsLc3NOHjD0xPDYkQ8I7qQfMabQ5N5+V+bkF2hstb9FigiKS6uGPxWMx2kH4rpgPVIExJdq0JAZ8mqaUqyXWnm41YL8suWDAmnTaocQRW47DCMSNXcSW5Xr+/HleCwnoq1dRK7v7x/ZNVwkYJuBFZPHUIt8RCWFrDgPYzENOSHVVXN9lbLM+sQvsPoPxm1+YZ43v1burJICYrFQ38msAX0fJACommSiBY/oQPpEnLz8pzzz9BZ5F3nr7bfnhD34s+QLGXH8G7/fdvt3gzjhhAH9ik8Q8GGcnlAOCQhESBHC+7F02n3QbT57/cHrgOC7tw2nhyVPuSw8EAj0A8NC7utKtFnjpDWS6ht+4zT2SEIOkhgbLD3m8mCHpu3aC0sFhTRAAUTbgpgdeZSR3y0L3mqIus+NxguxfFQccvhwG1a1yDg32YDBiNXnOCv3SkMbZ8L6LMzxW0ljNbteoDQpiDhtW5z29Fww8tWuIBsHIWByBjRgzQRG0QvCjWMgrcGoYpvi9gsUa5BsKWns72tMGl/nrOvJOPV8TmHNquXWQ8QrgtsXDB0FUI33WatcdNoaCugCAg6zbBuDWx1okysCFg+uyWc24G7YwHSC/ZuqyRq4Bif3hIEFgvAakcWwmFd5b5ZchCddiNiycZ82ijTLgg383G3CqtW5ZTwyMzF5K+VFeunsW6iECQ28cZUrzKHALEBosBQLWti4uAkbhMP/gGjBIEGw1q8YFqgH+UkpImcUd1iFEHyrIi/ElIwIsGiP/POqQ38ea7ZqI6FNISaFNYMCYACUknw2ATQZwCIchBYfBrLD1gLgukHFt1hn6nwwO1FJG7WQ/gmsRmZudk1dffUV+67d+Sy5ffkJr5KBOUqtFRoU/EPIEhHUo3G3HPVS668pz5PRuRDaM5VnvDzwAcl+swOfzJjY54zhvf+IoHaf3/v599yjrfVyQ9X73kgav3aeOff7YC47bQps4eJT7jCn7MabtR321vhQga7/NK9CGGL9Ma+Npn0fCKsX8/gcfy9WPP5a33viJxCIBefrpJyV/cCDLy8sEqeDD4DokMAGoBasX7AqAegB27q3ek2KpTOAQDFsGjg1I2ajXWV7Cln9AsBYgYTKZoo9gPwerMJVM8g8TqGoAFeE7QX6yShliSIKVy5COPnB8GZWAbhMkRoAvBoAsHJH1jU3ZR71dJAgy+NwkYxc/sOcqlwyWk/r30XiU9lkDnpBTDsju7i7BO62jGtcSJI4UY4jtU7lMnwLUggB3hCAda/NVqwTiyLI0ThUlMesIUDcobIK/g1UCRjL9KNYBVklLMriQ8ogEP78mOkLuF/1J/5CVPmyCYkeCIbRbmagqfYngO/yKtoSpBEPYVqYSUdY/XFyYpeQk2KAAuQH+lopgXUNhBio0qK+MGoIxCYV9Eo2HKeuM8dje3mM9x2qlLc06WgkfFuMfVoY3kvcAErbbrMu8MDcvT1y+LL/02lcklZySWrXBpEWMg50rnLasUWxOEbo5mFlszmGjFsk4Azhu/dk6eniicy+7coyMNc4dBgHWKtrKVkD/Xr9+U17/4Y9ka2tLojENlGNtoM4l+gzXQaKSrK1Gg3N/d3dHf59ISCl/QN8ToDx94mKJLOxYNMrxxpyhfGcLjCb47BrUpixzLMa+BGhbBlNCTJ3PTpM1H8+cPiUzs9NkTaEeIRjamCOYq5BNBQCMNQQAWGvpgUHeIpMKfjvmJOYrGeiYeyYKrgmk8L9F6h2/VJsiyVRavvDM0/KVr36FLI7cTE5mc9Nst53TzknW7FWsT24AYXf8h++nvUPtDG3XB8MnBD8Zce3oqdQdE3C3W++3PH8fMy+HfTyp/bbLhP89chKhqYN5FLNn7YwZhKPase7AQf/Y65h5z+CHbOwIBu0h7zTw8lHD3DVGox42ZGIPXQnmncZtffrIMcw4qFDQnnSk7dMyUnaNoHxRJBCkn/CjH/x/lCx+/rknpd4oyf/1h78v/+n735VsDnLKSFTRpCMqUDRgg0RCSCpq+mRp4Yw8/uhlESQ/CRLAhWUHsPfMzc9JW1BztiiNZkX2D7ZkbX2ZYKcmnLdkCkkmc0uSSk5zr4IKAvYy+CewN7SpLKcEVQKoKrS4n/mN0gbsdCY7JadPz8vcQlbaHbBED6RaQ831jly5dlvef/uGuqSwv4y1wEaZsIgBMtXsqmfVRfv2bERdURILIlN6WZO3gmGfLJ1LSXIqTj8LgHY2PSPBYFT8PiSNIZmnItUKmM1IytFR1LrOHclOZ+gvZbIZCQfDsrm+Jfn9A/pgsVhEmu06paLBeEaZgQ8/uKr1ftFPDdcrxH39Ib/42j7xhwKysLgkkXCUqhIKLMJr1EQfqJklk1OMwSApCID75ua6fPjBRyQEeMFltZPqv9j9ticM27USON1IUugB79BXoaDMn56TeAwlDtQewf+C7VN7CsZ3mG0s5PP0EXE/KJgg7gXAGklPtk4sWMv5QknqZST/eZ7JTBHjL5uhtWcUU3Vs7FZhwXL0HdqHshmws5A6hpLO0B91J+xS5d/hc87O5eg3FAp52ds5MAmAGgPD+2pCoPeL9gn3ZSce+76HuQBjhTFBstr21o5RNnHjXDbBgj51DMpBCfpBSGw8tTRPxSLEeFuNlpxaWmLdcPjG169dl/c+vM4YGv2HnonmEGkcWzVJ34yhZE226R6mez7319oYLfZp+I74N86hmszh/pwwgD8/U+VkmX1OxnocAOxkClsb2QMOWufBWlEHmGIWGM2C05MDAeCutD9Pp3sOHY517pmV1nY7LF/D5rR115zscRM0cJwKtVYO5qaZUPoUt7WaWmsdi2HTYRAA7HUF+g+93Xfqwrd7EHUvbgqHzmtgbbt6hWsnMbH972KNrjlWm3623W0P22gewDJK+oUjdPLAtERw7OAgL826GgxlSpj6Np4sYHf4vId5Z2J1NcsJsjlzqCs9lNfyOOOHNBocdLBUERiCRA8cd2TDNp2gCevXWoawD1KGypAlqMtMRa35QsljJ3CrkspweuEMtdpNI9WMrFYFV1GPti0IDimrF8EhPAvfwWEIfUbGQKfNQCeAZjjSyq7R4BEy/PVwY+Yh/25lBQ2wawFg8187lyFPjaOCtl9luOGggvUKR5ZsZ/QTWbUqX4R+QFsQIAMIyve2oLbpWRxAAJKi/i/BX7NaCP4aUJ/sf1NjuceH7lnzw8wJDnroB2U/IIDGAwkkhkI6Pl4AGGNAtg4YRVZZwBwYcMhAzSQMMYLKPKyYOokIfi4uLMirr/6C/Pqv/yNZmF/Qus9gVoFBbUByfQeTNWteyLLheUAxi1nXg9l97LTscn6973u0Ffk5MT+f6GveTwD4xGH6RIfyU/HwSYPHXv+g2+d48K9h7Yb3SQN3qIe6bR0VADaBh1Hd1uOD3o/+7vJjGP93HSbbbSoArLLJnBf6C7J6lu/cle9+9y/l9u1bUtjflng0IE9cepz2+c6dO5T2hTwy7DmCWNlsluwK1N06cwYSwAG5c2eZPgwS8SDpZktGALRFIEcTqEJk2yLRC/YRPgv8Nvgm8EMAbkLWDd8pl8qSLxSc4BCAKICwp0+for+HAB9laUXYFgBa+B6kjMORGKV1wSzY3kZdMaidhBjEVQAKYHGEDF9NZhOJx2OSzqYpEQjfEfYcSWvoSQQecB0krPED6V4thxFk3TkAeXhnymb6fDKdyUg6k2ZpDDA00XZIJ9caGuB15Sob7DMk47EGMXwAsniNX8QkPh0o2Ab8nswX1IGt1fkZS3+Y/An1cfE+dh4CwG2qHDEZSz4GzwD4ZtJJOXN6ibLDkBuGxCYl+MicAsvbz8RA9UnbMp1LSTQWZE3BeqMmq2v3pFyqS6Puk1oFItYxFAzhHGt2Ghwb9DnmG96tghIiHZFnnnlGfve3/1t59pmnmNdnsHdLYTEAuM7frrOP9QPvy5Y0fDPRwLM+xMu0V7dO/8fEAZPgwLReyqyiHm+QQO9Pf/IT+eijD2VtbY3AP+Y65oBVKLK+L84p9VqN6jdgwADkDZGFrn6zJl5gjYQ5RwFqYK6hPzH2WJN67ybBZsxneoKo48jgPM4jUKOp8jwylYzLzEyO7cC6QFAVczEUxlqIci3ivvg92o3xUya5KgeBzacBZ0vWQakZZdUBYID/iiKWjbaPa/DZZ78g3/jNb8jjly6RvYb24VpVZDIsOKWS03+1iRhuqsrhGZvOyHY5QMO9oXHn4ZHhX8+B1D1veJ81IEAwYv724X4DbMXgr9vkcrNmjgwA27l/dO9xFLhz2KU7zH85jp98WJ/osG0edv3EQ8nN3nMXh1E9es/qTbof3m5z82FS2QSAsewBAKs8uz1n+jsisWBYbt24JTtb63L+3Clptyvyve//tfzxt/69rG7clGQmJK2O2stmHYnsqDOvIBUShFr1tjz9xBdkfm5JyqWqJBMpWbu3Lvl8kTXlWSceiSthkUJxVza37kqtXhLxIWm9ajaeoJxeuiDnzz1Gufq9vbxsbW1z38Zz4F/A/jPmEdbEGfomUYDFSNSCIheS7VuSSqPuLvaxIpOnoMSwu7svP33jLVm7XdRaykzKN7EQvAcTlOyB3ErYu6xWd/nZ3UNV7GhDWgBedX/H/jx/OinT2bTUG1UmA83Pn5aZ3CL3XahpACDP50uyv5/nngnGKu9jFhpqxPAMu8EAACAASURBVCYSqMmOxJ2IlPIlqjpgL0ddXwDU+KwjTfn5z9+Va1duSiBskgDQJuzDJjaqZcQ0ASCSjHFs0H9UhzN7P/o0nUrRT8N+DV8CyhQ///nPZXtzxwF/lW3vETIjWQNJQlr/eOiP/Y5RqnMcAchfx8MyvzhHnwKgM5IBEdOy5c8AAMMHasJGVmHzWvwM7299TCjKwFezcSkkE25ubkmtArKEVhpzfA+zaG1OEk8FmJ4TnkW8+5T106y/OWpfsYQm2kETT4LNnpmfkYX5eQn6A1QRgZqMVfVTRUTjN/W1b8IG36/Nbsx94INms2n6vajVbWPWjNUjposyJsavjU2FZH5+lj4M5vnpU6fVL0WsswGCjfo7AIRv37ojy6tb0jSDeAIAP6QBvY+PIUhvMBjrJ2O/gIKU/bHjegIA38eO/5Tf6uge6af8xU6a190D4wBgGmeDRDryWw5Q6YUIuw+Pnk3DPLBbStnbil6QWT9z762Ai+d3ntmpB0rj+JnapMqGAJjneg+OSfY64vaU0CvD5LXfPczLvvnT3QWDp9eY1WQBpV5GtQsudzXI4ZZ0vbt58qF9kS6Gs+lpN57pOGcEf8GaZfabMk1RZy0OWb+An8E3BEYQRKnXtY6uzTDnIaPnFbrGnI/t7iQXAFaHWf+tYKZ1GfX3Ktem4CGCGpAbRJYrmLVaF0y1qFQmGmApQV0EYkKQHm4riGsYtJBBchIKKEkM1gqCqcp4xXW4JSV6Aqjv1aBksj8MmSNlIOBH2bdaF4+yiSIMPMF5R+AVADD6h3KBfQxfiyr6tV2mnpzNWLDgPyWd8b4AgMkUVmYynmtlpm2f2PZonSGtK4MgGNoPeUkwfTVjTyW+CXgy6cCVg7afWUeb4LAB1p2AjBPhcUM03Sdsu1bNeqYEtNbg1fRLZQlZpkog6Bd/UL+j4C/+INiJoK2fzigOjXBYweDAe4PZQQYwslYN6F3MF+T06SUGyFAv7dy5cwSCAf5S8doZOVcMXQ9UVsrM2cYckNjORPcbJ9bls9QDxwls2fd058Bn6c1P2nq/e2BUItiwZ9k952GGC/oO6d7G3feGeG3AqB4fJv886Pv9jRzZbOvjTR5HGjs1XE/FeqUmEGQ9EydZSG0xfggeUtYxIB9++LH857/9nuztbLP+qN/XlCcvP0Hf6caNmwy8AoQCSxA2HYE3SNjCZ7lw8QL/DhZuOp0lSAXWLL6rQKsGEMFiBNgE5jDsIoCs7PQ0g7Go14bEL4CyYAUjEFosFcl2xLOV7QG77JPZ2RnWs9vd3WNCHdoFOWi9LkiJYQBXAHHBwiQwy2CqAl14DtpIWWOjhoJ7oH4cZGpROgNMWCa/tRGk1eQ9MEsQeMJ7ohai1pRDUBnAmQJbsPFI7gIjB/4npK7hC4AxDeYJvP9oNE5GLthK8HcQmMZY4HcAaOkPkZVsWJUdsKeaHCdIL7JuclUD7Db4p0l0UJ0BMNhk0JdgI0Bj855I2CQQDCZNMCBLiwsyP4davSWplDRoDBZwOIx+AYAXYp/Ad4GvGQjCNYFKSU2q9TJZzflCmfXW8vuoixyS3PScxKcScpDflwZKsPj9Uq3W+Qf+IOrzXbp0SX7l61+XV15+mYAg3of+Jn09N8FV19CwlTQuHHC0jUOXpvr37tO71xJii/BXbeIi/HhcQYC02ZKVO7fl9q2b8tGHH7DeH4BW+KTxeIJzHnMVawJsHiRQYN4yON1qURId0uMIXmOe4XqywiGl2tZ5i/5ScBjscWX+wndnPyK5gXUcUboFyYrwW5GkiNItmrwIxj+eiXrWkSjqZqeYTAB/F6Vi8HdlWmAuIoFUE31xRrA+ONbs1FSC4wVGEtqBdmOO7R2UJJpISTo7TQD4F1/7JTn/yCMEqCtVbT+SdAM+MNmbjhqTM6ImCKwDMEZNYcDO6LVhjuvv8aUHbab913VfNRYE9sge9187YK6OmL4eaMlM/8nmshM64DFmsu/09oVrmsatr+Em6WEAwCMtt8e+jjWcD+mCQzfJ0/29pIVBTZ7kGvd73WPb63+pGq7PAwCbRBgyQBUA3t3elrXVZTm9NCt7++vyb/6nfynf/8Ffy9xiShptJHdp/V8cxRsGBNb9xC/RUEKevvyMzOTmpVFtUO745s3bBIIWl5ZYr5UJRzMZqdaKcvvOFUpKoxQBAD5IOjfqHVmcx3n5rJSKVSmVUPJLk3CwfwH8tfEFvDf2x2gYIKAqdOCdi6UDqVaLcurMnKQzMRFfXcIRZZWifMTKyqp87/s/loPNGoFaTUA3cSFTqot9akByk8WivzLGw90LyAThJQR/WR6rI9F0SJ5+8iLLKmzvbLLcBYDxdDInfn+IvhDY0yixAN9Lmcxa2swmBmHfZdkvH/b4oNSrKD1Vp+2ldH/QL6lMkrLH7733nlz96Ia+DwMYOhegKMJ2s41akiyaiktqCmUwIvSrwC7Gns8yDwGVg0byIMDgre1NeeeddyS/X3DlnbV0tFO6TIHMCfZzXueZ5Wa6widKTk/J3MwcbV4qlaavpza1QH+T52eorpQr9NUAjlN1BizhaJTKGQcsN6JMYYDk+fy+3Lh1Q3a38iaOogxymwVmAVgvGHs4ALjHj5lga7VxVLdUnfYHxvf8hXNy5tRpJj1+8MFH9AOcW1qGed/2fzR78KC2RwC88J+wDm0pP/X/bLFfBYEZhuW8FNaqnplJMUY2MzMj2VSa6xFxz0QsLteuXpPX/8ubTPA0XPMTBvCDGsAHeN9RSV+98bETAPgBDsSn7NYTbJufshafNOdIPTAOAO5m7faDuN0HENfwORuLOawNVBXuafFgIHiAf9J7M2O5rCH3HgpxWHYMu5dEap7ttL8389OJPU4iSWGXi8fwD3CqRg6QlXQ2J1INKGtgVIFLx9W1LVeD7QGoB7od43yRIQBw1/OMNC8BYFNDFo4fnEQEJQnG2UAnZY2bBC1Z27bVcOS5XdlJU1/XYXkPB4AtwKjgI7xcK6eoTFsen1TDxKnZpvVy29LuKCvYAsdaOytAh5oAaTAgbdG6Jjbog6CS1rU2jGHT2wB7EVSlI2XkxhmU8mkgsNnGQUFZI6zvFgJTVg9hODwgqwqMWwCvzOqHhBvqzOFzSBCbuimW6a2OsMneNwE7zdZiaqcGLvEHYWUcllgvxT1Y4D0xJpQxNPVk8FUEwyB3h4AiWDItBik9NAzTj+znrijHoAmN+WnHwVkwnmluXUr7K1dGXn+DtwHjhYX0NBBL0NxIbbdblH9GIA0HP8v+ZbCNDOGgdADIm3fHgQ59hEAnxgaMIVyLwDvZRX6fnDq1JL/0S6/JN77xG/LYo48JzmIIBmu9H3ua9AYhvQCwN8XWrpBxC+xI2/LJlx5CD5wAwA+hkz8Hjzgqy8UbPL/f3aRbt25o3WIq3fvVoYOlEzTUC4a72fXDvqjtOVxQ1b3XyN3XfDhBGKy7cSN8t+6Dkcs44Tt4YmnmrVyTAjnHkNawff31n8ibb/yMNfpqlaK0GhXJTWdle2dHbt28xe+g5i39K5PIBGB1OjtNpuvO9i5ZuZBwXLu3JoVigYFKJJcpYyRNcBXPQqvQSoDAAMFg5vb29mknISuI4CvkHMHoxQ/YHGAVK+Ck7B18B8+3oCv8DAQCGdMMBBnAA9AGgA0JbQri+vh7u8fC14IvgvZM8blTTKhDzTsAs5C4hd0G6AofyNpw1JaDrDQ+R/0yyELz3SNRSYK9HA5LrVojmxZMTfXJwDxuEQQulVDrzE9ZZCbvQZDZ1Jaj7wXGra2pSkloMJAR0FYAGMFtsDOdH7KeNHCmJT/A/PSz5itYzfiDACg6hxKajQb7dHZmhuAu+qleAROjxCTVaAx+pV8yGbB8UvyOKpf4pVDaoxw0xhL9sLxyTwqFqlQrLWk3IemdZV9XKiWJAPg3suH1hkp3oo7017/2dfn1f/yPyeRAG9GuWr3BwB18KMhX6/nIq4ikb9vrvQ1dwUd2gSz4a/ny6sfr7exK0yA5AHb47eizeq1Bnxt9uHLnptxbWZZbt27KvXv3CORiLuMeYPtiDWAuw+8Faw1JmJh78IExl7BeqIhTrRKIxXh5WT7K6G46wDkAYnzHSRJtq3Q5VWn8kBUPSCwWpvuMRFgkUqCuoJYlCbN+NXxvgAD4O+TOrbymMjDgu2riqNahFpmfn+O8AnsKbHDME9SFzh/kZXl1XSKxlMzMzbP+79NfeFYuPXFZ/KGQLK+scKxPLZ1i7XBIpeN+POMg2cIEfdnfA+u1jp4B3mHv2zIHRpB6d0/PjOq5fsyp2zNb+0/G3Qmnw5/hrunDT+Cuo9EhAeCup9nOn8CuDrrkBAAeYLoPO5ye8I2126OG43C+Sv9C8PqL3PFwfoc11O3PTF8w7UAq7Ui1WDB1yhvyszd/JP/uD/53KZQ2JZWNSKVepN1jzXlIyDdQ81YXNOIgZ0+flzNL5ySdykg2nZPtrV1Kt8JGJRLqD+CMnc2lpFItyM1bHzkAsNr3sPglJPNzZyQSnpK9vSJrCEfCMa1Hn8/TZuEsrkoWPibf0I43NXldc7uQKNWSZComiURQYokQ6wIjfoBEJeyFP/zBT+Wjd24bkFfP47DRmsTvAX/ZpT0MYCf84NoN9F+7CSU4JI/55cyFOZlfmJVgwCeVapnJcQEArYk05a3jcS2T0KjDrvvkIF8gwI1EOdgQLd2FfV7BQbgBtWpdk2vaLdoW/EwlE4wtXb12VT58/woTgiToIxitsQrj8JKX0JFQNCzZ3LREw1HWsAfbFq8DIB22CMlieCtIQcMfKxXRrpps727L6sqaKmKwm2zN4gGzd1hE3zqtTv9poj3AX4B/qAeK2sQA6jHPSqUiExDxrugDANawnwAJ5+fm2Ab4aqFwmO3e2dlmshV8VdjCfP5Abt66KVsbe67yh00AM+oUznnA61AfYX+0BAyV7x79YxnUXU4PGPiJqFx67DH6gDdv3tIya4aGAj+VK80Tjz7c3jCuVcf/XGPirsoKlVQYW4byDWJu8Ic16UzDqBpzJCs4hMREvywtzMnSwiLZ6TPTM/LUk0/LyvKyfPtbfyrb+1ALMPGyHmOk93Qn3mTn5Eni7cfvl5M7uD1gx8WOlf2vEoDcMTwBgD8/s2aYufj89MDn5E3HAcDaDV7WnlEPM/0zFNg9YvDNCwIP8uO7gUkLgPbX+1VbphIovQ537wHMC1Z7h91lng5fDt5P+ts76UnEBGl7KMAW/HUy+XpO2WrcxyzVcU3orXFsbuf2s4JeKhcGhgMc9ygDGnBC4RTaH1yDgwCDKj4cRhrKTGGgDICsB2i0Er7Glx/GAO6VbrbugToxBvC0pyaC4QZAJPCPulpoioKgVtIP70bfEnWKmbGv9bQIZjL739T5JdCrHYggHyQU1VHUwIg6UBYE1kAR5ZchGQ0Hygcmhwl8+tWxoqQc2AR0SuFgQR4pbLLztB4w67MZ5xf/deq1UVpbHTp9H8OIbntli9VgU/oZEoQA6I1MNg8nU1NkPiCjcXVlRcB4JrhuD1rIlkXQGNLSVhrZAaAVHNfeM4A8JYa0n7t/+kJCHrBer9RXAaiPPsQagNyTrfLGgnoSDAcJAGt9YAXOcfAAq4EgOw+6KoHNwFoLtQ+VfW0PKOg/XA/JJozdiy++IP/sn/338qWXvkQJ6Dozcr07i+lPu/c5DrR5pwEJKOOW4efEnHxmXtPZOyfJkh7yVt6d98Rh+swM/X1t6GSH2sGPHBZAP24Du9ukFnMYCHo/A8h2V++6Z69/McROHDVw0h9MH2SJxjlB5jvDHU4367/r9i4AbL/aHbNybwi/IhIKyub2tvzg//2RXPn4I0nEYpJOxmVvZ4MAK0AoyD/DT4E0IpgXYOsCJAWjD7YbQC8MJ4BgMFNXVlb4O/hkAL/gf0G2DixYMmcBpkbC9E0QmEXwDrYfPgKCe7nctGxubupzmVilNd4Q9ETgDEAZktcQuEMQEOATfBv4frbeLqKPGD+0hwAaWC1QirFJlWwDSoaAeQkp6gDnI0BaqsY06hIJhSWbydJGWzYzfEv4kPZZqLkKZgn8KIB3qHMK9RUAfayVB+UPMqcVDIY/sLsHBkrTSQJEmBzsWCvnbH0FVfpQ31GlnQ27pVZT+UgDxqN/8N4ABvG7aCwkU1NxBa9jUYLaqvKC2rMJ9ku9poxuAJgApJs1gOeqZuL3NyUQbMl0LsNxXVtfo98yvzBHhnAkEqLKzvXr1+X28op02ih/EZFOGwooYfqv4oMfi5p88B/R1hAB4PxBUV566cvyD3/563Lq1Gl55MI5yl+i4giAertefYZ2M2L6D92S1KWfcH0NWvuQ0DbBfL0NkhlN0N/Uz+TZA0kGpYrsbG9xLuInHAxItVyU9999R957712OC9jwSBjAPGASoEkUxLwESx3/xhzGZ1hXAJEx17F+sAbhRwJwx3rFmsE4Yw0hIYDNM+/rJFuKXwI+lKHBNZgPYTK+atUyEzNwbsDcT8QBIADErbD2Lxh0Vh0At9WkUSSCCp+JNaCMsoCkMymedSpg67Eu3xJr+u0foI4m9F4jBDIarbZcuPgo/+wd5OWgUJClpdPy2OOPkcU0O51VAp1JLqbcuZEqp/SsPbP3jGe3b+sJ6HrGc5C337NVev45CLQ1H3edP+1XhoFoNqPb/bz7b73zcsDNu0pBTW55nbngAaIm+bb9Xve1R/cej7z0BjT2KOv4KN+ZpJ+Oes3g/p3sbjpbxu9lh/NVhs1dbRPjVMZOugCwyqxinQIAjoWC0mxW5Hv/+a/l3/7B78nN2+8T/K23itJsQaIeNW4B/Cr4i30I3wZgc/nS05JNZfn3xfklefNn78i9tXV58sknuN5hg3H0j01FpFjak+XlqwSAAdhC7hc1hUOBuCzMn8EdpVZFglKMAGm91pRCCUkpmnhFSWBpExRMTiE5K8LPkLiCNsUTKPfUlFBYZApAcDxK4DKVxH4clPff/1D+7u9+LqX9Bn0M2DJrlx3A16kBbIgRdG5N/MzYDx1G3RuQaAP7ce7RJZmdzTEpBzYVLN6d7W3azGx2RjLpHOMkYDcrYqblHHBL7N/woeAXIO4VjcGX8VOOv1Grs0Yu/C4k2aFcBZKy4J8AoH3/ww9MEppIq6bqGyQKRDTBHuGUZCYp2fQ0bQ7sRDqT4djAFsH3oUIEgOKg9jH8jsXFJbKM33n3Xdnd3GM/qs+lihTu5BrM8O1aESamxN+1tfbvI4+fl8X5eY1vmXWhfhhKLADwVxU9+DWIX9mkJZA/4M/BtlSoYIM+QyxJ42VQfIFSzPbmrpaKs2cTA/4667fbkZ5sAfdcBaY3/MxKpbuW6dibefoD452YijExwJbq4PQim7Yb4HTu+4Drnve1vy8e1b2HMa7miYNbUNgC5Ho2dOcM1xzmU1jJNUjkiMeCMpvLyfPPvSivvvIVubuyIv/3H/2x3L23dQIAj51Qn40LlEymWMogu34CAH82xvF+tPLoHun9ePrJPR5aD4wDgIexcidt4FEOCE4Gin2I10Exv/MClN6PnWwWSt2q3K9rmA1j0WRAWaPnHKJ6fP8Bj+1/bbtSBpwbPOG/Ed1l2LA8DbgbsAv6ejLzB30+biDGnWcGAMDdx3MFgC3TGP2pQChqozUNCwKZ6goQq7xykBmmcOLBumAGPbNUERw0ILBlPDvt72WX82jU7bhYz6UnHDvo+K/HAwUyg4a5bGuXAGRF4LHTQR24IJ17PWgY4I8ALCT/tK0KOiIApL9TBqoGmHAvBEp5TwQa0WqCqciwB/CM2jcKRqJ/cKiAEwznHp9Rns3Is9iMK83Is4cYRR9xPdrssnxV5pn1B61UkknVsO9CoJj1jjWwiz9gEiA7d3dvTzY3NpQBbAFfTx0YSmsHAbCijo6yocF20T/2YKayMpSJnoAvYueId8pabrv+DmMQIHsB2aLKosbZx7C0EZglsAtWcEjrHGN8weRudxxpSjiv+AzBYgTd8PdwMMRDGoJ8CHr/zu/+tvw3//SfMusXbJh+1oBX2Nn+fWyYa2w+xrjl+kl8fhxjP257Gfc+x3n2uHuP+/x+MIB11p78fF574Cj+Tff+d397blhwcug69chpehwlT6MON7v7pLAHAsD9rTlcULUnTDtmE+oDvw+zaQ1QjXE7x/aNAlQ2/ugNJKtChsrYwg5du3pd/vY//S2ZEclEQtqtuty7uyzFQl4ymSyDTPhZWlpi4G9zY5OMXNwcih0Irs4vzNP/AJgLyVuAQQC1dnd2ad9YnzQSISBmgzzw1wCKra+BMVykzYSkHxQxcN3q6ioBJwV/o8oODQbIEtrb2yVIrH4PfIg47TP8EQBacJNsPVPUzkOCm58sYN0d0f/wc1Q6V33GerPOf4PtAv8QPQmmia3vi2/iXQCsok0AeSFVjf5B0HFubo6AL3xQmyAH4A5+5/5BnjXKEIQEA9IyXuFDwb9g2Q0D6qmSCvw0rdMHm4B3w+/BBMY7gvlDuexUkoA4AEbUS0b0FmODwDJ8ErB7G01lQeGdEawt5A9UijMa4buh5m8sFifbBwHKXC4lrVZFtre3CF5Cihv+9ezsrCwszFMyGMmCy3fvyp3by1KpABSMSSAQYZ/7ApDNBqAL/xp9iLrJqNFWlnod7KoZWVw6xT/nzl+QLz7/rJw9e1pqpi4i9XRMqRxnWdi/jJz7ugomAoCHrTcG89vSIQisacYAFtQntOVewEIPSKFQknfffV/ee+dd9u/iwrzs7u5IpZgn2LpG9u8BkyA4R+BDRiJOqReMIwL0qCGNOQLfFwCqTdjEXCRbu4kEwrD62iwboy0jIAG5Q5MMYFWH/KK+J1qcRp3GgEiprPMAia8MoJqEAqxdrEOcAZAMoQkLIUqgI3lC/XVNosXcwdpC7cdkKsF5UciDud+WTDZDuXAEtkNhMPXDsrWzR8lnCM3PLSzI4ukzsrC4IM8//4I898XnJBHD+zUpKxs0LB+uG48DwyPHYRHFPvMw3F44xzfTp3YfnfwWnmQmZ7+158T+XXmkZfWc24d59Z5l0HcrC1QMTqwa1gdey+C95eFsbJf/cBhbNsbVOOzYH/b6++vp9N/NjslhnzNsVIbd53C+yuCxdeJU2O0cANjEUEzCCxJzEHWIhYNSLu3L7//+/yp//O0/kHgyII1WXso1yMEjNqC1UsH+BaAI9Qgc68+fPS+Xn7gs+b28JBJJmZ2Zk5+/hf0zKBcvPsIEKbBccb5GIlOrU5Wt7VUplfe4LwMARk3hWCwlqakZqdXaBINTqWn+fmdnj/syiQEsh4UyFNjbgjI3O0clEqiCAGiFcgGeEYvDfwhLMhXnvubjc8KSTmVlbW1dfvCDn8idG+umPIEqITiJKUgC535lJ33/yuW+bP0OkzyfzCXkqcuXmZDVaCJZDOxHv2zvbEm75ZP52UUJBbHnt40kP94DSWtRB9yEfcXeC3sfCYfYZ0jIUVsT5jPhr8CXAZgNvwmJZx98+KFsrW0xhuRDHWQjYjc7O81rUJqigxruIdQf1tIZ8A/gc8CPQjIb/ED4OXg3yECn0ilZgKJDPC43bt6QD975kPEhJ4ZlmHu0z87/9cxmMy0Z3+npzkgyIk9eviy56Wmq1rHMGcqkGaY3/A5VzoDfgaLTSpqALUUf5DGnqP7XZr8i/mRLKaAPoXqxs7VDPxADbX1kJ/eChuiwq7j7ekyDuflZaXVaBJtH/ThxADzT0y/aNjdC1du/1gdQP2hAgx8WEDxIEdPpQI2h9v5QVtz4vFhPlgVMuWgkJzDup9LpTpqr3ycvf/k5efWVr5IB/J0//64UylrOYlAfnDCAjzeHH9a3B8XBesfOjO/RHZWH9TInz7kvPXAy0PelGz/9NxkLABt5XRcsNe6yMXheiQf6Zj3G6CiHBAs6uwEJY5l7ZqU6g2qeHGPsqSnlZg96TnuOsbbvwZt4vCAdMyeQOYbB0nt4GOi3jDpUOxLOxvl3nDb1guxXYazJynQydFTGa6y84ThHaiwArL2hBGCtc+bIMltwHU6SATsJ8MIZDEIeBnXoIH/c1trANdRSA/Bq1oXn2X3CH31gt9USN3x0B0C2Do7pi657I7inwJ+dAQjGwDHVdjQJKILVjExHMnqN00eHyEo945qQtlDr9doawPod3BOZrlYehuxfI4lNpjBYwAQpATwrWGqNriMjY6U6HSlwTQZAcBI/ypRpOAFPthtOHANlysbVMbJgvQYhkQQBEJj18zwMGgQw4ajXKiUC86qypAcuMHIBACsdRmWLNIsQ76/9pux4I8fd5WCOCAA5e4m7L2ripw2zaQJBAGyaqAax8SkOX802Apwt7XuwzA0AHAoo2xfBLRxWyDAydX/RkqDfL1PxuCP1iEMTDinPv/CcfPOb/1y+8OyzykD2rjvPmrQtG77OBr/vZ4URfD8M/bgtZuTh6xMykdZ2OIk2R2zH/ei/Iz765Gufgh4Y5d84Qb4xm8Fx1k9vFxzG3/IGh0YHQSeb5X3gr3GtJvn2oKCqJx7jvOZg/2rURPDs3Efp6IkAYLiPbuTI9qXXZuDTSCgk62sb8ld/+VeyvbXFBKWtjTXJ7+/QP4J9RrAM9glgI+WMxUdbuHp3VXb3dimXCOYu7DrsHeqIAkiC3DES0OAnIMGMjMN4jPa8WChqANLvl42NTfoQsbgGGQEwAVza2NggaAZmMQBWSi1D/llEVlbuysHBvia8tRoyP7/gMCZRPgH+FOrnITCIWsGFIhg/ALGaUkH93E6HiWeoX0dfpqUlM/BssEh2dpQNgjYjUdDWasW12WyWQLWyZ0tSyOdlejonc3OzDEwCPMN3mGQIBRbK6IYIACPAjSAsQ3g+ZcfAh0ZwF4mJtgyIN7AH3w1APY8EqKkci0o8AcYTrocv5SP4i+Av1hrYv2Amo88RSMM7giUDJi/YRmCApljLLyB7ezt84UaVKAAAIABJREFUT0glYgwz6bRMZzNSr1Vkc2uDIDsYRMlUSk6dPiO53Az7EP4PgPU7d8AA9pOVVSiWCXC2OjXp+Or0tedm5iWbmSHDNH9QQjhZKpW6tDp+iUTjkpmZka99/VfktX/wmiSTCQU50Q90fjyz1XtcGgMCHxcARlKlyWA07F96xyboqA2Bf4c+397clGtXr8id2zdZh3B9fU3KhYIkolHJpDME4AEA4/pqpUomkpaqUT8d8xpSlQheo683N5W9Qja66QvMEawVTACbKIqzF9YZgtjoJ/ifVooH5VvAkMFcwDzB+sgXDvg55Z/DyuplwkEgSE8XEqP40bqZouz+BNj9DSZnYD6jPWCanT93VgKhgGxtbXA+YW7h3cNhMJmzEvBHJV+oSROJqaGw5EsViU+l5LFLlySWmGKZk1/91V+RhdkcAW5KP6N3CRwBfFeynIMBHBYANnt89w7cveP37f/OL/QvA+3DkF/qac/NWtK13b//T2JznMD1MPMxOOzgOSs4p4YBd+htweAThD1fHNWVOcpwDX3dQ9xscj+jv2yY9/mHA1OH99JQoGtMx472ewZ/+XBtHj4TFVzyAsC679gYGti//k5L4pGgfPD+W/Kv//W/kJ+98yPJzSak3jqQjq8h1ZommAETBQAM+1SvgS3ql5e//IqcO3Netre2JRaJSaFQlq3NDQLBYNfu7e5JqVLWOrwpJE91ZHdvXQqFHScpJxJOSDo5I6Eg7IVfouEpScTTUq83ZfnOquSLJSqLwMVF3WBl9CZpB/HmUDBB2Sskj0EZAfXugyGfZDJTsrA4K6GAjzVtIaWM0Mq7716Rax8tq4IaACoH0NW1xvHqAYC7Ykc2pmT8sUgyLIvzC0ySgw+CUgtUCyuiJnFVIsEok6SwCVaqFS0vYBQYsFfCD4JfBnAbif4Af/GOiEVYUBj2Br6XJvFoGTCUtsL+Cn8LiXu+oF+ymTSfDz8CvhnsCIDQfB4JeUHKPzMpyKhWwCeEasXePuSSOywhMZOboQ2D74a+2N3Zkes3r8va8oaCwKwFrHNOk/PHLAA3fKZxnoBPUrmkXHzkIpnIjUZNqrUK/VMolsAXg/3Es7S/6mROM1YFFngdNYJLRkVPN1B8jhgZ+ghzDbZ4Y3NdDnb3TeM87XQM0VF3RP0exuTM2VP0Ee+trg+9mR7NFOj1/qgSjIcYa2Jr3jPdYOCs+1GT75PHeN+BALB7P1e10P0dY6KMFUILWmW7Lejnj2iiAgBgKAtYkQuozSBh8fzZc7K/dyDXrt6hL31SA/gYY/cJf9Uh23mSRrrXgWu/ThjAn/BgPcTHT+Y/P8QGnTzqwfRAEF7fYX56a+Xyu+50MfbUueNgZ9k7vVxgr7sZ40911nfBfx3W48gs5gGHEfUoHUfEYZ2qB9XfM70v6IVgB1w+MCjatcN2A5rOMdGcaLrBUttWb1BzwMFy0hH1HMTta+l/bQDGBecsaOkc2a1kr+lvW5MWX0fgBD8I2kHiGJ8hm7FerUqLAKL32Dt4q7GOGW9kg1MeuS4FKk07rSyzJ4ilcwKApq3PBZlCyLZAhscC56ajGB9U5rIGXa3zrJlxAEH9PLwgYAMpZ1MbAYEhyBoaRjHaRMYNisNQyk3lsVkzDAcksFUgXRcOM/CpktA4WKgsEN7TAsIIBOPeAIDxHYLHCHQaoNkCwKxwC8CW79o/vxF0AlBrZRMRrMQzcPhBoLWUz0u7XfewenEfOIe2H5Qdi1p/eGa7CaC7aq43B9auVeLWZLa/1vG2f7zjbVYwzwl4B1sb2k/2MRhLUc4fHw9byObU+iRgM4UYULNBWRy2cCjBs3A9AWuC15Ckgvxz1LB7NLgN5tOrX/2q/Oqv/SM5c+asOSwZ1rg5hLPdHtC654gwcNfs2x4Os7d+Atfa0TiKwb8fZ7XjPP8T6K6TR37Oe6DL2o6ws2q+jXrGA+6zrmYM8FlGuQMOu0Kt3pCWDg9mO/6AJ1mt7yajNpfuxo9sxaG6see+zj89v9fQxQQ735BLNBnP+mTueOsc0U8c1RHWuA0RyP3W//MnlMGbzU1L/mBP6tUKfSUEq+AjWBuvCVsAFxtkh9okLgTdYJtyuRzZgACy7t1bJYAKxkipXJbpbJZBRlyH6+GHwZYhGAzmI+wmWLSZdIqgGdjEYNBqwlVT5ubneH+8+vo6gsIFlUb26/cArAH0hIQi1ETAnkGdNwQ18d/E1JQU8kXZ3NoyLNqYw3ZUsFR4f/g4G5ubUi6VCUAjeGwBP7Qd74GgKABOMGFQtw/9AjlsTfxSxjTahsAtksY0wLjFdhHwpZwi2JyaUIc/eEf8Tmv6uclzeH/4iPAlkqkpAs2qRKIJgfCbWO+4kJcaa7yiHmKYtYLhW0FdBODw7t4OImhUmanXK0yaQwA1lZqSs2fPyNkzZ+nToG+DSNALhWRjY50+GWrvLSwukQULYBv+ZrlclVKxSplPgL+7ewcqMRxqSTqbkHg0JrnpGYlF4qzzuL+HutDwG/2UfM7mZuSpp5+R8xcelaUzp2Tx1CL9odRUUuZyGd6XksB2OnvXT89xrWsdTsJysfcauI665eZ05bi7ikpmisRjGP+qXPn4ivz49R/Ktasfq7+LvilWKCNqmez4DsvTIDgdCHBOQFIdpU+wPtDHui5q0mihhnPYSVJFzUcFgTWxk+cakxSKvRIgAL6LtYh/00/nfIJKDVhauo/CB0WQHv+1ZXKwX6iKDxIRcB7RWnsABXAeQJIF3gFrE8/OZNKs9bu7g9rFRc5FBGH3D/bZpmw2J8VCVTY2dlmrM5FMUQa62mhJZjonyXRWLl9+Ql577TUCySyDEgoxKRKgNc8jaK9hAtENt+864FTMqWGCzQouWCWg7oFVr16D+r0J4c5uOcJR9hxLe7Z8z3PwfPNP2rCuJnRP2HF7fNce7hxa9B1sMnq/BTQXmnN6v20abjN7r530uD7MOA5s/0TGsvvJY8Ei+8qTXmiuHzQHnG4+5L0GvdbQIZigD7QHxoxAz8cTfcd59nD/Qs/FWucbe32HfzQexPgFShcFfRLwNeVP/uQP5fd+718R+I0mfdJsl6TZrlP+GSpgYPxiDw+H/FIpdeTcmXPy0pdfkGw6q2u90ZS33nyXSVGXHn+UiVGwYQAtp6enJZPF3lGRzc27sr27Js0m5JxFpjNzEo9lhGa2E2IdYJQhKJbKsr+bl3KlxkQkALytTlNi0QgTu7DXUA4YeyzV1tqUXQ6HkYgTkFQ6LmDBxqLwiVbk9u3bEo8nabfee+eaI69rPSnbi919b2a+iQU5Q2lk+oOxkDzz9FP0M5A4pgDWNO056sRDdQUM1ensLHscdl1ll+v0M7D3I7GN6h1N9HVN93djFywxIhqLqy9SRxJ6jcoMpSLq9volDT8MiX1B2HiNqVQqJSmWC/TzqpU6wWewflVqGknvwmehVjv2aKwfTSaK0t+A/wLbgs9gM6DQsgIVmT1NSrPM1b5pbcItvVNTlTe0L0ORkGRyWZYZgMoEZK6RVK8qFsLYCa4tYO4w4b4loQBUWuKOugXKXGjpBK1xDBupfoWP/h0SH9c3N+TunTtKmvDuAXatHWpT7LZL1k7NzE6z3bs7+90Jbp59wQF66asr27wLtB3QDnzHEjz6AV6jJGjs48MHgN2VwuG2Nhpce4yhSZhyiCLK6THjI+ILaYIGdybG0kxsvYN4LjIfRCqllrQa6gep4bUs/QEbZa/v6JTQG7U5j7DYExzX7Dv32dmemsQTmIdP/SXeJARvcsJRGj5oLptlq1urk+V8lLuffOez1AMTLLPP0uuctHVYD4SCkZGm1gKYfcCkazOG5fA6RmVo7ztP7m+C85s+hmrvYXMST2F0Fqp1GLxAsJs913//w8hi06EYdMAwxtNhH3CH1f/r7hb9txMScRKe9S/ctHvrWHadiIZGL3lP51Ive9QApxYMh8NL6V8vU9M63YZxred5ZaK6soMuE5bSf0auT+eUOeqYRmjAwL65jpc32NBvzLWv9FkaTPEmG3gPnepAIxgD9oQro2wlnMmAJVPXrcPF4I/DejWZlfR1NDOVhhd5nmCgImADVgkk1Yx8dPfkB89B300ZKkEGfDSIpLLk+EGgiHXI6nXxByGVNKUST00NbOIHgS3K7hiw2W8YwLbPld0ClrHWy6X8tT/AICUAVevwIpiJQHH+4EBaDdRIURaDrgWAsQoCs214FsHWgDTrdWk2y3p/P9pvGcKuF6lgtK3jhqEGcKuHQLvWbPBc6+0BpI+wvyFKh+vx/FA0QslF1NsB+wJPQJANfaxgvF8zi8lMUmDfBm/xKvgMWDxagkOHsjF8cubMaTlz5oxkp6fl67/2a/LKy6+o3DeCv05ygtZsRsCbAUDj6A7CC7znl4fJ/B2UgXpYS+fx/Q/7VZc1cuhv9puGE4fjiJ148rWH1gO9ByTXWj20Jgx80GgHbrh2gcfl8Hgog+7WE37z+CkMVnrj8t6bOq3t/r79tfdJXXGCSVw6e5MeAljXV23+jieXz/EzjF+m7R+z+/QGzmjENFCrwQbSLtxELgNI2oQw6mSQAeiX27fvyB/9+z+S69euU+LXj1ITUK0IBMiyAKjHesGRMIOsYNDAZ0il0mSxIKi6vbNN2/fI+UcI7F65cpV2HIwNBFzhR9i6dUg+A+iFf4P1C0lpsCnBKgZLB/XwtrY22QcAdvF9BPxQXxfBRvwgUIkAKgYaYCy+q2IwPtk7OKDkMgLJaFsqlSETmFLMkOQ9gLR1hgFQSiQ26qZuYYPX4V5ga5K96/OzBjACyrC5lokMQEzvrwoosMsAgCF7DTAZv6f/VK+RmYR+LFUqDOTCb8F9wXiCibd+CfpYE+/gw1llHa1HizEFcxdJYsmpBKWGrd+BvmQ76KNoGyHti99hDJGYVimDfYs6xQgc12R3b1PKlbycO3dGHn/8oszPz0ow4JPbd27I5sauTCUyBPhv3brBgPPp02cI5iOPEpisKtb4xO8LSTgUIcNm9R6kvA9keiYt8ws5vgd8PQSUV1fXCQyiRnCnAx8OZTUikslOy1Q6Q1ZVfCpBoPmVl1+UX/jyixKNxFg32JuMaJw1Z31zbdHdO8wC7d6yBq014xaaNaRJePDbWIfOh3IeAYK/H330vty4flU2N9bYV6VCkQyVwgESHnJcE0iswDyDfDLGA/MKvuLSqSWuAX5ernCcWOMRfmJIg+oAd7F28MecTlQmkXOlpcmhZp1bW4ASJFTZAWPN1M5TtniAjDPMVzDi4ZOTcc46iCqbiHnD2okC8B2sYPVBlVnWYh1oPOfgYI8gBE4RAAZ0jbYknc5KKBCVYrEq4Uhc5hcXJV8sy/rmtkTiCZlfWJRHL16UVAZM4YDM5mbl2S88LWdPL5HdQ5+ZjrwLgTkAsMeptedPBwxnkoSR/fRBiUj3T2IP6uC7pWqG7K32umGW09mRu7bm/n2aPdYLIo7YzntDy+5Rud+QeAFgbzt7Y9r2LDu5F3D0FTQsSDuERz20SfY+k65k79l68vd8sFfq2LnRkaM8bdxIHPe9R+PbNg6idgnwjK4hv/iwKbabMhULy97uhvybf/Uv5G/+9s9ldjEl5fqeiK8mtWZVICiGCkyW/Yu/w+a/+PxL8ujFxwyY7Kfd//CDD1hy4dKlJxm32N7epkIH/IpQJCiVKlTBdmR7Z43JTWBuRqNJaTV9Uq2g9m9cMukZadQ7srd3wPq6UABhmTVfh3sTlC4ScahixFkvF/swmbYR2PqwtNo1wTY6N5+T+fkZqmM0alXZ3tlhEs3u7oG8/fN3ZGs9T/vqJNubeJMCnI6TySFnPCbo19q36DbYdUHd37PyzNPPUMqZahHlEmXx0b71tXu0ubCnsWicsv8AXLF3VypV2hD4VgAsYZNh/5GEA7uB3bJqmNNQacAcAvgOfAQ+EEoNoARDOBSlv8SSYMDOqD6HBHpVK4PPABsdiyZkairJ94J/xHIhAHp9PpbMsHWDMUfg26CfwLpGrAOqELCR8EvW1zdke2OX76G226wIs0S8YKfZprtit5FEVHJQyAgGJZvJSGIKCYHq5+FZsMda6xnS1ChzgNIdmlSHuQJ7WipXyaJmWNLUF2A5tVaboDX8NrwDEharZcSRTLwK12rltLH5GJOu80QiyvJrlXLNxAe7GdG9/WH7pCue43mY/b0XANYtyD0Jwk5jzOH7WgLIpO09+nWu7WI8mfuIrgHGF230ytpi+il6qOH1VshPeRg6Dib+yqWNeYg643WVhObrmmVows+HbvrkwPiY9K0Btn4SAHjYNYd+kYfwhcFxPjdGjnexpQF1PzQS3go+HNY1GOUznITpHsJ4fxoecTLQn4ZReAhtCI4BgAkujvZix7eydzaNOHW4Hxngs7dWbM+9vJU6hzWEm/0Qqajh31Enc1hw0AEnx719Lzjr+K7mTXukjHv36/4gqfeg6olMGrkXC646B5e+WrumweY2zgG4Rz7YgrkKLiuT0gWADUuYLEvXwbDfcbLLHEcD9bNaZI9ah8Q5uOG5JhjrzWDq7ffuKej2igOgmwv6s6DUUAKsRCAIPwoWqqQfvkbGsuPd2QE1gWFN+WQmHDJIta60Bnys3A/+zVrA5r64l0p2G201Kwlt5q43oKKAuQLluAcd/EaDhyqtwdMi+AkAl46YCYDiHggqYV4H/FqzDn9n7RUegBQAxgEHgSYEWnGgwMEGPxEGXiuyt7srjbp1kE0/cM6oJ9gRAP9gOoQpzUwmcl0BYBxUbf1f102zctQWANYawRYA1sCPre3jgt84CHlZx6zdHAmTxcT6yQbsh2OLYJxmHWqgDQde9rcJVuMAh4MTGQ+oIYhawFHUX/NRRvLixYvyhS88I+cfeUR+8bXX5MLFRxlktdmOqAkMR1edKWUT67/MAPYEtT6vALCzlY3bA0d8fuJoHKPzTr76UHvg2H7QA2rtyCDuIP/D0w5r/7vvMTosbH0LByTxAsBuRN3zlEEIanecx7li0oj0yL7s95rs0/RM3P2QcQwxN1Ou+5Vob71RIYchB7DR1AtF7d0gAEZljly7dk2++52/JBOYdXb9PomyDmiNyV1gASvI2VGFjpKCt5BdhjxzqViUlZUV2ivYMQRZl5eXGWyaSk6pKkYwQOYwbDxM1d7eHhVYMH8BHiPYubi4QJ9he2tT8vkDJlrN5HIMcMIvQv0+gLiw92DLgNUKwBWBY9harVFXlzvLy1JvtmiD0VYtC6HoHYA0gNfJqSTtMVjEBNJYI1cZBgC2ESyGnY1HUQ+4QeamVZGBz4J3oyw0fBeyEvxkokCOEAE3+DkqPVgkwwl+GJ4L0Ncyf22b1K809WUNiG+DYXhXXeNtspgAguO9UZ+3hTp4ppYrgD3U6SVQB+ndgCbzoW0MjDZqkpvOSDqVkFI5L7t7GzKVjMnZc0vi9yOhDuzOlBRLeVlb3WJdRfgsYINfuHhRZmfnOGYAvWu1puzvK5s3GolTAhzzAX4M5g+kO2v1MscIMprVMpIIylIuowYt5id8FwDTUQmEInAKpd5sSqXWkOnpjDz+6KPy2le+Kq+++gsylYgxuGwBTevyOKullx0z6X7Wm8TrJGTghupfKTCv60bBVvjEcLFVznRl5Y5897t/Jm/+7KdMpEBSIIHQhsj+boksJIwBmNhIboTPDHBez37CuYv5isAs5o8tx2LnCdnhvK+eEXAfBjkJAKuMtCZ9GuDUsElUYUcDrZzXVPEBWBI0dbIRpK/zu6oO5CdwgrkfDiE5AUkEWi4H0uhgpWHOITEDjHzMMQA0SKLY39+TUqkoDV6HJI6YzEzPS6EAQDsqc/PzUixXZGt3X6q1BhMcZ2bnpFgukyV9/tw5ee0Xf1Gef+45SU1N8T25hwcQBNb+h+/LFeJXxaTeQGnv7wfZxN4z7KAz9CQAr54VvJNsEAA8QOZ0JADcfVPXXFnf3jzPkyDUm/TZDwBPuhD0unGg46i7DfZB0KLJPWnvPSY1t8cFQg/XQ+Ov1nFzgZfx3xh8xbixOO57jwWATTK8rX3OvZAZGW0J+toSiwTkjTd+JP/L//wv5fqNdyU7E5NyfV/aUmMSUgOJHJR+9ks4GJFyqS5zswvy0pdelJkcErrqUi6W5cb1m1T6OLV0WvfCWp1KIADxwACOxSOyf7DL+r+VaonAYiQSo9wzAOB6vSOxSFKCwaiUS1WplAGS4pyNvVFr4gIkRKwIye25bJaqW+VKhddpDAYM0rBEokFJTEVlbjYn6WRCYpEoGaSwPVeuXpU33nhbbt68K20Csrq+CWKZ8lYO8cE6jSZ2RRCETMWgnD5/iv4RwNtKuSw7u9vc8+dmZgmurq3dY+wjEkKpKWXW0reBhHa9Tl9MGcCaaAZwe38fpSrg60DKHxL/YdYVpr0oVwizYW/H98EGBhMYkv6wZ/BVoNYCFRj4OAR6oToXQhKQJiChnZBbhn0HUIqXQUIg/Casb/wOwC9jVi0kwYMJrGWyWM+93Zar167Kyq1Vd7L3LhHvNmfiU3gX+G/nLpynr4YEpUQixr7D5QSryURWgBq+B+w01NlYWoMJarCZUGipCPgHGANbvsyOH2wd+mJ/b1fq8OVMDBJ9ykwkDakZ4PhoK9oL6iLhH8p9SGxTgsj9B4CtfbRzc3Y2x7m8trbG8deEwqO9y8TfMskRqozugn6ucok7CXip8b9pCTV31ZVVt4CwusniD2p8sgUAGDXGmejQlVHrlr+ZsMGHO0ePPp05MWlvyUDTDsfvMA5Jl93zDMrYBOAJ3+tBXOb1v7T9/WQ27zX2XWzSyP1s0wkD+H725qf7XpN7k5/u9zhp3ZgeCAbCY+KHBgA2oIcaC50e6n+59XiO09luI1wD1h1g9EzJrr8ez7o6QK7jHLj3G20Y1DBZGaqh7z4QAB4UoPRkcXn6ePB9XaPoAL6O7df+6wJrBx0OBwHAfXVoTWoYwV8PSOq5zts+BdmN/K75gNlIyCCEPK+RT3MZwHYWmcZ7bjaq77tjrmoQnYNaj8PrvU8ggOCm1uLVer1G8oyPRxYVZGsM19MwfG0L6eAhKGWy+Jm5bykKjhSk2/d0NiH15gezWFnC6rg3lc2KLM8BktPugVM9MAvooh9tjWK0kSwUBDoBlKIGiwWATbYl2o22glETCUcJACNYDOcd34vGYgygIQu2UYVEoR1jC9BqfWHLXUYtZT+krFH7plHVzGJmhipzYTgAjI9b0kbdYKQn83suOEzn37CJFQC2QSc/D5axBALZWjeGDAwwos1hh6whsIARSEM/B/x8NwROcciCNB8OXJEQagpHeC0kF7/04gvyzf/xn8vLL3+ZNQbBAMHhU7PobHBaMyi756Fh3Q8MtribUm/gCmM6jmR2lL1zcGbg4e5kW30cg3/UHfg4zzzcW55cfdIDx++Bwx1cj/+8Se8wxoEbydeztvR+AMBuML23RQ6867zS0DaP/2pPt/SEcI+6GU3U2R5owzKAHak0VT5hENSAlExQMr/b3t6RzfUNuXLlY3nn7bfpD8E2gy2K4BvYimDKILCHACKCajAzlGk1krEIXAIcguQzxg2gEIJwCByiHhtYo6l0Sn2LEGT5ogRP9/f2tQ5fKMQaogBLNeEMtpe8I167uLgo2UyWtVMhgQjQFsFI/JcSjgiSmpIUCD4CcL11Z1kZx9Eog5AAQyELDZAxbAKrwWCYfs9Bfp9MFbQPDGcwlhcXl8ieAcCLl0Ig1QK5aCOAabImq1X2CyYzweJ4nIHZ2dkZfo7gNpLbECyFvKWCdcLaqMjlYuIeExYNWGKUPbSMiEpIq402DFST5KdgNfwtBaURVIOfQSZoq8l+Rr8jeFwqggldlng0LKkUJB2DsrW1JtV6Qc6fPy2zczmpNyuyt7/NGrx4PwDAfsH1GYlEQ5T9RTs21tfJZsYQHeRLUihWpNPGuKrENZ6Xm85KJpuW1XsqoYlEQPQ1agS3WvBV0e8alBZfkDVhp5JJ6aBGbrVGwB7z7atfeVX+u9/9XbnwyDk+U30pVX+xQScuD6cUi9dRH71wNOFTf+yp0fWFjHRgRxMCkQmqn2nAlqUUBfUa8/LWW2/IO2/9TJqGZcazRBs1EAty88ZdMlTg4ypDSn1s+NdU/Wm1uL4seEmJTMh512pSrUJOXfcn+Mt2hauvrqpH/G5Qa0erIg5YZsa/x3xAYBslSNrwx+Hvq2qMBriVbcMkRSZoan/A30R/IjkEQDCAXoAuBPWTCa4PMNbIXl7SZA2sEcxv/B7/TqczEgyEZWd7jz5sCrXBgyGpQjJ+f5/vhXcC2A+p01NLp+TLL31ZvvKVr8jpU0tcyzVoxxpJSztWWsHGZfHaA5b1hTXYbfqgR1aRvwcRz4AxTKDkDYcHcrv95dFeofOprVs8Kvww5FZu9MKkBXGCepERG0cfnjjuWLQj2JtxoOOoFXVcALj3+5M2/7hA6ETmdcKLusFfz9hN+H3vZePG4rjvPRz80Z7X/HKcvVUCmnYKu16jIYlYWMqlPfm3/8f/Jt/61r+TXC4u/mBDdvIb0kJpAYCNDWW9cp11fEx6fvlLr8ojj1zg/k4gslSRd3/+AX2Ky09cUqZmCTalIAeFPBPHkPCERCLxIQbS5MKIhGPCc78vLLUqyiJg39Q9DPeALWdpKJZZ0DJWsInYCwEkIgkNz4fvAbuIMginTy9IIgkbhoSmEG3ldAb7WJBqF+uombu5Ldev35ZbN5adclqIeaAvbeI9fSzs4yzNoH2pSfB+OfvIWfnic8/y+VDvQA1dJNjB39IEH21nCcoM7Y6Wh0Kcykj7w7YifoC+BHALew/J460d1Cqu8lok7CSmEpJOpwnEAuTWpCLct0xfBFLI6BP4VQsLi5JEH5uYC2Sg4U+gPwn+d1AbHsBzlTYHzGLEaDAQ8IdwfyT8IGEO7YfPBXsD9TYoyCBxDz49ZmurAAAgAElEQVTRnTvLcm95behK4HzzqNfYeMfMwow8cv6CSnkjAd7afk/ZA/ispXJJypWyliOJRk1fYm6g7EKDYCv8LJT20FrI1sZroWrYOZIOaiAiGPVCRYjdHJZJN6UBb2l9C9yS5cEYd1O7TZU3+yiPbehK4DdJUd5b20u9cUeruOeNs6LZmkQIf1O/RcbsEfalo3zFJpkpi1qV+9Rt85C4LCnHhpttHWCzjTqhOYTojO1mfBXAb8Mw3RkK9hjesUHw7rc53Dl6MgCY69+g2d737SUIHaVfP8nv9ALA3nik/Tt8dexTuJZJtia2bcf+fgHcJwDwJzkTHu6zT2KzD7e/P7GnBfyjawDrodBbC8eAfKbFRwGABxvEnpOcOeBZ5m4PvOI5r403r6M2QAVRbHDDNZSTb5o90lG9IzlSntlzADWBKBuQ0v8OX4aOWzGGoe0GZXsaNgQAtll5vYiVlfrVU4sJbNCZ/P/Ze/Mnya7rvvNUZWVWVta+976hG1uDAEgCXETSlOyRKGtiLJGWYiZsa36c8YTn35iIibDCDlkOz+JwTIRn5reJmBhblixbtEVZNCmRAEgAJLE3eq99zazKrTInPt9z73svs7K27gYISN0S2EBV5lvuu++ec7/f8/2ezmtMrjn5eQDYlHmFKjxFpuR/9l/YvsOmRFy0eo6gQfY59dqspQS/k72ybA4KADYBPredpG4nBHBKKitZCZWJ2mShEpDtc06bE9kOyzJwQECRSFEIWkCoBn3f+mUlFFXCgKuyg1OvPLel5r/dPjr0KA6KdRJprtd7BTcE4ALC8nn+WwmfQM1gux36fAg8ziiAC/mCV5UOYxvkwJeS+UrFNjc2rdlwZU3MwlEf91noAxyUzv7c+6yt3nn0wvG+w9osBsWxzwXGzn/n/+5K3VYLBVJqAZ2Uj6hPHsAf33EC2E/lxymW6Cc47Bu3pBebW55QvcwfQHaekdtBQwJD8MffQZD3C4ADEARAv3btqv32f/vb9jd/9VelqvLn5cppjRsgd2IpHudpnOdJ5pzM284V6OjQ+ajI4E8KAfxzC16PT/x4BD7mETjZ5vXjubgTEcBdH47/mf54/9H2/aSjwCybSHTG9Cymkx2JA6+3+xcJ8nLwOHaAG4cNd0aFmCWgjqrQ35ffdizvIb6FZETALVZ5sq11JSE5BeTcd7/7Pbt186b6eVa2t9V7FSUp10+REvGN+A/QR0wWsThcEkgJABiHhn+H7HQbQFSwI4rlkMDkBpBAsa8tVnSoibF85nfkDygIIckgm8lPUCxMjANMVq00PGzTU9MigMkNIIu5H8go8geABf6d60QVC6iKupCoOTc3r3xmc3PLNjddsdIf+qRybmL11uaGjg2wSkwfHCra6MiYAFDAZB2o3RZIyvn5jhPgTqTHIjD+nXMxZgI+rGWLC4saS8aN/Ea9c5V7e/sKYrqUmlhEKr9AjRnyPOVLrjBygBmCriELaQi5yYlxkeCMnQrOck4qcj6pkHFq2aPf4Y7tNVF77tnI8KCdOTNrxSHaiqBYLlpjr2obm6tS1PDclldWbGu9YqXimJ51cQhFTcsKeXosVtzCug91+J5sfTc3yyLLyf34PiA/hDGq7rXVdT3Tet172gLWQ/oCMDca5I971pfz/szkngD2gPjFYsmef/4F+83f/Ja98PxnEstN7i3ayimHPmyROeQ99d2jK32TvUVWvOcmkqGVC8+AoklsmcmtG3bn7i177bUf2s9+8obVqthqDthOZVtzExXa6mrFtrfo9ZvXPNH7RGFFtapCB+YJRRkA9SioeBe4H94d3q2tbZ6pF4UqDw2FAcwN5jdAO7kj9wCR4XMMG9AA9sa+yQIgse4cCL+naMCJaOZ0cajoLVSCwtoLDvf8XRim1zdKNJx8PF/GcpR7RGFGcQbzATt4SGDewzNnztjMzKxtbW7bysqaCH3AbooqwLlXVtekvmMwCyj5hketXKnaM888Y7/1W79lz3/meb3LUvDhQJTDXWgv2Vd3gNhhLkQC3d2T0r2OHI9Cbq69UFQPhzFJluUeSvD4u4NJ4FRBlSV/I3ERvx+nZ8/s+0AiOPiHJXM7QwKHffuhzmHJHvbonL8z/h2NWRwUyv6qE8D7yV/tFh8o0To2NZNAUyd/bocRwBzNnVjd/5Z9t4pReP8bdRsfLdntm+/aP/qd/8n+w3/4fTt7YcZq9S3brVcMg65GsGOlBlsxqdGWzfsXv/BlWQpDRDbre3b/3n27efOmfnd6/oxyDNYLtVLKUxhU0nqzsrpozT0smvtsuDQi17TtrYoV8hQzDavIplZv2OjwiGLn6tqq1o9224UCrCPEFNTFxCmK0zmG79VrNjU5ZucvnLKhUt72WrgxrNhwcciuycmEtbElAhjSeGVl3f7sz74v0jrJUYOzWixIScgRik722jY6NWLnzp6VS8ali5d0TQuLi1Yub1ud9ZEWE3JC61eOQf7gZC/tybzfLvfAusgaTy4F0YvqFdITMtltfSny8eJ64gj/cI/kB+UKLiTbyrEouqFv+9mz53VMchpiDscQedukXQXkqa9xHEPq4zoks4mYpx0GcR0ynxg3PDyi6+b7qIs3N9esv88Jd3LO23fu2vZa2d+HqPbMkHUuFg2F7DL2a1t+sGBPPfuMchlEAbJsDnhUtDHmnIwZhYZMWcaHeCC1c7NhfZoDkK2po4e3ZnNIh/mCawdQzdb2pm2urVpbyuFQeJ/dLJx0H5BU46RwZCy6Jya6QMSxXQ1FV0F+9zsaDxeFJd0EcHTsE0al+/JPkGMl9tuZvsr714DsenXyNaV7sSO/npmZtvJ22QssVbyVFqJyH97aw3PeuFy6qj6dD6n1c7CBDvmx9jHM0SYK4LT4TeOoyz/++nvy/fPxLaCj9XGSy0XHAN6tDuwx7Y38QIHjY/5SzK3i2HGfFP/S25xckH3e/Py81pWf/exnanOipxLy9mPHuSPu6zEB/DE/+J/j6Y7/Rv8cL/LxqR9+BI5HAIclPm7gMoBXtsL7oKvJxOfwkWOohhMCuJMN9ImZIg4nJ1N69wOOyUEW6TgRCXzgo+hWqHQG/HQPGQJdJIIDWtIr/KWgpB+rk0s9piKmBwHsI9ulRE6OnyXH/Zm4QrKLrT0geRP4lqjF/RqVwGfGrXu8PeBFC2fIQZIPT2xigOv1jPYTwekzj6Qq32826w5yRSI16D+ikhmVgSweA8AhwFCKXnqeQABDgEIAu30cQFK0XXHlblS3UomIugCLNZQLbW282EBES2P1qdvbU4UpPYBFVg8OacPC/QJqZhNv3zw6oElyJoBT5DPkpxOZADGQv4Ci/I4En00CiQK987BL3CmXVY3p5Gwcb5JmCNdge+dZoiso2BigGojna9YEcscx8+cVLf2CskPPzfua+Z9sUs7PdDeJDWB4uK4UKmJFNOp2lJnsPW6W+Cb3GZXAEMC+qWh7BWgoo+C+pcIIPf8uX75k3/rWN+0bv/oNGxkd80pWqUrCBI7JY5i3netOtujjIBP644XQk69f6QvzmAB++Pj3+AiPR+AkI3DyDexJjv5gnz0UQuiyPes+Q6BnDj1xLxAzrXxPc7Fe19FrFTzoc515zPEUAUcVIO6/zggSxQTocIu2AwngAFh5HuN2xqhFUWIQiyBfsPG9d/eOvfrKK/bhjQ+d3Nzdkeo3p+KufqlHx8c9/kBoofys1upSjQA8bm1teyuDIfIA0+Yegph4SFyEEANIhFTE5rk0NCQCjBwFa2VihIrF+vsV8+nJB6g5WHRgETyInrSoSMgxUAATBwFN+f1APqd+cNwfACYgKcSUSOl2W32F22pj4cVqXC894EojIyJeOZ9+N0CVOhbV9HOtWWmkpPtsNiCVi1L+ooAhj+G86rXbbOraAZQp7pqdmbHRkZGkDUYkurGflAVjIHwh6gAmsSQkw0SdnNoREq89n4nqbFn8hkDse5Xwf223gmZMypVtW1/HAjKqYrGzLCk/IwmTe8xe3XZ2UDlv2LWrl+3y5XO2t8c9mVV2yra6uizyGeKOHO3evfs2Ojxp1qI1R8XGJ0dsdBR7aRS6VYHng4Ml21jH9vueVMCMF4AfhDvktPJEGrUForu511Yfvt0qYzao3sH0WOa/UQK7Mib0p92jGLBpl648Yd/4lW/Yl778JZueGg8gqVtta717GIxS+4PMtq9LMeqgse9i+kET+1Di8k427c692/aDH3zP3n3nbVu4f8dWlpY0T0Wa6Dn02W6VfozKAj3npSWIiim8aBKym3GSrTXK7fDeMm5OeHqOymddDeZ9eXkXIICZ9+TugNzMSY6rYsJ83gsPcaRRu5GCTU1N6ly8GyJfBTS7khY7Z0hegFieF7k+x2POl4aKmmd8l0KMnV2UaV5swTtD0YQsvmt1vQu831NT0yqeYD/h71xdYzc0RFEJqnH/PNdfLA3b1NSclMCQwS+88KJ95atfs+eeey5Ykjrx4XupCJKn7Y/4udrbBNVdLJQUAJ5l9QMJpH0a/ThRFoe9w744kMEQYvAJP8ruCFPVeVeESjCFcODOneQhkHTHhTjIkOUe4jezyq599j37HLZ853z8Pw8OyT4wAXxAK4jjvtq9iquPf7+P7pO+VBzEEB3vPA88+j3aRxx1xt4EcIrbaPcotR7kzIBIMe6PjsCjw4P2ztuv2z/+R/+zffe7/87mT0+IAK7v1WXPWsf+mYDS8j1wrdqyU3Nz9vxnXrCR4RGpMbHkVe7R6rOzp89pzSM+Qs7iKEJcHSh44fTW9oaVy1uKfiOlUcXPSrlqQ0MUOZWk6iTXIF+h0AVyFQxBfYBpdZHPKwfBVaG2iw0ye3tfI7F9vnDhjJ0+M2P5gqkQ6t69m3b+zDl74bnn9RJCoC0sLmjdxf3re9/7c7vxwR0nqWJfyxCMHAqIa4znH5euXrSzZ88qPuLsxR+cV1hncUmjFRaxAdKa+Bod1Vgn3d3DYz//y71QXEVxlwrRaEOxva1CO3I8bK45JwVVuIvV6zWpY4nz5E78Dmvtudk5rckQyBB0nItzQ8JToER8ptCd5xEL0iB/OcfgEK5lOK1sq1AJQplchrWG+EIels/12ejIkOIL9/n++x/Yzpa3+dKqFNfHCGtg6xtbWikW99vZixfs3NlzKnYiHhEL+ThxRm1J1Ks4p2cLgc0x1bqjNCRCmLzQBafE0lxQNftrGhWwFBXgcFIsMkdqdu/+HauWUYW7bbf+xL+7AeMT8KXd96u2baE1Q+xfm6z34Tz7VpOu88XPx3c5OqRwyXKjGSnIjYPxX13eSFw+krSn4wTdceK4K3DvlYajPfPM0/bFl1+2u3fv2o9efU3tzrTXqOJwsms7FBy0W2rxQdHlxmbZCyuTFmdhnkRjPg5KW4gkd3NbD+A713t4i7SE3D9G7HvwffPxCGAXjIQWHLzL2T64cXplcs+keOSoBfzn/PuYY0UCm+tmz/Hyyy/btWvXdHWLi4t6B3EdeP/99+XqGMcju1952Ft5TAA/7Ah+er5/kmz203NXj6903wgcSQB3Reae4evgMseUOU7Iv+M9hCQsxgqlzNeyBshd+8+eB+8OPgdV9R60uTqKpDl2CO9CONPvxTsKo5sZ5KwNrYORme1LDGihVM2xmsxnQqlbzxDaTQArW9w/fGkSk0LFWeI3BhqfJunGpvtIvrlPs1EHTv3zyjN6DHL6PJx81CkgIEM1V/yZH7rz4rOEfgJUhGtwaxos3kjAU1WqVKtp1uPAXlAtx0o5HSvX7+APlkPhO+INY5IdKgNJtFGOUBXYn6caNpeMMd93OyInirleQJYmvfqCsrWP3nKDvmnR78LPo5pH99Bw0lIbiEAAx6pZXWNQWLhaxqtHIziGoqC2C6iItaJbQPvsclWGQLWkjXFOPYCjpV7sjbYHeXwgAZzagWcJYFcHx+ef7TOWPsP4GFCzAHTLYjJW5YdeyEkVs5S/3guY6wU84/ro/yvgT3bbgHZuSYTKhH5qX/rSl+y3/pv/WgqYU/NzTjJTlSrFQ7AjDEll+np0vSRJf+BeS8/RYfSoteWw1fIxAXy8WPL4U49H4FGOwINvZh/lVfixDs09Qr5xUHoWM4nDjnEQgHncnMdXwOMjOB0pUjcQ1GP4EoK2e1k+YKj3XfcRN3IgARzuy0E7Bx4AKSE6Ac1+9rO37M03X1fLgRUsm+kDNzJshYGcLJkhsyBi6fcKccQ4o+K8ceNDEUhzs7PKHQDfADNR9NADF9CVuDczMyMCcn1tVapAyCLASsiqSFDRAy0SUBCiqHMpPAOYJIfgOuHEJifHdR6UKxC0UvsK7WlJUci90Xd4bXVVyl3+UKg2Ojam329VKra1uSVgVeBtX052w1xHmb7AKuQatOnpKQFm6kncqItkGx+bFDBLb1a3efbWFnr0kOr08t1ztQwV7yKjAwnL8VHqCoAMuXCzhRVhUDDX6iJ7ietJ24lYnBZtbINCU6pFjhtySZ77cGlIILDUNtvbAkd5JuQIjH3sg6w2GPRjbO5Yf1/Dms1tO3d23ubmp2wA4HOwYHfu3rXVtTWbmTllY2OTUjiheCrmS3bzw5u2u1u2J596wianR63RpGeiu8sAwK+vY/tbt/GxaSl243xrNFG+0hbDBCijzgK0J28cGhoRMM85CvlB3T+KVD7HWJIb8btmu89mT52xS5cv2Ze/9GX78pe/JEKSMdeYBKVrfJ2OgOOSty59rUI+KZOWsBpk7Hvdjcedb/r6IZ39nw8+fM/+0599xz744F0pf1eXl9Wvuobd+W7VCsqJzarVtuULkKfex1GqVsDNoKhiXsg1B8UVLVMo0tR9ubUzYBr5OXORPDruByDoOQ7vgQOlnrMmgFqCIgfCRrbmtFtxhbw7/Xg+zX6DsWQeodaYGB+XQhmbdV1DIJ294GNTJAIWoBxLJH8gmqO6HVUfo8kcxGZ9jcIELK+1x/B2O5xb6ifsq3N5yw/SK7pl25WqPfnkU/Y3/otfsZde+rws1JlAEMlcY1Q9xRiXqk4okPQiF/YQEEnxO5qD6o3shRTZvZ3GrKvQ16VpPlV67f2yOfFh0EKcbJ0OlJ2BoGcGnvwwJYA7o1QoVo6Rq+OCIkmUXr9/9+hcP7neDBai9+T4X032zJ3hLUHqe0a9w/KV48bxTwIB7LlBrys+/gA+MPkbRvak43AkARxaDxCnwBA0j9otEXv5XMv+9Dv/3v73//V37e13XrOxcdox7Fqrrw2fq/exQehpmQ3mc66CHR23p64+baWhYduh8KdStbWVNRsdHlOsRaHrLhLukIGDFyQZ8XmvRexycpjrLpd3bSBH7BhQXJ6apFfwkIqdmnveJ5eYgzo1kqHYANeqDamFIYA5F//H2nT27JwI4LbVbW19wTY2lu3a5Wv27FPXtR+HOCaX4brm50/bj19/w/7sT7/v60pULnqADorGPssP5dVbl8IwcAJs7imWg4zbqewo52GtwnHF+wx7Sw1vBeZuGiriCRiMt/YCL8jZ5NSk+uDy/pA/UWjDPVPsw/e4Z1xT6N2OcrbRwDGimric0I4D8lf21hT30495Z8c2N3BJ2dKYWpu1s98KBeypwTFwTslpjaX/KrfrrUH2dP3MEPV039lVTIP8PX1qVsVFi4sL9s6771q1XPe1NS4LmVcmwckckLNCadAuXbiiY3NP6m/c8rVcbbNyORHXOFAwjlI25/M2PT0j1xLuZ2vb78Uxk0AAC1bLqE1hDvvaVhqiONFkp11e21KsitcaYL2OgrF92wetAQck9z1+zHgKqwqYTlxCDosx/jtfU2IBXIyL/EzCghAr8wWK6YpqrcFzWl70IkFXPzuOtH+tzv7kBDfT4/64rmeevGa/+PWvq6Bg8f59FUqSU1BMdufObXvllVdtrbJjw6VBPe/NzR3Fbi/6SgspktsORLDmiojgMBYigKMNdBAExTXrkEfycPvl4xHAvU7fCxPuGPmIPz8MCHf8qfhAn4z3kMWp5+bn7eWXXpILDO8f7g63bt3SXpP3s5sM74WtP8jFPCaAH2TUPp3fOX5G9em8v8dXHUbgKAK410B1hqyHrBDvcYI0SQ+2YV0LdAoqBnveR/A0u0lhJxAjQXm4zfOxQ3jXbiBSbR6FeycFWryT30e1ShihUGEuQChsKrtVtvsB2HCeXgRwzyjqP9xnAR2Uyuo9m72+eIwIPmc20QkJHK1YwjVHclVpV4Zwi8+An2UBmBgMYx+O+L1s5ph9fk76RVthz26i4jWSilHlm632dhLUCcH4GHQsKYGdLNZ10QNHFXH+EPkZ4Eus9Bdxy82H77laBhVxtHtjo+QV9pGsVn8YKmtzUbnqmx712cNuGrITkKsJeey2xZyCY0QAleRdn2GDiD3k6KhvnkIPYgBXSOB6FbVC6PsiTxd0s8GSOWaFKJYCGKVq2RxAU8v21D84KIAdzgkJiFsCRbI3JYCzPaLjpM+SwFlAxDcUpeERbTbaocqPMWIjVqaHD/cSxhuSl7FRBS3WVtjuqaeSV4FqHomwbVtdlpcl++znPme/8JWv2Ne//tfs0sWLAYx0pYwUx3ETkAGsOhAbvXsHh8sD37/4njxgpO14lx5i/Yunf8DLeIgzP/7q4xH4dI7Aw21oH+0998w9unKJzrRjX/a2H0/JfCFmQMlVOzN3IAbTax3ZtwHtSBkPy54cuOn+k3AvHvj3CbQ6P5+yTQkxkRSq9chdu2+gB34T13TFExEs/VKJMCqAaG+9/Y5973vftYX7920Ilw+Biy0rFYdsp1K2mzc+tEq5LLvC8+fPK2a5fRuqjmB/DMAYCsjoZQfAxGZ/ZWVFecXM7KyApuWlJdva2hDISE9c+sZhKY11INcn0jIQXNgTogyi7YHiZLA6hgTmumUvq969BYFcEM8zszMibCGAyWMgRF0Z2rLxsXHrz+ft3v37trq6JqcR1Lz8jfoX4quOPWAowlJxFoVsWFZXd2VhOD0FAdWnKnYIytiqwXMab7cRk2OunTYWEZCFMBPhFSxpAVsBxQErBSQDSMp5JfReVb7shXuuXvCcB9KKsRYYKdWik33kB8Wi9y8GIHZXEfI2zyFRVwCYo9jts4YNDvbZ5MSQ1evbNjw8IMtLVC+l0oitqw9zy4qFYdvcrNrmZkUEZmV7xzbW1mz+1Jw9+dRlu79wy1bXF+3KE08IPEchVN7etdu37tnoyJTUnA5cu1WknGjMdM8oeAYKg9Zoouxt6G9AVXLDUmlYyhAKBgGrB3lG6gHbssHhUZucmra/8Uu/ZL/2a7+qXAsbzgRIOgJxdXef3jtFP0bn9iYCzDxHxl6uOgDf1Bv2Afab/cUPv2+///v/n+3sbEu5Allareza2uqa5nwey+d2v1V2m1YcmtCcE5gfckSfF22RuxRlaAspK0pX3vP8+Jt3Um1RgiU6AJquK6ifyXXdPtGkJuYPx4yFoZLfBXKZ959iBqw6HQRmXjlhyvgw7vyMeRodA6YmJ21sbEQq7eWVZdvdKas/NNe8srqqAgeIF8he3pvyVsV2dlCH92tNwNYa5Rm2mvTUxC2Alide/IG6L2+5ASysB2xze8fWN3fs2pNP2Qsvft6mpmfsiauX7emnrslJABA/7uUCzxIA7LAv4V4S+3OzQsGLSVGcM55DQ9jEu0KesRWh3rV+d+fD2b1fxwxKDRoODZgd8y5Zu4/MukMKf7i1eaifTguXfTMQSmTTy3IbTAWjYwb3NH7qq8f9WqZoel+MO+DMRxHox8Uuft45z75CrH33e7xBfFgC2CGL447aAXx1+L7esYAteG4S5m27ZUODObt58z37v/7lP7d/+0f/r+UHaGlUt93arva3bfbfHsLU831QLgfs9/tE6EH2sv9Gsbm5vmUjw6OW66MQxYugIYe9EGbPag3iSL+UwOAL/J7ev6yfpSF64OatXN6RuwjxkAKV3Sp9aXcVY4jzFNn4Grxnu7t1WU+391zdyj6cGDkyMmhz85PWaLJerVq7VbdrV67apfOXlWNwjnv37ymmPXH1mt27t2A/fOUVu3XzfoJZJOtqf7+NTY0pf0ItS4EWBThnTp/RzHAHhJrVcb7Ya1mOtVBFQ25fD+FJbuGF+NhPe7uJWFRGfMWCmaIzfoaSmpxCpC0FcFhIs9bKtaEmghtCFgKYWEZhEcVIjLHcE8K4qlCr6s4nGxtbVi5T7OVFdxxDnCmEfGHQCiJgHV8j9nB9KK4pqsPNg7g5Uhq006dnVdT+wQcf2MKdJWs1Cfqdy1Y2B4/5Mz8bnhi1mek5b9GAtbPaQzhx6blY3gsJdnc1duQYjB9xi5jEvW9XIMZx0yNuDoSWahTeU7xHoUGLDMxwahkaKuif3eqOLS8tWL1SCysnbnbhvYqvcnzNDnq1j3gNiS3gVE7Ghh7A2XUj5ATZNTKFmv2k3QSwjkkOEcUc+pjjVzH2JWRxuL7ONfioDcbxQkiE5VhKRktD9ku/9Is2N+O5+uz0jF2+fFnFZu+885b9wR/8ob1/+64roR2i8zxJkveIvWXiUC7i7gGzDAmcuw2S7rTcEjo8r6OKnx4udhyPAE6w+sS5zx16GAN3T/HcK3mmxxvmn/unsmMX8/HTZ87YE1euaE1hP8i98c7SW5ti2GwPYKUXj4jgfkwA/9ynw8d2AcfLpj62y3l8oo9qBBICuKs/T6A+ujY2Dpglv3vIAH3QPWXjulexdU7HdHt3XAK493TOHtYXyTTzcAIxBvd9l5Bc+lFbge5cxiNQOG6yOIdPJQfLUuAZACW7+QjHUCDft4Ps2qJ0DGg66iH/6fbA2v9YsoBprHYO80VkqIjSNBHq+VwTDt3PyiE9uHk6GoEi/27nZ2LSxc+TniGBaI3BrffzS288Bs/YZzb2oxUZzP9FCW8GrfJ7i9XgXccS6Qi4GDd5WTvsQBLHOaUKUwcbHYACNOYfr9YnSfaELgDlv8sAACAASURBVFTbtVEnt5zchMAMm4BIYHJdgJT8t/r9hh4rutbQr4t78h483vsO0IkKWf4AcvEHwAw1UnVnO9hch+eoY/tG0VXODvA5OOQqif7CgPp/7NWq2jRGENDfKSddoxU018Jz8+578fl2z5LMJE1eV58bg0Mlbca8OMATcO5ByU4DtUcAclG+lLDALFhhMK+/XdkTqxUd2GPDyrE0Dn199uzTT9tv/MZv2C/+0tdtempSmzHIet8Upn3R0kTK52+81w7V+AMs1A+Wn2XXtKNWocMv6uhgf/QnHuC2H3/l8Qh8AkbgqHdnfwQ/ClR99Dd18DX2LD7J5BFJuhH+JWYGmUwnAbWjijIWYSkHShan/WtAJAuSavlQCgOu4C4dqY1oSA96oN3pvXk+EACbJKNIe4EkKpAQcwnZbqWKQqKl9Z7YyM85Fut3rdF0cnR4yAqFnADXCMh1ZHyKKwEgiABvJr+NYxOfrStIWrJVrexWbWl52SqVbVtdW7Gf/uRNW1pcsOFS0YaHilajSAob2KGS7ZYrtr62LqAN+2cpLiDwKGZqef9SqeuaKGFdXQjQSCwHyACAxIJRhO32dugj5/Ec4g5gE/IHUFMEcKMh8E5FY6FwjGIw8pFGvSZSivwDC2nUiKNjo96ntL9fil0UvsTJW7dv2ebmhorIokoGkHO3VrXVtXWNhWwBh4f1eZ4JYCE2zyhmoi22cgdsDelpWqnoeiF2IZ7jc5FltQg6b7XBdcsGm/61uX7dD4Qg5xkZLon4jnlJQ04pFMlh2xvahfT3B4vfYFPIfwd7afInngXFeOrfrFnrOVW0us0NQHzlpH4ml4CoJsdBgdvf37TR0YJNT4/YuXPzVij02frGfRvItQR8QxADTi8trlg+P2IjpSlbX6MXYN0GC6ikC3JgwXp5YmLE3n73p9bY27VrTz2pHou7OzUB/FubZSsWyd/6rbKza5vbW3q+KD0EZA8MqF1GsVQSWL24DDDUkG0n4w2gzGfl/lKr28zUtH63sLwqEnh8YtL+y1/7m/a3//Zv2NTkhNVqTtSnhZHdqVv0zg37j2wtBYlh2KtEklc9Y43CvYZ6WEcwnbx0AqXVCO8nQO2eehq+8spf2B/+4e+rdchwsaj+istLK7a2ti7we3e3JtvUgdyQyE0RD+pP2KfihyQPDn0jIVTlBhNUzXF+ofTij8iCWt3z80D+ehuXlsaB/FVKXrUYcdtnVwN7H0OWSQo1AB05tr/Dntsna3DoRRcLCJhz09OTVhwsqHckNub0E2TeYANNfqu+3mNjyqWxfmf8WCYHBgrKdbkeFGjcO2wQ683MNM82p+OxCudoAzM4pL7QG9sVGywO25Ur12xyetrOnj1nX/ziy3ZqflbvKpm7E0C+FnIPnAPil7Ggb/Xb77yt68J6cmenYq+8+iO9q1/84hc1dyKRDOehFT1jsxyjSAcoGX4YQ02MPz7jOvfCSWz1Dck+Mi4BxpN9RnfsTNGDjti4L2incafnHj5+3iGI5M9RYHhyR/F9iRz0QSl21+X3Jh97fTmgNEelNycQ1D0ckP/gWZFDHYfdyPH3JychbzuuuOP02aMkMzrJWLL88IFXHfCbpOAi2KVjcW+2ZyNDefvOn/6x/dPf+x27fecdm5/D/rks8pX3dI+2U6H3qMhAVVcxmfrsyqWrIvUgGiEFcAaBEKaAjLRMzlltU+xtGWvpjtUbNb3zkH7EigHaRkmZWpT1cL3RlAsJxWXLK0u2sbGm/ANycHRsQr/jGrgW4g9q3tjbHXXuyOiQjQwXrVgasEplw5qtqpWKBbt8/qJNjE3K9YR84f333tML9eRTT6sAanFxyV597XW7+eFd5QFYT2NjS1sGbHexzm+2mlobWSsoiIGUZe1LnCAgRMMUkgtEX7+v1cPDrnLtAxNBwepqVPILt4geUMEbSmBiPoU2WhPlpLEjchbXE/IV+rhzXlzlcgP9wluItziGrCwv6/gU51FYv9dsS50MAUwPYNZyCSlY0uhBPDSoPGy4RG9mt7NF1UweQaEdsQ7ClXcCMnVqalxY0p07d2z5/pKucWRyWHng5vqmNWqOLzmOE7AL4sLAgEj0wULJifGkjVhwlJPzhGM/HvP2pByX7bHaXwzq3lEke84G4ZpTPjKQy+ueKJZSv+M9cJo9qWVHR0sqCLh3/66t3V9x/ErtzMLb0r3gHmNtTEjX7FochAAoqZt18svo9hcjiy9++wngECMkxk/FNnxLhWDkMsIGgyNIOEj28hNcMHtLAb+KEciPfMQC3Wss4jEz7pjPP/uMPffc9dDWpd8uX76igo03f/Kmfec7f2qrm5u6dhVkRfI3xNdE3CKgVWlVWiCViWy6TYoSVZiIJbRfyFEx78HiRvoMsutw97E6ChtC4R6f5xk98cRVjcGND28o5/TnlxYVp9jug8emj/qbncQ2D8aLUNnrUWx76tQpm5ubs/L2ttT/2D8fNkYPc72PCeCHGb1P13ePn1F9uu7r8dV2jUB//4CbOER1XcJPunVLdnkPW4ojY5ZvcsL/HmMDctBDoVrJN3SHh5ijAlDP48dNp0ewA/8kCtHDZk7vErIkOCacYgaY7cJoj1EGfNDWL1gQariTUQ+ZTddFZ+/5oPvpZqO6Kl6ToQqf86QVQs3BG9QumjNKJqlIdZDEZ0S8hxQtylb2doIC/lR9BpJYFiwn61+AUVfbZEnjLBEcA+D+6qm0J60PVei9w7Wr368Drv6ns7+x7AHD70TA9ue8sj4QorFIIc7X5ChKqhwk0/WGf9euQxODajq3ivOig0BGx+sIQIfuT+f16sMOcjqjBNddccxgZ8dGTvZCAbyKqmASdvWiqezaXgMVLwA4fX8dkeDZydpQz9etJAW4BDXTQIG+ev3WqFbTBD7TR5jvUUXMOMWNlVfPx3GMI5SO9/4p6ckq50KNEwFtzstG1W2VvG/NnsDYnABQADTUCer9FuzznCR3q2hUGapyxeavsWez09P21FNP2rPPPmtf/dqX7erVSxozeiQl739MtsWB+zzxK09twI8TXNKl5hGF2Ic8zEN+PXlXjnPvjz/zl3UEHiLIf8qH5ME2tye76f25QsitMrlRr88EPjUtOAugo3/No6uKkkKlewSbIrnJf0sPEoqNfC10VVvqvqEMQP8X13kEdl75DzHSucKESOhRPRSAoV5QBb0QFAqriEOu0oy930JIFjgBebdV3rHtSs1WVzbtwxu3FAcm6PtGjkBRVatl5W36IlVscmpcPVkvnpuziREUfygDvZeo7j3YFMoCVQRyyH2TlhqeuQj4Cd8h/iwsLttrP37Dbty8HfowbYm84n74Oz/Qh4OaxgsCsy0FX9kGBarm1QMW60MARlSiEJxR5QuQiQKXc1Z3a+r5BvAC6QMQurK8YhubG65cDbkJoCEkM0Alz2JkZDgZf34u2+VqVSApdwTBFAvQABcZfVS9xD2V9cnisCTgcmV1RQQ3ZBRzBvUrYyXAeLCoWAqAi3oFABXAk38ASNU7MCgFAS4BMKWq7Hd1EBbY5CxYYHtfYs9xuPdIXDN+PC0IawGfRXqdtuRsMjWBAtR7r6KOwTFEqupyObiD5BIFr1RWfSig3EYRgBICmPGgzx9kr2wDAbNxOAn5Dpa8ALIQbZCye3vuCjM62menzozahfPzNjk1ZtXqpu1Wt6Xi5PoAZrB83Nqq2EiJfr8FW17a0t/5gSHNPVRVFJ4hKllZW7Lh0SEbHinZ+zfek1XkUGlYIHG9sWdb2xUppQS8j47Z5MSU7tHJSs+Wmd/MF9RG3C+qL/I/nifgP3N+fBwVuKt7WkEudP3ZZ+2b3/ymffbFzzp5Hch0n/P8T2iLETP5pPg0WOmG98bXiTS/473CiYWjUOhw++ZtzT3mDT2kJ6ambGqSftZ8rm27O9v2/e9/177zH//Ymo2aCjsoPsBph3Hf2a3bxuaW7q2QL9pOpea9Cpuolh38Izf0og1IXxRUFEWghoWIDu+MVjOI/6YAdbVq0We9pzJrBMeM7xdrWVSk83meL/M/Wkpjw8m7w7jzDnB+5rHcZwLAHxVs3jMzZ2OjI3pXmSfsnxh3b1XSlnrFn6fbcfI+MadRd/OOQHSzzkKKcN9a6yYmbHrS+xHKVp0ewyMjNjwyZvVG27bLOyJsPvf5l+yZ69dlRz5/at5mpqYSDED9ewWihr1Av//7nbv37dvf/mN79UevSuH23PXrahrzg1d+KLLkN//2b9oXXnpJz4W1m2cVLTC1noR+yCFs6d48JGGfH0pIY54te9pgya65l9mmB7VaOsMiEJ3BCjLA+b4dRkdIyvzHcdKY7oS5fRj6sP93WVxE/95LhJy9pEzMPknWEIvXk31sAg8c5yaPf6ZHUQyXkjfZa/NBOFr5e4xr3ffMMvhUTCwOOswhbifpVzwH8ql8jPHt+Ih/163TKfpmH7tnpWLO/viP/4397u/+ji0s3rTZeWILPWRriqkUV0TXMRV7U1xTRTk8aM8987xNT83KKQF7ZpytWNPu3r2T9Ogl9o6NTajAm+ITFK9ce2l4SI4DsUCffTDrAQU3vOOsdazdxBeOvV2u2MjImPICWd/LArqmWOp9dftsYmJMJOVQMS/r6J3dLRss0Ipiwk7Nzlkhl1chCcNy6/ZNPXP6W1I4RsuL7//5K7a8vGJXr12zifEZra8QzOz3ITmJL/V6Td+Xo0RwOYN8BQeRQi6Qf14MVUgso4kVYErgIZHg5P64t712W8V2c3OzKqiJraW0trf25JRCPINsJp6SI3As5jOW2qzbrMOcf2x0XHGHceTZLS8t2/r6pjASYrvUoyJl+/Xd8Qnso4uKS8Q/CgOl5t7YVD4YsSLyE75DQU55BxeZss3MTNnc3IyKrG58+IHVKnzeHSn4w3URxyZmKbwaFe5Dmwjio4oma567kc9FyajnFgHFwzWlv1/XxTMnp/DjB0txOVDQfoux9TicuOLl+lSICRG8tLxgy3eWXBcQscnwd6INiS/ZQUCFpzzB2c0dT+If7JlPn5vTfy7cW5arCQ9HznvBnaL7dfUhSm2Po0I2fi7ND+KCmjr/JVhRhDcz5LIXVAWSOzyHVITSY/HpcjbqIMfDPVOYVRxiX9FWDnv9+rM2NTWjQlEmEy1jcCMiJ07xSC8ycDgvIqwO+5G7C6uMW7PQ51d454D38m41HZ9U2w72TUkB1MFI0rHWxGQIMjEzcW100jb+kx2tyFvE3/l/uwMKFsm801gjy/I+FHjE/W+WXD1GFPm5fiTG8+x+GvL3M595Ts/g7bfftrt37yX32I19P4qLf0wAP4pR/HQc49Hgwp+Oe/0rfZVSAMeF1v/FxyMmvpkImWzqD8lx018d3xr64KrMuPE7fDoeOVkTAKNzQ6ZFUv5Nhx3hGDWjhxLAnlCEQQ0b3phKZX935F10VEOneVHnM4s/P+iq07P0OF+vS9i3Ae20w3ag0HusAfjSD1YbmoQUdtLPwd5QidlVdpc+gTQhSXb8gdwUmWhUobOxIDENUzVJHP1fshVe3QE+DZ6ZUUj60YbewvFZRovrAFxJZZq97gh+xfOHd8ctBsMzScBvv8PYL9DBtNTjrKOvWAI+Sy7gBHgkkYOCQeB7sDTunAc+zJDVAu9jxaMI00GBTVRu8ofNgRREjT1rNd3WyJXcsezDlREqvggbP/VfVn+1Pcvl6eWSt4aUBywhOT3/lLJ3QpnzSvGQ2XxEFbf3c3YFrz+bLEGfzhfOPzRcktUTVc2MV0nqB/otNrTBAqwDZCPxA5TD0g4VMImxk9exb0vs5eaJ7EBfTv3ksOBDIf35lz9n5y+cs/Pnz9mXf+ELdu7cmTC3HZBKql9idageUFTAp8tnGLyPPrZ0vo4f/fn2nSEFP34OJ398yk/ECPASHAP4+kRc66O9iBRofbTHzR7tSAw4G7cFjrNZjoBkVD/480mJ2wDoyJrOCR6+EklOx3ucTJXFfrDaVWGX+tW11TcTEIC11vtceksDCodk+6ZLySAyAguwhnOHCG95kJk7IjMhAxxoBOisY7dKD9adqm1sVpz83d6223fv2vrahtVrVPZ7rCHmVeuubokAJvGF6xobHbZzZ07Zc08/YRfOn7LCAP3em+qPwO+VkYUWDILiQvqa5hCmOAbACGEECPnd733fvvOn37VKtSZlDKAmqpa2Na1S3rKdCoSw2Tg97AsFKS9RfoyURlV4dPfePQGlYxNjNjMzKxXN8vKyra6uSkEyMTEhIhPVI2oRFMNnzp4VKLi8vCRwEVBQoFYuJ7CS/r7YwG1jCVukSMt7AkMGo5jFQtBjY0GgKQAJ4CWgLbaJqIL4DvEQkpT7h6RjHONxyuVt2Q8D8lF9XhwsSZ0CeWv9rryOrhiAgzu7NavW6flbV39A4jxgo2wYsZFtt6xWrwlI5Q/gJNOC83Ff5AmxjyrXA1EOUS1rZqwa6YVayIvwB5iGAIYwruzuaE6goOZa+S6kL30LyRkqOzveOzVY+0rlKaWoZ0GxwBBCDkKWHIN+dw6WM2GaNjLWZxcvzdiT1y5LjVMub1irzfGxTGzYcGlUfRTbrZy19wZUsLC2Qq/lou3u1K28vWNzM3NSGlV2tmxnt2zF4UErDhVsc3sz5DqMv9lOFaKzaesbW7a8vKoxgdjjeTEfyYsA7PmHZwA4LWvGPQBY733ry7STnHJCCYWMqIEg1V94/gX7xje+Yc8//5zGv1pt+Fj415wEDnlhkuOEV9j/CkBdiAe8W8q/Wv7+8Cy5dgoYANr7BwZkdz07CznetPZe017/8av2nf/4bVtdXpAdNOQvc/3UqTPqb7y8sqZ/UKUNqDA0JzKUooRogcezjK1WPC/EFQYr0kLoh0zf36oAexWfRMJY6ZyDnUkBQCiwEECvwlYvQuE7zB3UWbyvEBacl3WReU+xQrwG5dEBWeU4fE9rcXDHoSUJayGgP8A6RRq8d7xXsuweRG1F703O69bWvEMo4Jg79J/kdxPjoxrj1dUVrSP0hJ4/fVq9QVdWN6wMAdHuE/nz5S9/2X7hK1+zwUGsXYt25vS8/ubamWO7Ozt65qMjWCkW7Z133rF//a//td2+e0e5Ne+DXpZQ1PqZ5563L3zhiypmGR+flFsA+yHGEQU98yaq8nxOpYXnsqcMTkmh1jSTU3RuTLO7+JSWSCNmtjD4QD6uw5EqfLcH2Rd2lZ3Xkm7nj8AO4huSXn+W0Ayv4v7MKXO7D5pfdBPAD3qco7Ka4/CdRx3Df9+dP4aYHAPx8Q7S+1Md+VE3+RsXtl5fjS5wR5083QMdm+wIt0ueFoutWCSxRe7r27NCvm3f/va/sd/7vX9k9xZv2OzsuFWr2Px7zhWLLKwv7EnbZrVq24aHhu1zL7yswqC333pLa8RTTz4pxerS0qLeOimIW22bmJjWjbmyldjoqlZiunqZhwpCyFAKkbzHN/t8dzgQUai+sXnLF4hxbfUhRSHLGkTxCev/7Oy0zc1OqcCpVkMtWtW/084BAnhsZETxmNzx/uJ9ra+4j2xtbspxgLVoYnza5k+dtepu3e7dX1IRGbmR7KVzgQAORe+sy+QDg0UcOJq2tbml3IR1gT0+hTqsc+RTnIs8iDjp5Kf3+iV3QPmMPT8tM8AeVMikdh84rjhmwdgwFuRuODkQH1nXiQNgLJDrxWLJJscnrVKhKKhPa/vCwqIt3F8Sdd/fNyDltFPAXgwjJzNyyVZbuZpi8c6u8jcvXgx9kIWt8C3vWd/X37bxsRGtz3fv3ba1xTWH0kIAl1tbX5+NTY/a7MyclLrEGZTeiT213CtQNjdFNssJJBT7qa1ZaHngaYBjNt7KgSJO7yPNORk/uUCoJYD3iUepTB9gFNPrG2u2cPO+W1ZnrtH3Lwcu//texojrZUlS5gbk7+nT87a1tWm3b9+x6k5D704kOJNzdJw7rNkZ7E5FTAGk1Jve744wynW4Qe1zAuKaJX8z25/kGo+7YGbUvcl4ZO6ceInifG5uSnuP9Y0NGywM2an505qPN29+aNvbO763i31+w/cdDgtRNN57FKekZo7hGTjQynPTnioUhyUkcBybQzD0Y6+JfrVprhnb6WUcWbpJ4O4CY47A+0fxHH9TrKHiyMSGvfv5HrW2fzJ/zziQE549e1b3d+/ePVfhC4t0l0Z/9sfhFY53j48J4OON01+GTz26WfOXYTT+Et/DQK7gBHDPEqzOCszDCOBDid/DZlNiBdw1yMl3Dmc40g3awQ9JQTtuwMMCqWqmoH45lP89DrSdBPUj2JiA5HYAusnYH++V6yZ2nUwM9961h4qf3TdG+051yLl7JSyZoOKbF0i2nIhBgEIF4b6gCuY/AnEWCdRosRdZ3Dj30s1x57berdvoLRItoFEAh9sOl94rzonf73FrHhTTXrQOWmVVnelc0ryJNtCZogglQwlI6Heg4Bstm0OfsQ7SOKlk96yL70S1brIBVuIboLTMvJKCINNDOFpAd89dEgNPeFxZzB+IWoA+7FBmZmZUzUqV4OramjWqKGoyAEUYB6m6+91akGSaPwBMEL6tVt1yuSFZy+3V+b4rhqUADyB6LALA4lBWjrlgvxfANhIyt8lj44dyg40Em4RAQotwd0smfp4vFlU1yqaE6lRAMkA3Nips7mTtpF5ybrHNNQ9CAEsF7FaSjKGPj/8DyCwFSL0pIB51tADgXJ+IX/rh/erf/GWRwdrgtluGxSTzWRuaYOnTXUDSO+c63vt94lBzxGE/orNmLjMFP0587Y+/8JdkBB4TwB/VgzyS/PU9s/9JQMXO19PxibRSXfE59DHVk2MtVGW8909v7DWsVsf6E7DPny2kIXbQHGervGurq5t27/6CbFMB0mamJ0WsDpcKIm5FrEgBEpOSCPi7rZxjXUH5FarjFeP6+q1Wx5K4Zqvrm3bn3qJtbZdtbW3TVtdX3XIPa/5AvuTzRSvkBoHjBEbyc50pHFOgKnEJwqZZs+mJcfvCy5+zZ59+wgr0bVP7hVQF3WmpnYKzxGlALjbZ77z7nt24ccPee+9du3nnjo2OjjggpLhgVq+6pSIWy0PEqWJRoJ2sg9smNSRgIAVaalMwAElbEPHJPaiYKcQWVLsrK2tS801PTdulS5cFKtKTF6LGQdAhfR7QllYJUujsVAJIuCfw0BWfA7JCI/bPzkwLZOTfUQ0S5/l3b5fg9seyRZTKEZtqyEXcRApSAtdqVRFf83PzIuABJiHgIMdRDUsptLMjxQuEK7gRxBWgMWAjihOeY11gYTsobNLeYhE0lLqSuSurZidyIY4BcCG0dytl9WAF2I322bL6CyySFyJ4Dz3m1nZ527a2yl7YIG9a71dKPiWVS5yuStEYC1dlknsAogNa7rXqUjRNT4/Z6FjORkb7bW521rbLm3bn9k0pOzn97OysTU3O6lnvVupW2Ybw3bVcf8EGBgZFAPdb3iYnppWzbW2tW2V3WyDqxNSYnTt/zi0kV5al4oAAzvXn9W5Wq15oCQkKycdzG6ZH8siwQE7G3tVH3gNaAHPblSI+piYFLupungf/zpiQZ3/tq1+xb37rW3bu7CmrY50YW2go343cfiBoupZ+f61TX1wBwwHWA6jntSSHwwb9Br2wq1XZ2AGu7+6WLdfXstde+YG9/qNXbXJiTEA781L9rYslW1xcttW1DdtFSR7uSypuKcR9TwdhytzgZ7H/rtYEFan6gul7idBCCH46kLye7/v8B1D3vtCuho+bDu6JP1ob454uOgGZiYxmPvHuumrYiykdCHXSE6IFwgCCBKKVXJW8nH+w9+OcONvw3ruqDPW2W92rwLFQ1LOmRyXFkLIkBaQfyNna2opIc8aZ4ofR8QnNAVwTrB81PkUaLbt69ap9/eu/KEUwQP+lSxdtbn7ONtY37a233rabN28oL4YQgmSmqOTu3dsqFMF2mneJe8SxgfGDZMZaHMX6lStX7fr1z6hXOXOO62bU5LIQ9uC+r/LtTgTlIRdiMNM4heKc7vjasWfs+mUEPRMl0yHBORIj6fPp/PA+ADXZeHq87dwe78+2s8fv2OPFcH1YG+KoxHqA4rosAdyRHJwgUTkuV3GCQx7w0W7yN01qHrUCuDcR3v3cAv7Q67J63kFmD9RLMdw1kGmI4Xuh6Flzib0lcalppWK//cl3/p393j/9Hbt1512bnBy2Wn1HOUV0enDymBzKY3al3JI18i984Ss2NFiyn/70p8oZULDK/rlN/K0rnxrID9rszKy3a9jdEWGKXTTv9tj4mOIp6xhr5ObWllXKFEvJkkXYDiQyhKHWNwpf2pC/3ts2FuezfuLahiL11Kk5OaLsVitSAdfrFEg17fyZczZP7NzaVBym6IlnzpqxsHDfxsYnbWZ23hp1COemLS2v2urqhmIB5DZtNhAdkBNprTbsiYfkxMAfcpjtrW3hA+QHwyOh3QQKXnoWyz0stuBym3uIa7lB9PVbScUvuI+ZCDeOjfp3c2tDbQl4fhRc4bAi94aCu8JRJMdnOA4FNhDnrMdcNzGKNZaYTHsHYizrswoitd61g2MF66oXMkVXCO5RFtQ8TzORt8QSiS+ktPV5VK3t2srCkgh5GXzEVbVtVigV7MzZ01YcpIh+QM+a8aXnPPAPWFG75e3FyuXdsMa7MpnCOj3rBmRqS2s/8U1F/UZOQssEiqo8TskKWm4+nuPhZIEF9PT0hIrp3vjxG1bbDn2AdZF+/8dee7QeB9VqUCnzDK49dclm52aV1xAL33v/PdtcgzxnPyDheygSzWKEwfUvvuOxjUWoYVU8CVcY26A4xuqBIFku4j4sQJ9ZHPLggqTg5KicIuYlMcdKSet4aZy/UMzbKDnAlNuhr61t2I0bt0If75BvhAtOSdhgAZ3RoETVr+ZeZi8pKDCKUEK8ivheFNqoGCVT49treTw+AdxJ/sZ9arIHyORYh6l3pTYPK/9WWQAAIABJREFUzoPRcSXG98O+9/Bx7KM9QlbcFM8UsWx/Z2I/548G9XtMAH+0z/eTdPSPZgZ9ku7w8bVoBEQA799dhZ94ME6LMPeretMvH6D4zZLLPca8G5hMPpIJth0ES9fM1H8ekahH8tcBRmyJHdhxRd/+CqmOyzxOBU2M6l2fDaOXgAQdlxqR3ayN2rHm5H5tb6euucdBwph1Dl0M9mHzkpCAokPTgxyRibnFGkleJIC9Fwg9ZL2S3g/lpC+kXiRaY6KTErGeRHUlU4G87+9zG2IpcVEKJATwMXdpGStrnw+eJPj8C+pezxI6p1M4fLKRD9V0SbANE8jvOfS9pdodAjgkvvsToAyKEOyaO59advz9RhXoIUlFBLsiK5nXmXmXEMAkusFmkSSYTQIk6OTkhNQzqKhu3bple3UAnDi2AK0octmI5EXwUn1KT6CY8K6vb1htd0O911BjtFQNqzIA38AmKwcgPAoeV+Cqf08+kPhtNj6Qv2x8sESKBDCKiP6gInHgXvdOH8DCoDZY3DebOq6RjRfJHv/N5ophAAAbyDuQJgVR6NUMeCyrRNk6+iagD6u6vbY1qVpuNrTBozqXjQ4A+vz8rL300ufsl/7GX7evfOVL2rywgSZRdgI4VZp1k8BJPc3Bi+ux3vYjP/SYAD5yiB5/4KMegS4W4KM+3SM+/mER5KhEuDeg+OguMKYJvY8Y40iWAY7gif/MN4ipKk+FL4HQ8H93q12IpMpO1Ta3yra0vKZecygtKSSGGIJwIxawbt++c9cW7i/YbhXVofcJnRgft+vXn7annnrCJsawv6VfmPcpg+QQaZIU+zkB4xcYVARh047F7Xvv37Q79++L9KWyvSoC0eOyFKEisF3RqOIwFBSQzsH62QlgJxo4rWKAQQztKl5dunDBvv71L9rFs3MiLujBKns/LkbEeIhoQd3AZ7BdBbAETHrlh6/aW2//TAqVdl9b5CDxhnus16u2F9pUoOpDnQohhXUrirhRrFhrEDsbIn1x5CCmcR+clbgGKCs1behHh1oEpShkCoQPgObaOn1399Q/F9I3xtOo1Pa/UU/Ti7ZkJYGTKDK8YArSmgeytLQkco24B3EM2QawSmxFfcjnpX5RPB1QTkEOJ0BURVaobFpS8PB5QD1IRX6HGld2zgN5263WRdqRcqMO5PgoZFBhYj2nnsXmZJn34/PevLxfsvSVFW9b/QwBpiGCmZz0VwYUR2UNGMoYQiyjzIkFc+T5fIfvcu+bqJWxDJaSd09EHEBlo05eAtGPDTn5G+pw8g+IRQBWLIF3bWx0yK5cOWeTUyNWb25ZvtASMPrBjQ9sZXnJTp86I/vu4dKIQPJbt+5YvQpw22d9bVS7oyqCgDCbnT5rrWafbW9v2cbmmpUrm9Zs1WxkrGRXrlwWAXz//n0Rl7u7ddvcLNvAQNHabchsFPHYaQOY5wXkusOL23Azvm5V7MpLwDqeC++/VJkDqKSGBOJ60Vxea8ATVy7bt775LfuFX/iSlDr1Bqp+z5EhxSNJun9tCpa+mSzQ8/W2VFr8FuB4c3PdVmVhvmm7tZquE7Xa1taGjY8O2+5O2erV3VCg4XOY+cJ93FtYlCoZQp/ckvvDPpnrZx5DZGCrzv3HtUIFIwLbneBWIWALkB3rS+/BDbCu9UXrBgo3Cg3rIg70ORTkWJzW3YHGQUa3Z/Z8OaiGybkDgczP5UATnANiNSpznBxTKmNUtNZSL2vyTwpSeM8g8HnPOT7vcXwnIDEYC+6d95qcmH94lyFPCwM5q1axf17XtTZlb890870vzj0wAl7M0ydVNX2AUcthcc78qGxXbFlFB2URy/SypLcvx0VpLMvqyrZ+zzwfGR3T2gK5IfW/9dnU1LQ9ceWqnb9wwU6dOq1xZ31gTWaejo/Re5JiIZ4vlvnBmSfsx7TXC3u8UK97sqB6BO6Q7lMyW90eZ4gF1sle3jezkac4gKhIs4Zu+CCBCo5DACfQxjH3uJnrf5i85Njky8meyCGf7nV/IW+J4/0w58qSGjpO9/myWd4JyKfMOpfs/7rwg0PJD3ExoeFmLPrGQa2Nc0Te/ujf/Sv7Z//LP7aVtTs2PJy3RgP3CnrC+/6VP7E4h/enUmnZxXMX7OXPfl4945cWF+3MmbPau2t92GvZ/YUFvffnz1/UOkIbCfVB7zM5h7APpqCM9Yk1RgRquay+vuSCRYqvBmlVsSsimTU25oW4iEA4qtgI5w3t+XMiqXAX8AJuckZvDwKROjE2ZhPjY8orWPeWlhe1rrDesi6MT9BT3F0v4HcpKEPZSHE6BC6uK/24jpDDhfWW73Kv0dYZJwxiG3kS48TeXq4QeRw7cFjwPBWcIcoPyc3APSjMIT/xohvs/vusvL1la+srSW41Mkz+BGGe1/FZM7fL7hTCASl242/vQduvddDV0QOyJWZc+Z074oB/RFLTnxt5ZX4QLMMSwppx1souhzZ/V6QcpjCuUZO9cmWzHIo7fR8QC57OnD9j586dV9wSSY8Fd8XdM3BsY245KU1+RZ60Z/2BvCUXZP0XAazYFFyFIH6lXqegrk/7BeKG9wF2nHVkdFhxjjYbtMhAef2jH/3YVu6uhr1K2BCchAAO76DiRUIAD9iLn/uMipnIK7mH19943Rbv8cz8xXHHibQoKwx5Uk3r722G3MwGgACdOiamT4WriJbIaR4UzxEO5/ud+On4tbgHymCLfj37d59xPZGoIddvo+Mle/LqE/b0088o1/zP//l7dvvWvSQ/4ThRDZrEvKgADnvDBF9UoYD3iY6mjbKZDyrneA/e0iIU0WXaPBy0RD8MARwV5kKQ9exSNXY8H+8c15y210j7/Kb3nJLp2Z8d/9oeJgA9+HezhHWcD/FnaUHhgx//JN98TACfZLQ+3Z89Cvf6dN/d46tPRkAW0JmUOHnwmb67HqcSJi/5bvLzIxDUwwjKgyo8PQlK4qr/y0EC2yP2Rx0EcEZhmCWADyKRM+LIg2dNqOzOqjE7txTZPUdXpdgJFcB+EZ0k5b7xDYnDvpd4X0IBiQghng2OkYBNk5pk8PeNgAPIWQK43cbiz20cY98rXbEOC/kLkAbYEgngUBEeE66k2sDvUVcmixnv3eVgdsaOOVEYHf5SZzfEKXHqNi5xN5Uq3OMmMALnnowlqtv4BGJfigSoCDZvXCuAUKjmTJKMZJ5mNpnqkZxO4LSiKwUZfO7HHsIc18EngSaBHO6oBKPHoZJz31D4RsZthEpYo/T1GUTu5ua2+hJ6v2YSaMC6qOIdsFxQUFABC7iGgphePAv3b1t/v1vptfaiHXcnAcwlx8+4MgolsfdL44+rlNlkQOZGpW8oRtB8ESynz/YP5C0/6PfgmzsAXu9BCKgLsOcWT6ha2Lg5YB1VxxHcBNwjh/TeSSHZpQIXFbT6TPc5kCUrJy8MQdX0zW/9uv2Df/A/2MzsTAJwaQ4F27q4juwjgQ9bs7ql2w8ak44RqY/xkQc9e5z5D/H9v6JfjWvxx4+2fQQDHjZmH8GRP+pDHg2UdlWFd13Q0d8/+g6OhHf3fSCNHx3xIhC92TM6kJ7GMZGnQcmrNbB/wDa3qvbhzXuyJF5aWpZ1rJS0kLcDeS2EECGupnMLQRF0eQhALP7pzbor7vSZZ5+yz3/2MzY2WlJsUS6QwirqVefWp1jYBRcWASn9Illff/Mte/W1H1m5UtVaDDhFCwCUsdgIy6K6HwthLyZCYQHwE+Od7OpCcZcKfVr0iQ3gnQCdphULeXv2mSftuevXbGp8SNfvgFboVSZS2YFZlK7rm1v24Ye37O6dO1J9yFp1F9tEYmzDwE/dOrhPfbe4YQi5Shmr3wGrVasC/Yi9k+MTAv3W1tYEkLlKkV64JaXYgFWQorJERBW6va3K/kj4cDzIS2IbpK3IvOaeyFbIJFS5bvOdFjZitRgJWb6PtSB/iG2Qb8R1lDGAgfSYA4gcGxuXasgVh96TlDhOcRUkNMQZQC2qXghE70+6LRCRsZRSG8Uz/Y8LRWtKUQnZA6ELoTao86AgBNQWWCxSLycQWaRfIPkgNbk2AC4GF4Cae+d6mvVaIAvzNjY+rt9hA76yvKo5oyxCJLbb6kp9s4U9N2SWA5YAt7m+AWs2uEa3+fWedVwrSs+GYYIyOTUqJdb4BAQ3hWQ71mjyruwq/7h79656ql67+rSsuW/eumnLSytSYw2XJqy1hzppVAA8dte8W6XiuOUHhvWO7NLjsb5j1Tr9cQfs/MVzegcpAIDMa7f6rVZDIeYqYGzBmyGXiSpvxoo5EQl5nkUsdPTerml/OwebWR/6pRSViraNOjVnLz7/gv36r/+6Pffcdc01PbtAAMc+i8rpO4pFY2GHb9SksiX3C84s9KB8//33RNqXtzbt7r07Vt7Zsc2tbbt967YKJYqFAZGYtCthssheNPR/hsi9f39JcwqbbwB073W7oZwQ21ByVYoYeOYQt/Rshqjg+rGkBNhnPOKa5u4Hnqgppw5OO76m7AXQ3olh1kCKXtxqL7gDoMShD3BQ+ZJYyr5ecz04xYQFObrUcELITz7HWFAVwTumeRisNiEbeCecCGmJ0GZdZh7w3Mil/R9XDAPKQzyI0MapRkUtrmarNZpOOOTyNj5Br+m895KmzyX9A/MQvJMic7l+rNRZy8ewk6bQcjAvkob+kqj/KXBh7eA8p8+csbm5U3qfed+wsOe9Zi1F+Y+1/fVnn5N1/cLCkt4H3tNLly7ZqfkzciaIRTDZoiD1YY+uFUkCm/agzsa4FEfvkemmdUYZQKEzJnfDDB3xM+y9Or4R9/thX3twhE8VTQemeYcpgMOB95d8H51T+Db6yMxi/4EOqOM/xhkf4iO9r7MDmHqIo8evduBYHcfLzJtj9fztvpg0w+kuID+KYIjqOW+L4flJLsfcr9v//X/+C/s//uX/ZoNDxKE9azRxdNi1et0xA77L+q8enTgOVFv25JVr9vST1+3O7Tva4168cCGoNfdUVLK4tKx14OzZ8yL4yGNQZLLWkacoDoRe6axP2CFj/0yv+EaTQpUR5SoQhDiQQP6S+8htQrb37nLCuqViJHKGXJ+seKenJoJClP69oYai1VScj4VJkJcLiwu2urZq01MzNjo2JsxhdW3dCnniblF5IjGLNbTPiId7OhcFLBCP/ME6muIg8h1yEu6L3IBxI+chB4MQJncSIVuraV2NqlXyWj5PvsMNsR5TaEOcwVIYNwR3RxmUnf7Y6JjWYt45CpLIhVSMr0L1gkhg8mZyG/Ii8hGuDSJdbVH6c8qZyO1wwPEiI5zLHPOCkIeMru7u6B8RYiqkb7p1tIhXb8PF/e1uVxyrkNo1JTuHRobsqaefVpEauTJjQy6ifvE1jxGRkHYi3wvweMYDEOA4UzTpEUz7ECfZmSe0v6BQDsIfkndickJkNHNua3Nb8W1qatKGhgblcFIYhMDP20/ffMveeuMdPbNOwvNBCjEcZ6Un8pNPP2GXLl8K7REa9sorr9rNG3eSIlTxuZFLDArilGDLOCYdsoQqXwjke1pUklkL4vot1zs/mSC74O6jtSF7/G6SuaO1WCQ1Oy/ozNl5+2tf+6pdvXpNxZzf/vZ/tPfe/UBnju4Z3fhiIh5RrxMX3bjAxC84Er0uJkmdo2IMi057sb1DVN4ftEQftQb69/arf7uP130f3QR59++T/CHMLR/3VCXbTag+ghDzyA+h4sIMbp+9h/jOxJ9lT979vUdxYY8J4Ecxip+OY3y0mPGnYwz+SlxlBwGclKeGJvEhInRu8kOQ8FCxv5gyBr3we22Tj6Oi7THaoZ1dJz3dPTOP3CWk9+LEn1cLuQo49gA+/FEfuo3KVHFljxIrh9MAn9l+9DzgSV65XluZDA0cyftehG8ItknQDba7EcgWSSvbxCwBfNC1OcHYSQC7BTSkYkw0or+XquVFMEIAh8r5zPyI8yypQgtTzMGkoOjJVEX7tUZ7lDAmmYDZHSwd/Ap3nlXNpulHSIA8KfIEza/Ke5wADAdyNzxswBC3Eg/HTnoDh0RQOHJG/RSJ7o7x7Zw5ETyLZeZK0IKqqUMFHFBe/nKbbFcviI4RuO7PJ4JoAJtstNjslMs7rlTAKlqfSysF3bLHq5M5JmohegtiOUc/QjaXyT1BIBsEsve9yf6JwB0bEe+FFq5PJGxQlagggGvI9NftsueGiJb9UKEggpeklI0Lx2Cjxn+7Yoq+GIB8AMl+7VEBHHuxRSvxuGy0Gi1tgBgTFBjeyy2v46jat1K2X/+N/8r+wf/49+3MmdOyuALIc4WZA5wCRpMbPwqE6nrWH3WUOWJZOcmq0/tS9294Pupb+lQf/6Sx8DCC+DjH+lgI5scE8IPOySPTl155UUfBkBfUdMbr+KUQwwMJLMfTQHawdgHsbFXq9v2/eMPefPNnWkchSOLapm9LLYzFm7cVgFRVDArV444hoAgF5GhYfqDfnnjioj13/Wk7MzcV7D/33J4vOMNmwRcpLfv7bX2rYu++d8PefvtdK1d2rTDo9v6QCkQGty11O9ZIAhNX9rBMDv2dRGYJAHJ1oCsu2gIKZa8KkMV14vaQ67PZmUl7/rmrdvWJ8wLjdHyNkcfrzY1te/PNN+39Dz6wlZUVu3PntpSaXPP4OH19OUfVBgsQuEWR266iKFhhoCCVrkinASdLiUWQNtgOAqoSu6YmJuQsIYVjqy1yGbWwyCYIWPUodrUfYCFALMVYtHLge4A+9LjjWUmpNz0V+r9uqTgKkJO4yTEXFxal5kV9xzODfCVuem/fkYRoIhSj/ibvUMGVeuO5InmvvWenT5/SuQE5qyh7q251y7ABIkJSSZkJwRTmFPfNMQE/IatRHJIzcA2ulAl/gpKDsVDv3eFhG8wXBDBDMvOd+fl55SKQTTx/bMYhwchRsLXm+Ldu3Rbxx3tB+wYBxMMltXCAfIfIcyArgEIt1DXMU3Ipd4YBSOzvR33aZ5cuo5Sctb3WrlVrm7a1vWKDRXqNDcoWGvKtVq3b7NwpOzV/1hbuL9qbb74hi8cnrjwlYjU/MCiV5OrKuo9TrWGbGzu2U2l6fjMI0Eoutmezc9Mi4ACTuR/1f22QJzFPUai6jS9jzz0x/oyVgHT1qONzTScruc/gdiPAWGpezxFRiEIIMmeVZQowztmLL75ov/63/pa98MILyoVkTa7+gbGPuCOFaQFMbGvC2+3rQ1hqRGzwXrzzzlv205+8LjUwKqq333lL9qOV3V31nOb9HCkN29BgUdahzCP+W/dODpkbsDt37+m9npya0j1BjNLDkjk0Nzej+bq4SK/Ltk1OTQrkBtxGKe3vNjmhrw9ZK8vYpiTm3qyB5JCumIfYoG+mk7paFumP3sSJqK1elgD6jDXzhvWG8RU4HtbKqFBxErg/6Tut/UNrT1bxo2O8gxA9DRsdGbHR0TGtdcwtVyO3RFbEnpOMPe8u9817vLS0IDV87CHM9WPNzlynGBWrVp63d4YByA+5u9rDlPRe8fzX1la9pUqO4g3s41GWF/XM1tdXZd/K+w9hPDszL4tTxpkcGuUx7zbv/q07d2xqctouXLgoe3JUfFiKekFmQWvY9evP27Wr1xL1uufdwQUoxLUkzQnFvt433v94/EzdrA7MZxN8u/cnstj7vgx9n4w3ntnjzdF/Dsmyj0jA/f6OdZKOyziY7EwHLoEuMgz4yc909N0f9ImupxgDQMBnHvy43d88ciwySoMHGOquIthO4uoo8iNuez2dYu1v2XCxYItL9+yf/pN/aL//b/4fmzs9qbhDoVGtjiUvRW+qj1EcgKQk96hBAF99ys6fuWhrq+ty+sL5Y2V1RcVk5HeKxwWI1ILWNfp7T0yOWbnMu1nWeuKWwxC7AyoIw2kChxhiI0VsKIA5lvqgy50A0rLuNseQs21cPlD2jqtgrlGriQCemZlUjrhT2XZCtYjalPYEHlt2KhXlK+zB33n3Ha21585dsOWVVRVBDRZQj2I37cV53msX9W5DaxH21xSUsFa+9/77VsbqOrQ8oGBISuVGUzbXO5Wqch5yEmIP6yrrNY4m0QkhroHkGlg/cyyuH3cc1kJvRYUDAz10KU6noM8JZ3IMimT4OepgueyI/G2IfEbZTE7CeVUQlx9UK4f19U3bUd/dDAFMkZoKgijEpMeyO5dw/yqKL9JOgwK8sp711tqm99X1ZT4U97elIr587Qmbn2XNLoqMJm54z3qU2d6eAZW1MLg2qmEngCHQmWcQ4BRVQfY7ccg15K04hANEXvOtNDyk3vQszhRnbW9XNH4zM9OWL1CYj5J8UNf1xo9/Yj957WehYNEXohSLPP4a4FCYq5yHR4t2/bln7MzpM4pTFIS99trrtriw7MWvUVsRFiDHv7xokgFzkhCs8vDzw886xpnGAx/zTizW++UG17loV51ZaGPbleRsXaKOeG+MS3QciQM1f2rGvvCFl9RGY3V1zX74w1ftzu27HSGjkxgN1xxcmZQHdpGMfv8ZErxrGKLFMtdFkQDvycP9OZz87bWG+n4jDZ7xM90/y95bL/L04a774/l25BKy49CLDM+S2/HKHiUR/JgA/nie9yfhLA+PC38S7uLxNRw5AtEC2gkvD2SRtE0WzI4qbz/kQcrd5Hcxne9aqPdf0FFTLaME7amaO6JkNSpsI/C57wLSflW9BitbRXTotXdtEiP4sU8V2LXDSMfxqHHInr17AxzV0X4Mr+ZyYqYnMRV+5+kO6g4HkRN1bULIxQzo4GtzBfCAgA71sw09gEUAq+dX6M8R+jd4AhNI4ECGJmR5csUZe+qg9g319sEyKVytLIKdfIgB8eCAHwoBeiQNkRh2OyYHtLufeyweSJMfT0AAML1PWOZJd1RsOcCdFBwk1xoJax/3+O0sQB8uJnn7lKSCuEcbaC8n1Birf23O+7tFMCMmtoCBUm+FBD9a17EBJKH3P24ZyTFI+KVgUI+XnHr6lYpUww5oo0BVsKr8BaqhZqDnWZ9AID+SD4Y2k/HnYW2JRELsfZwk222sp91O1BVcoa80dpMDOW0g1C9RwD7AppPKviljE4riATCTjaErNkQUaFPgln1uSTUocJTrU+LNRrq5JzCWsQWU5w9KCsBkqn2fvHbV/u5v/1370pdfFjDHplGbz1Dhq3e4w53gE0QCPyaAj4yBD/2Bw4jYTFHVA52nFyJ1HOI3nuzBEK0TXupjAviEA5Z8PCVQDjpC9wvcXRmfLcCIeUH6PLzILVUB698DcVBrNu3Nn35oP3j1TQHzEIaupHWHDdZTra/B+lTFQoZLAg4LvrarT6riBrEei1R62zbs7Nkz9tnnn7FT81Nu1YfyjiIj9YL0Xu2szXvtli2srttPfvaeVLaoH4ZKqDvpF1cTeSHLw9CzM2aDIo4ToMZ7v8Vr5d8B42Q/px6/XsAFUMm1CgICQOtr29TUqH32xev27FPXbDj00uX33OsPfvCqfedP/iQQsU3b2Fq3rc0NxWtArgLEbzEnwBbyFTBEwFgbBSbgGgDrmAhbFKcAg1wMJAlx9Ny5czY5Nq5rZKwBJyF0IZYmJiZcTafersNSENCHD7JranLKRsdGRYryGeIvz4S4NDs7o58DvNLugf7M5CgQWABhKDkgq5kXxHs+yziOjI7qeWCd7L2Ji24DGXpp0duX8eW5AaqhNOEeFujJurousgoFpqsVq0kfWlkNY59Iv1nsCWsNEdkAvRBF2DECgnKN6rsnJaVne3weQJVxoRdpdBAplYb1skCQQ05NjDvA6oBtv62urUmN65aO/n5IQV2i513OtkRc10KhGLa72Ic3dW3qJyvrab7njjWXr5y1M2enpPit1bdsafm2tdp1u3z5otTlqLR3q1jlDsnudmhoWAV2r//4Davu1u3ixSsChMmV5+dO2/LSqm2sbxmpV7UKcRaI1ZxZqZS3uXn6Nk7LRvLOnZsCjQuA9jn6BmOhTPEeanx6Fpq1g0qIe4O85fmQxzDfALcBvl3FTcGfE8Ceh6uDpP6WYw9K4FA8ARn4ta9+zX75V37Zzp05LYA/Es2J9WEokIz5a7Qz9WLN2KLEpAK69eENu3Pnlm2srwgAXl5atNt3bum587yYJ8xjhryAXWdp2ImIXEH5JiA18wEyAOAa62quAwKCuc67DegMUI6Cvl/kfU7AOK87x6f3M39DMKB00jsQilp8vxb2T2EP5WuMeW/xoKZijjFXov0850dBD1lSKZc1rt5XOe/FlaFwhkPzfCD+uQ+stXkP1INcNvV9NjbmtuyQ2SoiQeHWR3/tbX3WFT2sad7Xmvuj4GNmekoqekgJjse53b7Vbdm5fs19eoBvUlCAWw7vhvevHAw9uSE+mPsci6IPztdsNVQASo93LLpXV5c0lyanxrUu5XODVimzJ9jStXNNnGu3VtU1z586rXMsLq3oncgPFmk7paIGCkexokXpBxkDIXzm3DkRwpBSHoMC1hAKfZ3Fd92679USxCJsYw7zG+tWmfWIuelWLOxl0nnR8WkF7kdAAB8jcXhwJe/BdG6vtPRjSRW77ne/w1q420fERB9N/vqO1TGEYzyMZLfs/+Jf6czBssc5igCOm/u+IEjgFR8eKthrr/3A/snv/kN7/Y2/sJm5MavX6Q1fs1pjV0rcsJ2WLbIsUFnLW/32zJPPWbEwZPVq3S6cv6AirdXVFRuioAuHkUbTpqZnpVolJ8A+2Yw8oOI9xlVo4wRwreGkYqPBS0gMLaiQg4IqYhJFHrUGa0VD3ykVS+olXq5UdE1qf6ECswG7eOGcClVQfzoBPGDFohd0833ymPv378mh4Mlr14QlUEAHDrG6smbrG5ta+/J5+tYPK7ZzzThzjI4MhTV0QGsIazLtrTbWN5SnTk/PKAZKXVurKj8BPxgqlpSftZquCiZekh+xDvI3hXoDA/0qJIIE9iJ5CvM8Z1FuKQGFO77gokKcT7vEAAAgAElEQVTcJeZSRENBDLGA9T5m8W5j26drYg1fXl3x8R7I2/bWjq2t01/dlbfgC6zjiglNCPaWjY0Nq3iRvGRC9vvDilu0Svnw5oe2eHcxtBVIUSUVReZydv7KBTt96qx+oRwt5vd7zcTthVyb+EJbFbARxsxzuAFZTYOzUHTF+cnf3JUtr3g2NTWhIiaeLT9j7kAAM9bqWUs866dgasgmJsc133706ut26/27/gaF+JvdEx3rnQwqZxGSrbbNnp6y688+I4KdfJ/c6yc//ZlVtmuBAI6YcWoVrHgq3DQ6xB3d21YfV4sQXz9SHDNLaIZzxHghlb+vGuS6A4Wc5h/CAnIRrSahvVsIaGGv5MVo5B/x+1wrecPwSFEFVFw8xaC0Con4ZVbEEle3qELOFul1r4FZ5W/3qugYaHDy01w9gik/YlnNOn90f9TFQOlK243vxs8nhXldc6hbfNZNnB5/xf9kfJLr19hTDNCjQiHm3UfGnQe4nccE8AMM2qf0Kydhoz6lt/j4shmBgYFCykFmdgUeC1PLhO7RShblI5JmJyPDt7OfDT87cLsWfh8T3Y7zZ2enlzClv05+l27m9z3pDjL4OATwURHM72Lf7SWAQufrFAf8QBL9BG+fB/iEPwxJiANosRItva7480D46tbJYBwcikSqE3GZvrgH3r5v+NXvN7HXSO18VW0vICYkL6h/AwGcPX7YfnnyEzdT4RlFUtCTFe+rm4x10nPWFbspU5qSkNmqqCzRnCSZYezS4+8ngP13YTylIAi9eLHDkXWk972KUEVyH0nxQbCu7iKq9yc7WSI/fWky9HAg95341SVBdALaqSdIsN0OFYjqddam/xr2inkB8ZCyAFioXgHYAci8Otj/iSCiCGAAWfX5o1IXUDx9tvw39w5gB1gsRUXohxaTD8BE9fYL46fvBFVKksiKbI8qYP87FhWorzQEMJvLYa+y9U0Y885BXcZcoBy98PQ3mzKvmGVzwjnZTJLcS/mR2FC7/Q3dIfUWhL6YHAdVkF87hLorPS5evGDPPPO0Pf/88/b1r3/V5ufnfKPmWvH4+H0OJwRdF5rkE6OrjOUEL/uDhKxjHP4YHznkzFnw40Eu8K/gdzoI3J+L594jHPQs6XjSw3ZHzd7fPwEud9ILiBKiw793KMHvcfNB/xwL4EgOngEpQ3z0U2fHscfzCESrr0t9UtSyJr73wS175bWf2Mp62VUVAoo8F9DmMqzbUnpIOcbPgiJAhULEfciVhrbpKPtEsPbR+xIiyhUBp0/N2HPPPGXzM5MOdFCQg11yvW437963H735ti0tr0gtK8tpy8k+lPjk1rMOtCdkQCC0/W7oMWxSD7rVrZNaIrqxHdbaH6rZdW0hdIr8gdip2uTEiH3muWft2rWrNjc9YYP5fltaXrU//vf/wd556y2Bllj+QYLSAxOwa2JiTOfFshaXQEhKSF6IxZ0dt0LERhlSEOCSWLld3hb5Sh9hgLSLFy9aEStkiNiKk7n8jZoFpc3iwoLiNX33UPR40ZPH09iLlL7Cp0+fFtgGmQsh5L/bE3HDeTkmhDJxirjv89VdPyBiACp5tsRMtVRo7Ikkw37RLQvdsjECmbV6VXEaou3+wpIUSahgILqJwSg+yDkc+BuQOhKQ01WT9I9zxavUujsV/ePKE8h+v0cIIQgmV8zUQxuL1O2DHIDznTo1JxJ2ZWXZlhaXrIkiCcIby1vFb7fXhoTm2ACaO9Xd0A+Wa3L3Eimi6zWBcACYahfR2rOBXNs+8/zTVijQ93TViqV+++DGWwJhr1x5QjlJZWdXfW0Z+9mZGd0HZOOHH34ohdalS1eVe6DGtDa2mju2vgZZB/Abycg9q9YqNjk5as9ef0o98tbWVzU2kNK0vMjnUSs17f33blmt1rRcfx65u/Ij/nibjTTnYj7wrlEswLNmTOr1qv7mzQEgpTcyxQquLu5TH2XyOe7pxRdetN/+e3/Prj/7tPI28h3+iIgMhZcx9fGkxglKyAKeDwA2awKA8fr6im1trtvy0oKtrS7b8vKCLKABiLEHx3UF0gL74dLQsCw1UZRRWEHhw8bmluY95AL3yfyArKw3ara2vqa/OZcAd9lM+vyUgneXdxLlKfkfc4J1ywtIVFQpYtx70Xr+FlRTAvZ9PYQAj3lyJGB5h+RCU8R2PRRPyHK+oPnGcaOVcbDU0Tl5p5n/6olcZw1qpMTtgFvBQrTw3LCUR9kDWM7neDZxnRseGba5uTnlucwT7KRFxoRCRuY7rV5QogE208eROwTkx46U46BK53nJblrqv5wUXfw3+xrGYmx8REpBegBT4MPcdLK9YHuNti0vr9nG+qYUYnFtKo1glT6hdw9QfmV1XUVGXpSR0zNBEVcaGrVikYIOimmbIjVeeulle/Gzz9vps6dFREl5rrZCMdZGAjiSsBk1UFZ9dUBQ7gaFsx8TwNyVpB/4+bR70BHh//AM+7DfHkb+JnBNj7MfRnx2YCphP3KyPORBs53O78XUJZs9HSYseJCzHjYO6fHC3v3ANC7+In1SnZBW5gl2p/PHsJR262d3kWJpLeRz9sMfft/+xT//Z/bjH/+5eszn8rhO7alFgPad4ZIa9bbVqny/z86cOWXPPf28lK97jT27cvmK+voSm+RspaIg1PvDdubMOcX5SmVTvYVZXyBHvSesx2zWPBGALVpT4LQCaeVF5q4A9gJ8KfJ13YPW13ZMhEKyJqpger+OlOzsmdOK1fk8664Xl5BPqT1HfsDWN1gfykZxF7bxrJHkJvzs7t37Kh4ZLJasVELJW1QhDaTnXrMqAox8k6IecgJiN/fN2lcaGbHx8UkVaW0F1S7Xx7o0Pj5h1uqz3Uo1yYPIS7meuAbmCwM2PAJRPCr7YmIABUfENJGhO7hzNHQs4ml0VJO18q4rgGXNrJ7IXCPF7CUVzHFv9DyGsPbewNjyY8PtfXjpvRtQWI0VCuCZaSzzi7rGyekJxRcK++jt/ME7HwSnjFzA2Xy/QO514cpFO3/ugp4b7jOQ1K5eLuo+ZIvdcEKbzzCWA/20UHDCvE2hZ4iTxD3Gh/hDuyzukZhAMR4W0PT4JSZtbm3Z2upaAk6SY3E+insmJ8dVLPnKD1+1D9662ZP8zUJ6+7ZY4ZUjPokHCzEbAcDps7MqQGWOEb95Fm+/867tlOspph13TRlXpGiZrNyFF+xIbDtLAPtqkgo40tXF8TBfaKPaVy1cxt0+nHdrdWldewh9Mohm/HheyAYprGK1SABHjE/j4LkWX3ZFsuN+vRSjyVY2CDQGi7SoYX/nDimxwDb5/v6lLynu0+e7znPSNbo7tkYc2e+9KzJ2tTXI/r4XCX0Y+dvz+Ce9+I/h872I3Ei+9xr77D1nx/JRXOpjAvhRjOKn4xgPhwl/Ou7x8VUKNPAewAf+OSII9iTesgfLZMrJZzOq3M7qH/9wAmfqXw6vzPRjplEqwSEClXjUBiA9Y48RCMDhYcPjBHfspZCKOf064s3HijD/726F6b4g2PHdI6ZptOtIxiElftNrSy0iSfC8ahFQ1TMn/5mDuX5trtD1a+V/e1V4+VOKSs2OzySbHk8kSaK9n5YTwFnGWtVuSiwzvWADReaq9NA7o4NM9aTHLy6AABmbZIhifVeAb+hzHMc9a2+dkL8x2cgue50JVPqMPMGKCUR8lhCwbhGHvXW0yYvKar9eBWwf1fj/yXyPtGBHQUScP5nvxd/HI6HcyAWA1RWvTrbzx/vquTIIYFeJ+siINiJsjuiTo95ygcyl+jdWF6bEOVWKvonJkulMFp7nXp3qX6p5qcIFxEFFw0bCLZr4nltQ+8bRQVgHaNvq34jyNxLo2ecQCG76nRWYQ6gavDefWzyzyXFyN1YFApCxaWQTjX0iQL16MWsOQQg48QEAxh8ly20Hpt1CGyV1sI0OfZbDqx02yDX7/Oc/Z//93//v7Gtf/YrmGIAzf8u2LlZxB0WOX1d2DmTe5a66mM6A+xGG3xMe+njQ1QkP+jjyhtgQN5kPTiB+MobyQa4/OEOkQWbfrThQ+SDH/jhH5eAewSetwk3utOOWe+Q/MRZG6rnr8wHOTNoXiIQg16NQCNKk2bD3Prhpf/6DV21xZdP6ckUBigKLYnV37JWuRxAABin7HJSQ20Qgzrxox8FL8gbsW1kC6QtMjzlAos+9+Lx9/sXP2OT4sNbfu/cW7O133rMbt+7YTq0uhWO0KCQXabVRn3kfWZHA4fo8e0hvGErDXaRDOT7kU3RmUHrgRCcxL14vyg1iBwpgLH5bewBDbTt/7py9+MKzhsDitVdfs7d+9hNrt5wArVbLNpCHwMRucDz0FqvZAMfup/dvVXaJa+sbtrVZEbF4+vQZGy55ZT4g4fr6miwKUXMQ/7Btg9yDtCEu0l4B0NABwlHvz7Zb1XVjDSjCRMpIgC1UF8P6HCQwtrcQzN6fNy8yk2Oi3MChBJKKYaO3Hs8TRQtKUYA/VCiQwNNTUzYx4SQ9MZuCMR+rlvqAQgBDSDX3GlLJYN+7sLgkwJI8hBPwrIiz5BpYCXoRluk85EiQWuQKchOpVQWmou7l3sgneN48Ngg0PdOgVue+eWYAu9wXx+AesLMmd4Q8B1DMYVMY8h9IL0BOSEGOjxUwysRERS6rZ/Jgj/0q5MOJRDGdQjDURUV75tmrNjiIqnvbSiVsiD+URSf2trOzp/WMKBpD4YSV5q3bH9rq2rKNDI/bk09dtzOn6cPYtIX7S3b//rKtrW5YvWY2BPk1WNI7B7m2srpgExDAzz4tpQwqIsace282mKt521wv28ICPajrUgyRpecHKYyLeZ/nxK6W9hxscmJC5BnWjSiXmGOMHZbZvHPLy1j+0quRPAsr6qIA9yeeeML+zt/5O/bS5z8vIJXcSIUYbbeCj30cJYBJ1JD9Iih2dqoCjwH4h4qu/h8q5m1jY83+6I/+wH74gz9Xz0nmkpQwubzGEQJ4Ynwi9PfdFRmMUg0ignNLsW6mIgneaeY8x+AS+HeUXjOzM7JcX15Crep2zBCOsrYXwel9snn3mJMcWPbvfhvuFkN+GcngULjAu6/5reLY9A8qHP7bCyg953UQ2W06I2AnhXpoq8JnKLiguMHV7fy3K+yZ39iVU7QBQY4rgOz391Cn5z2nlBtQv83MMgenvAdnmIcck/xbxZ6h4JJnz3PBLpQ9m1s2sw41rd9yetcjAM656ePI0GityXsxz3AJRX6/7exirUrv4RFr1PZse3NHuy+eMUQO+47TZ89Ipc0zXVxakgKYwh4ceFj/eQ5uxV2QtSs/w/ofheLI2Jh6BP/qr/2KvfT5z4lowikCAiS2HPD9qc6aqPDiEzmM4I37tvjZg2J0ggscmtqGBr4ZgP9kmcd+QjG5rrhPDNvFrqrRTFrUKz86ST4edqQ/hzRLp+zogXxy9e9R+E7v53HE+HSQtp35VyR4wqV7KVW8kZ4nOxy/8uNpUQ11WS0Vle3ubtt/+tNv27/9w39lb7z5A2vajuVyLWs0Kb6i+BonAv42q262rD+fs6995StS09+8cVN7WnIBcjEOTFGUF2pTfFKy6ek59RTf2lq3vT1X8ca1QgVCsU9pIATpGa61guIZEcCoLd0mnn945wb6WUcG3baedhU4nqg9VtvOnT1t58+dUdEd6tHhERwJ6J/ualFs7pVTyuHLMRTZE1drtrS0IgVwqYQV/bDIZXoZc52sCaVSQZbT5EO4DXAcFdxRcCUMghYcFcUW2eGb2czsrNbXrc2yra9SjPX/s/emX5Jc13XvyazMrHmee0YDjYkgCVIkRBAkSJOUBEqkhkdJNPW0bMnykt7yH/O+efmDrWdZy0u2LIuiOMm2tCyZtCkOIAFibDTQ81zzmJWZVZX51m+feyMis7Km7gYJkp1SsxtVkRE3bty499y9z96HBHhPEOwsFkWyQlZ296By7ZQSmDhW7mEhziEWWZifV1vpa+Y91nksn2kb5Tw0ZxdxHvNa9pwfMp51aWkZkprkJSywG4qXUHfzjEi4ZK2Rs5vKTUG6Fmx0dEhJlViFDw4NKpZ5/fWz9sbrbwbynkSfnFHaSnFQw2zq6KS9+z2UcuhSnKj1fqsuUpskQda15ZVVxUiqRRyc3TwZFJxny2pbNd0nTmzEXOAxzMHcs0qYEGcadegh8UmQHNL4Yv3ysYTKFSeToq7Z1486t26vv3bW3nztQkK2JsRr1gQwMzdFPMbncceL4ndYO6eOjduJE8cUAyNuIJGMk7/y6mt24+pME7ic5RcjhuSv4v7q37SObgCsSYKIAUMW+o0uFkoscsFGZ1/BxkaHpD7v6uxVqZlL569o7GSnfbeYdnzK55lATDcx4wF+jutEmINism/EHSMZmOzfCnk7ffqkxu31m7fs+tXrSQmcBLdmYksB9TazW0Dq72KP3kpYtptCD7uPPtwafP/og/bAfQL4oD31k3/cYSLIn/y7/Rm+g7edAM5EynsSwMnuLX4h+1B2350kIHHrIQcewXtbRu25LwoBiC/amc1LErwE5WiMVqJKtMViWEftaO9BbyDUa8gGBUl2WARF2xHAEFOxLoWrZxzEifbMkfRtv4EJVLY28k5yZXoqs4Fiw0BmuFv+Olnn3RGytpUVB7jRngCO/Ro35E29kiHeFVypjoerkesNrO6wfwQEK6Z1n2Xrl1EMR0VQUA0loy4ek/zAg52dGWueoRcJQNS13Ge4yaBajuMjbldbswvjOMncXTbwSgIsRZihRX4Pul8QcAAfbVSwTHSgChAVKz02JCgptAlR4I7l0arAGurR0I2AV9oAQsxK6etjR2rckLnqwzztA5Gvm9uW6yg4wBzqnnGu+HzdepmaXw5IAmTJUo96abLIAzBuriGS9nHDcoCSnZC/Dqy5rXhKqsb2ANgxxrwO27YrgFVb0WsayeqZDbPUbH5/Mbim3QqzA1ina6nes49Rr1nWIVXMkekp+8M/+kP7zK98Wt+HTAGcinbTTgKHGtrRVqgVvWma68JQaVqDDvru3+HC1Xr67LBqOeXBCOC92vE238sddkFzd99FG+9k85O9nC9g9+Iu7uIcP67rp3NZa+OTdf0u7upH89Wda/edtL3pCbT8R9shFh1amoZPWFszCUMiJgKoARjG/Hnp6g371re/a/MLS2b5ktU0HaZzappkxOIc6pyHRKwseebrgdvrCxAB4lcgwzxctZxA+7zUbZ2yATwukpUaZm+++aaIga7ePuvBhk+2yU5I0F7VqgzzNQSAK3sDCBIerF8PItfJZ+7Bm5nGLIA5zOORwOKA6GQBgSUSWOCNE7E93SWrlNfsxvWrVsg3bGSoT2QcBEitVhHBh6LFSaCG5bkgFsJbWwIc19dQ06Dow1Z5QIAoSkY+gIKjo8MCY1eldumxTVQ3m1sCNiFNAQQhgrEyhNxFJYIypLzOeauBfM/rd6hI6O6t2qZIIu51emrKOrtKskfGyhWSj47DhhciGLUIj3p8fFwk09IyNf5W1T7O2dfbZ+W1cpIMAPgHwAfJLHvdjQ3FavwM0mllbd0KnahIqBOM8tlViqz3AICesFWUDZ+IoelpxRAcS/s4HyQhvwOAhFSOZB8xBc+NJEH6EUAYEpfvo2aChO7tQWHtz1vxC5a/Yd2OrxF/M7Y0vqhlmDixQCgVkzp3xIu1KgTjllkOEq4kcHl6etyOTo9brYZCZ8UqlXWRjgConZ2oswGnu210bMjeeusNu37jkmw1H330cXvyyQ9IIb28vGqzM4t26+a8LSys2uryho2PTykhAGvdldVFfWdiYtwmJsdteYXaecuq40idX0DbjlzRhobGpRpeW6MvVmyT2Elxhtshq+avyL/o6mM2NjrqiqpKWeQv8Q31+CDweC43btzUGPU4lnidOotmR44csc9+5rP21FNPSQ2O1bHUJsHpReSNXFQc8YxECN9Fvc8zBhju7+3Ws16cn7NLl87b89/9ttS/xJokOURbZshuxjmqecYOgOjoyKjeK84VXXvcEhu3gA69S3x4Hq7yzdvAEOqiipId6F9Ae94pKZhD8oqajJ29SqM4WB5jVkjh2H+R8I0Js2ktdE9o5Tvco2JoJcJ4LB/rJSsRMsytSpjkeTVMRDUxOe8+CSbErxCtnjDh8SR9viwCeDZJYOGdgOSQJTz1xjsLUl+hEEN91yXnG+JekgJc2cuHZE+Ikw6Ni5zeHxIxl5dW9D0IYPqTZzw0NKh5CkWXXAM21kTccCrcEHj/mTu46fJa1Qp5iJGi6k8C+J84cUL7AVR3vHtzcwtKjBkbm5CCj//mWfb29lt92xN087KFrtr84orGX6mrx5555mn7/Od/U7VDNyAnUC0VvOwApIX2Y+w/kxJGIZbeuZneEQrEPcZe4LJvwfYjC50A3B0n3y+2bP59gNRb9tOZBS/8807Czp3xUBpo3JvzHS7iirxpOk/vr7prGyceOn7e65m04h078Y9E5Ree0l0RwB7V6P+DIb/lra5kmXx+286ff83+9m+/bn/z379sl668pfUoJlJvVDetVm1YZ6HbxkYm7T1PvFv7+fNvXVASzUB/n4gwYjARQAb5SOIXan6fL/v7e/Re40qiOrCszazLFZJImNnztlElXimLdNYagX2+6gnXpfbEGpgQinnWE7NJuKFObEUxIHPamYdO26mTR60su/4NGxrql1MDamc+WgeUeOXOXsz9zNmoSIl7WE9oC21nbYCwZI9e6mTuxQ2kzyYmJpXQgzW11sF8Xipm9u3Ml3zkMrKNOwprd5eSqMpr2OuThORYBepWSFYIX+Y5iGBecscgvC85P2QqamvmOtYZVMWRYCPhjXXL7ZHBYHq1bpKAFW2TUTCvrZOQhfraYxOIYFZUrVX0KfGP4tpt9RVzIZb/oVKG5vUXXnzRNtZIfvO2Qf46iWsSX5x57CE7/cCD6tOr167Z/PyS1ihUy5CxUjWXcXcAO3GMRolePF+5pnX4GlXCYnvUhgYHtB6jqIY050I8S08a4vl58hH3pZr1Sl6qa71noiR+po/57sLsgl2+eNUq65Rnyap/MlBXmIblJicsx5OhWp2HWbMff+IRO378mPYflNDo6+1XsuHLL79m1y7fdMtmjYTUvt/XgoDNJarW3bflMalL4pV8Q+roZognM4+54N1V1YW8DY13KabhPWE95t2lnMeN6zdsbWUjiAjCtQM26ctQeLbEXlH+vwNHaJ4dnfT1DWK8R/6bWGNyetweeOCUjY6Nq772Cz94UYl2oWvCX8FJqc3i0CREucvFI7sWxxgsEtb3yd/Dralv59H3CeC3s3ffWefeL2p9Z7X2fmvuuAfuNQHs2+p2W42W4D5RdO5CwCYn2eGZ2nzysMBFHD1Rh8RdRUYts1sn7b0daPOtLE/XqtIMZErcPKYKZyGUAayiLwJJlC616YUO0GZf1v1/I+Cc3nJUATcTwL64utpX30xqCDiJ2Z4Abtdr0XLLb7aZFG1Wzjqo5Fa+IiyF06aKS9oAcAfAQF05D828g7MJA+EmQ2NifTG3rfQeCOB3Sz1jBwP9uAANJ6qyREUbnmdr1lzTA8lsMmNQxe+5N7fCdEJRmY5YuikwzvZNqltqUs0n9xvHRwx8vReayYQwuJLeIbDzWl4c3FEsOeAjm86CdVHbCzs61b7F4g1gr6GgnM2JA1ghyzAE1m65iC10tEJjg+fWRa0fgnrZRHcUpCygxW6J7RbNcYyqHi8ksiw6fXPC5lFqcP0JzyZRdMeEhYZ1sIEteeZsrEHo6opYB83rHxelfvbsTSk1BFhh/0i2rasmBMwB1qMqCxssZVkGwDgG9pHQiMRBVF/wjNnI/fZv/7b9s9/9v5WBCwG8SS0g7lHJEMEWJzOOU4Jvj5lmxzT3Ni7BrafOzJWtz/hgrTjYUe3n37v57h0ve81f3A/k2/MyofMOsglqvzDufvZ0X3qPbnS30zQxjm/ztfY/ffOct//xP94jUgL4sO3etdebfrFfbbpYI8kBxLCwhy5x5S7kquanYsGWV8v2v//xe/b62bNWKHUpwaa6CcEaE9jTNctBIJ9r/ROz7b30Q1ygVOsdVQi1MYWANUSm8gerXIhW7AC5CGSJ5lVs9rBOxfKZOrMQzSJ8scJ1IpgViHka4FGRQ8zOT1YWamB5HSytIFm3mIQEdPAD0CMq9dyFJLhNEAOhZED2a9u2VduwWmXdrF6zjhyqSIAb3bmVN1Dkrie1aVV/dHXN6tQtxma4o6h6eYCCtJuapooPUNxt4TyBVeCAngXqVwggVDJzs7Nar6nZC7lz7do1rVlYREPYXbt2Q+cE/IxrmWxkO0tac1ZXV/T7gcEBEb5eD9eJJdY/1nl+jwoQ1Qr9T127kZFhxV5LK8uKEwAqWRuXF5dlAYlylL6SbWG31wSGbK5WN0LS2LYtQ9SpP11pg5IG8JikM8bOWiCBUOei/sWy9vbtWyIe3V6XOswAkf2qX0bdPwhg/ps6eZBnENQil2s1W11f0ziELKQRqI5QLgNkQpRBaKMgZKxBUDPGUL1DuG+UK6pjCyDId1VzrYEC1BPoeH8Apzs6tm18YsjGxlCPYKe9pbp1S4sLdu3aJTt65IgsBgHMO/Ilm5mZ131iwTk3P2sra7M2Pj5kDz502rp6euzK5atGCdmOfI/sOleWK3bzxqz19vTZ5NS4ra0tyRL5xMkT9sDpU3pu8wtzHk9CoM0uWGVj01ZW1i2XQ53E/TGGNuVAwjiM8We0V/da3l4KA3CaeFQKVFlvkpjhewCU4nJjUSjGXMO72al+I4Hhk5/8pP3qr/6aDQ8Nujo7KOpTxxOPw9KYzEuSREcV3rliIW9Xr123r371K/Z//vc3ZQHNMy/k84G07RD4zB9iRYB5xj0E9dioW2pTyxKyF+tn1ZKWnXXN54sKv18T+c847pJCyuNckg1FbhO/5vL6TnQwEMBO3MIZmJYAACAASURBVBjqnSdxnxL+qInsSQWa/0KyaUIABzI3zmUQA5EQR1kcy6nEvQ59HYlzPSvIBpIWiaG3Qw31vGlepI+5Pu8n7YdURVHHswO0Zy5Boa2kWoLnnCc89nR1y+EH8ieWbeEdoH+ikwL3ITtryJBKRYkJRew+A3kDkcJ1leRi2KJjEb9h6+srqhdKIgxgP8cRF2+sV22zRiwPyUw98i47cvSIW56ivm40VNcSW3zqjDPHz83N690eGRmz+bklqdk7O7utbnlZoG5Ut22rnrMTJ0/ar/36r9jPfeD9ImFQ+zGO6Wrtr0KZAtmOZz8hAXqPsDaZ//cDmOM+fq8YIxv6HTyazR65MyDfM5xMN4bJunz4GCiNK7KqusOf586/kRLAEck4fC5k5puHaMgeT2mHZfPuBHC84GEI4J1XDpiIkpKUpaxYo7sLZWzObt++at/4xv+0v/iLP7dXz/7QBga6XTHK/INaNF+yRx563Pr7hmx1BTeNuvX19trYyKjiMchf5l/WPFSnnujXoWQL5gTWLJT9Vy5fkmuCapmXy27NL6V+QTXD1zcqsoCm7IDbBJvWnnyH7/Vlb5wvyFUBIgkMQfXIix12+tRJe+DUCZHNW1vUlKUOetHbVehQSSqcQOhH3DpIQoLEhaxcXVm1/gHWnm2t4dGimLVC5Q6KqI3XtFbiuEK8Q015iGNiGOIwSgg4RtGltrkKGEewhlU3YOdySpbHRhrCFPIdBTDxGX0jDEGlrHy9hJAmgZ1kOpW5KBR1DKpX1h/FVEs4ttS09oIZEEPxXaz6pSgudsjhY2V1LRDcWElDALPU0CeODzoR5hgZpOnE2IiNjY2oPStrK/bGm+fs5tUZT8DEiSLaFwcHuIHRXlk/j4REqtu3ZwORn7du1vg+avaWNKZwsSHhk76BjKaPPa6QSblKdlC7lzWd8UEMy/oH1gKhPz4+pmM0PTXqUjRD1kPe0+/EcKzR3V2uqGaf0E2y1/KaXXjzkpIXUtBL2wLflwRiODqacO5I6GfJQ9bAd737UTtydNpqVda2JZVS4R5ffeWsXbxwVUlE+k6wY9Y+INTcTfYPghO9/ny7T3Si0/cUPnppnHDjwrPSdYUkpZwVOkna7JTDDv29urZsc7PLVsh1WF/vsK0srbiTRmbvl4GWPfmgQLxAAmvqmNckPNpjBkwxWnero6wDJW+IJ65euWZvvXXB3X7C9SMRG/dVO08dZ7JmvPcQk3ATbhyvF130kvNkIc/DnPz+sfe8B+4TwPe8S9+xJzx4HPuOvYX7DTtID9xTAliraXsKOJJeTgIGe9fwd9rOlAyOm4ODbMD0/USBmypxXSGZUeHu0iF7DfYmLLbNgQlp2KoqDYrStP1ZQs+DO++T0B9NG9jdaPSdN+DUZ7QU9s1EQjxC9mKHnBBrgLuQlU7mRQLYF18yzLzuGZa8KTmc3nQz0ZtcKZMl7feTtWiM500IWtnSkSWIGomABtVCrQ0BLFgmJYMVCSbRiQAmrxGbiRCbyHhX+jqwF6HxnWSNjxHv190J4LTfY2AXSWCpSMMJPFsSsBeVaVCiCJxInlI6TjOPMs1gz7wX4TnGMeKH7ySA9awhHgGygl0QbQB8BoyJwSqgGdnAcXNHcB7BPAWowV6ZK7CJY8NVB7WkXzIEcLYFyhSFRKZmUNEVB8rMDHY3/si8fxMrvKjals2OZ7mKNAj2Nll7dCkhsHsOtcsAx7w2mWeASrGbAdM8+xa7q01tThhjgNr0hTJ3Le8EMM9ny+soSQUm/NffAW0ygmpDm59gX0Q/0IdsYp764AfsX/2r/8fe974nZVOKbZ2T7uwGWt/R1h8chgQOE+pBJvI7OSaN4bNTcNOZ3t5AIO6a7qTxh/jOXRG8+13H3+0dn+yPdunEHThePEn2+B8JN/sjuch+HZn8Pptgc+Av/TgPvEMEtW2vt5k/dgOD/dDmwaKVLnMOr9ubFxjWyOXsrYvX7Bvf/EebnV+w7t4+20bxIQs6z/rXuizkhbIMzJEO7vvv3MafP7JODTGEjgtKAOZ0VwUDRgHW52Spx7zMuSHsOCHnBewDPENhgirD5+bwR8SIxLVOTDm7olyhbLyjWMJ9QZOYSpFWSDJjbYsxqYM/YSVN1iaAHuqpmvV2l6xRr9nS/G3b3tywzgLXrgmoZD1fX191AKu7R+o8SJPK+oZUrxA5EE2Ai/Nz81LnSqEbSHPKItAOiFuUv9Tb41wQh9RJg/hFccl6df78eYFER48eFfl16dJl1QCmNh7WxyKbgjUf9UYB7iBNqcsJwMTvVfczlwuA6LwrhOlfkpVyOalbUBkLfN0oq018IIq5n8mJSYGXKHkgagHsOB+ALUoOSCGcLzZQgqAYxh4Qu15AQ0NhOibQle9TbgJiF9Uw6oz1tTW7dv2a1LtY+U6Mj4n4u3L1qoBb6vhRP5lyDtwb6zxrNmsvFs499H9/v9w8IMYgCQH5UOTQD9QRVV271VUnnep1Ec6yLYYcp3SEYhvA1Rz8f0iAJAGhasNDvfbA6SOWy6Hyua7nPzw0bIsL87a6smxnzpzR2L5w4S0bGhpFRyq7xwceOGkTEyO23ahaT29RluHXblzV87MGNsjdtlnLWX/vCMbNGgsA+ouLt215adGOnzyh5z4zOyOCkPaSqIdNZaPRYZUKdZKxS++Rda7qWxPXEL90OKHN+EE1zP3xLPgQM0W1Ku8tMSD9ynuE6pTvizBWaQysiN0Gmn566oMftC984XfszEMPBuLB3+0Y84oczZAmvrfL7BmUJGn2vee/Z3/6H/7UXn3lVRse7FdyAeN0s1pzpVbFwWFPHPA5hDGJ5TGKNAgCrgnQjiorguyQ4MwbXqvSrcuJE3kXSLhgDNAPEMUxiVHcYZjPUH3FZNz4XnEd1Dr+jjmZG8Nv/i0yPaiguVPuz11iPBGU+5B9Z3SQwXo/jGHOwzOmm2Qzjc29rDed1IyJkxCezB9cH3tUgHRiaa6Dco9YVa46BdTE1MzulSK+IyQ6MmfyDqyvkTSQ0/wPwaCfb0G4rCtOZ67HipL7wjWAtkHu0h7UvtiO0heogKvUqB4asGPHmad6RGBAoNTrXvfZlXUDGofMKcNDI6o5evPGLRG8vX19ST3jI9NHbGBw0GZnFmxjgzm1zzZRNZdrtlFjT1Eio9UeOHXKPvzhp+3nP/Q+1ZKnNjwvrJPAsZRLSEbaMwaI68DhA4VkNO8ZR2YI1aZleZ8IWoRL9gv7JXyl7Y8J1bsG77vcaivpfYfhy+E7suUbkbylCw6SP9nugveGAI64QLtIvg0B3BSnp84HO7dTbRTNLbG9QpcQOylmgrRlOOfqdvnSOfubv/my/fWXv2hXr121wWGSvijDgLKyZkenp+2Rhx61zmK3lPxnz56znq5ee+aZD9sxaqCaJ9xtbddsaQkHBFfwkmy3uLRiA/2DspDfrFWV2CZic3tbitklaodXq0riYH+LBbScTXjXiWmShEGvza24MZdX+QiSwkVa1qo2ONBv737icRsZGbSN9VWrN4gPmFM3bWR4yPr6e+X6AfnEOkCSG/P5rdu37erV6yJZR8YmZOVLDMjcIoUv5S2SOdclosRCzIsQxSS6EddqfVd+GiR4Ue0W0ar4sqEa5sxdMfmHREBUxT3dnSpd0FUqKdGOdYUYiGQa5kmJGoIKmraQ+M56xfrL+4W6k/mZdcjdwRxvgwRWMnuxIDIYJTPnBLOgXVViyYBFyWI7l/f1QurtTpscH5PbCPHo7Zlb9sprr1l5pRLIwVCagb7oL9nU5JQcHWgHpDPnJ3HIY2zHdmgva6qSPbXWuc0wayZzLXGr1iU5UvTp2kroVM1Y8DWP61kPpDQPY0Eq8ApJWiR2Eae5nXd1sxr2GIyZnA309lt5bV0WyIwdaTVCXd64P87Al9nJLzEtir9nnTrzyGk7KqtxTyrgmRADvv7aObvwFrWGfaw4SR12UJEQjlmwStbaPRklJts5cUyA1bCcnClCEipqc+1ZPC7r7KHuM7WScbKDXKd8R9VqFWKnnJWUONmwWsXXZ2ahVvKZPu7qoaRD3TarPDtH4prwyANs4z1u8wMHh/utt6fXZmfmNX49xgnrZFjrdk+QunMCOIsjR9yNxFie1dycl6PxxAff0zXjzne97Nw/wR32wH0C+A477ifwa28v7vsT2CE/rU1+OwjgdvTlrgRwtmN3jLpWQmyvp5ChHRMlSEoA7vXNPQd7U42a5rNEctcJxkh+Bkg2Es8ecQTSO9YKdoBDi2ure0jYC+6ii95xG3HNb1KVBuDBiUW3RYwBQ1oDOBLAXqeUgNYz+UMd26DGzQLMHhM095aukdkYO3GcRiK+eKcW0Z79nhLAAkB2EMDBpyWzK8wGIh7DBQI4ZMHnc6gOnBBGSey1Zb1zkzqsrbtMjwI9lErsvD1AitmArbecbUdTcMKlQr0ZeskB8dhfByGA06InWfhsfwJYUaZI4HyojUsfF/JkEJcElkJcRhDVa8BVnUgNtX+DuWaiInHgy5W6bAr8viLgnwZkIoBR4ua9xo3fd5o2KSAvY1eTBM4xuOO7WD4FC3H6M6okkuAPZVYA8d3OyhUSAnMzyl1/zQC0XLURg0g2LACabh3tKjP+aCjo+76Jic9f70LYIEAZJ6Ch1GslgWoTY+P2W7/1m/brv/GrNj45bo1M3WVtsjmHCGffECiob1L47jHj7Gl48CNYllsu8fZe0efGu/5kWZ12J9sDuLv7q6cE8H77r3bXSqbmnVNr2JDdde/c5QkOUsPsLi/R8vWfOAJ4l9vPJsu0HtI0VvYYOHsplJoJ4PhfWdAxbKKZz/J5W1hasxdfPmtvnb8kUI95a7PutrkiehMgLNT6zCh/WVu9/pnPadE+n7W7ht1zcMBwwgRFLTV3TUQjyjTZkAWVi9TB9W2tTagyysEuFsKJuZLko+0tLajBki54fCRxncdbMXkrAQhCspHm2kgAB3CZY2mPE9zp/XmdS5QIJWtsV21pYUbkb4Nae6iA83Xr6sTycNsWFxZEgqNcY0qnrhzqERA7iDrWiqHBQdn5uWKj09fEoP5lXHNt1mMIG9aSmzdvSKlYKnVJHQuxST1b1eCF3K1UbGGBusKrgVTGFnrdbt28GdSNOZFpg0MoA72cA5/KRll2wvz8+rXrtryyrHPzfJYWF623r0fK2XJlQ+sgQCDXoo4xROD0kSMigNdWVhUDYO+HcoN1DfIaUkrkej5v61g0Un80lxfQF4Fc+oMYYmV52dbLEFF52YBD0HHfKDVPnTwpi+Kl5SU798Y5LQeqXVgoCvzlXnlwrOeuYPWkLkBLzq3rhrquUk4WC1I4Yo1If/MMAC9ZlyEESYLguKS2tGIBt8pV3epaxUZGBmxsdNAWFm7ZyjJqxREBqSiX+3v77d3vfkLW3bdu3TTEGIUCtVGLNjY+YlNT43Zr5opVa6t29Ni0yMuLFy/Z5UtXbW21Zn39o3Z0+gERujUI7Y0V294uS90zNTWtdtyamRH5jY1kLl+UyovagJubWGdzH7wnTrR2FHngddkQEndAvEOiQoyjovXatr7OulLL42S34K4p2dNyrhYmnuN3xEuFQsmqtS2R65/6hV+w5z79nE1PTrijQFAXp8RoSLQNNqOO4Po4ZAxQbuRvvv51e/GFH0jtfkuEYFHqHy17JKgUCqq3SEIAyQsA5SjGmTdIIADMBYjn3ZECeLOm8wKIQgIDuLP3UO3oHMA2CtaGA+xV7tPJUwHdEux4TEvyCIo7xjIkbRJ3MhiCXTx9E+ND/z5AO3uMGNe7Db7XiuxwW2fGWh2C3dVhJFpAcvPp64dgdStL5kneO48Vva4y77HXaB7VGIC84dnw8dgSu+iS/u7uKVpnNwAyhIi7/nBdwHb1Tw0VXkmJiq4cdJKAa/B9njVKa+6H5A/6jn5mjzYxMaq61lvUCN3etJ5eFEwDGjPl8qrXL0ZAt43NOwB3p1SAtHl+flH7qo4c/43FfE5qLDkLsT+R4o75rWarq2WN6+1G3rbqsF8Fa+SLVt1CCV2yxx572D73uc/az73/iUBiu0rS95pO3mTDyKaYKhNX7RXrxb38XpHMQY5p3ad6u3a5shoafxf2nVpgDxZPRcRj59l3v9N28cSPkwBuThc/2H1nj7p7Ang/wr2lBnD24v7Ikvk1/iqbAL/fHSmSYRFpeDIO7195fcWef/7b9rWvfcn+8dvfsPLGsvX1+TvJ3nUdlXx52z71iU/ZRz/8EVtfLduLP3jRXn7pZevv7bNHH33UHnrotBKsNlW2YtkWFhfk4IEFO+pfYorh4TE5kqytLmsupDyUl0giKbAmpT7Wz6wDXFPJNsr3cQKYSZFXj/UnumTxX0WRo3XNAyeOTttTT71feMzszE3r7cVdoqB7Zi6BAK7WcCjwJEQS3Jivz5+/oNIErNPDI6Oyj4f8Ro3MfMI7rzIAAZdwRzB3zCBmkJNIpaYkplgzXXOFSkqEklAqZCwEInlNmVdILqEeu9c979YfLyWVU+IMqmSwCNpKH5BQhdMC7UFRCZElhfa2q6Npm+rklgqKnVT3PsQ0kNkQ7ShkFaNQp71UsmJnSXG0EveDqhiCG/tl1kqcY27Pztjrb7xuS3O4M+QVwzMgS90lKXWJC1kv+LmXGKF0QF3xKUlEtDH2oTvKdEqFS0ylGtNbzPNuzc3cDZnN2tDT2y17cdZM4gjvezAZFMMmFTBxBO4SJK/xHKoVCO6YaMoCzHqcs+GBQQkNLpy76AlrmamrddueXYOjsCCB9HDzKBbs4UcfVFJDpVKWBTmuOMRDZ8++aRffutIi9ogkMPujNF5BcLBd83VSgphdlMDKM8X+HJejYk4ksIhfxZQRezQrdHVYT6+XleA6kPzra1tWr7r4J4cDjRJcXXzhuFl0ZHL0mH1Ldz/7EFw3KDPna1/EkLP6mKYpKiNgyKqAE5I9IVrTbyXuffuuQylWut88F3/fjsxljDNnMf4uXLggEljL4H0C+KDd+iM57j4B/CPp5nfERe4eF31H3Mb9RuzXA/ecAA7xcJbA9A1ZDIsdFo2bqV0HWvKLfSyg293gbjvAtp2x3yq38/pZgk4LWlxkg/o1ZsFHRWlrVryTvyFzPqglm5p2QAtofScS1Duy8F3RK/JV3LQHDK4A9oDDfxatdCERPcOS+rlp1LPLBilpI8RxtAcONkYtO9iYzaXmCox2CzQHkVEaociseQ2teFPJrnTn8/HRkyoN9F+hDU7+YhkZI6h26QjZLMBgTR1rEocHEYOP2OYdQyc0KxnVIWvRM0lToNw33LsQwIEhcBLd+yL9hPsLNWX951lKIQLgnv0u8KijaHnUVlQV6fDaM/zhoyzTWk2bK35P4B/fSxRQbPwAej2w9nET1Q5coB0BzFjR8dSNC5aCWVKcDUYCOCREu6ts1b+BAI6Ea7z3+B0dk+OPA/dRzRymEycVwnjyTEInGbZVz9ED6ViDUJsqAnDuCxI4ZGgC/lPHJRmbIXHDRxi10dw+mv4BaEbBxnlPHD9mz/3yp+0zv/YZO37imPrLN8GusOI7sdZk01PNzmu7Tc77Tnlv8/J8iNMf4tA2dxve4/0Wqf1+37pTzCZ6BDJ/v1Pc+e9TArj1HHsRgNlj91yB9lue7rzhB/zmQQjgvUZBs9XgfhdNH92P/cb3a+quv0/DjxDrtOme5O6SEgZtThdOlImYmg4Ks1ZcsYKbSPMawjrL3HX56i176ZWzduPmrKw2txs5KcG2cPsgCcZnwDQ2S1ZiwD5XSSRlAIJrCeu1AK2tTSdTCpR7yCvdi/8GsOKP84SuGsSajXlbtnpag1xtAGERVRBOWrlVISCaEo0SsCOQv1IDp8lIPud6IpdfK8RGsrV1G7bmNYQDWDNdwVcq5Gzm9nVbWpyxieF+26qtW66xJQtAVCGsnahiigVA1H5bXaMe7IbAHogd5nvqenZ3dWvN4D6TJKRgw6yanag++/vU2+vltUSJCmGCivWBBx5wa1uVUoD0c6VqrAEMyQMwB/kMgQjBSE0xAblr6wLsZL/Y2LYjR6YFIELqsv6hKuQY1LeAr+NjYxoDjBGuCYgJYAiJg40sNtGoM1DxAoJC5tOXkL+Ad719vbbVaNi8CLpySlw0clLpcB7OzX3zPUjUqelJ9c/8/KxiE2oWEztgY007RWqGsaRyDlIklaXocdAqJyIblTCq3vJ6xRO8giq9UCqJbEaRqwQCiX9c/SNVkqyQHdHz9TqqCImXfS7HZnF4eNBWlualdB4dcbXqzMxtAbCPPPywlDE3b9y061dvWrHQJfIXgmxyasxm525YwzZVYw1w+/zFC1I6ljdQk/faxPhRW1ut2OzsjOVyNTsyPZJRbxdsZm5eNX+pm5rPo2jtEmFcrtRkBQ0ZXEUForIYecvjop73eIMxxFjETtvJMeJzt+eOcRWKIGI31aM1aghj8+3JFsRHTi6iGiaxYd1OP3haKuBP/pOPWamzKEA3WdsyKpoY57tlss8oKNBm5+bty3/9ZXvphy+ppu3s7RmRlYwDnFgAmyFOh4YHVH9WrgFdJStQ0zCP+nTD5ufnpEQFgEY1zDtA0gRqtiWA5hWswV1V5MpWd29hfDO/CKQWqet21ao7KwcZ/h3cCXAkkqrL1buMRVdAxfrAnsjqBDDgcFQ/++8Z34zdCHTTBdi6QwhgS4pyD3Bc6nXmk6VlvVMA+sSmSlAI7gm8t8yRUrJVawK3IYsZ6/Q9/YaDwsjogOpV375900nWrh4p+D1ZJ1iCbrlSnzmWdkcSWO9MgfjWbcGVYBHUzxD009MT1tWJJeyqDQ8P2OBQnxR8PFN+jxp+dm7Rerr7pdyrVqjpXBbwL4V1nuNwzfGyMhDaXAvXAxIc+HR1Uo8UhWHZtrYpU9Bt1lEyuYF2UL6mJML8s5/9JfvMZz5lPdjQxxI7Sv5tDpbjnmYH6RrG416RSsQk9lr40/3pbke1IQx3S0BUY9MWHVYFuzsBHNvWerftY7l3MgHcGgXuvCPu9bCxYuYsOyyfW55ry+93bt+a9zAHS16MZwlJcTil8N7lzWZnbts3v/kP9sW//M/2wvf/0camhlWLfrvuySO8W+X1bZuemrZf+oXn7ENPPW2FXMG+/73n7ZWXX7Hjx47ZI2cetqmpCdm3X7l80RYWZoWHjE9OaV64evWaVWvbNjAwpDV/ZWXZBqiJ29UtDAbVL/MCcxaWwesb1HPfVC171gRISrco9mR+V4SCH5DQUlDktkWCzvKKPXLmtH3oQx+w7c2q3b59TfOJm8Bsqs44SWBLy5C1Fa3RtIGkHtS/zPkDA8PGmk6MxRzD/IxLCNcjsYV4RbWIgwsZ8RIlI4jNfN4sifxkDQT7oAQEyfJxbswbe3p3bhBu1KCcQl0Wy9hX9/Z2qW+URJ8zW11Z0X11dXbpvCQiUQaKMchaC9nIzz2RkbiWeLeudc0T+soiSpnDIFqJeVnDSBoilmPtgmyV6rjkSYCsf/zRukhCm+VU8oAEOUjg+dkF9T3zQf9wr40Mj6h/lBijNbhok5NTSvTheUP+SukbHGFY+2k3/Vmp1ZQIRLypUl3YAltDJSGIGUmGYz6mL7BYJm5TIqDu3xOvWLdQ/TJWl5ZWrVyuKKGT50oMAgGuetc5s+NHj1hfT7e9+vKrtji/3PzyNZuJBFwlowzNvPnEkNNHJ2x6miQ6SkvgcFEXCc4a9PrZc3b10o2E6NV+Ic693nx9Jo6M2dHpo4qHr127bksLK963u00x7DcKZh2dxGHe3yot4sZLIoZxgqFWtpegadjWJnueutVrZJPlzEKNYH03CCbkbIQleSfJCiRC5aW+pqEo9Gu4ZJAGtemCBsaN8//pqpDmxaf4VjY5L5k595k+91Pg7pWk3LpKtp6LeGl8fFxqdeKuK1euKHHkPvm7VxTy4/ndfQL4x9PvP46r3h2u++No8f1r3lEP/GgI4NSiON2a7K3ubdob7bVAtSrrWsiTFIzdfcO2d8c1n7B1AxgVsJ6JRRAWtnRSqEZANUYy/m0nf90mJy6eTS/cAQlgXSshgH05j2CxZz16oOsEcASjI2GbEsACS2INKwWGqQW0E6lpDcCkr3y3DNUYyFePopoVwFlgOSVKHKx1VZKrceqqF0jwrU+C3krP6z8i7M2QpH7m5G61EeC/IDNVSzhRIcToLpOSkAR/3l5XEoUnm8mYa87mTsdBcxCTPtOYVdfRgdWLE4VOAvq9R3AiBf+DQl33tbOOlT+7NNO9HQHsEa3fh6uiqW+H5aerjGTZiCJBQLKrLdKx4Js3bl3ZpzoO5UIgz51ZFkKuGmrhE+9f96ZNYMHVFT64k42HA/n+jBhT8VwOxDWsEX4fn6tUZBHFDz2mZxOCYX4f7aW5VFQBCzAWQczvQ120hhML3A+BNPVu2MSRmRptjvzWnABOMRpvQzJaBGRFtYjXEab/eLZnHn7Ifvkzn7Fnnv2oTYyPh/7Gotqt2L3OcUs++A5yd5el9gCAVft56x4t3TuRjjaXi5bzh116sm28B+3dFWCLDhCHbd9hjo9v82FBqPQa7b6ZQkR3gG8dpvn7HvujI4CbN9l33p/73tLbeMBOADCtERwv23RnuxHA4aAU0I4lCnYZNyHQSd8mjz2YD8+dv2jf+sfnbW5+yYqdPVYodokApnZ5PagHNU8z70ECxbIJqh/s4y+b1CL7uFCPd3OzqlhG6rzuLlm2qm5mgzp2XVbCsSHUkY3uIhCl7uTg9WUhqAG0mK8BiVh+ZENtriCFBE4y3APAIcAjM2Aiwey10GIQllqIQaCwDvgS5fO9rxn83bD1tRW7dvWiiN/x4X7r7uywxlaNdCGRMxChc7PzUsP09g5KSYMSEyKDZCP6h3uBZPUs/XVdC3UrJBBkMBbFrC0AOahiAdcmp6cF8gHKsg4eO3YsUbt6LV+PIRYWFm1th0TjkAAAIABJREFUdV19I+Ks7u0ScFvqdDvptTUdC8hXq1VsanIysbtDWQkxeusWdsPURutWvWA6AnUw30E9CplMHMDY4flxvlqlKnAaa2Ee/NLSQqJqoQNXUMXIOtrrq7qVYS0BXgE76RcUxWNjo7ZRXreV5SWbnETV0ylCWRbaIqQKYSy4NTDtYwzML8wLLKVPaDf19iB5cX7hWSwvrwgkZeGV2rJaU99J0RSU7AxlQCYnCElwC2TeNuRgQ/eICgtl9NTkhKSixKWM8WKRmq1Y6RZVAxgb66uXr9n6akVJAagiu7o77PgJagOvmXU0bGJi0lZWl+za1avWUSxZoaNkG5VNK+S7bHWtYsuLS9bdnbdTp6ZUP4++Q+16+co1m5mdE0i4ucUYJmbBYheVCyoeylz4mCNZs9jptRAVA6NuJrFjcyuUf3HFq1tYUusVC2x3d2H8Ey8DSFP7UBbvOOkE0pjrrJcr9vjjj9uv//qv20c+8mEb6OuVEkwxoF7KGLJ7YmckRp2A9Zq2V65esz/7j39m//AP3xTRUZT1sZPWm7VtV/7wTDpy1tVNoh6WiV1SBNPf7AFwGuD3sh+vVDVuIHFRpq2XISggpX2yYuZTsmBHXnGtgPU6z9dJUR8OYV8gwL+RkLBSOGs80H5PgvSyJiGWaylxE2Nvro0FM+dFvUyyIPMcSRY8E9RsfHgHIA14Bzn3yPCw6lfTGlTOXAtiRPW4UWAFC3ZZP2+U9VyZI6nR2N/Xa+OTo6TQ2JUrl3WPQwPU7eZ+PFmjslGVGhzSnr4QMatalyVP7Al2rlyL473OIuOM2oRYg25beWNFFq4nTx0XOaI5M29SxGPfPNA/LItnkk4h4hnD7IEYSxALPBv6kvnj5s2bUvjwLGlnVzeqYKxVIUI6bKtRsFyh0/KsUXVPSoDMQQX8hS/8mj353nfrWRG38z5yD/H9DtuPXQKmzMrYFNs2xxlNzlt7huaZX2aPa7OeJ5hB27gj7h8PH5QkKrM9v5pGkruRGO9UArjJ1Wy3e7yj7UP6REQ0NNHwzRfy37cv0xVmvjAHhud4IDI6Xt9Js4L7QKsO79e/9hX7yle+ZLduX7GhoR4rFhnfxFh1zXtzt8s2eWTS3v3Eu+3Jd7/PPvHxT9rc7Jz99Re/ZIvzC1q3nnjX4/b0h35e8+irr76seqMDgxC81Fav2Lmzb9jly9dsEKKQRKabN9wtDMv9zk4lAOHKAlEIYbq5WZcdMGtOjX9XNr1sh6ye3QKaWI7vDfb3G7b6SoCrVOzBB07Yww8/aPXtms3P3bZadV3EdI3EqrERJYRRexgykzVKSewdRSXHkKw2OjYeiNOa1iXaT63xpeVlzZ+lAipgSGUvv8Vcw/dQ/rpIoEP3jTU9H9Yzx4kcHyBdkXWBmE3YEWR8h1lXCYWvK4CZZ2kb96ha81Vqlne5bX5lQ3Mp6lhPwiKOcdwNS2PcLIg9IYCZW2ubFV2H9cwtt+VPneAyXhqFda+gdYTzOJG8EdaguuIs4lHKGvg8XpdFOH8/fOaMCFhIfa+32601h5Ia3CPPlHWAc0LMEptB2hL3gfEQx+FI4/Ec32cd7k4wGFxlUG1D/N66fcsWF+fVRuL/ocF+xWb0FVbTJGatrRKLoirHXcX7l7WVJCJKaxydxqa6S+r12Vsk7YWVOT6+jD2889mBAI4reMNjjNMPnrTxifFQnoGEsrzi5O6eHpG5L7/yut2+MZeW+woXEtITBQmNho1Pjdixo8cU09+8dcvmb7t1unCcXTbqQG6ofKnzy0ckbkg6hfz1+dVjky3IWmI6oDO2UeHf0ShPybIdeevpQ8CBrbbHa5xP5D8JcRVKo2xoHGMjXdsIJQWDQ1K6L8rgzcL+MvNemNPUqiSJz0O61s+9IoDbnYc9BwQwyZxeU9vrm2eFJIdfGe9/4+3ogfsE8NvRq+/Mc95RWPXOvJX7rdqrBzryxbtCWpPFpmnEpNuoZtIrDbV1ePifZq4hbMzjNq4VLd25PCVBQ5JNmyFZAi7a8q2WW87+ZyvxsR9hI7A0kHCZ4D/tASd/mxXRGQWw2NmWfOW0c9psZltezdY3VV3sbUpr/foNOkEZf+4EcKLIVRZfqLcXFbQJWZ31QGm+YLOltM4Q+jpLjMRnmna0ggHaEuv3KfsyfDfZs6YGUSkBnF4/sUcWcQgAllNdOuyGpAQO/arsztAq79r0eTRs92AjVa+mO8SUKA6EdAiqHCByAhsFsAhggUmuRk5GdWZAJm9DQmyHe8u2r50COLD+0kA1Ed1hS0pfFEpWChaUqAUioOWZdf7yEWhCbsY6xp6diFVdRTWZfWcMIFRQHeA4iABmBT6GzEgUwF7nJlX2S20DCIn6Jlgw0hfZ4iYaf2Ee4G+3Ik9rKuu5yaI5JChkglVlkqLKlSoCwh0w35MJNGpEAGNPuql7ZKOEGk3txHInUXxzPCBgDJBTAiRGw7LfUQawg9Fs5LRZzeVsZGzMHnnsMXvssUft5596SgouWT51dupPVFykQEM7ee+eSFOLMrzdbN40ujNwRrvzZt7BPbnF+F1/pjtAEv06FoJqnUDTMZa0Ng7tQy3HdxGGZL56F2dJW7vL5i+8FIe6q7s+ONOW1id/2HOHlWHPr+2lTNmNe8+esEWQ3fZaO69xV2HJYbvhnh3flgBOYp2dl2k93mvdZocdmd3+g2QDnYZImeSf6EQS1vh83lZWN+zCxSv26mtnbXZ+0UH6QqdAJwA9rR2QKnVXjLLGAtQreSwheJ1M0vUhzeSeEO3H+Htbtcn6+3sFfGEHDUDFuQFmpCij9q9qt7vlnEANyOdARLHpB8xyVUbsLMgbVwd6VnyotRemHFclp64yIg9xFYFYgNYONTo5m+zturAnRS3iFtVk45MwlM+hWjGBk3OzN9FGW6mYs77uktQqWyjnNsoiUVAyrq1Rc3bCRkcn1GYnTtxSVXZ6gJRlQM6aDQ4M2OjwsIhJCNYt1Ynrtr7ePrVFVoQqWVGXcs4dKyC11pSsBGjHeagRzO8BpQBAUb/yAagD7AO4je8hgN/S0pKUgwBiAG0QUYCAEKbXrl/XeSBfASY5DjUx16bmMJa/1LhTW3Ju94wyhPP29nbr2fIdAChIbZggFDoeVzoAyv26khAQs6ZnD3gF0QUQyvl5/qgz+Lta2VBNZT5SNVerUlhznu6eXtVwwxYbAgxiDMCXMcOaPjgwJJJrfn4h1DgEZHVLcxQvjBzIc6yuVbcvkyTptat9PHdQxy3P2l63UyeP29Ej07aysiSl0vLyomK7ftWnbai2KeN7cX7JNtZrVip0ex3qXN06u4j7tqRgHZ8YEzi+UaGO70og3LB+Jt4oSWWzubVqo2P9dmR6Ss/25s3bNj+/JIvOjQ3U2ShhIcOIwyD+TeA8rwSAu78DMe6MMXyo5x2AaH8X3CqXZ6QEjZBAIFtR2UCHxLcctsgQbAWB6CjBP/rRj+oPSuD+PhIfIJdDHBMU9vxnBMAdRHcwtLNUlP3iv/23/85efPElGxoYsO3NbSdsQyFJJf6FMh9uY1m33r5uJQ0opuMOQ51M3W+wVmYO2KiglifpwS0t3co7rVHM8wcIJwaWfbKsMuM+JyZXuhVzUsYk7Is8qTQmCbhy3JN23WVA55IPgcfhqHmlOg4EcG93T1BjbWt80j6AcvonqliZB5yU9j7j/SBJglh5cWkpuSeOZw7g3VCN5mJJc9rAYJ9swKlPjcIYBR59wFilTXwHW3bAfk+g8HcRtR3PETKZQeoKItR/kOReRgcFnFxzOhpSAB87Nm2VKuqxTessFQTYkpxAAgTjheuiXKcdqOCKxU4RAqr/iFV7ocMWF1CNUdMawgjb0W6rbzMXM7Zztry6gQmrdRQ7ZQUNgYPinb5/9NGH7KkP/JwdP3FUSrSJyTEbHOj1fVbwzHRrTE9qTWKTpvA0jWuzq2wzfHGwiHHHUXEz0xTwxPWsJYIO5HvMsd07AGkfxyeXaYcBHCaiaYon9v9iq8XxwXqrTeyzx/4j4kb7t+buj9gZaTYH2L7HbkoNaLmo9wDfau2bZBAGh7BwkI9RIi6pTc1u3rxmf/XFv7AvffmvbHlt3oYGULvWrF5nrt+2yvqGra1u2tjwpD37kWdNNbT7B+zUiVP25rk37fy5t6RaZV1+//veax//2EdtZXXZXnn5h1JbEgPwvo1PTNiN6zdlsYyF8eAQpQ7m7Pp1VMG+Xx4cGtb8wPyzuV135wnZPxOT5ZT0sVbG4cSVrzGZDhJ0dHRI8wYYDD8fGRyw0ZFB1f2tVolhavrDfAZJ1z9IbV+SypYCJkHMsGUbwVXFY4duGxoa1hzBcZcuX7aV1RXrprxVJ64LTvyq/TWUtMGhIsz3OEVQf5z5mnkwrvkbWO9rXcTtAhc6d2CAfMX5BbcB4jWf172sF/Mv44H5F5UpxOzA0KCehZxGqMue96R7fsdch/2zXB82WasgsnHlqelcEILWcIcSsAnmVwjgvr4elcVwtxUSIV01LOcOJUXWRUITG4ExXLnqCUAnTpxQfI3ymPYSH6JW5mGofjEJi9tOIuOsghUzribM07Sb5B3Id/oGAph1hLmWRCzWL5xRenp79BxmZm7ZzZmb6rOhgUGVbyDmZQ9DvEuiAP3t65aXH2A9gdjs6+21ri4njbHdfvnlV+zG1ZlA0HocGefxOM+5u57jliL4wzp88tQxe/xdj+t+SUpi3A0NDztmk6cm9Iq98srrNnd7yRXrYXFI5i22O8QxxBU9JC2xJrFGb1t1Y9u2ql6bN3C4ze8+NY9R93aTvOilCGKCaXQiioIDvijF7mY4l2LPNMFWJTpKHdbVlZe7R8SrouDAk/iIfampjDX7puLPWjWUWgvJKuny4xN7NlG2dbb0NTI7g3vbsklB+xPAftYdp0qSbXeuEP4svWQJ+5lbt25ZmT0Qz1aimZ0Jz3c/098/w930wH0C+G567yfru3ca0/1k3eX91pKlG9DFGJIerlPSgLd9gByJj3jWZGBl/qH1WPbE6bCLmZdxadkRWGeaufdgjUrj8IXWDN1EHRuJwcxKFrmaRGYbsdlMnb1AHHn7o/QkKEvZlAY72CCPDLWCfbtwYIh7D5TfF90swezEavZpNm+m+EbaYyhGY11VJwdjwBC2MxmVcruREVXOSUZ9cpDXVm2OmtqRX36d9GspqJvcQ+h/B5287XG0eZ9Hi+sYhgAIpNZtXhu4RW2dKLQzNsVtbtCDL29jBL0csIo1iOkvSN6UJVMPB0A0EpJJgNRyjWZYIJCPccwEQl51SJIsPY6BjE3Vy4mvTTg3v+9AkQUBKbvAGtKXDMEexqoIeAfnI0FKz2qjUC6rTo+ro6OdeAhWqW8b7IUcsHfba0C0aCMukHF72zoAoLH6DITtpmrG1NRSnouPkWixF2z5AlDpipJt/QFMjiSzEwd+ftlGdXr94ayiXk+MrN5gV8qmKAbQWZLZEwUA3jOq9EympKx4kjpDqdKLzZIraLhG3SbHJ+zpp5+2xx57XCDcsaNH7YFTp1THjmAeEkVtickI4Rqtz7/t7LsHeaq3JVi4anzil633Ozsrxn/H98ytx+JHX4njN/keP3QiKE7L2k6Ee9B9RLV1tOIOOwCGqqtLvF6UqwfTdzNzscyFW0nk1jdmr1l+l5m0HbB1yMjG+7TtU8l2WtMBraToXgTqXmc+2O/ungK+O/L1kB3a9qYOvBIerEsOfVTrPezfnrTPMu9R9rotp9hrE928Qc++mUFkF2vbZhJg9Hao2b7+QFbgrYedHJdeXd+wF156zV784esCS7q7egSU8UupOlX/EwTFCWD+jQKgI0fGuavgHKhyNSVrYELwbGNJ5vNfqdQhsoYknKiWS5Jw6qw9Vc01gGCQC3Hjz7wKwALIhKqW6zPHy6EhuDcAGkW71kgAR4I8EsA+1aHucwKYJYU5PapTuEXIS4Awt2yF/HWlJ0lOEL78WZyfkd1vZQNr5bINDfZJmVApr1t5fU1rJOo2VDCjo2NSnHit+YqvX6yHqqPqThqsvXo61IJDKcOatQlx0mlTU1MCBKnjVqlh41yx1bW1hICSNWxXp2rhAoxcv3rdJiYnbWhwWPV7Ze2XyylrPtbF5f5HRkelRKFGHv2O+hjADVAXsgjl3Y2bN0OtukERQdwDVn2QVgB9XaVOgXcQVZCtgGUAjRDIXHd+bl6qGe53dnZO9s49fb2qfYfSBotEgGPAStSa/Awym//GApbzAmoCzlFXmLUdNS1KZpQNkNoAloCTPEPuaWx8XOQ1CmqRV9gZmzm5hjp4fiEQWI2g9oTQ7bBO1NgNs7n5eSl/POnQ/yh5TbFLiA2tZqXOuvUPdNqZM6esWMzZ1avnra+PxC8sy3tseIh2LNvC3HKwuyxapbxlja289Q8AclNqA4vHLRsbH7bxiVFrNKhDWLPyxrreL+o1zs0tWs4AVOs2NNJrE9NOhK+tlEVmbmygDiLxAhvJhoPv29QvLOnfK2trSikEbG6gVlV9W1c0eyyTKoqyYF4EEpNpKnSHymwk9VRdCUzMB+f6rscft+eee87e+973aNwDSpKYIeIylB7hvgGhZUkYCDhUYHwYf9/61rftj//4T+zKZSxAiUldUcOjIAmRY70Gub/H9J8/K5PS1R0ESOIrStXD3KNEFR3rgCVJDCIZg/JXc1VwIgi5Ij7fhaSRuM/xEMF/7tbjrgbz+/Gkl3iMf92J0hDdiP6l/7zued5KBepJ1vVcCvmikjMU50oRxlxXsULJ601TV1fzLPbxJCh2lpQkwVzDO4LaDMDek2YKIhSia4LU3NRN7u6y/sF+vb8kGTCOYt1h+oz3Q/b6VQgEnxfdmceUREGCAQQJKqc4lyiFJiDTtJX5fXx81KamJ2xrq6oEFWqI0xdYsJuxrrgtKXaubjffI0tskhS4B9YQFHco9Rt1t3FnXomq7GKpUyrlmdkFrQeQxySWooDHsrVh2NRvaR5n/mSueuyxR+wTn3jWpqZGE9tt9gS8rzwLrY8xDtUd+zrvGnFfJ9N/pYt3ktyQWc93gujZPfTuAUdc92O8kIy3FvIzCRfahh6Hj7H2j2D2DpLaXTGO+YMDF3tf4/Bt3NuNJvOI0ws34T3Nd7XzHtucf9eOyLqt+eWS3VWsqxn3RWHc+alymhv4u0Ad2wK2wnP2la9+0f7sP/8Hm5m7boPD/UrqIZkOIpX5cu7Wuj18+mH7/G/9U3v2mY/JyeP573xHhC9JW/x9/tw5JSI9++xH7F3vesyuXLqgxJBTJ09qTqCEBQTw5cuX7QfP/0BE43uefI8dO37E3jz3hs3Mzsg9Y3hsTO/ZtRs3lPR2/daM3ZqZs62tvDVy2AQ3rEKNVJXnIHbbtu4eTwKUKn+7pvhpaAgnFeZAEnlIL2zYFmWolIzl8znzPteUrXJXtxLB5hcWRZwCu/AtErmOHTuhhLjFpUW7cuWql6sINveKIzdRmXrin1S1YZ8a9//6HTFuWDd4H5nv3IWO2vCuxuZ9JfZya/4O/1uOFe5m5jb9HgsT+0Eo4rTmOEFRxKZKLFADeXVV8RJ9Pzk5qXmX+IZ5V4Q1tX83SYrsUlzDGsLaNzQcS07ctI1KOUmeVHuJHAIJyP1AbDPuFKPLdadbsV7cH3BvShysYCNd1RrEvRP3Mb5YS/v7eoRR8OE8xIMko7EEEKfhiILtM8OYOZ1kAtaAublZu3X7utZmJ3+HpLglSRTcidrGXm+4LNtu8CHIPghgrecFlNF9cld54+wb9trL5xN8QWstMUIQpsQ+jzWV5ejRkbeJaV8HUJFSQuTWrRtay4hX+/ooj4DDzZK9ce6cLc2tOc4jmW1IbA/AneZp4KjgIMR7xPu6WW04ARzN7LIvOm9xgQRI6gCHKYdxByGsRNRwDxIwUE6iYdsVCHxPIpNrEOOv4AlwpZKXuOCZ0G7Welw1vLyalyOTs0fd4x2SqcrrON2E5Nl7CDTsR/ruPbPv/K3jRSkZzfNhHZdzYKMh22f2J176JsWE73U7Dtvu+8dnllLAvPufn4keuP+gfyYeM+tgIICT/VEMUw/WAYlNTwLwt+QT7ciG9QslA6zV7rgFtE8pi8NvF5IrRd4xnKLpTImlV3Oboqw42xtNUG8Gd/dbjyRs2OKF87qiJhB2Ch58cUvo371qAMZHsAfGv2NLox/EerLtXuPUatgz2R3wSRbnpD9SIjhR5rYZEikB3O6XHog3MyjZ1OwYTWUfTKZvkpGSfQotJHBkWxKb6lCni9qGqkXm6uCUAPZtv6tVOa8rRnf7+PBtzqJzQsv/6O4yY7x5LMTvpnxc6xMJp08IstifEawU2JSodltb6ffiy3I6SGSHVPSat7LVDMBR+q6Ge1eGbMkKKAoEQLlKykF/QCM2oGmtauffPcnB6zg7MCM7v5Bt60PcFRtsdDkmJhiw6dje8k2tvzL+rFSHOiHNvWadAnUBg17fRMQBBHM8v2x5on13hqQUOQ+RHJ5P2AgSaNKORKmcPAiXiWsjmHmukbT0jZ1bK7ray9UfestEOuQEasrOrrPLjh87bqdOnVJwC1j6nve+xz74wQ8G5c22NTIW45FET5/qLstu5sdtQQvVPg4T+K4EcDqT+pHhvwF/42ysH8UrhDrhAahlUyKyO9TDo69cvZZRT2tXQ1/5HUUimGOzpLvmEx0bj8s6DGTbEHtGo2OPBWmX97dlLYldlD1r9s1pd4GmV2uPFrSeM/73na1aB7hQcoFsClZL38Uu26MRyZyQXPKwLW6X1HOY9u/3BA5xrjs+tN3Y2mNN2NFkP3a/nmsHLLuIPrP+Zdwq4kkhSdx9wInS+JQ1BytDI1ybdS6Xsys3ZuyFF1+1N89fkmKQmrV8T/XZpFBDhcEc3LAtyI5AGkXiiL/17tZ9zpNSIdgc+8/rArkgH2TZWmCe9iQld8IgocftdllDIOMgNrwsgs8XrsT1GljUs5JdPjqRoHBAXeu2rZA9TgqLmFZFigDUZur9ekVgtyNULdckAcsVwMWOghKGAJtQqED+okTp6SzYZmXdrl+7YuWNNatWytbf121TE+OyMSyXsaauCmSBkAaMRI2i8gJbW8G2lZpmFtR3Xl8VsIt+rpQ5X7/+QPjyHFkb6H/IUxQ4ta2aXb58SfcLQAbIyHchjyBvZm/PCvyEkOU7gIiuFk7HBWOCbHpqwAIUAegJhKRm3cqKQEGAMZQbAhJzOdkoo9TDlpVzAj7R37SNfw8MDthwuFfuhzgR9RDEK3auN27e0vlksTjoCl7cQxgz1DdmfEH6CmysVm1waEgAJOMAQBGgFWB1aXFB98r4IfmM9qPiATxE7Tg0MiybS5Q/kMmoTFB40CcAxSh8GTfck+x6qeEKGdfZKfJ7YXFRYDLtd2tIANBtKbg9PkfFsW1Hjg7bxNSwjQxTX/imXb9+wY4dn7SR0SERVeX1qs3OrNjqatUq5YosbutbgHgQdwMaA6q9lzObmhqXkmh5ZUHKYN4VPvNzC7aysm6dJcDufusf6rZiZ0719MprkN7UlEYVTaxED5KQkZN1NGqhGva/IjY9vvHiIZ5glazPqv0b1asef8d4Nc43kSyWfrUREuVC7MQ8AekG6Ind9cc/9jH7yEc+IntyAGbFQozxgvddDMGlJiUiVD1FVFKQljX7T//pz+1Lf/0VjQPAaABiubKgeioQSzrhqNp5WHhD+npDpd4V6K1EP1exKQEi7KJkHy1CH5Db1VnEvRzHWND1QpzoW5Ew22bASI/BSUDxMS6FEeMpxHhxbo97pKgC5kzUlGbuA+CF/KDXiYq5P6weSZYY6B8UUC8Vb3ld44GYl1qIxMgkhZDIyId3Upbz5XW965ojBgc9YaS8pneZ/h4eHhFJwz2q5uIm9Xf9HWZuhpjx2JUavhtSrKGWQ6GrepIdHbKUBbmGBE6SKkP9Zu6VvlfcjB10f48dPXZEttCQ07Sdd7FUZFx3qMYvcwF227F+IW2RSnq7rprgC/OLUgNPTk0rmQDAnlCQWqQct7S0YtRC3xK4D+iNMo/EJFTIRZElAOLMpQtLKzY5NWG/8zu/Zc8880HN6czHShYIa0C6qnsNez1HDVZVoEyiheaUK/9xdq3eSf7Gr2bOsVd4uiN2bUISkmSCneFLsrAfKrLZLw456Ml27lUzie8HPcldHNd8H4e4douQ4OBNaHONNjF0Fi9ojeki2hEjQk/6DUkkctVwlxM5ZGCHX2jYa6/+wP71v/l/7dvPf8PGJoasUi3r3YuW/qvLZRvsG7Hf+91/af/0N3/Hert67JVXXrb/8d++buNj4/bM0x+2F77/ffv7//l3Njw4YO9///tsZGhQzho4MBw/fkJr6pXLl7XP5z15/fWzWqs//omP25NPvscuXDxvW/VNWbYvLC3am2++aRcuXrCthtnK2rpdunLd1sqbli/02lYdpeq2VVSyg7IPnoTcpURs6p9u2bGjk7KNZ05kHUDtCZm6sV5WkhhYA7FOpVpRCQrIQshfEkZYz1mfKe3AvEjpi1Jnl0hG5rKbN2/pjSKBZBsXCDmALIoEVjK71gh3jFFSoshOV6DyvDhGsXAoh8AzonRJqdPxAfbtzMGQgLSZPtR8Xt8W0c4986EvsbFmHYSQ8zwinEd6Fc+QIHf9+g3NWTiDjY9PyDXh8uUr+lsYS23bOrt6vMYwalK5QAx47LC8KBcSTzJ0C2AIVrfCLuua9AvJNkqGIrEnR4kQTxji38zL1EQmeZHvqVzIpsdWWrfy3If3Gc+eP1hoU+6EZ8A1UQeTWEhMqvOXiro+MSMlLkgAIB7s7xvQ81IiGCQz5QpUkmTD1tZWdQ32ATwb4jwS948embSe3k67fvWqff8HL9nqQlVrKR/iBM3FinPjW+yCDHCXk6en7fTpB21wcECkKfeENTXt4guDgyjZC3bj1k07+/qbVlvfDLiVE8CqqTFWAAAgAElEQVQimDlt0O2EpSFcU4uFNTadzI6QRWJwGBGXAqrdQACH+AICOFQ5cywkYNwitWN1ukAKy6GniAgHJw3GX0isC6UnPJmWuQJnFleX8xyWFpdF/saawQef4w525L0mXrMEcNwDnTlzRvsV4pGLFy/atWvXEvXvwVp5/6gfZQ/cVwD/KHv7x3utPcPZH2/T7l/9XvZAEwHctK856BBoCZr1tYSOyGxu2iiEW8jfLJkcj05pizvb1nhzfCO1K8zblqQO99H0pfS+ss8gpVCyBztIKZCO2lMJ8ZuSwJxDoMJ+0HHK7e189I5exCjDg5fsnSYW1enDTRN52JxAlrntV7rR9Wfq7cooR9sOvKz6OHOAVIk7762pB5PNVTw23ks4T7it9J4S3W9GCRyBdz84GTcNBwId+GpDACcEZMzm3+2tClu5DGAUg6PmICmzU0zsopwky3CzTbnAfrdBJZ35jqvGA1ARIkiHlqKyPFikKLIkW9DtiRzo67C8gDVXW21Rd4Wsz/DdOFZ8U+rfp+ZOVNhKXREyYsnGc9Buq0kNHAn0jhLWSF6n0F+z9H6j2oJAO25kZYeN6iHUeg45mB4VJwQw0bgD2yJIA9ma9klKuOvdCfWq/Xj+oOIAyHNL8Eiet9pdx6ctSyAIltB+gaoBWNf5nOIP6rZQpzCobQR2hk0bIFd/b7+dOnnKTpw4aSMjwwK9T58+bc99+tM2MTEhgJK+cpu9SNpkityEt3fX+T0MseZ5LCqAo/o3zr/Zo/h3MzTRdI3466brR0tZH//+DAGK4zsVnrcU1v5Jp6JAvkPYKOs64+6ga0XFkX9vzySS5Ox7rUdt1oZW4Cbz9Z3A1q497uNij6Wn9Ve7rjG7X+LufpNNDmnLxe7dogh+33kj9iGAD7RsH+igO2/ivt88+IhIxnhyzn1X75ZXraW/Wgng5Ghvkzsw+L/dljdta5zT9Y6FGmgLy2v2zf/zHTv31kXrKJQslweUE00sck9uEgLJXdUgYEw1M1PrVKn/eNdDDVX9rbUAwAjiBseITicuCsyQrrqCdHBVGWBFXgoDrgcgRtZ/Qs6RZLTpNeQ6OkqqMQeRQxuxNxOQFdocLakhAgCTAIUSNVUoDaAlQoksgQAGQxFxjALO1TadARQUWNmAGNq0QkfDSh0N21hdshs3rqm2LaTw+PiIjY0Mhdq0EHpOLNIv3DdInbLuGybLPgAMwJuebtR++US55yTQtmqDYp3Lv0VgDg2p/iufhx992KqbVQG63DtkD8AgABmkIsQrKhI9LzPZL/MHogjVg6vrnPgCTIEMArSjz1dXVgW88TwgQ1GBoCjm2HgMx3m9PSdsUXhA8nEsscDk5JSIGohoiNflpRXVi6NtAJmQPl09fk1XJDoZBaEZE65YB6Pih/WP82CtKHKovmXra+tSW8fELWKOldU1r+WHveDQkO4FBTDtpf+4Ds+Vc0NG0j7GLM/ILQK3ZU3NvaI6hPglxlGCkghgFEMoalh/tq2vv2TT06OycM7lqXO4aoXCth09Nm5d3UVdZ3V1w8BiK2VqAZZF8BXyHgMpOY0xWOdcfQJMASN5v1A28RxXlleT+qiQdFgGdvcVRQBvbWKJzN+Q9mu2vLQmu83OUo/qLi4uYSEN2NgpDBJrTsZLvkENybRsRlxPFcOEGuBJ0khT6ROft3hnITEVPedIaOsQOO79CKlZsAcffMg++Yl/Yh/44AdsanJKQG5U2HvMGdb/sMei71FNAZ6fe/OC/fEf/3v77nef1/jEelLzSFC/kLjhewwnomPd3UhYq94485OUtX4hlGOA9HwgDuh75iRUS4DAXg7ElU9RkexzZZhRw3ITY9S4+kgBHBQpydhIFMBhr5ZxSeKc1U0U3qi46LOG5bBOBsylDyEdG6Y6lUpu2cKxxhU/1IKEEGZeIMkC1T7vQaxjCPEL0B7tEHmXOB5imA/uABAikbhlHmK8Mc+qznCNOs30VcnWZEOKpWSXXbt2Q4koJFCQzFLeqGi8ad5FJYcyPrhaYW/NewqRyzsN0cGY5Tq0g2tNTEzbyPBo4irh9cldcRZdd9TrddM9Mq64X4gcSAbmDSzV2YMyry2vrIdkTJKZvA487yyEk2L7PGQFa8aWDY8M21NPvd8eevghO/PQaTtyZEJYvichOM3r++v4SSy9mnbce0WW+4YOOiANzA9yrkgKhKZ6mZvdPonoZueZM9vjpm+/bdFUU1/6JQ9yvwfrw/SosOPeP6Nul6S7bJsO1hdxQtinpWGf1I4A9l/5/jd7zaZ/B1cBJiKp/tlr26Z97et/af/u//vXtrQ6Y109RVte9RravK8rS2tymPjN3/i8/f4//wMb6B2w11993b777W/ZzO3r9unnnrMnHnuX/a9/+F/2zX/4e71zpx84pVrAkxPjIjGZd1jDFxcXRBYWSkXFabz/7/+594lAe/3saypbgNrz4uWLIojn5ueUdLS0umYXLl21xZWydZT6rG5Fq26RIIJrAES1x37Uyh0Y6A0OKyS+UFt2WHOjuyMUbLNW1TzHvMZcS/IbsQ5tYn2GGKU0Ao4aJJrxrlAWAWviqekjSgi7fXvGXblyJhtc1lLWx5mZWY9BurqTpHElslBiRMpCX184Xm5guLjU66pzrATzgKMQy5GwRUxCcndPN7GuW/dDfHIPzFvEJVj2ozBlvub3qF2ZfyFqaTOJa2A3R45M2/T0Ea1PkMLcJzFLBXc269AcKyezHHXi+0WUrq0ty744uj44gepELBbYzPFd3cz3wwkxyLxL35CMzjwMGUp8x7WIryC6kzqrrF+1DT0b1uapyWkbGh5RyZGbN25qHmb+Z5ygcsa9gmvHdWltzdcBPqiW+3sHlFxAv3IjsuIWEYzzhSdRevKWlwnBhWdqasx6ukty77hw4bJdOn89ITUT7UgoT+FvFnudvI2O99sjD5/ROkbSnTuSuMsGbSCWkDV4rWoXLl6ym1dm/bus56VQq7cWcKuo3g0TmvYIAU3ErllEsAhpnD0yawm7FNS+neBOPhkx3pSEGuoKJ5OBclLZP7jyXZirEkF4JsRc0d46iCcUk7kTE/FtncS/KomUvkYrYTZCOoedYA9w/L0igBNBC/0XymfQUSRPEL9EZybeaRJts3vde9WGA9zu/UMO0AP3CeADdNJPySFvR1z3U9I1P1230ZYAvhe3qBHkw2jHYGoC4yPQmWZn+1fDdj/wI4eDWZtvIF6uDQUd92AtdxzD9lZwO6sSTlGPtm0Lp/Daq1jWhdU6S/gGJHPfTUqmOTseTcumLGlhxio5KlVTqVB6FicC47aZnze3xsGjVoVethW7EAz6cXrPPhCaj01J/pZIpgllz1h4O0qVEr3xdAFEF/0bFKpkJWIDLTUp/R+sftNn5VcXydfq2Zq5Pb//1Bo7JclddZElmBN1QSQTs6RYJm7MjsMsARyDzkRNHhIXvFZyUGWhGoh+NPq5R68AqXwILPPUoUlsiwla3bYOFCYBDRJbZ+/PpHlsHrq6BKipVkwNwG7L6lKfBZIZglaEQ9GtAlFkRaI7jO/sOEyy/2IblAoZ+xXlGDXlwt1n28UcIFtpV+AmL2vTMAoW0qEmG8dm6xqr/opqDbvNTgQW4zNH3QC4GC2jIgHsVqWu/uX5s3GDtIggKb9nYxvVrGSTkumLYob+e/D0aXvyySe14Tjz8MP2vief9KxYNkHavKYK5TRLdL/3Kvw+xZvCD1qhoOZn6s83vmPN73fmFWo+uaetZhJB4usbVH6BmKKvaX+0gFSiTfbe3MeribiKbWkmftvNI60/2y0saZlB94heWn/VNNW0Wff0ju+Fz2ma27le7OzXNie/kx/taMvO1ad5nWvf+KafZhOgDt2mgxDA+65wh77qvf3CzlGRbXHTszxA/+/VthjbJMck+UHtFS5+uTj3+d9x7nLBvauZsHyeW1iyy1ev25tvXbDqJu4LRak0+L0sokX4OOkFyCXLOQH+0QYvrvOAe0FtHN7nuEbIZpm5r1iSqmRzCxALSz9qvrraKxJwuk4JC0BqD+NGUdW9AMz4tSFosNKjFqXb/EuZGdqs7HZd35OMAOui0UfqOJHWoMsXaZurMFwt7IphsuedoMzb9iY2eIBudSsVcrZVXbPlhRlbWpq31ZVlAZqAmMNDA678QF0YnA/c1j4Xav8CYFLeoOgJUsGujfVyWSrbLZGp25tbAiSnp6c1j1DLVqrmUFrg4UcesWJnUYobP19JdcwgdUWmVmuqPwzY2NvTK7UMRChAIKDd7MyMwD0+o2OjIoZYryORBbHLf6MIRlUEAQz4Rn+464fbDwJcCsSUSpoaeK5KQdnhjh7YiHcLqAOYZh0DJGScoBQGnHS7RWrebghkjM+c8eqgoVsHo3yFLPfEqm31C+ArhC//DSArC0LITSlKvN4xawxWipCrgMSoh5RkGZQ8zHvcI3barNfcM9emnrAHawr49DOeKW3syDesv7/LeiBii14HuKOjodqiR45OmjUqVqmtet3hKlZ1qICXbH52QT8bGcJmuyhiGjt04jDWfOy5V1ex0u6Wkhf7P69Vi8qX51Owzq6i9Q50Wr7DFfNdnT2qm4fiiXqLpSL1DYsixRaxzkX1i4qZ5yFge0vjq0MxrpeqiMlret9DfMo7pISOMI6TIJB+CGS5zyVeDoTx6a5FHkcAGv/SL/6CPfvss1KeHjlyRM8RYNKVxw5WJrHANkkPXWrT3//9N+xP//Q/2vnzF6X4Ik4SeAmISUKgYsow78RawGFeUwKHy6DduSXEb05SOwHAfMEYYazyHjIe+cKW6gyTgOLK8GQWbaqT56RwjC3jeeU6Q4JH4njja3xadzx8L9QmVg1puTRwsi0rFfJKjuG5yA5zc9ttszvc4rGRQ31e1byIgq+vt1/jBZLGwWFsSLEvJ9GAsUzd35KO98SFutTzXguc2BQbeU+2YSyiFGYckLzBHMJ7rXm+biIDqMnId0niWGfdQJm7saFnDUkQbTdJDIj101G9Ef8S83qCpZc/of9QJjGHjI+P6bory8uah3lPIwHPPIPNK2MW1wHIYKxeUcpRPxNry9XVdVteXdU4JwGoXveETpKbajWSD932nGQWEoI0f3Wj8q/ZM08/ZZ/73G/YkckxjRmv6eiKdD3/7BLf4rKxR7jYfsuxZ/CROdvOXK+W7XWCCmQ55PTsWu7j+dLzZpOKs3vXplihqY373eE+0VQb4jd+4y7P3HThpP0HCBf3xoMO06pDKIuTSCxtYFQA+1YpSwCHOSe4YUWnCUpCyIE2n5c9crWyYn/yJ//G/uzP/72VunHzYm5gDsurBEB5pWbPfOhZ+4M/+EP7wJMfsOtXrtnf/Y//bl//2l/bA6eO2e/989+zqbEJe/GFH9h3vvUtW11dtunJSSlOT506aZRcunrlihSWEJK8O8dPnrT3vu99mnuw8yUue/mVlzQPU0OW+AM17fjkpN26PWNnz52z18++ZRevXLftXMnq+ZJt1tnLMs/WVMeYexro77Ox8REpgTc21vU3te29HIA7QmxWa5q7md+IZbB01txlXqrKk+lKcvfgD2vm3Ny81vSjR49bZ1e3Xbl8RWsH/UQC0MjImNZTbLHX1tdEEuMSwPqODXOcg5Lk7pBgzrtFgllarsjVwqxjzNOxpjuuByR0M+dhX00iH6S5ymJ05OzW7ZtuSU2iSmXDFbk5LPHXVd4Ci2eS9Tiej+a+uXnNw6wLxFauXMbpZlvXggSG5MVyX3b5Xe4gQtzOtajRCzELAcxoJAYkZuJZkiDDWsG6gK0u13PsLx2TvpHwMgSsEcSXJObwXWJUyHSP27Dz71LdX45V4gAq5A7qKeNQsab+Rd3MGqByHPWgVu7u1T5BMWxlQzWN19ZXFRewrkCsj40NyV2ikO+QYvrFH75s68tOBEZ1a3SKYz1kKi91F+3YsSk7cmRK/YJtNuMpWm/LSUbuPWU5Zly+cs3Wl/yc+iPXEYTqjkPlguJYYYLzyL728z5zjEjrnG1tgIM1T04QwAUlDaZ1hLXVcp47OJ256j/uXTQOiyTSQv6yj/LkW9Yr9g8Q+6xvTliTfGq2VQ17tb2g2Hu4Kb5X5Gvsc8VfGRFNtqnZawkrDJhd4vRyV/jEPeyUn/FT3SeAf3YGwGEiqJ+dXvkpvNNcrmMHen5PH74jnrtvRzLp4+kGJpK/LZuedv1/gM1C5DJSUsoX9ywokD11th0xUPK7CO3J2D0rgz2s7DvIhEgQJteKm42wfWnlbXYbXxl+YcchuxLAmRZHIlFfTi2g03OFiCdz8vSxROLooIM/NnaX7+01uDIduBOAb0O+J+MqqmgBwhy4QpXkCmD/mdu2tdT7TSwksymArfcZVbfZ+sh+jAhnZe6hpvJasNHzxYPIcLNt2IQm8juVNO0cY4EQlSJDWYiAG2lt3lj/14E0QDwIYJQunjmhoSnVlIN08SPjQJ0zqKYDYAgI7zZyzQSwALAt1LuQ6k7+prWH432mKoukhyL40sRyxrahRoPQdvJaPapTOUir1wNACrBvxzgPXxHxG55FqNsSyVVtyiNwF+HMoPCNQKlqWRZcXR1kMKGepINcKQFMPRtANq9LA7gvBcb2psBp0ihKxU5teADpyODF+pkPNpi//fnP28lTJ1OyNNoYNskBduRI7J5jH6ei7ASVebrt39ad72TrzJwdIRFA1nOQmMXfM2VyGoCm23UzxtiMi2QPz00ZuRnCKVF7B5gkJYWjHV8TQrfHZNNuAsm8YLvML7tNO1EVtNsFU0+B3Xs0JYDjMG65WmYD07pc+fK4z4q75xrXjgD2d4lPkmBy0On70Mf9tBHAmbU57UbvlbbP4fCpaf5kvN9EQMRhs8tGV8rWNBsjE065DT9YwYsvvWbf+/4LqnXayGPb2SkFlb6Zw9afepMhfT1JwHHVH0lDkD+xvpneW+bkQLwIiEFNpjnfM/oBXACFqG0K2Md7rxq/QS0LAUqNObf2BdhwkkIATtHVew7wYEXqQJ4uE2xomVOcsHIS1xN5vKd8Tfd1118dd2LwkuW+Tos7FnaDGs/tVb3UgP9hPcw1Nq2+uW5ry/O2vARht6LfDQ6geOixgYE+gREoZ2ifk8iuPgMg5dPX2+f9y70RdWzXRYAQD8iiVYBZr8oCcD+vvPSy1hFUtNjtHT1+zHp6u6VShWCh1i3qENYlgEzZF8oKuZSUL5AVX6jhCVjHebkWpA4EsFQIYf0XgVTz+nCMlViDjuPdKtHjJdoEUYTCBeJmcmJCYCNgJrV8IXw5DtVeT3evyHpUuao719OjZAAAt1gHGgBO5w+uIK5IdSIPhSx9Iktz7JoD6AMY7LaDXepv1hTazHGcmzYfO3ZUBBIAJSColMDUsd5E8ZjT9wC6eUaoH3k2AMu0H/wT4oy2cDz3arZlgwNdNjTSY0PD3VJorK4u2uTEmE1NTdjc3DVZg0OKlsubtryEle2qVJUAprQFMPjo0aO2uUkfrshycW5uQePaGgXV+63XO7ymb41kBwDLkmo9dvcUba28rKgcy8uNMucgoQJCPWeVjZpqolY3ISRJvMMSGtv24NijBAfvW69v2Azyxp/pnRDYHKzXYzQIgcv/RVvSYI3p6mEnf3kXcTJ59JGH7ZFHHrWnn35ayif6WC9ZyJCKpTIA5zUe1jfsq1/5qn3xr75kS0tuTxyV1271DlmOdXpmT8KcGGy6/V1P10ZZd1KKQnGtWzbHMhoOHFKL20Fer3VL7b5Y4iXEnFEJHJNvM/FhVgHcRABH1W+IJyMZzFzjym+v15fPuwIY4qO7q1PvbZ1EnFxqT4xkm9iJGtHYv29S33nLLaex+kQdx/vBmFpZWRYpzDtGggEJHz52XUXNfMSM50R63etINrZtZua2FFvEnXQfz0nvAES03BW8rjfvBskREBWQrj4X+LzLTMs7w71hc9rd3SlCAlXc5NSkLOWZz3EEwLq8V/ahvUp+mZ2btbGxEVnS01aupaSI+XmdEwt9zjs7MyvygzmUNYg2Qgozt3rStJdP4o/nAnmyMvubmOjLbD6/uGTPfuRD9kd/+C/s5LEjAtBVkj3UEuSV0MpxIGAj7kEyS35m/609RYyRkv1qy4mbQiI/X2ucmf1qu7AivU7cKWbjuUyQlsFP2oZuHmAeOqpLvrAH+XuXZ04vEYOrA2A5O6KtttjIIe433N9BvpHiQml37iDgJRgM81mI7bQ3V31z5gn+XZcjSb1es7Nnf2j/9b/+qX3zW39nHSUSddjbE4uZzd5etsfOPGF/8Pt/ZL/4qeesu7Pb3jp3zr76pb+0H770XfvQz3/APvvLv2LdxU5747XX7YUffN9WV5a0LyXump6e0ppw/dpVK6+t670g0eT0mYftF3/xlxRTzC8saCWgBAZDiZrvqF6ZA4qdnXZrds7OnnvTXub8L71qS6sVa3SUbMs6rIZ7xGbVuksF6+vptb5+rI8h4tySn7liaHDANsrrspuWZXyhoHmB9fTqtSs2vzBnG9UNd+zgvTb23AWpWkk2giSdmaX+MKTrsOb+69eva25nXoHQhigGJ2DunJ2b01zKNSCTISSZe2JyVJzforLS45qQYKSEIvCIumIXCGCVKih02MTEmBwPiGO5N0hQ1h9io6WVJTmEaG4OtvnESKyb9Ldq1U5MKlbhGIjaGzdQAbsjAmsIhCoxNzEk8y34gccnDTkdQAKzXkKaEyvSzqGhEevu6RU5TikM1nj6jrq9xOLM6zixyBWDGF/qZ0pheY1iyEWSp2JiPDEZY4L4iXYzZ3EcbhUeY3aq9jrrUFXON2Wpt5lfSAojhrh69ZrWG9o7PjahRD+OoQbw3PyszS/Ma40eHhqysZFhlcoYHRnUesB1X3jhh3bl4o3Mup++md5OE+GKdfTxE8e8NrHhqlbUvoI1jLEB2Yw7DePh5s1Z29rIYH9ZRzK5BgWRSYcTwxDC7sTsdXs9uStnG8ubtk3mQ+azkwD2MhYeE9CBYR0J0EsK9Tl2qGoQgSdOMcSQr5hxcYF4/lHyoPeKAM7GcFknmmwfJn0VSm7ERMX7BPCdL9tvxzfvE8BvR6++M895kHjondny+606VA/sJICbpuYDbR08KN9NXxt4ldZWhY3JvgMtHLcrzJq1UGxz5xFs9X1SSiwnwHsr6RiBgVaTqGhXna31q5O6AjGxcvauyNQQymwZw2Ylm8F7wA72O2vXWZn7zwLLzU8j+0XfDad7rQiqxmPC3+E+owJ290GV3bXFf7eevc34yDap9RkoIgpXjM1JGtBCBGe+68RfIKVUixCy0i2NvTahq5rCI/IuDcrR3e7vQApggJOo7D6ITVbYtGtkJOrllAjyrOL4NOUnkxI6+kIahEZgIyEJIgiYPL9WAjg+Cz+v1N+A7oBrskVydZJUP8H6M2bQSgWsPnUFsEeuod3xvYgAXngnmu5Fduip1Q2ZtBCoGV+d5KGrb9QNQQEcwcBIbCu4hqFwZW/T+5G8g2kTfTwR7PtmMKqwUADzfVcziIEINohslELt7jAnSC0T6gkBcGKXBejLJguVNTXWZAOaJzu2bGfOPGTHjx8XiP7hZ56xj3/8YzY8MiKAK5kztVFoGX07OLU9Zsmsdfi+M3/YhWSOaz5zrIaW6U+9UyG7PeNeAGgs9Qd9mWPTlbElN+rwuTIccFMW0Hp+0S7S1RleWzzYmDe1fb9VYcfksWN+3O8M8XIHIoAzU3hrF/uw2h+52u2IZB3a69k1fbn5THueNygSDtK+fYfOrgf8dBHATWvznp3SDg48XC8qwzy71GXXskT166RmJPS0OQ410UnCgSSbW1qz73zvBTt//pIAMQMEEZuat0KxJCIHckEOBnEeDWpNLinXiACcSMlHzfNQNxM7N34GqKLvhrUBAsBrfLraM2bNZ50TyM4H1AP8i3VZowU1RJ3XZCvIAjpy026NixJ4y50lwhwSxMA+zQcC2N1VohNH8J+NpHpCAEMaFXQe1CqAk/zZ3q5Zfatq+UbV1lfnrby+quQqnoiUH3mvMwZ4tb66JjBUFsKqIefWwrKfVfKX2frqqoBC5kNq3GHtChAHqToxPmHHjx2TxemF8xdcPV0qScExNj4mIBGrZshaVCwAl6hAANEYBoCMfDiXVKtYOgtAdru4SA7zPYBfiCBZhQNabWzoHlDJAXZC9PL7aNkMyQxAyDHR8UJqikBsYSXIs6CeG8Tj4gIqoi6tnwCMnJdzAQpGu1ray3VQ4KL8BTSlPVI2NQA4xwQGA5pyLCA14Cj3T704xg1gNWtoXK85B0QzwC73iKoFYBjQFNCVc6NeEVCHHTTKy5BdwRhX2/ImK0e6hmen2npWtZHRXnvooWM2Nj5k5Y1lu3TpLZuamrT+vh67fPktGxwaEIk3c3vBymX6AqIPwrbb+vr77YFTD0jReeHiWwLPGW/lMha/OauUsbhG1YGFHyoOV0l393Ta+ATP3mxldVEkLu2vVKj/TJwKiVmXRe/mVl21gXOFgpWom9xoKIbgPZVl8lZdZL3XXO0I5LZbg7tlO0S8k8MRbItqDKdHXeHNRzbcIdmQcc37z/Pg39htPnzmjH3uc/+XPfPhD+v+AcPp/6i0lJJfLiw5O/vGm/Zf/vy/2PPPv6A2cE0fj1HhQ01X3ifi58y+KRufKKkvjc+kKAllRRR7FNwanXq22G3T99yzkiBapuOYHKLlui0BTLs5n5Plvp+IZjVBrRnI0WRfpESUUKMQ9W+pwwb7e0Vql9fLItCJsUmWoO3FTurZ5mx4ZFDzCwkVgLvEiJAAKOxR4AO0cwMouHQeyobkchr7qqWOI4LUwN73JNxAiJBMwhzrMbuvGySArKkGZEEJC1wrxvYbFVR3FSnNGQKyzwz37mPEbHxi1I4cPeJzvGJALMkXpa6j3+kz1R6nvugmdRhXbXCA5AZXgfPeooTjo3mi3lE0gh8AACAASURBVNCcsLS4ZJXqphJd6Cfm/pW1NdWN9rrvrpxiHSsWUcoX/GchaZK1TSrE7Yb9yi//on3+879l/T3dbo0eODjZsieoe5tAOztG9gxlmmPO7B6y7cZ8x741vVDTMu8WF20DhyxZkCT0HSDWbB9KHzQibn1p7p3Wtt1NHjTe2gv/adr7JRc54P0eoD/bpVg2nz0ekU1mjUeECE/J4V4qg3rVxBrf/8F37Gtf+0t79bXvWm1rTeRvbRv1n9nKcsV6i0P2u1/4ffvC7/wzmxidVFzxd3/73+yHL3xHzhTvec9j9twnPmWbGzV789w5e/WVl215cUFWwygzeceoy8rcMDqCOh/S9ZodO3bc3vXEE9qzVWqUj2BtoiZryU4dP6735dbMjPAA1tA33nzLXnz5FXv1jbdsabVsle2cbbAmQSJa3ToLeZsYH9OcxVCGHMSZghgGAnhec9j/z957ONl2Xeedq7tv6pzziwgPBAiCGRQJikkeUxJpUrJFiUPZGttTNZI9lGs885/MuDxll6fscRDNsj0qybLkMMMoRggEQBDxAXi5c0439536fWvvc8+9fTs8AEz2axb43rt97jn77LD22utb37f2VfqBfZ+astilmzeuiz2bK+RsbGJMUtXU8kXxZGZm1mZm5mSbAPHYEwE3SfoiKQYfEEbtwNCQPldd1G1PmMFnwCfBV8I+SUUgGISk1jmyuiT/BH86MhVdyYXkO68TzD6GDZuenrT+gX69i1i+hYKSbZQcp+TKQ6k39Bb6koQd/r6+viY/Db+FNmG72QORgUYRQW56ABhVk7fLrH8AWech9SV7LAor2HQSAxfuLNgBag0NfAiXf6ZPNre21Q8k7+FLMYbyp/YPZF+wsfhy/OlMZuoPu5wzP/QToDG+qfYLJQw4I5skT+ojIyk+MTGu62GaM8dQW6DGPTXdGSvGj3IDMLClmlKtaez3YePu7jgDuLvLhgYHbWx0xKamxm14BD/3UCD2yy9ftWuv3vJVnFRH6xLrN5Ptskqpbv1DOXvoyhU7d/6c6tOz59BWfDrtsSoRUFXi5vWbN2xzycubqEM9mBHOEUH9g4/xMwCAVXEgAMAks1LmQ+PTbQdblSMAcE+223oKQXmIZDMxhkPzteQDcBvIJvH5Hsbz8020X8nZLB0/DiB82M7v7oD5Jq5uSWw5wUaeBShOA7/pdehnObeTaRWWRKkmtP8sz3gTr3rvq2fsgXsA8Bk76r+Cy87oPf1X8Kb/jb9ClwUG8LEjfjywG/boFmpM+9UdHXyPercc0GXkw+cRoYyAjLMBjwl1nwIAxyfFM5bCCcER6MTCjO31sEjcm6MMsTyFAO5quw68nAgCNyV2laEcM0ETbyYwsqJnE+5/8hHrKBh6ZMo2Gxp8iXj6DH+mTpwur5UebA8UJB5RfKsY0W1r69Hl0qn1xwMix02zoxhHGqhtzcruOMdCu2HAJkGuFgAYtqlnAaZb7I7/6UYgAkVHstgC8Mmhw7PSXYIyBmG4f7puY/NJUWK39T0DMSxEw8Sp1N8j0CTwNR5mBGoHVlfy/BjwCDV0aQ8UMbE2I9zQZP1K6o/ab5IgIhvU6xsq+z8yaMUwCCMUmScJeBdWmKTaqNMGLtuwhuqwpEFBD9wTxFQAi4OXsm3jNcliaI5PtBP0K+8X7q8xpE18N9b+bR9DjavXA3T569ClQeaQYJPqHeP0SwrJJXb4IahIgN2DiW7lNI6qWUgQ80CHDYACRoaAJ8Av7B5+PzQwoAPPQH+//dqv/5rkuDjcfOjDT9ijjz6q4G1kWWjedMrsaAkgnTBBU3X9Tp7FcYU1Dxw6E7V8KQYwnG3hb36oGpU7eyUFgCOjmkMXh0OYKSNDwzqoUsuHe3KIJZC4ubUrABgJrd58TpJHPEHvrrHzudP87/R12PGKtu45w3JObvOTAICPt4axC45pcfLF4+8Q7UJrv8T9Klj2MwS53mDPx6j98V9vjXa+8cf8WL/ZDNadrbmn7thnbG04/MYduWW8HcCIQI2AV0BMSSw3FGza2yvai6+8brcXV2xtfcuKSIXmC2L9llSbEmYsAK7bt8huSPY8RSGwa03QxGvAw2RwsFjMiZ5uBRN5a8+y93bXCFYCDsIEASAOUr8AAQAW0W9T7feQJxRZyLDHsJc9PXk7rHcFOdlQ+10sYpeIdRCYZqbXSCzb4JZTkoqq5R4Tp1w+DrPvjBIHtZDnPawDpnJfatfVrV7ZtdWV21arlmx0eESyzwRnYbYAGANuEdDivZdWVwWqjY5NKDgKaMr9kXgl2DYyMmS9+YICXjBNSwF8PT9/TkFPPocVSKsJ5iH/Njw6rPusrK4ocAc4A4DiEq/DugftcWbGpp7DPs3+RJ+iRAFAB0B7UDwI+xYlIBz4i/WEkeADsCEwBrDsY5Wz4WFqHbtcHsFZxpZ5AtjMZ1OTkzY/Ny+QeGMDqdiSpKCRZuTf7AMw//oHYGLANqRWdC1hu6jGLKB1pkdBOvZjMYCo/wczueYB1/7+Qb0f7w5DkOCy1yV2UJL7UB8VX0WgZiZrN2/fEhAl90CywO6/KMFKcrEARi5nrnkSFD34k+AlUrmZTM3m5kft4qUZq1T3bX1j2SqVos3Nzmm/2t7esLHRUa21mzdvW6OO/wIzqEdzhTYRrKZWnxLBkOQtlQXeZrMF29sp2Z07SyaM1DJiYdLPjDVBZs3Jw6rmF8sRQKwc/nO/LKd1TK1AxlvJEcE/A8wWmz4EEcWgAmgn8K0Ei1DbMKkRnPJ1Y+IhDo5kBimZ4ixiHKLIwKfvUTbx+7qP9Pjj77ff+s3P2Tsfe4fUU7ABdDB2CVBBYKWZ/ef//P/aP/+//6UtLTojVWyiIHEo5RXq7eIH8LDAysFXjuos3NN9hQBSS8bYmex8X95xqv4vPhlAuPst0WfzBD9Pek2Xcon+ZlNZQKVDgtqMANSQuBZ9X8eNg3+dSvSkjwBzSWbsLWTk78gPrsNkhbFbF6jBvEOyGDuF/DcgAvV3WVskg7AO9pBrrlELfMgB0R1qPVJ6xNtL0F81FsPxAV9UySuBQadnwFyjf1E/yHqAn4QK1geyz8wz1hZ2ra9/wACBYZVtbADIYh+9X2kP64ekBmo84gvSPqQ/WY/ch7XNeHHt4BDM/j75hb19gBAwlx2w3thYt5mZGd0LEIp3Yg0zt1mrgD/saaxd5r9qfGJb5ZMzhoyrl7yJiYcw/Hd3SzY6Pm6f//xv2kc/+ouqPU0ijp/B3J/3sXSmenPHjb5n+s+T3Jn0/pOODaS3+tQ1nf96hAns3+5wcZKoHJM25A20+BUn+ZUtFya3vxvPuLk+jn2OEmZPSv0/3Q3q7L/GOMnp32/pkpbXO+O7nuAbH4ldpfqxefcYT/BzjM+w+J9bIkBEqIB1Es66GpbPZezFF39k/+Jf/FP782//FysU6pbvzQg4wobt7pWsUcvZZz/1Ofudv/E/2qUL91ulXLVnn3nGvvOtr9th7cAah/t25cpl+8sf+7ihxwww+NrVq7a0tKCyDYB4K0tLWofUdn34kUe0lleWV2xqesYlqAt9Yu2urq1bpVKyQi4vUA7W7c7utpJFXn7lFfvWd75tW3sHtleu2ebuvu2Wa7ZfqVk1AMD9uYxqDpPcXK9VbWdrS3aSckgAkjBzI2uWBBcSqb1OedlW15YFALNnXLt2XYoC+CSTU5R6GFZbYMqyP2EbUJXgTCmZ5NERJYwBgGIgYXyy9yJrzfMBH/FFSCYR8BTUaaIKRVx7iobEElIo3WQ9FoIdYW9i9KamJmXLYB/jF9FvvBPJjcxBzsER4OW+qLEAtN6+fVuPwafhnuz7+JSbG5uuuEKyWiybpbWEHLSrpBSQSB4fk9oG9hK2NiU/AHvxGRmf0bFx+bnYZZdr7lV78K89qY9SVTmXFA6gI/4ByVL0KT4Etp5kPPpHpTwOHTzmmewntKe/H5noIfUBN0L1Z3l1WXvMpYuXtZewh5CYJ9UdgbB1KaXsH+zLP5UKUYOkL695zNyYmZ200dEhJeMBiLM33HgVhrer9+X6shpr9kqAaADkudlZu3LlimSyOYPg2zKviqUD9/UY60bDNre27PqN21balvPldZ6zXR4PS+Vtq3RDLJcRuBYejuZak1wzfklpF8WgpjUUUxgCAcJIuBgkFYQEP/lDJGh61TTt+T25bgMwxs+qlxp2iKqL2tWMLwuExv+qxxI2roJ0XPj7DBbyDV3yVgHAgVORIkR5c2JpjmbiRSpRK/hZ94DfNzR0P7Yv3QOAf2xd+zN34zN6Tz9z7b7XoLvsga6ujHa01uONO67JT/oE0NHJPvaCkMbVoVHtznSq5q8f1sMOHeU0jnuvlojtMdOWe4QIZNzYE8pKJzC2BVROg78BkAvgqJ4m0M9T1VokhhNGZFNENDk2xuxz98iOB7fjOwfwKo5TKy4Qka2mOxv/FiLIqZ4Lh5S2QHMTAG7OhKPzoXmbE+dKp3FKtb99rjVfMTQq+cP/4gzSOD/9yce1TW8XtSAV7PH6XwRpFRAIrNR0E30Mm5lo6d+lwd4EAA0XxHbFrpQkJfJ5AUAlM99l5DygFX9aZ2j8V+yg1sBCM4kgZr2rmmMAQv0zsSiZj1FGLwTMkoxHAP8UO9k7MAUAq+aXy9hFCTgOcWS0Oqjt0no+1f09JEMtcLc5t71WF4F2B6tVFxF559QB28Frlxt1eepWgNiXvMJsraYngLn6XoyEBWBXY8zVqVrOvtQjYEtWpstfO3vEWSOqdRfZzl0RlPS+5FDjcoOMKQCtO+OxbiOHEw4dtJ8A2Pn5OXvggQdtY33T7ty+owOXajgWCvaF3/6CPfjgg3bz1m374IeesPe9770K4HIIo/5QlDLtNCePM3nJ+k5WQ+cknYYYtyFJpS3xoRm4iVmoMTHGa/vt7ZfsoFhWgJIAwdb2jg6rOqyEOU6tzlw+K1bHhfPn7b7L8wpwFIsVW1lZt5s3b6l/hsn2HRux8fERGxkeEEjhkbB4EIvM4M4ru9V8dJLUa66j5MAR67x1il61PObkMNrJ6U+REdORA9I6h48ZzJMtWuu571ibfGwQi28cD1aeZEe1FtvafLxTeJK7eJJv0LT+J8/1N/fbk0e47d4dLz7+Dnd17w6vmwY2XUk13jFUlAv/9KQm/y0gEHvZ088+b9/41vdsv1i1vv5Bl3ODyUVGf5AJjXVrdWfq7kZ2WChthTRclIcjCObAIlK1Fa31KE3nbIGMalsS/Hf2BOCN75+RIUzwjZphgBeVKiBvZAeHfYStijqmBPQq1GAlaaRbMrdiNqr+le8tiUJAUpjLk4vEUAzsDQFGQZ7e3TIHgbXXoB4hxpgH9QBpKuWi1WolBWN7utGWLtru9qrt720rgEfyDv0E8IqsM+/T3zcg9sLtO4vWk82qDi1jAHDTW+i3bDdyewAqBcm/ApCIGRLYsaqZhkQ2/gGyqzt7CljBHmUPgrmCZB2yeDOzswrcAaIAAhWp97a/L7ltWIS0I0oa8roAr5KCVR12r6scwV2vwVvVOBG0XN9EjrDHJiYmBdyypwE4A+oC+vJd2DsRxOU7vOvDb3ub2r68tKI9wFnBAMBbSoZC6htgiv0OAFfA8dSU2umS085gppEEGAloxh/mHqAoAVTALgK6s3Nz2j+RiGW8FcBsNGxyYsLnI/K+9brdWVhQoJqabmJQ4ltQBzgAlcwz9nrJHYrVkxUDi2D39s6WVWtFaxhtHbD77j9nhwb7lhrHsNuzCtwDzpIMQXBye2vfGocEh/u8Ft/+nsYFiUakuwGVVbv4sGEXLlyyyYlpu3Nn0a69fl2SnvhusBZHhse0LpD4dSWMutpP0BS8CxAOxhPzl0Qs1bNmvofkKZjYCtbio/T4O0cfTf5ZUDPxvT/UpQzAJeOmdRv8OWxG7CPfRvyMEBMv1Ieqt+v1V2FnItn7m7/xV+3X/uqvC+zEHsTnioGTySgQ+8d//O/ty1/+N/KLoswzfiW2S+wqxjIkpvDUCPxKJSYkBMdEkMTXDQkBKjEhtRaXDGXNRMYzryG7EGoix3vFc2ULiBskoKO/qDrGspVNBrAf76K0fDjrhQnspS5oB3YIfw7gH/AUPxIpV4CfFBhJKZauhl2+75LY/7Bgi/vedsAO+jKCr6xd1qWfKfweqp3Y1ytbQ5vLpaJqlxPwZ37TH9TY5jt8l8B8ZAzD/kK9gPXJWKrGeLWu+bazu2db27vBXvhGI0l/gdvOiuYZSgkM5W4ERAfGnNb16LASIcsVl2bHBjLXXFq7W5K0JAvdunlL4A8S+Iw1bDTAGtrnrPeil1ohAYL5TS3oGgoOfiZhnXhN6G7b3ina/Llz9su//EnVPMXmUdt0dHQksIvYL9gPokJEOBeGwLsnRB/xvpsfhF+nT2pxz4sXdT7Thd+2375lj+/k17T6bO5/Nllr7U29K/8jHnbDKm87ZaVunWr0iRLQvvmf5P118iNb37ozuHHmFLt29zLc7rQ2JY0+pgPDyeSMjmc8oYSxku8S3lyxi6BGZodWyGeUVPSH/8+/sT/40j+3rZ0FGxzOii0Pg39v/8AWlzbsnY8+br/3u79vH/7gx8wOe+zll16xl1543qxRtt3tZVtcfN0efftD9tEPfsj6Mnnb3dqx1159VfV7YaoyKiRUsa9QemhqctqWV5ZteWlZ+yvMUVRK2Euu37ge1miXdTUaAl5Z27v7u/b9J5+0r37tK1Y57LKBsUnb3i/Z1kHJyihCVKsEA2xqfERAJcAeAOzezo72xYsXLijJAx8BW4XKBW0CqEWmWmoADexdl8pvAJaSFDc2PqE9GNyLUgrIB0tGv1qTrcBnACDGPi0tL4eSCoWQiEhiuLN78Tskf4wscq/7J/ywN0UQ2M/fbl8BKLHzSFdnqXWORLJ8NgDePtkUAHrsJ3sctqx0UNRU4n2wU+zpbF34cdj/hYU7+hx76DLKLr0P4ImvwHgzVbCTnlRDaaUu9d/QMOfmUSXN4EetrKwocdAVGzI2MTlpvX0DAcz1RHRsNFLK9IGXEkBpImP7e143uLh/ILCY8QD8xfx5KQ4/j9M2bLl80BKlSkYl5+8JW7SrV0lfjNfGxpr2l6nJGY2N2nZQ1H4Sx4okz+RMToxG27bvjaOjwzY3Py1wmfvh+1E+4LUXb+g70+emVIpEoLaSjyg50hCrnPeijAaAMomPJDzQf7wbTHl8WMaZ0hPlXRI/Kdfg5waFzHRoiIcrX+aqgECiLQBxENmTX5DrFhBcLdZcrC4sc9+DYA1TRziwfVUizKx3kLNSTuot7EkkagLY53MFtW1tY8O21nasXvEzlNwd/B7KkXEsUQmLQFyIW0mUlXbvzUHnH1Ny91sNvsb70V4/yzYNb/xdTNjS24WEwB/X+53RsN+7LNUD9wDg/3amw6n+0387XfFf95v29GRbzgFNBmxwYNsd6rZDRKuDf0ym0gmz6dTjQwzqnXEYjgbU4xdjHb2Y5etXOiO0QwA/nLliECXZ9QMA5QBgBIQDEKB7BbZkAHZjIPK45jeo+RJq7J30it7tAcyLALU20TSDtcmijtdrA4014QRWq1CeB1flCXV6+Rar3xkIaBnTEwa4zclqf8dkOiXv5DMqTsroCBw5R3dwfNJOi//dD9M+ziETPACBTcciSkhGVpEzVfm9B6IDiJZiIDWfE5jpoS0OcHqwDDZArD8Wr2+Zm+nAQmyrQGoPNGlmyWF22UkfR08WSILbHF5gWoVAmoKJRBBbgO4mSOtzJbCkYhKDspPjvIqJDF7LOI6C7kAghuBYYG96G90RTeD5UM+G9gF+w26JtYmbgYLI0vKZIAcb8DoMuNufzsfvCAgQIEP+VEw1avLAVqPfA7Ds1C/a7DXNkrZGlklgS7skIpe6B662hD/jvOPQowAY8s8E4AQMew0dDm0wxcZGRu3htz2swPiNGzfEjOKZc3Oz9oEPfMDOnTunrOb3vv/9Xiuw5lKFcZ4lc71DKCWdhe5TsH0lHF3AmvW6rDl3AZuj8530Segvd7zJ9CVwW7fllQ17/dpNHb45wLgMd0wUCGzs4MTTBwQvOazOzczq4EKdIthuBCC7JC/mrLuBwT6bmZ62Sxcv2OTEkMZZgAV1OYOdj2/nAcCmjfZxaq7RWAeweViIdUJdctqTLprr/4zbR8fLQle+oVt4HCjsMHfjVbWsh9Y9627SgVueH98g1Y4IEDQNbluvHQlYtr3EKQyQFrWFjkyXk7v1CAujwwZyUreeGm89dVRbQ5HNZ4W5edbU7FSgMf1OAoCZ13E/k11tOxyHdS+Ly97SOLSbt+7Yd777lC0sr1lPrlfAr8uXOiGQnUJMQYI7YQ4CEHrgy9cIQXkHYtyWeh4RGepu/3EXCHK5VG7DWQ4KajjzV8kx2ut83xJoFup0YjMjuOPsQt8vPKHGGYcEiRqHrOmMgAj+rXqWob1ep8xBCJ86vt8StIsSpsFsOHNCMqmwnQH8CNwB/rlPyntlkGvrJjBYtP09gmQVK2Qb1tNFjdk9Z6r2IKnrrFX+g8lBkGthaVF1ZweQu5ucUN+K1WcZBYskqwxLd2tde9JAP1LMOX0OiHuwtyfmrMBrygX09gWp4KICijAyAHVU6019U7aR0VHVEN7b3VVAkIAmkn70QWTnOTjisq1i8EpdwxnJBFhhFsLuOAAo2t0V2Mc78ftYb5d5Q78hQx2lI2OQZnJyUvtXIQe4uycwTxLcQQKagKPYrPm8WMuAuNSP43sE6Xg37sl8oC8AfwmCwkZmXHKZnNhNgLzIDhIcQ2ZQsoabWxo/pKT5PowRAEtYJvQpdYZLlZJVamXLF3oFbgG2ETjz/6hD7WAZyQgNc8lcQF7kNnO5Lusf6LKRsZyNjPQbBdnczfJavQ5asma8PnW3oQrSZ92WE4CLxCBrgQA246Kgp2Stq/bgg28TM2ZxacFu3Lgu0Io7iCHSlVFtX9YdzwJIxqco9MKSdbYvsrasGMBsErKqWkOsB2e0KzkvsRkB8JRCiSc9OpPnUMwb1rCS2rJIMvL+zvJUAlzGgVRP7msCv4KrEynoAMYJAC6rfvNvfe6v2W987jdUK5u5m1a5ITC7sbll//pLX7Y/+Q9/poQIJQaGerxKLAk+LT4V81WB58BgZv1r/4ZRzHsHffgI0sZEQ/fZ3IDHmsKJskrKV5CNCAmC2u8C6IsvKzA9SOo3mccpzzY8gPt6W5t+VPQX/XzldchzGfqeJIWojsB4OGPdzwdmmVzWxsZHBdhubG7a9uaO2ygBpR5Ujn3BGk2r0zDkSrIJ8vrM5YO9HUmxEwCnuTAAYRoz7wHr+ZE0NxLKYtbDFstrja1vbCnWLaWIQ8ARZE1JGuF9gqpPkP2PJzP5vYH1Xch5nW/sK9Lu2E8YX6xx7CdKOIzf1PSUzc5OC/BeWl6SOScBhnZhV3gWdokOghnnMuG+P2lHlBR+3RM4w3tg4+uHXZYr9Ao0wr7OzkzbE088YY899o4gk+/jJZKV6i8DAHg/CewnQSjxATp4Ei2+UkcHKjkFtboSnbySY9DGNh+k9SrOZp09nI7HgVP9mdZ7NU95p37xeN/4hK+e6r+d8tgzA8E+OeNpv8Ndj/cSO4/UCWPVEuYKMZgkahEUu2QTnN3X1eXsX3yPfK7Hnnzyu/aP/9E/tGee+wsbHe21an3f64yyHzS6bGVpy375v/usffH3/xe7/9Lb7NWr1+yHzzxr8/MzVqvu2fe/81U7PNy3d7/rUXvfo49ZfzZvxf2ivfrqqwJXYavC9McmUJaIhAjasryyatevX9e6uHDhosGgZ69ZXl6WvwHQuL+3q8Szh648ZEMjI1K9+OM//RN76tlnrZHJiwW8fVC27lxBSefV8oFNjY8pyRe2J4Ao/iLPf+DBB6yvALi3mzDyASBZjzGBpVavBNvlNkU1ecOaJAkK8BdWMHsgNjQqu1D7thYS20ju455eNsSVY5LSB0rmJulsxIYGh7SHsifyp/zWYNPZFwE9sfFSgZGNq8pOucR9n01OTmhvpY+jlDT7CYl7nJ3xe/gdvgxnf0BTAG/agnR/86yKygpgtqtq4dPg2yEtjQ3Hdk5NA+4WFMvhWuzo1uaG7R8UJa/ci6+g3x26eo4SfuoC26O6A36UktFLZdlYylLoHeteNgT/FP8F/8z9d9R93KdXkl2tJl/s3Pl5zQ0Se/xkgX/JnlM1ah3n8716BgAwzwF0px/l3zc4HzSCL+wlAuhb1B7Gx0bUp4Ve1Ix2NU5858bN64qljI9PJm3Fb6RvSIzkJ59HEhr7X1Wiwn7xQExz6gxvbxfF1MW3IdetfuBqY9TrdQZvl5jAh1X39/wHgDh8Tr1dmL+s3Yxbh1rJ2b3aLNk7AMS1z3uMsH/ESxjIH+w2JcRPjI/LL8EXwzcljkL/r66u2u2FBSvulAMbOcSmg1KJ5nhgE3dKVPH4n5fFuJtYwFktfDv42wkMPgswm443HXl2M+h11mbdu+6n3AP3AOCf8gD8BB9/N6HKn2Cz7j3qre6BBABuDzg3obOE5ZGAOMnsSAXYWwKc7a083pl+qwFgOVkdc1JbAeB41bEb2bEAcHyCwgoJoNYE6EItUYF1DiZGaeBOYycA+AxZXH7Yu3sAOAJ5Dlh7zVfHhHEeYprbWQ87KfjpLbIQLYfYmG0covbef97H7Y/r1GdpYDaCZZ5F7sFoByRjN6YBJncA/Vk+Xk0JsdA36TYkf28FAWIf626NUIcrGduExuwHgTCeeo9UIMvnkY+1g5Euhebv25QY11gCzBGklPxMkIIWG8STELwP+H47bNFsS7MfE9q9A78JcO9JDgoQRoA1Mo8jsJWsOJfQi6AAc1sy0HrF9Ag2QWAP4DftSBOwiv0enhtZGTB+AS2y1FaLEoFxzTVlZCJ72Ue22d/JGIeAYJSAjgkDaaBRQaIggRQTAjwA62tI/BBnmgAAIABJREFUB3zCyhVYwOfs4sVLYgItLCwoSPXYO95hVx66InbwRz7yEZudm7Hl5VV7/dp1G58Yt1kOiWJRNCXumzP9aOijGZZMW5JWQD3OLVgm/Djr3bNLFdRPZp8zOSIAL2m9w4bdvL1kz7/wsu3uFi3Tk7OMaq9ldcgUm0WZwnGd8FeXOGO9RBZgUhNP4EsM8PI9Z0zPn5uzd7/zERsZpoYg9RRDJUIF6nwuJOvUF1OYI/F3KXuVWpfRrvn7Run11B71BjdP9fvZYnedzzl3CwC37KXNDKz03Dj7qxxjqNMfhwUS758AgImk/QkvfxcA8PF78/Fvc2oAsdWsHtP/Z++to1d2DkHe1azqNJ7hQc4AjjyfdMZ3U59ddUOxO7BOqzW7duOWPfXUM7aytm6ZXK81ulzqlvtI9o6kisCQE2gUEpoi+KMAmewaLAeXClXdTpQRVNudmqDul6i+GQGbLCyKXoF4sLf2JZ/ryTAuhdwlRheBLnosBidUQzcyDsQcBYDy4L7s0yFAT4+DXEGWzhmAgFmebu/KFF0edEGuDhCr7AxW2ejwO4JKbAr0Be9E8AWbxTUEasgHKhRgnB7Y5uaa1WtFG+rLWra7oRp4kQWLjYK9xvsBoACgAVhiIwm80b69g30BkaWDsvV0ZW1yYlx9tL62arVaxWv4DvSpDACg6I1r1xTUGhsdc0YyoHuoXUewzNtaU5086isTEIPJA/IIgCa2Tr2mYCl9yzgwc2CQEHQDjHaA1Zlve/t7ApP5N4E52prNex1WmIaMAb+HdaSav9mMbQQWa2R0YscB/VVrr39IAdi11TXb2nLAirlF2wlgwnCgv5DdY7zHx8ZUO1dygru7uj+BMJ5JYBS5ZAYLwJb/eA4BZJePLtjungcSCVI7U7BL78fcJaiqRAHm52HNakgoU5e4J2uVskvIApwyh3g36tXv7sGSpJYqn5HM1hDoOzs3bF09sMJhA7scLYx02uQmsq6a0XxerTCX8lYt804uIe1B60NPvqDWdqjXfPnyfZoDzDPelTFlf11bW7fDQ2SVey2bofapj6P81AyB0H0pbpSrzFevy8p8jglciV8YWbIse+Z7qPFLn6hGdA5mvdepZg3yGX2hN6LcBcAivpRkj71cDWvYA+Juqd1u+NYnGc2eHrX/XY89Zr//+3/X3v++90iyWvZGSVeebIhSAO/wpT/4kv3pn/2nUHs8qKxEsFXKMoBxoaY5ICIAcPTXlGDm6yIm/kXAVf5FSFiRv847AXYruSWwm1MAcLTpLTY7zWxMJQHH80byjJBAKAa2zhDug7v7HndMT9rJ53tsnNq+3dTw3NL17spjoTxRg7UCAEyjvX5hVfV5uTBKeAsEDgHeCFDwBWxtHL84nvk8/mNdY7y5ua6Ei9nZWQEQrDfAfoABr9Gbt4WFRdkLGHGs0+1dgv9CyF0JAlvLGgiKE/KLde50X89BBxjfDrT0FnLJvBIbG5vZ1685pVIpJWfMEeiHAby7tys7w1xhPjK/sEfYMdoHKOH7DuPIHuXvjB0hKcOTTzwBSEmJrPlaw4olT6q8dPGi/dInPm4ffuIJsRJpv0vAa6GEc146cJ72nzv4Sm0fdfTBwzWtl7b+q92LOO74HI6+KTfE/YPTfk6+ouNL6JZvFgB2S/Em/LdTXsz77WzO9xnCKB2f1j6mR5/Z6iwfeU7av9NZxeutxxhLLiSeWaNmiwu37d/+2y/bf/jTP7LDw7KRF7S7v2nZXN4GBoatXK7bwp0V+5VPfsa++MW/byND4/atP/+e9ff22gMPXLS/ePKb9sNnvmuzM2P2S5/4iF2cmbXy9p6ApFde4dy2a5fvv1+AHesolyvIp8DukAiGL3Dn9m1JGLP3kwSC9dra2NC+TByBZN73vOd9NjQ2LkbrV77+NfsvX/mqrW5u226pZjvFsmV7+yzX22v7u9vWX8jLP9ne3BL4SAIJ7NT777/fhgeHZS/EyBQjt+Q1xlUuouzyvaWiJ/rIhnvZD/7N/o86CP4va5j9FV/Qa/q6KkGM63iNe7ex9D/JeMjW41couQbGbrUqvwIfWbXt83nZIZ7DPsS/o80UI7Xo0sXgcpSBmJmZli8I65jnkqQzOjIqZRJs3NLSkvww1XCfGPf+LR7oXUn2oW3YSBIK+buS8OruP+F7urQ+CXATNjM7LX8Pe4mv5gmXJNH1Ohhbrtji0qL22b6+ARsZHdN1JGNLvjokgMU+xeaTaOdJld1eKiRLTWXYs9R/RvUEALhHICbS1kxrqdLMTCu5D3+nWNr3Uiuo9VSp1Q67eSBReyke4Ecj1x0IEA0Huz131RM/SV6iJASJBn392HwH8PFZaBtz1JPUXC2IxD+Snpg77Fnsq0ib67NKydY212x5dUVJZ6V9VyNRCIvjVM2sXvGEV44cfAYQLL8GYHoInxQlDFjhzAH3Qfg+PtL+XsVqxWYpGn4lOWfUMQQo160rY3bp8jnVNV7fYG8zyVSzxzLvSYja3tqVegr9vbNzYLWSJ70p8hOT3dlnYf+G84BCtNHAJmFI3/+k0BJKrJ22N9zt72OsrhmzaznAntEan2rYm+92tw28d/1PpQfuAcA/lW7/qTz0dI/zp9Ksew99q3ugpzvFAI5ZjO3+dstsCIdefRaO1K37Q6vDHpmdxzT8xwMAx7aFnTx5duppx7Q/dWkAjpr15tyLad47soBjP6RZmvI0dOkxAHDCckzVVz1hcP2xbxQAjs1uAsDOJg0H4ZNPcEdERP2939xMTL7efp8EBA7M7DcAAKeBYBxIAgMeHHKJn9h+HSIUYAOkjEBskCcO1XyaYHlKijqAmS3jr/FsLgSe49nmIcvwSJf5BwnLVvOkLXlBQfIQAEgYuUn4qaXmsAJ2sGKRPOQQVcOB5jCa9aBOXAppyXGtTWdApOd9K2DclF1OQNUgC90I0n9epzhAizqgpZnCLr8cvb1kBZ4457wvPXgGwzm2P7CjU+xedRoZk6ov486/gkSqbZwKnuivAbiMbBCxjwMDOZ1skLCAvX8imBgzGiNTo0ANPkCT7h4b7B8ItRU9eLe7vW1TU9P2vve/z97/+Pvtve99r4Jwt+8s2CtXX9Wh79z5czY+Nu71/9rd6gDKta+yowGoo9EnWeXwsc9Dr6MYg3oRj3SJV/i3BFAbtra+Y8/96EVbWV63AtKmOQJ0HNq69Huv1xaWSrD9TFFY0h7scOaODnwCYRzEUR3mRt0ZS11e4+i+yxft7Y9ctP5Cxg7JuFVgNQLAUZkhssyjBKMPqQdpY8/4X9IJIXrn8JKt1x61Wcd0c8uF8UB4nMU76R4e0AtXnMVmtu29CQB6jMk9S2isZY9NtSHaQfVXqCMZbWe0X83Lj2l8h49bw2Vt8btTAOPWPg6r4qSXfAN92nkWHL+fHfv4plk75pZHL2gHtJsAcAhOxzsFmyyGGnVss1k7KFfs6mvX7QdPP2ub29sK7h0CLNQ9YCbGFuxYAmiH1NxiHTrr1usHA/w4I5g9UbVkMwRfPJjvEqIoEzi4BwgKEEzwB2lPBZUah6r/RVBDtb4I0Iu95vtsrE/pLFbAB2c6CBiAjUqQqlLWtZiMSoUAX6j560V7XXZPUqwYGwcfqkEaFaAt1jd1wLrHsolMbZB2C3XoPXjYZIBZF2oDsI6RPN2wYnHXctQBrpasUiwm9XOjBDPg7fj4hDPl1tYlczwwOCRQDdlm1TsViOd1WD0AV7RsptsmJ8fFAqZvYdUAGOazORsbG5e8IS4HfQIDh4AXwB/PhelAwAuWAH8SwKyUShoDvfeh73Gx3hxBxE2kmEslXYv0cgz+CVCyLltbXxMQMzQ85GD2zk4AgXqdUYpEXV+fgEoCVkggwsYbHBwIbLyKgln9vf1i5S4uLAZZw0JgpAN+5dUu2sj+SFtoP4E8nhd/j+2nXVyHxC3zVexU1QRGLhwGZUYAO4Fanjs4BJDsCQKxJip7Zr0RJM0NmT1Y7DBqTYE21REN8rX4BVVkvw/LlskCUFKXtWSTUyM2PQsATP27amCh5Ky/d9DW1zZV0w42EEAuAde11U3r7spbpeyqF0h8S2Jbjly3Aqy0mdp9Vx580Canxm1nd9MODnYVVGV8Yf4CJBeLrM0e1WdkXSBdKOC6fqiah0VUMyIAG1moUR0mJAcKKPSMh2RfjP5tlO2NjKgoH0wSB2PAfOOd8Bfl16UYwGK6BOaT2iBZQ08UQUL0wx/6kP2v/9vfs0ceecgOitR1dolq+RldXVbI52xtfdP+2T/9p/bv/8OfJns14ALXSsElAsDBziWqHUHW0P2MkKQWzj5JMmh4f4HhAXR2hm5zvXsEOPp8zXIp/jg/A8T7yfIqWuy+BfZStjSUPPH9MbDFQkKdJ9YGp7pxKCB0YowaibD8nfUjP5DAe6Vm5RKymFWv140d5ju9edm70kFJtpa28cwm0OvJc0qmEYjh5xWXNaXWL+BOv/X1ATSQkMKekNPa4/k8D1BBMp1IpmYydvXqa1rDrG/ar3rTNRJLsIvY3qyAWMYI+0ZbeZb3BwkC9SCVimRqRYkvgM0AHQsLS0oWgf1PTVJAXcAK9gxY4WLK5TJqk/t7nliAjWZds3a8LIvPOeZeGgAmIB+Z3EqK4swEK7DhdRU9cddsfv68/eITH7YPP/Fhm5mZTFjbvGAoee3Jz13Osm+ed05wJlr8plbfs/Xs1J5u2+bDtD3iyPE3TKmmQ5Fu3/E+ipbIyb9uvSKeD04vQHXqXTtdENtyXAJfsnZOvftZPNxw+gxr+9RbJj0Vzqyp5OSzJOO3XuO2RQCk1Fm8VJAnr3F2RK2DWtllW1y4ZX/+za/Zn/z7P7Q7d27Y0FCfHVpNtV3f/si77KMf+4TYvn/yJ39mj77j3faFz/91y2YKAqoeefghe/31l+zJ73/TtjeXBAZ/5lO/Ypfn5m1vbUPM2+ee+6Ht7u3b+QsXQv3tAQGUsGgBz1AGQFHk5g0kdr2OLsoZ+DTs/TevX5eNefjhh+3S5ctKZkKq9trtW/aDZ5+zW4tLtnNQtp2DimUKfbINC3duWT7bYyPDwwJ+XYY/Y2NjY0p2g3XLmuZzbISzdJ1dSpsATgGAS8EvRBHGa9n2a7/c3dlXEhg+MD4Mvi3/9rrwJtuHv8K+xr8prcFeRtkNztj4u7wHz9f+W3KfVCoxShJG8cVl6gHwABb5Pf0Ra6+zVwyPDItZjV+7trZmpXJR3xkZGtJ7cn8kmvmTeYAdxMZKgafREODJ++MjIhfN80lkAwDGr+RZsFdJ3idRBhAeUFgJZuE/ryHcJ7Yt3yXZbmdvX3GHyampoBwDA9VVYLzPnTHrddbxoXy/xl/n7E+S/ujYsE1NTsl2AnxHJRZ8Re5NjIK9o1Tat72DHe0HgN/4nuxF7BckGhYKfVqI7Cn8jsQeB/R9H2N/ZtyIg+AbwnAuFLKWL+C3uW+g/l1fk9/JddNT00qeo++YLyoBkAG8R/65YWsba3Zr4ZatbmxbXSUCUKNwm+lMWrPaXl1rSHuHJJudCYy08yOPPGDnzs3L9+PdYa6TTLiztW23bt2y1aUt3TdJ+Gd/QhK66ixdTEemt8dmZyfVL1tbG/LB52bnBODDCkc9aHP5QIl1geTbomamBPdQB5hzgTPTXaq6/cdjTx7PjKU8Trd3Z7+iSZzxqEF7XCr6T63709nvn1x50tn5Ddzu3ld+/D1wDwD+8ffxz8oTTvclf1Zaeq8db6oHutsA4KPZlh0g2jZGZrJJdPDVIwBxXCNPnWgBuLnbl2weQPyb6UB2G3bQOcE0fZGC1gGM0+dH7+ZnD9+xkwzSkA3qdYLDT1v6aCIZ3eEFfQNOtf8NAsDeAdzNs/wdq/zJA8AdxzoFbMTzW/rQ6Bje3TGA0wAwAQQCii4d1JRw8y7xvHAPsDgbgrFFIkyHOmTRAoMxgv8+/P4mCiKlAU8Fh5qAqndzYKfGORM6oWV+CtTyzD7Azlhr17MYA5gVJoIfPpsLTe+gf9J+nHoC6y6bpwBXj0vPKWAltDvUnE4SM+L93GlugvvhHSMDICWrrEALfVmvOjvTq+QGwBkAND7Pgb+klmNqTbWOaDoc0GQiq4+7AbB9HBI2QpThU80U3rehID4Mbx+eZkBT7OW4/rQE/KAewWzq2TRrzjmwmNSigznWgD3ggEmU/1MGLYE26roUCgpmloslMX05PMPGuXr1qr380ss2NT1tjz/+uP3lT37S7rt8nwH4kLmqOY0coALXsC6OsXAdA0bpD4OjHhi/cXqmb+cj7MExZ8c560dssHLJVjZ3bX+vZGvrG7a0uCo7AbgkiT0klGqsnQTi93kSQFhfn03GuProkANmzFQN459SHGCu9A/02ZX7z9ul+XHryyMj6BJWsf2+Nv2+nvHaKmHtc6EJDHsQxtvlAHAcx1ZwODHDbqgj3ygFKMcr4hqPdrvz+JzG7PBHBLr4MUPcOvZtobFUGztG+E5JsHI71fx/z91pzp90+z2ByaWv6JAYeG7m+5y6Wx/3hs3POwDAR5If2u9ythjg6c/ueMWpTz/6rVSfH0mG6jAebh+jAW+7XdiD3PrGZIHmHNB6hRl4ULZnn3/BfvT8S7a9t29ZmPkZmAMEVghmObDGXQgmEewiuOQShCHjPTDpWU/xP63TOKzYPmqD5QsK1mxvI/fbpcAYwScmh9gBSOjCgJCsrbec9QsjwBkYDtryzgCLMVGKwA3AMYF87Cc7R+nA650S2HOWs4NaziD2NUywjHpkPEosgbDGJfMXgGcPvvr+62UUXPVAUtGqZ8zX65bJNsT83d5Zt1qlaFWCWlub2heRbOOeAHnYZQBbgJDNrU3JJyLJPEfAdf9AtXhh7ZC8Qg1P+hzZV9h/1AAdGxu2sdERyfsisQfoy3+AaNSyxEZSvxeAe3llRQEzGk0Akv6GGUMAkUCmaughQ0eNOAJlRu3eXtk5wGNAG9pJYJDvAyiKAdplCgDubG9rjiDTTB8RXFtf35BfJL+jh4DtqDO5u0wATn+fSzcCRDvQT93NjG1vbYsFKnlpZA3D/CUw5d+nHi8127xuHkFIgmB8FhmozAOXB68JfMYrjcxN2s69CIrzOwKb/Jv6xwSyAYpoM8kKzEn253KVoCsAJQkIeYFtSCu6jK3X/2xYVQAwf+bysA+zNndu0oZH+qxS27GV1Tt2UNyzc3MXbW+vaLdvLUjeG6YMtVqr1UPbWN+2WtWseFC2Q5LfKG9QrVu5QmAz+h0m5uGlyxcsmwNo3bZqjYDthvzJocER29ku2tLimvX05MQeghmOxOPK6prupzIt7HlaB0F1MCm54OuCfqZtUsxIJe+0J0L5GsIncz8XcJBkAkBAau7BRpVqi9RdQtBUa8/ZVpHZ7H3ZLZbNI297m33xi3/HPvTBD2heEbyU9LZsAiylnN24cdv+yT/5J/af/vN/sd6CJwdwLetTdRdDEqHaF/6d3tOd4RKzzZrlOWICbkyWjN8JzoDXSgZgDWCwj3/wV4PvLN8g1AiWlYpiC+kyIMFPdGvtbWHNxhItsW2xlA61Paenx218FFZTQc3UWlnfkPQmaiqS/LaGVcSgNdWZxBeqC3x1m+++Z0z8dGlrD4z7mYS28nfsE/ae52Jr+Nna2tQag0HPGgdoxUazngEOCOwvLi4paYF6hPQdCQcHRa/3SOCZvUZMMBIyAqM6grJ+rvL24Ndjly5cOG+XLl+U/Cb35r4w9mEau/KDJ7YCdsP8wvelD5wdTL3tQmDdkTxBgm706TyphGQgl97GbjeTpfV3Jb1mrCHWmpcLoI/398uS2P8rn/qU/fqvfdbGRoc88Sm0W8cA5N6D9xdgwBYEtc37a/Ff4j86XtPpfNfJf+nkSh0BMKNXEBnYp7s4x942fLXl9+G2P173qvXuiWeTfBwX3xtvReJj321ielj4rf6wr/fWAW/6bu2tVFwofOj+h88q4jokxsL+XV5esCe/9x178snv2FNPfc/W15ZtZHjAejLsezVbWlq3X/rEr9jv/Z3/2Q5KVfvXf/Ble/bZH9kDD16xJz74hH38Yx+zeq1k//E//rG98vJztr+7JvWF3/78521mZNSK29t2sLtnP/rRjwRCzs3Py1dhb8FGPP3007JFAF3s6xurqwLR7r//Ae3frO+tnW377ne+LVbmL37kI5bN5+zWnTu2uLJslXrDFlZW7IVXXrWNnX0r9JM0lZNPtLu7bYP9sFJzsiPUmh3oH7TRsbEAkI4oeRA2LSBbVFkR6BvqtpMQCGPUP6sItD537oKSUlaWV9VG7NHe3oGewV5PwhgJbWNjI1KciLYhnvVdgtjLHQAy4we5zdDu6Qll+IX4u1nkeV1hhPfHd8L3wVflc5iyUU0F+0yylgDictlIAud37JPUnhUA3N2lfZb/AC2ZEtPTU/J3sHv4Rfjt+G74KQVUcw5RKdnReyE3rdSUEIuIiVAxOWhzY1PlSA5KJe0Xhd6C9cF0Duoe0bcnoUZ+aiarElT4KLQRuWRPDDUbHh4IdXj5PqUseLdttVm1a/vwFwrqr3KlaJWKA9+cG9hfAKEBgc/Nn7NLly7LR9za3LbNzW3dh76PycSxJBqJhfi4ALuwbynNAvjKD2OAkgX9S4mAiXHKCvQoaTRNHmDcUCG6s7RgS+vr8s+cmcz+GEgeHu6yevnQGhU/2wL+Mj6HlYZNn59QYgV1jak/Tf3hB+9/UAmH11573V57/bqVdgJphHWSo+Sa1+iFFewxwrAL9Jj15LttdmZCCVHsdex/dxa4744kpCPXQkl6zKuCx31IQIhnJs4T7Pkt6s4edNT5IKoukUgQz0in7wpnuyLmwcTEOFnCVLy6c3LMWxATOFvz7l31U+6BewDwT3kAfoKPv7eqf4Kd/dN8VHdXptWn7RigTZ2NwmYUJ0jT+e78FsdlgJ75nXUGevPT8ShkckoL4qabfBH3IwC5ndqT3iiTo2UItgdArNMTOwHAzbampWFDP4QgQARHHIxJHUnT4xMAY/d5Hfx1OWE+cHBO4M1JP8cEtM+QbpzctXnACs9KDYY3N5xEY5g8Jc8Wf98yAzqCHs1+8ECFf4MACIHOCFo1AdQIFMFsdAZUBJpdXhC2kPc/zvlJADCHEzpVwaHw3dirDuB6TdrUKCX387Hx/1OWfZYghtcyjAEnp3M2V5xqqcU6jZKLI4sVR7WZMsghSfWBVXMwJCU4AtiSoOBtajLbjwAasd28UGBHKNhOME+BrHCkD4HppuR5ZKt7vZ3kNU87pKel+UJtMt4FlrbqQQLEUsPnsCpgOFcoKHgJSwrWs8/p0FdytAMgHeaE5kYKBKZOTJQsjo6v/hS4T0zUJY69DnCsC+2HIwDgof5+yxAYXd+w+flz9tnPfEYBXQ7jd+7c0QGGAPKFi5fs/gcesNHRMdWQ5AA1PsEh2UGcuEYiJ6E5WVptXzhutM2lBD0KzN/0AgvgTwBq4uGjUqvY0sqGXb+9bAvLq1YsVgQQOOPCGdT0NzZP7N8ANOn7mqtBOlLjGZIAgg2MQKJqK2uG+Hz1/yI4zGEvY+ODBbv/4rRdmJ/VXHWpryD5HO4nabLAgOfNJF0NWBQAHgWhVYfO2dfxOU070BaESoOqaduXJKO0r9XjDWQSpA52rH2nSvbH4/awFinKzjuElt5x6ybsB8e1MM0gTuxPKqFGNVJVDy/UuUaeLRV48NeKs/PN78MpQ6AZeSTmefJudMxvT9rDjmtz8zt3FXps23vaxyU5JMebtjhKofktTWKP8Z1GHydKD2GlU+f8sG7P/PBF+4sfPGulat0a3RmBu2IPC8zwRBLPDK/aQRFJW6TrYi1sl9CMQK0nV+ABAMaY5STP6wku/MSaZAQZqPcpxiYBmG6SQWBTVhW0Z84QZJJUJ89WveBysn7Zv5BlVrAjALUE5PQcAVLIeiIB7HsngF9sB6wNvu9sMOyw1yyOgILnVAQQDAAxMAh4f9rHdbxHTFShnmtXF9LX1Ljcs7X1Jdvf27Y89TaD9eXZSPi5JPGAPlWwb2dHNpDA0ODQsGT5ImACoxMbqTqlDerUYUQObWR4MLBiSEw6FPuGubG0sKQ6uv39g2LJ0AfLyysCX1wmuG6jY6MKusGe451dchUbDIjpjDz6nwATdnloeET9fuf2He21SAjCQAF0FZuZWsU93WIdenKAs3Gi1Bz9Pj7uLA/aOD4+prlDTUECyoD4qlGb6xXTuFgs6f6RaUxAExZIrI1HAJXga/w9gV/GgUApAVbuhY1WzVwCs4mEcLf6ifcluMy1s3NzAqyQjUWGm4Aie2aUdkZGUvX8mCuohRjBwpqzXQCY2buR6juEPVS2fG+3DQ312ujYoA0OFcy6q7a9u2bXbrxiIyND9raH3mGLC8v24gsvGxhvX6HPpqdmVEpjd4d1BZvL6wLzbNjr1arvj+yDvX15u//+S6p3v7uzZdQ4RI6bGsGDAwSr+2xrc9c2N3fFTuEdz5+bV1uvXb9h+wcuydkQMA+70SUU45p15pOvC4L4YsuHQJ3bHreq2iNToDFjIsA8AO+S5Qx1vAH9lMhIYDyyTwJwTHIB/hT9qQBxsWiT4xP2W7/1OfvYRz8qFg9JB4C8Wmvd3ba5tW1f/f++Yn/0x39kV199TYAkrYo1dKMviF8t2yDlgmDvwp8OFseyLP6N4Cb7phES0OKxKya1eQAYlqozp7i/2xBPDInPjm1NJKhDaQ9n/YadKfUcT2iJ4KTPN/n8rMeuQ4EQkxOjdv78jE1MjFm1XLbV1TWxYnf3DgQAl8uuviAGNMk6+E0oohDEL7DW3Z7yH3PeA8yufiPJ49Asya4j399DIkSPTU2OKXB+585tvS9AD+sc/5N5cPHiRfmYt27d1trnTETtRl4BkBeghefxfCUQAUgzC/GTsW6qhe1gFesWkF8pFfWqPfTgg5IIFTMfNnEZwKUo9hd2IiYe/GwcAAAgAElEQVQO9PXhW9JmEpV6grJAMVGtUAmS4B8yBwmsY7+SxEAF8wMQH+TnfQ+T/ITmr8oJUBCgG4WBul2+dMk+9xt/zd733vdaIcfe4nYaO+pnpVjHBbWJ5s+RdOMW9ZU2f6L9LNvxYNzuDLS7Ma1JaK3eZzj7tTbwVC+pxe1oSTpvk5KJR+9T73iCh3n0WH/s3Y7Gg94cAHwk/nSWWFE6vhDiXfGk0rHhMSf56LAlnpsz1mUhxLLEB+jrYx8s2R/94b+zf/7P/i9bWr5lw8ODStrI9GDXqX9bs7XVbfvVX/mr9sXf//t26dID9vQzP7Q/+NK/thdffMn++hc+b7/1m3/NFhdv2be//RW7+vJz9vJLz9l73/Ue+1v/w9+0C1PTtr+5YatLy6qtff3ada3btz/6dpudmbFr16/b0089JVn2d77rnTY5Nmarq8vaO0hIBnTd2dsTUPXsMz+w2fk5e+LDH9YZeXV93e4sL9mtOwt2U/8tW+Wwy4ZGp2xtY9sWlpZsSkonvdqXSUBDPYL9GeAQVihgLn4i0rjrMFyJq0gK2OX6pVJDIkq1qiQpklSmp2ft4oVLSrQD7KwdHgYp+ZL6C3+T/R+gTc9GkWZ/X/aS57InotLCPQF+AXPdfnrMhz+xgfiy/Kd660GmeYj66ZJYpszJvnwm9k58IPkzdZK+KiG5xayQy8tP48zPO/E97BvfEWgaFFGQwCdpLYLSzBGASoBvEqc8+eXQ+vr7kr0U+x5r9jL1Yp1ilEnwP7VH4AtkPHGSJD3AVZJ98N15d+w+74M/y75CfwIK0w8k5Zw7P2NTU/ihfh2mQiVFiiVdn+zLYrW7hDXPwobyDvgD9Mns7LxduHBB31tcWJKvhhw0iYzsqST20e/MN9YJCYSo3YyMDAqIZgxl6QB293fFsCZhEnZ0VFxjrDY2N0Kt5EPb2tlUQgLhsUyOZE8Hf2uVQzsE9K27cVOZqXBv+rEn3yPp6YceuKIax8srC/bq66/Z6PCYvf2Rt8uPffrpZ628XzPnFDTE8tVPuF+j5qxd+UVSNem23qGs6tyTZMFY0v/Lq6t2sOcJXnxHMTSdEaKyZEhy5zxE+zkP1T3RK9mUoo0KMtn0Eft7Z0D2jRnyNPibeFtJgv0bOV+/sXbc+9bPbg/cA4B/dsfmrW7ZWxTpe6ubde9+b3UPdHX1yANPBvwIQ6iVwdQWuwxMj5NadZz3fMY38Z37jBefcFmS5Z1sb8dfHCMNbS/bBID9Hu4QpHfqxEdIdm/v2U7tD0eOtCRvaJE/3r8TN/nkszcFAHutLyfWcXSGbXC0/S0d81YCwB7hbuuNNAU4HITbUYF2BnCnNqUB1hQAHOv5JgxSda3Lp8WAZwwMKW8X2TMARuSEU3LUxwLAqt1G7Sx3Nl2aJWb0B8nc5J2P6rg6SBVjWp7pCrNLNYRc1ywwODz5QNmgBOkAmg+91iOgKD9kEqoWsAJx8WSfDiC0OXIxXhgHPPR7S6whBPU0H4P0nmfpw2IKbGf9PdSy1jVBflmBGg8apX+atib+LUS2YkdEUDlx2v0dnOFMrVqe5++ZD9KkHjir2KEARGd0O5ganO34J/M/Ot+SQPZ6TTFBIAIG8c9G16GycuNcietRNdjyeevN5VRlmUA2NWQ+8P7HbW5uToe/ne0d1QSemp6y9z/+AcmJkhk9d25ONRnHJyYkB+VSjkfzzhO7cUKQqfmrZs1Ql5WN5sml9AT+IOtXr9rq2pbduLloC0srtl+uWXcurwO/xvUwJCJEVnIIvDVr0XmrXCYxBM6i3rSAYQIbzezYCMh6sM1ryDVT5qvWXSvZxHDBHn7oQbt44Zz6mUOxmOUh4hkP7rxRs/5yYAAH5kx6fiXzMygwxCzdtunV0f571zX777SdpwUADnY7/Z0kQHUSANzxfNUaknorAWB/wyhp3/wzJsdEdnxkXceO8vc6rUc6dmvnD+Ot7gqBbb/VyQzeo20+MdR3euPbElTSe3VkvbZEk9vveKT73D65kkKzI2LMFtt+/eZt+/qff8dWN7asJ9dr1To7N9/rFvhD4jtz3OWRkblzJqbvF77fRfsmxmYikU4QA9lPAEWXXY7fA2j0JBj2IZdXVRIOgA37HYxfgbnm7NAQRBPgSP0wMXq7xP7gepey9gC+gN9QI4xgR6w5KnBAyVrsoy4dF5M4mJN6bkj8kD0iIx7ggKBcCIgo2QQALPhJfAeAO5fHhiMPvGPFg23b39+SpN3Y4KD15/JK4IF1QI960hi1KL0+HMC2AF8xFAqyTwQuCcAhD5fL5iUHzJ4EyNDXC5Nk0Pp7C+ozAowwHna2d+21114XQwLp34mJSb0ndXXpD4A0xoDAWASEGEXYpvSlJAGrMFgJLrpawsgIcoJ1W1paVu15/A/k/MbGx2xkeERtZw+iv8Tqq1aSMSZoS0CVoCmALm1g/sAGpt8X7twRsOPBwKr19w0IvGX8kDRkTnnNXq//G/dGje3hYZB+dLa4JMAHBgQ08yffQ8YQRkpU1GD8+XxjY1MBVgB3QHIFU+t12z8oilXCXCLIqb1bS8fBZMBf9mDq/xL0U93nLMkJZuXKvlVrBzY2Pmizc9Rr7rJao2yZHGkQVVteva1kh+npc7a2smlXX3nNdrb3bXJiUsHNfK5XpRFWVzYsX+gX4wmAd2+Pmne+L5FgcP7inJ07N2vl8r5keWnXyioMbwKa/dbdReIEzHmY4Ixh3cbGRxV8pZ7fzu6+kg1gXUm1I0gZpl1iX5e8l9fKjnXkWF/ak7Vnew1kfpir1GiWBLjkLZHbrSTSz4kEdMN9TgFtCXPYmcFiEZPocOglHB5++G125coVzUskK3/hFx638+fn9Oxvfuvb9g/+939gT/3gaZuZmZL/FBUlYl1c2SbWNwknkoT2tqb3nsQHOLKhBqMabJn8gpCQFtUDVOc41uBNEo0iUtXceCKoqAQyMZuCL5YknAW1mNQ9xDIO0szYXopoDA322aVL52xyctQyGWpIU6ccyfI9sVOZOwt3lsVMzeRyYiJ5Mh02rqGgMWtI87irW7KlDoS6Mgr96gCt78He1i7JzRNEZ0xY56wHgBHsBwA04Ee0ETD3XZK/ItUAnYHyec0PGOEoAZBEFG2eSp8EeXZsh9cgdyUGnofU+eVLFwWMbG9taT5THxymntj4WS8L4KBvRu+IXWLcFxYXtM699EAuKOz4WVTJDdSoBNRlf0jK9gQvOSjZaC/plmRJ8HHZO+gj9gm3U+98x2P2kV/8sD3ytis2PTUeZEjj2Sn4kOkzetv+fKzPc4JP3slNar1tPPOd5vh4Iqpv5G2+1924YS0AcLhP6uh1WitOdooCWJG66LimJZ5XywPfYgA4nSgZE2Ja7Ecb2J72QTs1/KTwld4jxlPclyIlAWAXD21ggETgZ+0f/5//wP7iqe9Iahddh8Zh1QG0CooUGSsWD+1zv/E37H/63S/a9NScXX31mn3t61+zq1dftosX5u2Tn/xLNjSUt+9//xv2ve98w66/9oo9/v4P2t/6nb9p8+Pjdv3ll+z2zRuynSsra7a1uWkPP/qIjY6M2WuvXrXNtTXto5cuXrDRoSGt475CXutOSgmHdbt+87pde/01G5sct7c/+qiSxxdXVmxxedleePlle+W1a7Z7ULH9Ut0aXTkrVWpKQhweGbJ8LiM2bazbDSg2ODAo+V72aXwBfKv1Tfycimw1/ma/fAiUEHJKGrp166bVKl72YWpqRusXxi9gLnsWeyPGR7XCc7Bee4MiioPKXhokJDFK4tilp0lIwSeJahDYNYBbJTTt72sc8J1RXMH3kuS0atxWrRYTCwNIy3fw5zjHAlAiP50juRHlNdQdKiTYZBK1E/wY+nl+fk7Px0bjU2kVBqWyas3VFPDVuJa4Qj7vCifcz5MhDwWyYzPxxzIqG+WJ/dxXlVIanmiIved7qMp4LV234x6fqge/HcA3Z+cvzMonImZFqQD+I0mI58TSIX7mhghR176C/+ZJ2YCVLqc9Njahz0lmvHbtmhInGcfeQq/6FWCde8D0JUETX2t0dMQGh/qsfghQD4DPO+7b3v6u7k+yPCxq+ZLd3VYql2xh8Y5tbKyrlu7+Qc2KZeoWeEznkFq/WXwYs8Niw7qz7FEZK5eqViu6r8H/9Q1SrmFSiZLsvbduX7eNzT178P5LNj09Ix/91utLYhTXyvjN3ZYf6LZatQnMNmrE4Dy+lCl44iqxlWyuy4aGvBwYvvbtW6tWPWBP94crIS2Lwksz5b+7i+RFxsbZypT00WEjbHfRtEY/2cvrVMMccj/ijf7EONdJ3z/5/k3VtTfahnvf+/nogXsA8M/HOL0Vrbwb9/KteN69e/yUesAB4LA5JWeDMPwpic1kQsRdNL0/vYkN6NTX5nlvOQDcAnkfbUKSDpX+VTyMNdmS+q0CBe3FGlIHt44vGFmYacZPHIVkEMLtfXiSQPPdAsBqY8iY57CSAoA9fzoFyHRq65sEgNMB8qZRSTksgW3ZzAyOB8p4TRM0Tb5/FwCwD1GUZmqqsZKlipMJfqQMz36vXwJbo3Sw70GHFJP0OADYJZQ80MH1qtcCKyXW/k0Grx06Ce8VXsoZWh7IB+jsIus+jJuYmCE4r8A3gS0BwDiWPZYpOJgtdocCSD6Qh8oqdRZsAgDE2RRqp0UmcQR/EgZaAFDFqhG7LLArFZD2Wi6Oz/nBAEZuk7HhwUK1oVENDOpkEiezzOdGZKbHg3kY9zDGapekSR10cCDYHX4FECUbCkvF26Kgn9hYIbs/rM8kESMBfwPYoVs6ezyyyyLoIDJIAEjEJms1Bzr45Xp6rA9pzcNDBb44CCKhRxCOjNjr16/r8PWZz37G3v3u99p9D9yvgK8ygcmwDdKtDiR6H7U+pz10dDSUFIGjFA4boCT/jfqNoGK5Ytdv3bGXX35dLCnqP5XIOpWMuddik/STGO1+sBBLTOwmb1diiuMWERjWjvE75O7MHg/OB9zdawEnR9ZQs7BRt5xVrbtetr5Czh57x9vt0oVzCdMmnZUaA7UcRh2MDjVN63W1V9KwyGYG+cekpq3qPLVZnhPOS28IAD6BP5IGgDvGlxIwrtX4Hm1iWukhmSpBzSEa+aMGPG7N6fdqsckCDJr1jHydh7wmMcliPeX0/tT+nDBxT93M3/oLToZ/Y5ubUb67PyqnIoTpfSfZnprjkqzhTq/ZMdCYLCJf83GwmBNaO86+/+6TP7Cnnn7WujI5a3TnrESyi2TWM9aDQkGQbsaWUwMN2xLBAjEfBBhkFHQAVFCQDNa3AFeY9MjceYCI4FiswQvgSLCJQBHBfIFGAQCGEQzjA/C30Nuv/QDwUAx+7Q1dCqQRAMLGCZgulxKpPk8EwVa4zG1kOPr9vQ6kS5DD4OxxmVrVeESxg/0msAOxA2KF+PdQbGD+sn+rpmQ3AUMCdDyjZlvba7a2tmCl8p51d9VtYmjECpm8gkr0HbK6XsvMVS4y2byA3t29Pdva3rFSpSJgksCUANNiVf2JjCvJTrlsj+qBwgCem5ny+pySIEQecV+gEO1lT2efIIhKohCg5uDAgEBg3oPhp/8iW81Zc3sKoMFGEcO3QA1eUzJRpeysFMB3pKyRBCQgR38hb4fEMGxsBU/zsBErCkbSWdQHhVEDWMQ4wYpANhCAFsYGnyNjy2cAwAT2+vo8UEiAlUAlwVDmCIE6AqfOLgaE8zpyXE9b8FMAO2FZ3L59R4Fj2sl/vA/fJUAKs4SXk5RiX5++w9zyWrkVvQuBxVw+q/4rFp3ZCGgPCCyWLu1oEFBGZQO5Y7OLF2dtYDBnleqBJwXkzHpyDdvbJzAJ46PHNtZ3bHMdRmNNLCoY2dVKzVZXN21xYVVMXgD9paVF1QWmTmM/sr89h/bQQ5clqbixuWorK8se7G1QcxjmsNlAP+zuPslIwxAplw+s0JvVnGKtA14jy7tXLIk5CgOYtRv3ZgLVLvEYVEp8FSU1bFkr/BDoZa+MgWklrBUKzvKR3CT1+8quIhB9Kq1H3/P9M2cF06fOjCUI6qxaAsWM2UHxwM6dn7NPfPxj9o7HHpPs+ZNPPmn/6l/9K7v66us2Ojoc/AZfTxGUjexZbA4B9QgAR7lh+c/B30gCkCkwJr2XxkQ/95FbmTMup+iJJM2kmMgkdfaN/hfr/wZ5/CRgKx+11cYr8B388GxPl42ODNjszJSNS46UQHVRrHvGCrcedZXFxRUxvymtQZkX5hprAxC3q4sawu7D8yzAWRJp3I772Dvg7B0AK4rrPamVsWKdVTUeg0ODShjxRFRYSJ4MRAAe+wmjf4NEIuS9YfXDFqtRF3zXfWrrMgCJ2F/OQu4OJT34HYw1At2wzfpks0h+ZD0zd2k7ewJ2jbajDuBzx8ROGx8bk/1eXV3xZ1ojMNNhNTO3PQlEvjx+JxthYHG79H+ThQ07r46Etsr3ADQj5Uof8nfYbF3W3ztg73zsUfv4xz9q9993WfZZRyv1nfunfvTq4J2lPjrCCm77il968j3iFYkPkjridvaMwtpsce+iz3AXvlTH+Ezz/Hn3PlH62UcB4Pjb1jUaXuLIw95qALjZtqaLlmpJpwS+Tg0Onx0f2mIiih/vh0TZENYNvltdyWa7O5v25S/9S/vjP/lDLz/QqBkwIUkflQq+EIBXzebm7rO//bf/rn3q079uW5t79t3vP2mDQ/125YH77KWXnrd8ocfm58btqae+ZT985knb3li3X3j8Q/Y7v/07Nlwo2EvPPm0Lt29pz0dSeGtrWzV8x0ZGtC4r5aLtbm2pPvnc9IwS01w9qWZ9A/1ikD7//HOKfZy/eMF6+/uUGLK4umIvvPiyPff8j+zmwpIV+kdsZ69kSyvr1j84asNKPnMfi/2IZ+OH8F7DQyOqhYrPgC1z3+RAiXIcR9m3sQdKtssVVGoC5ij+J2oZM7NzAuNWV9clM8xZmQQ6fDreUyzXMizUkvUP9GovozYv50BYx7BqYbJiQyNg5r5HwUE4+dbEClBt8aRDGLokLAL4+V5Vk8+sEiQolQTlBa7H56H9AJlEMORrhO/Qt+5/OXiJDeVaQF7aSFvjyQQbzF6gdh46I1kKL7mszrUAuTwXPwh7SFIPLGkpK0Q/OcRqAHvx/ebn5wU+ktS4sQVjtqz35d0B5vMotBCnqldsdnbcJqZGNH74ClLhUiLPtljb+ArYZJfsL6odszOzquHLM5gz+Ld9fQPyS5eXl+zajRt65sjQiM3gP42iUJGTT8J7RvUK1gB7CX4TyeG8t9i/pZK+Q81l+hngm/2P88Pq2rKtra3a1s6elUqU32ioDIsS1zNdluvljOA+//zMrOXzvVLCWL21HeoAm2X72PeoaVyzepHkShN7d3QEH6xuG+t7VkWyObCJpbTRj+pFqM9bI7YG2Nxt8xcm7eKFixorAHP2VQgA+FrXrl+zH/3olQQAlv8RyBldsLZx1XxDUw6T1GVKrogUY0GaJ8GQxWQqr2GNIl5zP7yL3aDl0uhLRh+r/c/T79vqV51+/b0rfl574B4A/PM6cnff7k6xyru/y71v/Mz3wGkS0PFwfOR441Fk352OzZL0wPCbmkzJczp0Zfqwf1JPp4Kvrbc7pm3HAc4BrIzOm/+ZAnMTty6cLE8c/ZAP28YAbjlIBgBegVndMiWVHILR6WC+j0jLqbXlUBpBMAdbW0HoI4OU4HApADp5n6NM1pZjVwJkNQPcaltAFtJwgcDJJuIQ6n4269TqvvE2TWywhS+ZBjnSEpFxfBJgLQSQIyM1fq+3v1/MFJzktfV129/b0SOj/FoEIZOxaQsMdPV4BiDXA0DhtAvwSknOtSB7sX+CQ+iMLAffEiAykaLjLbxObQyAqw6g7h9qP+Z7FcwngxTQV8ywHiTR6pJpjiwwr1fclJ/hNQTwxAKvoUaWs8NjrTmvKyxmcmB8CgBWVn6ocSz2bwRdedMguywAuJ0B3LbmtKZijeyja8nHigOmH9LUGwLIewLb12vmRVA4qXEcgppegznUlhUaGVluQk2a/RFqZYp1EiSf3fN2uT0HGIP0dVizMBSo/zvQiwRmTodf5EI5IM7PzdmlS5cUiCaD973ve599+tOftkfe/ogOOCWC2GJIeD3gCFjSxAiUJgeG9CIIKG+cix78DRJHoRsdPPLAreqk9cCqrdlLr9ywV1+/rgxTSeZxcOViMXR87upwLDk9r1MpO6EJFGx5SyzF2cU+L4MtTAV4/F4eHOHAohpZyoAPfWwNy3UfWk+jLgnvmdlpe8ejb7OhwV4F5Tg08rO3X7JdJL4OG1YoIKsGi2lXbLBapWJ9+YJYa7PTEwJcdHBvkY+MhoN3CYzLwKY/ArinQe7EnieWpGmMohFL29E2axu2hzB6KaZtsmGG+Z5myIetI+YDxOC8s6CR0fTxIEhB0DyyOR2sb7I2m7VfHdz1NeSsbf4OiLK5tWu7B/uSHeWQDVMS+cqx0WEx3CSNJmmq5lzw/gobb7JPtiZtxHV61/t+ap/22fQW/bTdN72cPNvglJYmbk6qRangrf+6ZXNK3bItyqugYfNHgXbZyeAPxH2SWmMHJVtaXbfnnn/Bbt1esJ5sXuBQhQC9EkcCQEgtdtlypGml9x8YiZ6QxNwgGM8TFPgBGO3xWp0E3WGsSd5OSg5hvw8y/3yf5Bdn8bnCBaCd1/uFEeA1HCPLgn+7/J0/E5CTOwIsIgvqTF2X0BfgoUQTDyJ4HzhI6PsXyU4ODIiVEaQCuYcDxVkFdQDnkK+HnUBdNrFMSO7SeqAd3BbQlcDWqi0tA4juWH9vzsZHRi1jPQLzWANI9hNcVLCq4glWsOMAf6NKAjUuYeGyhqg9Vi1He+OATC7TLVlWWGfDQ4Ni0gK8YF9HR8Z1TxgWMAgELu/sal0OjyDbXAg1uL02Kv3GPsFYAf6ur6+pX6anpmxkdER7DmCeAOla1dbX1iW9yDvQR7BAAICr9ZquIbBG8I4gJG3C1lNnl2s3NzYUOBULJiS00f/cv1qpJn0yC8MwX7Dbd27r/oCBAFIC6pEshyEdpL4HAH2QxK1U1b+whWFME9RdXl62MmzxRsPlIke9DjFt8PnsyQuRGUOAVsxISeG55DkzxiURS0o2IKBMv0Z7CMu7ty9nuXy3DQ3DRulVEsBhAyC/3/IFZ+7y/jwWhm9PT6/Vqw27evWqzc3Oiem6tb2tADVyz1OTMwr03b5123Z2YDsiEYk89q7Nz0/b1PSIGMcEM3nn4aEx290t2+2bi9bTw3opKHgtxZnDipIwCJROTE4JOMM32NjctuWVNQXVMd8sDZRVlMwV6ttrXbBWFKT2oCC/o3/4N9cquB0k/SXzr9qCboGUMBiSvhzwa+4n7q87gOny2v5cLxkQg8UEXb3e9blz5+yhK1ckP/zSSy/a17/xTY2xmKrheQqQp/zi6HcK9A0MYNUkl2Rz0w4le1ywjS15mUd2CX+3KH/vz0TqPgQqEwWEZlKov5eDxIkEdFsZBBeJkUSK21kC19aw+dkZu3h+TjbU6z3WBYpjY2HMw2ADcC2VYP05sQeA1buR5wUZ6FBihHHGfnpt97rlJJeOnUAyFFAfptqwgFXsXKm0xx2lOMAZhnEncQPgl2QP1gh9Ozo6LptAbV4SE7CxCiQrYaKhdec9Hs4aQXo6rkWXnXfmG3sIAA42iTFkbbu0OPaWwLaXE4jvgk2jriV7gz/X5VljMgrvx/5BcgJzmfXMv+lDfkfNdO4JKAK4EhMTBd52AQCH/oT924USAexo6p13WW++1z77Vz5tf+Uzn7ZCHkYd5QHoe+a0l/hJEh5SsuLNxLKwX7e5CEfP2fGYelavp+UU3OrotJ0vdec2N+KuPKPjUMyzyD+n1LdSHkrz8W2Aanu7mq7XCTrKaUe504ud0KV+7DjqKbZ0V8pgtF/ZFX0/1nbyHE8pic0KRxtXRNFZLSin0X91jxNgi2NZrWqtJJ/jmWefsn/0D/8Pe+oH37OxiRG/GEUQAYz4UazVkn38Y79qv/d3/55dvPSgffd7P5D08Ad/4XGbm5223d0NW1tbtJ3tVXvy+9+011970QqZHvvg4x+yz/7qpy3f1bD15UXb2dqWVDK2hf3j3Nw5JYSsLS/bwf6eVUr7luvptrHhEQHB+CJi2ueyqv/7g6efFvB7/5Urtk9SUn+/rWxu2Le/+z179rnnbGt332bnL9qh9ditO4s2ODiq0hOAf9gEfERswc7OtmzB5PikEsvos+2tHSuhNlIpW6lSlK0s9OVCslteCVLIBUtOmOSk3d0EOHzt9WtKrGZv2t0FRPayJENDI2IG7+zyPNQ//PCFjzM0OKR9E2UVbHGM42CfYgKaEiJJPsn0aO92/2Q/7G1hXw3M12h7VV+9z2MtgKX4m7mMq5N4cmRMBED+25mvvA/tBNiNtYjT6jZMXZIKpcQDs1jKHUF2H4l+Sq8ogQf1jrptbGxofCMD1P12T6LBRuNHwfam7AbXIsFMIqfbOFPfAUa7fTu06ekxm56ZkO9GQs7mxraXIChX5dth/7G5/Mm8p2QFNaYBWEkgXFlbFgiMT0ftZ8ZHbSyVBTiTCD8/N2v5QkEJlvRxZD7v7+0aa4XyAOrXTI+VSgd6N/mw/b1WCUmltB3pahjAi8ubVjrgDGQCfUliQ14Z0b7CYEaJWCTZMQ+9XvO+lberdliFFYxiXrze4xu9I1m77/K8+nBpZcm2t9h7GlYvN1QrGLWObJ8nl7EX1UvuX47N9EthYnpmSsmd7KG9hX75Teyzzz//gu1vl5PEWid3hISyLGMcso8CmQK56RYJ6DZbiF/Aj84/4RCbJMedZUNIqXs2iRWeTOghiWDhW5LSz7qfnaUB9675ee6BewDwz/Po3V3b7636u+uvn9ure7qziU+cOPhvUeS1eWA4vnvuGh4Onl6IyQYf/fgGHyudGZrUPi7tblgAACAASURBVNGT9kSP8pjrWqlwZ1wubff0xjuQd/QnyFMFJCACwA6WReAgvPdxgHX7TcNJpm3A3XNOBfYT0D+FrHZ8Qw2CB22V2Raep490yA6OhUA15OoI2AXp4KTOqgd7I9DkLKoAQEZwvH14U//2tgYQTHVAXZa2ycbyxri8ZXTQ00AjtQdzXncvX7D1jQ072HNZQgfR2piZacZyOHxyX0A2DkGRAYPDr2BRS/3bcI4PSK8OJoHp60Bluoavg5UO1HswzpmcAW4QOBeZGnwecjEiYKrAflbyRvVq2evnZpHqDKyO0G8RAEkAPNoRawyHMU0O01EiL4ADklsW8zcFsPrAN2deB4nz9ml5sg1o3s/XsiJxfgv91QGtBOiNfZgClqNj28ICjjcgQBYYDqrpEjIrqcdI/5K1zM9Af78CYGTpMop8hwNblsCUavH16BBJYH1yclIHGAKPqv1oZufPnbcvfOG/t/e85z06YOnQqrpnDuw5jyfUxozsa4HSQRrRww/+0nHJhb9HNkMXcnhx3SnDmSOeS1zfWlizp5550YqlqmXzyMi6LCcBYAU/tT6jHHacSwH8TeyAtzNZ54EpmmSNHmfmkyBROqzmb0xwuBsWC9KS2UxgddH3DQEV2Aaypslk5z0AGjggkgVNOwqZbutSHb5uu/Lg/fa2hy6IVaPM5VChiw5T76pOt7PJ3UZ4fyc/qbyWTvauaXbSYa0wGMk+kZrNAuBdJiruQzHg5GYFgIM2BDZKbEgAw2QNCMpTi3TvwHb29m2/WBbDbWCw38ZHh62v0GsZZQIHGVTwfIJRKQnLKKHIPGWsNrf27NVXb9hLL79qa9tbVqxWFaTI9vTY+NiozUxPqFbYxYvzNj894WyBmsuuOxDh769zY0hY8G0gJoPF8Jn3WLNHWsKBYQGHwFvL3ujsiiam2roBpPfowN863sE49jfhLieAvzLTeoHj9vfYrpYNqSVe21S2iEf2JrLNJwRt+BHLS8xfl/SnWT984RV78gfP2t7BvuRgWZ/OyPaav5L0rVALzAMCSoIJe7yulUSbByt9aDzYDbgCgElAgRkapcVc1rkcJNh9D42M3zR7LtZW437UEeNP1ZAMzIjYTqUCoSxALbRQs0ztCQCSQF6BdS6rJyAIObdQikFzLMj0816qlRbqemKLaS+gCjLSYi33dCtgBBuDBAbWFqwbao0j+bu3u2k3b1233d1NKxSyYm3yNEDI9bU1MVVnZ+Zkw2FBxPrnADgk8jgDFUCP+rc5sUIq1Bs7hKVJLVP6rCoA+Pw8wNC82DHbW5sKpgGmUmcMuw+YiA2LSgsAmLCPSWQp9BbUB8hHex+43C97D8+k/wkw0l7WOt9lfGAIr6ysKgA4PDyivuf6hcUlgVMALthUfkfAkgQa5gUBQVew2EskWQG5Gce4VxEwZZ4BhlMjeGxsXADy9ta2J6N0e0IBNhqZWPZCAqYjo8MKjGHDGa+x0TGbmZnVcxcXAaNgAu4I/CVgTd/zXgTUxVyBWQSwFpiCzBF+j71booRBEcDY5zQAkkAi6rH1wnbN2PbOpoKMFy7M2dBQn62uLerf4xMjklmkFiPBUt4diWYCf9Rr3dn2vrh08aKA9TsLd8Q8yWd7bWR03PZ2921zc9vGRqckD02gcW9vx6amqIlI0kPJxsaHBF6vrqzZjeu3bW8XNvJQAKdMSRQwNyenxuzy5ctaz0uLy7L1JGwdlMqS661UImMcpRHkrCtaKzBu8rms9hFPzHBpcl+3Pm8ik1N7u5Av3BqAZwdA3RVtJsbF66PdkwRvqB8u4E2+oScgseYImgLwf/jDT9i73/NuJWB87Wtfs699/ZuBzeTs/VhrV35aS6JUc39I29qkHSnwmN976QlnyHvt55DcFOqaMy8SNZ1QvsSBvrA/xXNO4kL63ilwFfuVgS1Okk1NAVr5NiGRBHuCos1hnf7vEtv54sXzNjYyZMtLS7a4tKBkCOQ5sQ8ExZF/Zt3BoMeOYFdKFRJ2YjKWMwdZ+9hv7CDrALYT9oG9F1CAfuW9Wff0Of3Aflwu79rhIfN5TIkbAkxV//hQ7CeY+QcHZdkvguLcizVGIh21zJnDJDXEmpKuZpRzPwk2bii1gr3VPkWJHIDpIFEq8JwknCrPdOUJ3tfH22v5CjSYmwlAhIPn2KrBwSElhGDPYP0x5vwdtQIB4DyLsajAGqOuqNeDVDJhrHFNGaNuV4OpVgAFSDrqtbzelb3B7C/90ifsc7/5ORsZHrJiCXle3/Pkv4TSC75/up/WonpyZOtvT2AN66fVjWyb4U2/V5clC8D9+eYjjvoZideQOvKkXZozhWqOBUjbv93h+Sm/rOnLpF7vFAA4HtPa3bDW9Rg7JXU+jm5Sin3fyZVL36ezq9f0OZO8y6T57cB6THSNrmfzbKY05aBqpHIPlMPo5vjuYCDJChvra3Zn8ZatrS1bsbhnL7z4nH39G1+xvb1NlYVgz0UeWj5Xl9nBPvtk1v7m7/yu/cZv/bbdQXJ5aVVKChfOn7N6tWT5XLdlexq2uHjdvvXnX7WXXnjGsl1mv/TRj9nHPvSE5Tjz1Su2ub5hO3sHtkvd1WLZLl24LN/m+rXXrLy/ZyOD/TY1Nia1mLiWOW8Bur509WV77fXrNj13zt7+2GNWIYmlUrKr167b9596SqpRm9tbUnrpyeW1101OzFhf36ASNVif7P2AujBA2f8fuO8Bm52eU8bL3vau7e2wx+4KAC70ZW1gGOZxl1XLh1bcr1m5VJFdwgfOF3JiD6N0wH7IM7Bh+Csk0mSzJPux5x7Y9s62lfGHenuVfAQAzHX7+0X5D/iz/uPKIFGtxM/vKOBwVsL32VWCIjaI5BoS97ANZQDUkBhNcjG1dOk/9gkl6lSwZc5Q5Z7s53w+PjEupi3nKnxfV/vwpMko88912PlqraLkHSSxuU4gelDwiCVP2NDxo7CTtIvzAr4F7xXVOHhX4g4kk6GwQFJj8PrlI/B7JRoODcrHpC4xCWuE3yA+UEKExGpAzHyuT20hgSkmlNKLg0MDqvleLhdtaXnRtne2rIh/dggwiV86oH0HsJu5PjM9ZRcvXdR+iQw4rGz2xv6+Ifl1rJP+voKNjo1of8BfYx92RZS6FUlcyLF2qra0uihZ8p2dmh1SiSBD7d8u1ekFlM309djli3NS81teW7HV9R2rI3EWRQ5JNPWaDWYAxjrLms3MDdrFCxfUP7fu3LSNjYr88jrs4krDsv0ZI18gKo8JSM50CzR+8MEHdJbgfEyMrVKqS+3jpRev2u6mx46i36U4BH5Ztst6evGLnPHbKHuiYzxDs/8k4b0wez1BFP+4agd7qOM0j89nOfw22xATz5rJfomFTEothPhpS3Akfnb0aWcDoY+J8h13tD7LS9275ifaA/cA4J9od/9UH3ZvWf5Uu/8n9/BWAPikgidvrE2nHVDe0ERLZzI1uTcdG3gaACzssuWUktqoWhrXfvCLv/RDXOefBDpr/ro9mJxiW57UwwJ+U4BcrHMaPIzTByeF+rYAwOrLVI1ADz0G4DOAj53uHl45Sgi3shVT7K2InwbZnQjWxnbjNCHHHA9yiVyzgLyYpd9hFrV0LY1pgg/xgN0CQIfgl54bs90C21P11LJ5BUJx0Pd2thPg9jgAOEkQDodrgiUuZ+RZ8ZHtAEOxE8CfNF9BKmdmHCEzhMY6Q6rJ3vWglAPGfFc1gIMksn/uYADsjEOkKevUgYmZ/U22LP3DAVaB7sDqVfckILAHoOOPGMQE6iMTGCZDzaWtPDva55F3cQTyT7MAp09dX55hnUUWflxHQd74OADYn54GogID2icgEUXvQ7EjQ+287m4FuPzQ5OPHYY1sYVggHBwlxRgYIxz06HQOKbz3uflzOoRRC+fSpct24fxFZTV/6EMfso9+7KM2OTGhp3MghaUQJb4JmEnimP9JF9UjRZrdQYqPIITYMWLleCDU115g/chMwKaDHcE7ZW19a9+efe5lW1zeEPjLO1dDAE2gqGrNhQCHqC6tAHALgJ4OnIZ2CbhK9XNqxjTRrg7yjZ7L4PV9EpAqBK+Zw8xJSWEFYCnKPDMmDnrBIO6yfE+XsosnxsfsPe+6YkODeQUDGS/gUzEBFfj2/pZMYMD1BIq1JF546xOLnopWt8OQ3mYHgCNA1vrdttBeKuDu18fvNr/vILUnzDAhD0oVZdw//+LLtrS8amXJ3QJwDKj24n0Xz9vU5LCAANYfAQ0OkMsrKwJdCKTAUOLdt7Z3Vf/5lVeu22uvvq5gKFp1dYCCsO4lOXtYs3yWw/QFe9djD9v8zJQSIAChANdot4+Zs80iczMmJsQOPLozxnduzhD1aYft8zjSyhFr0RTFaM61s5mUkKB0zN6dKGycpHYRH9Rmu5tLKJnX8SX1qzCRFAyISVJ87KiNZXIZ29w9sK984zv2oxdesHxvr3X3ZH2dUnM+yGQ6m86D8pqDYUzS7DexvEK92Civ6jXYXNYfkJE2KdhPrVuk7mBKBEWLmOgS5fZ5IMEdACQAPr5MECsBlbMoJQQ5eaoxdruEKcErlwYOagVKbAhtb2BvA+MclQUYXQFo8n3EQSgx5khCCkxTnikbKgA2lCgQg8LLQpYOYMfVJQHc092wUnHP1jZWVfuXz6m9RSAXFgv9So127kngEBCHNiADTDDRpfFqAmUEQKnmHMlPXWJ0wp7nnuy1+Wy3TU2M2ugwIKonumDFAeiQSMXfgeUGiMi7MIYECWFBEHzUHtBAxrgS6h77hKpWAQQ9+DNMXTUAjXJJcn2ReQv7Ynp6WnXgGEv+41lxHJ357QE1QE/+hF1CkJWgIWOKzYApAisnKjG4Pa4pgMc9uAabC1vJ2dIVGxoeFKjKZ6rhOzgoMGtpaUlt5LkAwEg7wkZkT6REAu0ggMt8iHLRBOOcTZ5VcJJ/AwDRVj5nPq2srilgGcr+hdp7eQU3BwZ6FVhdWnK295UrD1hff85u3b5ms3NTYkxub2/K86VmYqVUtfvvf9AqlbrsJo2BGU17t7Y2xT5BUlHy0pLuLEt2cHh4XPv3xvqmZD2Hh/ttZmZc0oqjo4NWqZXs6quv2uuv3rB8jtrOw3ZwAIMeyXAYST126fIFsb9hbyN5iXwwiSAwfahfh+oDCh25DLK2Lu/MOmBvhIWUzfZ4SYmKM4OajMZWEDieYATkJkCpM1vSgGs60c5Z+L4JRla1+yLOeiOoff7cvH3qU79qH/jAB8T++epXv2rf/d73NeYqjRL2iQgCpxCwlgQbP4c5yy6xyu1/b/u9zhP/P3vv/SNZlt35nczwGZHem/Ld1d6xmz1DzpAcmp0hOVqJ/IWiwOXqB+kXSoD0n0gCCEoAqR/0AxcrAotdCKAkQrsLckjuzHJM++nu8pW20vuMjAyTKXy+594XL9JU9Vg2l5WDmq6KjIj33n33nXvu+ZoTE/6UnbOnIw5UK2dKrVPKVaOFdiQz0mcQQCCTE6FARBMR8LCYJIdG8YsqF4vTI5uZmbIb164qlvA7nglXnNV0DQMDQyISkG9AuOC+QsSIrizEAB9TdzvynJJ2Jm7VzfPksdjJgiKU0v+SuM17BYQzL+gbaTY8PCjQAYIcAMjG+pbiDAV55hDACTEBAJniPc8T6jB6FJ+EftQcj2NkswXlxKgJj4LtP+MY+2sq1ur4ovg4AHzUkBKX55U5yT12q8qm1hr6FGONzY3lHAWi5BgD541BAgFAiNbVUomForgcTLq6gn1r7D1/LAKFLN57CrrPqLO43tFRQI287ezu29bWrvLx3/md37EvfvGLOn6d3tuhhiASYsiZfd8WWgukWuREd4642ndUAlK1iCTtOJ1SXLQFimTWtPj0dDKU5NvppObUAS4qP8Q8Ptn/pPfl6ZM69yDtPFg5yikQO0l9Lng9dboXD0cgrPosaJM0Oi7V+5s+9qeDoHrBO89N0Tx59Kw0gr/hPMK9iUSITBckFne5AuQjb4BEAWmS9ePdd9+xb33rm/bxxx/JpvbgkD7rALjEaSdyQyRivwOZg3U8lylZPtNnX//6b9vrb75ta9s79vxLL9lrr73mZMsmRLZua9SrNj931z788Lv28YfvWk8uY1//2m/YL3zhC3JPOmnVbfnRI3swN29r61t61l975XWbGB+3+3dv29H+no0ND4mghi11pVyxvv5+rcc7e3v2ne991x6trtmlKzfspVdfsUwhZx/fvW3fffcdu/dw1jZ3DqQSrgEgsu7k8jYyMmHFfI/WKM8FC1YoQrjaFmg3PTlto8NjZk22pl0CgCHZZXJd1jdYsUp/D9HUVh5t2MbqjmXUs/tYeeDkJG0aKloHF5ceCVzjPmxtbkvZqzrECa0mmnZw6O01AP0gUREfl1cA4GtJLHFyCrGpYOUSPWfJRw+D0xc91n3d5LqIw2o5kYfgB4jJPfCcQo5dIoyHNQrS3X5Vfzz/hnzbLetickms8YlrIkCdnNj21o6AbtZO/9OtHCWXz9jlK5elXF5ZXbH1tTWJCSDvyI4aC+raoStycV8INSau0Ql8nmdxruRIiBn2yVe2NhR/OQa/Yy1jXLHtF9lxChC/YKsryzY3Pycgm31GLlvAx0HfHec/jwe9eSvlHu07ZTG9taH/AnIfVB3g7imVBZJzvZBDh0cGLZfrFqhdre6LrEiLgJFhejzjHgHhr0d7S9pwsEYUSyXrHxxQ/YVckryGYy08WrTtXXc7SlwDtYXusp5S1i5fmrb+/kF7tLJsswvLro/APYX8JYNbSdjnQjrlT+PEMvluGx+r2NjIiObto5V1qx6461CzfmL1/aZlixnLFtwKPBLoBgd77Pmbz9vo6LDWINm5H9RsZWXd5h4u2v6WO9UorMSaSnAZwPQwUwr750N6cLUDnPKZCAB7eUCXynMByQs1/cGeA8sdTPyOsHdqwUnFT9Yu8sZKX4/mLS4EkdAdVeIxX1PtKVWvvgjofTIAfAH4m76GJ4T4p7/++x+BpwDw3/89+GmdwZNSrp/WeTw9zk94BACA28vFjx8A/omcvlcKwlc/fgPi7+pYATtPKb35alcdztakz93oxRL3+VucWJg4d/lLbIlO9+A9vbnrBNYcvfTCZbTHvRB/Tq49fV9T4xXADRRxUVkZN0MRYD53cU+dogOkvkFPCjixxt2Rh3jRJbLoojohAYCj7UjsqZyogH1zeNEPhQI2D1IDHXuhhne75RtJrFvPtovufvLKrcRQd/Usr5YrfUquKS6iCsKmSWzw1Aa6XaAKH3IJhVjzsQ9wTKQ4jgNsFIbdCllDHu59VFhp5xB6gyTb0bT9rhKxYJWd3P8AAEu1SY/gtto6ggEAw2K0c1wVsSJQkLGMwOqcNmdiHB5TcAb84T1hjILaNQEv2LTQdzIFODdle8fmgqJ47B8aLa07AeQfNhbEgmQEgRMldNik614KDAk21GGDALAdAYT2/I6ATlBlqpgP2AYQ61cqRXDWi/CuKPF+QAyxCnSyTkUp4VZRbAojAQHQEhYum9iF+Xnr6Snba6+9ode47xTOf+3XftWuXb0myy5Z1tEZKtgicwKar0HsDHjpQKOrwx0wiqrS7qByDerhIBCXCgQLVvVGztrHtx7Y9z+5Z81Wt+67dWetGa7Li7puh+cFzxitXL3q0y0iVh5L0+G3DQD63U3hpcm/g8Q53P50NAw24rKedattvzwKtw6ycKyoLJT9WuhLrDFhzI5bVoDo0Gza8OCgvf7aDevvpW9nS8V9FHgqBFMsVYyJ1thuQy1w6ZQDgz+ep/zx9Fq4upRd0rnopZd2k+uNQHFqmxdiQCisaQ3yeRna/Im8gVLo9t2H9r3vvWcra+vWlcnpDz2z2GwDTMGeHh8blfU14G8fJJbjhs3Pzcnq8cqVK/aln/+CQK0PPvjUVtc2ZBsLeQAiAHtjqcCDDT0AcBfEEjtWv7z+So/NzEzaqy8/b5emxjRPZB8XQAO3pD7LDm7PovRTfzaOnwcAf2bw94cNKGc+l15zO3vaxTXt4kNdkDOFrzyzfsYLjmEoFAlksw+g0mjY1t6BPZhbtI8++dTWNjZFKnK3AC+W+3qCHairYFU0V0/DdCHBVYHeT9GVcxS1vM+k9//lT9p5AoAWVj4/WDf7ms7a5srxWDQH8HVFWVHt71BuAD7zGX0n5JaG96yMdq7eDxbVgqu3+DL1YaNHcVf8bHAgkNWqE0BifzSdUz6vQiPXHRWPHkFY+90nF2s6CvpHh1UVagF+6U9fre5Zow7wgepgT/EU5j7ECYqGPB9YMRNr6CFHXrKxsSmAkZhBbziOzzMnK2uAttaJ9SpnKLrS5BilJraCJ9bfW7aBvl6rlLE8zgospaCpNdKwi2Wt9eeBohhjoiJq7Ldcr6v4xdjLFhoFyJH32mRcxkZHbXh0WOMDwMt4AOBwn+g9z7hjYYzVNMXBmZlL6hsMQMf94jsA8mUDmcu5Cq9a1f1Djcu1SYFIwTfrNoO8l89G9Sl2fkwL4gk/ExNjUljQT5nvQiUMqQ6rQMBerpH1EGvcaFG9urKqwqL3Sz3R+siah3qFfqYolplHjC/nyblxroBcfF/1EJUPYJ0reihqcz9Rb25vb9rW9oYK8NevX1bP35XVRRsfH7b+AQDgbasdVGWfyXXdfPZ5qQ9nZ+/Z9DQWmq40dtvallTBBweocFAjHVhPqWKV3j4V9oXRak1q2NjYoF2/fkkAcFVKsE9sf5+eeOPq+bizeyDVevMYRXBJimoUZBSLKVZTUOUPUxoFabQiJ8f05/9YAJw/x64kjRbQaStjXy/b+XP8d8xpHOxyZ5wOADhZ4EO+fhEAnMnoPF95+SV7++2f1b3hvn/88Se6ZiwlFQ/Cmu22wKGqGYqL6fga1/tIJo2xU8SPoGaOQJReC8pexZPolBOX7mDrrBw75IMJyS0qocPYxBwoWnuyHsr6OKz5EKLcvpVnngJ0y55/7lm7dGna1law9abnIIX0NSdEtE7s0qXLssTc3TuQYo3WII+WVqTq5otR43rbltDKRdfo1p+yAlUrGS/cK66hEA4kT97DD1aqhPNKb9EmJ8cDuIubwYaee+YSJIVCwS1TseTkeSK4Li4uyFKecythVV2thucdABcVc0FKc+zfiXXkY5EkKuBWKbO3C4FsB0BNvgiIXcQVQqpqtyVHEeiAr7cRANgYGhwUMYlr5Dtc5YddqbcnIKcmzgNYExsAmpyk6dfO53hms3knvREjS6WyYjHPSU0WpqgAAe677c0337T/4rd+2565cUNrhYPZYgUql2FMkgJ4JAunU7hzcoYzRbLHVM3OrwEoo+/Y3j6xXpHszs452HnH78hVw0WcSbDCBx/zlRfuwH9ABXDyPSGfiHvvpCpx6tzOyw9P34pzoOzkLRdXDvwtcuSJYySAxj/h/++tbTzWQLx1FxzmDLb9uWy3zc/N2l/95b+zf/tv/z/1ymUrSF5xYpB7uq2nlJfqlufcc6CWXDPoj/pLv/grls302P17i9bTN2C/+rVft1/76j9RLBE5rdWwzfUVW3o0aw8f3LKlhQe2tbFsA5Wy/cavfdW+/PYXLdt1bLWDXdtc37Rbd+7avXsPtEd/660vCEheX1ux2bu3reu4adW9XQGf16/f8HW01bK1zQ373jvvak84demKFSslK/f12YP5WfvGf/gbm51ftBY97JtNOxKI6GS7SnnASsUe29l15WxPuWTl3qKXMqzLessV68EOF3KeZa0WCGb0ex0eG7KB4T71p71/96Ht7xza9PRlGxp2YjQkL57zlZVV/SFWki9sbm1rTdG6L8vommIU5wS5BXBzP/T9hRzH/RIpCiILOWoXe3dcGVCa7irGQnRkP09uxHFFjOzGbnpPeyhAfto5eVsTb32l/1Evka3zkdUOQ8svQ2GctbHxMRvod+evXdoUBfKOK4XVlEnXyeuAskPD3i+Z+I+DC3kVrTqoGfAe1hRyR1wTyEPIGQhR8RoAfcmzuBbIjLk8LhJlhbfD6oFt70Bcawgkl7VysSjCGaTevX3ainh+Jic7VKxHEIaI2QXNRS6E8UNtTTzmXDk+e1BX6ZJT17w9Ee5C+YJbYPdX3Glib9v29nHw8tyFv/RVBlQ2hNQICM0/cIYA6OQ6cGDjPmEvvbWzZXMLc7a1xVpISaOtli0WAexzNjE2aZOT08rfPrnzqW2uup13rI2qtkGgl+OQiYjA/3oKGRsa6Ne++fDwwNZF8jOtP1WU6dVjm5wmj+2xtY1V296oWXfO7Ma1Gbt69brU6gDA5PdLi8t25868HQmkjvUUJ384qdvVv11I+PV8n9hJnUTFn5l2vcXrhkkoDO2w+gf7lesfVaOqPQDhWsfSNZpUnI+OcKp3sjfJWqUfgP7Y9nfoJR1qoKHlSgycmuch9qXrlWeWwXDYi6vwjwF/Q6525jufvvC5HIGnAPDn8rb8RE7qMansT+R4T7/072kEumUB/fkEfk+DCefswVLJ+pMHsGNzFWf46XUzmfmnFq5QFOl4MCKDtwOBbQOGYYvRYfJ09ixjQSSshqcUwrFfRgQIHG9t94CNRdnHXX2nurQTAFbRBQBRXxSbiIZenQLAQtW5Y7E+tU0NBdt2H9uAXkUlWzi57q6cGPTeHzAAhkqU2palDtIE9W+cl+cyfAMcGFSOsQhGsdd3dhFcaVtE+8ttVhsj0RaSUrgoe99R9V6hv1YtsH3b28ikmOSyCSXzFEdIXEmmKIZqkygVEr376GvV7d9FMUfHDH1TdYopG+cAwGnMY29eh7OT3rURcI9KaQeRORXuXeylGxXAbq+tApeUwDCX/fjd2Vzo2xOscGTzCpMR+xs/p9gHOAGAZXWNAsFtkzm1Rr0mBjJzSKCdLNQATSk+oVqISepjZuiTdunx0QhzNI5fBHU/OwAc4ct478I8DadGUZVrk7oRRW1Qzul6sO7qdjBEQJwtLAAAIABJREFU/Z4z3ZYPfwf4kIKDopWKsd73l81bIVe0sfFxu37tmqyz2CB97Wtfta9+9avq5bZ3cGSHRzxv3osFVjPAPEqiUomeL6FHczKMbfW3gB2pW5jTPuUjeExBGhZxtda0d9771BaX1iybL1lT+6+stQIj3e2B2wCkF2HDZilsGpJCbKjWxMjo6tloEZmqY3WIJvn20yWawIzVfY3ALDHB5y9jRHwQIIo1dCjsUyj0jUmwSle95ti6ALzrdSmAX37xmvWWc7I2PG62ZM9YKRcFCnlv4HC1wbo4Ua8m07Mz9Tm/ppa+nrbq3b8i/s7/2wn6BqA0OA84uM6JpJTz4UYC/n7/k9v2rb/7rqwji4AmlT4VMVrHXdpsA8QB2MmSTjbernyU8Xc3ysSs9ZTL2rCj5sPeXj0BUe1g2YWaV7HXe8XqZBVrjy2X1ZMstVM+m5Gd7dtvvWo3rs6E4kfdn5PYUznYXSfFtFTxNFAtwgh3PuzJaJ1aj5+4mnd8jX/4/G9ur8Lnf2eH/KYDMGm///Gb2Is2v8klRRAiVjtTJ6KNvwDajOUKOZtfXLa/+dZ3bG5h0egtn6VgJQs6eivmvNcirgQigzgIFAk8FMoZBeKW+rA2sM6kwOV9ZR1IcRKFni8K6Q3IAF2uRMWque5gHmoIFS6CU0C0iJfVeOgj7KAbdtXRHhG7UrdTlRuCeGF+fbGg4PaaYc0Li6+voa5slrVptK4OIA/fRcHee+G65TTghquEAyjuCJzmrPpqBovG+tGh7e3v2N7eju1ubwq8IU70VspWPQTAbFkfvfI21qXIRT0L8Af4uby8Fiz36C0HaFlyW0FU+MEitVjokXJN/eNOmpbtPpFtI33IiD3lUkmF4M2NDaseHAqkIC8AAOTeA2wCvjA+3ms+p0Im4wiQygUC4LIWU7xFBUIxcpD+v3KcoOBccjVFAyvGQmKljPIWy2YnHk24ardGL2a3N+b1qMJT7hJAFcZU9zAo8oi7HAMQigJb/MHScnTU+weTD6Be3thYs7X1NZ0jLhjMMwqMHFfAV6Go4qb6xR0e2ubWptTCXD8q4JHRUalFZmcfqrg2MjKS9AbmHBkL3o9KV4AiusxgAR77SrsasKH+gNhAT0yOWqVSVI/e3b1NK5YAkvtVfD0EAN6hgL5u09OXZFm9svrIyV4ZgKWSTU3NyDViY33TajV6aJstLtAPuGXjExN2IiX5iYqwxM3urpYNDpVV/N/cBgyv2dDgpO3s1uzBgwWByNh0oqgid8DqElUWzzj3GCAMpZNAN2xsm5AkvE+uCBQ4AfD8ht6/DlxFNwonsMU//tylkSx/pt1GN+SCIsF1qoCVEagvclQAx+cstAGQLbkDmFcuX7LJqSmRE7gv5MBSIivOcC8gqET7+TYJMg06t3PzmIvE9itO1JJTjfq/ut235pzyTROg58X5QPwMZEiBLiLHOMEt2kd7z2FPmIh50UmB9cyBTsD5xDfSFb6ye+XYDZGuUJSPj41ITUug297altKdYjjg6ZXLV2VbvLW9qzyPOTA3tyCrZZE5RThk7XVrSWKazzkH4/UMcu7B0YD5SqGfZ4YYQEEe0BOwaXh4QApgyC0o1X2P0OWF/d2qjYyM28TElIAaABDcbQCAI1mRnJ5+3OQI5Av5AjErr3uLQhBiQlxn+G76rcsem+IxJKQTt27mD8+U9+fmNdapYytXsFQldzGdO1/Gc813EZ9ivCE+xj6drob2eM+YMA/jPOY544fvL/UUBXig0CvS2qQBIIGFv7fEOD5xFxzA77ff/oJ95Zd+Wfk49x+gP7YJiXbisU9jm3yQzhrOZoMXZgbngqmeC3tdI77B89GzR7mgBPeZX24nVB15kf5xesN1MQD85DzsB1MA++FTRRcdOlVjOHVAvfMx1cgz33fmhC/6sD8jApQiXfMMABzcuQKwxY6YXJs53tfbY1tb6/Z//ss/tT/7sz+1/eqeFI+u1qOXK+Q7SAt+vbiqCIjEwjhbtK/9k1+33/9n/9zKpX77sz/713Z/btG+9vXftC/+/M9rjSvSm3dzzf76G//e3nvvO5bJNK1UzFitumu9xaL90pd+wb70s1+w3mLedrc25T7w0cefiLAGkArZDzvnkeFBe3jrU6vXq9bf2yfSBzFueGRUNvfzS0t2+/Zdyxd7rLd/QErfrlzGtvd37MOPP7Lt3X3r6s6JmMhzT+wU8SKTl1sCNszkjFwnxFOBj+WKVXoqNjI4YuVixeq1uh3uYyd8YM3jIyv05K3c12MLiwsCrPOZoo2PT+u6o0UwgGwk25GLEgsgfUGcI86wzgAAM5VytH7I0Te9oZxosH9A+REzk3NlPfL+wg6AkefQVoV1lFhFyyZcubg2CE0iw+ztq50I50FsJRY7YEt9A3Dfc/G93X2t1xEYZu9EXIbopjZQtIBYW1MscoWx2wXzHZ7TYu3rlsyem5FHniivopUHIKgrxvlTC0S4vNayHciAx01Z/w8MxmOtap2AFMz143Kytr6qPDd+p5NliorrtOFQ+5boMESuVyhqrOTsEnoX0+OWsWVe8f3UFtzZ50jvkUtJeFAhhtJnGlJAJoOjzr7aHLGP15og1xwHlnleIGGSSwD8UkeDMITzBHU0QGdsmdc2PUcWoVR7HvYoXdbfW7JKqWRjo+PWNzBoS4+W7O7DWTvcaTpJKe9raSKQaAb3NBE4umSNPjI4JGIUazm5K3Os1eyyzY2aSINvvPaqjY2P2OraI7t3/44IhzeuP2MT41O6j8y7re0tu3Xrrm2v1AIxyonmMa9RjkZs6M3o/FtqV9AlFTL9i5MSfGqvFEOZ8ppAcGTMva1Pmm3fCQCfBmwTYjB7DJTlpbzVqpBAo3Nf2D+nyDe+/qVqpWdIQ76nS5OOk73/qdXswvD9mLj+xHXn6Rt+6iPwFAD+qQ/539sBnz6af29D/9M9cHdX9rPALxeflCNiiQLux3H2fkKxgP6EqXhKqPVZjh+W5fDWdHEkpDCpQ3Zs8M5VAXcCAL4d6hzSzk3i6es5pTA9VSR269/A0A82bG6l5kzUdtp18ZX/KABwZNZftA2WZQzsSBV9a0Fl6gBkmBUOMAn0REkUet0GdV9Ujvo5eiGk/d8wlp23qBNQD2CqTxn/vCs/KVw5Y9P3nGE+nVLaJlxfWRvRQy6vBC6CeA6Itnso+mx3gMxVkyhi3RKYRB0Woz8SnjzF76QgKQZ9VHGGHmYJaB59K+OodRTKg/o3gtoqhrhywK+rDSrHQqAX11BU+WelNtJn2oOp+jvgYXdWmyhXujStXmOzRDGHexiKbrGXqXoJO0uWj7MhRt0sS6MA4LGx6gCAH7eDf4KFe3r+tQuGQbWrZ8ULKD4WnQpgPc1hfBwdiFBU++9JrAl22oyD+oxpA08fOC90chi9BqgCEIEltCyh3MoJMJjXOYIrDIJCz7xoi+2SA+PH9uKLL9qvf+1rdv3Gs7a1U7X9g6Z69bolVFPsV2yWJqdGrLfX+7ipOAneFkBp0UZVpHQA2FmmvqlQsS70CX20smUffnTL9g/qlsk5AMxmjXN09Uln/24fJgd0krCeTv5TMVAAMN+VUtj7jif5vxTh4tQykyB/Pn+lutb8ideC1Rr3EyAbYAR1IapsLxYlgBRqqACwlYp5G+yvmB03bHNjxZpHR3ZpZtKeu3ndBvrLwUqx5UATm6/YEzUJbh5N2/WpDiQ7DEc6vocmuCniRRoA1rcFRQEf5tZ4sdcL1SoaHAd1v0dJPWWot+fml+yv//abNr+4JMVvtsCmu+iKMACBbrex5ju8t5izyaUYD5ttNtycTyyaMIYUQpkzAuK0acciExvHQPoJQIKAtC7suTlXZmdTVtJf/tLbdnlqTPPQ1elOgolLdiyERNAvqq7aMyIOdnqVD6N2USaSXjIvmEYXVgmTm9m56rfXs84vPFPOPO+cHlNTPLtOnvqC5LOxOOBkIIpyFNXf/fBj+8bf/EfbPTgQ+AtAzyWwcffel26X7jEWS1JXIjCpII7wX/5N4Uv2daEYFddG7ynpYKNAvwbqXVQdXgqPgG9U7kWllCuyXAVGUcqBa19tozqZ9dYBKv4bgBqBNh4nHJhIZUehgAAIqd6tgeDBuUelKQAAABL21BTPPDa7kiapG4dCEiEL0hEAsBQ0qF6q+3ZUrwkAxv5wsL9fPSkP9veTHmkUSVFHSOWby6uoufTokezWeD5QM1P0orCF6gE1CioHFeUOHexiHcAFmqJSpYzCjf7c2GE7LQslCMoK1CzkPAInjv3ZVUE1OErwTKLeIAYzztwvrt37z2NPvKaCHSAIY8CYoELl7w7CllUo3Nra0msCrI/qAlYpdALA0HeX3wFuxjXflQDY+malRHZV3oHt7uyF3m49eo0Cpau6fS1DeUPO5OfTtPn5Oc0pHDAYMxTH3kbB7z/nOzI8qiLx+vqG+pBGe3EAZIrA+3t7tvRoUY80SiWKsNHiWOPQOnb1bu1Q8ZMRBrDiRxbpWXIxLMeP7Nr1KzY41GcbGyu2vbNhW9sUSPN27fpV6+0t297Orq2trNjKyiOppFl3UZyQ04xPjFte9t5F2T5j71cqVuxg/8ju3rmn8ZiYmhQAzHjSPx3CTLOJomnMMln63m3JUjeXq9j8/IotLq1avQ55p25H9aPQO86LrtiO8+MFVfIZ95Hw9RjQ0q2e3Z44qOVT/DpX2IaUKHzO45ETxOJ6wfsikOzEktgSoW1t6YW98xXAUdnPnOc8ZSnZ5/0gKSqnbZ8puLtDgQPAbZVl3BN0HtNFO6EgGYKpVGfheuO6wvtcDRoJh2cBYI8TsddxO08WuEhOFwDleE6uMiY+OqjsakCPI8STLmvK0nV6esKuX70iYsce4OgxVpVVXTuKWd45OTmle7u3X5UlMc/h/MKiejrrWwOBhOP5v3Hd8Dwo2QIqlrNvAHQuKZaL2BBUcEPDg65e6+uTQumguqe8plypCLBYWnokC+SpyRkbGR5LFLZd2OEDVMtuuiTQAzt15mC54vfx8NDPE7LL7j4OA1505l4IlM1ldF+5jjzP3smJWzIr/rIWUdCn5/eAjYwCSNGLuKp4wPmLBFKpiFQBYAtAhoqMeyGCZbi3UeHuwIsX0VHMEyvUIkTKYl+bmNPEZ4A2HGD4L/G2WKooThMn3nrzLfvN3/y6zUxPSyVMvMV+VASaQNBFUazsMOwdImQbn6X0Gt/598cQxU7nMMnm2Nfd8zby8S2P2+SfyWoeVy5JqYE73xb+9cNU/X4ABXCSCaUB4Jg4ngGlk5TyCRbQnY4tZ/LMdH0q3CzFyLhRSadnifo3VFVCDIy5jrPNyDvYo+Xs1qfft//1j/4X+7tvf8PGJ8ftsFa1w+q+iEvEHtYQkWhwQ2nhYtGywYEx+4Uv/ZL90//8t+yF5160O3fu28L8IxscHbNu7NNLPXb58iXrq/TYw3t37P/+839jd+99YiMjtD7IWKNWtcHeXvuZV9+w11982fp7SnZ8dKRn6tNbt63S26t48/DhA9n1YotLK5x8DoJ70VZW12xhadEq/f0iejx4OGsPHj7U/pO9LwSSY0gcpZJtkzPtV21zm566VfWpJefEMYNHkRyI+NpoeTsD5Wj5rNS/Q/1DNj15yfrLfepZikISQBygvHFct1KlaKtrrLtr1lcZUh0C14/t7V0RsXBQIGZCSon5MUAzawtxhByGf5MLQUJhT8v+hr62w0NDWltp3QBBlvcoTuXp7+4OG3GhLOZRww4kvchR2jrhsCUxAKQ0XwPcnpr4K8eWVku5EHsr4ooIStrf0Us+o/rA0PCQjokbAzmeXJfk3JBTj1u+G/UodTNiJ65zzJcIHnM8WgF46xQnPbuQwGMx+RmxfGRkSJbO2ERvbq5rDSC2Ejt5j3KQXCbJb/gs54n7ysLikjXqOGh4TQuCEOfGug0JrXpwIFAe8rrcelSnIE9EzOE2/zwtTsKCwORuaNlsl42MAqyWlQ91ZQDfff/AvAEMJ77SQ5lnMebXjVbDtrY25XbDvn8D6+elRTs89NpZMMazYiljhVxeLlW9kJxHxyyXL9jswqwtraxb/dDXfdS2soBOVQ35N9faP1CwydFJq/SU5RSGBTSqanJK1r/VxT0r95fs5Zeet/4BehajEF4VMXJ0dMIq5X7NM8Z4fn7eFh9saD1h/GOEKfcWRI4jP1hdX1ff4lYDR74TunoQSvz8QmxOylWpheUM9pqylY4uQh3rUHQTCURAn5ft3MtrHCG36eQ/J2t8J2nwrMNXzCU7AOAkvnYE1bPVvx9mnbl40X36m5/SCDwFgH9KA/05OMzTR/RzcBN+Gqfw4wCA04qwC/L4H+hSOouwPwULiTYm1k4Tkj1R6lEIm4mOhyNRAccNSxogOH3ZnVooLaJp9mvnF4fFOFi0JWBXUI0mVskXVc3bx34iACzr3vP6t7at1dobq87NYi5fkpqGfAK7lnqtzdSTLbOsj93SleKc9990W0Z+YGd7ESQqAR2IaAN3KTz9nPF3ANmL4pGxRpKqPoLHrniNyUqS1CR21ckdCIoJbH2xU6bviltVxh7HbgfsRYEIALvyxd/P64DFUi9G62UpYLtkuyuAKwD5SnxDf6yAjnvCmBQFUteswhcbh6SCZyehyC4QWOUmCjOuqE6A0HD7M/RzyWEp5zbQAkmTsfLz5nNs+EjC+WFj01CPHB9bKYcD8KjjSAHsKgopL1ATxZ5ZwuEdHOoAZC+IALo7j5nCMRb4NQZQO5AiomKdMXd77ThvYlX0swDA8R47qMY4UBijaI1iOwNjkv6UOZjDR1IMYdWq3ntBAcx9Zd5EezpBYt0ZjSfjx8YsbhDZjFJoe+mll+yll1+x8YkrVujpC6pO70HGxoqwApuawurY6Ig2UkODvdZbZkPKT7xWjyleHHNGJmPGRqx6WLePPr5j8wsrlskU7KQrZw0YpAEAjr3NHMjxqmQCsoeewKKnBHWdx4D08+9gdwQ1z7vF+j7NjRhB0mzX8CxF0DlsWDhetBvkU2xkE9V5IDtEa1nFFgAAlO70O6pXreukaXkUrCcUCLvs2pVLdvPmVesp0Ru4oV0kYGkcq3aPtzb469fiG7m2KcM5sV2XE94XBiCZzqGgJBVPUI/zlmhX62MHWOXqTifddlm91bLvvfOBvff+h7JmO+nK2FEDoN03pkd1+jp5XyyAOS9ae59jzYtgRdYGuQMwrHnJ+7Fx9rOMJuJMAD1BYQ7IHr8LJTAAMWSDhpUK3fbqy8/Zl774lg329ag44TEyjtvZtFH3P4xL528jABzJNenZ0w4I+nT8YHi5nR/EmHhBcImhJVT8/LvaZxFtujvyjfOYzh2chrPXmKQPqTjWflf6Wtph3MF+j9vEE9aQnb0D+9a3v2ef3r4jRwBTURuwBleAgorZfIi+WbxGIcgL1xTd3cpXCmEpdCkataxQLKpgz33AilgWb/WjlGV0JF21n4eoyOVY/hwCbOYdlJTKK5BMAoEAxVy0N4wAsmO9bTKHZibKOoqFoWlrPGdiKcU72d2hKKFYBqkmWFZznQAa6gGe8R6Qcd3TuhtaG1Dkos9dVxfgc9NQ/wL+snwC1DBuFN0o2KCOo5A4MT4qtW60HaXYRpFtb+9ARVWUezD+iS+QJwBMenv7vLfu9o6D37KxNqmChonR2Cj2FBV/GIVm/UgAMIAEYCLju72zqx5cfK7SWxbI6cs/vdN6VLh054OiPXq0pHyG91AkxBKQe819ZV4Q6zln4oCD1Ec6P1f3evziO1l7UGm64ta0rnEvGQfGlKKcg7C9ilcqltYocGE172sZf4/zLCrMOceJifGghNhU0RPgdn9/zzY21nUNFBH5Pr57amJK5/Xw4axAF84D0NuVJVnlFagpKZpRyGTtZV4xHsyLCChzzYBGFFajOh67agrd3v/4wK5fv2qV3pKtrT2y1vGR93A9rkvVgz3hxvqKHR5ghdey8bExjT/F2MuXLmtc799/oB7Tw4Ojir3Y3a6vb9nK8ooNDA7a5atXpOAVAefkxObnH1ihkLHnnr8hW37mK9e+vr5nK8tbtr1D0RjiRVCoBGA3knTc+cJBQdZN7m8kdXDPZH3OM5jheXfLdS84uhNA4o5xKiS6qtTz1/iskgf42nMeAOyrgwqHoYAqJZtyO7cN9GNHV47OJE7xRn3pu1IKYFcdx/wzsWSOBNdI0EsTbcPfY37py0EnMUvWrGlmScijnXjCOhlawIT9g4Ym5vJS4qYtsCE3BAtGraVEMXcVIKcYGe63sbFh6ymFvt/he3jmAIBX19Y0J7E0Zd5TRK9U+mx7Z0cW0MRz7j3x3p1mguI3tJpxoNuXPM2F0DOUXFrOAK2mQFRIggP92DoXbJTevyVsplHTeq4ha/ht7EePrdwDeFSSZSujz/NWq1WlqGMOEfNQ00F+4f5sbu0YIZVnESW0A7uekzIH1ZIj720BIMdwP+QEQc5vACDKctQfEZDa9xieExPLV1fXZStPH1IUi4A8ALfRCQHwJAHn1abHQWeea8aFedXX2+skwJBbsq64Qq6hNR4FMMtMoVjSmse/V1e37MUXXrR/9vu/b6+89KrGhjjB8ViDnFAFcTNE4rC/6iyGn8M4P5MSXFCzSOUxiQ449Dru2AOd/r7OevqZZKedW6d+lf6Ox4C0HZ89m9pcnFjFZ+jx70hn/f7OU2TS8OKFm8AAU1x4lJhFXnwaIX8/ZXIXr9txkDDASuMjIT/m9E6+UewT0RnCAMSIQ/uL//fP7U//xf9uaxvz1tdXEeGIvrHMI8+D2DvTHxsCV8muXn7GfvVXvma/8etfV3y49ekdu3/vgT3z7E27+cILVms0bGFxUTnL+OiwLS08tL/8939hm5vL6l9/fFK3Fq4bA0P26ouv2I1LV6wX0kY+L8eS+YUF66lUbBR1L/bte1tWLORscmLMya/HJ7ayuW4ffviRbUrVn7G9g33lOiRJkAz3q1UrlAo2PjllzeOWPVpetocPH2q9RpGKxTC2woV8UW4BrBGHR9j/eq7Jf5n9E2MTNjMxYz3FHgHA9Ro5XZf3eW0c2kn3ia1trIkkA6mKfvGzD2d1nJs3X7DBgSFbhxxyWPNYyT6n29cUSGOAlzzzxC1yaNZg8iPUsMSirc0NWwsuIcQqcsdIGiHe815iEWszNSnii0QMwYI+utiI5CS3FLNSgdZCRxpr8mtiO/cX8pn2o8GZyt3AMtbbV0mIliKGk8sHJTEkHayYmTP1Os4H3jOWHIi4TqAjNrFfJf56/u4uc26tf6wcsXXcsMGhfhtEbXzcUp9llNZY7OeLeeW6KFsh+0G6GRoiHmOhfaDroFf8/h7gPK3SIBRmZXlNP3lsoSEcEp+dsOiOVSfBsSq2dGFNi61cnFAIKE9LkBHrH3AAGKv+wYE+5XBSDh/V1SMZcuJA36DWAu7r5ta6wF/Ggedodn7WVtdxtUBM0W2lYs6AoX0/Ysr3x0dHbHRsXPZXs7MPbH55WTlW6whE2kOLCFcZnI4gZFAf6bKp8REb7B+0BudyRA7s7W9Q6NOmY2P5wCZmxkT4OjqqSg2svUquoNYv5IXMn8XFRbt/Z0FED62Rwfmo1JOzGzeu2aXLl1UDuvfgrq1tbuo+Nzk/VMDRgj6pwSTchOAE4nVND53tIOaiIAd2TxOEqDXlS25rTmrIuKL4dZJ33AJH0YTXYOL3x/pPes1r/70dZeNrTwHgz7AA/ifylqcA8H8iN/IzXMYPmgp+hq98+pbP4wg8DgBuLz2POfPTjO1zCqg/yHWfn9A/AQT+QQ7wuPeGAkEy+c9V/Ka5ZB2V4SdpGTuOnF50T6uOTm/KKBh60TUaVgWwVJlNsEN9zHU9DgD2mrgrPVMyAYFpkSXWvuIwMsk4dVmhSF8Rku6MlDM726gnGkG1jK0kRQGUZHnL5gte5EwBwiSLrmAKW70UkBeLvOlLOz0T2NyzQQtapJCI+4h6gcWPp8RZPX0dkOYnnbzEAhMFXdnrxZ5ioepB0i1QM1pNBoWvNofBAhHAkCPDrCXJRoXCcd3OLPZfdHUxPUt1lir4tK3tIjM1Kjyk+koBwA6ONe2k6QBr0hsWYEfnHSzCg2K3OxTRZcMXGPrx2h04Z1o5AKwNBr1YGmwW3SJSBUPABPWxCQChjuVz0dnrbQsvAeUJcJ6eQ2cnaFLXeBIAHBVeoa9zBKYT9W84XnvOxnv7OABYVx4KgT5H1SOoXHYrKFTQjaZlsCeSwsBJBhT6uD5+YPrKTqlYTJTA3C8vOpqAXjaeTnhg8+fKNd7D6zOXLtvPfuFLNjV1VSCfwISgqGSzTlGMDScbFza+U9Nj9uwz121izJUf2N1xLgDRbGgYRoEhgZRy9/6sffTRbYMwnCuUXf1LMZdCHPaIKlLEwnFUPAR1exoATtVHkgJsKNkk1o7aQZy6xylbyYTfcAokc4DQlbSuSA8bndTfY2/iWKh1mz4nrMTYmFGxBcZ9y3JSAFKI4Dmra9P48os37fLMpD97vE92UmHjo4O6+tYhmPh6BH/9dT6Tvshwip2XfYoQJEV2KM7z3FL8dUtVB19cucumk37N9Os+sfWtbfvmf/yOzS+g/i3ZYb1ptToMe9RhJwJ/AYHFuO7y+OdAbFDldrm1GXM2xqtoecl1RtBeQJ8mQFBRuKwq1MN8fJj2bLIRl6ICHugt2Ze/+DP26ss3HZgIVp8JOSPlVsGVM48T1Vcc2SRH8Djd3tfGDW6blvx4APjx5BHf1KbvaGfMbyPTp5SpF6yl59R5E5uvEE00Jp3vO/VQhLUzLEB2IgAmY2sbW7L8vvfgoe1QlJJzgwMEzAuKcxTe2cRL3QiIq7XIyR/MH9Yt9ToTscpBEl4nTkEUUHGm5erg9rrkbhlu5+n3XqrfU/2foiNqmlClNVX24V4A8v5eWLM58NM515z4oLUF680uACzJUU7QAAAgAElEQVSABM7b5yEjVaW/br0uxRgx0kEGX3sovvAjRaFUxo3QR5LrwSIRazuUxAASkBywZt7XWMXexhS+sGvVuGQoBPbKgg5glIIbz2appyS1LsWdoxrqendzoCiFFTTqB4qm6scr8L3LcplugYqT46NWLAB0oPgANMrKUWNza0vfl+nOWbmM3VxdCljWSyypUe4ChmKzTD6Fgpf7hir54exDFdVQ4LDeMC7EMYEX2HtnsgLOo30qhU6UucRLinhy9ajXbXl5RYCu95Bz4IsfETlSebvbAxNDXJHK/RKZiQggIB71M/01j1wl04PN/KgAGPr5DgwAOBUEMPGH+U2xkXkHAD4+PmFHtSPZbjOesT8dIDBzAtCX62d8mbMAntx/Clr8HgDMLfFytr+7JxWOq8ddBU8xVyryWk3WffSYqx7uCpiiYEoPaGw6uffd3ceyalZ7uDA/e/voj9dnc7Nz9umnn6rn7/PPv6xC9ezsbHucKxW7cu2qgDWUQyiX79+/rYLs1NSYgGaU0Xv7hzY/v2ybG3tWbzDmPIf0Rm1ovhVozSDVPipFAGi3f6ZPH9cICYF7LZKOLNgd5GJsvJWKr6GCLkKulC7aRTePJA9O+lG66tt7ibfXuoQEpthCvknJNeSCch5wUC4Cx2pDIVt2yG30/3NAXPctxKd23+G4X/H553+8dYjvcUI7i5AwtEk7ITOKJLFATKNorf1EICB67tXu+0ucEOEqVfj0fMzB8uh+oDHSOXgMdLDc9wwQSsqlgg30QdQoK69gfo8FG2PmOGQRyBes79gaj49Pqqck947nEyBj6dGyembKAlqFYidfipAlNxAnOWjdNl/DASAoUKM2xqaS4jj2p2rv0FN2tV0o6kN4OGoAJvjz4C1sGAsnSPT3O9GF68IGvnqIOpme2957MgIUB5yziGLdsn71Lg/kDeRUvl+AbMOYHzd9zok4KyU8BIuGiHfTM5MaJ+IJhBAnbzRltU+symULdoDaOADAnK+IZ2pT4GAcB3TA16/T+787CclVTeTUPtfivsVjmbe5aIicxDlir960yYlp+9m33rbXX3/DenoqAuUZk+npSSmLIeNgG6/5iqNOyAg9JYiOL+ckCOclB+Ftp3+VJrD5vO/sAxwPpf+mVLtJjpHOMM60Wzl9bqerC52//6EB4M+g/D0zSqdrQ8nAdObV8XOeG54jUUt98UX1ogtSuOTlxwPA8W3Bep4nPpCnIYOQYywtztsf/8kf2f/zF//a+gYgLPheDABRLTkEijH3uizTlbdXX/4Z+8++/lv2C1/+io2OTNj83CN7/70PbGp6yl5/7VWRqo+7Tda3S0sLtrK8aI/mH9i9u5/YUW3XWicAgYfWdXxi4yOj9uKzL9jY4LANVfpsoFwRoY1+uYPDwzYzMy0V/v7+rvJ3LN+3d7ZsCxLKyordvn/XVtY27ES1BYBVXMxyWncgl/G8D4+MiHzMuo0iU/sTO1F7Bghv9I8lj4DUBmjMekX8A9jjee8t99r4yLhsoI+bx2pbQiw+rB/aSdexNU+atrO3qxwx252TMwLnD9B49cp1xR/yI0BW5kDMBUWo2t+V/TFr4f7BoR2fODgN6MkSQo6HEwNEN55hzpOcSH1ys1l3rNC6fGBLS8vWapJbYh/fCPa93YrXsmOOuXTow859ZS0mj47WybSzIC7h5sKfWCchT/L8iB7GRcU0wFxAXZEZu7t0LdXqnki7fEe5UhYAHIl5tPnRetvV7TGuiQMZbkBO+oX4U6n0aB0jx6se7Ov3KKGpDWJNDMgshS0kmqITaXCCwf55V31gg/uPaoknNjXp7UIYR+yjISq6o1jBTloch9wFhzRAY88PeQ4TnriIzxAWy3bp0oShgjVrWkm9frGl3hFZCTKhHXfZxPi01sr1zXVbW1sR0QmXGFxgPr3zQHvIvr68SHhykjik/zPuLy0b6OuV3fXA0KDqNA8e3rdb9+7bUf1Yylr6BSuVgLiE0wPPZPPEeis5mxyftEKuoP3A7t62ky+LedUqN7fI/Y/theef07xaW1+23r4ejWupyHzqlXJ6bnbe3n/vfdvd9NYoroLutuGRHpuYmLTRsTFZgfNz5+5tu3OfXN7Bac/R2H+3FbYJFyWsue1/ey6W1AdDXfJ0dPe8OGs9lVJoWVOzvR1v+dImYjm5JdZ307XoJPbGc7sgkD4OANaylcT6UxXbp8jSk5amz+3vnwLAn9tb82M/saeP6Y99SD+fX/h4ALjNDuo4+47Z0RngzyTkjwF3zm5Vwo4ntQN60kR8Ajk2Kc6f+z0XvJh++QzDKV3Abe8T/G8XXevjDi5lafiic97nhwsgSWQLJwMX2KqpjVX7FE6dTAptOzNmoZdtlKDGpMIZZ9Ei1pMGL5K0wei8err1e/Jfo8/kltVrXsBG3csPhUwY2yTp0XIwFh9hp8FUJ6lutYI1T+r6OufIWSJABB4iAOxgtxqdiqkXi9HOnCRxZSPivfM6AOCoDAt2nFxp7B0WgZoO8Dh8PoKRKs4HgJhElI1Cs+FFereL7j4D0GosAVKD4jgCi9p0UNijYhlAT1dbuCKDQgeqW++H5oo/WKzxuxIIIkkivQcwqqi2bbSPLNeWydFHK++5KMU+FffcrkiKMopA2gBHANhBiWjD6055DiAKiJL6Nyhyk+eiM1VtFx5OpbBnpm3nHPQaYVBOKLMPNoBSebgiWtd1itAQLrbjdQHcQanM59h05kolAQhspgC9IS1IDUX/WL5d4IP/ncJeXn3Y6D8GoOdqfc0zlL6louyFNB8CoBuVEBSoKTS/8OLLNjQybn39gzY1dcmKxbI1YY2Hvn8+pt5nhl0MResXnr9u01MTtrm5o/nMa+UeWKk9Khjys7a5Y9/93vu2sb5jpXKveqHRO5Y5xVNEETkWRtv4fZsYoecqgJfpIJoAcqFISi/hxN7VBz4UrRyH9jlyOrD5mxRNYvFLbUFDue1UoUixItgexd7AMRL48+eFGik3pEhvWNcJvbYoLpjVj6o2PTlmr7x0Uxs8V7cSJmIx2+eQziiQHvy5Cz2JVYsM/cLjHEdpE5SQccp6scrnprsdeKzc2d232blFW15ZEVAD2HP9+jUVHSk2ylaOLXKrJfD3k09v2+2796Tgxj0A4PegBuOcDTfuBoL4HHxshaKkeglS7HYLRu93GG5GwlOKKjCHzlU4p+9gUJzxvdI7BfDPVf7eTxXVQ7a7aV3HDXv2+hX7yi9+0abGh8TgV5E8AMcUgKIykOIEwKOK6UlP8xTPKCi3HKT2sWqTjtKRPwDDYRqdx0iOUy/KlBIQICzLil0qXrdbEyTU6VBEjceP069jTQl0g/Rn4hnG97c7sHN3IiCT6pOUzK1wtuo5mbW9g5r9zTe/ZR999LGvEdyP4C7hU6rbWxOEdYJYFJUEAhFQRmAfi/IJJWceazQvEin8hhNUjzR6/CaWqhR1gnWdCu8ev3jW0tbSzAMKc1rL1ePcVcm8JjUAfambXtCQ/V1QHHsRNNhCh2fNn1vPZwAxsLnzAj7AYi70HmvqejgfgEIHu7EGdXBEZCZAyhMUG/57Cm+QKgBqGEJsGLGc293dVh8xno1cJqs2DcQr1BCMFYoUYje5y8rqqp5bQEl+ACso1gEwci6oFHorvaHn76F6x7qqGGXasQ0NDdjwUD+6SRFRSgXuA7mA90SmoAkg1N9PobLb1tbp8XusYiQFR8ZvbHxUudLq6opyF0BfAB/AFyl6T44VPxhXwBMAYFR8sp/d2/eedUPDDqZXq8Hq1QFilAocA7tAgEUHEF1Ry/iwZgHq8sOaxvEclDkJPfZQQqOWcYUtn+O7+AM4tbuHYvpANso9PSUpcOnFDljsIDT97BpW6ik7qM+59PUFRTOAFsQ5L6DxfrejpljpIDZFVI5FYRZwWH/fh3S4o+sRny70UHWL8GPr668oP+0po8as2srKkm1srqho+vJLL2rtPKrv2/KjRYHX9G7t6xvw8VpYssXFZdvZ3rcrl5+xkZExFU0BqEdGhkNuCyDl5IfNjU27d++2jU+M2vj4sO1Xd2RHWSj02L378zY3+8iOT1CxF9zmOfThVV/2QMpinlP0BawbHR/VdaOSVOE9xGUV80KPYs/THDT1xzzswEI+FkHW+DvvF+6gqMeO6MzjMSnmxHHtOgMA63Pew1uEEVkeBqXw8bFdvXrZpian1Pdwdm7eY4KIJW3QNWSeAbT1/NfztXZf8whq+17DY5jW+ZAHuyIvOM0od/Nzd1DQAWut5SJ+niKzhj2cC3Db1+xDF3vwAuIQY4h7x9bXW5ItK24YrIXYfVMox070wYOHIizMTNMLeVrqfmIHRW3Woc3NbdvZ2VXhmljCa7FoHgFnxdZMAH8DaZY5S8ziWp2g4Fb45OOMPeQQ7W/Cfccq+uAQ2/pj6+/r15gxjwFDiTmZbpwCsDgFpG1J1U/vz4N91PL0Ju5y0mGDfCSjOQogFUF8t6TPKMbH54yJmIE4KWCBVkA4lBxaT7lg5XJRIA0W1djP09NzZXlVoBHnbicQVA6sekg/Qo+RCZEtAMECuss9spImLjJ2Hu/dpjXOLcgXvM5cErHRnFDJtTSb5Orkfb4nhdxx/doN2YZCouT5i7atMzNT9vzzz9rIGM+3kwBE/kzEV3EfHJ+1s5v2M68k+W/brri99wx7+yTdae+M2lunkGGeVx9I5dadn0yykwvLEknOdApQTmde5/79xwH+MrrJ9VxAYg/Hab/vMWd2uvbypMJRyEI6txoE2FjBinmKEzWk/oXcncdOucv+9m//yv74j//IPrn9jvUP0SLA5yTBqljAnhzi2okdVhv24nOv2e/93n9tv/gLv2y9lUHb3tqzd9/5QGvWG2+8pn6pDSyUT9w+ONN9Yndufd++8Zf/zlaWZ81O6vZoZUFE4P6+ARsdGrbrl2/Y+OCITY2M2+TwsM3NzdudO3dsfGrSpqenvQXWsffmPaju2/LKsvqjLi4/srXtbaP7Z0+lX+QPcpJqDRUoe0yTWhEr6YnJCT2/7IOJhepFe1hVPCK2EZsA4g4O6XsOkc+tmEUirDdtaGDQrl+5LpCtBkjMvrpRt92DXSkze8oV5RC0mWCSYv9M/oFdPc8s380JOeHIW1I0mnXb3NyQJTEqWvJGeIf0/AXk5BwFYgdL94PDqpVwSxigh3op5Hc9ArdZ2x4+mLftbfo3O2mJ/bPU0/vuWOLOI+6QAdE6C7FG/YSPEwCYuhZxmByOc/S1yonVrrwd0HjxOsAreQyEGObU1vaGbW1tSDnOD+/3cy3rPpB/lakhZLOytCbPozaEkw35D/3ViZE+Lps6N5xJACo5J3InyD7EZ0iQxH/ac3CNCwsLIsVgj++tXugRm1EeSx5Jrs/c2duFuMaMoY7BGkFezNrrNTJ6STPfo9MGc45lCxLc1avTsmuuHe2LEMd6Kxvtw0Plp5DrIDFzL1lTyE3IzYnl3//4Qzs4rNvo6KAU4ZAHOW/WtJ29HY3x6PCI+lyTm7OXQGX76Z17vuarjuaBQK4egL/1E7UnmJoYtrGRcc3VjfUN293d0vwgd2Yf/HB23uq1lt28+ZyIpWsbyzrOpUszUr6XCj0iLXz4/kf2vW9/5Ptb5a6QiUbs0qVpEZbom43DBGSH+/fv2ebOjoQy1V13C/TkJhLO2vHNw/o5QSx+JNTceIs7hXgtOOZ7nvt4TS62mfP1LGRfgWjn++IwRuGX/pn2+86LugkAHIh6p9/zJID4iWvM0zd87kbgKQD8ubslP7ET+gzp00/s2E+/+Kc4Aj8wABwWps86QbSY/BDXk3x/XAg7QM7wjed98WNOrAM+PE/dG88z9R1P1B4/oQdxh4Lp/JX0yRu0jk1e2ICmNpVxtU5GOhQEQq5wfiJx6lpjH8fIeu7qxpLUGdaeinivSrHXQ79S/s7mGNY0RTGSYgoh+/vbhvUwxTs2DiSiFAhJWHktAoUkriTZGxubKr4e1XwjEO1NPHNL/i+c8WnCQQBmIlc7WKl5bzPvVdIGFtwyBbudWFCK356AUQnnuxN4dHVFW+maDJ8ALgfdPI9KUIpw6sGe7jHPAEX/RDUbji8wMZPV5sstmt0eMQLAbvnqygtXA/smupuibrSgDtZ32sQB4iYAcDoJ5L66ehgrUhXYogedGI0AziiA3c4yDZpzLPbL7b4nwTI09ARylD1ceGSyh9c6lX2naAtnGAqp4e1IOGP/VAqMQRGd3IYAZqRnTVBnOoAcCouQAVTkczAGEN2rqT4zBMSrJ3QA3ZO+0j4WhTK9IVG2uyKHDY5bs3qfTZjHKIH5OjZZbWvjoMSUnqTbJien7c033rSbz79oxRL9fBxcUWE79rmTGq5upZ6i9ffRK5H+llUrlYuyiH7mmWt2/cqUFG0ff3rf3nvvE/UVxP4Z8BCWN0UxCnuAjbrCVLKfnqLJfU5bMEalkfoNuzWkK4Db1sFtEC0QH0L/5BhDTj8GXm85P4imCQfRPt0/75PIi7deQI59mgXoq1jjhdpsNxasFAFy9torL9rM1Kg2S6hVmNewmAV8CYxjo9qwtfVNbRz7evtcvXZQ1X0bQtmGVdix2+9KZCmMLYxDYM2qR1Imr43xOsrOj2/Zhx9+LJUQ2y3u6dTUjN18/lm7+exlGxnu1VXduz9r333nXdvY3HQLYECB4y6rN1tWO0I9jB0j4Jv3kRJo0OD5b/cQEp049BuOfcqJERSPXXHkqqsEQJe9ZVA+qX81UJb/W/aesphqWRZVcQYAsGWlfMbefOMV+8Jbr1u5nBP4QVF3a2fX5ucXbXd/T+QbNvIjI4NSTnG+LuY4cWeGYKnn9r2+ieWcmFeJmi0U7mPs9UfWnxsXK7sN1unNpt4f14EAasTPROA7ggUCMhIlmgMZ/ky0yRBuW+qq2rPHiuCEn5umZgAr4obb1eph5iZTHTuynB01m/bRx7fs29/+nuz4IFTpmUpsy+hx6O4RxCBX77rlPuciBXlUEan3llvWx+fXlywHbOVqgCNFiGmMk+zrQy9zJ0+5VSc/3kcY8J8CWCTBeGHLgVnUCBBkUDRy31BrYZdPf7CWNeoOWMQx5etVTA/xlesC1BXBpeVOGXFuuvKzKUVwdN/AjjxadVIIQpkH6LG9van53Vcpq2CF5V1ff6+IPBQLKZwxRii8SoWSAOpSoWhraxvq20fBi2sFtHJbXcY8J5tDik0U3ShMYl9MIY85y7+Jv8QAQOcGKotSQTbQxJpyCettno1AFurKKDcCBOnt7dd4ElcA4DkWx+Z7b1y/LuXnxua6xoPC1vzcnPrOkUMBknOOAj/kJOFqV1f31mxqalqgMUAlxwPMZqz4fq6D/AvVH2PAvaLoReGQP8wdCpB6SpOerRS9UaFW9QfrOwBgubaYeSFYfXlbUhq5rbdbLnLfvOenHzeXY5wgITQEnos4VSrqPJkSUZnMezg+300xdG9v1wH4Po6N+rgmFQk5J8XJzfUtB8dDruFrkPdULfYUbGJiVH2fKfKtri2rjxvA7xuvv2aNxqEA4d1dVMVmzz33go5Nj8GtrT07OsRWcdtKJewlIQ00bHx8XPOQewf4u7qypsd+e2vHVh4t2sTkmA0Mkg9jzzhkPZU+W1pctQcPFuywxrNIIRwg0GNdtE+UQjL0c6cADPBFf2Eveh4Em3LvvYo1b8xvOwuF7eQpnWPFuOU5rC+53jqgs4dmBJJj/PBe8SF2hVzB40Sw7ldfZ89L+czU1KRyHvoeAnpGtbDnGkkUDLlH/HcgSyVreugLHHK9ZK0SABz69KLOlYuOF67TP6eBcAfvQqEzlY+qeEqLg9jTGgIBADCxVW0yPKdEzV8q5W2gv2yFbLfNTE9aX2/ZSTaZrM3Oztni0pJU99PTM7a8wtzZsatXr+pZnZ2ft63NbeXxAkgC8c3bLTihhntJz05+ADAgs1UqJe2fnKjmTgOyfQ/27zgg0FuTcyaOQoapHu7J/QDVEXEcBwPUv8VSSUCvK+d8v4CNNOovVIoliIdN+gvvB1JPt9b0llTQ3ks5rtUU6tljoEruggB0DGGE9b5P/bZR3DdbdZFv6K8LkMS5YPm+trau8yE/yGZyVq0d6bxiPqo8LkOO5C0AIPVA0OG65cwUQNloYw4Jj3mA0k0ATrC9Zw54L2dl8ZbJ0KcYchVK5awNDg7bQD8F/Us2Njrh4NjioqzoX375eXv1tVdtamo8rJW+5iUPTsgpkv3gGYJjezY6kSGmBe09Jefdbn0UewC3Cw/treSp1+JXX1DnOAsCn62/pD/6WXDTC+s3Z/bmp7P7zn+f/z2BxP6YKkgaAI5xLBmGOPanSKPxWD6OFxeFZMEa75D+GsYr7ktYRWSDjxoct4ic1Q737V/86f9h/+rf/Es76apayw7kykKOznqMI0R3V85q1ZblMz32X/3u79vv/Je/Z729g1Y/atqHH3xi62tb9tprr4ksxHOLUpFYj4U6+cPB3pb9+f/1r+y73/mmZbMntrWzrrUSALhcLNu1yzfs+Rs3bWZkwqD03vr0U3s4N2tXrl6VGhJAurevrO97tLRoC0sLtrA4b4/W1mynemitroz1Dw7L6p0+vKh8s/mcQFTiDyDlzZs3FctpYYGbxlHNQTuyWUBNwEzA43weFxJ3TlObhEbT+nv7bXpq2i5NTgs03d7aFGF2c2vD7ty/Z5l81sYn3ZEJAhdrDLkmbU6Gh0f0vKLQ5XfkAzh7QIIiRhE3ATU5X47HswlgCdDmJELvyQ4YC5kKgJ11iTyWHsfEGABujj03ByFsR5bCnnt63ku+FecO7yfmyukC4PfICXM82d7qyUneAMDsKfm7kyjpI4xCt6L4qM/W67qP5Gjkpzu75ITkl7QrcVCQdZ+9J/mBWnMIgI6tOmhjga1/j/ZX5CCasxoTbJ33dc/IUViXIwDMxTB+LMKXr1wRAEtOyHwk5rOHgzSJewnkOGJq/F7OAYLQYRX3M2IwDmK+nnMuDblseF7h7QJaVqkU5Vg2M0OuhNX4ltwhuHZ3x0MJzZ6E3IZ9SSRtuh03VtDrG2sCZIeGRpRb4GbDeWpvIPXxSci5vbYIALywOGe3792SY1as8bgDhNepOMeBvqKNj05YuaeiFgYQ91gTaaUAyY9z+vjjT6R0vnb1uvLY/YMd5ZEAwBAwyft2tvfsow8+sVvff6i5MDhcsWeuX7UR5m8g1jIfUZevrtGz+sjKvX3KzWcX5qUahjgb0qmwtnlkiwCw8rCUG2Hct8bevxyHFifa31XbrRo8f0sX4JSBpXKwdk73pAL9qdD6+CB/6rfpeuEP9MGnb/7cjcBTAPhzd0t+Yif0WfG9n9gJPP3in84I/MAAsFanUOz8DKfoxYInvPHc2da58fG9hn9RB1x0AVh03hE7AeDHQLsd5/MECPiJAHAYsAuH4DNYNJ0BgGOGEBb5ZFzCYISNWXv5f8LjrPvphVlAQp0x6l0VAb2PbQR/HQBufx9JMYkXCTjJDmAuljbYClHgY0NNwkRRkDsXi88kQxTTSO5J1rHya7VqQcEZxlyb53YxPqRGHbw4FXZSl5cu0DtAHSzyop1xtHIOVnkdG8nEYtspg+25m6CWgQneLoC1FalxVFx5EM81ld2dnQFh7gCkauxDv0V9XEV4lLvYnWUsI6VPLgFJorWrlM1S06jxiApSnny2wQoeGBXi6WvbcjtFB3jc1okil0BgAcDZNrtffRsDaCkgqG1bo8IGhTPtBIIFXAA/OYZ/Z2TOhyQ3xoJ0H7dzigidL6W28rHA6zM0JMpsgLC1cxvnNnXxHAA4qEJcVRIUIupR7XbXbrudQYaSqDdjGi0QIxTj0rbrmQIFeWxHfZMYLfY4P/4tcJjCX+jbE8EkFR9Rr2a6rXHcEkA7NDRmX/nKL9urr77lReI6tqwUtrkW77XHj8CVRl3ggzvFAsAdqVhOj1YKlA8fLtnduw/CPfZCtSymZeXnffH0R5uipHJ+Huc0UckkBWUV19xq0RVFKQA4FE8F3qq/nisMw806+/1p6+f0ExIKzNwXV7MGG/zk9UgU8fuswnAoDrKbFNAotY4rWOlhe/OZ6/bCc1c157Fr55640skBYMbl9p379s67H2isRsfHpEREuUffK+y3r1y5pE1npQfL9KwXU6XY8WeK4fQ+qy27d3/OPr11VwXh3T2strwHr/d4pL9jzp555pK9+spzls9n7Tvfe9du376jDSO9HwF+ZbWl3qmowl0ZDkgrBV93Vn2HAKN14ET/DhPY1f0RIFVfstiLLyjV9eCi8BU+yfOABTn/8D+sCQJSUMF0nQhMz2fNuk9aNjY6bF/6uTftxecv63sfrazbvfsPxZxn7CjmeP/Bso2NjsoWliJ1AYvXHvon5pyl32h4j+dMxotsoQgTz5d55mcX3S7CtlZzP9pV0ws52GomSt+gdg4F9/jseC8rLyJEoDeuER4XfbL6++PTH8fSbbgSYkJ0v2fUGOuEye05T5xXisUiCTDEfp7831GjKdvnd957X4oGWap68HdL0PB+iuUAAigCKDBFZX7sAxzPh89DUOB6Yp9pvw4nbMg6Voo8jyUUwBgHgAAV0kWOcqKAlOBYu2k+u0KeeQbwSbEecNLdLSC9eOsBFcm6u/V71LXMgQgyx7YKXHm0fXW7MuxE/V4ADHJMKeF4HjWHWP8UkkXacDUWhbGa+nlVD/bs4cP7KlpNjo/Z+uaGLO/6sUutHdrS0pJIMxTpUMVRXFLP2yMnfwCqsm6oCAlgWAC4LUotxw8WiACYzBuP5yXNUSx/UZtkAWXyGTkLMEw4MVy5NGPZTJf6zjIOUlNg0ywbZHreAkKXlPegdKDgx/soyo2NjauAR7GOMSP/mp9f0DhR8AMUcUDdVTHMMdS02M7ymb6+fhX/VlZWBMK50uTY1SG1moqRgENOJDiRWhcwdW5uzp/FcAQAACAASURBVEZGRvRZCpne69mfS/I4VMgQWEZHKMa5QpfxoGBM0dutFotalyhEku8x7ykyci7qidfbp3vPWDL22PwBai2vPNJ7OTfmQbSCjWoYrQGhJ7S7a7jNJD8UEmtV7xPI3IcIoPke3BCYF5XeHpGieEApQM/PPVQB9sUXX7B6vSoVTnfmWKpF+vaSD6j38UHdspmi7e3WrHaIZS3guCsvOZ+R0RGBbyivaof0gN3RvXvmxjV9b76YkbIFB4jl5Q3b2Tm0w1rLdrFU5BlDJSTynoOo0R1HIDkAsaFWgTjjMUd97gMpLyEtBbJGXDpj3PL0Jh3L2otrG0Rxq910gS9y39qqkPB7pXBt0LddTAzr3jHFe++RzVwlhqAId8JJWkEZ9nBJkhdJfO0Y66BZyts2pICeT3geoPwjuAAk2WCIq+E/SfxuE3o6Wzp4kG4fV/9IXafHHXIFrMvpYVixYj5rly9Pi4DHHKP/48LCI/XKZJ9TrvSqWM6Yogwjjj98OCcwnGde/RIhB4o04W1BRB7Mud2zuxRh2cneibhw5HEm2y2yBs8EzxLW9vTNJK6gMgfkAOxBoch/iZeKdYeHtr0FgQIXh5YAAZ9vAKw8L4KPBfoy79RWRKQEz/EgsR3Wa7qfEeRXfMa+n30Ga1XTHVWw+MQeFyUwsXBwaED2nMwbiDTsDf25OtTf3Vqf59L3aR5PSrLgB/iFyMSYECOiGo68AYBY5CQUl2pD0ZQSW/M67C3UZxHrWQrs2rOyxrDeAE57T/S+Sr/19Q/I7pYb5uc7pph26cqMzUxPaU/Lj9RtgQgd19t2nnB2axdfaRMivSesviuQJeK66tMwzvdU3eNUHSL5ztOHO2d7H1+6qPTS8fskAKSeuYsvyX+TkCqe9Mbk7Re88ckAcAc/9FxL7LNffXFZ6HRcaQP0Uf3r2ZpvzgXSh76rAMCVcsHmZu/ZH/7h/2Tf+Ot/a2OT/Varb4d1J2PFQtky3QWrH7VseWnDvvqrv2l/8N//D3bt6rPaYz98sGCffnLbrl69bs89d1PrO3u3Y/YqedT1zOdDW19ZtA/e/Y59++++Yevry1boyVv/wKBIadnuvA31jdgzV67bS88+b83DI3v3nXdsdX3NJmemlU8Qm3r7y1Ys5mx1ddlW11f1Z3F5xfaJJ7Sp6s56D9j9A63bxG0sdslLyDdv3Lhh4+OjArdR2KMgBQjmvaynchDpZt3ydkSQZ3E/ICa88NwLdv3KNSn3c5mMevJub23Z/MKcLSwtquVUsdSjvWyxUBKhhDUUogpqT1pmETPIW7RHyGbl5EJMZj3Z2d1VHry/x7nmbGJi3MlxWeyu6be+pJhaLLntMYpY4sWj5Uf6PiextdTrFUAzusURb8jDyMdZXyI51J9jr0FSb4kOQ7xEzsi657G7ofReOTaEyFADcKcd3xNzDPolEzMF/vO6kfd4DkFu5T3PUSx7Xg4ITAzn3MhriVEQEttxxh2kyJ2wuB4d8z7QjB9OLLzOZ3GbAWBHcQzxDrCT45KvoVidmp7UvccphXFi/wYwrRYeNQio1EtY372dlNwsIEnRWippi4bteMZGRgbs8pUpq1QKdljbU77OugYoz70m6gHgowBn/qilAEr4ZkPzi7gstxtsxvf3tXahqAUcZ3/MAEO8ZP8N0Yre1Vvbm3bvwW3b1n471FbDI4/1M7n6yOCg4j8EJF6r17xVB/UT5hbXypoNMWpifEL7BVoaPP/CTZFF+TfrOevq/Oyyzd5btqHhAfviF94SybR6cGB7u7t2cLCneYbLDXuv/oEBOzg8tFu3bmmstra3be0RsSOCwL5X8592rtJZ04wuXv4+7d9KGTs6DC3qwh6UsRSxLfw7RuE0Oc7XrzP8uTPB9IcBgJ8Cv59tXfyH9K6nAPA/pLv1o53rUwD4Rxu/fzCf/mEB4BTcdXbB6HjlCQBwYMh2fKS9g487jbjn6KhWdADBZ84iPYX9nQmUmwKwL9woXABKn3n5CQDwjzoRfCjSYHgbrEkK1D8qAKxDRMu0oPiNALD6IAWVqBTAXhh1WxHeCxiRDxY8Zdve2Vbyw+titVfK+h1FZgAXEpzY180Ziwdic0bQMG4sYzFeJfigwAo3MX0nfX50AMAhfYqFHTH6A8CgjZyrS9I/fu0OJKWLZtFiOWwHk/sQC0pJYhaVCnEuJwWs07MlfR/B3agw+cwUuKqCugPxgMKukG4J5JGyV4XxaNkZ+gwB7AT7HgfLAugdIBPdq2MAJAeAUaWoThKBL82tcP0CQMM5phJHqWL5HgCB0GNWr1GYDEog1Gzqfxt6rMaeulwXSX1kMSbqkzivLwKAdUD/v1RK3Cl20bx1VbqD9W77E0Y0peT1Z8iLLOLtJuxQP0gEtkOUCD1m03axUmgH28QEANawYauM4jOjYi0s41iwjv9Oqyfa6mK3XxV2ohiC4sLstdffsq985VdtYGDM9vZrXqDL0mPKe7KFhy8ASv4MooQ7PvH+QKhIJibHdc93VPhj40iBz+8rio6oqGTz7YBWqv/e6YAVNnUdRdVo9x1AKvX/TOzBg/VQQjJIWSyGG9MuLkfArQ20xUCf3vSkAWA9eyEeuFOA2y0LgOtgGqmMKdASG+hW40j9OV956Vkrl/MOpAXLSQE6tbrdvgv4+74UuPQ2Z2OGJaLA+2ZDG+uB/j6pWt94/VX1FJY92gkqTC8WUWzEQuru/Tn77nfetc3tXRVT6dnrOK0DfAD7qIy7u5o2iFox220bW+t63tnkSn1rKMIAA7Bg497Bkge09/6LxAL1OIw91BO3DSfFeFyLKm+PL+1NetgV68S5fxAg3CKx27wXdSx4AFfrBI4BRMwKAnIzduP6ZXvzzVe02Qf8ZUPLuPE8UujWd6hQj7pT+l5t7CdGR216clwKJzbv8Tn3Z9MLpHGOerG1XXBM/h2ui8KDK4NMRQ63sKSAkBVQIzCPkw4Ti2ICTzzno16BMcZIdeuK2MTSNKwTaQvzCMAkIHBYnlUoChtqxfFgKe5ODh5vZJzKphwlxPau3bpzx97/4CPbxRau2KNT8X6aYZOfkFzcgUCgW94JOqgbKPAQb6ReCKBptO73HoYp1RbXS6Eh2D97gRyrZVcMR1vn2Ms3AkMCcWXz6s4BsioO/WGlFFZM8jHDeloWtrIH9nUWoCOC0nG8Pe75OqZYqSLXifeiPT5xBbN1CfjwfpYof93+GLUEKg56YWKffrC/Y/u72zZzaVpKMVpKYI/Hjd3Y3FAuQlFTan4VGWtSElDk7CnR07NfBR16rzF2a6trAkYofPE6QAXPGjmL93wjzqMm8/7X2MvTUqKf3pGwI6xll2emrLv7RH0CBwf65e7AdQKgAjTnC/SEK7stbPXAhoYHE7VGBElRUjAu9OkE7OA++xzw/Iwft8PNCIymnxrzAYAYEJfiHTbJgE4AK1HBS2Ex9sjlNaxZ+QyFQv4OCOv9kGvKC7ivFBopvjFugMQc11W6fg5Dg8MqOKPYYGDcbvBIRTuOxXsBgRl7FWWLJRWyUUrwnPM53uc2iYDubiXN9wCiUeyUE4MUR4Cn2IE7MIMSnT/8AOZjYaiiesPtDnv7KtbXh70ghIaWlIJra6s6NspE9WWvH6rAZ90N29x8pKLxyPCwYmGtdmyry+S0PGsAyfRPduB9YnxcceTe3bu2u70jS8sxesT1FCxfQL1dEVD3aHnVtneqUhHTm+7h3KI1Wk2peNzyE0tH7+3MPKH4TF58SOH9AEUmxAfPK+J9F8kjrIURFPXft6GdNlElvpb+nedWqj2GfFDL8xnlSLQojMVCB2xiITESYih+U6wl33/9tddU2P/bv/2mxldtAJJZe5rQGfLumEOf+q/n2n5VirHB4jsqdMnnI6DmOa3/SXreBwJpTPl9SYyZgqtb+dF3h/6/IrZ0sa5AKshK1Q/Rw465ZwUpQ9MAMK046O/LnKCwX6n0KbZiyc4PVu2QHiBnUnDnWY0tEyiuew5DjIek5Y4czFlAXWIgcwzFuoD0MJKbW5t2sI+1J2qxfoGuqP6KpZzmncd0d1DAepocz/tUNmxvl9YhRyKLFAsVs5OsrDh5vrh2zpMwIwcGVH/0W4xrYXBK4TmT+ixYa3KOasFBf0/Oo5i35194Tsr7leUVxWXvN+2qZIFOdSxnyW9zmvvexqNbADB7H2KK+nLKHRzV/FFwmMjq+4h32E+Tz8c9Jco99QMnNpBzNRhT1r7QmqMbhaAim9xxRsfGbXxiQgqy6akpm7k0YxMTE4YVNOckW9xABIsuS5HQFXYUpzPmc/+dBo3jGxxU8mcy/n86z+4og3ymozymKvO4it4PCgCnQNjHfW36lC8CogNrrmOflwoVSf/pZBf4mGOfOcaZvWWsnbTPrJPeH4/CB/29rvqEBIKdMorDnH344bv2R3/4P9s7737Lpq+MWfO4KucR8vJCHgC4aDtbB3qu/tv/5g/sd3/3n8u+dnNjx957/0MpD994/We0XyR+dXVD2WCPzxFbtrTwwD7+8B1bXnxgK8tzNjt71yoDvXb9xjMCpVr1YyvlKnZ5+rK9cOOm7W9t23vvvmvbEMAGBq3YU7JCCcAYxwzW/l2te49Wlm19e9saWMrn8spB19c3LZ+FpOykWH68JcSxXZqZFrC1t7cT9kthtEKnmzItG+iz3TjWswbxBUUp6+ONazdEhLt6+bL+LC7M2fe//6GU9uReRi521BCoCwCM04m37copR9jbpYdvVUpc4iJxFRIIACl5JGQjnvm1tU3ld9evX1fMgxCGmxw5jNxJ8uRNDQF+xBNIM4CfxCK+g70Z9vDk0J4LuCCBHJYZoD7sWW9NEhWkkZTKWEUyKX1hiel83q3pPb9VG4tCXuS4XMFjGq97T2OUsDURY2XjzLFVC/P8hvnhvelxYfG8DTcUrg1wmP2N1j61caCtk7eViA4lmxsbodxwonUAAJ+x47vJ4av0jD/y84VsJKvq/l4B09hSc56MG7EW9S9j5W4NpOI4AjnBk+MS3wBlXa18ovVodGxQIDD77e4M7WE85wAMVWuVGvnWjtoARAAeVwvqGRAXh0eGRe5hTNR3udmQywaqYMaafHRrk3Vwz2uNfX2WL+ZsfWPF5hYe2n7VybLcR/YXtISaGp+wwX4spmkFR/ujrOUyObnusHa5s07WFuYX5QRGr18cA4dHBtSrO1/I2uLigm1tbtneXtWOqk1bX9mxy5eu2M++/aYIfajpI5jP3qXU460a6M/N3Py7b3/b8sWCCKmPlldsewNSlm8ek/pVUvNtq3Zjm4v0e91Rie15S/mKIojcCmJLpRjrokuY3wP9fzzYhcHZP9u5RoXva6eSgfz+WVeCz7iQPX3b524EngLAn7tb8hM7oadP809saD9fX/xDAcDJDsa3Lqm1IPzmM6h+4zoSitT+z/RmqD1OacAuLF1totSZrcPZ7wimW22csAMAbluipa/lzF0680RElWrHqfzYb65vAjsP7keOStM2hT+9SYrA2fkjmkoK0vchFJ51SHYjKr6QsLrtC+BvLES5otHVpJlMUexBEm6K8Nh8RaCV4gasuMEhipwwB73PDT8U8yg8okA5brUZ3GkUT7X/VJ+K9jSJzN0A7p8bsRw58MKD2xTGPr5phlrs4+vJoheH3JI5gIrRAy/BJKNNVFBEBOWYJ10BbDwHBI4ApI9vACFxUBOwiuWOg4l+yymou/2v+rMEkC6CYW5ljS2xW746YzAoJELP4Qj+yC5N6iq/X57URepfsPyM4LdLBlN2113WjZon9imOKj2pf8N56/q951YC1gQEIa2Q7MDnUs/gRU+Q79/TAHA7RsSHuQMATp6+C+JPck+CBa5Ej1jtAm5jHdy20o7qPapPmiux8JAGjRyqcftglGxiRDMOTn6Q/XiYT4Kdw3dFsoXPNO/bCuPZugBjyvblX/xle/PNL1qjif3viXVl8oaQwdWj4VxCjyFV4IwiJoVDQIm6Nuv0rQHg4BxgSAuch63LrkdWY66gEXfAWQipHwcHfSqf7QUclfEOhvGdKQA4KM8ZJoGy6R57IZYl64VXnttrRlhLYtHXn10Hl7yfbVR1hv4+0c5Yyv1UT+FQsPPeuk3LZehTZ5bPZuylF2/YtStj1mq4ZWW92bDl1Q2bnZ23O/ce2ObWtmx4ATKJZZBU+DrZPdIf62DfRoaH7Fd++Rfs5jNXpbx1Ioz37eZ6dndr9q1vf9e+/32Yvln1oUPhfWKAE05aoMjq86ElSzk2597zsqDn3pX4AC0oBFxNyybWBbFerPYH2e0hIyjuMcuXh3YRPILAMVam7guFHxjcAvmczU9RVfNdAAMKYOlBzU6a1t3l/YA1nvmMCqXT02MO4GFHjCr52KRe9h7CKBQdzEIxRBGdeTo5NmZXL0/LPtfP2c/N+1I7MYDX1as5FFooMmvmegU3XB9AiNn9+7P2wQcf2vrGupSWqCBmZmbU7wr2P19CkWVkZEiABIQY1iMVi2X1GbKECEKnzinIqNsEoNBfymeux1Hn8oR1OSh63H4SdVdWT6g7DHTZyua21N6f3rql5ycqIOTmoOIR9wEbZS+WcA84XwpGsrg7aYllzpEr5YqY7FojQ7GDv8c+wXEsxQYP4yqQOLhCcF9cEez9vEQWkiqReJMRoC6b9C5XbvrrwSqbOSNiUiAnBeUf4F+08WUuUxyTLV5wlGCYXNnVbU1ZRdOSIRRbwzygkKLe8yfe+xeFLYXI2bmHAoEBAwAahof6bGxkSKr8TWxAGw2pfQFOKQZyrwE1KaDxb85Nlna1mnpTcuPoATY5OaX5QOEHNQEqWQqQKF+lFshmBdxwzhTfKOwAUh7s7WhOAxIN9PdaPgtgWrJyD/3KDnXtgLqAmisrq+rn2ts3oL6w+3sHUuLRx03rDYz+YDWoXmkC3F31DVAUrZQBK7wg1nRQp14PqlgvHI6NjWr+oPDwewN4zX1squjJTyzy6npUCEU9iIUioAdKj7oKbHwPwHC0DAQwZzwpcBGTGVeeIYh/2G339pYFppDT8Z0zM9OaN/fu3VMs5f38oW0GoHw2z7i6+h31LHNRhb2tTYGJgDGAwNxHbPSiVTZgIwVRwG+ed9Y1QLJsjnlK0bghe2+AtCtXLks5ub3jaqdY1EdF5LaxKCWOLJNrWW9f0foHyq7qKVTs/v05++jDW9Z1giqcY/K80detYBPjY9ao12xxYV6W4thvEwd297ZsfGJEdrhLS4t2UK0JgMoXKra7d2h37z8UEaunXFIR0FsNuKpcdspSw9dlpb+6tpYA3v5okEc4YUL278r5IsGlTeRMp8NpYDSkVElfuMTZNqRWeq9mSPyGkBPHEB16zcU1OundeoK6xq16X3rpBZ3XRx9934uRca1KKYjjsu+ky+A44el6B+UvLHK+vqrVg7fZ4H3uhEJh2l2KYoHU3W28PYB/X6raeQoABnBNwLlADgxcWH2+v69soyNDdtys2872ptoZXL40JSCYQnw2i4152TaC5TXFUnoERrICRA+IJ+Twh7UjESt29/a9EC/SpO9LBGZKGUYRPSM7dUAZFHe9FWxRh7wFQB1AuNuO6tiNNi2XhVh7IgBKKvaegkAblFZY3zswT1HfySJcK+AxxASsW0vFitTtmxvYsIf+513ENrcaPYTIIRKC3xeR7WT36q4rGf6NClj7ghPZiJKLEo8npyY1z7BT54f4GntKc10Uxiu9fbp3rFfEZncm8BYPHI/3sW6j2HdXAbdo3drZCsQy78uJG0oN8led/sh+re4M5KQ5kRzlTEKuGkkAXfbCiy/YtWs3bHtnT8SLq1eu2M///M9J/SjXgNC6Ja6/mk0hN3ZCU7uHYkcKHf+hdbmtWo/z2KdkSNTCc62nLtnLpZ/B5MtSz6W/dk5ZInUa4QE498TO+/xnUwD7frz98wT84DFH1ygkf5LvSceA4GKj3P+MG9g5X93GbvXL02Tv05+I8a59DSmgBIJT0q6kITcA+v9+85t/ZX/yJ/+bzc7dtuHRih016WNdxdPHcll6W+ds5dGmffHtL9sf/Hf/o73x+lt2UD2yd99936oHNXvt1ddsYHDA1f846+RwZsLtyezgYNvef/879uG737bdrWXLZyFILVu91bDJmUuyMT9udttAZdguTV6y6fFJW1tasju3blv1CCtpb+VUKpdsbHxU37m/t6O4Ua0dyHJ9Z//A1je3bH1rW3UF2mIwuq6mxJWHPUdDZC9s3ff3d/TvHohbhaIIWeQtWEIf7ONi4j3DIaweN93laGpiwsZGRuzVV16yL//cF2129qF94xt/aQ8e3Let3R07arQUD3dCjgEArLYHJYBU9lC7cjUBiOW5jg5NWzvbyqnIC1gvH+JcMjRiN67fUO5CTQkiap1+4OagKECniHuhHRgx1ttNoPasyhmAnE99ackbIaYkbknu5KV9/ImTm7XPCbUWd2LxdclJlb4XlJV92LcKRM4Rk/gNrlTd3t6B1iyQOINdsOe7gKcl5Vgck7jjx3biFdfHeUohXAAEx0HBfy918GHNxsbG9EwBnJKLRYKUA8h7At25Pgdi6wKn+/odLMfVyl0P/HjsgSFREjMhOKC4prc1cdxJvsdS9B6p5lDSODDWA4O9yn8KBdYy1gvfpzLfNQrH9EOu2trqpjXqxzpP7on2ZNku7YMhRe9sb0nBDAmR3JNcid+xvpJPb6yvC8Smpoh7xOj4qDip9x7cscVHy2G/SP/mbrs0PWkz01e1X4KMWa/VZNVeKfc62apO3tgUyW9xcckWlx7Z6AiOPCXrKRdtbAyiY1PrKmvozva+dR/nrJgv29TkjE1OTGj8qWnKnaKL60AdXlRez3q3X61qn3r/wX25w7An2dmGLBJGPCmJtN27YqT2PC7hIyX7ZD5JfuGOEu5WwTrte+h2rS+S9lJLk//1sQH8KRT0hAXsH82vnwLA/2hu9dm88h/Ppf/jutIfCQBOdiCpIv55i8lj1hAHxeKYd/Ixk4XqzIqVwFipgsHFUKcrOFMnkVIdRzBDh4ibrydNgY7recKmKb2redL3nvf703ZoHZB7GjxJFU684hFxgPO2ieFI4eQSMC7YBqu4Hiwy1RHS+/4CXAggyESLTwq3FPqz1tNTkWqCYof3Ad4Xo5QEkQQLu7y+3kpAlXw7x4abRIo+bkdHWLY4cy2p3Jw68+QenplPbWBDtzFUl+Lmz5N1rsd7Gp9mY7tyr20z68WtqFTgvy6TSANTiVotvO5T55zeZeFc/bpCr7MIqgXygwoJ8Y7EokDIzGSviRVrsA1jfKOFJwVACi+qSUTVapgv0S7Pk20Hi70PsPfyTW5EPI7OpZ00JnbP6rXpvXE1nvK4Df2rJEt0O0rfMNEbLNogsxlCnQE4db6d9nnUkdOPgMoDsciSjGXysCb2yGc/l1Qsw6+i+jdk0PFe0ccMdRzgr5isPj/ij187wGt7Xunp0ol5fzYs6dR3ORTxBQADfjnl1dmYsuPxc1L/tNDPDPBAKpksFkYV9Rv8mbfett/8p79tlf5h2zuAtQtIzQbTLYZ9I+A2sf6k+z1wgYifkyypUVZkYRLTrxDgKKix1TMI0I9rDRvbqEQ49WxFADZuQJOCajJfsZ5ytaErb/w6E0AqVlPTz3IgGSRR/xTBJT3+CakheaaDbbXY+aF/a6JaCopw12ImoDibP1TAx4263bh+yV5+8ar/u2X2/7P35j+Wped933P3e2vft967p2d6Ns4MtcS0aEkxbZmUbNiIZMWRE0hA8kvyU/6YIICDwEDgIHEQK0aCIFIiU9TCTeRwhsus7Ome3qpr3+vu91YFn+/zvuece6t6eiiaFGl0EcWuqbr33HPe9Xmf7/LcuffI/vJrX7e1jU21E8AviUN3tHIQJpIlsGM87XetWi7bC88/Z6+//qrNz0xaSQ2fU6Ji7/BIoMEP3vnA9lD/wpCXdTMKU2yfsV10sE2H5RxKfrejlm0TdteApQEEhhwC3gkAFG28nV3uawIJBa1pgbDilt5xjKSKqDhmI53CE7moUU8FwsHm9trFJSV1uUZUVbtKF6cBEkQc4p1sgM1trVaxa9eu2tLysiuVUdsAuwtZ8PbDwYDXkvggiZYXC71gk+Pjtjg/a3PTk/rvyAUj8ZyMoTAefQ1wy2q3Ywz24vmibe0c2Je//Gf2rW9/W/uOK2VLYsiTVECFxPtJMvzCL7whQA5F4sz0jN164YaNjXqtekCVmDKN63liQR3U4tFa2Q/bPsZY4+gnHboDCOz9497F3O323qHVWw0B4x/cvmsf37svi1cnjXi9ZdUWE+CJjbOvHbGGriyxg3qAPozjBeWCq5x4XwBZsXsOKo5oy+xzzZPXWptk1ewKKZ4iJqxc7eLqbal+O16zVQrhLuQtX7tIgsU659obRCBgHUSV7vuNHCuocct7qAtMGwd1hJJxQZXM2OY92oeDMhmbPcYfiUZZh1cKqvW7uvpAwCoKYNwslhdnbUIAqiWgI0MPcEQEnFxeIBufAQAZFRWACMxvABkSkVevkBgq2qNHqwI+pqem9F6ATK1vfdwAAD29NiXPx1grFcxmp8YEFF1U/dOaHRzsKuGE8sPHD8muY9vc3LKNzS3ZkI7UxrSvMjaVAD5xlSfj1O+bEgBtqQghh5BYBFQHCOHzUSYnycdgHyzFt2ytvVYuYCkdLhV8oZCAvlzb62tWE6CKfmGuRLWt6uhBMqBm2hQ20m7Dx7V5HT9zDdoTi3yIF67Q8L/zeSTs+AZEBwAmQQn4K/XuaV6vk+2zea07rsd989wk0RhPnoSe1t+IK7kWbUTSkt+RrHal5alNTY177dGjPZFTRsd4HhSZ2PX6Z7DfMb6xIISouLO7pRIKlUre5hYm7ebzV63Xb2nMz88t272PV+32h/fspF+xfhdACVJL0WZmZ1Uzjv1ga2Pduu2OXbx4wKg23AAAIABJREFUSUBdoXBqnR5kgRPLs/eUKtZsdmUBvba+bavr65r7M9PTUhySE42AOf0lF4NeN9Ttxv63JHUtX9y7kvnNlsZIJJl5nVZ39AgbgOZP5Fg5KBpVIU6iSev/ppt+jJ0jEKUFQzFCJOOl6t8YlzGP5RyQ7EG+fkdLzmifO5DkDCGc31daViaNuwcjOhHoCp5oF4E0WNijlHciaqZsh+KCSOZ8MhmZvS+eJD2WinFbIJeKcFOwKRTkJO7zpzY9iQvIuI3UygI2O90Tm51bUj1vjU0j6evjvyPXD8hbqJgAFnqqW8mYxaUCYp6IPlpfUPC4kgu1Omue+1GfKN5gny3od6dSBTNHVIKjz9rL+YWyBqZ6gNQqZN2EREGfMP/bEEClgiqpTmOjfqx7q1XHrdnoBpto+gK1NopZU6yCCh0rb48fwjlLRCaPMUqFopUhL2pPJrZ1YBggeHzM61gzLgERIImwhvHFnKT+7tT0tIg1uDrwL/ayvIb5ALAA8Y41AItX1X/v93UdyBvsnSVIa5B7eydS9wEGOODKHuflCZJyBgEQ4u+xxnxtdNRmZudtbm7erl+7Ya+//ppdv35DfcJ+zBrpde25FmByOCOYk7UYKeynT/rKqtNjiQup90O5H9n4h1NC9hpJsj9s24OBSQy+z0eAPxkUHviUM9n/s+8d+k3ILcSrPBX8fdrrAyCURSEGQNsBgUC83UjATnMew4D0QGYkOc8NHCCf0GWDADDzUX1o2PCyd7Tsj/7o/7Q//MP/1Y6OdixX7Fiz6xa2WD/nTitWP+5ar5Oz//z3/sB+/w/+K9X+fe+9D+zhw1XV1YWQxBpAnAHgJUUmLjzWs3sf37a/+uaf28bjj63fPjY7bQPN2sHxobUBF3Nlm56Yt+euvmA3rjxn49URu/3BB3b7ww/tFDLX6KgRdrY6LakViS04nlCmi3gPcPTux/fsweqqzjmokYn39XxlP1cICK035J6BBTQOR6w5UwBwKHVPTaAqpLYm9Vv7AK2cAQvo6hXfXL54wS5duGCf/ezr9ouvf8bu3fvYvvnNr9mdu3fs8fq6HdUbAUAMZ1qUklXscse1b1CHGBCYdRMQUuclVLonkFxGFNNBpJH1fm3USWLFUlIHN8aoIr5pnjqpnvk8NTklQqJsjSEJlnDeyCu+izGqcia4pvUhNlW0DunMLacaB/e8jIyXG2KYe1kK35OJ6QUAa/xCkvZ1g1I/qLIBW7nHE859XGvI4YOzCvsqIHfcE9lHuS4xuJ/x6FccVojjPUbnfoi5WKdYU4nPeB/x7OLikvYNEREPD6yJEjt3avPzswJPuZ5U1F0n4vC5tD1tKJc1pXl8baWECrb7em0Xwifk37z2l9T1j72ka9Uq45DzElbNfg4gvoIAubmJw05ZZzEvoeX7H//SZjs7myIIQiiAYKf763REvmK/JY4r5EOcnTtR2SZKfqxvPLaP7t22et1L2q0sz9mLL7xkk5NTcqAgZqTsHDXsyV1yBm+23LGjVhtTTLuzs2fXr92UjfmpIdDoW7vddCv0Ni4WDSpL2Y2rL9jVy1e1X1BHfn1tXXs59boZqwD6Ik6MjQoEvv/gof35n/+5rT3eDGeg1BUl2WMVH4WdIeSqkl+FPHV0pEj25khiDrFQzGc7OTyN22IuIFkAfwIA8HAO9okb5LM//Ny0wDMA+Oemq37sG31G+/ixm/Dn4wJPA4AdvvgxvgaUfj/Cdc4BY/0sMbhbOTBxDhM281EDfx+6nwEAWDus/9+nfubw+ic/WQbcO+dFT/+cTN2qLJh4zrX+WgrgAYDSLTsJPGDGJQFGAARgeRKEw5ZUIBwARZ4Qq0HUVQTYHCA4jGctn7FCJJFXCsx2bEs5xBOIyuqncegs8kyw48D94Nf5IHAKAEdwzMFeD3wGrpkAuxlAL4KmntXQBzpY53WfIvPYf+e/iQDwmTGZsYFOhlOI3BIQOB4MVNjQlWFS+2E3223L8pdEkQJ61Z0N417W0F57R3k5kuX0Ae0WQKGYKHAwyS3XpMLr9wQK9LsdPZcSJLKydJVfMoP03wCDUQ0b6j+H+riRzZ7MG5J+JEVEFAgAcGD6o/wDMErBw8xczRIbhpIE2R6Ps2cgSTKg4gjAdbR1jj2m00rWEjoSNTwx6BksryMKgCu7b9p7oB6Lt1NUa0fLYR8fwRIahi6HFpi4gaEu0BIFZyQWhEQs8yGCJslhB7ZmsHgsVUbsqNG2i5ev2t/9wm/Y9Zu3rH+at3b3xE5kLRztYd2+1pOWsf6tg78cRqOLN8d6DmQcPryWoB8QT8zBJP23kn2ZWZYhx/CcAhtRXgZ1YJKcSZSSHHyjAtgP2WcA4GyHZsk30TY68/HD8ykCwAm7NSSauWSscyN74QQojDVsuRdXZqLKk0VWu2mz02P20ovXbW56whrNjpSYb779tgBLFDFl1aMqq/ZdtMlNFCmaiz3rS61jUou8fOt5W1qEGWz20Uf3ZCO9v3+o+q6sl6hzUG8zOwB+GRcsS1LcSj3j9spKJOgZXPXMQTfW8JEVLBavUvy4RZpIIEF9rKSFAELGZKR3ONHhjPor1EXi2rpGzkFGAcCh5qeSmoBEJcZwTio36iD2+m1rtepqV37mk6i1ujC3YBcvX9bhGhVAj+RJsBaPtRoZk9ho8u2uVafWo/5ppWxL2KZWKwJwUPG54tkBcV863ZXASQYOXoh1j8rxoGlf+Ytv2F/85VeV0Im1fXlftISOlrHUeKImIdfb3tmxleUl+3t/99fs5nOXAmDhNmvqAxJ/Yb0n6cSd8Jn8nNqFcj8Av36AR2UFAEef8xmA4dzj+s6ufevNt+3h6pq1UVeyXsrtIe+JojCWSQIJeBdASx1fVLCMQ08yuZreGd4C/6Te9TIBfEkdHAhO0Q7Ogd24a4b7DKp65i3AqMBbXifihI8bHl1/p+YvtRrlT5iOJ/6utUHEIAd8SapxD6rJiBVnoeCqUoDQ/olAQ9bb8THsTFnPSLIBbEKCCRblUglDNuhLUc08K5J47VMjl0Rr2w4Od+34+NCWl+ZtdKRs3U7TRmsjAqVVexrFPXsptTZFSCrqOeJnMl8cVO1KQQfgzhqJkpSkEn1MQoo+BSCWtXVoKxKhUjijArFTW1mat+WFGRFKFhbmpPw9OkR5Ry04xqxbtHOdre0d29zYsmKpqrlSrbjilXbg87HKBvgE3CVxRF0yt3I+UNvR5ryPZB1tJrvUmtulOvjX1zrBfQMY0ieyns0DoHvtY/5GjOYgak39gyokqosjYcCtossCVHgt9Yf5G3OJewJc9nXepKBGJQhAQ8I4xoC8nmdAyUMtZj4nKoDpb54ddT5gEGCzK6K8xp+S0I26YkaSoSKS9Puyb2SPmZ6e1Hgkdmw0sKs+sUoV9wGU0js2Nz9jFy8tK8Hqts9bSvx53VUSqTwbSvCGjY5WbHJ6xC5eWrLZ2Qm7d/8jXRu1yNrjXfvwg3t2dADxh5p7rOknduHCipVKecszhtttO9w/tIuXLtmN69cFKN9/8JGVyjlbWFpUsvvokOfBbWLbjhstJeh5LkiT9BHj090NvBag2rnnlpQkEAHemYOuenXwAAVQdImINf7ifKYN41qYWtt7PVU+QzWSZf/h831wi47/HTdVP3ZFBUns90iM4v0R/KXPZT/MPAxkD487QiSdOb45NywFgP0zBl8bj1cJABwIkFzNk/UAm6ktejy7ac8INdqTMyMXS/DgoOQMa2NSc519kd+J68j1O1arlOQysDA3bXmj/ZuyfOfz642OFYo17c2yDdW6faK5xjjDupT2dnDB3VIgXPGz85g8+R/3FtUbDUop9kIUcSPVioglnJ0Yzzs72yJckIQHdKpWx3TW6vZaNj09ZpNTgAduqY+ijc/hviALsXY4mYO5WJaCeW/30FpNkvwO5LOHE/cCNFCzUJatCc85sYbRXGV/qZYrGkEOcLJmsy45mAPpl2eDtHB4sG9b21taH6h/CpmFep2QYrB2VQ34QCIACOY+seZcmF8QqMDYiFag2m95JtrO8gKiUPECsrtazb9jaZ+YJ+iJcEmZDZTKOas3W3bx0mX7whe+YL/0i79spVLV1tc37N7H97UOs17Nz83bC7du2nPPXZc6TSCweYzyNAA4zhEnYnjbRPeNSGKTu1M4Iw6FyudkNgazHeenH4byF09LMiTnr7Nk9gGC/jnntPNyMk/KhZyLMwwDwAMOAOEEHZaoSDiJeY4BoPgJH5qe2TMvGGqPsCykLwhkEPGdBfg7uRYgCxLkv/3Df23/+7/5X6zVObRCqWet7rHiKDuFEFWz3c1D+8wrv2j/9X/z39rn/vbn7e6dB/bOO+/Z5SuX7ZWXXxbp0sFCfz4VD6FEgXXthx++Y1/58h/Z7tYjK+d7AoCpJX+az9nW7p5tbO7YheVr9uqLn7WLS5esUijanQ8/tI8+um1FyihMz1ihRFy8J5AWIgmkEGJ59l/iXtwKUPbjdDQ+Mq61DmALm176G2APJSNlMZaWFqzMc5/gHlKThT1zFYcC9s697V2rliH2c/7FjYT4uGg3b9ywmzeu24u3btqViyu2tbVhH374nhxcHj1es+3dfZGYSpWaXs/+RfyIkxx7OWsc4CLxG0QU7pU4jviGNYAcFAQa4hZiq3IAcXlGCCJOqIsq3OAcEUjTUqqqpEdH5zGuxc+x1rCroCFgObm+UirLolh5gOAI4IpinIQiedf3Mc4AfDnBKhDfWVFxTSpgEV6S6wlAMIRYRBJcmz0TIgn7BMpd9nyeiZ/laqAzYUW2yKhgsWXG4lnE/uAcxJoGuZW4QlbYG+tqK9ad+YUFu3z5strkgNqzW9siCEEcIpZiraYMBXkC+pd2pIRGjCcZp9TLVT6EclWUJSvgUleUtbXKBSj2dHIP+xVnI8v1ZAfNf7N2RmIhog+Ild2uPJJE1pUNOfV8Rcr3GAWSJ44YjAueiw+gjVDh0ve8F2dCnhOy3dT0pMhS9VbdHjz62La2D21yomLPXX/eFpeW1T/UrCfGInbsdSAnUxrm2JrtulTMo6MTAoB3d/bt5s0XRC7gvNvrtuyofuBlGTjH901j/+qla1IKQ3L6+C627RuyfJ+enhVAzzhRDDeFxfakrW+s25f/9M/so4/uOkkvyVmFGCvdYtPzexh7ymeGeE3nwJCvTTj1wXFCaYVYPikEQlkF8EAa/d8DABwB3+Fl+NOs0U/aL579/merBZ4BwD9b/fGTvJunhYw/yc9+du2fYgs8HQD2IPWvPSCeAgAP7z1nPmcIkBgGbM8AuE9ru6cBwMmZ41M+8fknsOQuUgPbp93Y+X+PB7DsAfFsbwTQMtophUZNAdQnPUu0s0oPfr5hZwHgqDYMAF8BRjRJcj8I+yGWZBNJRk8wEByR0POEoyeqsbsjkMLmj6CTgJ+EPYnDY1QurSNPrgcAOO3Xs9HJoGqcdnsSAOwArro0Xjej7o2gkp54yLLZVa3ptQd+ConPLBB8tvdim4f7z6iDU3thgENnAJPIo026zYYVUMlIZdT3AyhyxPgcAAYCe/36+jvKMBL00S811l+V+sqVViTlSaq4ytXVuiTvHdz0Ge4gn4PO0So723bUygF8UlsE8E4HHYFdDnqI0R5Y067+jfaqnkFM0hfDyvZPAIFj9ikF/9PxrPokQRGbWA0GsMitecPYiInOoX72Gr5ZxSSAhgfPul+BfsHGLdiWihAQwLcT1U2iplJoF16L0hFGb8ZaWQpj957z9VRqy7yVmTtBlVcsV+0URUN1xK5eu2Gf/aVftktXbljfUNyd2imqfKkC+TmYHp8yV11FoLp1nOY1PrHuxfoIJWTN61YqxYxakASk91kKAAcyQoZj48l4VwsmB9rQgfo8JZOfAAAPES/S+RGsjXwQuepzQAGc1ryJYy9aQKtfVFM2rdsnRjRAGodGWQg7oM0lXfFEXVcHNLHbylnPZqfHBVxST+nd9z+wg6NDKX9pV6StsdZuVwlmX5NU7w6FHQQNqY9dkYrCemZyRmDK1s6W6hlJdUK/oO45NSWHSapybSUmfcHx5UPAoY/sOOf0PEEJTKKCdRVGPodWEiI8V2SMK6GcAMCh7ZLlwudJJMWQaIyWlwKAZT3mNmMcxrWOBxUmYxNQFiXRSb+jWqfNFlarHR3QW21qCzZ0H1jILa+sqEbZJGrBE1cA61lFDgDMc6PxfM7rAQv4Rj3b69hJGxDyRGDQCy9Qo9lrH6r/AgjsoENqDcm91ust+9o3vmP/zx9/xdbWtqxKAgMlfjgss+Yxwt2izcFIV666VW61UrIrl5dtYX5aCbKFpQUlm1EbTU2OqS+pkba+uaGkA8mBaJNLuwLslcvUAp1zhR5WckVP5ssxI087de2bb75t337zLWu0OlaolK1UrckCFqCbxyNJlygMBMR7yQIASk9CuR2bE1poNxJKJJMAL8tKrkv1rPpb/uWkgFB7Oc4vZTrD/s6eEJj4Sk7LZQLAMiVxADAIaCTRzp4fQCCNzQBaqE5j30FCxintqr0mKoDZYxQrdNWG/B1wk7bhd6qPHlTHrmJwEJD+wqKtjY2yko3Htre/Y/1+W3V/UaVcu3bJJseog9ZVwhIV3igJTcvZ7u6eam9Sy5f5iL0ginNUZXyrbjarYQ+rvJbq1/EMUV0+hpImkNxUZ7dJ4pFamm6vzb8kzC4uz9toFes8FK9YrWLpjTK1bTs7G+oLxgyxzuHBkUgBk5PTsoFGSULSjHsnuUfb3Lt3T+o3LKhllZxHCewWz4DEJPikGgd4qXrikGTdzs5OwvJnzlBfdnR0TMlcWaKPBAWplP55xRrEY1iko6ZYX18PdnVYyrqKhPtG5YhtNTbQ/I7PIq7jXxEDVI8aELahBN3ly5f0HI8fP1KbXbiAaqNia2vr9vjxWvIcAryrFYFAWBbS7zwD90IMyXrLZwB8uo0htsi06bY+EwtIPh9wWc4IIdkolUbn2MYn3DaXNePgAAB6Va8dqWH3Nyl1vpSAJayZUYGUbH5x2pXmB7vq65xBLsjbzlbdDvaxZ/aah+ydWGPSzyTg93d37fjgyF544ZbdeO667e5s2nsffF8A9Oj4mD14+EgW0J3uqR0cHltOwJq3GXPY57t/M3Zl4iCSkNtxqtYeY1O1aV3RTX+ypzOnSMrH+tAOhgZnjOBSwIxnPkmpKDKaK9rdacHne/rl60Oq4Eh4kAng72uR7zWuZPQNJ7qFMK/ivTJW/VqDCpR4plS8GBSUkTim2Crz+hhrelkNH/ue4ExLdqRrZCBARexay+UgSTg5W/CaWEkhNEBCtpRvw6k1G0c2Pzdtb7z2qtUqRfVtr9OyiYnR4IRAwntGY5A5hA197DNq7DIHj+rHmuNeHuFEdXUVV2gXhBCVOu/QZSh0AQiwGGf/1T5T8Rro3V5Hyi0AXGLCYgFr8qqTWco5q9YANlDXdUUoYax4/ciqrOxpO957eHCgtmSvPjysS+mmcginqPkAN51g2GLt6boF60BJj2BHyV6OAtgtZCG9EE/ntB9Sk5s1ErUzCXsAcqyqFxcX7OWXX9Jai+PC0fGxx1cidHhte8YMhC2Uflhlcm4EmNje2tKaxnMQc7G+9zu9ZG0FoHBggW9i3UheoFamx7iADNqjsWs/btjk9Iz9xhf+nt24cdPufHTX7t57KHtP9v6Dg2N99mffeNX+/m98Qa4v9A1twlyTYntg/gyeBFNFPTGb1yaOriIOUvsZ1c+0mZN9BouN4dzgKT7EdtmPS14w9LenpTI+DQAcgNnhS/n0OkvUjqeuwXVlsG38LBSfbrg2eOa1GZAk+W1ibTp0zZipErDshPazOZizLXluHimcNwhk2V8gmx0d7tq/+lf/0v6Pf/uvLV9A0d+zkxxxEnMGkmnexkfm7J/+zu/Z7/7uPzeOxm+++bb27c9+9o2gxPV4SQRHgf+htnnx1B7ev2P/7k/+b3v04EMbKUPgRZmb03lv/6ihUie16pR95uVftIWZRasWi7bxeFV7TLlatVGIQkFB22wDyEEuYr041HnHCUXsHVWd1SfHJ6xUKCimajS93rxbxVOOomiTU2OylGfOEMNAtmI/5bx13Diyo4O6TU/Oq94xcw57YBwyXvvMq/bKS7dsfLSmdZNyHZBH9w4O7MHDh3bvwUNbW9uwkfFJm5qakRCA9piZIe4pCXzkd6wRYxNuD93t9GRVT01y1jO+eR6eS0RbiHZyEXAXALdIZr/wGuPEW7jOuVLWz55y2snn9Te51uic52sGuY44RLWuBbISc1rnAIh3J+zPqHghDhWcCASZS/u1O2MBYBJnAACzdhDfOEDqLkusYQKTuX9i3kCe5HM4Y3H2Y59ljYSIR0zEOkksxF7O9cgf0UbESlxT+bU6ddZ9/aZUzNWrVwXOinSzvm7b21vW7rZsdmbaZmZRUHsewdXXDgKrBjPq7kDoZX2VQ9CpqazbLOVXRqoqV3GA41Uf14yyHCAYe2zVKMtHRykz0tP6L8eHg0OJRqan561UDFbWBsGnLhcXQoKx0RGppSvlWB4k5zXsj45CHfue5U4BfwHvewJ/R3ADgvzU79jaxqrODFcvX7cLFy45WN7HBcMJnaiHaVuPXfwcxpghrnz8eF1211evXFNdZHKWlBYhpj88PhSIPDe3ZFcvXbeZyTldd3tr27Y3d9Q+2EgzPiMhHgB4HPec0ZpIGF/92jfs7t17MQ2gexgAZcP6765KecsVKbkW6lAnsUpwJ4zW0CFvFZ1fNMajGiCtspSJxeKFhtfQczeVJ77oSeBvfMMzEPiT2vfn52/PAOCfn776ce/0aSHjj3v9Z+//GWmBfL54Pv/nvN8OjIoMwHX+FfwJnwAAP/XyA3tQ9oPDO5N/nmzxlR4vEtgpBbIjcBuTq+Ev6RnqnAPWeX02AF6c94KnQMADu354f+aaWbAzuaMBECvNYKDCDF5tn2ZnzyhZBedErasDVwEI8ENpVPXBYCZx5/VTYmImJt05EHtSsqKEB8xxWVUSMFfKNjvrdYKdOX/sNTaVTDy0XrcRrJZS0rPnqz3hnQymACHG7ktb3JlxHvD4syR2eCG4GrAlydRm0mecY7U9mDhKx7vuKCSp/GAwxJyOdWszgzwBuhKLZq/Vg9KXQ4fquvX7Sm7ISpQEuWrRRDVyuFgEkolYkzq8JDeCeiu2F4cV1bh0q2BqKjpwls4FB21Dy2bGnJ5NzxeTEwqRlfRXDeioKAPoBWhQMt0BwVh7RIokEuXBnjgmDBN9oropqHGT0frkhSQmSDxV4skSHfAzdaG8BnE49AcVc5rMzCjpB+gsBMk4LDvo4glLt6XiXqW2ATgfsNl2+Eoq6QCoq/5rAowDrkcwxhtYVtEBrHSRsStAi7LRy6t+nuxVsdVETVwo2/LKRXvp1dft+o1bViqPWlvALwpL6ra6lXQEbtJ5L6jREx+oWqk9U+WwXNYhkaRptJONK5PnoLLtk/aDj01AwNTiUa/2AZ0oBQWYRzA3jtkBcDesXudEFg5Q+iDIslQFkGpMxf72ueBJnWBRLAUNB2y3EEYMGdUW8W1cWmpJjVsUgm1r1hs6IB8cHaiPZRsrG1q3f3ag1JPjHIw1PxnnUgNwT36zql+qOq5O2qAdXKEVagIDful+PYHggJffvwgBJBpCcjUqjV2y4/XHXFFF/VKvqxpVwXEvUBWmqJwKAF7cUjydGNvdAWdnpTvYq0R6sOGV/TFJjEAlRvFQKUFO4XVmnVZdtVcB3mR5LBUTdfu6SjDPzMzalcvXbGllWYrKfMFr2DpJKNT01foDoO5zx1eVU8tpQpCANrt25bJduXxBanaur4RUSADqZ1mDnchK9a23v2df/+Zb9mgVUCgCrz42BUZEtY3UxD5nYcZzP7QpyXUSU5ACUBixdzFXbt160a5evWL37j2wu3fv2M4ugFBDB3qSEiQ4ZBHX68jC+9LFC7a0vKS/X1heseXlJdXUYtzcvnPf/uwvvm6ra2tWQolfrWht4BlIqskuU+SM0DdBuaA6xVJweh1cn5GuaohkB80bJa/c5i6WBohqUJ5ZSonIHg+1wuKeGRWiPvep1eyK0Th+4s8oEVz96SAPKgHGFvcmMPWE5FRRqq+oEnWCjCtdaCuekxhARKPAYo/AFp9HIi8CwHptCcvnPdvZ3rKZmQkRBx6vPbRW80h2y9TZHRsbsdGaK9qwtSPx5nbFp2LhM9foFwe4ckruoJZF/euKU2ycGwLlUIMC/qM4xZoO0IK1FWWP10H2pK3XsXT1V7VStMXZKcufkmCrKZFGbU4Abvrq6PggUevL0rTZUbLTCXRONGI8Eivxeu4fpSqf5XaDJJ0AzcsCayP4C2EOsgPWqJ12S3XQAFF4Pb9HYcd/8wGMc+bo9NS0xhDAD3+nHy+srMjK+Pbt27axuSEgVqUC+n0lBImfHjx4YJsbm3oPCSx3fXEVMQsun4n6OtYkXlxaFIDz8OEDPQdJRxR0zKG7dz+23Z1dxY8o+xi/ANWLi4tab70PW7ayvKyxgkqFuTE2PqbxQ5uTtKRNYp3jg4NDreOol7yOL/9ir5uTvSxtjLoWQsDe3oGSwfQrSVMBVKMjroo86dg4SqlywR6tPrD1jTXL58s2MjptteqEnZ6gIncyHm3AXjA1PmETY+Nqn1ajaUuLy6p5zP7y8OE9m5pBqXMom8qJqVnVl9/c3rUC5L6TvrW7HSsVIKI4cUXgG4Bvj3qQrL1uNQ45IaoHnSDB/Y/oNT42Hax0ADU99cQ4OAWEP9kCOguMxoR3Nvx2TtygXWFah9hjAS9P4Fa5shzGRUI2vLE0QRqxR8JgBBwSAHjoM6KNbgTJE+JmqBGvmC/U8tU1Msew7DWTRGUEhEOdWUXEwb7fXTT8mzUH14GrVy7YrRdvSv3bbtVl+00M0Gxh8122xYWLelbqBmLzTva6Wh1ZTC0MAAAgAElEQVSR+pc1aP/wUACRyJM5Euyog3FVKMh+FbJVGpL6HsfYBAg5rh+pPbHwZI4cHx35+pmDxNEx+IeooPgaGYW80bHdvR0RL5kzXofSiaCAA6zT7GWAFnwxdqRGhiyI0q1clXr76NgJZ4zTGENHIh7/RjcKL8PhUmut9drHXa3mbhqoC7HM9FrNANjM78tXLum/ASMAevhM+kdKwGIhWL/PJHabbveO7SaKuI7Gf6zpCTCUWrnijOIgNgl+B4HZNwPhDXJUKAUkQKdQtGbba6MD1tePW1IkspfTLlyn2WhpTL3yyi370hd/w9747OtWFcARnUJCCZzA6/OzqY/JeFZhjYdQBnjF+gEJiLJI3FckNkZiBb9w8mJWEZ8hSsZyLeFzzp6F0yD77N8ykyMsFXHGxPvOviKT5dGvh8N3P50HuDdJxcRXDQT1g0BsovwNXMjMnPfje3pOjfFCvK9khifrUZbkmN6PXycDAMeamGH+RIK32jmceeXyJDK0n33dSt4toCkT8IMfvGX/4l/8d/bmW1+3yYkRkY1QNuIaVD/u2Ghtxr70xX9iv/M7/0zWz9/5zvf0N8BfVJYO+EMiC8Th4K7GHNk/2LZ7935o3//+t+1gb91qFeYW64SXgDk4atja4y3rtHP2yktv2M3rt2y8NmI7W5v24P59WT/TaoVywQolXL+ICztWPz4UuQpLYM4lAG75AmVGSjY9NWGVMrVw96Vu9JjB4zjm+cQkNtALui7ORijsqZ+KAhWlbavZtdGRKV2LJmu3uiIe/8rn/pa9+vJL1qwfOWmWkjsn5H0gVboKeXN7x2pjYwKuiccgfOAYQmzA2vDRR3fs4HBfpFIUwIeHxyoXxnrGvCFmFIFVThkdt3y3nOIUVLKAcjrbqTwJxBDivboIdsRHrFNOgolkKC/L4wR29i5vA+JirqsyTRXsoHFOcHWxOxL1Fce5owi2yJQf8VIFrBHEIowfngmwdGp6wvfFHArSsr4Z7lFxrHulbECDNdgVz+6ok1fJEGI8gGHIcsQNEGeJIVi/OOezRhIT8cWaCQGQe3nuuZuK+XCUWX28ajs7W7pObcRLf/gaOKKzJn0L0BqdK7Q/EpP2/T4p64aiGHXv4dG+rMWJs6LbjEieuVOpuCHaIgDZ28e5h/2MvnNC49TktNUgJEAc7XW1N/VPuort+ZbjFOU9INzVWJP7igEpYUC5IhTnx8dN9dvk9JSAY9YH5tfWzoZi2Rs3ntP42Vzf0PzDAnxsfFzjtU5bHfOcLYHktCF7M+4PWxvbBomL+BVbafri0aP7ApVRbS8vXbDLF6/ZaHVczw7Bs15v2khtVH+vVUd0Ta4HSdfLtOVsc2vL/urNN+3x2maSdU1yH5669C+IsLiXlX2/1RpFciLmvmO5j+TlwbUqruuDqb5kWU9jxJDzjbqEoa0hE6llI6qhV2X2mozIJlmrz8tvD8Vng/vNWReKJ97Wsz/8VFvgGQD8U23uv9EPOydN+zd6P88+/CfUAoV86ZPg2yd/auZk8EkMnydaQyQJgWHw7CkPOjQyswkJ3zMHX+D5kKFHzJ6KzrGQTu45gtdnZsPQpwQ1l995TNV+ug6LiYuEuJqAW0nqPs3jZIAXbE/cjsWZ02557Na9KbDHjXudSA8ozpnWQjlceaBDT7KJh3q8uh+ZMYYEDwf7Wka14ABjfA7UhgSbBNqyygqWZgTEBKpYuTgT0w/yBF9HAAt9GNVpvVgHhUI0dCaISPtzeHydN94iG9ObINQ5jkmfAC488fCbbbMMsJsc1sPfB96frRecsU5LrTjdkg17mGI11GalHqRqK/uBhX4QUxW2ZQBCYh+qVpiYrUV1rVQY4QAbfOW8Ti+nLqlYnfGagIQBYBZYzphJ7KhC1DkEHEnRinVOsGdT7S0pXjkoxfoznsBxNbhbUkpxHOsni5wQ50cEzZ1ccPYrHvEHaIueyA8HEU9AUZkNJR5JaWrQoHaGKck8cOsufYLsS8NXMnRidExdJSyb3VZXtnjUZOJ/9EGvJ1BeKmf30hNYnCKWGYDeUeHwmBGic6W1JnEAM32MehsAknMYhDFLA8FCHRkbE4i2u9+wsfFZ2UE/f+tVO8mVjKOodI0Cf8JYBrzLfLZMhcJ9SL0ntVhVnyHlT0ZVqLmRVeJmLMydoezqFNUPDuNoMMHq3RqTw+FEk0n2ZIHlsz2dECOG/xQ+5MzfhwhFcZ2QgiQAEkoQR8VCmO/MLbcU9vqpMJBhsnPIJkkYk+cxgRznC3Ms1hz0EeMHsJggOvNEyRLrPyTXDT8nO0SYC1IKS0USsjeq0+z9lyqqvIHj2hYV2agsZWEuxr7Pc7f39DvV/M7UdtZuEO2mGYtSwTCHfAygSPJ6tFhgMl+pWQVrPW8NFAKNIyUtGLOAjiQ7SLBwDaxpAXLYG0gij09M2tQ07HASAUHhIFKO71OqiRX3a8+ACji5uLRoL794w6qobKjTGhS8rjFxtf7tu/ft//3/vmLf/cF71m5j54iNnNdPjLM6Atxes8+sWgNEx77uOLDpIXuE2oli5pOAgL1PcrlmkxMTrp6sN4JlrtscR1tqged2Ym2A4VLRxlCa5rDonbSVCxdlGTk2PmHvvf9DKR6UAQtW/7L99RUm1ApzIk2cY3FMs/7HUIXXkuSISSkHoN3VgXqhro4jCed7vfozKJ8j0cb3aR+/XjPU1fRqW8CnjtemjICLx3VOsIg1zrkHlCG8T2qFdlsqOtpPQLFqGjsZhoRYrLVLYorkWawP7Ja+qFu8thp9w7yUi4EU7qYkz8Hhno2Pwspv2+bmYwG/i3MAe9QR6ygph+IkjkVXsGTquWlcscZ6zVuUabLZa9SViGf88s37p6cAWcdta3NH9bxZg12l2wigS3BZUDKmL2v5hZlxs17LxsdGBKAC6qkum5JZTYENslRstXQ9VOSMMblKSKHkJJK4LmD5Bxji4DmACeDtlJS63KfUe0dHqse3sLjoKulm02sFd9rau1CXkvRDdTA3OyeCiEgsuYLt7e5qzAG8cr90/aPHq2ozVMf8C0DLHq6k8/6+wFPAeR/zOVdTT0665Xa3Zwtz81pz1tYee3v2urIuZBxFC2f6iuswblDuRdvCWAeYZO7uLirmnGrVMY529/aU9CQpyZhjrB8doRQymyRxjUU1seTxoeULfbN8hwqpmuuyk1ZsnFd9U4AdkpfH9aZRy31mdtxK5bxNjE/Z8tJKUEQCvI0KAH68/tDGJibs4qWrNjU9Z4162zbWN+1w/8g6zY6V8mWbGJu0ifFJJRe1J5yc2uhITWs1wPz0zJQsb3mOhaUle7D6yD6+f99KgPJYhEs9ybypOMAr+8iC1RstjU3GLOM7xl2sL+zdkVTjLCgnrp0X96aEx/RcEvcr3yN833Z1T/gO5AwHQtgRgjo17ntZoDlZR5zM46Fwut/HvTvGO/GzI+FLsZlKlLgyMv6fxxPx/vy+4pqoGDMwuxyk9tBKoG3Y85PzaCByudV1un9m92wn1zigGu07ZaJyAuGDtbBtS4sz9txzjINxnVOOj7Adrcu5qFSq2YXlK7JjJmkMWH9AbcF8Ufsf9SWpVUmfypWBeR1Ly0AKpEZvuaQYEGIP/9ZGqgKAuTdUXvT3wsKiCGbRxp3xDXmFtUQqwhy1hwF18u6qdHwUwKasPbeTdFS7O+8ACmu4A6SulIv7Nap/znAO6gOsBMJmsGh3ZxgnW3pphjQGdOIRNqfYtPqZRk5QAkzcIhQiMEQOrGqxzmR9oiY26xd7HPcJaLq9sxvKFKRuTqzhrF0iLfW8tjGrKf2Mch+QSuBt12tN+n7mcY3UugFc5Zl4ZoIKwCKNOJGFuK6PJ0gk7GsAVpBF/uNf/zX7zS99yRaXWPMcZGe945zg5w2IeyG2D+elvd19+/DDj0QO0BqOU8XouD3/wgt24cJF1U2vVKkb6mAW61x0r/GySOm5LJlLStrHkgzDyGw8e4SRPhSTJjmKOOkygEPyzk/IAGYxCodbMkhDiDd9UsazQfwAzewAGccAPwW2Y/7ByQRe79QJn5Aiwlk2fFTMwHjtceIoJwB6HiQQm2NFi0z+I55T5Dogi3CPN/qhDIXGdThHxDwKRJBiycmjf/zH/5f9D//jf29bO6tScRILs04C7k9PLdo//ke/bf/oH/+2VSqj9v3vv2v9fs4+89prNjs3F84M/vzMmej+Qiyx+vC+ffvNb9i7733Xms19m55GFYolLoRwCHKcWY7t8KBp+3sNW1q4Ym+89gu2NL9odVS1D+6rrAAOT9URLJML1mgeWf+0JwUme9DDh49FdsvnsVOuWa06alPTEInIORA7uAuFu0n4GBwbGxcIRkzAfMIxBcAN4hWx9OERtvcApQURwSjx0jw+tpdu3bLXXn3ZWs2GtSHKhJIsrF/Ma2IYHFpGxses3mHOtlUTnPnk87hpW9vbyRrmrgR9xaHMCc5tXIv3MScAEwHvsBLmfjnzA1QTg6L4FMAIwb7Z1FxmX+ZZIZhxDWI0xixEOXJYfi5Ewep5j0oZ8ue4SD2Mf9YVQEN30TjxkiOcD+RAFKyneRaCDu1lxNqUkSjZxMSYlhnm+xRAZL8vJarAU7kMVRQvYnEMkEu/8pmAvzOz0yJxo+qVTX6vr7iN5wYE5ot2gygUyZc6txQKIt5cunRZ68nO7o7XZFec2kpUwsRjTuz12B7yIM9Pe9L+gNtM4elJ1L9zcoJ6vL4a3JDcVp/7J2bjebhH35cKtr2zZR1qUwcCLaRbPs9LOTlxjHaiPVHdchbY2d0UAQKyI44urAObm+vWqANqc3YoiITAGlGpVgQ4x72+pfIeY3Kv4XmIT5l3XIs4n7YjZgYEx1UD4BbiFsByr3tit394W/HtpQuXREpgXVh9/NA21td0xrmwctGuXAIAxmmno5rBxMQA2uwzy4srdvnSZWs3W7axsaElkb78/g9+YG++/X13EsrkCNSwSdkKQrucFasFyxVjnicS4MPaGZZTz/34Wp9d0iMJdzBHMZQfTwOvM6mM4V9k0+bxb5EgGHN/Mb+axqyfsJFk4rzsZz0JM3jqDT57wU+0BZ4BwD/R5v2Zuvgnz9qfqVt9djM/Tgv8ewGAE8rS2TtJFKxZ1CCyRkNdnASzHXrNE58rMzpTAHjo0PNJjZLdyYYY4/Golbz9SRbWmUNVdrKc2U+fMpNiAiL93KwV1JNq8niNJv/mcB7BOT+E+kE00rrkMxp1YGmrhEs74BFYrwSr4ZBOgtX7zsFfB5kJ1Aim3bZONQt1LvMDtltr+kGMBBZJYYJJ1efI521udkasZ5LABF1Y3aDAqzeOrI8VKCBwWsTSkz6KajKAYKZfzwtIEtj8vDESDo8RT46JpPT4el57x57JKAuyCt8MwJuOY2fUDzCrAyATb0vKQtik1RLOoYrcAJo8WeLvFzufBIZshjNdp/qRRbeCjgdt5biiatHBxkEAOKrD/XncDg00x4GegYGR1IKMIaWDrTG6VJKmXHbAV0A1B4Z2Ys3rAKpbpPp49Fo6SZQaVOVSkQewMgkok7VkcDFIxmIAr2PfwXrm8C4bbKmT86AbAejicM5jOiCRAOCZW1HtYuyYsbFDTVrymkABExEgEhP0ukZCTMCWS0iLgLeQ1/CVzTNJ4ZG8HxTURvV2ksB01Z/qCaFgLWBPRAKeum4jViiOWLdfsEtXbtqv/J1fs4Xly9bodK3LZ6r/glI71ChNEqhJviUFETnokjBP0Fo1R7B2CkrwlPiSJpac+RuSxEr2+cVjQjBJIMdgPmSH0tmSqnu9Qc4mpwYC/qE9wBO8w+9JCThSVUe1p6aAk1gEmAaVqwDsUJdPdbZPTgQAcYgE5GA98uERwfs0Gc5BL6q7syBsMl6TxPn5/Joseycyb1MGrl8lguzYQcdDm9akML9iQltNKxUiajFX3BRKnnBwe6uQBA8gnx8uXf2sQ7aGqydsk4Q4bROS+swTauqhSBJnQRZejCESFId2dLgfyBXYV/oYQd3cBjjs9JQcAczgZ8CnK1eu2srKBZuanhLwxr0IeAz1iuNa7woiwNS6zc9M2+uvvCDQD1CQZwaARE28sbVn9+4/tDff+p698/6HUufQdSSmIkAwTAiLiWpe6yCBg9DxK593BwB/fybhqDWBes0nShQo2R3AefY4mPzYk1EDFAV3EZtgWRa7PSUMc75JWKmeV7kaTEW9j5TQ9Cqx4boBkA01ht1a9UTJZxpBCqlArnGylp/6o3rBlSrOAE/GS0BHHEBxoo0S9lKKB0U/bgJaL92uW2UHVFLAFeI+5gAQ3R0B3EiqCBLVKDDIp1NvlPVLpSPcBpuIg9fE/QwnAlkpN5qh1quDB+wV/J4kHGu4wN9Q8/f4iLqQTauUsNKuw+u3pflZKxZydniEagxyTs8adSxTPcnkddxI6DtAzr2TjBLI22wKnCUJKFcM1gGUwJr/eYGq9BNMfhJA/J56wh6j0UauZq9VAVBM9X6X56Ys1+9I5QDgr37N56So3ZeFIZaubn9Noo6E6vraphQ54yNjAkgjuIoVIOoN7okxRtJVteGK2LGjkmkoKcgXfQGQwntJUkmhbKYkGBZ7zDH6YHZmTgvT/t6ersmcYqzKirtW070CFk1OTQkg51pcl3WRpJgsa1Vnl3Ievl8pKTw+HlTG1D5eUHvfvXtXbYyts9frxTbZ67Mxv0j20QaA/ih5HMAvKhnHawBYGZusI4wDVBVj46i9UQAztkkCQ9BwMpP22tyJkt2jY0U7zfE3V+Z9/PE9Jd+L+YqtPd60Toe9FRVHxxoNFNRu/VyrjAoA1lgsstbklXS0/Knsm6sjI5q3JEKp37y5vmWTY9M2P71g5UJFY6RaG1HbHB8eug1kuyWg//Kli6rpXG/WbXJ62h6urtq9h/cF/mJrOzUzoxgYsJ45MDIyJjAPS17mOwnOhLcXAEx3dGFcdt3KVs4HKcEtAXLDPu3rX4h/Mue0lPAUyiqEvSeNcVLw15N6HjT5/cQ6vQ5IO6koE1Qlq2vYd2L8E/b/FCiOVtXBdjN5X4zVPFxJiE8x9krKqfgbUmKL79/ZPcAJR8HJ5gwBNiWu+vrva1gWAM7lura0NGM3bwYA+IRa5A0nvgA85co2OjIhtamDv8f28MGq1UbHVXOQtZ/atKi/3WnEyZ2sUcTNuMuMVMsCfJl/zHW5UdQqSuI/evRI+wr7KHPULb/b7pig/c9PL3JhCso15hX3KHA3KA4Z3xCb+Az2KL5YXxhLrkrFqQkb+0nFv0dHrDVu867x47ed1PhVGQAAt+Aoor0oEElZi3FEYS2MLhY8Ewl85jdxl0ik5aLqlELq4L3Mc14DQOAAk9vNQ85h3PN71grWECeZopT3fRQAB7CkUQeUOZUFJ3uR2iiU8nAwJuxXuC9BaJGlqSsEpVjW3sba5Yo+LO1nZuek7p6ZmbN/+A9/yz73uf9I6zEKcM6xDpSN6B4ho7plMOQGV1+/99579p0337ZCwWt0AkB9dPeB2vzSpYt269Yte/756zY3NxUcO3SwcAcU9uJw0I0xSgRXk9xKZt4MDvH0EDyU8si8IxAskvOKh+hJhB0vEePyzH9rtmWUvDoQ6dyroN0/I3MO9rjE3W18Lcm4BoWX84zqL9Wuz1ijJ2tQiJ0CcdW5FKnzVDL3w1j1yZxK3CDOck8JSTKgJzo3JG5bMR7kF4x/0x6DSvYP/83/Zv/T//wvrdWizMCo4mWITaVixf6zf/Zf2O/+p/9c4O+bb37XmA6vfuZ1uePE+xLxkXyJwoSc3AQODnbt9g/fs7fe+pY9XrtvxeKJzS9Qy7Rk7U7dndKO6tZsdAx86+iwbeXSmN26+ZItLSwoJj86PJC6npiU4269cWCHR3t2msN5ADJX2za3dm19Y9va2gshLDLfazYzN2aVKva3bt3LPR4c7EnxCKgIuEp8VKQEVLFimxvbtrW1Yw3mSOfUxsawuh+18bFRg1N5uL9nl5aX7bVXX1FXQ+SjbdmziG+IYSCYMBpGUEXnHLzjGqha+Sb+YO6wlvDfKExVT7WEwvXIDg4PNU+JaVAOL8wvyv2FfkWF2ag3FS+xRgjUHRlxMJW2rNcFiHM/vJ8xpxrAvb4tzi9ojXH3Ol87+DsxDyArazzPwBcgLGA298p6x+cT7zdaAKpO8IoOVnILg/xWKcstZnxiTPddgei2tWWbGxuK0WsjYzo3sBbRToC5fA6xE/WYAUbpZ3c0wJUE8LyrXJzW9lZLpQggAUm1XIJg5mXAIO4Rm3Et4kXce1hbaQ/2Cr5E1MShJrh4EJexTrkzzKmATv4bUN1dGVrW6fn67PG3l9ih3yJZFXIPY571LLoBsS+Q84DI565rTlLU6056Kj9EvEcJGO4JQhDgN+NpbX3V6tSwV0mUSTs8QNW9L2BXuceetwdnAd5L/M++ubm1oTWfNqBPJVAIGxv9XK2MeH3jjpM6PvjgI2vVm7ayvGjjYxMCkumTx6sP1Sfzs3N2/coNm52Zlzp+9fFjbZLkbphbUxNTtrK0rCUPIiXnh43tLfvGt75tDx+vCeCNcVjMFmpdCs5npWrB8iUvCZKsl9Gdz4/w0SxM7eJEfl8LPT+QnnN9MU5zUukG8AnW+2nqJRuZDf0cSlllc1simrsy/mlgbkLWC1d92us/4Uae/ekn3ALPAOCfcAP/DF3+KbDVz9CdPruVH6sF/loAcHZ0fBrQNoAC2Rv1PS1a7/6IjzAA7vmB/8yAzZx4nvS35LayAGOWSRXZ8GcSB9kT18BZ6uyDPGUmOeiQAWiTw5cji8NN56xfgF8HgfN5lJgAwGzkrgCO357kjwmUAHMmz+Kf+TQAWOAZ30Ip+XTYja7ygSknAC0kNEge6p5DEMIByW0WvbYMDMbFhQUFiq6Kadr+AbX6jq1HTaV+W0FD/Iq3OhgkpAMu2zYpS3qwC7LM9BgCJWfZMEYGzrbn9PVAH4TE2uB5OO2rOKzVq8m4DH8PgDbvlSVt2QFgPyh4nUq3UYMteqrkM216HgAsYF4gIMCsA17eTkFd+4kAcOZ1CWEgtI6e3wkB/iye/Hb4yA/2HDwI7uM98xYleqQIcrvkBOzVNQYB4GT8xgRSAKC9TYcXFAc2HDyNlnaByU/CSzVM3YoZ9i3Br9R0AlD43NTGOrl+8hEOojCeUWrEWr8cvlDt0oeyewwgrRKhCmwDEBoGxgAAnCWUqJkD+KvmHQKDCZRV1wXwmuQ97GBYqGXVaVpcvGCV2qSVaxP2yquftcXly1ZvdfXMHSX4HeBN+z6M/QAARpCPsYZdnoMwXl82AmHevxlYNqw5EbB2oN3VTQPgUnieAQA4Q0PN0CXSqydrYRhdQ2tjCusOza7k3JK+L7422mpnbSHjYciT3w58cVAnUdNoUAOq73VzZV/ualRPVPmeFJPI/KfXvfP6wv7IaX1Et/nLWG+e4140CEym4zs7RwYVwN7OyWcn9bR9ndXsjJa+AoKcbMHc0/zXW8PcDQn7CCT7eu81eZN1VkuI23vJkjKsQ+RVIeRQczWf66nuIXZcjFUSJyQ9VFOwWLR9ErX1lqvjYXJbQTZsqIJJBMAUv379mv6b+yTZQiu7zbYrIbjxbqdp0+Nj9vqrt2xytCYQToDHSV92WX/8x1+xt777fas3u5bDypWEgxRAUYGW9k1UGHrSweesW3n7GkubePLHm0vzQnPDbeS4TwdhHSBBLUzCmhpenmhHHV2U+rcQ66GfnqpdeD6S9GQOUUVfuHhRiQqUul5P0cel1BYngJjNoIx2dT7zlHaN8VEckw76eJvo78E2OtY8TsGOFPB1ZVtKQGEeq/ZuAEVIEpDw8PjB13HuDcJItB3jc9xe2uuSCqhQvTNcO5xsBhFB95lxr4hKfNqX1zOuASC5Dha/zD32OH4hlQFENZHVGKOu9mw1qQ/JHdDHfdWUY11HvaBkUY/E4qmSW1L21hsCUPjiWUj8kSjEdo12c7CxJQvDqHQGRCPRSb+cUGsdUkEHCz4nrpHgZ18DHBwZqUjBAeDNvSzMTFqP+thNbIgLVhsZURvdf/hAcQ8KF+YoIAv9AMACWIQNX7VckdLca3YBLAPOdGx1dVX3PzM9IzIQXyRxsS6kJi/PxDeJOh++/n5XAAOsVFx5YmbT07MChLGIZI5Njk/qc/gZdQQkvb29XSUv6Vdsl9nbI8HE6yBHG2wIIagIa7KkjoC09sscRAws6qlTNyXgZm9vT8njCJjRR/QN/QTAE/cn1IC0Ob8DOEVpR6IWC0IShABXEASYy+yNs3MkdPkdyceGTc+OmeW6UgGjpiPRt7G+ZXZast3dI1tb3bKcVZKkN306OTVqVFo4JnHe7SqRvrKypFrnKKeUCD/tW7PTtk6vp/gAe8tOq2fzs4tWzJWs3exojEQAAkLECa8tFJRInl+Yl/IDtRH7Te/0RGsAteIBf+lDFDWMC+YhyVUA6m7H1x3/jgrYAIaEWISsolRLrNuoGDPAZ1T00r7ZPTDsYGkyMYwerXGsxYmlYIi1RP50AlgEclIAOILBKYia3QtjzB7XuTSsziqEswCwW8PHLw/NfR+L+16MSeJ/x/03ArxZ4Dd+flwTw1EzuX76Q6wHmZIcnYjF/CGerdutF2/YzeevWa/XsslJnzO7O9tS/bL2nPZpJdY36ukeC/CtVEeUzAdUoO4lteAZJ1GVxVqBTSWA4dhITaUFInGWOpijYyMCOgAqNC94zRiqYGw1fb32GoM53Ucm9NJ652UBnLBC3xLzMc/4l+txHzFBTztqPzg1zW3aiudw9Vd0PIn7JGWAUqeQEC0le5GTjfw1btUKiFPS2Q+QG1A1Ej/Yh3B4gNTBfkDSnvWZeeHknIa+mZ8AGQvz87oegAW/87MIyj5UtZSoaChm4HxRDa4gce9XrCeigts2p3bikOc8ZmLOsxfwHp6dPRznhXwV1SIAACAASURBVPn5BdUPZ669/NKL9sYbr8ul4M6dj+3eg4/t+rVr9vzzz9nkxJiACndJ6SteYF6///6H9tZ33rZHq+sCCrZ29qSi5N7Zd6hnvrIC8DRqly9dsldeftEWl+bUdyoHkMyLQMzMAqxJjJcd2meTDk9KYSQx43BsHsLI5Bx45lwWPy8qgLndcBH+1cE7lugJcW/IdTjC4WcvD1cz59eQ/4jlm3ze+l24stfXDJ/fXkbH/xrPq+F+gkOSk1cDKT7EQTGm8zDbHdLiOpmsNT5zgsIXklHR1tZW7U+//Cf25T/9E3v/w3c1dxWr9E/si1/8LfuDP/gvbXZ20X7wzvvW6ZzYy6+8ZnNz8+7kJUI0blOc2aiLWpRzx9rjR/bR7Q/sB99/23b3Nq02Qi6naSOjqPEBOw9EKFId1n7e6sdda7dOrVwctaX5Zbt44YIVqGWNjXq/q3kE6Lt/sCOrWkojkCIgnj08qtvm1o7VG12VNUA1PTOLY828FM7MQ2IsyrxQ7oWxB0mEeELAWJe6qTh57KtGdof8RB/17YjmNwAwuQoA4MsXVuyzr78hcO/wYN/dTDrUAqeO97Yd7B/YyNi4XDbKtYqU9vQThCnWvHhOG6mNKbYDoDxuQBY5UhzEfkpsy7596fIl30s7lIjYsf092sJjYIgxKxcuiOwGQMfnstYR0/DlVvLU9Ga+e/kOxgLrFC4pAMGQA1gHIHpR7gHyMLXJIXgQ47FOAA4zLrWHk9uijrnqt3qsz0xgXymHOrsAwMtLi3KR2dncVBkPOgrwkLYAzCSGwqqZ67GGzs7Nqo0Z0xCFWPc402JjPD42rniOdiPuinXU3Y3Bz/3cD7bE0ZqffYF2xeafc5o7GrgLmsD6urtA0I6c3YgzIOXIGSLMRUBNV457DMPnSnWt0kWuSBaRNdQ+Jj5l3qDIxdIZV0DF1z1iR/+Xb9Zi7TOUyIG4jgpfAHFfYK9IQ5ARRycUM+GUsbS8ojIuIh+2mnKWYDUg5qSPKTVAv8/PLSjWBUh3JyIn3zLORkfGvTbwcct++MM7ImFBSmbvvXb9uubwxroDvbg+XVy+aHOz86pn/XiNsiG4JeFiUVZ5j7HamMrUuONG2955/z37xrffFHFa4pngvsLyFc9gtENppGjlKnsTZ0IXb7jLX1o6SrGYnIRCjjemeMN5ILq8pDtDksXIbBafBgB+chI7zdlkiHphfY6EsHOCruRXMU57Bvx+Uiv9bPztGQD8s9EPP427ePKM/2l8+rPP+Km1wE8NAA5ngOyDDab5Bx85CwM9cTDGxERImHu2wP9v4D1ZBdngH/xDMwBwkpgPufRkc/2kHonXHMauMvdz/tvDYSVFYBKwK3lrJpkfnyxR/yphjw1KUYGA29F4jUb+9cNNWufV2ydtgNB8ApCVRBxQALt9bmI1nSMLG5UADgTL6jHnhxkCRyX2g7Ucga8OBNR9qdd1byTtSIhzSJa1YhOWOQrgYwVm2DzKei0cNr0XhwOU8xo5E+Kce9LNdvrZ958Zh9lrDLz8XFgrAer9IOvHWj9YhzdnElnxTpUkIUiukmh3i1Ql2QPQ5qoegJq05mkKjgafmDj+I9EvfJ4AAQX8GQvoyNRP5kpIxHkUGZ4hgLxDgIHXUcq2sSd2XH3pyRQBwtTwwjqohRo4qJbVJpk6TJ4uDWCuMz5jPVCfi0MLRbR8dpQmScgnyUDV9nEwT/V7xMJ3NSSej67aGmZCBvJJSJqS9EEBzCGVuytXqQ9alF2fQAKp0hz4iYoGaioHqqbfs6OGCQifPEuy9oSkSAAUBQaH+XSqxMCJwfgEAIbFPTk1Y6+88ppdvHTNxibnbHJq0axQsU7/1Dq9E+tAL5c1d+jjsI556/lh05cV72fmarnkKj4OYTHBnyZ9h0DgUJc3qgwSZWpQgsR1xJPHg4r3LOs/M2qGlp/MGh2m58AymhxmMongeNCJzgACQ92e1u0IfT31MeXJb67JukT9R8gmJEtZi2ISSTWslexN6yd6bim0X1ZtFBS5ydjLqo+SB01X1UjG8MONz6Bhxiu/SwBg/iOAlZolwUpQCaSg5PHkqte69uU81PiOqqxQtzj+3RX2GUg4EDpiAk3gnOyDi1IG6mepak6s16H21LGdnmCj5nbxbt3fdiVhsSzq0u6B11GWFWWeBKpbKwKAkChBVYmCaWllyftKdZV5HZaYEBnchQCr+/GRqr360k1bmJlSMpd94qPb9+yrX/umffvbb9v+Yd2qI+N2qlrNp1YssSacKIGjeR/UN8NtnW33rAKY16lWomTArsbm78zzaGEJYOV1GUlG1ZRkIfEDGDCKWh/AtpC3elA6kiTA5rFJrcLaiF27ftWWli9onugwH9YRuhA7UNpTNeFOYeBXlIxxxrwn6Xk9akySNfQryQvaLwGE2TeC40J8fvrRxx97S1TYpVavEYhgzgAoCLwKyQgSN4CEkbzA/EClyL2j0kKJwfsZAwJuC+4EEdcU9i2BvMFqVPemMYyVIxaLrmIkUcR41xqmeUBylP0OUAz7TixOqWVGkqajWnsk0Fw1dihSS6lEXTDfamWNSw3uXk97EEAiqlrA3+3tbQGq3D/EM5J9shBF/XwKqE2Spmi9Tk+JUa7N64hdAI5RbaD4BYBkfSaBJQXw4pyd9AB0d30MnpBUa6s/UGZ0+9hqo6g50H6u+mNjY1K8jo+O2eQECSdXX0hBgVXy3p5UyihBUCWjFgVU5PePHz/WM83NzereeA5AU9of8BjixQg218zRYCNcP27Y+vqarjE5PqF/Vc86Acr7Ame4X2oQR9tD1bHD/lsJ0bZAIcZeBIBRQ1AjWFbeJQdvADMAuQE+SUQyBkgY0pb8nvfyPkDpaAvLa/hsAG1ew5iS8qRHXV4A9IL6G+LK9PSkzc3PKqF6cLhrJ6dtq45gnWhSZLU7DdsjKVpv2+7Ooe1s41zQtrzVrFyirmpNcwpb+16/KSUJiuKbz92QvXi3jWrZlfmHx4e2vbejkgyUiOj23AoSELjVaGl9ItHMfGf8zExNq7Y8Y/D61as2OztnDx89tNVHj5S8Hp+astroiBKRAFqAwar7R3VZKabbRl/haOB1cWMEHNb5sG9BCojOOiSNIRhkAZBMKBCxlTPEupQsGJwIEmcE33g9aR3WxRAuxZg2JYKFCEPhaLq2RIcB7TuxRmxmf/R1JXVd8PNMCvbGc84wqzexfs7s/9qqA5nFt+10n40kt+H1PhPKDsWGQc2ia3D+6Vm5ZPbyK8/b/MK07exs2OLinE2Mj9m9+/es2+5ZpYTlN6rvWLrF7YPzhbLAXwgCB0eUHXC3A639xPahrIvcI6hrrxrueZ2NAFPYG5tt3BK6sndnn6VPot0xI0NJ5hJlPXzNizFnJPg44ckJVL7PU1udEifswU5y0robbJpZn1gHIHns7OyLKCOCoo4I4YxQyCUWx7EcQtKeweGDeUosrjrb4+NK9LNGscGp9ibK4G7PdvZ2ZANdq1USIIaWZ71hjXM7Zv9vuXBgt9x1a30IOijtGIsirIT1FhCIcevkZD/aJLHOOccLn2dOrtAZJhCdVDs41DrnSAspgz2BtsOqmhrk9G2z3bKbz10TkYcz72ff+Iw9d+N6iEPMHj1atW9+46/snXfft8er69aAGCZStc879hrmr+xWO5QhGLdf/fzn7B988TdsYWHWgZFkbiQzI5nvMW4NaY/QFU9L36WnuSwRMXt1J58/+TqDJ+HonBMbOAPIDsS8flAaIA1kCJSygKZNQjzmMRDEMLeKF6AgB5JUOReV6Iqww9kxOc+H2N2JhmdFAlEdD5jmDiY4PbStfkTpCUof7KoMCe4TrAf1OjU+j+3evY/t3XfekRU8MQug65d+8zft85//dfvhR3dFFHrttV+wuflFlSggLnYCHTkaSFQODO7t7NhHtz+0j374vt27d1tuO5QmaDQhRTSsUDixw8O9QKgnNjiVAjhnlB+YNY62I7WqjdYqXm7ipKeYp1DCbnfDjuuHKnPAXsZcYe7V69hEU7JkSuVayN2MjADWlazZOrb+CS4aOFu0BTKy3+dO81LV4kzBnucW0MfW63HGKlltZFTzG5Cv02JutuzGtet2/cp1xba0GfFYVO1jhU78jA366Ph4sBbwOse4AxArETPweux0ATZFGsMRptuVGpg46urVqwLYWTMBlh8+fCTwl/kUa9YSa83Nzmq9ffjgoXJOvraYYpDxMRS3Y1pXiKfi+Yr1BqcS4ivG4MrykuLe9bV13SdAMesrcQv9SjtRK/yQGuXYiUcXnWLRyZThbEe+BKBesdjkuNUoPdNt67lle14o2czsrF24cEHPDGgtYl+RkmFlneFlqVzMK45CHS1C28RkonIGTBaRtFwO73HLf3e7chttB4SxqAacRc1b0ef4XKO+PGVFDtUP/G1paVn/ArATX7HHeVvlNIbcjt/LZXHflRKl4qoak5xtUEhzftIY6TKn8lLU0m5YNfNentHJhs1AeKI2MHlHSEwQU331YCyRM+T+Yo1i+mll+YJdvXpdbY/idn9/T58N8YnYVPfXbNqE4lA+t6VzD6QCzq+UbKiWOd+1lCdYW32skimz03Mai8TV2ERzF5QRAVR+/rnnbWpiRnEwam3RV1U/umzlYsXKECYrvqfz+d/89rfs7XfeFVdGxJSwZIZMp5dgGfcyEJzvmq1YFi+6zQUQOOQo0hjLAf4TiCLBBc1zNtmUb3Y9z2ZbPjmnGmPLwbjJ/0tx29DbE7Kw8mnPvv5DaYFnAPB/KD359Od4WgT59Cs8e8XPRQv8yADwGQA1qo4+4XE/CSAdelvmaOIby1MPIiHyPw/49R0qPcZkf858bkyS86vBnzNb3+AJyze/gWtkHyTTJkFB98TWySgG/SMGOFX+IYPomydm8m79Sf07vuMh3dVdAMBeB1U1NRJAdeimI1QuG+nzAGAOxqh9OfiGek4k5ZVo9UMeBzPsrwgclfjUgc4toWHuoegBgBFApzrAswpWVXuk0RCggEJEtQy7KIC9bmzS3How75mkLZKGj6DNuaFJgnU/iV3m9zp4Zk77NB2054VHIV01AP6qDQW4DKoC490l9xGiMilpxXR0AEagVACiZEmEOio8+sDoklojKDYyN6dnUWKNurMO0OpeYo1gHbBTxYNf2y+Qjj35oQZAJIKUEYSOrw0H/ABscd8Ex1hIkdAEGOBAioIwO6eywL4nAXne9B7iww4qQSI44+x31frMWipLRec2rbENo3WTP7dbbp39Cg0XrIJR0p+cOGhdLGHFR53OaBfnfcPNMm4FfGC5GaxVVU8qCchjMmRoCw1SQ/02uX+vN+aN1LdiOWfVWklqQ5JwCwvLduulV+35F16xyekFO81X7DRfsi7qcPJxAgIdTEkTOelzheGgy4tVKqDe1dsCowRie/tHoNh/4dZVw+tbVAvE5C3jhOSYM+zTFta8Sv4zewiJSd5kRqRj75we0p1oqJ1dw30ueVI0khHivHNrYV8vOPBSK293b0cHfrcEdMa/Hj2oQpJ5mwDBPnITEDfcTExex98ryZx5+OHAyRMRgxtgFozUmM7UAFbbRcvKoDyONYHj+6LdY9LO4fqe8A5LZSbx7tbQDBjANle7ujWZBct+r5/HfUh9KhIFNaCoJbqv2meAXRz2SebATCcBq7ne7dlRneRTsJ83twkGvBgdm7DFxQUla6QiCLWAp6dmbWFpXuAoedD+qSuhII2MVEr2yq3n7OLSrB0eduz2D+/al//dl+29924L9KXeWP80b03UV7KAhODkVonqrZD0i8n/OL59bY310rEZ8z0mKkr4N9oCaz4ERbDX2XaQk6QBSW32NBKz1ICDaNFvA/hBFMG+E4AREG/fukGlgAX29RvXbXJiOgEdATF9dEHoADjsud1etepAdlBSkXRmPTs8QpHhoHRqAe6ElfhsUe0W1cxcn2QEfSuAQQC/EwaiupnXMidIyDtpoigQWmSXLnXVfQ/gs9mvABBk7RyupxrUqD+1X7ktKdfhGiTieJ0nWj0xEhP29IuSgoCtBdZeQN6u5XIonAGCTzT2Gs1j/TdAQUlgv9nuzk5iqQy5gGSNK1W7qi3H+OS5PLk3LmUYADBJOwDVWLuWewHkoH1m5+YFQMqaGMA/PD+WegA+qLParbqSmyRLsaibm5ux2Zkp/Q5SgBL5nY6tbax7nV8xCkzjlGSdAOCJKSWOUJFwL7MzM/pv+pzXSG1eKilByu9IXqEIIRn08OFDPcf8woLNz81JDYwyjfnFtRh/gC1Y4zFeUMVRUw6HCrepLNr05KT6lTHEteNeif0inwlwC0jL36IikWQWbYvSBcvqsdExJUfX1tbszp07SZ1n3nPlyhUl27C4jvVK+ZcxMj09o6QbwDCJP/YikruMJ16DChmlC6+RpbWAedYd1BMtGxmt2Sw2gDnA3313JLCOHR1v2/KFebt8+aJtbD5WPUb4FPVjEso92987tvoR4x9raS+DwJpDgp0EObazly6uWE5lT9g7XNXSO+nZo7VHNjE1Zdu7u3ZYr1utOm5rj9dEFFBNwnxZqhpi2gsrF5TwY/wsLy6pX7Z3tm1rc9M2t7etSE1UxRWnrnhSTXRU9SgOOxq7uzuADii5ql6LTg4VrM2+ZuOgQxvRT04IcTApG+PGvTGJp7IErRhLx30+AFFJOYiwbyZlCYLDTBbgTX/2vcQBGd8vI4kkkrAGYuyEyxVLTKRAs8ecg98emkRXgbBWB6JOJKZlw4Zh8DfuAakSxYHnNCkao5SoZg6xkOIhQHhqWI/a889fs9nZCQEk2FYCWEKIARwtF2vW65zK0rQJWJQviigAEAmg3+72fH3vB1vMsq8RnH1YL2RnXi6LBEI90dl5VF4AHi3VC0SBxlmAfYE9FzAYYNmdNrz2ZbQ61vNnzosxhhO5VGV5OirdMiWA+US1wuOZg0Q441BJ+UpVtXexUSXRn6iog9uTE9M8poxjjX+9vT2mJJnP+S+6CURiUiTDMd+Z46wjtCn7KnuG9qC8OymwRhGzkaBvo4zHYaDgijbWMJVc6KJSpGbyhO4foEqAG8AujZE532Uj2pQe6TE4bcjcVF1J7OeJL3SmKLmVagFXDnfaAiAA/MW+eXyC/YVSIm2df37hjc/Yr/7q5+3mzefUBu+//7595St/Zu++94EdHdJ3CtzDfsiYdqIHbcm+Qh3p529et9///d+zl1560RXAiStPzDlkyqoMpV/OpCkSC+bw9LHGZGyY4b97+D8I/g7nIDKTbgAIzhzVE0JKICB6NwS4gzmdCZSHy1bE811cZ2KpoEguV9Qklyy3ABdgPHxPAyWYwjqjGI/3uQMM5yziOmIPlH7rG2v23rvv2Ic//ED7LIQr5ilzx8/SXrcV5d8Lt160Wy/estnZSXv08L7m9+QUe1PJbr34qi0uLquvReIJ6zP7ludBfC6+//579p1vfdMe3Ltr3W7DrlxZsctXlmx/f9Mer99T/V/OryxY2JTjLt5tn1ghB6HysmoCr62u2sT4qIhftCPzCPAIZX270zKqAxBbisy0g/q3bVMTczY/v2T145aIa7x+dLSqEhuoji0HueJI4DLjmxgUR4219Q0bqU3I9QBCbalYtdGx8UAwxMGkInUmMfErL78itxHiANpQpTlkU0z8zLkDULKodZL1UM45coVrCQBGaZrme9gz/QwfyYeo8q9euap1grWTecM3BKpISEb1i7W0K/qx6G8q3ma/x5p/Y31DayvuCjFnwV7LvOWL9UhKURwINPdPdH+ubgXg5BmctM9aBPgMCZS434lZuLGU3V0mEn3tNCEg0l6z05M2OT6mdZM1MSpRsSlm/BPDQRL1MjgQG5u6p7LWih1ZPnvpgKLOU+QnIC5A4ISAxnUBN5kvXl6koXlIX3BvrL8Q3GhsCA58ZqzRS0zL2ssauBhq0O/TNwdHigVZH2kDxgkxKyp14mlEAJwTuDbnHO4BhwuAawi7AMbEqyo10qYe9IG1W41wZigKrMe2mW8vvUKcxfrsAgDOoIeHqMppZyd+E9NT7gQCos5Lh4dytqHhIefQx54fKigO5h4pbcKWqVzVyanUxLSV9uITs/3dfdtYX7eJ8UnFvDwz/TA9M6VzC6D2a595XfqCt956S+QC4jaupXNUqWojECYrVZuemtK4/Muvf92+9+57loP0FUoSxSQIe0AC/gqs9rghyZEFxW+s2Ba3e6mkq1hen1i3lZ4dzwLAYXF/Qq7l0/w6WWeTHzzHGGM1/uXZGWOfRgH8aT7z2Wt+NlrgGQD8s9EPP427GM5j/jQ+89ln/A20wI8DAD/dHuicB3oC2egM8Bvf+mkA4LO4pr/7TC2bBLZLbuwsAHXOPZ/d9eLlB6+TOVTFP+j6nzSbkoRM6h8awbiBO4kXila4SoYXZD0mBW8AAdzyyhXAyXcWAM5eNJwWvY5wBgAOQCa/Axij7guJBhJPBOwcgJXUVcK4ZNMzk3pIV3XEJACMau7LrQHjYY7kA5agKBgIeAmoCQJRe3AAIAks4DrWFnI5XuauBwdQVOud38aDSoMYpMTzbExSJRcfUhakrxu26E4GVxgH0QLaOzoqgN0OM4tbBzvdwEbGsrjEISIkNaLVLO8nkMYeU/0a1KLx/h3Y9NqEfvX47fflALCDwIMAcHxPFhoMSa/4GVFxq88lMZJJ7DjCEhS9DjR78HcqeySBIygOVOO5ae1mI7X1CyzspC+zythIvDh36sXnT4HpLADMwYehyKEhBviqMQrwoLqfboOXfkWANOkpby8DGMHSi/rKrsrmm0NMZG8ntrJSGHtbSr0SkgPOwogkknQshF6JC5InV4LtrhIEqjdKIuNUdZ9QuunAXCrbxOSMXb3+vK1cvGojo1M2NjljY5OzAqmp3U1NKx14Q6IlSbIkiRd/3lgHVofSEm0WEiihj1MCQARcB/2M4/zVs0TAMtTlIvE2TKJJMdGUZBFx0MHk7Xk6g5ieS+9lGAjOJrmloB+oM+gJcyeZwFw/tINQc9KTmdlaOW5xHhW/DnL7vPVEcUweRTz4RwmN0vXH566PufRnvz5JJak8spafGXDSAfbU6ikq9HgOAXCyhPZEOYq0CB5yaOZDXW2E6tlrBdL/sibLmVXK2L16nU9eSzIaRVKvi5K/rjpixeKpzU5Tn85VGMdH2Fweao3qAFAAqKCEk5qSelqooSBSwPqeVFJ5dGRMz++1sfKykF1ZWbGp6UnLUzhM61nfSvmcXb+yYtVyyR4+WLP7H9+3d9951w6PAZEAzjrWUvLXD7qeqyFJ6n2aBSoSNXBY7hhpsfat1KLsnGHsMOJ8T4sohb9JtZPzOSUjsGgngeSMd+9LFIPcu1j1qCVljUzynwQ+dpfUpHUbuosXL0l9AChKQkorp+buifpDaoucW4U5scFdB1jPSPRw76rvFFb8BPgNpIFICIixQFT3ynbZIiiLctgVCiRpuGeABfrF6yxWNA5kDddFrRIU9sFSkeeTavEU549SGLPBRj7EW/5cDvBKYVCpCBiJlmS8T7UnG03LneSsovpi1HdFaQ1JoS8b3uOjfdk/A/5iSYgyXfbj7bbaSrZ7QekMmYVEPAkqCBSAmCQbUZSqntrRkdj/bvVYUNxBklH1IitcC7eSEyW8Oq1WhpRx4hatYwA91N5sWq1WtrnZGSnBiLWwo6NNSAyiSmetoUYdwEKpUtFeeHhwqP0JW8FYh25+btYuXbzoChZZvR5o70Rl5lZ8laDEdAAeMBGlCMlBLPlI9KF8YUyRYCKeoJ+lqAaUQzuNLV+ro+Qf/cvncw3mAvOSMcS90ZG0K32ChTO1KpMdEmCl0VB/AnaimOELIBcHF5WikAKvrbZEtes2gzm1J/3CfMfWkMQ6NepoC14DWBzjFxTJxIWs1yTI+QYgW1peDMrEvJKF+/s7binZw2YRILZhly4v27Xr12xrc90era5aow6ID1DXtcMDYhHWfeYnhDvmFfOYfdjVPQtzM9Y8PhLZAAME1MQ4gewe7Bkemw8fr9rO3r5UU4BjzJlivmRjo6i0Z1yBUxuRBTTWnqO1ESmPSCjyvKtrj92+PQBMqLpZJ+ReojrtPq8P9g40XrDXZ/wCBksdXSmrDZeXV1wZtLqq5DD9yxgeAIBj0JkGtv5TiBOSdSLEik7O8D0mgqgCYwP5gxhFe1OmDIS/zktQuJvG4N4WrxUJBjFu8HUzAr2BrBgUwFkyTgSD432lcYc7NUTC2kBkl4m/zvt8/9xBADiu435u8jaSNlNElBObmx23K1dXbH5+2nr9jup1Mr4BN1B8HR1SDxjHgqLt7u/b7vae+gNwQ64yXDeQrkiSM+bp80g0kZXk6KiTrvo9KUtZs0hoN1sNqcXdscTXaSXesV7tQb5izXbXG2+7QNgMJYWi8wPP6KCG9xcqQdYZbDJZL9wBxcuqoI7iNTs7e9rPFReLbAoEkzpKyd40xLCRHOlkn572MOLZ2IcRUHEHCCc8Arw4EOHuR6yBbvHp1q2scbQLoNXj1TU9O3skYITmfrdnE5MTUjsyNgHIUVsCADkZOvazf17cawdIX0kM7q9VWSM2nFxehAyvMVpWzKQamMFVBrVjndinQ9zBfs0ze/yAQ8Tf/lu/ZF/60j+wmZlpu/fgnv3ge9+377z9XannmEsoJxWzcu4WgZvPdTctAP6VlUX77f/kn9jnPvfLAaDknOEjXVay4afAv00x7oHQNCUdxlh8iIcYI9FklUh/GHTnSYjNw69MzjrpHwZP5ykxxJefzFk+gsBhQnrY5a+P9U25QYDBqGZk3Y7OJSLsJa44oW2S8iynGt9e6sNLK8X1g1jX1YYASjk72N+zO3du2zs/+K6998F79v777woIRplKnCxSm+YbpL8TO+n2bXZq1r7whb9vv/brv24rK/P2aPW+/eVXv2YzAH9qYgAAIABJREFU07P2xS/9ll25dkPnQsaFuzj4vUYiBnE0e9vXv/Y1+6tvfNUKOWJfYsVjG5ugtn3bGs0DuVQQn6PCbNZbVixUrFHvWq0ybgsLK7a7vWvb25tWpe4vdseViuYNoDbg3SljJu/nGz5vZ2/P7t792PK5kt248YLWr/UNQN2aLOenp1HrF+3oeM9GRsvK63A2YV7dv//ANtY3bXJi1vK5smpkY88MkKpwA/CqXBHA2Gm1RYaaGJ8I9X6dvMjohYTHnk97tDs967Y7wQEGAUFTcQpxkJe0cRcVAOjKSM2dAcbGtC+KQFaEOIPTCfVkywJx2ZtZIxkfzFu+BKIpV+LnVNZvwFfUqn7+or7zse3sMj9xrikpfqe/yFfxGrn09Hpav1k/o7uC9+1pUOOyVpv1ghsfsRD7PW4I3EtB7kI9kV3lmlLEkWXUZqYnnTxP7NBua20jfo3OBjwDMTPrHoA9ay/PLwcY8kSh/M9osDrm3IslNG3tbit1nYUh0bhi1vNKKLchpwLic0ZE9evtRZkeL7nB2kQfcy3mL+2iGss4oEAKpVwMLkiVquID2jSWkWFMtDrUq4YMxFnh1GqjnAkndJ7i725ZvS0QlviPz2FP5NkBfIn9WckAcOWyUCjIFntrG2B2wsYnJn1N6J8kgD1ji9wiz8oc5r1cj36IrkQIT4jDYaKwtzCm6C/IgzgAQOCsHzVEcuT3czMey7GWULsZ4iKx9M0bN61xfGxvv/2W9voxHK9KuARVRRTBkhrivcoCtVv29W/8lX333Xc1tgQAqwRZyAPUKDGDm8upiIuoeQcEQAOpq/AfJyiw3d2tcQxpCQeMkHvKsvIH1u7hHEZctc/mNs4QisLek71cSszx3yoveMa58Zxt5tmvfq5a4BkA/HPVXT/Wzf4oWc4f64OevflvtgV+JAB46ICROWJ8+ocYPCEkh7OAnJy9zlMA4HM/+An3me5d6QEnC1wk1zrvM8/fCQc/fmjDDan+Afjp3PvN7L8JRJ3cw2BtrATgCwBw7pTDTbDUDSdCV/egiuph5Cl1YdiZn4CTZgDgkIzxgzhJBexhUD557RACchR1sow8pW5HWapeXsvhm6BGDFslkz1RTvKaH1C0wNhcXPS6OCh/CVgINtM6cySruV9XaLk98DmDJjRkFsTNJsHSdo5JfE8uZK+VTS6FBjoL1keVcIKHBfZ1cpoOqjPSRqH9s+oHBUQRO4r3HBP4JNfLAAcAjailQ701c3uiPokFKXlTgF/KX+paBgByEPyNCriC3oe1sRJhAEBK8Lk6K03ypc2RAIBJfelYczckBwPbMlU5o44N1rtiy5YFHtHCOty1sAJym814WHdCQgBZYgd9yp1GNYgT8kOqUCappqRKAgC7naLmgIDykLQamnjJiJIyMtagcuYuiRl9Fsps9Ysn4DWuPcL1w3VIOOrSwfqcHx1EzALADtk48OlgvQP7gHcAEiT8UTZwsIMl7aoI6gn1Ts2qIxNWG52yuYULduvFV+zKtectXyxLBXwaEsfp85AgSgHZtM6qjy0lIWAzh/qm5WD9myZlwwoUyBAJSJV51iQ5HGq9xNo1UQ0wmAwOCuA4EcIinHR7nBwDf09mY5JETIZLtgav3uPqDdkRig3s/c1zAmqSTMD6DCAY5QwD1AGL0Ae62eCSEJVSkdEaEqayuh9SBqdL9gDD48zyfmZNyigT4r0IhIxjUNPDk3xpct1VwRHkFigo62qv7ScldqjVl22naIutBK+Sl6zJEHpYUzyZKDUxOjrs+wGfpKjI2Wm/Yz1Z8B5bt9+28dGqzczOSPX0EEvT46b6pokyB8JHo+UHZCwpNfaDsqZA/b8p2aNyKJZFVlCIcxhHXefKzHGbnpqwIhZp3Y7dvX3btjY31LckHdzCrqmk0clJTip4B3hPMFANUzjU5w6q7nQx995Solq1YX19oKXjmhvXRPraVb9eUoEEGMx11L4kDD2Jjn1mVzZgWACijuY+uUc+Qwql3onbQLdaSkbDDKf9AHFQpQLw0C/U0RWDn9pYiVrWE2rRGjkqwOO/US3nSXlfW3zPd/WUE2Cc6OCKBrc05vdKzoQ12RNjzBW34+Ygz3oq9WusKU1/xdcNkCwGCSICToKyXMBzUIiz1jiRIu9KiEBYkfV1q23507yVAJVVT5h4AkCLvaMusJW6m8fHh2prqdaDqkv3rdIJJJdQeaDOaCsuiW0Ka59kI4q6vf0D2SfzxTiExED/4FyB8hSgDUtH35/cNYN4hRrP1HacGBu1sdGqVPHN5rEtzM8pybavGpbUn6c2ZcMtrgtFe7T6OJkPWBZyTRJWvvb6PMMWjhpofKbbHh7L0o+kM/c9PTWtBDhJPtUWBhQCxEZdB1Af9hQSTtqjVNu8p4QxSUrec0gyS2Qy1D01qRH4DH6HilgxXRtlg48/KWJU96/kCu0S89dVwyhsGEMAziT9+AKgoku4Ns9A0o0EH0phknWA1FwXsgfzHQCYxKXvp04OmJmZ1Wuw7GOsEhcCLFNXGbUFarraCOrsA9vZ3ZayiYQX6riR0Yrl8n3VBb71wgtSxdy5e1d1ClFmdtqsTSRd89ZsdJSYR+3M/MJWvNtr28ULyyK4sPbgQEDcPD45pvY7yZ1Yu9+1uw/u2YNHD7W2sY9MjE3YxZXLsqhEDQyIzvODIrK31io1u3L5ssYlADD3xV6PzSD1p+njsggf7PMQC1A3FhRD8zMJYFSH/EzbT05NaawARPFZEBoAqdrBLSC78cS1zEMV3+uycW+6P8f69gHki7FhsMLP7l0RUEvdPgbLXaThcHoqjGut16L10ZqCt1m1r8e3EQDO7nPZeDWqoON9DRN+EgJVQrJyFcqgEiWNxp005PGaA8D+TDpR5dlvAYAn7OrVC7a4OCMAGCIKgAlzudHAshvLcIgaRQGVa4/XtT8p8V8CAIYUxVpVELGDZLrGOAQUkaiaVhHIyOsLUtyx37CGMfe9JiLzMoIGKPRyAj4EdAiAj8Cph5dpzfewQohM5CpgAR4h/mOuAqDKOpJ9AtWSFG89qVUdjPPa7q6qczDJ+yrsUXKh8j09trUDzl5uxNs4EEmDnbOIU1IcOxDh3DePb2IZnOmZaa3bqDBR1km5RRK/WNS6xFoHUaVSqyjWo+9I3nM2dYKfKzZ1doIoGUmSIaYjke9gNOdSnguVryvEeKNqrgrIJz6PZyGs5qklXnIQpInjlX+Gq53Zx7q2sDBnf+fzn9P9fe/737M7d+7KtlYkIUg6p+6cY6fcF21TckBAMQmKzb5A5N/9p79jS8vzAvohRPtM9vg+RsiRUBGOJcnv0/UgQ8AcXAX0kmysHuOl868ZrpgFITJlU4YDX5FG4lcmnvZfZcqthBuPc9njJ+zTe7a9taNYk/hvYWHBlpeXNH8Sy/dAntNRKhmP/rmAtiK+icvp8VHiegM5IX9i9+7fta/+5VfsW9/+pt356ENrtOo2NgFwVtVcYd1i7tHP7c6JVcuj9tz15+1XPvd5e/nl1+SgtPr4vm1srGou3nz+Bbt16yWbmJy28XFsZkdF/uN1CTExlJvhfrHq/fD9d+zjO+/b7u6G7e5tmOXbNj6OywvENMgBOJ7sWb9LLdMpqQKLhapIR8wL4iL2xlijGutg5jdqRKaAymZUiP16OgdhSc66tTC/rHvGjpm2GhsftatXL1qheGp7+1s2OTVq4+MjaleAwbW1dcX85RKlFEakAobgQi1b8jx8cT32dOZeIVf4/9l78ye70vO+7+n19r5vQANoYPYZDjlDiuuYm6VIqTiyK4kVp/xTfkj+qvyQlJ1KUik7cSWqUhRbJYm2LItDSqJmhiJHwAwwM0Dv+3r73u7bqc/3+77nnHu7gcGIrFgk0WQPgO577znnXZ/3+S6Pnd6aZ3KrUPyHG4lUypCbqMF6ZnUwjlqKMU0MIaYQeCe3m34BlBBJWWMgxQF0EuOsra2rFjHgPDEJeyN5E8ZL4vDqLGX1qEnWzCPcXIh7cK1hHjLmXLaFNc/neu6BfZrfsR6T20BV20/JrrRmEYOxpkNyIzaiHXsg/VCORGUxajqf+lzFetijXAxrH18AwKMjgyKfAX5ybZ6fb9ZB7lH294k8gLvfvkqJ2I1Ha8UZ8R4l1JpyfwGUxMYfu2hq4O7s7uh6/J6+8J7i8cgZ5Nr1ayL90N7k4VhkUMMfHDoWBuicmZ7RmYV5xD4E+ZcxyXt4A2spcaJyCsTXOWeinAx7GgpniH0QOrtjfAJF7bDGJc+yu7ctUBzSITGizi+UB1Jtd0q94IY2r/dxD8SQjSZuNBPqV7kXyVEIcBpSnImrEPJohxw36IzUwvWlX/sd7WJyh5+TvYXnUp3oZkt25w+XlwXoXl+4pjbkGRmLE5TzQGU9OSnC6PLySnT39kl1DUmBOBvCI1bo7AkffvhhrK+vxX/4/tvxzo9/4vq/rOU9XaF0E7bwfc5VisTNIEoWzrneck7eKv5JxnHYs5MubTVsl59zB+Xa3rkyOxKr7g/l358GAO54TRtpvTwTKn98iYh41b08+9kvSgs8A4B/UXrqZ7/Pp0zL/+wXevYJ/3Fb4CoA+Cq4rQNTzcf5kkX6eIzuiQ9o4nh6cwGyVi2UU+LgszTTpdHboTLruE6xaaaft4ETPq8k4OZxN5HecQXjKkEx7fttenl7qsQvSfCLAajM5CrenYCkBNK5ZUieJIvalOjJALDrnxpMTQ9xea9XpFwekp1cMYNL1ljdfTrIwJokOCPI3921naES6NGlwIxAGUadkimqc+hAEDaqgUBUjdTU6ou5+TkFYrL6O8+sRys+zBTNgIwti5VB11c5yErrqVxvtyOuqXSVEhAJ9MlJfx/IfMhvB5gvJ7aLbq0oD6pBlA+gTib4IOu6gg6Cyjvv/LuY+z3d0dtPXdb+AuThUAF41aw3orsPMBBWMPGg7dg4UJCgznZr7ffCPSRVKoCHaghbrVpaIXscleOtbKwMfvL7bA+XweNOENNKGicZGRvZ7k3WsDBmk9rPdmxYWAHeUBOpOt8fM6e8MKRJUYKnBRCcwFSS7SmDVFpAJ6ADNU4mMrSPn87khFV4rnOWwGXZIPdIVVUkGlPNFgGI2V47KeGTxKC4TNHznWtCobQ2AFzYN8p+l8Q+6gnakxrELSksqXnaVxuJF19+Lb729W/GxNRCNJqtaGEfB6u4soQ6uWKQPasaBZbkDK3sVc0+leKzNyUfpYxLIHt1tlXsIwviQLaITox9A1O+npfzMktkNXzn8nnVelxd/9omb6H28YCtqhPS31OCUdhQqtkM8xeFH4dFWRZr7OV74X1OSjKnVPu5mqQqth+r6TJweCVZSPdU3fzaN58KT6RcxTvGdk7Mqm5zBQCuJsQ1F3Uotn01V7HFsNvEyUPXGsvK39wXTo55DQTcNVjutiIHSh1CDrYkk85JNgbqUJKxrTg53lftZMbkjevXNSc2N7dFTgD03ds/lB1zVsOgkCP5zfgnMcNhFncAwCapgDV2ULsZtHY6s0sg2/WFeakZ1ldX4v6HH8T66prWEBSHAqpQzKkPAbsACs9J7cq2VWl9rOAFfDoRYfeCclx6Drit8lrKC6qAQrYTz2sBgPnI6JAAO5IOLktoRQUJgb5e6io6GUNigXWQq5BoIWHmhEurqPU5PDoSd24vxY2bN5V0Om1i7+kkNvOGz5Q9dVKqiQkPqEsyMhNakgI/zy1enGuRSYVKX9KPJLfyvE61uvlhVhYzJ3it1ueU5M9qrVxzUclx1NxSKOX6fAkgTxbyAhDY8xPgxGdaPWUQJCdkSIIBeEi5luzre4k1pNYhaUMS8TC2dzel/B0c6FVyqH5yJIBR41aM/WbhNiKbPgDgFHfQLwCxABlYzLme5JCUsihY8pcUM9R8FLnKyXcSgswxxoQsyc+asTA3G1MTY7Inh6BQ6wcsP4vRkWHFNSTK+moDcYaF38mJEmEoZlZX1zVHpA5RjbGm6u+6HmZN9X8Z14wv7EOlPpZt3Y7iIgOjUyYWHB/HCIqO4SElubJVNJbKLP6oCQGUICW4zRPYf24iFnOQuEu13rg/lL6Hh/ps2gawlr7BlpqfCVC/YO67NjHXIXlLIpd74z5IfjJmNjY3pIinJjHrLfZ8JMhIzjG+AEVJSM7PzyuxiRU1fQ14SZuQhJycmJJFP6rWqSmcBkiq7sv+m7pxBsX6RWBDAeOapqhRqE/XFxOTY7ZxvnlTbfPw4UOtTcdHjagfN2Nv71hAMLauSigPu44bnweYPzY2HEu3bsY4NoUobc4gJJ7G2OR4jIyNxXGzHu/89Xuxur4m1Qzrz61bt2NsGDvoVY0tLIEhFqD4GMK+ORGrIB2QlCQxODTsGJrXooxhzAImM1dYJ/i5VPFJ/Z8BTXYrEpR5jQeUYowrBiepnCxR89gWWJdilUyOKkl/VVVeaU/qvHemk5QKXUFOuaRDK/HccomTtNdfVoA4smQNy/bz5cQrz3MZ9HUNYO9PmfTko1hSHouoU9q4FnM4Xb+wkO2IQQzsppj5irNZuTf7dazTJkqR1Pb6szA/FYuLczEzO6n65IAhKLn4oiY24B3nI/6+vkZtS2qW21afPyEQslfltqXvSFqzZgJQqSxFwwA5JCPWBNaIDP4qsY0qjCR+w9bPHFn4fLdZ1f3JdvsCeZPq0ecd/1vtndosg6+orLgXQE2UUlyL8x3rPuuAlMckvjOpKjlt0EaZXFAlCmRSrdxG2LsEsrp9PQYdf+R+yWBKtXwLZ0zOm9Rs393bjb29fe1ReX/lcwQuoz6r9cUo9RXPXaceK27mudoJIFjlkpJCPRGAOZPyeSUhzOBTdl7Qz7FmJwmfxiHroxSoGifUa+7ReAEchBSCUpNSSOyTqPmef/62QOF33n1XNejZoxRzJ4tMD8fu6O0mXsD21Gfm3v4+xVevvfZy/Pf/3X8br7z8ktYKuw3xDpfxcKydS7ckNEABn492uU+qZJBKVF2JRR+fuCnioo4Tcvk56S7S3MrAcQY726J8xTOl+07lVotSQLS7lNatVjx8tBLvvvtu3L33gQA99kJqvkIGoqyIlNoCy4nrUWAT6yQVvMjmrTg5OlE93uqY7JfyN+LjT+7H7//+78b3vvcHUT89UHkBwFI+z42YXLgE5FHffTauzd+Ml1/6XHz3O78Rn3/9Te3vb3//z2J9YzneeOMLMTd/TSrv/YMj1YwfG0NdOaKxpqiRfUsxqh282NMO97fje3/0b+InP/mr6O07j+5eQOdDudqwb7KOb6xvxNDgaIyNTorENIjytn9QhAcIkJOT47Kb39jYEkA6NALwTEzHPtmSupd64pubG9pvBmtD0dPTL7Xs+tqm2gq1+s1b11WC6+HyfSmAqUFtFWZThBCcDlwLG0cU1MG90V/DycN9xv2wrxMvMjcyyIplMDEB/2YuM2pu3oQ8VYs9XEQgRzTPVNqCOU8tVeaMrL8vcOMYi75+rHUNqgJ+ss9TiuH4mDjXpAr9L9VJzwRGxoUAYMofiWyPwtcuSI63rTTOrkqMUQhoAOrEMrwHdxUAP+IGANfjOlbNqIFdW5e4R3bxKtnQisOTkzgj5uofKABglW5hTQIAPoXQETo31Pp7ZOENiZQf5vWbtiK2cd7MpEbuV8Q5lUhD+YmbieNDYgzmAeA68wMCHwQDVNW5bAtxCg4DIgqSi+uvxbXFRcWAgN+MT65J7MWZjy9yePQLYCbPR3sRwzHOdeZIxHeXzzlXXAgBkPkJwE9bA6BDnOQzcfjDcpza8JDaWC93drdF6jOIbwtona/OUBM3RbYifuK1+v2ZHYz4N/2Q4wgIhADetOHQ0LDuQ+WuUrk09jbZSyuGu0jqaRX6MkH2DGcOq3/7eyFadQvYZR/BApvfQ5aEEMl6RFsPUdooiR7IFUH0pe+4Bg5BlOzAcYcawZRs+eEP/zx+/Dd3CwC3ewChgVOuyjOdO5+pHBNnNhQAOV2XNAfdvYDFELp4fUTjkP40eSifG69a6y//rFJKIP+ys6RAxdWp+v4ynEolOnz1glCXNk7nJz7DVzWWeNzbPm1P+wyXu/TSzs9+mvv5Wa73i/TeZwDwL1Jv/Wz3+hmn7c92sWfv/o/XAlcDwB27gNf2ApBMa3150x1niLZE+acoeHNywXnsUk1VAMOJbVdsKFc0VQkGPrkdO2CH9JFPh1w/ls1UvP3qKVOAIlwtJVJycqPtMyt1M7NSUPW90qFVTMJEw1f9X/2bAyB1/bIahASNAT/UuVbPJhsRAaltW3j5DyU0bIObQcys4OLfIyMoOiaUJMR2jgNqBv0E8lFPp89AGa8hQFVyXFaGBhcIzLM1DJ9FEsA2W665gd0ZN6gEegI0ABEvVJc12/ckXy/debXXS0ZxHifVwVkmmi4nvHw4vKJGbI5cLimAi8ngSySb2AzEyPbtnMS6kzqdXyXAn+6UA0oNkJfEve9DByfYmtQy7O1XMrsAUPW5SePJYSAlFQpANwH4ZQLAbM/qVxHUFPkNVIBK00i9ZOahmbwGjgFUys/QQSuBlxndI9HP4SGDCfQrCWmCZlkpJ9thbDRhshZfxcc+YR6mvmhT0GY1rYLj7ugBKO/t04FM7E6AFIomWQbguVckKpLyJSlYOZSXAHkJjltZ35VAeKx5YPammpZdmXiQ1sq22zfQVADzBSCakNAiKs4FubhGr9WXAmixtmVO9Ujhc9I4i9rASHzlq2/Ft7/7n8TI6HQc15vR3VuLrp5eqYSz7a/UGslayMB9qgun1VsVdQz+KccBO7ovBvqoU+SDdTWJU1XIPy7orj52TvwYDM5fV/drsRZ38C2KNivYEu6PXM+urQ9TUthWh1agMLZybToO8bJQPMt1kEiG8lonwbmEFDbNik14Zd5rpmd5QXqcIjFdPJ6TRW2k2ja6zaUHbB/7WRSeR0xRR618bhjWTjgasMv/LvpWNvsmOzAHZCeZatyq5rPWVNjiJEsMGkv9IqCrIZAVYO7k+Cga9RPVNJ2aHInpqbHY3duKbWzmBmuqV0pSlCQSSU+SrQeHAE/ZAthwrAF/gAlqZgNY9wtE4kBMAqcK/nL6FaiLfSL1FUkmnTeVvMAWV1atSaVkBnuzuAaHec7JANiF+isprq5a83LXCnjW60oCkPcIgxDV/YJEGjWu2IMA6kioOaFtAtTIsBVd9Ivss6X+BaCsx3GyZyMppFStrM364/btW/Hcnec035qs5yTEk2VWrk8nNXuy5M4gQFb5SimV1i7PLmz6Gq6DLkcEz4W8l8puOqnQtGUl9axAnwSaC0xPSXGvhU6caU63knpa90/yrF+JMD5X6rakGOaa2Q7Wyglqrrq+tMDqFrUxcQ4xCx8iE+qPC0guaruuWFlbjvX1lZiYHInhwVps72wowUjyjcSUAWmUnU7yYx1KsssgBUkd2wiS/EFFCcDCF3EJfQDIyz2wV0mRfhEJqIXxj9qW2vUkahlbF3F9fk6kBID+mzcW5c7AHELJQY0x6ns2cbxoNpV0gvxAfcjDoxMBg3wDDDNWri0sKCHEs3JhABfanaQVSTzmIAArwDWAKW0I0Me4xE4Y4HxjY10/o49Q1pOoQhWin0VIOUwCGFUKdtj0FQpbfsnr6Cv66eTItQ2zWpdY7PDwQEkt1ho5Aqh+IeBGTfEJKlbugb2CMZfHPWuDAd+mVcIpRsmxFX3HfdEvANyylq3sgQDAJAlR9zLfmc4kBFnWGW8k+oakvsbOH8tpiALHsba+osTkG2+8ofZFYQ5wbiD1NB7c/yQphLoEBBOjuAahk6pchzrCg4O98bnXXo0Z6rRJ2U8du5OYmp6MwdGRODg5jL9850exurEhC2bud3h4VDUEAcXPGtTCG4gbizdjbnZWqiapVOqu9Yrqd2F+QQlRq1u79awHh0dF/V/aX0SlM9dKrPXzLP3am0guA+S6tlyZFNaaooSplf0ZJNX8L0q0lEBXNQashoTlWpn3qvKk5Nel6E9bXZVUk2usZvVsqgOfCJFKaIpgleOrCjCV1jsD1LZltz27Y658Tzrj5H2+shdXf19uxZeJaBkErv6ZQUiTQh3HcY+5LEAfsVdvV0xNjsZzd27E1BR2sLaMZX2gTyFcoOAcG52Q4peamLiM+JxmNyT6bQDrTMUZ9KNJaMQKUrpKCXumtYw5wxmK9aw26Hq/fEm9d0499KM4Oq4nMNPkKdfay6CB29YgSLmHsXjn2F0EqEqGWK8XB9FgLecO1kvunf6QXWaX9xaPLwcptJvUdBXiYY79eFaXGzHoIotnHDMSiOx+9r6SicIZsOT1WlPOWlob2U/lYED5A5L61PSssReb2ASAPjBIrcle1d6UDazIQdiGGgQ0ocDArRVqxLyJTJAIRcalXYYjlxNxVVk/Y475aG/anbaQgq2/Frv71NWsVzjijlfGx0fVXpBq8r5YBWU1fi+6or8XF4Be24jTVoBbB0dSu/7T/+a/jm+89bUUp0BMaqm+Km2vsiX69rld6wN9Deid3EPUxjrHVci+HRn5apzk2VB+lbFuu4o4Z/Wdu8nqcDvM8PHZMcTW5MkoKZMxiBFSqQyPJc/5PD8AMqk1+8G9D2SbL0W3ypgYOL29tBRvvfVWLC3dUsdAWmxdnEWXzk0V15zzizjYP1Ida833dGqu1Xpibf1R/N7v/2786//3dwW2Tk2PyQ2i3sSpzOcn1mHitoHacMzPXY/ZmesxUBuh6nZ89cvfiL/3ze8ICKNG6K2lxbi1dMtE7YsugbHbO3uyL2edUJxCyYqhQcUd3AtgHQpQ6s6/986fxw9+8O/j8Ggrunqoab+hMhgAeYw55mNfTy1OTzy2Z6bnk4sFpDzHonLJOa6nvbVb8TpgNqpC1L3Hx4exurqi+HtsbFIxz97uQezuHkR/L2Szyejr75b98/bOagyPDMbNm4saa9j0qp75KYAfMcNTF5T+AAAgAElEQVRkzM0uaK2DnOcyS471tY8docR03V8ANWIi9j/6eHVtVXEje/bC/FwcH+zH0aFdFZaW7ojotLa+LuCNWANQmT0doh6uMnarMVESMPnw8FQ1kTnHVgHUTO7I65XckJSXstsc7ZbjF7kz9PQqvifnxP2p1m9/r/bz6alJrc3ZZYb4nvlHjMTfOdvM83zN89ja3ok9QNYz3E3seIT1MuWolDPT/ZuUxHkfou3gAECua8KqNAZkejkoeA3mOsQGvD/nNmRFnfcWKdWbAjcBlXGWYd9AwQxgqVi7dRGbG5uaT8Qf9BPPPaEzGbXWnX8j58A5EAU5i0F2paAOrpT5qkN/YIc6EU1tx69zaS9g74AIggCg3KtyeCLMMiaoMYzadlDgLyQf1o+DQ6uaiZ9df/hc+UD+tGX4iOY6+y79yh7JZ9ve+lAKZkiMgN2QKPmTPBTkC9Yozrc+O3Nt20zneBulL89k8heqbM7KtDtxYnc8/ORhbG1vK+bjbM09QQhQSZPpmRiAUFk38ZPzHOsn473W1ycFMrEyimq+ueaP3vmr+PFP78ogDtVv/yiLls9k/k7lC4gTcloyrdkXZ+ks1t8dfQNe808PzuKs7pygY5m2VN+n/CPveaUmw/uBSdYmj3n/NkHQH57vs9gtnpi6e3oo6SqwtfNnV8V9n+WJn/TazpxBfu0zENgt8QwA/nmNtL/7n/P0s/bv/rM8u8MntEAnAJyW+A6wsDgFlXnu6gjp2AA+EwCc0IIM/paq16usQztA6PRcTwsAX/nuNvXWk4fKlSDwp2y4aR/1ITy/tlCSuhGdYymfog0ANvyRQKwM6KAAMwiIBUgGhDMKUYB21NINDr0V4LTotwqzLNl1lgBwoqQlpGhoOAHAvb0KjAFWxHgUA89Riu2+UC4aKCPAJMDNFrT8nqDNihzYtq6vwzcBN0oVWLjU+eC5YDQS4J2dcYDLSuDUgG21etPPKu3X2YvKW2Qbrw6rZh+aqwDwYxTA1R9XDtTOHaQDtpj2ABhmKF711Qkg6bDOQWCgpkMIwSsDQoE/oE7LtkcEYbR5oVJKY0bqS32V95CBy3z9HNTlAVgEOing1CE8qYalDlWNx3bF8OMA4HyAr9xCCcYosdbQ2O6rDelQo4P1ZwaBS+tAM1FKRbBnB23oA1MGrbMdnZ41JxQLMoXVvUr2ZOhbLFGrv/I1/CeBui2OaGGDjLlGbMUGui3yLpNHKXIqh0I1AZPHMUmxVAdWCXAdTg0Ak77DYrdxfhGvfe6N+M3f/Acxf+1WHB03VasYgkAzPaPGYbp9gVvJujX9SM/Czz2tPf9hcWNByEGFxIzHpxelDCRnxLh9pKWgsBhk6WDwKYeQS4HFpwLAST2cMkl57CopLBAzWzqbYU8SimQqTOfDI5R3PvgBjlmNxLcT1mkUVRwGOnDcjmRZSdxJjaQflPvUVVvB5cND+SoPtRI8zn+ttnMGI/MBkStmxbDuIqmYARf4QuHnmmdWQwAiwFQn+Yl6CcCXa5L7VCIWRUsTW/+D2N7aivrxUQwNkLCZkhqdWku8h4Qm99WEadzFPG5J4Vo/pX1ze2S1mF0IbPdsd4T+vgFZ7ZLgkc2iSBmo162C9/jn1nAPOBH4e3J0qAQU37JLTraRImGk9Y8+FACc9qrsvODttt2GKs+PrP7NBIeiX5UEtiIq7/UGH3gexgzs+6S6TvULYc+TdFGtOfY4VPtYsyag0YSRXJfZTPMbNxbjhReel/oRBfDpWcOp3JQ0zyQWASEku1QzzHXNszVcBrFka55AvQwwZJszkmrsryT7PA4TWKD1MhHIkjpc9T1VQ9qEISfCaQ/WVE8R4QcJFFYJiGRL7kQPNR1tl20lny076QWRcbSnZGKRFWm8BwCY0cpYbDTqsYPit34kwKUrnAhCWcWzYSdM5oTaWCS1PAQuYnJiXM4kVmKgroC0NqK+zHZ3AzUnX11ywgmhrHAj8cb6wDwA/KM/AWmpgw0hYVJWzdMxOjwYZ2cNJbAAgFdXl+Ok0Ygd6oufnan+HhVEURBQDwyLRtS/tAvXotYb8Q22+1Iw9PVK2bGxsaHX5bUN8DcDpibS2QpQNo9hu2WSSWrzcye4+BoZHZMbC4lA6hATP41PTKoeH/OJBCD3wXwhjiNJBpABUO7acybz0ZauFU9isqeo/waYLcKZFihUqVbSolqbGB9XzAKYjZKX1zJesMkmKeh2t4pF/Z7cQRr1pj4HBa+TmCiWsWY8j4kJasUNah+EhIb9LqocxgTq4J2drXj++RfiS1/6kvY6yIkAvErEbu3EyvJ67O4eRvOUOXmuhCz3yLpLwpwxV6uhgu6PG4vXY2J0JJqn9Wic1qMXZc7EmOr/7h0dxEeffKIagTduLsXSrdtSXZOkJm7d2UZ1chHXr98QcL+2shoffHBPwDlrHolt5guJRJTStO3de3cFqI+OTShWzupe72G9anPiPrvkWFmDOq5+Qtt5rRfZBvW/wEXHm058l4pLg3DeD7xflKEIf7MLQzvsU8K/qfxMdUNKIU+6gZQYLNV9OQDJ62YGXvN1ivNdAo8EXiXwt1Cp5oRnJaa66nfVhF1bYvBTlcDZbpp1ymtIThDLKjnFYNTju720GBMTw3HeQnlX017KmvXo0YpIALMz8wIAZZt8cKhv5j7go+oKDgy4DnClxjLz044ZodfQ/7yPtsMNAlt69w11ItlTqDHpz9ZeKecdEwlsXV26L6jdk522w0EndHP/EzuwLts22ZbxKguh9dixktXF1Osc1Oez1kiZJjzUg8HAbgb3ygR2jkmyktvJY+9hVldn1bLV4b7D0iImu1MwLjLpjfezbrGmcx/cj50+WgK6zs6bWj91TupC+eu4tgB2kwKY/TOXw+D5dV7QnljOCYPiXbKwlZNKckIycO/4wOQq7Kj7tbceHdtlwVusFeQCJ5uNVOvce5VXzQpZ8ILr9EbrvKwLDKGT8cLc/q3f+vX47d/+7RifGE0Ex6YUpJBDc91VO8aUim/F/Hk+F0eZctJfSYJP4Vv7ylD+qxp75ng0771Zfc9z0aYGqRzz+NztGNPjxzGHlb4o+WzPTl+ydy+vLMfKyprWRWxm9XuReZkvBjmJZ9988434+te/rj35rAXR3QAwMaQ5DlbSHR/W7WJBk2vsse7vxx/8m9+Lf/V//8s4Ot2J0ZG+6FWd3HORfojbBHRe2Pli8fpSjE9MR083cU0tzhpdcf36rXjllc/F8NBo3LhxPW7duuGe1bpjwhtzE4ceCFGQhHDuYMyg+oVQiOXvIGeuOI+7778nAHhj62HUG7txUt+NsbEhEy7PeP6WwN/D/ePo6xsQ2EiZBpPtHddj7yxHAinlIVn6eSllwDUB2Sj9wH0Si7NmQaY8rZ/Jxp77GR4eUPscn+7H4EBfzC/MK/YmNuB5IKr01wb13MTu/OzwALvmE61b2JkDUBP3QH5kTvAeiGoAaHv7O3IEgdD3xhe+EGOjI7G/ux1DA5w/+0WiM1nIdYd5dlTKcuLqcS1k5htnEIO37Os0OkQVK8K9z3i1s6OV+JV2HdDZAjtvg5fZ3pk4nHHJ+srv+Ya0h0oVogExCEQOCHqZJORx67VzYWEhZmfnBPRCCjgW4ZKyXnYtOtg7kKOb1tSayXSKw1iDAAH7HAvzmcRizqGZuJEdW/h9Vr0zH4ip6DPmBCREAF+XCWJPqQm8puYs4465R1upbi/nYZFYUHI7V5f3apGSFGcdSgUtUmsqf4OzU3+f69fLHSg5Q0Dqs+tF6QIHAEz5Fd5PPAhJwBxdVOGUFBlTfCPi5jnkY8iLEGcg6Jngc1I/0vpJW9AmVjpTFoZ51K+1ZH9vV0TByalpKXQhCkAQhCRJ3+I4xdiVzXizqb14eiqVqztCrU7esSGXAM5snFkBuuVi1YMzQ5dsxh88+EhtTyzHtTlvoAh/7s4dlTbaWF0VuY8ckZxd0tonIB/3pjP3F2vlD374w/jzv3pHAHB3f1f0D3dHS2fLKgB8IePGMl2VBnHaJnE6YM9q1Vuyqq6WHyvissct5pWfO8xqVwFfBpCz08fTA8B/e8D0siL5/08A+Cma7Ff6Jc8A4F+d7n8GAP+K9HUVAH4s+FueXjIcmU8z/vNnAIDLk1E6muQMRa7ZU55diyNU5+B8egD4Cgj4MwDAabvsQAmebqBUmfTVhHOBC18CgB1g6wDaRQDMwTaDlRlgcuPAIHZCICXgVesV8BDw13Z5lxH9aqdVFcB8jlKyKTh0zTSCSpLEBIBKSikINHymg7ESxq41xX3aJouoz2pMrIQ43HPoJvjlXrNVJQHtyPCQaiRy6D46xoKHw8JOtM6xIczAb7X//ExtwHpHKqs6bHPCJLep32t1q22gi+HV3qFt/eIRkP5fWNRlwMxgLgd6K3MTjtbx0e2Il5LlST0thjqWUzVq32DVaOYoNnLZ2pN6I4X1c7qA7/5xAHCeLVkBmyyC813pQI6qxGpf2/ERYFpBXiVklE2UFcBO9KsGmdaBFMSmQe3EgT8DhS4HVjG9m2aFcl0rVqtq6SthtGLOZTJEqSAt61+bcZ7r+WZmuhcoA55lMizbb2cQMCcp2lkaqe2kcLfyxqCoxQFKvOXaq5cAYAMuj/1K4K/tHgHEmCrcI2ofFGtYPPXE0MhQDA4Py2Z38ebteOutb8e1xdvRuuDw3x1N6qG2LnTYNGDUkq04z3ue+sMJwmzP47/neqL0CSoyMdOTbWAet3kMd2aNq0+lFr2CGZow6Sse/zEpqNzUV70jKVes2nQ/KlGrGtfY61pZBZMZEGFrayP29veTAgXlLMQJs3xJkKEmyIzfXH+3MzHeeRtt4G9BAPFNlymHzrGb97S0TXqSFB9d7LcJSE75w/SZHj15TBdq7lxrlb5Ocy6DnjnZnxPA/rUVI1Lgc9iun2hOml1OjTGv4Qd7e/HR/fvROD2J5+7cjPnZyTg42I6NjZUYqPXKjg4iAm3XbFzEcb0R+/so1nSTFY1FmmuqTZ1BR9cLx7oOQAimt8ZjN6ULsHJkb7NbBSsJ1roA0fUTEs9YA7smLYdsErgoGzS+tP+4jf3ffIiukMeq6W/1my2rSCzaJtUKs2IfS/toXlLznLe6xEkMA5xOupKgAUQjeQEYRPJIlq7U1JLSIM21pADmc2Grv/jC8zEzO6sk4XHDJRKkuJLFZ0qYysqQZzaBSwBacohQbbBktSx1DHb3iRzANVivAA/Yr9lfuaesuMrjRECvErde8w02u06W9nPZd7qmpEBp1HyyQWva3g0gobtHz8oczCoX3uMa41ankCjTupSUb8w5fq424r2ye0OZS6LR5IRGk2SbVZoki3gtyRiANO5HJQekkiBBNKCYgbq+BlVswQuQSaYFC0HUoVZmHythJXAlKSN4fsBynhaC1ejIkEDn8+apFKFzM9NSeqNUYSxChhis9SspeEyS7QzAdV+JNZQox/VTJdtQ7dH2kN2UDOrDTnBcZBtiG+YifVhPyT/ahWedTNbP3CeqFFkAArifXyTbPBQbRxpv+7t7Gn8kpEjWcS2SbvuHqFCokzkVN27cUMy2vbFlpb2Sta7DyXwk0cnvuQYJRdk8D2Fnir0jVoQQSAD5rTKVkruJCsY2mVyXNrdzSSNWV9eKZGmOSa3cGFQcI1JCva7PJ/HGmJKVt6zQIQzUNccnp8ZidmZKNpOEwiQmt7c3Ynt7UwoVHAVu31lSgpa5ASEFq2zAn48/fhTra1txctKI7i6UWVbTyJqwaYU+ADg1hCG7APSTkO2+uIjNzXVdf56ak8ND0bw4j83tLQEUr776etxcvBX3qem2tqHrAgBTq5R2vnP7OQEY9MHQoK0GSYCTGGaVIlnMz3CmQEHMg9GGUuCnfS7bKJLQxD6QMQQhgEQ1rguHsv6kRmVLBV5c+9kAsFX7JkNxHfZIg6eOES8DwF5r/JV39jLuKeOs9JLCoSLvaVallECkzyS5bqpjQCuDSyJi2jcT2S6TCDsVwG1kr3S+qG6eIrPl26rEIHnfq/4uq6605hUAaTsAzB4DEIrav6eH52pIAbywMBvNs7pqcrLmcB6DoNrXOxADA8MCKVSXvtkU6QIASSrWgSHF7gV+nsApkSxFaCKpb9tQ3sfrqJeIKp85wRhnzNKeAGLULHcImx1MXLKjCoR7DCWyTo6F8x4nopXrYYr8RVkWJac9fwGCACq4BPMUQFXrNGrnRIQCRKE/DeRerQL2fmog1X1h9abjmfaxIQAxATQ5hDbJxG5SAmp6qCeKo8OAgBmpOlMfEsdQmznvjRct0UEVV5jQmKKDNKTzGKwCmUXyPQ0YgeSaNz5PAJRka9m8T/rZKL1wJgDY8YgthOV8BXnzwrGCvhTbG/ylW7Snai3ld7ymJ1oin/VEdLOGH8TXvvbl+Me/81/GzRs3fC/J/jlYK1yRIYHc5RkoEw3y2K8+p8+t7WeS6tgpJlNeDSrq3eq5yJ9ZvtpzO5MQ0uMmtXXOCziOSkSIFjFeQza/WOizJ/ON8hP1pOx4L9hbrDolJgFMzPsR6vBXX3klvvilN2N8YkQEgIs4ix7dl2u+MgYaJ+W+STcMD9Xi/v3345//s/8h/uwH/y6m56hrimXxqfoNtS7n37nZRdWvVW3nAerFUrOWchLUuT+K3e3DePHFl+If/qN/pPtwjVX2RgC0ECFHZTFYh1M7oFTew6JW+wD1fCG7j4pUdrC/FcvL9+Phow/io0/ej4OjrRgdHRQoar4uJaEoz+K5z37Cvg3Ytb1tVw7VUt3dk+3wNHa9fY7vUcirfS5M9mDusE+irO3u6Y+eLteUZx4BqOMc12yeRH+tR6CiLc0BFHEa2Rc4xnNiHS0CYFcoHiKmR12KO9zBAe4HrC30heu3sr9T5gFy8+zMdCwt3VRsf7C7HeOjwwLyPvn44xgZHY/Z2YU4qZ8K7AXUpq4uTkEiwRxCfKO2LIBvd4hX0mJ/g8RerocihvZ6DivTQxxK7kGNeC7wkXviW3HghUUHrOH8CVmL5168cV2xIbE88Z6slhP5hHlOyYqZqSnF21hdo/zmvsVtIX5XBbOLOEuESciFAP/EXLKQVqk0W+UzdviZSJMQdZPVPTEA66BIjd1W77L/o4xV3wPUyinCTlY67/WbbH9EfWDOEKmmOQDw/r7jX2y5RX4idlf9YAijjcBKmflIvMz9QCpkzNGXIiq2WopFiBcB9CHesV8xZwF+qd8udSpgO3Oqm7k3pDFJioEx5b2bevTduk9IfdwL44jfAwoD9qKS5VzBnJflsXJ2rA3E8QfqY5S+tA15Ss4JjFM+n/iOOFN72sWFLNlRumdSk2JGyqccn5qEls6j/JnL4vHe1dVVERJ4NsBrzm+0/QsvvBCz09MCgOkT+vvo5FgkEggocqwQyH6hPqaz33nvnfh3f/q2Xjs43hukwBqK1RKZSu5Ujqm0EYt42xXdlGqAwJ/GU6txEa1mcnzoXLgr/+4EdFMY2J6bKlOEjgLLF6X9u32t9zlbO3sKAtO+8th012NpR5cytp2Ab9u/O4h9T3jsz/SrJwHWT9ofP9NFfgle/AwA/iXoxKd8hCdkrp/yE5697BeiBTIA/Kngb3Gi6DhEZLSguukUqGbGyz59OGkRrhxQMrDXtgAXH9O+oXwWAPjSEegzAsDeIKunn8vQarXj82bq5ymhgnyALQHgDCTkzTQd6lKiPNtPyZ5QG2+2azYQkpM3TnSQIO+0gO4EJ6o+rT6AGhzNALD/jvpECg7sN2GCFod6gEMfggnCCCAJmAmgSVzyJwoXIhmSHbZ2cWKZzyMQJmCEdUlAtrh4TVY7BE+Av7BVCbaxFypZ7FnJbPDW7VmVJBTxSNtoVDJCh8P8jCUzXvbGqfZZZYgX7zerN0OsJXibFWIaD8Y+U3LDALAPxAlwqIZblbGj1oMFKnDGdVn4NUxFAcAoibAExAZaNaTODYqkep9FXzhsS8EbfyYg9HFzsgJCuW2s3m6h1tV4S/WDiuixqhLJqroEAqcEC2NQDHBz3HWPus+2ZJuBSRL+2HbB2tUnt6mlnwYATkkdLRiZKHHFcpuVJAnoSVGr70ns4ERg8A2ncZCvnwgV2QanUgtY7wUAhq1crQFc3ILv73EAcHX9ILA38xZLPL5JlGHlC8jRG6NjwzE8Oiyb3LGJ6Vi682LcvHkn5hZuRH9tJE5hiMv2DTAtJ7tQBiU7+KTkzZkngbqVpKFqq0ntZftsg0JeYfLf1V7pZFC99zzuleTNoH/n4aA6Nq/aEStLafnX9LfKH/mec7LaKgID5xxUpWYRELOTbEJtayi7WGwWYZSj0oDYcsHB3Act2RUmYPBxG3aaWakJO4hKee6ne60euIqpfkVFBR+fshrExISrtqK8zuQRr3GSbP3cb6z9RYrZh33qqSZigYGAltZbDuC0FWoJ/q0ErsbduQDgRw8fRv34MG4uzsfY6EAcHKBsO5UFLmxz7AlX17dUW7O7pxaHqAhO+XwnXfNXplnI/SKsUlKChrpoo+OybSWJrt4QscIWmSKgpIQzKjyY29kCGlUfyQ4SMYXKV+Soond0eY1EL9rl9Cv+ntbjQpGVAITC+TSVCMhjNvVpTnSRrCDxSrJGtVZJMDEOlTBwYpv1AAtg7j0DsqzbskpW7eML7X9Lt26pZmlXb0/U816ZrEKz+lLgYP2kUM/QV3wGiXmDbycCj0hO0IcAbAB3ImDJHtv1D2m7OnbNUpRRI9ZqiWyDrd2f9S2pV7Jax0nn0jbU6invdax9Iv5QS6tu60EUcoAJeUyRvVDtYpUCcHLKCnWrSrCoIzFKDTDiBOpfMl75fbbrs410twAzQDTUv1KtDqEyAGAL/Q4lAn1Coom1grFypCRnr2yXAeh5TX6tgSDs9walykSZfop99MF+Gu9DcQoJoX4UN65fi/FREq4Q0ppK5gwPu52brbPordWk4qUe9vjElNYbATaHxykp2y+FK88F0Y04aXtrM3b2dgxKopTu6pJtHolJ2px5DKCtderCKjz6GsVgJlLlWt8o9Ugo8oUCQQmoADA9Us1aErBSdaBCweYuuQTQBwCLqHNQtJLgpJ2UXK0QTUhu8Tquv7GOTbPn0QDKYdS8KFDS+2Qvje1lUZfcrhkCI6nhpljVe4uSmfVT1cQjdiCpNjqKZe6Z2n14dFD1eWXv2XURxyckYK385e+vvfZ6TE+Nx0cf35f9LrVLFxeX4rk7z8f9+w/io48+ieND1Hleh0ZHDSI1mqxpQwLozs5OY2ZmIuRoe9FSbea1tdXYP9yLxRs3om8Am9c9fT989DDu3H4+XnzhpVj+5FF89OCB1eQo2A4O4tq1a7LbZixQ43Bx8YbAcGoa0hesfcxH1gZUniRPt3d2RYJQTJFiRtZakowAwFawnCjGp29ISDK+BDRQ1x4NmZxWTKKTuwK0z6QEFMFJdWLL6LbCsS3sKCvbdHphAvH04nJnrhIutc6nZGUB7iTXBZFDM+EmbU953c57mtdpx2K5JmuuXZvPfRmwFZCkBH+6vRSXV8+H1fd0Ju5KALgER7k/CB2sNdkVQHFFd8TgYF8MDvTEnTs3Ynp6XLULee0xrhQ9gAeDhIza+7B7F7msqEFv9T+fCRBJP2bA1zW6PQ+0LyRBvWp4YyM/OBjDI8P6O2s46x/rFLVm6wBiyeqf92nPLWK5vOuW4FyO1XIbAm5zZtDZBJJhimnZE2T/fHQiIovPaC5tkGvdZ+A411zNZF93SJV8nO+jjKbKZHGKcxIASnygKr3si4lY4lqSxCuJXFT3WlaQNxquq869WeHHXlepdy8Qzm5JVgI7RhQJtRdXCoP4/EwEKshRcunIqlXXBya2BAQWcSURirL6L7er3GUAI1CRqa+7TMSgbdlj09bpvdYbp1oL8liud23/IpXUOAcIRrnc1SvC561bt+IrX/lSfO711+P2rVuqPy+XFKkDTTAWMH3hEiAO0Usy9pXhtgP5yq+qsVKO/Mu1wnPUjiB53da/0xnKoEQqv5JzE+lgIACcEgKo4M/OBfCqxv3JqUgTKysrIs4QS8g+VbVYIft0ye4cABjwF7tZ1jrAIYAeW6sPxMsvvRivfu7lmJgc1fxkj1C8CImDeqUN27sSM2jPHuqPt3/wJ/G//4t/Hp88uhdDQ5SEOIxmwwAR7fji86/EV778lq73F3/5V7G7dxTXrt+KL7z+ZoyMTsS9Dz+Ke+9/oHX+v/rHvyMr41z3tnB6SW5jXh+tnLfLmJgyKmUBGMwcHxkZiIH+rtjcfBT3H/w01jY/iubZYYwMD4iMAgAe0RvN04s4OazH+vqGSE63l26J6Ao4xagiltrZ3lWZg1tLt2NubkbXw02ncXYqgJCxDNjFWrK3h8rzNGr9gyInsM5MT0/KgQMAEbv7kxPsl3H3mNAev7e7F6Nj44onHz1aVp/OzsxIBc3ZdW11I1ZW13UuIJ/ElsQ6glUugQdr59BALSanxmNqckJjGAX0zNSk+u/R8rLqqQMCb2xua2+EwEX+AxU0Y+IUIm8zqcnVnCwidhMS0SmrzBNJUGQbYtAUhyq+7O0WoKhYANJbUsmKyAjRNLnSqU1mprQms27zOuq4EndDyiQ+vrl4PeZmp7VPE+9R1oH94FjOHXaBAKxnluPUcpHc1byfGdycmBjXn6zLrE+c+w2QAqD3iAQm23nGvsickIsGLQq5aGk/IX4CRCeXwlSVIviipTIgir80R8lXdMkd5vjwWHPNa6hVw1bmDgpcpfY6eSzaaWx8TGOA/mb8cQbj+lKFy6Z7X+A3f+d11OvlvohV+FyeT24SF+exu7sdu3vbmg8jo6MCb+kbyJCsJS5b4/MgrydPxN7DvY2Nj6rNUOoD/jImKQmQiWM676fSAnZDcokfYlvWFmIqzkjsMcRcrA2nJxBQIRlzDjWZ1a4KPjfxO4ikKNr5kNnZ2UdUs28AACAASURBVJidnZHN9cL8vKyejw8OdR6hIYkTBYg3sXjvlQJYRFX2/L6euPfhB/GH//ZP1SdDk30RvRcqIaMcSk5vVgHgVIbFa0gENtCtZqXu7qXttswFeBW/Kp92xR5QCQDLHE8ml2VL6PLzKqnBS6TC6r7zJHA1v649VmsnF1XzrMXrKjnZq/a4z/qzZwDw07XYMwD46drpl+FV1Qjxl+F5nj3DY1qgu7uvpPFU9ooCEK6kA8o94vGMHm8Rl+2OP7UDClZpmUk3yahjA2sbmZVswKdeoHxB293/bQBgnyjLA9ETr11RfF5VA7jyiO1AYwK2dPiCyeg6Hrn2oMDMlADIqlZu6eoawB1RQnX3LoCqKgDMYc820DBESVDKIrF1loynHalwXzAEs6UNwRsKGoJg11izHRTqQhKfsDpJ+JHkpGYcyerdHWxcmkqQkvgiSEZBwYFGTPMEOPO5sCJhqJoW6/YRgNtht9wZ8uigfCUAnOrbZvVAPhpXQNp8AHYXd6h/qxhDOiSLBZwVatlqt/LeztCLwL0nJeQVsFInTraL1FAJJ217emwhQ3L1xGzQfPgvQ7IEhOjeSwDYQZMRkJLZl0GTlAySfQ+Jpi4pAFVTSePLircCaE8BZQFKKSp1gpBEOwkWJRuTfV0G66SyS0QBDhwE7gA8Wfl7eTV5TNCarZ9TZsX30R1dKCKqgW4FsPQakhnq6XNNwTfhQeCvaJUJAM6qEifX1F+0RVLJKcECjbWbmqpp7BXTK811XaYExIrloXJf+WfKT5GE5BbOL6QAF/NX9YF6on+gN4ZGBmMAm8yZuTi/6Ine/uF4/fNvCgzuGxhONrpW8MnOlM9IClG6XwpCzdz22nrcQwEAkwxMdn05YZgD7rK/K7XlKsSHIvFaAX9z0k/zrppwqqzfKU9kFWa5ueRpdsWqWiaocqKL8cnBl+TC0TH2oCdadzhIs36oznjTyT3VYm1ZHeJ5WiblOpVRVy3pzp2Vlkg6OBSHkXIvqmKP1c/JY7HtZ4U7w5MBYPeVx5TBUidtBpPlrg6+rZbW2Gw9KGtiqXxIXrsuGEkh2kwKnlSjkUPw7s52rK+uiZE/Oz0e165Nx2njSLXIUDtivUeSbnvvIM7PUTB1x9bWfpwcQxrxXpH70dPByh6v0WmKAcKMGADOtTipSW01rU+4Z6neFbWcYI+jnOzvhd1+rn2CJENpe98xr9P6lMOPzh7JOH9W2GZVaibS+CCYbdT9bh3MBVY5aSt7yJ4ulSsgacOYotYn7yOhxPq2f0BtquNUVztZHUsNXCZon7tzO27fueMankkFJVvcAHxwHVbWSdVOZL1PCjjV7JWq1rbLcomQUsBJfPZgwFYAxPw8RX3L9DrWaYEVZyQ+TEDKr7VCPrk2JIBbtv2Qk3JtQdolqeizjSPtQywgdn8C8711e0/DJpB7JxFEQgQ1JRZurG0AeiRur1+/roScQW9Aa9u9kdwm6UYMQJINsPPawjXNcUA0rJFRjVOXCxUAQC+AGwnOqVSfDYUdcUXu+1y6goQV12WQ7u3uxuH+nhJgJNtR4HR3tWJ8bEQKYP2ufqwkpvu6K4bHRmNgaDAefPSx1Jmy9G2c6T5RgjAOqAWG6kUJPshyA67bu7e3K3cH9n9Z1EmRMqCxDomOxHd2U1E/y1XEdtIMJq/dxG0oL4ZiAEvxxqntGLuoS7orogXzljEkO1n2rAS+oiIGzFpYuKZxy+ut7svjIXT//G5sdMx2lusb+hxit4nJCcVzJEYBtFTDUsp/E2tEOOjr13plkkAmQriusCxeSdCn0iBYVWL7PDQMWRBLPUCRRpycoGZGmbIdh0f7mheoJN98402Nrwf372mMLC+vxe2l5+PNN78UDx7cj/fff19qpJwchsDB2BkcGoipyZmYnJxWHWfWyCGAtgjbPx4dqQ0npydjZ28/3r/7vmqMMqfmZubilRdficZJIz5+8JHmOgpufocFOIpPxh73cOfOc/Hue+/Fj3/8Y4HnkAxmZiEj2HqRGoYk1bmmAVNA3YbucXx8PK2ntuSWwkRJZFBHuwpgwy/3BNVf9HzP9VUzAGz1fl4JLx/r6e9SAVzdmdJr7ftbEXu0s5m8tpeuCjkMy/tz216X1tL2n3lPZSznRG7+fV57q6BWFdSsAr55re7803G/x2JVHSlHIHh8ArBc/1eAFQ4L/Sj1R2N0bDDmZqlViC0nZ7AukzJkuY2biGNDEv6sNbblRKXVG3u7+1JqSxU1MsoqaNt11nWAgESaA6wknuRsJQACG1TFcJ6vwyja+ygr05JVpcEKwaYitDlW8yGyOD8W3ZzVtv6BVdlWUSlmTyA9a4CU+VjCNnxvzFte73lrhxUrt4il+Lffz97vPyu7bRpTIn2kuDm7PQkcLWoDm4SZYGErWtHn4R6F8jBZqPJv7o9+oo1EgsI+F3BxkHs3Ecu16SGKnMTR0YndF0SMdFmH/LxVi2yXSuGZDBYozqLkC4SLVJN4NCnv6Hu+IB7xvCi0bcHelOMC7+ca8ghKc7ENhGfdTcrf7CKSXbUBHHD0OefsRmmXHuylz7TO/cavfze+/a1vat9gvRsdIfYwoZq4gD2TsUZ7izwmRaEdvKrzoVPZdWm2l+G1f5XAXbeJ+1jtlIi92c7bawAETBS3DccrGg44E/Xpme8/eBDvvvtjlRkBXM2W5sQ6uMswtnw+sYK2fopFerf6kJrIAKHsS/S7VZ0Gv3/t174QX/7Kl6Kvjwuyt50bAO7tj9bZRTRPz6S+hFAwWOuJP/zj/yf+1f/1v8X+4bqA1mbjKPp6QmSgWv9QLC7ejqmpuXjw4GE8+PhRLCzcjLe+8a348le+JlCI2rYQcN6/e1fj4Dvf+fsxMz2ruQMZIDuxmfCX5htxbROlscFHxhZ/Emfs723H5sZKvPPOD+Leh+9GX+08Jiaxfx7X64gp9nYP47TeisbJWWxubmicP//cbbU5YBP9v7q2JjI95ECcKG7duqn22NhcE4EKAhfkEeIK7J8pJXB0WNdc45wAYAioPT4+ojjOiuhj/U7lKI4OtQfNzsypBiwAMP2KopKaqPXjusDfnd39aDZx8cBhhDIOkwIEe1XCCjcO7Nx7dbadmZmK69fmY2aKEh517dn1BoB3j5S+HGMZakfHjvuOT4iHUfKKbe+YWHkKx+35PK+2TwCwlNiJ4GHbeBZtn39YYyBGsqbwxR7K2UnkRtx9+vtTvEDM2qd7RBlMOzgfdRY3Fxf0HJxVWJsZpzyDVOBd3SI/cE6QQja56+gaKWfFGucyGTXFcuTAiJFpK4G7lAVTfV474eCYwr2gZtUeT7moPmqI13X+lYtSr8+/AKvUnpUSuYnjTkPxAurv7a0d5RxQtdIOzJvxyfG4fXtJce+j5UcCdmXBTO1q1bcmPmJ/wq2Edd/OTNS6Jo/HGYSxArmNNkTEwTqEIhh1MesDZZlwvyHuwOlmABIeJdNwPlOc4nkjMm1y6OPvnLcA4ol1eWYWCsaoLdJdYkZOOyi6Uy1e7pf4dHNzS3sqsT7nTl6r8insvYwjiEI9riENYI4dPZbzAMR82T77RG2wCOA/N6d+Yq+vHx3H/u6ungWC4eHxkT6jflJXeTEUwMwhFNkQHDe2N+OP/+RPYn19JwYneqLVo6csAWDh/lUFcNoUEyhcgMRSnJS/q67lT/p7JTTw3uANoti+y1xN9fx7xSd2cKw7X/E0wG/n/pT/3fne9jxLdpJ52if+9Nc9A4A/vY1SHHH5APF0b332ql+wFnjW0b9gHfa3vd3urt5LaEsn+JtPA+2bx6fYOlSISE+Ci/O1skqz2BTSxnRlMv2zjM5OQlQ62ZTP8jiG1JNbtI3F/hSNnzfa4nkKICFt4hXgXBtSAiwBE10jcVBXyaAZSYasCnYSoDyEV2sAywJaB/4S50/p+XTXGaDpVACnpD6qrHANR4JKqVBPseYE4EWZaqYqB72cfCZYUk1K2cs4YL2+eE3BGeqIo8NjMSsJpjjY5ySyrJTOmgocCcqHhgZ0aLLSiXqTqF9JhAE+Y/kDyMPh3TXwql/VXjVwk4C8nNBKaQcByG2Drp0gbQC4/WcZCPLHOmhVHyihYnvLdMl2/kLOqVVulAMKls9KUqlGVcuK6gHqb4XUH4wFKYBRhJ1gQcTnVyzWiqtldXqnAjg/QCF1S0kjQEPf69CwDyEkrs6ax0pAGBT170uANYF1Gp95zCW1ejrwFqBfSijktmGcmJFrWznUN+7LDrC0bUqWVy7VkJla3648zOtUG8E9HQ6tyM6BbhUANjql3yuJVrVDTPOQUF5MWatVzO734UeM3soF/chVICmPESc6L311ZYv2BGSnfwIAUwcTS8ye/u4YGR+LuQWssTj09cfnP/9mvPTKazE2MSsFsEgXZ00lMqh1KFZ+ShDJ7rgNAE72wWIYk5Cw4oHWzLaKShR2jP2iPmpRgzmB63mEJISzyujMCdjO5y7ShW0K+zxRq+nEkiGTE8E69yRQnyTK3sFOSgx6pJq24IMhawrjlLWCwytMcv7O+mkFd0rUXLGGF22QCCR5TldBYF2xwiuocp8uf2T7XpOBUq/PafR2bEeeS+WhJ+fonFx1UpYDJodfrq06miQapFwP1fukZhDJhRpJwwssgbEQQ2Xu95ye1GNrazNWl1fi8GA3psaHY2GBWkmwmKkrjKUY6/tAHNebcVzHbo6ahDDmSdh63cnqciUO86FSe5mJIqgZcZRgjGYC0HmrGYODBg65d9Z9QJHdbRjorRgaMPteCmCBRewplk1ptlLnnhN8RQVdnWXVWIaWtONArslodUYJkPAx6eCb5nQGy6yG9RTuq5HoGBY4LXWtrAobIr9I3YoK8/Q02Wga3LNNMu1uld7c/Fy89NJLMTk9E3hcKPmEkrKfemgDhfJK7P0E/pO0AJDjnkgsSUEpuzmDdlIVyF7Z48lrrdnl3pcMIEpxleqEMg6KA7ZIBF4jSeawD9FW7L30JwAHn8X4YbkkqUVCzvV+ndTUno/Fv9Q/tCcAOZaD+1J5TIxjx1yL+w8+1LOMjg3F/sFujIwOSylCkk3WxyT6e3oEhmtfxHpc1sGnAtqGB4eUjMv9zj7p+KSl5AuNRkKGhBTvQz0MoAzQpIST5kjE5IQTmNwLoCxEEpJv46MjMTM9aSv+vu44PTmO9bUVAZQz09NRPzlR4uzG0i0lpD55+FCJ1azUQ+3OOpyBHJJ3uHmYhsOcY4/tjuHRUQEWIjYA+sja2vXuTOZAPU1yPSnaZH0PecXjljZH3US9wNExErVHySbd4CDthmqDZ7w2Py9basBwEpi0BwDUjZs3FW88fPhIAKQBGgMI3BtqKvrCtoCtVP/S45p7db23Mz2DQEjAPNwZku2v1Rgm4fAevhhbjHUUSOwrBhCwxO2KkVEs/yhpANmhETu7m7GxsSr3E0iAALkvv/xqvPGFN2Nray0+uHc3trd3lSh/8cWX43Ofe13qqHffe0eAHbVaIRhih0lSnAQriWySfB/eu6/XjI9NyM6PMcGegrp5YmoiVtbW4u6H99QXrEOvvPhqzExOR+PYZEYS76vrqwL5Jqam9Ix7B/vxwgsvxsLCdQHA9+/fp1Sz2oaEOO2FogTygmI5rA8HrUhC2WwHgF7NO9qINs9gIrE4c5M5JwCQOERzsgIAVyzYDXpV46v2YDaDrJUQsi2aSQLACqk32/95N9R6el5aQGfybyaLtCfX/N5qfOD12WPGVtCJYNWh8M1rWxVQ896bS5t4/+z8dzsAXJY/yT93bXevL0o8E2snAHhsHJU46ypKLq/5qOWYP8z13h7U+zgLoD7fFWkTsIO5qvUGa8lUz5m5CchCDMJaqDq2OCIl1ZrmhoiRScHP/p7qDtBmdlvActj1SQFtswOD1/sUTRQxmNtDIJ1UzgaIeW7F4bIntXITggqAmRPp2LvbYpXrs5cxf73WwFb0maDsVztG2QHE1zCpwEQTPsf1XnEmwaViQN8uXwDoLiSvzZZbIyKpwu3cwv7Wo3XNJCm7u3BPI6O4XlCz0WWQOHtS99WKbrvdiAyZiJGKidkbtY6adOG43396/UIFjiWo1zH2EH6Gqpt7wXqenwOEUcOSkIF9GDBJJErFzlwjlVZIpRbyZxdlR7hqdhCSIhxtb09cdPUJBD6pn2ld/8/+09+Kr3z1y9Grfbk7ZuemYmwYu1avpUcnddeHZ1wkADiD3d7byxrLV4S5nu9tZ5NyjShIoOn3+YzKtRQ3Kbbz54twWffZnzgox1Zb2zvx9p/9QHuk7VdR97puNiCKAGDUexBwmoBwBs/0s4sQGAgACLGKnxOLcj3G5gsv3I5vf/st2bRT9kolQxiruLJASmyGSEaEJr29F/FHAoD/19jY+jh6e1sxMjQg+39KN5zUm7GyuhUnB424ceu5+OpX34qvf+NbMb9wPba3duXC9Pzzz8fk9FSsrq3G3bv3Yn7+Wrzw/IvJYtfEW2IlufCkvTqJLFNdV+ImyB51x+T9vfHRRx/EH3/vX8cH99+L3r5mDA51x9CgSULUMT4EqG1QDoT9+Fj9dfPmDbUb8RIkp/X1NQGQuIigUsTVBCcN9k4A3aGRYa1bhwe4khzoPRz9rYwGhB+rAPGew9wjz0B5CeICYiwUlOxbXG9yHNAL++chpAKxtbUb9DWuQNiiAzKzJhLXTY6Pa+89rUM6Y0yexauvviwge2N9RapQ+p51FScVxAXXrt3khBoff7wc6+vbUgBDPOXsZsIp6yD7oYnc7IeOk2z/a1ebtCekeNfkHUDMXE7G65QItKnEiT/X65bIkSIm+HxDG7N25bMWjiVjI6hxu3XWPIFwTA1oxVC2oWe95fXMe65P7GiSsstiQWCnnSEazs3Naj3b299VnAqZQaU6ZBldEwBMbVvmjYhglMxpci4gXqQ0hEut+JzHede1g5lTIi+dE9+cCgTm/ahiAScBmTkf3rx1U9bkW9tbImJSXkPOPOctEduIH/OZiM9VvLOHUpuSHn1S9EJCIH7f2txK5yA7BYmEPACR2Ipll4SDeA6hmFjProWQNZjj5PXoJ9oD0h7xMyd79g8+C+IcpV+ydffIyJhrAUOCZa9oYIF9JFcLzgSodKenZnQ9VMEZlMcpiHMMhIWtne3Y3NyLs4b7OBOl+FtfrVdkURTAWMRfo5zH+Xlsrq8L9IZAcXZxLiLGwf5hnB6fxPDgoNTucp7AlrvVjLf/4i/iJz+5G7WxBAADamcFsIwCMgBMR4YVvwSQRb4xl/pLbnz8/Amq2MeT23M2oX1XqGqu2uO1zvyVT9T563FA6qcBrNV40J/VoQLuKHNx+fVX7WrPfvbzboFnCuCfd4v+3f28zwKx/d19imd39qktcDUAfDUo2qnkehyw+1kUwD6Y+vxRtXvIySMBd+2IThVv+dTnq+SF215bfObfQgFcbHgpAfJpN2Ec5QpVdPFsOelcgo25Zq3shHWQR6FgxStf1E8l4KL9ZG2qQ3ROgHBIr9QATsmBfJ9u8WpAAbiVD/G2BLaCsbsACAcHRhQIcrDhIIFVkF/nLw4e/J6gk+AKFZFYfKr/1Ij5+QUFtxxUqVVD7ZRr1xZ0QKB9CNA4zPA8BOjYEbruHAcgmLqAw9hYqhBOOthnBXC1hmzZG3kUlwDw5WSY7Z/TK6vDPos5OwIr91SJ5BYJqQS2CUSzNCDVy6t8aEUMXkZNtt/kI7GNIYFAch/mOuxGkqoG2PsTcHoiax7fRh43KWhKP8vK8PwaJwDL+ygCKOX6rd7VIa6rS23N/ctKSWPvKgWwr53HKGNHSZRK5JiZ0MVhobCcteKCZNc5QEKyo3vsHOqswVyAjyXI6nUjb1llx3ldyTZ56TnSYFACMAPPUoIaKLENY25bh7c5QSKqhA6F1HMJqeLaAOCiiasAdSZzdIzLIlHHoYb27tEhGrUSB0KAOxQnnHWpx1TDEow6o81WDA6PxyuvfC5efOGV6BscjvXtPTHWOcACLGEvOzMzl8qOYSdqkDoz7PX3lBC02sHJMP081wNMcsms5HVQbmaugODqqSIlmbSqJMV5CYqWitnKzKl0d0oot82N8gCQgV6veRz2DXQxRl1zbzd292EUp5rjAgWtUshKGiuUSKCwFvE5HOptTazPzcrsT1nIMxibx1oVIC6pIHzI1ftnsf4Wv04J07Qee0R3hl4egaprViGQqN+wVMWqUIdo2wBm6yuSFHyT/BkbG9EBFLvdBvU1YUtLYd6rMcwBGmu+rY111T2dHB+OoUHW9maMjw2Lra+Dek9v7O4dxuHxaZyckMRqReMUYM7rsYFGzx0SEN7Uc/+j/Gccct2aVMBYzvX1Y2nswzzgFUxy6qSRtCPRAdAn0BcVt4AG11r0Z7GAAXSReEv7WVWhncd5MRgTYSGppWU5XQDAfr+Hb3ms9fpo0M1KZRLCQ2LFC5hrnivhDKlJtpiopKjNqQS4ay3zPsBbAK5MYuDaS3dux4svvxxdfb1FTVXVolLCKIHUwlCtCNOaKaCiW30uZafAbK+9qq+u+nOAgthEw9h3vTDV3ZUywv3B3DBg7/Gv/Yf7TtbR2pOwIs61y1BiA0aJvGPbNBJ2AMQkptijbA9KJ9mGjiXl6PAg9mTz2FSijuQOSUcUJVzr/IKk2VFMjI8r6ePkvZPAJLlItDBNeQ7iDp4bpS9Jna3NTalwZH/HPZ1h9d7Qc1jZuqBnX1tb07Ni28zzYG/HvgrwgfoC1R0xCfbCVtMOCgAG7EX9TqxyeLAXqyuPlMyhTxmDfN745ESsbqzGo+UV2RdiWSglTm1QNrEk/Azq1woQ5axBcvTYSvjBwdjBdrWrW4lVkn7sxYwran4CaJDMpE1Iqhn8y3tvV3RdnMcksdT8vGIH1BgkKbHXo/YxaoaHDx/qWRfm5l3/9shlJGS7190dt24uaawsLy+Xa6L2n24B7nwzrmVRLfUqTiFW/qIMnp6aVr+zjriMRZfIZPQDVn0kQW3N3a1/5xp2zB8UGShkvFRAxrGCBUEG6wJze2tzLVbXHqUa0aGE9Ouff0P3vbr6ULV0Nze25UaA7fLNW4u6l5/+9D2BNCg2bi7djOHh/jg43FVSc3bmWiw/Wol3fvRe7O8ea5zdvn1Hbb+5tRlj4+MxOz+vOpUPl5el9B0eHI6XXng5xoZH4xwrykYzPnn0iRTA1xep09kj4B6LxdHx8ZiYnJRl9sraeupbg+AaD4nAwbxBTc+ckHJbJUmokWkSCQRLADaUZ6wrAkZEzuiTWvMUwARyBEwcamxnC+hU47ys992+L5VA6hMUFakueF4+8xmmDcBNCmDvsSmGSs4PWmtSWYrMkroM2HrX87pnAkveS/xabyMFAJxiMyXsi9rFJSjdGX9kQNlrZKnyNABsEEvkg3Os5+2YQdZ1oL8nJiYY7+xp1GAm6Q5QihsSJBNiV4MRWADjLkBfzs0vaHyjOuKjxsYnbF2NynwYe3OU33uqEc2z0ed9tZrPOk3cSmxJLLV8KpkDoOBYBUWk75Mke7FfpbqI/ndKJic3FuZUPrJo75EyNat2veYzlgxyeH9kbURlKILTOetOQ+3S22clLSADX77HRKz1Qd3kO5E9vL+4lnBSq3Z1ac9H4c7aw/rG9aViT5aqWl8SiYR1B+BP5wUcpQAQagNFeK69lRhZdSIHFbqLSKMas7aF5qZkPZ4IkSZBGZwVoC1CmIHi3D4qC5LiLd4noEJlWhzzu/wDdSrrLsfR0y0FN3uW1L+6ZoLk0+QBlBQgSAybziSpeLbPc7I+tv1zV08tWhc9cXTcjIWF+fiH//k/iK997SsmVEVL6tBRKep8Xjw8ORFhLscWIiKneVLt63wOvhzmtifcO3/vGMM2sjnGtxOJ3YbUhxALert1dud3AGfs79Rrv3v3g/joo48FytM/AFB882/twZAj+vs07m21irIbgpvbHDARwIo1DiBOMyGtFRCF3vrG1+KLX/y8zlGUvgIalGU5BPHzBAAzTrrO4w//6Pfi//g//2cKaMRXv/qmAOAf/cWPYnNzR4prhIGvvfZmfOfbvxFfeONL0dNbi4cPVzT3iNe4V54VMAcCWr3eiJmpWcVigI95HJlEZ4cOn3GxNTdp4N69e7G+vqKyEpRXuXf3p/HTu+9Gf60VE5ODUT/FrWRVJK2Lc5w89qN13hM9Xf12J6n1x43FRf2ZCRKsPzhKcF0IagsLc1L+UiWeP6nrytoxNDiizyNOGR6krjy5hi71FX2sWtpyAHB5JuYuJATWiE8++VgKTtYFxt31a4uKn+QCAiHqFMAZkPnECsqzlgh287PzUqw3TolnDqKLkjT9PfH666/F519/NdbXlmN55ZFU3yura7G9vR99/UMxOTUrgunyynocHEAsYBwyj3AnsGMVhLFMPESxmQkyqnOe7N+LvScRoyCRZbFBo3mquVueb1OZqrQfOK52jVY7SHge57IKLCFDg/1qR37PmkY8oFresp3vVT8DnLMoyKnqCKWuS6exn/D5/A5g8fr1hRgeGlC9ZJ6PtmeRVV1sysscHotABmDf119TnLMhZxviLlugY4kP8MsZhHnAMxBHsm+RA6DWO6QlWanXqGNPe3pOlTbQJ1obiYFn52YV43NGlNtOJdbOKmXGDd+QLiHDERtubmxovGdSOWOKOFD21MxRSO79xMU9KsvB+WhgcMCEnm4cFg7jtHEiwg32z+QCMwGQe2OtgZTAWYL9c2JiWgAw64MIVongzZjg34zl0ZExrdMbmxsi9Oxs78XeZnptKm/jM2x5FmdO53MWv6MvhkYG4tbNmzExNq42JCYlPoYMChHocP9QZ1mcea7Nz5ls1NMV/QP98cGD+/H2n78dp5zDB7InF65KqVSAOYHmhWfbZwHAKQGgNFV53s3rdc4cFLnmIqdSzSlUPqfC+0mn30TaTJ+YyHq6l7a0RJlrXKQdMgAAIABJREFUS8f9x2ZO2nL6V7yqMx4snqWSX2rLs1TysZ3kpE9J3zzVrzvB5SeB10/1gb9EL3oGAP8Sdean5Tp/dR71V/tJu7uTAjidE4uN4FKzdKSmPyVpXk2BP4lN0L5Zla80PmI1ypMUxJfy5Zfuuwq8Xr6Txx+Kfk7jou3y5fXLjcUH7wKUTQ2nALMb6y9UkiRHCDAJ0m0F5wAUBh3BW6qzmA67BPOqASz1cOU5LtmE8Us+x8Fq/jZgmH6ueyNBNSBbOv5F8hVLx+oX90FwxyEO5UI6f+rgTHBH8EW9GGyISICQxF28jo1jvwJKDuy8TuxKrqEkya7+DjSmQ3xKzli162wFz1mAdtUb4nE6BqEBnCooUVUMlCxw33wJ6XgsFv/JvyyZ05VEldnmCQipWO4W+ZGiQ8rDdE7oFomIZMFIUKuDQq1PBwVZoGEBB+s8k7rTM1VvL4OeetqiLo6TIFK7FmQE7hNmohV4HIoIqnXwTrVD3caprQvSQG6CVEc3WSn7c5PSoDLwOAzJCoxDUYVpK0Zn0ZeVNq6Ci1Xb9NSIXg/a53Ib6K0OzLB+tuEqE2HuXCcnZSGV1Iuu58shL/V1Zs+nwazrZnVUspYyfp3Vsp0niFIZnQaU7jonUdRWYr2eJYtpanx1B//rSRZLfTXs7nqlaLX6uKaaSFiN3rp1J6K7L35y935sbe/G7aWbOjwtLS3FG1/4YvShJDy/iIYOfhwEc2IqK30vpHTItc58c+WkyeuSgL3EyszAebF+XUUvrYL21UA+PXt1lc/zOCesOlf7akBuFUpyIaifihF8dHygpIQSPolJbEtH29ZWk1SA69n+uVwb0miqPvtjKLP5Hst7fdweUVVJdY7UclnSs6ekqds4jaU0j9zG/jkAAWuobIhJQJFcwqKW5I0UBQA1qOoB3wzeMJZIhFD/iy+SD6gmCvY5zHkSo7gu7O3owB4tVCdjcdasR7NxErduXJf9s9b0LhRBZwaAqSV23JAt20Uru0dkYk5KzicggGuz9JDI5p4AxlAAYx83PFSTMnb3YC8O9g6UZIDlzqGampn0N0kPkhdeP0hWOemosdHFXuC6e3ke5jFDQkMzWetodkfIS3l2bUjckUIFVFKj/B6PKyebbAuHEow/aW8SmU6uoJpyYl3JbyWdnRgVAExyn7U1JZdJDF2/cT2Wbi9FT61fiWMlvwvL9nzqpn8AKKx+4bpcI9uAu35gJj3YypQv1QkWOczrRv6SGqHLIDp7Lb/Kai/2bqm9WIMAdLF5bhrABFC2CvcsqUdJ+LjMw6BsGQFFIWih/oGJxmedxjaWefXjGBkaVMwgBQNAiACcM6kOAPy895MYRGWMkr2lMUBin4QKCRyAW9qPmmSM2Zx0QqmgRH0vSh4SZYqQBE6SuOEech0xEmP8my1LQOvZueq3QkAjUQv4i10dzH3uE5IEgCGxFAQKVMwkYUlmYQNHIhiAcH1zQ/bmEBNw0YCsk9nzJEFReDI+AHwg92TFhZPZKKj7Ze9ohRpjHEXguRQM/J1xZrA9AyBO2kOIow7d/MKc5o5qvrVaitUgktFHJIZ3trfVliRsaXvajgTVWasV168vaiygWvT4ov6f25SGYjwTr83NorK6cC3lvX39neQcyU3GKIk45sTQ4IASecw7Pot7gTRF3wNIS82a1MCQGhgvuL1MTo7H4FB/NJooolHh0peUFNm1JeI5gPGAyE03Fpf0Gcsrn6i9Dg/qcbB/HOPjEAvnVSrk448f6F4hJs7NTUdvX8RpE0DJFoabG7uxsbYTfb1DMTE2afveHjuUoBZhXjxaWZHChTadmZ4TYIErAYm/7c1NqaQmpidjoDYosIrahaxzEACw7+RndBTjF4JLBsUYP7QL1sLEWl6/TwScyzaX5LHKamDniv2kARNZF0oBacUm4COWk6o9mte4nKxWktVKpE5SUhUAzkQoH7mqQXMKhNPiUYCLGWRMcW/+uVwf0rKVyVK2300qwVyixhOjINuoPnxyLzAZJSc6yySn7reyL/uaqWhekflMCuO0ufOa7Foi8Krt/JP2fUp5AFhKZUpfsG6fRa3WE1OTBoDHxgZifmFG85d+7rroifW1LSnzAIEhwjBfiKMZQ8xtlEmslRBcITjQNhOTWF4OCCxGQUh/qn9Rs3Z53DE+sl2ynB2IxVNkkIlQrgdt8m9JYM0qtgoQL8cobNeTI4TswA2wm0DmuqsCLs9t1y6l7bnHDWsB7QFol8lMqjep7szWm+7wAvjSGEr1kAGwiVUEmLr2Lvs+c4x5KaC3B6tS25OyjjD+GeveAzIwb8INz+/7M0mCMwV155lDPBfPITJcV4/WMv7N2qp2EgBsIKe05uXObdssdXSaPyZJWVkoslQqicB6z9CCjJEtpQHj2bulaE3OK4kFp3Ugvze7tVjp7nNol2I+l2LQuo+qu7cWveyB0RP1BvfbFd9862vx3e9+J8aokT5CTfeZGCJmwGUDNdvRcezu7Jg4lpykshuLa077XOH7yvO7c45dcXhOamjvFzlecM1Qu5qgdkyuIclxhvFmO+5ekTM/uHcvPgY4PMQOnbjjTMQVK7VP5fDBPk1fkrdQP8tNy+AvbUoscIad89m5xmImwfFc/PvrX/1KfOc73+JoFl1dgLDcg8voyO1FpV8Yk434t9/7g/gX//J/iS9/+bX4nX/yX8Tdn7wf/9P/+M8EMl5c9MSXvvjV+J1/8k/jtde+EPv7R/Hgo4cxMDgs5S9zt3GGoxkgfbbDJjdSE0BKG502reKnXyC1QRphj2b/oh7v3Xs/je9//09jdfWRYl9KuLBeaL8bwNUNlalJ2MwH9sq1lfWoY/9OTeRGI6amJ7UX5/rcqEOJYZaXH+m6N2/cjJnZaV1zcNgA38cffyz3tempuZgYt/Uu+wq5F0A6Sq64bYlj+xQbOQdwof0TgPODD++pXMeNxRv6fIhfzBPiiN1keb+3dxRdF8xBSBN9cXtpSW2wt7sdR4f7Kv3E+opC+bVXX47bt24IDGY9WF5Zi3sf3I9Hy+tRb0AEGwwqHkAAOD+3MAEAuCBJar6yxiciT3bCkMMIriX0v8kzGdST24OIgk3Vkj0l7swOTGm8M3e0NgvE9bnFay1kyeS6RJ9L4d+SvXUxr3DkAICVjX2vxgwW8gCo9eMTkRhZK/ji/Via51JEAMXjkA4FJjclmHjl5VcUd9J3KIchp/G+2bl5xcfUSaaONmsKJArWZkBS7oGxwHQnJiP+ELm8yxbQgMDMQ16A4hegkvWRmNd1gKlzbMcGlObsa4o3TrC5Zn12DOlY2OdL1m3GDWS6DABz3exUwOtYFziP8ncIUcxhVO0HB8St53JqobQIYxfyCH9Oz0yrjjB5SIjCAPaKB9WX1PmGoNQtAibxMc9L/pD+YpwX65ecVI5VymR7Zz9Oj3DdyQSzlFIqwp8qI905PTWmckJlnMQYmZ6ajGvXr0sBzL3jUIObEHb3rNcQUTmvi6g0PBT7h3vx/R/8MD766GH0j3S7hLX26lQHGGcXDBSVr0sgcM7PJ/C3zMn4PtuzYYk4l/JWXtkriejKz/2+SimrDueVTApLyc62hEdbPqT4TYkWX8qTdGw9+S2ZWJQFTPnnl8DjDjHO4wDgvy0wfDn29Z08A4HTCCIYefb1K9ECzzr6V6Kbye9ULKDbzv5JmZva4Ynq3yeNls58ws+7XYtr/2wX+pkW+ceti21xIYkQbLUAbZM9TAIs6iQWzwiMs/qQOoBjSh6QTITth3UcNmO7u5sKDgmGAYUJ0FCLcBgwY5bkc6aQlZZcArYSaEqwZJAQpjDq0wwAlwAQ90oQzWHOat5useD5k+CqXkctA8vS9oA6PKdEs5mSBgF8ILclKAdYgmLez2EVBh3BMYdBErAknwkY+ea99YaTslwjB9hKrEslYWvri4tGYdtbDAVHHglsS0mkFPQ4+ZHqQkkJZRa8k0l8bsWOVUmnXAMtHQJyvdKitmmhH86hVNsIz0SGnMAq7ionwBRUplo2qf908MpgK8oIAFol8VyjDpVeDgAzEcBtUgIdsmXL9n/Ed0mhUY6DIvSz+lR2oUlZLEDBgINU5xWL2kuJxDSWnD6pRKlFFJfICkk5yo+zOsAHzGRXW1HrZRVhCbqnnr1inWlX/+Zeb4cYUxhXAvYpYWU81+M3j1fbAqcxlmoX59NjEdBmZSMfILa9k+RSA1fqU5sFbJql6xWlJGYCZgw4Q9aw4tr94LVBNnEpWYf9oBIkqfYac4jDNXZLreiN/QMfspaWbsbsjNnozz3/Yly/cTtaXX1xSpLmgtpkpJsMoDkJbqurPtXETRbXqRudzC1JCkWwn+dWVY56RW3jci6WO8flAJuxn76Tqr+wq0wHHSWDCsa/ky4k5AX6yh7LNqkALDk5Vyho6Esdbgytmk+U/l7sawWfo5i3V+0FVz1Pe0LNh6yCPNBxJOvc9vJskWVgsifzqlUqm2RlJyAXG+ZerfWuIQZAh+UYB/AT2bQC1GWFNMkGDuK2Tm4a4FL9QRJzrg/HM0qRChu/r1u2lNi6oUa5tjAXA5AOzkkIDCrhKYtj1aW1RSRKTVjkJyfNCFQrqkdfHOmKqZvOy5Vlw8lnAErXjPX6yutI+KIMksqGZPrQsK3LDg9T3Smr1KXKTcx2QNWc4Gb9U98ne1+pZJMiLp/dc6I6k4G0Q7YBGgbls8rdAC7tFQKxaFu1o1wbumSji1uFiTO2NdM8r6xzSuqTaUi1V3M9X8oiLN1ZisGRITkKkFjh3pW4SeC5rDNVO86qPynQVBbBAAOrD/M924F6D+gS+CZ1F/UAkwWcFISpFqLAYVlwoihjPKHYMQCck/9WnBkcEJmCpBYqpQQaOFnYoyQm/QgY1mzWNXYAfZdXHynxx+/nZ23vTNIIEAUiE+9VgrSrpSQkn08Sh2VR41kW0FY6AY5Juds4jempCZESiHlQUzi5hXPGkOORNB5byRJQeybjREAPpLgLJbloR0BTSGluXydzRodHCjU7Sl1sLa9dm5MKYX19VYnR8fHR6AMM6emV6gNSHJ/BvaBgJ3bTnt1lmz0SgcxV/oQoRyynGpIXF6q9RoxnpntIjWy7PuroUYvPdooigPRQ7w33Fe/XJE9vL93QvQB6kFATSJViMeal5/amAGBZQ3KNnV3VrYTYl9cK+pp2tr2wlX+qL93TG/Pzc7pvrnFwyHpyKiWQwF1IOUre254ZoIS1i8/F+hHlFols16L2t9bki1YcnRzE7h42lb1x+86S1PW7e6iYiXsHIrrpr/OYm50pEreDA6NR6x/WeFpbX7FF+Rn3jMK8PxauzSlWxR4aRZnWmT5qc29H/fRAf+/urkXXBXUicdwglu6Rcw0EGZTZWPqhriGJx1okBQ/20McnsmNUkvPkWOOFsbi9vSVlFQnwmZkF2XX++L2faEwuLd1R29y9d1dr2QB2hueoSodjbHxEcTGkhEePHirOZ+zwHCShTwQmGJRT3JTqE9LmkCZJ4p41rTt0jq9cz/gRc6haD7Tch7xGOe4p964CJE1JTu0V7FEJQM2xWya5+MJXHwCt8kkWmOlo4fOJAbmcUAeMZzx4bXbCLe/BmXBmwLjjO4FOWSHi+KJMQLbvuWX2UddI8SqXVsK+wTpodTsW9rOz4/HSS7diZATi5bGICcQYfb21WH64Fg/uP4y+vuHo6akJvENxzxhhL6jXDfpnNbyIS10QISY0F5hD7J9N1Urld7ZkVhKYNTgBwW6HRCJMbWwlUiZAeT33dkOMl60kfe6rEqhzv/FKSGHsI1bAWt2kcC/9ybqv+DOd63g+A8CQEYkfUhmXUwg/DB4DpTle1b1kNXhybmE/hRSCgwLPxxonkDLFyNofU+8pBk/dBUCY3QSkAE221dwTgMfoCESNZA8tQpIVbxBURIaT3bUJXHwubZRj6xzjEktl1w5HhyZt8fmsYZCUVMJBVtje53gVsQB9CzgpgkayZDZRLTlqZMVxUrjn2MvXoc1R1qYyRJynqb0MU6WLesuAKtRdnYnnnr8TM1OT8cYbX4gvvvmGSEpchPvZP2Sd2ra1qmxmTRgzWGUbWzm4VAiteaxxD+zPfBbrTZ57uW2IH/iZLbXtRsa5RQCw6oFqlUlz0+RtWxv3xcOHn8SPfvSXtrpXzfJzWeTyTMdHJ/pzaHBUKlHamPfiekQ8a4JRcuuhXIvszymTgZU4z4YKl5rPEV/+tV+Lb33rm3JKwua5p4fnxzZ6W3sxNToh4pBj+Ju7P417934Sv/7334rvfvdb8eDDj+KH3/8L2xfv7sfXv/734td/4zdja3svVlc3YnxiKu48d0dOFVyb07CbMaky5TxkQgbgGErnjz/6RHstas7JibEYHqY2eC2Wlz+K//Bn34v3/+a9ODreC0JI1pSB/gH1FeNWe872tmIJyhIQJxCj0PCyHz47i4nJcZ/zBCAaVKOEy+7utmIE9i+UnACc/H5+bk5k+nfffUcktZdeeiWGBob0PPt7R7KD5t5NaDSJCtCPeymtrLtkSwzJj1gAoI55x2tcM7UZp/VGHB2cRlz0yXGJ+raLiwuBD/f21oYIgMSlfGM1/Prrn4uZqbGoUQ+5fhqPllfjk0drsb65F/uHp3F+0RsI+U8bEGNsw5wC44IIS3vY5hgSHfPGG40JHCXxiT6zK5IdFjg7HZ0cC9DPH9t5RqtuJZnMZ1KRzwQiLbGXJAImuSwB7+d2WQEMBJAE4Gf94BylXFfdKmvur5as7JljuTY6pBbiy8XFxbhzeylOjg9je2db5MPNzU2tTc/deU7Pu7G5pc/MilCuTZ6AOapzAaTdU+o9m0iIUINYDMDexK8LjVFiNpH3hoYS2Ot7ZByxDu7t72kdQN2bayY7F7ijmD4T0pgLxISICTinH2MbDWGmK1yfN9WU5nOHIdR0XcT2zqbGFvsBoDCKY36+s70lMJvX4nLDc7O/ckbc34fg45JXQ4PUTYbQ0BONU2JY25XTZnt7hxo37O+UCTneh0iYhEWJE3M5erky0XRpeLBPWDPgzWpgaDBu376teU/fHhzs6t4BgHkeaiuzzi2vrMTbP3g7llc2on+o27XD5Zboz0K3I9IKta5zSJP2f/0zEe1EWkquHtUorBR4ZM5caRmdH6LI5+T8SNWxIhHlCpHJE3IZmejnuNM7ePWMXcQVJeO+7fc5Bi0yB5ecBCvg9KUeKGPFamxYPONjiPxXfMyzHz1FCzxTAD9FI/2SvOTqE90vycM9e4xKGqAKAOcTWPHrElRtB4A71cBPaNGfDZd9iq4qC9g/xYsf+5KfOwCcazd6h9N1VYuyGyVXTew91aq4aCmJrNpzqhHotp2Zu64k06OHywqo7ty5owCNOm38SVIR2xE2vuVHj2J7Z93PloJf6vMqcUQwKJApgZzpPpywz0pf2z367ZktbotJWcikQzyBINdTQv6sHtS5I+Gqek2VekfVw39uVwJ0DjsEjSh6CD6vLczH5MS4gjVsE80oPFFAmwMDrkfCIScEZCktVrvtnvQdgJXVECg/TYJZdG7IwIGZ77KSlWrJtSUFROognmp/5CRRGwBsEL0teCoNpIuxVV08c2KuSGoV6oYyyeEaWMmCt1J3V30ECEjbpjoyLRLZUgCXwHZ17BYKZyEIpfJCz59psIkNmJNEJGGcIDFI4WCO5NRVAHD7FLqkvG1TkDgZV4CLKSltgDV/nxvSSSA/7OACUs+f9YRArh0Adh9Xv0rSQ3l4LJmFID0k8Q3U5uSGDqmVsZDvX8+SawEncoAOgiTjEwDsfuF1uf6X7ybXxOPv2ZJOALCelzZwPythlQ+XaV5xaHJSDQVUfwwND+o5pfrpQiECUMNhaECJb6y4Fm8uxVe+/lZMzlwLytmQuuBZSdjYqswRvyggqX5aHqNlMJ1aJbV/Me6z2rKYcqnVO6KG6jzJydnUOqmLBH2mGq5eHwtgziedck6l7uMwTb0owARADw6aJAEAI0hIsY7k9YeZipJa/SfruJx2ax8hncMrg7Nes9strMtHrr6qvM/HsUg7Nx69W7djANTWhDnB7fqpgL5YxNH/UiIOUfetoSQMX1IOiMXttssK1Fxfk3vn9Uo2nzUFPrFOyzpQSb3TqPVRQ7hbNTM3NtYFCqPqu7F4TWMJ5eDa+rqIEnxRh0sqjlPqsWK3y7CiXnjuruykUOICOaGak9BFkjHZRHJPJPMAa+kL1dIVY5oDPQlDEq5O6uRxlG0OrZryKdn1vyr10VNokC04tTo4+9+hWEqARGGbmceiezsDDCRSSfKrNqMIBZCUcK/AVrsE4LNNeQajSwAYENmgNP1Bku2Fl56P2WtzShDwnLzWiXdf19auJJtdf1eq11QnUoBsT0+yk7UyKls+0m60i+zqZdfpvUsKpKSMVi00yF2pRiSARU5sk1yivWnT0xPbu0kZ3GVQ2GSKUH1cEhuosI6PD+PwcE9gHiDIyurDODzcF9A3Ooyt+JDaj89CeYKChHva3NrQz4iLnFCHnEK9MOqiGgBuNOtKhrJeLMxjZYwy1CpUq567or+P8Y2K2vMdYIxYRe2aLA4Bp+m/oeEBtQPWvkcp3sCeGhs36uVaBUJbU19xO2bnbKtI4glwc2J81ESBVGcXhVOZIDcY43Hs5DBtZou8EY1p1S82AhajYyO6Jv1NIpZ7Pq2TyGNNSH1wilLWNpmyxx4e1vxVzdyRQbUFbTY5OZWcWroE8vIZOUlLYpckJfeJRS0J+YlxYkiUEpBLepVs9pzydfIXMSg/B+DONT21O6jm81n09GGZOyaFHx/IGjU7My11FDWISTjKnrFl0hUJaK553qrH9u6abCqfe/62akRv72C7fD+mZyA+jsTQUE3lQh48+CC2t3ZifAwQGwLMuYAX2v7osBlnDe+t8/Mzce36XGxvb0gxw9y8dn1BYOvZ+UmgYmy1uqN+jFr7KPZ3D9S24xM43HQJ4GVsQzgAiGd+A0QxVlFK0cYzs7MaR8PDNSnZV1fW4tGjFSmVZmcXZV0JaN/XNxAT45N67927f6PPJClPwnV4hNqlXVJ07e3uyoJ7emZWZwPACp4Le+eshOPeDBQaoFK9VsWuLhvhjaDcaQyetitn23a+ArzNsX9ZxiPHAJmMUsQESUmZbecdWpvEVMnxFZfJyt7MDyxju4xPlvd+Cfj1Ql2AoyZYleBiXsvbiVcdjdC28eaYuaKakQIYdT/OBYCbEJ+aMTLSH88/vxi3lubi4uJEZWyws2deojbf2zmKiYl5kZ9Yr6ZUP/pCKjzWJpN2qf3XJ/AFW/Dp6VmtqdjFS2GvOrFWeNN22YFBqlEBAtiwWhmU49rcD5qjOqtlt6H2fs//KmK6CrGsVFtn4C4BwNpGS9BZfa8v76+EKgZaUOKh2mXfs3K62nf5HrMK1cQoK4r55jN4DXMXUEuEKJ3FsC6lVABEJ2pfuxYxbQhJh3VGbhWJsMk1iQGzFTRtlMl07I2sNyIwpTMxT5IVyVxT550EiFeVgvksyzNC+hkfGxPwAJEug9uqFU081cXa3hLRRMBICgUdM6QlPqvbk0tNlSsrBXKy8L6ACKByHlhB+8zLN3OcNnj++TvxnW9/K77z7W/G9OREYfG6u38Q25vbmvtW/Ps8kxVVBlKrfelSL8QWw4MDsTA/J7AQZZwAiKx2TG4zrs/pOtlVcoLUxhesRY4xVFJDZOEL1bZdXVuJv/7xX2tP4X3Ejuy1uMjIBvq4Ht1dfXJ6QYFooivW18feHwWyD2qOOd5MxGeVl8jgdi2++uVfi69/42sqGcD6vr+/Hg8++pv46U/fjQ8/uCcbf+YsxCP2r4FaT7zx+qtx5/bNuH3rufjC578UkxPT8ad/9nZs7+7F9es3BTpev3FDddzVB6jgk0NUjscB2amVyudD5iKm2drcjuWVVY3TidHRgGMxMzsRzz13KzY2HsbbP/j3sbL2cQwN98kOvaerO+pH5H8g9EFetF0v99rXVzMp8gQHHEraMKYhIA3HtWvXtcaMT4z+f+y955dk13XledJEpPemTJZDAQS9A+XFltSiRKml7pnuNT3dPbNmzT86+jDfps20KBE0AAgUUD4rvY9IFznrt/c9773IyipCFLWGalQuglWVGRnx3n3XnHO2Ofr5zz/4qeYzYBMgE6QJkQF6ZzpPINhRO6KtCn3KlSOpxUcv9nYP5BzCWcezv37tus5mVJnUfFwvYWzpc30Uy0sQrCYECqJ0dFuDEdWCzk4jTrq9OD+xC9PYaCtmZibkJgRZlz2WtU1scOvWjVhamBXhZvX5amxs7cTO7lEcdntxMdCOw+65geDz0oNXZ1wNeoloKaeA0ht2fEyxKIAna1+KWFrdQIIcwnWlY5KiCIXMRfdhDxxrmqlhWcMVCb84JrgNjwkzCSarX+uFhQ4QNYh/jjqAngciGbLfsXcx75i/xKSsI75EwlFty44JFoZAqByNufkZ5WEoSImr2Sekqt+HTNGL+2+9JaCfuQKZRu1DyOtwixq15T51NhNgbfvs/OgidtUDGgEHxHViyXErbC8uFG8zr3gviIMQBon9nj59qj1/5daK5jlxjFp80Af9zGpp1SDGcHea8+/v7Sn2JN5NEgr3sLCwoBiLXJN9Z/+Qaz8RkY55x+ePjo3E4dGB5jbxEnEzDxuXGfbi7e0NPcOZadTwzEfer1fGGKIqbWYO42c/+zAefrKqdZXxUW2IZPJUSp1eC3pc+cMkl5dTsrhLLF1bjHv37ii/Q9ENWcI5W1eE7AefPogPPvhQe8xAy/OphDoueSQZS5oUq4CN+fa7WWbsdbl+8VIN4lINvr6VVDPXpZb83eZ7vK423vzsy7+T+XrGAz6TmkSxcq+NwJHXZn2u+XvNeCYfJJ+dTiZu/WPHgn9ULb8vXnzzj/584Y0C+IsyI94AwF+QJ92nAM5c76WkuQEp2iHSAAAgAElEQVSrXGXJ/LrZ8kUEgBv22DXgkUCYwT6rhGzFSg8hgnfZPReW7vTMouxYXqy6+H7v3l0Fk2m9R28ggh4CKgps77//fpydwbTz+0oBWoBFH6T2EqkPyAQd3esXy2cXUtJKDiAKsNp2LS68uAAjVRKKJ/XM8pcK+NyH7FeL2qlYMIk5O4hFi4uMvIYEhX4d2EcSwJKg8LosDud1uliRPTjSWiwB4GJ1Hba6rookVdGifE95g5pVqaA6XHqwwUgEQJKFJ8FDpUi1DWMVlWldFMCyUoX6vaug7Io1kBBREwhr2tg52uOnhYqo51SUvAKeAGZtN5W/J/BURUG/TkFXCXpqYDPvu076K9W3G0kV26FUDBtori2QSQ6xL7Wyu1/j3L8xVgDwJeDXy74BAGf0nWPpKLeQC6w2t7LhxNeh5+neaVd9fr0jpf9Nfqf/Qfj5+Nl7VJoFUYPkVt96PejTtBaZDwajDYQ3XlsUBSZ0OMFqFiYTNEpmvJ5PSR49KgVwUr9M91nW+xdlegLAvH/2xaNQ7MKDLd1IyNX78uQ0tndhYJuxy+2OjU/El7/81fid3//DuI5V5mA7LgZbKiqRe9pavFSXLgiis4BX95ntC76bdv8FEM0g2wSH/sJqc4ZUwXh5Tc74PBZsYZhWuR7nZrFT6uzehXsEnVIEgk3tXuH8R1GBPxkbEkDYxhUoqOKxAfravaaZ6ftpvI4o+loAOFGwSwnM5wkdSimjXteZ+TEWYocbWMMuiyIB/7EXA0hRPFZPWRSYRX2QBb7cNykmGMDDS4r92UoOipSy5CKvvDhXgWZooBcvXqzG6upz9W2lFxUFRt6DwgLFa9uIos5Axenet7IDRs1X2gWwT6dFVhbrq6xbN5xEKBdHKWhR1NUZWIosAPmwyV10GlLxBDAk1UW5dqwUqwvY6vusAl3uOQanNB59MUgqpmpgP89HJ7AGV5KMkL1zBcwOAkqi5gB8Yy52Zc1ue0oTZlzs9p9pVcg65R6k2IQFT98vAZK9eOudu/H2l9/RsLmQ4sJv2l3a3tnALcWQJErxCwLOh0uPRSl6z20xLHUgALBts6txUJ8+A9CMo9QQpXcod46dmvcY7IttH63zvPRWyy3dvUi9z7ZRhbWHVbChT+7mlh1KKBa2hrEnP9W8olB4bWkplpevCXQFsKJwQyHp8ZPHmtsAlLLeG8JeeVJgLF8Q5ChkoubhdRSrKD4yVlj12pYaS8pTKVrZdw8PO3HSPdF8p/iSPa9RzALgzi/MSmkg68Fnz2NfalhUfhTDZlWwc89h962FeAMIbBtY5iikCfru7apQiwKQsRK5T8VT+rwBkLcq5QeFrYmJCQGzWIJrPR0eaG9jzfHzvd39WN+guMU1D0tJhCKUZ4Myqts5Vtw3Nz+vs/n0rBud7qHsAZlb2GnK+vriQr1xVeSk93nvXL3jOIcoyFHQZo5yvcSVXBdf3I96jI7Y4pz9lPHL4pzPHyyJIYJARjPxgthucor36EXn6FBnOM+JOHdjY0uqE16nliUDnreso4uB0+jFsfqUX79xTWf146cP4+BwO25cX4rxiXbMzU2KLPCzn72vWHF6ai5arbE4OjqO589fqOgcPXrpsW8OxehYK5aW52JoGHLk41hbX4t3v/xufPvb34idvY14/pxexwOyf8bKd3JyJlZu3o779+9rX6Son2p4AD3sF2/euBkLi9gAe25abcLZcy4QCrD2F7/4WApg1MUj7fFYWrwuhZusFgdQ83VEJqCwSXEQi8eRUdvYsg4gOEzSX/i8FxvrrKOI8clJxWEAZdoHSy9S4hPiZc48x2n9NryOQdzXz04/V8VxPgtrcmWJtYr6t1nQyzi3UgCXvdV9fk00bNCgajA4FSrNvNEBsXOHXsZrRf3rwK/kMC4YNr8c7pY8Jkmr+ckZXLx0AF+doCYfUqRS2cT6GhCOHR8fxMrKfPz+778Xo6MDsb/PHKagDZlkMPb3cGyCTIMjBNa93mdty30k+9dr165pH3mxtq7vL1+7oX2C9fDixZqe54DcXtz31vGvXRjyHE8Q0PG7b6xWYZfWB5mqNObA5XFrgvT5LPMz6nPUMXfmjTpzq3kDoSUJTLQd4Dohqdhm268tuUUDqM/4iT0RQIQ9gL2DNUQOiIUpMYXVev5iPNPqOW2xDeTS2x1A2K91TOAUSoAsLTFElLWiCpCRMeZFJjlaZa25qvPNQLsA5STFEntxBkJ2FhnL98a9+le9l+qcpM1CD6KRLfpxD2AMrGYGZPX9JCEMhZ8JnpmLqALgPIi8jnXKdQr4Z4yLIkwWtoPx3nvfiX/5J38cX/vqV9Q+g/too8IsrhMZbwBGSQldLMC5JvZvvmcVtK25WbeAPzPTk9q/1D5AikoTBBVD8jsN5T21Cj4HwFN7zyAthArYiBy3uHMpbuqdixBBz9tNlLj7h3F05Phx/4A4npYYnAUjahswOQXha0TjiEoeKAASWFwM6bV8JvecfZ8ZxrHxsfi93/1efO3rX46NzdX45Bc/jY8++kl8/NkH8Xz1kfK49sh4DOLyMNjWOO5B7FnfjNHJsfizP/uL+Mu/+Kv4ype/Fv/lv/y3+PAXD+I7330vvvGNb2u/5xnw2YBJ5BrUDBbnZzW/fv7Bz+P//e9/G89fvJCalPiLc5T4XW0p3MAzpibpOT8Tu/ub8fjxJ3HeO46FBez/W7G1sRmH+5yxABis/xAoy97fbhHLWX0O2Yuz5rx3KvD11q1baplA3AV49tOfvq/48e7de6pKAMQRC4oASo/oHdpnQBYcVxxB3OGWHu5nLmBfJMGoLYuPu4qJiDeIf07OIOFt6ixEBfzw4WcC+Tl/cB0ZadMKYiAGei31F2btdTp7MTM9oTMZsoGXGb1tZ6U8HRtpx+7OhmpY+wfd2Nrejy7H5dCY/jzqEidTmzAIrC2eVFk1tHo/5HuApsRQxHT0qmUOMwaAh8xH4k6TZmld03FsxCJ9BUlKcXMhjSTQlCRb7QVeoKoXMB8girDP0btWriQXdvNh/ZHHoJDmuSq3Ka25tA7Lni6HhRJfAfzOz5uwh/KX1+hZkwMfd3S2oBAmVqd1COA+65p9iViMQWIciItpe0Q+wRyjLcXW5o4U18RghAfsR+zFzG3AWwBa9dftdBTD4dxAzETOcvvWLZ0/kNWerz6PowNeM6d5LxKsXHuYk7hEHQl0Z83y3nkmzS/M6/VcHy2caPnRHm2pzQguM9qnOF9oZafaAOcOAPOx953TUwHs5AXT07OxvHTNFuxY0p/ZJQXbbs6yvf2D+Lu/ez9Wn2xX52efWERzqFG/eCl2KN+4OoQosZOfYVOvMDrekmsD7gb8EKB8Y2tD7UyODhwP+my/UN/g6pqyaFguS+9ZVMZViS0JzLkAmrW3S/X2dPVwvlyuM9+7zOGG6WElLGkOw+cDVPs/uJ8QVlTLOZQNMUrtuFgijaxllnjoquuor8f9uPk38y2J/5/vel/1oN98/1Uj8EYB/MWZG6/Y7r44A/BFudPsAdy3fb+SMVQwsSbNnIF63Wz5ogHAlwFygbC2WE1oQyxlWQ4DTA0qgeLfsCTT8pgeYhQysVLEZowCIYU6CgkccBSQKC5SrORw/+ijj6XqMBCFsgdLaBLB7BVVgEU3LS22XTX46z7AqQAmIKFQasUTjEIKswClHLJiGBdQS4krwSnWmFhxFYWKEl/UZuewVrEsxBJwQoEm98B7LC4sSMlCkEiC4p5+7i1EUGYlm4GLfF+rbFKpwN9gf9Y9gUuGX5ZvodOVOZqgLixrrpeCKcEin0fwmpaYyXj3m5TJXQHAVX2qAQBfnuQvNeUoNa0mAJnBWAOQKvbdFfjNvKEwUgoGCXIraASsVoH+VA02sziUVyKm3YAtKK/8Kkpf19oKGaAA0LWywEq3upp31TvVs7oKpZsBaWWVnb+bCsECPg+6kJLKxJNj5hiFGQM8fs96fF8GfrOUePV9VgBjPsfqehIILsBuKc7wLio6yW4OBZQtuvsA4ALmSuVbCqhZLK2LpqUYVqZgAsAqQun5pdU0n0HByBbQfp1VwHqGQwBK9Hz1WnDAy9gUCZ5szFEGHit5BDQAlPvq178Zf/D9P4rJ2aXonGAFO64eY7w2gR3NPM2TorxVb7L6aee9VAF1SSD070wmLgG7XjEvz/9cSZdXSlpCpk2fS47luRfLXFvD4xAAi999qhi/7JXnou1wUaZa+Wj1iRWLLnLXheb+A6uxdhoAZc7WqwBg3Ush6nhaNUrffUSIzxNF1Ovf5BvAPnr+0j+qqGXUV83JzpkKOl2xu0mUSZizeJrX2ixusqfyc4o4FJLSXt/FQopMKOH2Y319VQCjCg9zsyrIMb4k0H6PthQbu3sUjtzTl7nGfEKJ15wTzX0glbqVGqiod1LR4D7N/v3sr1XZJJb+o7bbK0XN7HuodkyeZ1atZJ+u7IFo8EMUkmLRdfnRVFujwPACFpfkNFVSnGFaB0XlRiGZnmgiJcA6RpWBAqH0+811wX1X30NpcWo7XcBXwHhXsi7ixu0bceet2yo6cz+A31oTpXcvc5nikfYkFTbOBJqzJxIP8HoGgffnNRRaVAyRYsXKLtt0erwSnBawzNlczmIIXD2cAQr4nS4N6tWqM9lnOHuMVa/updYaGoxRVCIt28Ft72zH4eGeVP0rN5Y1Bh9/8rEKjsuLBjkpplLcxGoZO7TN7W3PufFxAbEUtQAIiD0Ye8/bw9jY3FTvu8VFgFtbwDPOncOOAN+uekfzO6FikIrxWBOLHEPR29UU9s7bt1fEzN/Y3BKoCNBJMW5paUmKBwpemxsbLqZdYHsOCNqKFZTxk+Ni86PapHBJH0+5sfQuYmYW4kQr1tc3VEBjHrFe+e/GdVT1U1qDxBwqgB0e6H1RWqSNJBaQ+3sHGmcs5BYXFjUHAMBZtxTPUPEAeAD+WllgcoHXEKSRISmvZA9P/+yBQff1C2wmKaKlneZ5TE/PqHjJHOSaGDes+IjTpEY+duEbcFxA+siIvsf9WY1nNQvzmefS6RzajWICK2j3kgZUcO+7sh/Tz7jditOzTkxMY1s5H3Pzcyoavv+Tv49WeyDefueeCuiLiyjEJuKzh5+6h97RcczM0H+wFavP1+PshD2U/q2QSiiuncbtOzfi+o3FePr0YTx99iS+9KUv6f0+/exjXffE+Ew8+OSz2N/rxM0bdzWeKG64F4B97Al53YvV1ZiemYnlZSywJ7TPEKsyflhx4sxAgRYbzEePnspOE1XbyXEvRkbGY2LcrVwAKrAJN0HiTGPNXotqmp/t7GzL+jMVmBAiR8fGY2JySsow1gzkz+zlmXu8l7abyNWFzfo8ki2swK/+AmXGtkk2MWGnVpkkaaT608lBRSbxfmvgrSIfVSHeFWBw2js3gWouqhQ3HWNcDQKXj66icd9duccsojbO4P5Tt44YE1huRPV2vkFFVlwNKIYT93W6u3H71mL84R+8F7Nz2IFjf3oitdzRwXFsb+2LeDA2MS111VG3K5CN54q9PcVs9jqUjO53W9al9ut6T9A9FxcZkXCUP9mZQblciR8zRuPaHd9YAawjsMRtmR9kvNb8s1kUtZoTgiNgmkmMlf2zFJ0GPSvSVVFds8cDMPCZeX05j/K1fla1UjvjXfYeu9O4vy/AAufSxmbdq1fEYvWBb2ssuSa1RZBSt78ynkQrn2t+ooqVG45V7plsMBMHDSv/fZ5lwbj5trbE9nvZdaq4TZXzk7OA9cTccw9zrIjdBomzR2dOaWWR75NErrzemvxdXtEgZqsVUAGA7eyDutE9TAFs3nn7rfjXf/3X8du/9T2Rw9nwyGNBlRinJAaYS2jiGGMnq+zpKVny5vdYoSJGai7YUpm9PN+Dq4NgQuwo1xOB5AaLDo6OdO4R+7Xao3FWwKXBQducAmQRy+7t7caDB5/Gp59+KkDuqMM5fmwl8CEEImoHkBtxj5iRVXJ7hDhvQOcfymfnQUMiHAL+GLQHmEcFHDGBUv+d23F+1on/9rf/OX7687+Nzv5eTM+PBUATDhRnJygDz+NwvxPDQ+24vnhNwPLE1FTcvH4zZidn5bzw+Mkz9Zf/y3/115ovPAvICIBJ1ChY/8TbOExwhv/N3/xN/O2P/17kadYsxB71ehaAxdixloA73Zd4Y+N5nJ52YnYeIhhtMDqx+uy5AGCIVJCSiKUveuR8xHbkxd5P5NQyCFhEjNeKO3dux7VrS3I/Izd6/OSR1iuAE/EAMQKxBvEXY7++sS6rXJwsOP9Zo4ypVO0XA/o+sRQxDT+7deu2Yho7TbAfYhMN6NaRW8ndu3d01j948Inm5+goJDWeZksEmcEYjhbEmEHAaFSfsyKVsheSqwJiQwA7O+nG9taG4jd6/e7ud+KwQ0w9ECfng4EJCeOhJUgOV4L2oUIsklU5RMTWkGyC2XMhS21ubErdy5rlmQEkokjlZxC3BABDFmYGstYv1e2qM6aILkWmkoI/XV0M4pKXm0B0ptoW96S8rUU+eiryme3uibfdnkVtnkoNwe/pmgD7T7rssd6uLS/FyspNxVIQKe2cAFn3hfY0AGD2VBTHslkvOXESpHJPINbm87nffbmlHKkXLnOKa1Z/WoHAo1IVM4a8782bNzV+z1efxWeffVo5W6h1yta2iJ3M15s3ISPMO7amxcyQ3aWwnUZFTJ2K984c8Mb1mzE9M61Y7gD17/mxaozEulPT0xobEx6wsR6KiwHiR8ic7kvMs4AETjxJXgpxlNYxkCAhSLIvAf46Hh6OTz75JH70tz+L02M72mSenDb3mbO9lK1/DhQkz2gfQdkr2PvkcHtItbveifOvkcnhGJ8Y0d4ogLx7HufYs/V9TiLDjaspeW5eu875ig0G56ZuW1fxyMuv57/9FnVNynOk2fbhpbuvvvHLAdWXwd88/5pgbZLCa+JZTVqs62eO7TKG8GlcBij/aNQ0/bo6HmySFn/5db/6nt/85OUReAMAf3FmxefY+r44g/E/8p0ODrUSkdFtXgUEXz6fGin1L8eH/skH7zfMAvoS4AYIi02UYNLsw1uhdAa5sFomeDijV13PrFgsnM0Qg208psBSz0eWyLbBIjAnYMMej2Dq8eOnsvGhSOykOVVStd1uKnxdbElwGgsng0A+QG1fSLJP4Y//CBhg7yoZKRa+BuhUyVYiStArxVCxDjQgTPJ1qNeNjEwomCX44T96pEyOj7vv76HB5WTRK9HDAooAlWAaZjKJO+CP+rBYGXx+QSEERVsqRVPtnBOvAQKj18LaWL3RuC8UyS7wp/2abZAbVs8JQL4EABv4JLFoBh0OWPLrEnjaB6AZ4PMz5f8p4nF9ZDyu5gnALf0grVStFXZizlHg13N2YuHftwrOttwjTm4YGzG/S4/a5vUVQDTBVj6/UuCm/fVr13DebdMCsFbtqr9bZUWdCpOyAFQUBNhEPW6ywOkxNqhm2zswt8r6KuC3CjJfw0CxUrreIwxONkB3rQOqCe7pwzPRPMQuiWfhlE3DqzFK9mIBTf3sXj4u9ZliCBeAvbKOLsxP2T8zz+rnZ9vootgp72/msa1xs+g3XNTAg8MueAEosZ4oqEMm2drZiy9/5Wvxp3/2F7KAPuicxcAwc6EdZyi2isW1AWDPKwNwOTZpCVisiUphtnomfaB+o9hbP9ZLQfuldeAtw3O/gFRWT+b89utzXal/0sG+Cu0kgoDAuXawdmXemJTiohUqE9scO2GvAeWm6rO5P/SffNoHG6zgelzqhVBqjuUbrwOAM0FpLKIKH7eFVK10T1AWG7CWgCEKKJaS2MBae2fphcYgJhEI9j+gKnNXgFPXNvpcOyxylJIob1IBzBWjKh4aOFevzM2NNfWCU5FzaFB2/YB9FDaPOzhToKrsxs7uvq6ExLvdJqk3QFklk0VJU5Zv9aC9hmsrQluo2ZJM606FdwquVsOnSsZqFc7I0stP68CAb+4JSujlElF61coaHVAKh4pMyktSWT3q/qS1SiILEJ0F8AqMVpHdn8H3AMj491GXwiAKYCuEE5A24OJZZHvJolCm596YWe5j46NxfeVazKMsLQAwZ7sS5FKoYG6jkErQl3Gpr829f9VfD4UUfb2LPbUcDBrF+MtEBhUudE0U79yOIovt3JeBYivGsXyrCsZGiTTe2nvU292qz+2dLdsC7m/H9NREfOntt/T7FCcX5+cFMqIyQhmS90lvWhTmAHwoxBhLzntAWM5+7hs1DRug+69OSw2KegMAngGn8EgBERvFGojwfJISR+PCKwHlsJlrq4gLaLkFSHqEsmVXwPOt2ysC+lDE72yjOEaNdVF6lJ2pJxvAH73JOIOx/mUrV7H14kK/S7EeQJB7IbaBOMFrbt64IUAPYNH99lxUxjYQNShrlviKQh1gH4AwcdXo2JhAbKxkuYtWG7vBpaonGmpDXgM5gV6QqIvp1cbvADQDPLIHJqAu61VZ0HoNMA7YH0+Va5PSqlIaulc0P6eoTAzm9hlYMEMM6NqeVb2rXbxCkURhkfezq0gIBIVAyFjrrMc2enAgznrduBg4iaXlRSlPAD5/8pOfSoX5ta+9G0NDFyqaobjmmVDoPDrsqs/u2OhkHOwxXieyhua+UXiPjg3FjZuLMTc/GYdHO1J737lzRwqShw8fyu4XtfAvfvGJ+hXeuvlWTE5Oy8aXIuLz1VXN/zWUXUeH8aV33pXlM+NA4ZgCLGuG3op7+zuxtb2pNYITwvjYdJwcn6u3IrE/orjr129IIYpKh3lIoVrqZyzkRfAc1LN98OCBAAsKmvyHAo2+ffSYhohDjN9P6DDByXlCXQhrgrbsm2kJWxfKmvFKk4BUyt6Xgd4k0JRg1fta2QfSZrqxnfbnkPU53tyDEvD1JuUYqgYsGwXODCtLDJfxW0V4rMg/zTO8EZOWQCMLtAkW5ivskIDNLm1VkmsJeENhez7u31+J69fnZGtPP8NnT5+zAmUB/fjR05idW5Jik/XH2UW7BOY8pAGAB/Ytn7sQgKxgg7QD+MI5jYKy2aeZOQYph/M8e+H6ugzImszms0TnhEJSAopLDyALvqWffROgTZUxxXS1BBBglYo2n71NENgjawVwthiwcodnW2LHEjtrTynzMUkC5KkJALMvWkU/Edvbu7pX8jDyFfYQA12mAabdsMHTEgMXYFzXUXoR2/bYv++CvMdGTheKNQ1uoGbk3JJ7iUhb7lENYMGfrD0uPgl2uhYRHPzcpJadnVEOC5D04sW6lOPEVgB4SWTTWSxyrkEfxzfZ3qTEvSUusKG7SdSuBbT0n22gUTahhIMs6h66v/Pb34v/9B//17hz+3Z0jzomBmKHXHp1S0WqlgiOtRxPoaAzkdrPp+RDxcqW+DL3dNUNChhsQjTuOlyPLef5shXxqc+c9kgcFoIT6l+rGK3W++DDD+In778f+/uHGgtyj273LPb26OMJCM+Ymcg2Nzcd5DWA9AYGz9S3F/Ut161WFCfHbuVwQTuEiPYI43UWh52NePDg5/Fi/WmMTw/F9ORE1d+a2OCkexaHBycxMTIdv/d734/vf/+PpbJde7EeN65dUxsEzuXV1TXZ9X/nO+/FiUh2NQCv9aB82LUU+pv+7Y9+FJ89eiQHN9SltKYZGobExxi4PQDg1vkZrRoGY2dnQ2cjLR+Yj5Cdtje3o3PYje4RAD7uTHpa+pO1RZxEnEOcwNnGPUPEuHHjmmxmaYH16DHEqF2Rz9gXcJmYn1vQecrzxMECctHEBKKBdu2SdH4hUJ3pMD83L7ttFL18vX3/HZEMIIXSn3WX1hclLwAcBJikngAATGyBint3Zy8mxmYiesOxvrap9kJY4M7P43axoHmxXzm3jIrQy78Vp/C8ieG6xLuQQoejF4DvthlHAZzFyaz9ZPxvO3B6jAPA4pgxIGCbe2etkj+LzIbbSnFAIn4kzuJtyaOrhPRSqlpliRVh3kQTYi3WnEgj2o/PlTNB5LNdcSgWfv78uWIGYksROBUneT+zo55Jv7wXsSlrQbneAA45i3Hn9h1bCJ9YBY769fHjxwLSIaVBnIAQwBd5sZyJiMlEGkAR3NI65fzZ39vXeuNzd7Z3pfqnZjA95fmYey/APwrzr371yyLiPHjwcTx58kTEtST+EVcTi9F2ZbEQKjgfeAY8C/Xp3YVYuS+iqfqSQxhttWNl5baUxjoXT46id3GsmJ9nxzkBuZm4UtW1i/M4pa8x7khqidTWo3K7HPZx7nFUxE/uD/cWfjY/vxTz88RPPd3rz3/+QTx5uFbVklzncfDxWqDwpdJO/wSxGMXTx2es81ORkUapzTiPMqB/TXNkbYP1uB2n3eJYVdh51gT156UJ9qpGk1blGepISKCeYlmGLWdviafKVu9/lXOnuEslAPxK3lyzXHGppt34UfXXfMnlsXQpswC9xfFS9dtCMMvaX+YizMG0c77qc6rvlWFKMVDzc/O93gDArx3Bf/AP3wDA/+Ah+2f7C28A4H+2j+4fduECgKsopzDAm29xGV/tswO9jBj/wz771/Pq3wAAuA8A6l86tmJOe+VMml3gFaxlCndJzkrvUR2QVvYoOBwe1YFp+5mhkhCQ5MGsG487t28pyFtdXVVg4aJ66V1Y9fRxX7cMOLPgMjQI63asD4w0yExQj6rDNoYUaAlqKLKqiNs1i1RlcdjtxbaTK64URyoIun9OWmRSGARYIPiG8UfQJ1vLrhnMTMYslvNeVvnQn9bggAqKimgo+teWXDVrzAF1bS2SIBfpiJnzfJFkcy2yrYbBifXaqZnh/owGqy7B+8uqWXPBr7RN6ZvbpdBaXXeqLrNAoSipniNNG+4KiEIBl71qG4ouPceixDADFAtlWJJDMdyy7Y7Hzc++b1wUXbrYknOQIJ/XJvhq5PNzrFTtIjXwm78BiA2wqc9Ny+p8fqWYpYIDc413kKcEEw8AACAASURBVL11c+xrW9erryMVyFdfI/dssEgfWv6XN5RrD6am12BKZQxMFpAprXZyLMq9emDS2j3XsovgWgMFhKl6ORew1WBZjofnq4cEsDyfia/Fa6zIe9IumWLcsG2bUCo5iB6U9Sd/p5fS8vKN+NZ3fyuurdyJscn5GBgaiXP6Ypaii3aW8jyyOJhAsJ5DKQL3jWpDxdPHmm3WWy/B4X1jWt4si7EmbZjZ3SwOVwVt2cmfSSVHsYS5aSXlucA9F0Qv3FP8vKfkiuchuzbsRksvVVlxe3qWq6uTuFLyrm+zFE6bSYQ/5+WvGgT+1QFg11GT5kAyC/hq62eKSf5oFKG2ciaRppjI3qzegGVvBNBhD0sVh3oDFxCU/Zt5wT2R9AsoEbiEHetZrK4+EQAM2ITyl0KEAUj3UqWgiRICm8ONzR2NrXsX2losrRSror5XcjWHcg6kW4Rsz4rdulofFMAzwVITjJyYGwy2rXJaLPPuBo/tZkEBCBKV+/6l9XH5HSGyJa4pIEk/gJFzwnMxwWex9MtnpsK6qaTVmisEJ8BAkRAgG0gBZDsq3oszm/tzf8ALsdIZZ+5ldm46bt29FRPTkwLR+F3eN2cDF8T3KUjXCmruy/bYBoN83SpmFNVPrispkLPvYO7OWaBPAGdwUAV4vgBmE0TW+6vP47GK5byc85/nxXOxxeNZdDtH0T06VG86FajOT2WbTF9B+rytra3KBhKwjMIdKl560llRNCDG/tbWjgo+FH8oBKG2hdiA0oRBoXjnPsAmxxHr0BsLIFOqGcCUI9vCc10mv1nhTAGzyAzVY/Du3dsCdbFz5HVY4skqlJ7EC6j2DOSyZuhNR6ENhQUkG4ptqDYFkAwR15zEw88eqaiHAgKAVcU1KYoPtSexDgEcGGPAa9YSoHPOL4p2zLNcc2m1zLPjMylgqc/ehdXfXBtFTRQUrAvGBfUqBUmUPmtra7abpUetvof1plXVqLy17sqaZd5IxTs4KABbtsYUmwvBhmuEEMKcxIqawj+Ado4Pc0U9gdkHyhq2/bhVNgvzFJVHNK+wvuVz3XvOz/QCouLFccTgmVSwFMgg8NAPkN6G01OQA/elnhofh2xybsD+sKNi9sAFimUs7S90PsRgT/2QFxex6KQ1wgupgL/97W9qjFFBodbcXN+J/T3sSE9iZGRSoC0ANaA6xdXVF6s6Z1afPxcR4c7dewJkE/za3NwQ4Mt7bm6tS53eHhmNiYnpGGlBtDkVCCzXhM6JlGTMA+YSPd1jEJDcPQql/gZ4hijx6LHU26xZ1sji0rLiakAzniHAtfoXFmW5QJ1sk9EA3qr9jUVd8oCrzi+FnUV9mtFbgncViFwANe+Sxb2k7O8OS14ODvPs9JlbE8Sar8wT094qLsD3gbMNhxG9XwVoFpVw+VztfyVvqBCCPtD48vuWOymHN+pNgVOAh4qfIThcxOzsWNx/eyUWF6dibGxIfahPut1Ye7ERQ4MjsbO1Hy9W1+PuvXdiFIX3xLiIFp999plGh2djcB6QnzmA88OICvCMG/sNCsd0fUmbYBdAjzUf3IN7IIZKO58qp8t2PKXfqoPHEkNmpOsDvBqS/vjKhFft5UXV5nDU75EtEFyktaLLz9k/T8BVxKbSX7Z6/yQ9NWyWObvYfyD0sL8AxOKiwTqGYKYINwvf6ZBT2kLkvM1Yq8rfBKAAKpwLgGMPsvWy4wH1FZaDiJWwVasMnWHO9/gan8C6FoKz433WKbkp+5PzLcjGBn0EVAIAj42JqLKOyvCc/Zj8ucSInP9yNeH88RlkMq8tlysyYbVenZNlDsb6J5axDbTdfVIBvb2zF/ffuhf/x//+v8V73/tuKfy7ZUgC71LgVUROj14+myqvbjiBpKrfr7Ti3L/u3MZxXMnsFGsYQNL7EpxqrCGwm2CFywbA3rNnj+PDDz9U71BIP6zx8x623Kexv9+R3S9xpEFv3CncDx1HhZnpKT0jAGDOdq7bDieQNBgv1iiffxbbu8/i+drH0YujGBqGnMfZbZU950O3cxa7O0cxP70Uf/aDv4g//+G/itH2RPzN//V/x/TUbPzVX/2lgP326Eh88OFHWnNfefcrAh2ZC/zHOQhZEtAQZ5AXtLTY25Nrw+aO+xuf9VAA74mw2RqBEI9yeljfI47g3jgXGTKuDzcNFJI7mztSJQNwosrc3tpT/3hcJNDTJukQEsVwC6Uuau7xWL62GMvL8wKYP3nwkfZZYgKsZnle1yGbjU/GxuaGzlOe2Pj4pGocVsGjQDThDDLj0tI1xc84uMzNzivWIe8CWF7fWNMzXVxalIsJxEWel9Wo9Dtuax1sb+5Ea3g8zo6JgXDq6MTszGR845tfjcXFuTg82JMTjFuFOa8jvmSv45xEId49Js6B1TISA4Pt6F2YwCsHJ4X7JntqTZbahXOBc10XZDq+6GetPsyzM4UcAqHgQIRA8gvG6RCbZmZ0sYa/sszRUE5WQFZRZPJ03LLFKnr2BZxsiJmYN8RekBvZQ5WvEcNpzhsQdJ3ASnFiOmIl4iARVwcGRCbElYS+zuR/tIlg/4TkBwFFxN6xERECyeX4GcRByAnun057iTG1C2ECYLfPM4HcgFCE2G18dExjBCBr8sC2cgscB9955524feeWVLzE8JoL62uKd+wEgWKZPsfjpQZG/srz8jlKbYznpLxzf1/jD2FmYWEpZmfni8CE3tJd3Qe1QJ4l+TvPiRiJ3ArVeVpsc26YgAJoTA7KHBlUixGIDsRmjD2q5Pn5BZEqiNWwrP7008/icI89pEQf5Xys/n1VkORw4ZVf+l3mY6vUljgrAWqNLVdEctTAxKbkL8RyZ12fP/lFPmNL8bpE4XpMOcfLdVRHuuIe2hs1L64+7/35tZq4JgmW/fwy0PyKO/xlIGqeyzV5r1xPnhml5uIzyevXYLnV7pyprNP8fZH9D2kX43qH0vdm/fQV1/kG9H31HP11/eQNAPzrGsnf/Pf5PCX/3/y7eHOFv3QELgPAlyFgTYTM1i/ZpJT84Jd+xj/tC/7/B4ALDHr1bWoA00I2k6rq2C8AKskszNazUgwpYFABhQi0SBrUM2xkVCAvhXwOToJwCqew9kiSSF5V5D85NrtbCtC07CJ5chHRX1aJYhFTFeRLYJDKQ4PBQwqsUYDAriO4JoB0wl2KBlhhoTZQEbwUC7AJVW8n2846kXZhnaI2RU/YviRd2GepKFiuTQBcAYOVIBerOYExElcW4HUggYa0AG30xlXy6iIKKmr3iCqqyVZLhQgSNxIh9T5CXVfUXFUDpwLyJniZSraqr1pRBr8SKL0MpDWKAQL8SsHENuFm9ydQWwEB/A4KzqJWluq3JBHuhUMiAtDQK31QbH85OOw+Vsytl78a3kZVkcDzUNbHTZXn6xiAFfZ1CfwtiBsW5IC7AvcBoRPsNLWx6gNssMnv4SDRiuiioXvNFvIaAFiWPAZjahy7DkQVX5Y+y/qAK+6zr3evGJdFkVkCXNk1D6PULAz/kvCwNqTgSCV+sTLLzxAAXI2HswUrjUs/6Mw6Sj8zBcKAgLkhA4KOjWjtk7ABfqIww0IJkHdn7zAOj3tx6879+PZ7vxXXbtyJU/pLqdddgT1L4TSB37pI2Cj69AXf/cXXVEPXu9rLJd5flkC48NvYFwuIZXtz1KxHYm5bZYmygsTW4F4W8gSuyYYeiz4s046V5NoOsO5xWAPAJTlTvlSDt1dNsqZyxlMkXRLKo+g7IK9KVl6vAJYjf+XmjUvCcExMUgygwkVV1r3J2dsF6mJ3Rs81bPEENLpAqB7Q2EzJTh1LOvb5okrV71hlr56excoOJeT5yVFsbb5Q/1bmEUk4RThABncoMFOdeX4AeLK1q8IdwJuLv8VJIguPWTRMEkGxp2ccDfCWuV5YwVLtFjvKHH+7GKS1ZSqMPEcyWaQ4oGKKPtfF16a1peYyzOtiA+5zpQalXfC9DGCk84IZ+iZd2W3jcoLJuzG/SP4TJKUgwbWYwXymucgZkyCmisnFAppiz+TkeCwuL0VrDPUtYFRb/bayb68sMQVKeP9K62X3cC4Audo8eM9wYd7XzWe5R6tt2XS/BVjPPTbXna28zwXa5RyXjaOeDfaQJmVxTyxVVAOyx11bi/3dnRgbwaqY3qW284ZEMK5eyePxYu2F7OOws4OlDxjIXETVRKEcm0OKh9gtq0/t1ISUIhT0ssUFsQ+gKgpSu3a0VKyksNzt0KuMnrY4ILRlZ0fsw/36uhkrE7pQVNy6dTO2tzdjfW1NqmuAY4AYwFkrN0yqoCCHOgZ1CgVqiqsL83O6Rwq5zAsKmE+fPdU8og+ZLRR3Nc9RxwLyuEhWrJlbLa3L589WVfSECEBv41TIAZrzORTt2M9Zx9gN0xNY6jtZBLaLEvVICkOUhhRH93b31POXIiGxwPK165oHgMLsDxR1JyYntTeqBUdRx6NcUoGy5THld/i7+geeODaC/IelLcQ/imysOwqAFIF5LQAI7wlAz7hIZXOMCtl9PikyM3dFaFKfZIgnECVO4mIAYL8jez+K0PTJY4+6fp2+bhH7+zuxt7ctsgR9L4k9ISESs8rK8BB7+hGdE72Lk5iewbpwOXb3NuKzRz+P3/rt78XXv/5V9cl7+uRp7O92onPEnMZ2mx6907Gzjdq6Hbdv34lPPvk4Pv30E/2bgid243fu3C3FRo8/RVDGFaICFtzMRyxF1Qu0exztYQgObe2RKJvcj9uqB6w/mTeohhlD+h5DjuD9aOGSygjvB2MxMjZWgYXsnVbCYTVru3j+TFCsj4flzc0FtHLGlZCs75jLfq9O82r1ZhMA7ovZ8nV1CnNlgS7B36p4Wo7ZfF/bLxZbTZEfi56rxGC+dM4YKykdm9QAQMYVtf1/uYNKCe0LzN8pCFv+4R+KeDUUbK/E0Ow/p8edmJkdj/n5ibi5shCTk+0YGoRoC9iOtTzEhcHonaGIjGiNjMUh+9LYmIryAMCsBVweWPfsd/xcxJ+xsQIqWSHKvFFPZxFS3U6E/ZZc6BjAC0VsFnojbZn9lBlHEVeJMyF8FgC9qdxVrOIX18+8qI2sPiO+tguJxrEQS1MBbKACW+IGiF6ccHzulyJz9gBO14sG0crv6R62vF+qf1EXcllY/bJ/82R1T9nO5lJep/OvzOW0YfW9oyI1YTRbEKW1Na9LIDjjTD6DeIMvztuJcYO3nGcCKIpil88DNM7zMFMDbOoBcwD/2O+I2dWbNO+5xBiezQBdjrcTTM8YOwvyauWSOWJRirl1kwlSatUggyd6eh6JpPSf/uN/iD/6o+8bVNbz9WfURInKRKoiVjTnQp77PH/GItdWrrPmBpHzpAKRm+4APcjpnsO2I3f7EtqJvP/jvxc46BYCpwYfzyJ2dg/j8JAiP05idqoi1mA+QPKRCnK4pZiK+4U8BYjOWYE7Wg3+Ala+iBfrD6J7uh7tUUB+B9IXF7jFjMZxB2JQL+6s3I9/+Sc/iD/9wZ/HSGss/ut//VH85//nv0vl+sMf/kBnC5/70ccfa3/F8UFtcgrBnbgYsOyTjz+W4hVQFRCMmFwrSyUJcmxiPtR/2G4TG57F3u6m5j/noJ1V7H4xNkqv4EE5VwD+QpTmHNra2o2TY2I15pVrN4yNyHbHR9FqoaqdiOs3aIUxG2dn3Xj67FFMTJIHtuLpk0cSBdy7d19n1qNHj+PZ82cxP7cokhogNrkV97d/sK9ro3YEAUz9WmNA5zY5F7UQYqHtnc04PDhQDQhlKOE2xCViFN6P8xiVN+lp72wwtjd3Y2d7X3HS3bu34nvvfTvGxkdifw8bffpys9b2VG+BeAXIjxU87ROOOqfRu6AWQq1mhIY4Xl/ZMa3RskigUqkZMJchzC0suI3DxjoxE3WrGYGqKOUhj0HcYM2gEEaZC0Z2XpGUjDhVWWz5SxP49T5bagilvQo1BuIaYirixgS10sqftcF5rv2vrBUmDgDY5ORoLC7MKI9nP3O+EDoz2Bp4rzu3bivWoq2IWkVs0892QMQx5hWxLXUtzpqt7S3FoMTAIi4MMyYLIv8RQ/Mzzim7QJyrTcfczJzAfa6BmAerbMYTR5RvfvMbcrzB7hlgmdjF/b9pU0CMDVFhyGfVGeRs5syF4hyeBXsyMTRET2yjqV2iFifenp6aivEJ7vdE4zYqB6ATxZzOfexqBKlUJMXpKbktqK2LSIpeI1jJQ5IjLiNH5j6wcscWOh2xuCfcej797GmcHdshyvFFOpT0Qx6vIgP0BU/lHAbwHZqkf/ugiKmaHkMD0TvDea/UWpoAL59MOFyA4j7wlxlI6s+ZW6l+SWRqgDjJPlm6EAhcxVcl7tGROKDP1z2W86GkwZdvo/r3L6/X9P9qkoUuA8B1jbmOV7KGqx7YhcCf+QbznGcF+Mt/zRYTLwPAGY/U19J8zT/0Hl45GG9+0DcCbwDgL86EeAMAf0Ge9eBgQwHs1LKvJH4ZAO4LkH4jxqgcsNW1JIWqWaB/3YXWU71v0n+uFXCJfXXVxyhJKxYzSZe69DqKEGbfwnoyeGoVZP3+4+Oz6skxMWGWnC1OnVBwiFKsc7/QoXj+HCUwiUcBuKrEPK2ga4Wlk812sd3y56moruDRgR0RDb3KsImhCEuw5V5OLqon001K4FKEdiJWbFFKcZ77UeGgFDpI0FG88EIKoxS2ZKVZivd+nZWrvp5U/ZUCSDbIUiCWtmguOFTsMfXKYqwMops1aHtrJVYX5+plkz0UuWYpbfivgJEwGV1ESZCzqD6LvXBlQ+LRq59u4uCVPXUpYJX7kz1ygdAFRBa7Y4PNfkYGKQdjUACO7SgFohTlW3aWplDDN5UsY5MlJS0MdIAgM62VuWmssIJu9LbNKxa4ZcDJ4F72xLoCJGtUE18C0Ro/GxoetUVxsSjNcSxhagU018B3UXsIAM4RKOPaAKXrouSlMa9Gzd+XpXUpgHn5lTluXa37c8NgvwQEit1eCAv8hkAYFcxKQa0AKtm3S3+WdZMBqMAb9eK0Es8K34bVejWncn6Vglo1j8wQ1oohcTwHACyq5AFUwMPREqlhSIWsibEJWcLfe+t+bO8exN//5KMYGpmM3//DP4zvvve70R6dEFCCMqFSKaeFYya1yYptWDA3t6v+4NqBuAtRZVxf2jcvJVZX7Kt1QSqVDC4EAiTs7Rv4YU6yVikCwnjmbaQK1J5RlH/F0k8qwPI93ptENZMmCyVrW0qtEUOTtVVRwwaYdZUgnAA/OS4ZoKyXer0+rmKrNr9XERxKqUFAFX33Bvh8+mW1Y2ycHlLuI4b1FWpF2/O6aEzhBWUYhRHZa5W+geyd7gFrK37t0WlHVQDYHC/3NkU5CSt/J44O9kXGISmn4qg2AgJ66bcEmAUTGztebPhNVxBloajjDR6korseD6lOijKTeWoVWa3wFbBYCrh+RgYu6r3QoKkLmBcqvuq8K0Qd73uAv3URNMlBOnkL4cZbQE1scNHVz7AZAWSSmr1yVeAUy99EKL4oXFGYsFqvBoCV2EoV7b0bgDHVRXoWUqW6rxVFCoqOC8uLUgAzl9PWspwStm+Ua0DtEMJaAMCXBR2AczlvIdlwrzkfNMeL7bZJC2lBXYpcxRrUT4o1Uuw3C9BCUVbqZTlH2DnD49STimNtYyM21tcE1l5bmtPYSuGIjfjoaBzQh2/GdsePHz+K5aXlWJiz0hHlC8VzirtTUzN6tihrsK5DNXz9+rLej7kKsIZ6bGdvTxaDjgPaKihRVMNS8rhb9nhZWbqfWZ4nXN/khJUZ8/OzUhasrb1QEZIbQgkD0La0vGziBAq1EdSyLakhcDohrgIcpjeae5FhY2z1LcUK5lFruC31BcWrlZu3dN599pC+fENx88ZNFeAAdlizFCcB+6T21vS90FyhuH9DwKeJfRRciX+w0atJOqHCOgVolCEoGDc2tjSmts7DbhJwE8vicxV52R9RsNIfEOUS1yyiSAGxU13OXi7Cg/rN+3p5flbnLutacJmBBJhfqeYzUACBxaAX9w9wzH6SLT+YQxTvNO8X5mNifDT2Drbj0ZPPYndnO5YWrxcb14GYnZnW2KMsR+VE/IlShTnGNRFT039ObQ3OLgQ6HB7tqo/k9RvL6i13enYY7733Lbo7qNc0BfbVZ5sCBsbGpuLt++/GwvyiCprsUViUY5VJz0rukbl09+5bcfPmDRVPuQ8U4oDgjAO9FtmHRkZHVdAnLoZ8ef3aikAI7PJ5/urBLKV9W/OIeX5wuK/xhCyBEw6EhJ3dPdsgjo0LaISYMDI2GsMQJk7PBY7bEtaAnxSKTYVug8CWsY72nCRVltgoz+rcpUuY2hcC5f5RAUvNIODS368686qXpKNGiVsNXNaqXdStAuqqjbhfsVsXaDOf63cL8efULSsqa8PyPe6tKtiXHaw6ncTl4xV2GaKQj4Lw1spyLCxiJYo6H1U56v0J9VDl6N/fc59nwmTabewfHuo85tyytbrPTMe8veh0T7S3AwB7nTj2NDHRREjHKSZy2dreaxGijHKwPpeUQosU+cukG59bzgeTtJTAhUPWOr7xfu78Mt0AKteKci0JAuc5mJMj37NJjHMc4EzEuVA+E38O/2YtyZK5KEjJvyDsMZ9PTjyf81mXIek/swpflDdLIozO5BZ7JTEZscGwckgTmbw+smc2A855mnsR40QcxT7PDCBm4EwRuapkesqvdc3OY4mZONuwIoak4niAM7dB8qtyvjIzy2SrQKQyzzPWsTIqwVuuebi0LTHBzrGRrYBFBoiIP/vTP4k/+/M/1/6aTkK2yC4ndFEzawxyMMu4ex5kXm6ChVurur1FxtIZb10urCsXqhxaSouVEke5A8BZPHr4IH7+s5/KFll9VmVFSx/TiP0Dq3/pBUwLkbmFWVk/ixyXpD25eLjl1EnXrRZwtkIpGBenMTpKb9hOPHn2SRx1X8RwuxNnPZ65iQZnZ0NxuN+LoZiM3/reH8QP//yv4lvf+o7mwieffBYfffRJbGzsxfzsQnzjW1+PW3dQtY7FZ5891PN/6979QqIzwZHrevL0cfzdj35UQCacTtzGilggaOMzcB7DrYsYGR2K7jHgZidGRyHge4nzHsx1zZXziKnJWZ3d62s4ChC7DctSfGfnIM5Pcchgj/SkB5yFyHbU2dd+hAIYktP84kwcHx/G3t6WiIM8v+fPn8ZIezTuv/WOAeGnzwQKzsy4J7naaKEAPaBv7E4sLKL2hTTM2ez8gimq828I0ud+bGyua/0COC4sLogQh+KUsx4AGFCRvKA1NKpey1sb2yJnkbt89Wtfife++20poHd3N5XP8p4AjY7lRvQ7Ozv7sX+ILfNxHHUBFxl34qNhE1QKCJznROacyp/UOsh/1grgbS1AYgbyGtYHn0n8w7OT6xwAPgBwgmONulECvVW+eylvdR5jhT+7nhypynksMmZxotF6K/kK1yOSZml5Q+oyOzsZ9+7e1PNjzNXTe2DA8YZ6jA/Gyo0bIuARm2xsbOhPXkOuzx6QNQ72KvYJ4jsUr4D43BLnDj9Tq7UO4KqJflJIT7v1B7U9BB7s98SQAMicLfTRJv4RWYS2BLSCOzyU1TLXaHdCkxJZo4C/uFjZwQVwH2V3R/13uT+IAsQyw0M46szG7Ox4DA0WG2w5oljJzOdr65IDhQnfdrJqaf8BAGb9QUpmL1GrlU5X9zE97RYajB2xHaAwZyiW1b/4+JPY3jj0vlhKOVeJYf3jmux9Vfij6xseQKwegy0A4CTa+tUZjimtBQw+u/DrsRxXAHARvSTkZy5aQF8c3gQCV+WmAuKqvFnn13oFw6ecvJSx0iSxOEQ55ijk9CtKeb7TvkT4NdFe/4+SPNSMNTLecL231EwqcpmfY+bS/Anhlb3EjkzFPamcMflpfedQuVbntXW84TH/XIX7z31/b15Yj8AbAPiLMxverKIvyLMeGBx+xZFQDrE8VHI8ysH4K0+Qy7/42k//PA/Bb5DATFWXT1DiNRdaFZlf8TENLuClU69RNE6W9SvfAyApgbQrw4gC+lZHXUNtVJ/17TY98rBIbCkhUGG5FMRRa1AY45BHifPs2aqCMw5fkoK09iOoIpFwH1yVRop1lW2qHUCStFily7/VJwoF8Cy2egNWH6unT7F4UfICSOIgDkBZFjZFheTCcl3wt52ng2ACOAI+CmNSkMhyySBwf/Hi5eJPBh4WErig5KirtgQlgXH/4FMVSAliKbTqes/PlRiMjLZlM0jhhi+KC7KCPnVCmaCpIY+6H63Zh1a0CpxqWFMnENK0+6qAw8LargoCAmbL/LhEz9PvFOsw9wBu9Ektk57wSj1xikI6E/eqzxeW1oXJ7MDMCmOPlW1V/X2+50RcALCKHiSDFIn67Wr8yw3F7+U13FhzKK+ZsyYM+Lk6aCsgdJn2TQCpZtkWhm9VvCr9hJWoFZC8uofK969SsvRdYxXket5X2xljT5ae4JNvvIx1raaTaqBch8fL/ZdtP5i9XFBL2GpTvTmlmvNr8jm6v3dTLez7yOKLCq7FzjXnFn2CM0DPwq4C3cEBFYdlZ456sD0SX/nKl+Pdd78cm9t78eDRs3ixsR9L127G9//oj2Pl1r04QQZcFKfu9+U5Vngn/eSfPiu4apft28Q8kvVOeTkRuLzj2f63quZVDO4c01QhMB67OztKCGzLTpGTQqKBKa7bPZWsgs1exqmAASDIa6lUQnLl9n6key7AlgFDF+kr5efQsPYOkuQEVrBNZpoIfCx9bJxwlAHNKZjro6yLPsC57CO6Nt90DKlgADucPlYkRwyp+0phpWWrxgEr59ij6Q8ni7oTFQlUPJYdom2/uG7uw0poeuzZVjgJNvwMFSfFq8OD7ege7sqejWLJ0sKCxoWfkVADOpxiG67e0WwZsPOxebXi77JCv9rncl2nw0HuZfXKK/uOAeLypF3DMwAAIABJREFUj/JHg1KCiwRWzICw6rPrMyoJUgy/i8wuNl8GgilLZ7Jf7W9lKqfizUs+gYUkcnj+UFApl17tlXk+6XwtQGtaUuccApwVGCkbSoPxmjMDfo5qhTDSjvnFhZiYnirnpxVXaUmqs1sKZFs+89565mnDTNFXY+ECeK/0gK6L9dWNVkVfgyVpr+1tzyojq2Sz92/2c5X1YOlBjr0b84K+ZoBgOztbaJxidnpC5yprBYCLYgtKBRxLiAVg5o+PTah3LwW4x0+eqhBJn9rl5Wsq3tBjDFDs+rVr6rOLwiStn1GIoPwk9iBOocDJ5UJm6XZwDumVfmy1i8TYaFvgNMUoyDFYd6rX6taWLO2sWBqI89Oe1LHY5FEwgzi3uDivYtjTp09EQOG1KysrAkEBVDc3NzX/1BtRlvNHUuCi+KXYdnvlluIvCspj4xNSzQDqycKPdXNMgdNxlUAJ4o1zlAtjsXLrpuY540SfPY1nz30Q05oZAJ65CxixvrEVq8/X9J5S9ZZ+l1OT0yq8EffwXLCJhjyICoN+s+w9XP9Rlz6LgJ0tKYopoGXf2Dy7UDPS2474EyAVS0nFSbimCDC3EwVFN6lIdvdl70pxkjnAnANMPznp6qgF9ASMZw1sbr2Ih48/1fW/ff9LUvYCpPLZnc6h4ln6Q1Jg393ZKqSWkMUk82JkFEUtPXJ3pMJi77x37y0pNtsjQ3Hn9s1Y33imQnhraDxOj4fi6PA82q0xFcQpgKNWWV19JqIReyBzm+tlbt5Q8fMiXqyuav0B0FKEZQ5QmHR7E9uOQgCgFzVANvsk9uJY53M2oQDlWTLu+wd7Kj6zH7O2UJYD6KPAYiwBAwT6FDtY9gn2W3qmSplWiCFa3c24s5wnTW6SxSFJzPHfy/FURXH16d38Tb/McUlNGG3yG7Ne3ixIZpSQytvqDM7erFVLGu9DUnOW1hdXFu8aNorNWCLjIMdSdjzIczbJCFk0LClrHd9mvKqiqE4IvTWqvfHxViwtzQRCrLOzo1iYn47ZuSm1TCCfoJ/owT4qcuxKOf9sg9s5Ptb6wwmAYAoSLiALz+s4bWRbtDnhuQ7r3BbQW2KvzC34HusWJwOUfAaF3a+2SWLifnPfThAki/pJwk37f4F7jfiWPcdW/oVYJItd97EvPMA6Ri09Zg3cFqVt6X9pENsAh87nojRKsgr/Zp/nWtkXKPSqL3qnIwITYIcItxTBG8/ZMaKL/5nHOMayklbPgjyOv4/geDIUpwDh57QssHLarzeRWfdP/ILDU7ZnUBsNk7XY35O4JetJ4oEEagowyjNjv+L1PCPHmZAybYPdnLuORUowqCVVYouiHqxq1CV2TLIvbis8O3IEjS3xbckdnBI4hvvOt78V/+7f/dtYWbklgIVxqfMqt5fKmCqJwRnDNHMfrVXA57KwXlfTEQheah1pny1wvdiQKi5XfNKJH//4R/HRhx/oWeOIwNlCr9DjY4A3+t7Te/ZYxJkbN5a1JwEKMrbEwAKtRkcFFKEQdxx8HMcn9FU/jVbrIvb2N2Nz+2lcDOzG2cWuYiL3Y23FwUEvzo9H4/d/50/jX/+b/yXefferihnWNtbi8aMnIgwdH0O+mYqF5fmYmpkUGPX4yWORl+7euV1abJiMzvxaffEsflypmk2AJ0Y6E1BFfI5Lz1FMTLajF7hYbKv/Jy47GZsK/O0R57djcnxaxLWHDx/F6NhETIxNxtr6Zuzu0Kf2QmC5+2s73+Fcw14am+v26JDsn7GBPj4+iOPuodYLcRTn0fQUoN601oKdU46ktCXe4os4hfiMGAMiFqAp64lzXuvzsKP5BFD6XNa/O3rdzZUVvRYw1wT/noBe2nocd+nLPKY/Ocv5vPbwcNy5cyvefvu+iAHdzqGQKnol281lLDY392Jrc195M7npngA9AEDyVJksFwtok6Nr8k7WY9yaBAyYPyH1c+041DGfcD3BXljP6px7O4r9QiKTuKDYnlf5dyFIpHOA9rKsL+b52shXJCbALaeRwmQ+ov1PuSvxgfcrri1Js+R2U1PtePv+HVknc220ymAPoJ0AxF+AUmygpd4+OND3iRN4L+qAxHCQGiGlqM3IJLlEz/E5ls8iJJm8qjy3kKSJCQX6juP45DnK94g/xAG/wH2rIwvma9eW48aN6xpP9bre3pajCs+w1R6X24lJGuSaLam9p6bGNS7ElrL4VgsnWhjZBpvyD8S3ublJtVyAGKC9V4A8ALX7truHsfsTQ7jLnEtuHWqr0YmjTlfgMmcthFHmOecN5E7mPtdtwsa5YrfPPn0e55AHeW4QeM4yvin1r6pC5HpfJSbxIWVgN90xxgbiAueBBHDzAM1gJWsCqusUwnGS7Bu1HteHDCjjuGECFmcjeV0hRjex3zLfmPOAv+fd0kYggd4ku8nZo5le9xUp6mw86zIl5svzjFvO+erp3wCf8yArBBfHfjlG6dxVhCl9betMQGKu8R/PmT9lb77F3gBpKGuQWZ+sSfu+tloF3LymZoz45u+/3hF4AwD/esfzN/ndfmV87zf5pt5c28sj8A8GgJVJNEv+v8KoNmfXPxoALodbOXgqhVWj38DnynBecRtXgsCN+zdI9+oxsK3r6wDgVDo236M5KKnENLObohWqCu5TfaWGbdeXiSkJMbaBqDcUzCmBx/rzUMFjt0NgjHUVAQdKOkGIVpkCTsEgJ/ktBWfZAZbiFZ+PDc3mxmaxYE6glsTLoIpAZBWMDbAQlFFEFkgpljIgDiDHoAokBMYUxvoB4LSWdgKUFp8aocsMr+rfjsB8v06a+M8A8JmC2bTDZD4QEFKEpDhMQZgElADUoDmArgsXtUzMdsVmpKblGCoAklOsbxpFslLMqAHgOjDKtdMPAJf+UVVw5XvR/5M0FBvvRrRWM/7poVQKB/ycIrH7hLrvDM9AlqQCggsQWawYpTjXkPrzs58cBAEVlVI13Aj6+mf6L1+8VtcyF6zCluVdgqfqYVYWT1EFZjmiBjzLzzPoS+hZKkxb00I6qGggBURvQEiNcL5+LxfccvEW9mOZSzVAaUDG4FMpozYs0DQ91MNU2bpHcLAVAygDG1bBTcA3C5b5/J2UFQBYuHYp9OXnFAW3LceVrhqzpQBFwjaKTeRotEpB7bvf/U587Wtfl9Xzk+cb8emj5zE6PhPf+d73YvnailRFrEneQ/MT5UuTqpoPuBqL129wdb7TbxOYJ0Qzgep7pmXIewLPrcHV2itqXdYiLOP9PVt2Oei31ZWtXQ1k83spyOVK0wZXihI1tvMNpdommbAuDHofEMDMuLKWVICrlTTsIRRgKbypYHhx4b2EHp0AQIXoksNWL5UrrJ/7Fk82DkCpEDHSasXEJMpe1K3dIgwqRXL1ojWbVj3tSg8vrisJHypunqOQrq9dxWMA4GL/jMuCimzsi8Mt9TY92N2MizOA4D31NyXZxy6LRIwCEoqUkRFY2u5Jxn8AwtjzYSWm/baocLm9LFJX41F/s5G01Wxj9xG8AgA2kqz3U2FbSh8raMUEH2nr71bs+HUJVlRAQOnhXbqcXxr9mjCSyWQWxLNI457D5QwqBW71Amy5lQDjqbYFjT5FzFIAW87AtKsWaFvOFvX5GkP55LNmbmE+xiYNoKZCWvZnAggN/uZZrPsvhfwkIDBRpBKDZCWA3Im3SSUmn9hudEhEAJ/JPo8ZN9vTAvx6b8x21xRz9g72NNcncReQVWaImX/U7ain1/b2Rhzu78n6bXZmSooEnk32KV1eXhZICXjLWEnRMEhR6ESENVQNACZYC9O7i70CBTD9x7juTfrX7lr1y/0BsAH6mcBFUcdFFYqEJkB5j6AYjYIUCzoqTdjWqYiKQq/bcbEIG+N2K4YHh1U0mwQc3dmO3X1sf7F+nVCxaG39hQpSFDEpLKFUXnuxpmNraWlJfdo2N7d1j4wthSe+n5a+9CGjUMczRSlDIR8wmHGg2ExxjLOZ67t//17cu3dXsQjKGuI8rJEBgJk3trq3ggsVKQXBza0dqYZsQ2x7bHrDAVgAklLsRdkKOEuBkWIt928F3LiKahRc+DfFUwGQip8AqwrgQu/LublYXFiM56vPBWzLxpt+tLzXsFn8szNzGg8AXD5renIqrl1b0jhvbq7HUYf+vxcxPT2hvotn5yexv+8eg1gCopwGPEadw1hia8m8gqBHPAbhIOMVq0/osdvRPAXo53kzp65dv65rPz3pxkh7UAVn3hcAuDWMCoodYVhAEsXKickR2ZRzL2/du6dnwr3ZEnFP8ZPA8qMjvYZ/M07E2mobcu7eebqm1oj2ShwTOH4oqkMIAyBmTUpdc+o+y+wdN29c1xhhk806dFGTPsuAIGPRPTFQzF6EQhEijqxJXaV1Qe5yTNyI13S2pw10I1x7VdFMe2cjlzJ5yqBSFS41dlKHW1fEgWnXnAFCtm0pcVS2eDFBp/QALu9bMLNGuPvqBCv3bL24qm32O3zUBdz+a/UJbBUnGwkAMADLxEQrri1jizomFd/83IyukcI79t7EeFicCpCn7Qp29J1uTM/Oxi1AuZOzePaMPqG2v+X5QQRAZSgrdNxLsLFEjac2II5vmFOMP6Q324GS19kdqR8ATkWPFZsGgK2Syvinsj9WIdk5pi2Ts1VOsVvO6LgU/X0WmFBqAhLqbLut8Berd8iBavKQ+hiLENsgF5X4N9tzYN8OwQXQgP/IMe10kI4sBh3KAq8IS+RXrLES/uvaklglkDQVwRAgR+m9eSLSi9wzigo4r01nRgGAc7ySiJdgje6z9LvnPptxvB1gsh+wyT+A+5yvGU9mSw6Ps8c+88CK9Ndcr6n+LetAAHBRHavFSWnTAmeRe+X8u7lyI/7ihz+M9773vWiNtARsJSmNZ+Te0yW7aeQh3jsvraUCZmQMddVWksC/cxeD/qqzYJ3OTkqcBKEIIP7sJN5//+/is88e6Ayn7yiPFbAPi19AYKxZjzrkzBfqDQuAjRqV++UZMq46X05xqMGpg32RftF7MTCAE81ubO3QRmE7egO7EUP06bVK9PS0Fdtbp/H1r/xO/Id//3/Gd7/7e7Z5B0A6hQDP+uYcfyHi2M1bKzFQah04g6BuvHnjmuYnjgDEmZDBOR8+/OCnApHtTMGejPPHYAwNnEe3exCd7n5MTY/FzMy42hocdfaUV6gdyCAEuRERzoK+theQ6SD10AOYXq3uib21hSMPqmfWrIEOFLfENINDrHN63bZieXlRxBQAYIBhng3nLucN5waxhs9R2winyg4QjO8T+58cuw0XFsG4g/A8nj97rvOY37Nd+5TIc1r3w4OqNXFuco6Tb3CGcbaurW2q7z1zg7P89q3bOuMBwCG3Hh7uxcgo7SLa0ekelXJRK1afb8X29lFMTMwontujddFRVwQbc66L+rfCwIoqM8/AEvfZ/cDqQrVhOfX5KrLriAkjzHHOb2phthn23su9yga6uBUoLS6klmrNVnUH/0LudRAWiJ2TX5PfzyNRZOMSVzvHrdt1DQ5APhyP2yvL2luJL4gV+dre3irkutGYnpxW3U8K2r095ZycDW6r4Z7jtMDgs9VuRK4jAO4oeU+UbxCruH5Vg2faI9QGwfWfdMYzuSUdKY5jZmYmFpfop3suEiYgMPEK+7gAyp4JyBDVicGYm6zZk+Mj560DxSVJIg/OPWpRtrCen6ftCjk4seCeYjXZVi/akhrSDUQRkUlwain7ofMYCD/nImIRB7oNSC9mpmdjenrGLmIISgp4bAB2IFZXX8TDR8+jh8q+1FwyhnodmMjPcn8cag1Fe3w4Boa5a3KsS/l+430rAgH7ZslZtBfL5rkugem9i/VzMaBzvk+ZrkyoUt6qYiOdSWcRZ9261qHrdKZQWjtkft2XAvf9I+tRfDP3+6pek4dvTb+49LvlXCmuj4mG+9nbSS+Jinn+MIfVPqZqd4NzwrHIBRDXLSh6mVhVhaEJWL+CIPjqO33zk191BN4AwL/qyP3z+703APA/v2f2K13xrwoAJ3DzK02UXzMA7FpxQj7ZQ/RzgNR91L4yfC/lR6+4Q307AaVLQ9+ohxhMehUA7GCskt/5yKuSNAcjyXB3IZoECcCU4EjBQdBvY6L0AnEQR0GVIgKsZoL0ZD7LdlEBUQEDC+hnq19/josIFJ4NvGK5QgCG9R2JBMVP+vr5Okk0C/OsBAmp7lUgUaLi0zNbcpF4obbgy0VgGL0DKgxY/YsyhmiHSM09r2pAobZ+a6oIk8HZDMpN09OkULHAPSZ7ug8AYQLp0+Nu3Lh5UwqTrc3sm9Ktfk+9N7PKoSTDqmbby57FuZjXnkDubZs00br4lMxvF6b6WYJWuZZnexUAl1OqUnmpAlDUW0IA3T+JQopUgVaa8YxdUDabk69UUhEIe1wSILDdma/D/bK4TPUBlkq89KN9JQDcqB69avfJXs1KfgCADUqrb44C6hIgCnQufZ2TTVm9Zw0YJSGjAooBgMWYr0GkSpWo4mjpv+0bzRVW/b0uWqHksBVgocBWSrkEcFVwYi7JDpoqkd8vbdj85sXqOa+9Ij7U87cGmvyi/iJYsyCGdRBqUwpgqXIhMKbghP0zRWh6DmH7Oyiw5Wtf+2r89m//TiwtXY/Nnb3YOzqJyamFmJqdV3MZqTqPT/Sh7A8iF/RtZWWs+zko5UIvPeSqyFsH6lWAX8Y6C47NwpOnYBk7gNfBBM8L0N4DZO0KhCQpyK3WeLWzjCZwnoUSv22xVCzjmomNiqQAqWXPzoKdioKsZxUMS+JfwNa0UhSDuChDeB37B3OM8VMprBqrV/y9WQwvLFqun3sZBTxpw8bG+nlUewkFEhd8vL96HzT46YICCXfaUA94P5Ma1zdtlYxBSvcNNmAgxS5921p2aTg8Oojt9dU4PtqPi/NT9djkbAH4wiIXkIzebQuLSyIU0Kvv8Ii+l/RcLSQRgdON6XFpr7gMCCd7t+Z91AozF2Ma+2cuDvpdFnUjST/PhcSRfR27xxz+BJPrIsxF6a/cOMP7Yg8/L19/c32WVgWp3NGadlpL4YUzmM9gbloN7vcQWaf0KU47Z1v/mX1uEJbfH5FqkfPx+s3r0R6rVZdeL2Wel/0XMI/xEoGpnDku+PoMoEBOIZoxkrU39smy//Yc0xzCGQMZSYLVpeBF8ViM+zIunL9YvW3tUJjb0vtR5OJ7xAKcn/SIPu52VCjsHGEz1xNAPDszq/eikMXaQPnK3nx4dCilyPPVVfWLpUDJF4VHVKKypTs/lSKM58oz5j2IYbLvL6+nwAmwxk1QJOJZUNylUMx1t9tYFwMqoPAclrUh905xWaSwoWEVeHlv5g4WpLzH8tKSipoQTtQKokcPP86pnlTBqEjo1UphYn1jXXELa477Qz28uromZS3FJgp4M7MzAqt5RhTPUKMQk1Gom5nFinnWoDd9j896Wqson7/znW9JAcwzNuGhJ7vnZ8+eWj1bSCvsDzwbCBjq1jAISW/U1qFJvKNX7PGJzgdAWcCm7IHn1hu2ikfBa+eAYQG1skWlH7DIFShUHUfwrLgX+hEDdhJ3JLGO9yO24nOYkzwzCoQz0zNx+9aKFA0HB7uxf7CjPykQLi3Ny9oa5S5kRZQo9BanPzLFWeYtqhN6oXc6+7Fy60blCIGSWZ9xfBInZ8fuOTc5JuB+fm5BgBlK724H++7Q3GT+9c6HYmJsPvb3TqTE0lzroSizdS9jzlwQODQ8rH6Bjx89ErEBNfDHH/8i1tbXYnFhSQQBlN+AexCxNnHGOTiM6ZlZFTi3t3ZV5JQtfKvtvtW0c6Cw2sPe9EiuHV96523F2utrL9wfUm0NzmQpTjH/+PRUc1DA7zn9Tt0H+POAv1pkGc/0nVONeDTP/gqIq4vbWQytSLXl+K9i2dyvE2EtP8/z3dhSOeezaN7c44szzSudlkp4aZJV/dWfPua/imr0EoKVPUwdaCUfLE8MCpMAnZAdUWkBug/E+MRw3L9/O+bnp+PkuBPzs7M6NwH4pydnYmRkIg722Z8ORIZBUc9Eu/vWvZifnRfw++TJMwHEAHbMU0gAU9PTAlSZ71VOdnZaKUTTqhR7+LRyV6FbCtl8Lr6R/PdlANgOGc6davDS51kSpKqfCdwvKkc51thlRfb2yhEBFFpWUJV+oJBGyD05oxLcVvsTnC6uAIATKKPYPz4xrnOPtZtxWTpn1ABkAU0FQmQ+kq2LOBhrW14uVkA550Zxx4JcgWo0CVZ28PAcUSsPAOAEzAtRmHup+3UaWODeFf9Vqj07bfB9niEEOqnVpFTyOtdZXxTbfF/QSlFZKxdsxL11PFxTVYeSgFjmu52zlPaFQPbiOEKu9vY7b8cPfvCDuP+l+wIgBMAURX0z1n4J0LhM3q8s2ssCqZZZgRASQM6Uuthli0go9T4KtF4MYsHdov97Nz768MPY2FjTmGCVz7qBAAFJAut0QEX+TsxC3ItVsPN+wEpaSGCVTrzZ1XNkjz45wTr2MM4vjmJr+2ns7L+IweGT6MVhXAy6VcnpCbHOSAwPzsXv/vafxr/5638fd+7cF9Crlh1t9mL3V1abrO091QAmp2f0HPf3qJvsxOLCbMxMTSpHBZh6+vRxfPzxB1LNHh0d6MxCcTkQvRhtD8f5KX2+9+Q6MTLCGYwdNOsNZw+TLlEgn59dqI0FQCkAL6po91AeVpzOGdXt0G6FXscGPtOFY2gYUBxyPQSqybh+fUkOF3v72/q8JIugvOV8YMzZdzhTILc5lCb2t7MKMRvzmHyD2Ifzm/hGPWJlE+ycE+cQbIDJRyBDAdIRX01OoawdK20mjmJ9jT7BHe0nkGDu3bujvYP9ZGd7M549e6zaDwQt4l8Uvp0j2tsMRfTaMTI6oZoPpLX19a04OsRmm+cGWYZcx5boeR+uHThmF0nbqbcBYCnRsQi20AGlZ7rYcO9SzLIHSwGsjjci8hgQ9WcYAK6V+87z/HP9vZAgWKrmANc9zAujp1ys8wJicc5/9z+1GrfdGozlpdlYnIcgeKrxZW/leWFdzF5FrAy5mzmLSwgAGWsEpbDy4OIyxrPjmnxWDijvIZ6iZnft2jXV2CCdSU1fCM+MUeeI3BFipp2VeL1JPulcBElgRAp5zhDAX+JZ9lmcAFHyM36IBrg/Wpi88879ODntxvb2psedfOQUa36U3RYo8Hm0KVlamqVCFZ0jBCq7imtxWYFESdzIBOLs5DnzeyJsM3/VT74l9wjIJMTjkCUZj8mJKe0xPD8+jzjW85lWdnO63x+//+N49MBEh3zOeQZlvuxzwxMi09oML9oTrRgdb8f5xakBYLVjgElQVLIVAOwYSHOn9LHWMYDSt80ca4K7hdiXBmkJqGaHsNSYlDlI718RtU4iese1AKWK2zKma2hT+gKpZkx1SQHso6rZbiOV8DkedYHI45drsz5H/PuOQ+SIUZV9Suuw4eEYJx8cGdGZTM1BuVlxLXwdGJ/X96r7efP9X/8IvAGAf/1j+pv6jq9AvX5TL/fNdf2qIzD4Syygffq94t2zcPqrfnh9vr7yHV710f2/UAdmOhgss6yK/VdhGZ/7kjNxe/XJWeHA9Tg1bJX0+68DgLO4UQ7IS4phF6gNFCejmcAb+xQxgs/OXHzDzhjfsggpfbe3dhR05cErAKFYfyVgZfA2AeYCADdsUAkmZVUJCFzsOlDkrW9sKjEhmHUCnxa1dfKew+VCx5H6hKCGWZifVzBEMZKCLmCjetteKvxn8JEF8csBSZVMl96QLj6kFW+NzfN7vZIIjIyPu4dIUf3dub0i0Ax7PxIfAsj6y72ECWz5c2iwLbtdgmBZwcFmhMkq9WIhHTQKMxnt6NldYqnVgVX2Pquoc32LTe+aCuBqHdboqACrogDWx1AcVP/inoC9tKhUIFWsUt2XDJZ7k23v3jEGnCg4GYytWIeKXF+1B3hevupLFIUi0az64KYFtALCLFoXO+VL/ZKr9y0fUQGMWuA1e7WkZeU6i4olV01ROHtTaF5r9nhhfGynWhVPcj4KjSnFKM2lVIcX4LyoH0pJtaGG8XPnPVWEauyVl0HSJA+It1mYzsn0ZK7K/riof9O+W+pfwCT1McPi12pkbLr+xb/4frz75a/GIIzzGI7T88E4xsaXRK30Sk1gVr3D1B+2TnCbvJYEVF91DlSgvRdoNX7V+mxYAFdjW+z59SgGSVr9HMQWVTHuTHsYFppZrAR417WWQga/K/CNuS6VBUQCrwErltINoLbcTkVm7iVa31ozqEwaKoqKDe1iAnucAVafM6x9vkwGqXvYeom+zLbN9Z6fm4VYkuyZidGYmUJdWdvwqnhY/s27sd84ifT0JqkSqaPYPwMEyQIPS9lS1GjLPpQCD8/dKgT3rkUhWewXe+exvbkWuxtrKmahvlxYnBPAIxVNUWRMTc/G7t5BbO9glY+VcZKaikVWBQCUu78MApdF7JVXK8UNahZVUtnfqnlYfiefK78r6+eytWc/dBEy9LupiupXsFVcoKs2qPKoagC4vr48c60qLVc+OKDiZBbxZSdeEltbhxtgtdtFrcbKIk0y7NmX1ZJgYCCWb1wLFPx2x3DBD6ASMFe28yqA0BfMRBPbQyd5xhaXUg7STqHtdgoUk0imWZsq0sqKmiScNWR2P0UUAcRDFNhMGuJnsn7rdgSGwm0HrMSK/cXaqmIBQCuUouxDFHcBgLGvo8CPQpS5hgMJoOC15WvRalHsO1XfXdQuAJKsKcBX7AS5XilkhobE4KdwyReKScA1LMgplvEnz5Kxo7gzPYMqb0CqGf5jPXAdXNfxCfbDFNJsOaqevYO2REfBQPEP1Q1gJ89zcWGuKGh2VOAEsKZg5rUWsXIL68N5F6h2dqRuBbQGFMXaGgUw4J8UnTdvqICFwpnnwbi+WFsTmMjzRUnLuGxsbsiiD/UxwN6N69fjS196RzvI2SnKe5MeqDqhAAAgAElEQVTx2BspPFPEIu5DHYxNtQp5Us/bJlFWtBFSt2BxCCmQax4bGRMYjf0087JLEU7KfsekKqAWNj43y/OgwAiA6zHFynw4pmemBXqkoo9Vxvtxn3zPynYUGwaIjjuMOQXkeRWuT8+6sbHxItY3V2NxcTZu37oZp6fH2msATNnz9/YP5PjAPUCGoRf0+BiWhOey5aZwCymIvtHsTXx2a3QoRsax5/U+DRmA3sBc/+HBvuJk3mftxUacHp/H9NRSXPSGI3qDmgtbWxsx3BqS6vzmzZsCfkVgGB6WbSH9E2/duq2C5KOHD8vnW6XDc91irrdoAjcotTVz8+zkXAoz1ibzX+dT6RnN2cR7+yDrxcrN6zHSHo7VF6sGPLSnD2peYB/O67BRpR8mBXL287SV1LkikKzed2toMzdQFxn7tuSKLNvcFH0WKk8oVpFZgOsDlGoUtd53q+Awd/haEVLz8krhMPfqPBMawFJ9Ljeu69K1NkE0XiVnwbJQ67i6zgF91opadKVQWcACVuanx7KWpffv4tK0emxiY4ltqRRvF4MCYicnZgTk0E+aAjvWzzt7u9rX7t67J+B+fX1T/9GbkLWNVT0x2uzcrNadeqAXsuvJ2aldTdRjFoXwgOzFtUcVB59UF/l51EBwDUSYMJRgiIiW1bnVT3K6XORmjdYgpeck+3GrjTMCzkwoLrHxxS2KovtQjNMrchACGQVbyHAmd2aOmdeiXKK4UrAnYjEvi+sj25LyZRDGuYYeI4q0QrR1vlCK3IpjTPRhfnJeiAg2PhpTtFAo+4HiotLP3g4e6bBlAFx7ZmkxRLzks7MARcVpJeeM78N7sO/Pcy2fl/4usgjrnFhxQEQbzi277BiYqtdkg8haxcp1rYDnYAWwyZ6ygJbi33kSOZ1Bb6Ndf/RHfxg/+OEPYgRrbVw9yr3m3pwEZpNs6zVV/7XEb5fTt4yLcmmlW1AVY3kMudYRSOY4U4hEEWoP8ODBJ0GbAu6Bs8dWshDRe1ICo2bkGR0c0kqqJzK1ycoGdSAZ8Bw5E9jzD+UAgdsMbgg78WLzYRx0NmJoGAV9VyR4+Jn0/p2euBFLC/difm4lvvXN78V3vvtbUgNySyJ5DobIAoBtG5vujQvBy04pZ/Fi9bn6yN9euRFHh3vx/Pnj+Oijn8f6+osYHWnF8WlHThQi82BJzqefM38g5PVid29b6l+I5dyTchaRAGlps1e1LqCeQN94ze/SDktrqQC/Aj51lp0op2i1sYRvx/j4iPqrzsxMKj7DHePk9Fh7B2ePgMLDI9kwZ+1HFulnp4XMRbzlXAF1MzbDyq2GWwboSk5l14u2YhkseCE9ApC/ePFcxFFARQhhgNb7e/QhhnRBLhcisy0uzcsCmxgLxTS/h1MaMQmkOXpBv1jdjNPuUIyPzsXY6KSIUih/19Y3YncHm+0zK3OV99QqWx8hCSgVByLtHwDtPm8hQModQOOf9Q/ncScngMvUOEyucA53qYZY1IvOfzO/yGvJXJn3xYKmZCWpUtalFSC2WFObvOt2PBDtuCPU0HMz4zE9hdX/qWIL5gzrQ9bNEAin6ZFNbEw7jwM5wwCYEd9JJWlWis6mXOTq401NTfOdGGxB84P6luK3ARN7+KIGx/Pj9RCQfAaRR7pFgXpBDw/rWfMnBB7Gj48l/oL4ZmIBbgkXivfuvXVXgO6Tp4/UaghiSD6zrD8w54nh5+dnYmiQNgl2okGZnveXZFVICyYwOUemruk2RjiwQBQ51twVqF4Ium69A5mamMotV6iTQubjs1H0/+yDj2JrzcppwOZikFcR/3XN2ny9dzrecjuB4XHA8qE4UY5GnyLrVtTTFyBYW7T7+Oo+1Pu7JPCcJy0r+yEv5gng86WSNtQHh9ZAYSA363CaegPR67qXcH71A8Cvqd83w79SS8wx15iUulddEytVtrL2XFdM4p3uuK+O2wSAazDXayVjNbUOKor1JGHV1//66n8zLr10K2/++U8wAm8A4H+CQf0Nfcs3APBv6IP5dV/W4FDr9btsgxV35Wf/Y+2gf8kNNdnmr/p8Rxd18f0lALiib/mQet3XSz/9ZfdXgB2/Z53M5Wek0vPqz1RZuwRHaRXjHovJmpISs/IJuYjW8IgVXC0Cq5aSHw5hgnkVUY9ItsymzWJdBoNKoAH3pB7LaDUL3NmzwQloAi8q+o5aSZrAAxZC6l+VA3/p5hKozsSmd44Vj207KciR5Mmi6GC/2NIwBqVQ4Q8qAcLlBLqBQ2agVHpnkH0mtucg04xOg5ou5JrdaHUz47swN6fP3VhfVyJDEcifkEEZia6L7R4TrITaKmTwXiSwh/sEwATa5R7K55YBq8gIdWDXZNaV/mNF1Zh317cgSxEi+9JWPWmS3VeetRjpxaqNa9ZTHXQvUBUwCkOfYJjnYSth24uT/CU4lkWSBG0NFKYl9xXBZN/8f3mW1wUQUri637B6MAqkMwiufsqVDXQFufiZpvyusXy9xmtwpiyi+tk1KqH5uTUIW6/yytywqLHTIimLbTnvBVLy7qUfbT5f2NuAsQlMMl6uFPn6+DngQylv+dfKHNeOccU6RJWSVSP3NJUHUOmbbBunwaLEk6q9DWN3KAYusN+aii+9+268/faXYvnGinr0dE9RucKglkzRQKFsZik+2r7PRS6v+1z7Lk4YPCpbbPWAX7WL9oHbDeXrJWFOGR8X01ygthqcz6OPFD0bAYDZMxgLErgEiE24cPEwi3mey+U6kzTTUCizB2qPTIZ05lOFNCF3hAKscZMU9aSiLcWZei+1SkvFBX6moqTtippF9irhKYBgdR4Ua0V+B5Xi/Mx4zExhXVgAFxJzqWuwQesogWevMXPclsCyA6UwdmirUKsMrMAwKNmzcqWoHjNp1liVYi33h3zwcG8nDne3YmJsVL0oKfACdPH+fA4W43zmzu5+7Ozsx2EHq1IUiiMCS1wsNVCZg+B7r4udTXwg500+q+xHaBC3nKD5j0qRbYJCPuMsfCfYmklrtZ4a25BqM5e/yvdq4k5efmb6zf2nnlfMBc5cfo+Cg+asCFO2bzbA29LY26rc54z7GNqWn+IGxQyK4BS3UP9Oz86ooMOnqrhd2Ph6XjxDiEeFRc7ZzmfnvecaTetPrgkAGFWNAF/s4pC2CWwvIG8Pq71dgYkAczrjVMAciJnpKfVoxcpRCueT49jb3REojAqEQiIgsPs5nkSnc6B5jOUf30PZQ2wAwDoC+AuZA7UrikwAsolJKWR51hQV6c/G+3LdgMSAqcQHLgZ2Yv/ARWLONxTGqNQhvcgaFFu4IyyduU6Kw1gbD8TE+GjMzk3jpqYYSMSB3kWgrNva3JFaA/vgkVZbfepQvWNLzLoG6Ab0Ux9c+qxNT8Wt27dUPCJe4T1QqfAzVBGyIT46lmKDZ2zF66CUxjw7gHjAV4plvJ7rp5iWbTro1QcAik0zxUFAdXomA0SPT4wJeFQRdnREf6KaFUA9NqZJy57Ofrl/eFSp6wBurl9HPWulOW07ACQ4GxgrQFYVP8v8Ymy1zxZyBr/HWABmcLZkD3WeGWMpq2m5CLQ0LwC3KXCirli+di2mJiZLz7deTE9NqniNReb6xvPoHh9Ee2QwFuZRUrbixep6HB52VbRmTCicjo+Pxp27d2QneHJyFHt72+rnDAitHaKHsuNMKiRUGPtH7hsGoM5YUDgXKK6+6KcqSlLco5fa/Ny1mJ6aj6ODjlSaz54+lQPE3bv34s6d27bPxI5UvT7pc34Sy0vLeqZqR0Ac0OuJCCA3DQrKsoB1ewCsNCEkPHjwUAV0CpJSmKL6Ke9pnhcAz6nAhqWFea173l+9wnsXOnuIyzgcOeewOXScVBTAajfhs1nkyUZRvNruyv5keX8dXycUm3Fxs3BXAcAVAe6K/bPxLX92c5NNpWNRvmTrjFfkXf3mz0l2rT8gC8Z14NR/PVX4VOauYpk6yCpW+OWOK9CgvKDcI3vJICSDpel46/5KLCxMx8QE7gIALIeKlejL3BoaicEYFtDB/GEvBnjb2d+PUewqx8YF8gAQo/wF0CG+Zu0xF9j3mD92ELAVuMAY9U93exSuBXcA96WFrGqFqc7GjPnLP1JxW+DuCkxKC0++b2vcdA6qzyPOBuYPQIBchOQOgRIem95OrKzciFsrK7G5taE8h3nt/I+9nYL+oMA9VPBSAJc2KWlPLsJRUemxV7JvYIHNF+smFey0AKliZxFFHdM3Y9BU4RIryDZbYCcxCG0zxkVIIg4jL2X96FyWUtVzJW0oGbYkPnKval0hEnUhEiZxSwC6Y2K3MDK4kuvF42vrcM4byFqys8Z2nrYQ2EKz5isF86UgJGNCpUN1hiQyb+k9XAHAZwDUxFdDMcxerDxuIHb3D+Kb3/ha/M//9n+KG7duGtwsMZgBZJPrEkS/chVroVxyXCmBbBWnlYWXOFgSsu1schqnjPfJqYG+Tid+8v5PYn1t3THOoduEiChZrLzVp1TkdQg8h4pJeC/FP6Xnbdo/8xxxPwDkjMGTOD3dj+3957G58ziOuhsxMIT2DgIn6jvA3+tx6+a7MdKejW7nImbnFuMb3/hmvPPulwXyEs8AznMOWsVeeifzrGJABLJHjx5Kxfv2vduxvv48PvzgJ/Hw0SfqbTyPo0j0Yv9wR7kY6mDOGCyOibdocwA4So2DZ8FaWl6+rjNl7cW6lOkQsM5OeVZJmLAzDKpFvudeplaYan8pJCw5BI3RW3UipqYB/051TnVL/9/ZuTnFF6wt3EhYn4yj5mkh9bDW6Q3bPe6I7ASxhf2NhcL+BABpdzcT8BYXlqXSZD5RG+H+6F/P+K2srOge19c2ZO3NfseZC4h4c+V6TE2NiogHkMi1Wzm9qxgO0H1jYyc+e/AkjvZ6MdqaFQAMeYzYD9twWlvI9aJYnwsALmdI7mdaPcUCOmsH7pfcUOuLUOEcCeCS/cFtY1hSbqljpXEN7iZ5OHteF6ZT2UdzzWS1z05xWns6hEtNotHWQLW80pKF2HlkFHemgRgfHYlxVOPtYa0DiHsCYUfHpLQlppqkl3K7ZdLh0ZHj79FRvY4R4dnwHLNdF9duII1961x7AIQd8hJce07PAfZxyvHZwp7Z7ZyIdMHriP0YC9lkd9wuhS/IBcwJEUvDbUyIeYnr+UoAmNhteXlJz50+waq76fPa2q/t0mSSK3s3JKuxsbbWFTknxEqeJXkSxAPqJyIS8fxYOzq3PLe5V+JA4m5iPogQqWTWmSOBypnOb2J3xhUFut0SfA598uBhfPLgSZx1a1It1+z9u1lPqJXCSTpHxYsgwGre0k4LABglNnW7AvLq+k9qYHhwGGDYpBzbupdyT6rLC9GorifU4G+SkDTovO7MALDavpWjJM+96jWvD+GqnyYom+src8p8QX6/BnOzzNWopzWEPPl+dc39Mhmt3ESJa/Js7iMcNooqlwHf3L8/5+29edk/cgTeAMD/yAH8Z/Trr6rv/jO6hTeX+nlG4H9EADgLWSqYlITm84xFo3JQlys+BwD8OgS9BqquugJxqn1OA/IomIXthnWOLVgE5qmo4SI4BUcVC2SnWxLvZOoODPx/7L1nd2TpcecZQCITJuE9ypuu6mpL0crMSCPKr6iRdPbsfoHRfr3ZOftmd8+ZF3s0MiRFiRLJdtVd3gAF74FEIoHc8/tHxL0XqOomh2xpyZ0CT7OqAGTmvc99TET8TYgh6NbNDS/EhuVMWkGfqJ9U9J2KwkIyspR4h6ogWdz0fCGhITCkZx3FAAInAUhhO1Xa08r3ROc9fdC4BgLf7IPCa7wfWj1shtwKDFuo89D5y+N21qIzQTS9ToI0L3acAa/C0prg3y3VvFcdAbDYkepN0pKVjXq5xv14L6pkpqdS1lnZtRpJGFbWTSWU62tL3itLvW69N6m/vqJCj8Cs5PY5kzCfqwOcOYteJhEIECeRyf+Ujftr2lj/nHRUMOe5C5w6CdtXFTKwro4ikJKcZNuXPXQTAPbiYhkIO3MxAeAMUr8AUXnlFA/b3QAT+XyuT0BpAY6xTkubOyVnMX5ue+lJbKEmLn4eCuAq+JSVsgDxvRyZYJQfa4ViuQAMy58747dUCieL0beRGL8KyJ+9eBMkTfKBPkUKhrQx98E5Ezzn1bgUNpLIBLUz+YA5ypwKkIYeQgICvX8MSRWFLKxPx8fGZNVOIf69975ib9x+y3rrA3baA0DV8OIRFsAwT6XC9URFNoABZMkKNIr73nvUe+WWX+U/yu/HuEbltVBURoIetxkAXjyBHPtirHPtAm627YMPPrbH6jXp/c1PwnI4i5oCy0LNkWPqxQAf81xS+Tusfd4rCRHqkRcWgtkvKvvDJeEjQVfeS334Yl1XCxACSmSXWI5Q9Rn77UVBLkgPTrI4scH+hs1MDtvkeFNWkxTLGG+AB5L9dFnwvuoA2P2FGpgCMiCTnAhizXpPvWAfx/iqb7GKSccqxPE+Dkw6IHiwu23Hh3sCgLFKpfCQPVO5Fvq1Ucjd2t6z3T2KEC2DbCxb4iB0ZKJcHrXn94jzwGqMFXNPfe7C0jSH8JzqS+paPSt3IiiA/pi/1UJNdY/N2irEiOAdFw+pSix7mUkcAHayvov+siWQkvNKbRNUgMGiD2s22jEMuJo2GOsCcFpuZU6xmsIexcAjHDp6emx6lkLbVEHCkXoo5jIPSlcTayutQ/2afVw5e1KB5OBvzFWRFNyxQr2BcWvsdGThhsqMvruHLQfk6CPH+M7Nzkj1S49ZVDzEHxT9UVTykRSuAO64R+KCQVkJo/QYUuFu//DABgeGFK9QzEH1y72jaGNOA6bNzMzq/JdqpTkgEIz5+fjJU9vfP9T9UFAUsHtMfz/vV8u5C1hL4RUFLXMdEJLiB+c4/6Fiv3BhTspRCo6oOFkSgIP0RCPWaB9hIwcBoyEwG2XP5OS4lKCPnzzWe7MHArqiGEC5xxrgfpZeLOvz5ufm9bxRZ1KEAuTmaczNz+qaUbaqeJaA/OmJXbl6WQpgYhHGYmdrRxbZqAZxb+H3USbJdrV7IpCeGI5Yg7EGyMxefIC8FC4ZLwABAEL17W61dc2MLUASBAh+jwKiAONQeSYpwRVtNSmyKeIxr3m2fA7ALmPsAPqpgPcsuqjoGGQh77/Wkl3kzPSM1Ks8O8DqkeaQ9TV6Bf5uba3ZULNu9Qbgf58NDvTb7s6Bra+71beKsfQs72/Y2+/csZHhIXvy5IGK3AsX5gUMc0/Y77LuZG04PGj7h9u2tLRkT589E0CHAri/Pih19sryksDwubl5FRBnpuZsfGxKQB1kg+XlZRXFmZMUxbn3tMBMq1fuk+IkCmdiWkB69sjZuXk2QltaWbVtQHXsB4dHFALTE9pJOf1OXYlzm/fm2fteCVHvVHbYnNusS9YL632wf0AFcEQj7tDhJD63Qay053D2y0sOOnp/kQAzljmvgH21IrYo8jkb55XvW40GSgD4bMlAu1OAgAnIZX5V/c3AoEqiZCX283i6bBHgkUOxGQYol8B2NcbLe/viexZIqbE8tbm5SXvzznWbnZugM7rbt3baUger1cMJv4vNLLbuE2YnPVKA72MnetyWjSxxy872nuzCWZeozom/Uf8JrBwZ1piQN6j/d+tQABbrXW4dXXqyHwkIKAvYTpT0sD3A9oodtM57PWJ34smia/aCr4L7HuN5POoxjvejZL1RHCe+Yc1iMY+TAXb0rA32ARTyKK5c2eqFd1TO+1inY2P7BQBwXhNuS3ymt6UAd6qe/W537PPG484Efj0v9nyYz5frB+BdtJ+QwDVcbOTUElbIUowptiV+yFYzlQI9ayMAYNYVn8OzJlbkniC/AC5A0NE5LCDCAWu5K4WyFvcBzXW1CnFSosepvm/KyjlIEgU5PdX7uU5DZVsAwOHYxfsdtbGOr6nlyymaU8CLo7bOpX//737Dfv23flMqVwAu5YiFhTT7CyTUdCCrsGJ9B1K+XirQKr2+K8r8zG3OrD1iwq1NW36+KBB4YW5Bc+vuJ5/Y3o4790j9S9wQGwaxS63eZyOjwyI/EB8NyXrYe9IDDjNuqFdZS8I3WIPdY6vVT2x3f9VerD609e2n1u7sGMYojEXriNYck3Zx/k0bG12w9lGPHXecXDzYHLKZ2Rm5j9Ub/v4AXfRRxu6/DjEH1wXVVnrt8cMH1t+o2c0bl21jfdnufvITe/L0odVq9A6G4LZj27tb1ukcqX898RS97lnDECd53mpP0nEiJi1UIHJwLsvlYhsgFHW0E4k6J21ZOo+PT/pr1JfWyQbZh1uAGETB0WEbatIjuWvbO1u2sbkmdS1g9twsjgWjtrW9ozNNYzs0XBASRWjr67V79+7J9eK9997VWYZTB+NObPTo8UPtaTi5TE1Oq50BhD2e2w5E0f09OaMAokHmwGFjY4OxII8EyHTi3fz8tED0lbUl297etNGREcWNXPNA/6CNj0/Z1uae3f/siW2tHVndRmxgwNuaQabEVtjHi7MOwLCrOFljFjl0thfL2B31aebnAJWc4wkoac85PnLr5za9hYmvfc+Q/bNAyfKsK/PIst9w7plFHaAgPYUCNOoMcjDwDSmese/ZqnBgQ6640oUIAL99IucTwzvIh/qX31lfWxfBAmIFawPXCIH1kUNAJgJYzePdVd3en5155o5EXg/KLwjfrFEAaDn9HB6IhMHriFuI2Tirsj5HzA6xkvOKZ4u9eCrEOS/Yb/ZbuPuFBT5kmEafyIzEziJo8nOBwK7ilaMZ1un9A8qVAIBRtfN8AGkTcGaesafxoACjvd/vkfIS4lB+nip5Od91OpqfCe4ztyFeMObsL3v7u1Kfo4YmruYZj09MWrt9ah9+dNc++vGnUlEzT6ukqUy+lOMGwipVcCWTVN9egbqlQMLVvxEDEXOrjYPnT711d2FyZbq3NUiCnqzEI1styG35cWnEFwCxfq3dYydHp64Ajo02zf2qcdr5v78KZC0BYNYCLhu4zLn9drU24jWGENxkah8lzKJGFklrFQT215Wv1f1FLe1szcTjmIxFq2dmWSL4oqr7F93565/9vCPwGgD+eUfuV+91rwHgX71n9nNd8c8CAGdi9soP+GkA6c91VdXjtezL8XmfX+QyWYWvKM/KAoWXD36miZ1ARn7gF9lAl2K9z7m887azfh3FWwcALFte2VwC8GJ757ZBafnq/VjdaisVYahrpJoL609er0KtlEoc3BZBtdvTucUcyiVXFctWKsxlC2is0veBayDQQoWC1RZFCwpwKBxUmOl6wqsx1kEe9sLA2jW3pyWQcEa0M/+4DwJTLJROT9zeyIMEB/o8MHGw9bxqNgHqBHkZD3q3CJhV0u6KVwcEqkUxDxY8sS/taAg290jaurB4Xe1HwOiq31DJCqDGss/tMVEyw74kSCbY3N7CDvvY1RqUkqJ3Vj7iIml2JkI89ijUqGdkJgt5v68AT1S8d0WfCgRxnxRISODa8cx9HSSj++xnJUM2r0cBV3jeQDggMXDGKMUZPs9V6A4YOwju73h+PZ5XgLy8DFzZ6b3weP3xEX0WXUGeK9IBmVInm0AsY+8gahQqioJX2GcL8IvP1FtEL5/igosmn5WxL9eg2y6XhTWB7b7QCmthV+uE3VJ+VNhYO1vY7bOLgmcmmFJKlG7bxXwuZSueKBbzwJPcErQO5YfmpIP6qAHdUgnAhsKQKaEjGURtlb03/+f/5X+1b3zr121nr2VrG9vW1+i36Zk5V8/JUtrXw9lZWdmaKrWictcMYKyyiaY67HyQXi0WVffcElrzZ8C/pUxW4c+TZvKrB/cf28cffaJklqII+1cVmGUduEoNNa7vqKnayKQji3Iq7oWFcCqdvc+RvwcFXH4ni80luAfY1e9OC1GIzv5wSWCQfTTgcLG2K0rWUJ9oXxHxwZO07HuH0nJ2esSmxoa07lAncJ+oahgLqUXDplDqUywhoyju1rYUNY6sFZZcRfE3QPUck3yNlKmFwtstw1dXlqy1t2uzU5NSfzoA7Gxp9hmug15t+wct9f7lPwoz2BcXCptzPRrP7Nv+YGOtn98bvIdfKqjL7SV2mniw2YvPe+J5QdeVeFlc8fevPoPqSX9GBVzZK3JHKwDlKoofl+rF1LSBi772cUtuScbZQzHHVbEUxpgzUlTFF/dHoYW34exAtco5SjGlt69uI1ihTU+K7c9YaTzCXpKl4cB3LMgkFETBKvcLnXvYmElt7L2encTlI8OeQaEa8AmgEKvlvb0dqzd61OsSwhPnIT1/IX1BLnC1l5OkeB1nBP1bUbHK/rGBwpH+dd5ji7nIHk/sQZFzZWXVbZ8b/QIPiBUAuvg5QBhA5UB/n2wVKUYByDmYjXUyRR0Hf7yg5z1rGRtUpxRxUingamBsJBs2NztttHagIEtBk0Iaaxu7375aw0ZGxgUgHh91vFdYc1D9P2dmpxTr3L//WaHEqPf3FT1xG+pbd2wPHz0WCY+Cq8Dto7aKpADBrronBjvyXmlS/VKoq8vqnoIz85ZxBox88WLZhgaaKooC/PJ9YjvGiD9RzaA05XkC+F66dNEV0AMDulds8lHKDAw0VQwDoGbeqPhJgX5zS+sXO0RZzqJAPaIIWAvShRBCXTefl7aq6mfZW9M4s8/wM+4Byz4AIxTIzGHOPK4LYJQvQBP+LqvXo7YtLi7a4eG+jYx44XxnZ8Nm58ZtaJjYtGO1nh5bW92y589fCFyjqKlezfWavXn7porsP/rRD2xmbsZu3bolhfDTp49VHJ6cmBEhoNM9Nuulpy7WnLtW6wUV6LXBfmwVT2XpeeXKFdlSLi+v2PjomM3Nzov0x7/XVtdEhkBdDYDtql0/Y3l/QCCKr14wdHv8H/3Lv2iM3373PZ2ry2vrtrK6qrkJ+YrnydxgjSm+CGIehXO+nj9/7k4NUjKe2sTkqE1PTTg+e6wAACAASURBVIokwTyF7CCXnO1dFcABD73glgrOiMekaCytm6vxUxFFOqJWtC/IAtzLRLSze7MXrfP9kwR5bv+uODaUUav/LcFIqVQFiAVxJ3KpYs9lj6/YLFY/gc9XqFQ9W+MXSgJMbuhZMPRCa5WkVSWwlWG43x9x08TEqF25smDT06N21MbdaM8GB3Eh8BizD3Jnt1fziq25UR9UDkS/anqlj4yP2eWr1wT68szYV5iLKytrRe7APCL2koXkKWonSCCcCRCH6AMKAOzzmPUl0o6IF0Uq9DMAwP6sRdSJuZLPRSBe2ClXe1tq3WrNuTrLAbeOCElzc7MitrCXQepgXfB+kPGw3WSPV2/7cEphzNNVIMGrtBPntZwtaePJ8yvP/lKFKvAlnGDYg1yZDHEJsMzBV+9z6Z8FmMD7QMLLPrwZCxBvRbk5iIyezxQtQnrSPcUJkJyZFL05B+SCINChLcvPtPJlD2Vtsh8qr+1yPvWV/YUr4K+sd0MRXOaD4SiS53glOGbMSgDY7ao5u1AAd8mNafdA/gwhwXpsb//Qbt26KRXwjZv0um0XQDRjxL95Joz9539VYosyACt+nctjT05iKwRuno/IArt79uL5c9va2BCRis/Z2twOd462CAKc88QHSc7uH4RQ7nEm93v92lXb296VEhGVLsQCt0ePViUDAPEYLR/ZxvaSffbgJ/Zs6VPr9uyrfcWR2oGO2oX52zY5ccmsi9Wt2bFsWLuGxfqRetw37PLlK3btylV9Dufy3PyMjQwNuY3z6YlikSePH5h1j+361Yu2vPzMHj64a9tba+iM7bhzaNu7m7a7i6PHrhSVgJsQQlIRzXrwGg1tO5xsQc2ASYxtPMSgvT23neXsxOWDKc4cdqta378gheE+wnkE0Abpjh7aTH2R8jq4BzjRD5Kn2oR0zTa3tuWkwnVAcGM98VwgzvFZtI/Y291R7CWXH1xOmqM6z1dWlxXnzc0tiDzFeQNhkX2D+I54z3OhE9vcXBPgPdDf1H7YaAwoPujrow82qtGOtY9RrLaVSwAMUj8CzGs0Bq2vNmjPHq/Ys0frNlAbkypYbRcOj9wVrKcm1yGNp1q/BPibzZCKnD0OiSCQM3HVGmkABwePpbU/dNqKY4m5C1vfaKvjRJGyXnQeAE6wOc+i4uxULcJzuqDf6Jk7GcfrOsoXJTZwwovOnAZkXgdEdaBoD4GEM6Ccj/MO4iLCBdnUK//FihmleFNkAAFzyoGYAyeqqYi8ohpLj+IZxoE9wGMNFyZQK+Bcw9lHZ41yTScAytHkiFYIDe15Im62IWF2NJeI7bhl3ot7ZF0zrvRY5trZG7iu8fFRm5ic0JpijgB0soe48MQVr6jtuY+x0WHZIDMvia3Udm5wUPEV8RdzDQIS+zDxKNdDLsHacKcaJ4e7XfVhKGGdMCSSTi+kLa7zWLXQsdExd9eCqDo0bMMj47a5uWM//NGP7MUTFMs9VmvgjtV10rnqCk7gS0Jcbo6KQZTmEeN4moi1s8DgnJa8KGIwL/WkUMX/LhLUKxHbyGnVtiuqJnGYO47KhDLrts1OWlFbyAv7Amy0IOdX8mDN74jPMi5zoUBNY8b3GH+1X6jEcl6jS/e2ErD1GlwStUtSWgHoRn29rBuXVSEPU+LeC+eSdOEqXR6r8d0XHG6vf/QljsBrAPhLHMxf8req1mx/yS/19eX9IiPQ2/tTLKCr1ryv+qDYzH+Ra/hpk+18caH4rCqacKZQEOXfkIFVz8NXfdZZUCJBkEoJOe7xldf5RQBw1mwLlZuXRhxDS0vL6C3EaS7WMMW3ABOpimXhJNtHZGAjO64AP+Ig9iTEWb+eJJtUIyQ7FCcosMoiq7CUJXh1gFNWtgCzMAZTfYTVy5D3G5b1JYrTACnUf5OEPwAQD3S5Xu4Dm1mCUX+NA4sUc3kN15fKSFc2OujmAXMCwQVQkUWgsGvygMNZ3AV4LDadJ88UJR0EjaGWgiVA56I3lDO4uZfDgx2NE4plAVKyIiaodlBHVyZFthf0KeS4JaP30kEtdNSCsQ9ITHEHhXWlb0g8v2rhyYt5YX8sMKPSxy0sl1Nt6GxSRZDeTxbwFyCbPpEUHlR4J/Dlc6MfqhJ2+oKUSmAfE7e+ySAwi4p6T/rmUNA4oYiA3ZhbAQkQLsCHWAFngJJXAMDnFpzPR7cs5769d6uD/7kWyhpfCTI6oOUK4qpiz4tc2bvad4PzRa0Iy32eRA/iDMSragAF168CzUNhnyCiK6HLPivMcydncC1uAav5owCZdeVqS59THrAnyK1r82zSH0Ykjfmcc37476UK29d1TUm4U03VI9ROrdFPoE7y2LCd7R27dfuW/dV/+iv7rX//O/b46TP767/5e/UD/u3f+Q82v7AgW1af8yiLKllDOUlDSfrTyTdlIF4B+SpnQrFnRmDv+4D3cGMey+kghyLIIdz/06eL9uEHH8tSjWEnAWaPKFRZNZ+vqPkozhZEgiAIJBicqgwpRoJVypCzdhJcdZttLwyqiFmoUt02HkZ23mfaaqXlngqi6mOX2VkUrHOPD0JNqldUCAjkdKQ5aONjgzbSrMuuFmWo+p5SdMQGVM/ae6R6X6fsBezEG4AhfheA1pMxt9L1ue95Z/4/38ljCBDH+8C2bXlp0Vr7+/bW7VtS+WA/i7UcX+5mAHv+2Pb2W9ZqdwR4UZDUfhj2cnrvYAR7cdXB/GK+VwhUegZxgVyP9yd2ElHlov05RLLp1+v3xv9cGeRFYL/d2NQqgETxsyyG5zkaa89f5kXCIHaXQ1UZQM7jYr1qLQeTW64Kfv3sJxQrUGhk/9/snUpPz0MBqC23fZNN8qHsXnktRQzGBDvbubkZPW+NRfRsT+KPCumh1FdxP2wyZWOpW/HrAOTN+8r9RXND6rKWAEV6rFGIo3iFAndkeLBQoEupyNw4QSXL3u/EG+YaxUCAT6wIk4S1ubVpuzs74URA38hRFfAAsog5ki0uy3P6gTVQKBwLJAQQbbdb6n8KAEo8Q/EUJQvsfYA+hkIkDHoi03OzRUH5WEQ3Yh3UA66kNMU5qEZHhpt2dHwkVejWxqbWztERhT/imRE76aB+pwcbSgKKhXW7dOmCirmLi8+kbPI93K3tKPajvmdmr61thN0cFow7Ukvz7KVQaLflkEKMJaWEeriNqlhFHEXRj37Kel6n3hMQtTQq2I31DSna9Ayl9s9ezvTYBKDosQsL83bjxnX1TuY5L714YYtLK64KQ+UfNvay+IsWIah7KK4DbDBuWDaqp1psBvl8XHHo9s7qPUkcKfthCr/92otQIkNyoFAHiYCCNAUit8LuE1jkeyF7S8fbfOzs2sBg3fr7ee77Nr9APIrtX009Be9+8qkd7LN/9apoODw8ZP0DdVtYmLOd7Q376KMf2Ru3btm1a1cFri0+eyZge37+ots1721YT505MmD99aYNNydUU93d3pf1NSqlixcviXjBdfOMmXuA8yLPHBwKsMdWmrU2OuJKa9ZyKrJ5jsPh+sKYf/zRxzY2PmmXL1+TjTv2v1K7HB7qOhhn77uMlT7EBH8GFN1RoDAv6b3Hc631obiuae4CUjDpGn0NgQQCUwQg9LkNLH+X1Wy55/HcIUv42ZUSkQRb/WyvhmNnzqkKqeTMLyWpV33HE2grz7eMrXK/Ph+fVfOpAgBOlWoSTINUo3gggL0ELyOiKyKTV/2lPNs8NvYirI+D7/1h6XmmuFlwkbQ2ATQuXMSRYNJ6eyGA0R9732p9XYHCxFn0XdzZ3lbvX8gj2JzSmxISCWANz3xsYsIuX74q96XNzW0RpNZW19UXk/OD9cCaSwCVvZM5wl7BfuvuDQ4csC/zPiUQ6FbKeWieASMK++2wIK2OcSXvSAtmjUw4H3me5MAFm2xheUlf094ekVBYA8xb1grrnr2BmIm1jWJQYEo4CHiPXCdfJhEt9yQAmOYQe8dAKBz9d0S6Q4msWKGomOtnyv/IQ1BGq52Rx0TEAiIuZq7LbSh2CocTgUW+FwLQ8qX3CoJmkhr4t0DcDj1BHShV/i3XKCd0egzkNrR8bsaMnOE8S8ATkaRwTgjL1VT7AhLXIN+06WXr16Gvyvz3HNA/J2Moz1W9mE5uLecuEQfJAx0Ig3DKv3FleevOm/YXf/7ndvnqJVc+99UEKLC9A844ANwvoEEf79FZkGoz/qnsELle8nKz/29sJOlKMzM1LeXvw3uf2tryC4EsrKm0see+Zcnf9rZK7G8irvZ0pWIFpOS9bt68qfOUfdJJCF27eOGi3bhxTS2aAD5pA/DoyWd299Of2D/+y3ft4ZO7ZrVj2zsEBB61ublb1hyatm4XEtOQnXb7ZAutXtAiCTjOhjL/a1/9NXvj1hs6y+jZW+vtWo0/e06tOTxgz589tI31FzYxPmSLzx7ZyvJzAcL09d3c3JANMrbUxMb0op8cnxDASGwFSMaf7NHT07OaR4oH5GTiPe7JVbhHcjC1kurnd7b0zAGSV1Y40xdtfm7B5ucXvN2CiJjUFlgvAcQ2+hSfMddRcNILdX/vUIpcSE2sF+YSMRtkjvGJMcWfx21AUAh7Pu8529VOAqeQTkeKbcDnAjhGhRmtBIiXIK3w7J4vPdN9TE3MSrBAjHPx4rxA36UXTxXXibRH6506fW2xuO5RXMh5NTI6ZXs7RwKAT9p1Gx4aCbWnW8rzO5tbO+EUFmrazGtC7Z9z2tceLY08xsx4UWMWIgXvZd7Setf9FDW5ICFX8j+PrWONRJ4t8m58OfnXLeSlPM78J9ZVQSKPXCNzIj+TyH19P9Kaj1ZCvjW4Ww/fJwZPkJVYlzMC8t/ExJhU69oXBGY7AMy+jkLX8wnPR/gcwFO1a6OlAIDesAN69OglD/F9nNe7OxAxNmIG6lnMIfY4rocYxgk2bo3PfGEsIaHzxc/5fIGs45wdTa3bw6N95Qvsn573c++ueCYeHh6mtcqOPXzwUDHPyOi4QFq5UgyhpCeW2naramJ+KYghTzS9pUJPzfZ3DwToRjnJd1Pdb184/nmbA7Y+uRKeQsjdU7yO4KbW1y/ixIOHD219CWKpn4EF0B/5a8YUgef6HOoLYoKsWrpW6+8VAFzUlMI1Cce2SrrsYLGOYFxevHe2akQRt3jNjPPHcxVP7729hRtmkTybnR5gL0199Wx89sqYKYoxCbDmkasz+9z5xD8Zv+YwrYm8/pJCHs3VIJKfjS7LFgtZZ3RhgAO3ScwrsOdqm5FKcf3zAGB3MPFagDsYuVvh669/mxF4DQD/24zzL8On/DRM7pfhGl9fw5cwArXeetRQ/z/aSF+lIP682XfuEs+AQj/nWBTvkSBv9Xpeuo7yG1VgI3Kjs1dQOY8VMETPIBVLAoxz29dMAKssp7QxDfXRS322qh8VFpFx0Hrg4WpbAsOpqXm7fv2aAqjHj54qwJMiIFWFAQDXFeDVxNLk9X69DpTyH8USlEEq2p+cRp8RL0oRYIr5LUZ9PQK3jvrqen/K7MlLkO4JYW8vhW63WfZ+Sgn+9gEDhZovexlFP18l8gT1abPs46BgQ4XrBEs9mJZ6K5KX7EklQAgATAGYW9LQv6fsQRuU+6iIeTHDQQC+SKYBxBcW5hWgPX321DbW1gLYLnu9KEiKIpfeIwtxUWhwJWJdik5XfXnBVUpDWPhV8F9FDKycHSymCKPCNP1C4doet8USJknJYocApzb3ha1NH5IAO+U5Fb13e9W7liRVYD29VwHUWih76K1FAE+hfb+0DA+A3pUmPG9XpRcAsT+Nl5V4ZwD+tFVy9n5awLy0fDNY1UCeX4gJ97l1NF9JYkgSQBYlSVJdcelzlSI7yQhf5ffzmnODCYC5Mp90z0Iq47qj0OiX50Cmz8X4HNn20sMPVXhuBlF+rQatYvbHOj8/CFqnXpjKXl4ZHPv8xg6a5As7Te8TSnL+ta9+1f7TX/1v9u5779mDR0/sH//xn6ynr2G//Tu/a5cuX3UAONjPVQA4C7ca7fOs0HRYrFxjCeZ9/tlRsj59TQscabcLFZsUMVHgVDGR4uhR2z69d9/ufXZftlBin2LPFAkA85XCjtZxtybbT16rYnLX+4IVNngiVATOns4AgHaRYLv4OArI560VIykvEpJKhlkCrWdB8mohs4RiS8DfCw++r46PjNjExLAN9FM87ahQlJb5ACysYQorfJF8cU+p5iD5VsGbPlna4xwcpljI8xXTOiw4HTBV9Vdrmb9SjGNNrC6vWKd9ZO+/967AkSePH2nMeUb850SZjm3LshiljUa34tjg1mY5yOqnGMmhK3Tcyi7nFuuzsG+DqCJSjrtJFIBCAPX+PMvn5wVaZ2MngJX7bG4RKpzGWk1rc5J/T559H/F+XA6oesE6sN8ozlaXoZ9NcXuhKODf6qEc5AzeFes2epSmbbgrzHtVQJFStN3WdfNzCjfYqsk2WkUVEwD51ltvyZ7QOWIUMHmO/ll+X0B9XgjkXtT7W3uE97lSUnzshXAvdPh+w/OgVxcWuZvbrkyk6CCwTe0Q6K9FkRIWPcDqsQonXD/fo3APyEdRqX18JLZ+kqpQTzKAk1NTUr4BYrkVKnZuR65ioJAQ6hUKgxSEKGYxZwB+AUIBPVj3FMvpN4naMpXhilm6EIewIvT9gOTf35f7bAvgQ1HDOcq5SJETsJV+eBS5UOFgx8s1QvbiGnkeKGMaAzVbmKM37LC9eLFo62srRSsHCmrMAZQxKCAodu4fHNra+roKXlMT494L/IQ14paXWBg6WcHnG4VQ7CMpOqMcamNjJ8ASwK9mi4v0/N0rSETqV06PNhVkD32vsq7dvHHd7ty5LfUGADVg/qMnz6zd6QqgZtZk3zaUjSj4AB0hBTEGjB/rWPP5lFiGPnAo61izDkRxvzwXFc9RV0iBXRcAD+CK2hmQamNzM/ph+x5Fb7jFF0uak6wtxoxCMp/D8YbN9kmnZZNTTZuYGLKZmVHrnh7bwwePbX+3pfhkdGxEisyuUbhvy3Zybe2FXb9+065du27H2Fyvb9rm+oaNjoxLzbLf2rYDFJtDTWsOjdnJSa/tbqMm35LdJqDCLPaYwxSgOSsB4ures5O+u4C0B21ZsrPPAdDSC53C7rNnjzXPFhYuWHN4RO+FReazZ89tcGjMxkandK8QZ1gjKGjW1tbs+eKSzhSexcmpF08hgFDYnJ6ZVhEcu+fB5oDshvcONvW5KJPpDwnwu7ezJ6KCYr2+ht6H91fxWXaESXpz4pkDVb6XVkG4arGveo4VhJvY7HJ/yT24VJCGOrOq9i1IRiXYp72wosrKvKoAppP0GCpUD40zXvaT0gurcW8ZOyf5ryhRJmkwAuoUMPrBe4bQJoKOYj8/7xUvBRDIc52enrRLl+as2wOR6lBFa7Z1chQInlRYtzY3bXtr04aaFLUnpHbjeRwcYBPt5wIK4dGRMRXEFaucdrWnsdacJNR1ALjuqlKeKYA+e5/6xvc5MTIB4APUXuoFW549fgaVKrWSPOkEnRw7Pxszp/SCLPs/+QKDA1glImECopzVeg7ZJ9jPG/K4EnjK89KJXvyu95n0s15gp8hpGQb4vsfPE1xl73NySThGxbPx2CwJwSUJTPcf5zZxHuPmbTsiH4hznhs/6bJfeGyu8axDmHBCBl9SSAIuhtsU18GezPcB6Nh7ZdUcavqCOhcqXa6PmJP819s7+NmvXFJqOJ+LnM/EaQALGhNAjyA8+llcEuWUx2XLkqgJ+JqOIn8Q4zR/PcFVjOehshOmAUxuvXHbfvt3ftuazRHr9pza7PyMNUeadnxy7G0MhlCdhxJRhX7PNbg2f6/sHVyCAGV2FWsyCH0CH4ib4hkeHR7a2tKiHe5syM6W/Z4z6dmzZ2Hh6/nn5SsX7fabt9W2Zmd7U4DPxsaqLFiHmsNyKBocRLHYMCx0v/WNr9tX3n9bscn+7rZtba7Zw8f37J//5Qf2vR/8nX382UfW6rSs0+21C5fu2MjIgu3vM0eYuzwfWk/1ChQlznFnL1fVYmv+1a/8mr1555YIHt1TYlz2TPoZ79vDh3ft/r0Prcdw9CBebltvD9boe/bkyRN7/vyZ9fcP2cULV605xFm4Z1vbm+p3S/zMM2aOLCwsKC548uyZPX36RHNmenpOVs/sEezxxCr1Os/1VAA5DhSQ4RaXntvE+KSsliGb81r2CjmeRHsRtbHq0qv1wA72aR1Tt9Zhx1ZXNmx1bVN7wMTkuE1PTdjc/LTafKxvoHD0/vKAf/wO51YDp4OIuYmXiGMAhufmFxSL7ezu2ubGRpB26/ZiadEePnpgU5MzdunidZ09Q82GXbo0Y+3jfVtZXdIaqPcNWH9j0Bp9/er9y76ytrYuEHxh/rKdHPfa/XuLtrG2Z/X6gOakt9oxOQ3t7wPYAkoCMpZOeiKF9Hhez1xNpT57m9p6DNDqxwmjUtnq/XCZoQcuOSPnqhNu3N48z6F0D3PAysnJHodnWxbtayJ9AmDSh7bcU70WENeZCU+RGpeihMg2tVn6/gnA7z27RRbpZpsmBzL5Ym2MNIfVA7o/YixIF8TquM4xH3DqGxsb0/XmeSEl8bEr8Ilfib2JjXH4QQF8gINcm32atkPEmjWREgGAIfhob4TkNkAcXG2x5oFDElZw0INcSf7COQrBr9XesdNu24ZHhpSrZj7A/UG2QCkM2e/Zs6f26d1PraenYRMT07oH8gXiNBxkcH4hfiI+Ix+B2NJoeLw4ONC07a09Ad3pYqMcL+LWVBKjnOY+GGtqEBBXJYbRWdgve31cfB4+fGSLjyCn+L5YxE+xx6ebSdrie8vnHutp9Jj39k2uFjXUbMEBedv7xfNTLNP5kgI4Yha19FId0Al9+jngsjg65PeR+yoHZa5gX2HW2T2x0+O0CTlXiqsmsnFsVsHVMq/1eZvE4yQxM/6cH4wltVy1V6C/ccyDorVA8q/jTMzaiJdWSvA3a0oFaHuGsH3uYjMuzTZPUfthbpCjQAogD2Hveak8+Oq3ev3dX3AEXgPAv+AA/gq9/PMguF+hW3h9qT/LCAAA6yDI0+BnedGX+Ts/KwD8EvgbV/0L4tbFfX8eAFxgQhVVcQABmdBlBnjmUir/8GQv1IAF4zp6+6a9bXh9ef8jilRu80JADKv0875KLKlM+p0B7wrFhYXLdv36Vdva2rGHD59EgA2YFSAB6laSZlkA9qpQKOUoB7eKExT+6D8zogAekIIip4ONZeEpg1kUL/Nzs7Ixffb0mQJLZ2pRzHfbZweAvQBHsS8BNIBWqSkpSUSCTADufUPMagLLnEmnnilhp0qw5gUNB1AJZjwwDUvpKBYk6CMr7I4DKj5OySQ7a5+cgUUJ0nuxg+L41auXVIDE5nB1bU3MWsZbAC4RWsH0ztwlttRAo2C3A7T2Dw5Y5/TE2odu+8qYqxjXCYvkAF1RfvJcCPZrjX4F8z7+XvhXTyWeSV8UlPiZgHrvtZQWc/Q7EsAvq5uG9xQNmzuCYWeLutKZ64AQcHpCoJyFmrIf788CACsGTBagAOO0XA5Fbaq1XzXBK8DMyz8OUF1zKCzvpJ73wlHWC5Nw4cqkUANEUqhnVQBBCfzHFUdRKpXFKr6d6aHsymFHlcXX1PsXlu16voA7rmDQV1hcl/fCnChJC6+6R7IInl0WCdPOSWxhnnWdhA1FF+r8Iyme3n77bfvT73xHyikxzUdGbWJiyoZHx2V7BONXoLNY5dIyh3qoLMRmgdZj+BKN97/F/1f2zM87Qzyx8MeeyhfZifWjrHXbwXwOaeFOokjiCWi1uEjvyK1CNZtDnq9x04Ecfy+Cp6WRF7U9SfUkn18Om8Jqz5oC3C7DHr/lBIb9yXhCmOORv1v2GSwTkdKqqHxdFgZ4Tq4OBIwAGGqQ6J2eOjs9BhKVgSfKwxo3KSyiSKvCaw/21AMOfKvHr6uHyUCleiiUNZXiuop9/qxPjo91d4ztQL0uZQRj9+mnd1XUkh0dPatqJMzHtnfQEviLssItu1HtRC9hxlxFQR8yJ954AVi9x6IA6fuyF7WzUIIKKIv0WaDVz9j3i/VZckCS2OOkmhIsyOelMmvYjkrVBOEj2gLkPC7mji64ZPa7ijmeXbx/SezwAnwqfqVCioS3XqtJOYjKs655TR/SY/3J/eG8gfogiQl8j/2a11HkpBf01776FfvGN79hI4DIdRQs2Nb5M0iShKt8A8QOYKOLyue0o56hJOisFxL4bFHAuc77ffTRx/ajDz7QHGEeZe9wzox6zX+fAhnqbz4XRbLs/5iDzSGbmkQl50Ayfb0AJ7Fx5BydnZu1melZPXxUmru7+5rjgMkAuwCzly9fkrX4yuoLm5+fFWC7sb6mQhP9xQB5KeJIVTsxIcDZleEWpDRY6BRutnSu8X2pPRq9Kj4CwskRgzkHwNJu+x6yvq6YBdtBzkzsebGNQ13MPY+OD9ve/o7W4nBzyHa2t4SvSUV81JJSgA9jn5Sto6G+8HkAiMv5yp6L0kmq954e25VlsMcwSUigaHfx4kXR95cWn2tNXL50WcXQu3fvCyxytTd9t/qllGYNMr7EOuxh169dsdu3bqqH3+6uO5esb+7YidwlHICQvXT7SCAmYC3nuPov73txD8t8ngmgCqCx1L4as159LgVUxo/r9jjJx5OCMCAO4DTFF3reinDXi1pyTEViekqjygDcIm5VfBB7FmcURJeJCYgFHZudHbOLF+Z1Xc+eLcoifWLKFcCsybX1FVtbW7HNzXW7fOmKXblyTXEhRADsKus1AJ0T29pdFwDMPCeO3EMFtb5JRKOxRY05OzuvHr8JBFIYZy1hI459KWQF1FMUPnkm42OjGuPVtWW7fOmSjYx6b0We6crahrVa2GIP2e7eoRTgVy5fVozM/H348KGszx0kc+tRxp1nwHwDRGedMo4Dg/12cLhl7ZN9u3r1qi3MX1Df2KdPnltdQRMYpQAAIABJREFUyil6Y59Eb0zUPHvaD1SUBvTKvn999Cr1Qnn2eNYeF+43rio6m9KXyokqYcZjGu2BFSCx+N0iDCjfK/fbKgAcjOJCHFKNf87HOOnUUUFui18pybkJSQWRqgBDXTUjK8SX3sA/VesvYrzy7HYS6/z8jM1fmJa9K1bcOKgA9mDcgitA6xDyzrpiYvIxemoOD6PU7teeTvEcwP64day9gGdKgMB6Yl4z9wDtUGQyD1hD7XBYYm6wDgcakGqjnUkogFnDrEcnKRTBYwUAdmAg401X0RLnuDom/8v715kcan6tSwhofQHwilzirQ1EHAhniXSwYC4I6OywF0Xv3fhekWsBsMo23sHLVLUyP/PzUIaxRjRPlYNk3OxtcBykc8IJn+m2tklw9RzH8z2PbfL1IvGG/6afF27JnKpbgAvimlRYM6/p9w5Y4M9g33Z3KCRnf2E/W3y5OHjEumfv53xnD2R/ZT2LHETeGcQw9t8EUhxkJ/6P3sFn2jh4MV+ERsXhZeE+x877w5b9hDlXdL6I6Ohr9PCwbdevXbevfu2rPucOD2xuYc7GJsZF1BobH7fLVy9b/8CA7xvEQ6GszhXlsHQQCCK2z1tX6wzNrYg5Tk+tEcA2QOXG6ppZ58iO93dEouaZ8QxobQBgydijPv3GN79m77zzlnrsAkY9fvLINjbX7Y2bN21tfdO++w8/VH5CD3bG7/qVS/bGjasCmtdWl21rkx7r6/bZvU/sBz/8B/veP37ftvd3bOHSdZuZvWGdzoAdHGKLTE0C5zHAqrriVAiRTgTx8eSL9gJ/+Ae/J/vp0y71jG1bXVu0p08e2KNHd+3J47sGD2phfkrAdvvoUCSqpcVFOYBcunTdLl+6JhIZ5zCELmJm1ThOT0SAB4xjPnAmss7HRsdtampGtRMcIDjvOJ/pmcteg6sHawSXCuIq3oufE/9vrK/re5C5IKxBtmLOMP+wTMZtgG2F9GF1ZUvkJ8hp165eEdBG/2K4yOsbKzpb5+bmVcfwDdJzAh4x59fjx0917l++fNkuXrisOcyzpBc45xi9gekx/NEnH9nC3AW7c+dd5VT1etcmp5t22NoRGK56VxciyYAIuuyPxFK8D7HYxQtX7OSkZvfuPrWtzUNr9NPb2MnSEKfZOw9b6XDkSnbH2iA9k1Mn+QJAzNddgn7qqR4Kfq/xAD4CALuClK8kOFV21yBbZwrmJ0oqyIn3fY9yQJgfigQaYGORF1eJ0rlPpnq44qzhu0s6wUV+qftDFZz5judq7HFYQztxxck2zt7w2hixOMQ5SGTEX/ybON9VrBCljzVXxsfGNIbe5mdPam71b655mwtid1mPj0Bk9bgRggzjCiHIa2qe1/HFPktfacYGEJW2bzgYAeyOjRMb71lv/dSGBvtFfIQ0SX7BNc8vzNmFC3N6/YsXS4p7GnUUzEOa94DGzFVyDUgOhwfeu9mJR5A3iYsQMEDGaiuel2uGYtdQrzZdEc26Iv6G9MDP2b85Y9nLySlkg92LJbX3OH708Kk9e75knUNiLc+5sLlWThtga7SPV7xPWFobqFlvI+oFcgB0FycAYWzRCwAYF8XjBJdR3fvv1WQbjYMj1tPl9zxXdgMIah06a3AwolRwYnZyEP1/f0odvKxlVmK3IN7Htl/k5V5b8l7V1BPJVY8OIRv4c/eYLazOI1aMYORMjFIEgNpnytitiEvKxXc+LDwTA2bdgD8hxBCbULfIvsRFfepz3+X1D76MEXgNAH8Zo/ir8R6vAeBfjef0C19lAsCxR38xhegX/rRXvEFRaD9XoqjOwMrhVv71p9iT/ndca1k8iAJ/iR4VZ1jBBkvrySiyC/yJaKC8Ng8EAjWT4gSwzxPXAIIERngY6CCkA1DOhkatkvaf3t+uyqqqnvX+fUFb8W4+cF48ObXRMXo5zbgSaWPbP082IlhLAayG8mOQANz0e/wMIFKBQK0mtQ7/EfhRoE32KJ9Bodt70XSlaCHhu3z5onrdfPrpfdnVOIjrlh2y/lUPYu6bzycYcgWlinYAwIBnAaA6g95/31/jzDr6qBCIeJHUFY2pAC4Sheij5QGCjy1/unXXUcA7ZVGjnDJnRrjoTezAqdsxXbhIUXFKlqkvllcCAHaFnVsTlUWrgrXukY//TCy6hg02hwQAt/Z39fE1bAABsjtu6yplX4C6FOZR8fbCch0ccIXfKcxnt+ukmM9zExMSe10FlPRUcjA5C7tu8+3/ljowGOFYSfEclSjHEKBU6xw7k96fQSjfgpnnqzZAlGqxKt8gv5ds+lB0aN5WFCOfu1zPJU3l7wUAHJ/jYFCo/FKKcOZNc9xDWZAqQ4FMrmBMNXGkZnq/DHbzWl0FHIrhfE1U6bS+U/cldjGEBQelz34VyHbR//bV9w/ZgSQLi+7shRY9UzXfAQHrUv8yDw72sSLvVfHh+o3r9pu/+Zt2841bUufNzV+w/oEhzSf6Yzm4FoU/34b8+caFVAu7gbMV+1Xx7wTzyyrl2REP8DXtgFVMDPVAKrUdVPf/shjstpNeQCcJ9Z85KOGApyeCDgRh4+Z7VdqA+XPwRPU41N+RmhV95/Iz83f9GAqWbTJ/WSNpP1ys3bLYzLVkIS8WSFlmP2MbVVqOUdijILS77aARMKp2ZE2rsleiFzO851bu8fzJmAAm8nfAGv/3kZ4nY8J8yf51jCGv16Vj53wKmMM9mmzipEY8PLDZ6Un7ta/+mnrCfnqXnmdbRT8yLJ9Jkslka9hRn5p11JcoLZDZ12O/iLXqRVEvuvF3ii0qFqdyV0lkzmdn17PH53jmeZr9AkuiVVk0Kedrgu0lWzufbSqAc35kEly8bzZYzFmbpJ3oQ5iJpxcQ87z2xZKFcp4/ZySuEK5y9X7PbrvrPec5MynIuDWjW1+ylwPyNAfpVXZqb9950956522bnZux2bk5Afpt+rwp64/9Is56rVOuifOg07aBRl29bykSbaxt2FG7o2cLKMcXANcHH35gL1ZWrINN4/5+gNOnssClsA3BC6WylLWhCKEo6UoTV4GqmCSQiV6V++rvRVH3woUFkaIgma2veY875gT3wBrlfVCjskdBAuOzOifHtvj8uexu6TnHXEYdgm1vqsUgHvBZrk524pKU02Gb6WrfXrt27bIAYGIRB+lP1EONwigFVZ735OSUisxcz/bWrizjsDAeGRu2jc01gT0UyFDDsK/ydwqtFKzcltt7+WEVzBHQ3z+oz0INvbO7rfUHSEAvPrXJwH40ioTMHdRBVy5f0v63uPhcReOb12+oUP3jH31kOzv7AjEVORT2c27lSYGtOTQgYt0bN69LAfzkySM9X+KFBjbSsjR2wJ05CeDO+x3sH2gvpKcf/X+drJYOAb1+DgAoYMkHQDlIK4EBFc4BWpnnqQymGMznMJ94HqxBzp6LlxakqHj05KnUG4ByFGSluOzt0bk0Mz1uMzNjAn87nX2bn/c4keL2Z/fu6/dR2vL52AryLLHiXlp6bpcuXbFbb9zSXryyDCCwpV6+PP9Ot20TMxMCqDY2NzTfuWd64RHPcK0joxO2MHfR+ymiaB8AMDiwtbVVEQU4pxkTCoPTUzM2Pzdv9+/dt/39Hfvq176iObT0Ylm2e2vrWzY4NGI9vQ3Z4QMQL8zNay48evTYnj59Wlh8UiRDdc7ccXtzB/UYOCxxUent7K7b3MKk3XzjpgBuXHpYR8NDOEMMiMCFKkTEjWgDwLmBrTxgAu8F6CEXhUp/Nice+NmYpJsyLyiP8jx/s1erCu0VADgBVCe5JXEn9+GoQxfnV8BJivnK/Ox8zuY/9jOauQ3JKGOnIh7I8/YcQThfmz9mPZYAcBRdM4aJ6yhzJD9jnZBqKkDPLUzbULNfBLq9XaxYuzY6AlhZt739XdvdgRDSK7Uiz5JzD7UaiiQK5murG9aosYfN60wTAQNgcf8gLCbZNyFUOrECl51a3e3YdYY3+oPg4iQPVFgokxzEzWjMoxdvHXFWBex5nq/ftHrOMzdtTD1vctVuKnLVEz6UxzlXHGSJPrRxdjGUBWGqmF8BqImw5vtDdY4lkY/XKk4LsgwKWuIft472frsCfaIlRoKw6Uag3si9Na1t3//JI31PjBlWEM5YazzXVAXyOyOjTmKC2ORrh/3O1XK5Xng2gAeof93xgDipkskrZ6Qgjl0pKmb6anKOsd+76w5fCdYyvoD/fJ7GIeJWH0N/fp5H+fN1J5NI4Yk7QpmYzkVuKR0ZvogcqHl9XQMA33nzTfvWt77puTB9bAcH7Ji+mXu71hwZsWvXr9nE1GRBAOY+2O88JnTAXcGE7GgLGMvHNQZZ8RP3GO2lmGeAhWurq9aPsq3bUSsR4kbighdLy1LuvffuO/bVr/+aXbq4YDPTk3puxJ/EADjNEKcetU/t77/3A8WVczNzyrkY5/FRWjVgyY61K0S4tm1urdk//OP37b/+P//VmqOjduvNd623hlU/VtsQKyH5Qph1C1uMl3xG+xfjzlwi/vjm13/N3nnnjnV7j+3JswdS/q6uLdnR0Y4d7NPTuNemJkfUhx4HAKzgAaEAaK5fvy0HCkggezseS7D+IHjwTCHcMU8gMO0dcPbN2cTkpA0MDKktwqNHjwSEEucQt8wvzIr0Rp0H5x+cL5jHExO8ZsCWlhalPscam/mh2oXIlH2KzV8srdjGxraAoZ1tiCenNjM9rfeG3LKzu6Y2DAODDfoJ2eTUtLdP2N62zY01EV+wxyZmvHeP5zJgt954Q2pl9rGM6bh+5jAA9tLyko2PTth7775nwyNN6+ltW6O/KzCdDRkgr7enboP9tEXBNp64Z9E+++xTGxoctevXUIQP2NrKju3tetspEfhlpctaZp/AGpzYD6vrSn6qfrpOCPHcwtvn+J7iDgAOAHtOyffVz5Y8KeL4ggx6pm2Cx/aqBASBSu5KATr72W3a19NenjpLEl/KCmbUGnSd4RxWzEHPMysrLfacE2/90fA9Ublg5CfEUHJhwbmE+4q1Ket8XD/I63pdzQ3Yqf1IoG/DHYfofztI/9tRjQVrlBxSRGKBpnWdZaxb3nxMam16Nh9KFQtBR21FGn7/2WsckiKcJ+8RTl7j8Q09vicmh21wqGaDQ31a71ink18c0NLJTpQzXLgwr70Hl43d3UPrnpLjO8jHvt05Aah14B5VrFzwBMpTczySEASiQPvI621ZG6CegyMCNUtiPrU76hyrVsezZN3JsWkUot+GPl/uKsT1A0Pu4LG9bS9erNjq6padHHn9ERAYta2fk47S9w70Wk8jnPBUgkoCcuyp2g9YqyWBvGi3wL0EAKz52PWzUOU3uaF5Cw7fvOJ77GHHZqdHXevS+uPY/3zVV5bBCkLPOals1lPytUmQUxuEvprU2eSs7Zafq0n4Kkh7msouUGARepzlQO/Z/zIgK07ts5f76suPM95/KPvxAJ09DkgnkS948StH5fU3f94ReA0A/7wj96v3utcA8K/eM/u5rrgKAPv2/Apg9Ytmw5e1/8Yp9dMm3iuv7+e68/JFXoqIoKxacMjELIPPM4pSt68tAeBi9II+7OPIAVmrDyiAU68SHdap0C0Tep3xBRheJv4eqFYu5Ny9+kEbgGPxuxlewpZsqDjrhRwHNLz3Zo+KDVIiNRqhbvGEXUlhxUZlYtx7coj9GAVgEh4sG9WLUgAkLMS6TU6M29Wrl5U03H/w0LBecQY59i3eD4kADvs/V0tSvCBYB/gGXCXZ9GQgbT6dwR+WpkqgKZzUFYSpyBwgngL1sEkmERATlAQ8iiYZwGMjSX+SBC8TeNEcOBMk8XwSoMYyNXrq9vTalStXbW4Oy6ZlJTadY1SyAQ4GOz9RVGd6xr+qAHBPnzWGhvS69iH9EqOnrPpOOmDdq2Qmk4xqD0q3w06Gp0gC9OZE8Rb2bWkFxzM+QY0iZmytUFY5u9uTKPpVpZUb4S0gBc/MLUFdgX4WAI5xOROmVfeOMhiMhVAogQswtcpA/Lw1XGXUVokZ8fsO/BaDWz6DfL8zAHSCsoynq8kdbMxgMv0EM0lzAD4Bh9x7MtB1dROAfwDIWfiM5+2AIuQPV4bkV2lf62DC5+CnXtwFAOb1GUOfC66lIh2C5c0zc1Unydvk+Lj9/h/8vn39G9+wjc0tqfJu3rplb7/znpRfFDBZu14/jWt7aQ8uE9lz9JxCCXsGQK08w1QBFWN37iYzmE/r36Kop/zfbbp5Rl4U9ATME4G6fk6C64A1QKiTMvz3vBjgALf3T1OBpod+WIPFvuY2wJlIVNS9MZ+8Lhe92MLKuJrU+B7ubNhqL+XzO/XZ1/jvs2YFoMCcp9+WuDq+x2UBMq0aM9nR+gu1jvo/qed39CzmQrj/2LfF3sYe7OREqgwxl3EKkGU2xcMee/rkid2/f88Odrft6uULAoApdN395GMV9wByUEwCoqFoo/8vBRkKdX11rEtdXYFCLYudOgF9ysR547bOWSQp1WVlz/MsQmZCl0Qff6/SftRJB9FHu7L2NS+CvFDYllbWiBL3Cls5z0tXynlxtai/xv5fVVF5H28SdQeA8zzmWjIpxZUBZQbnpPby9rH6P3qBH2VtywHg2GdSod1fr9sQ5I2TY3v/vbftnXffUa/Rufl5F7ZxrsvG25VNqZICRAQ04VkeHexZc3DA3rhx3SbHhqzdMXv85Jmtrqxqr6f4DTD1ox//WPZ3PLfni4tirnN9WHtRyOb6mZPqed3nr5MNm1Rx3hMY1QBxAM8KwA8i0eTkmOyrAaOePn2mIinFNu5Z/XxHR6QeRhUDC5/9CmY5BToAPmII+r9RsOW6AIBRAGA3zZMBTEaJ64U7QAzs470Hcat1YM2RIbty9VLR15U9jbGhcMkcp+jE/nn1ylXZ0zGfUTsAAtJztn+oIbXn1taGCmT0UhfpbXzcwYq2Kw+ytycxCqANxVB3N4F0EWeQiF0UaDvq/+oKdLePnhgbk4Uz70nhHODx+rVrskj8hx/8UNaNgxTvZMzgc5qCm/ayzrFNTY7bwsKszc5MCTx+9vSpAMypmTkbGR9XX2dshbFvJN67cfOmCuxLS8sqZt24fl0qm0cPH8udRSQ/kb9Cpcy1ohxv1FUs5OvwoFUUzIhfITVgX5z22/wOe+qtWzdEgvvJBx/Lajmt4Zxs0hWBbH6evrrEwZAJUFgPyJ4SQJp4jII0ABsEBa5Xap1jiAx7Njo2bm/evm3jI2Oy4Pzss0/0vCnkHbRcOQyQ32gQN3YFyDM/UB+xDukTPzU5Z5OTM9qf1Ef66Ejjx7NALQVJgf6Ve7u7duniFXv+bEnqk9/6rW9JTYft89YWKpYdq/XRA3RQ1zU7M632KIzN0yfP9LxYI3m+qv8rakv1CXWlFUVJxnhtfc3aJ4d25603VKzn85+jPGl31Et7pDkilSl22zwr7pf7QpWzvYfFekvFSu+V6jbCcggJEKuqBC2yk3P5WhX8y/Mk9+AkIlQBMd8EA5Eq8iKPvwoQtwIAn7GA9g3Uo42oTsqhIUGyyGWqIHASQSvMNKf8xUEj7l4Aa0X4kaFW4SicbXGSYOU3gXJ9ahpy66iKrbs7kEWwLu3R2pNirntqV6/Qd3tSr6Gv+d7+of5kS1pdXrfB/iG7cf2mcpu1jQ0nUdKv/LDlZM5uV6oq7VntIxWeIdGyf/i62i9UseydIrXR5iLiGY8ZKudhgsDKnZK0nO42QVoMMpPUWTG+cpUI6+YkN4mUJ7AjC9sOACuuKfrLh/Iuvs/9ieQCES2BzlCZ+/xO++gEih2gkGWqCthOQHHbaAc0nUTshLo8s9mLvAUFwLWDXgme5jRMVw2+L7vYiKsgNQEAyEUL0L0P0P1IyiEBKBBeGgDSZvsHWKs78dXbTiTk6nba/Is1lkSpjEs4/zOOS6IybhOQlNz6Pud2CaIHK9wdcc7l9qzxBM8FQokYF3Gh1obXAvgszjjm4fvvvm1/9Id/qBweQtZgc1hzjlYPAMJDw8M2Mzuj9hRcjzslOFncW4QE8byIz33xuMFWjLeGI0iMIo878RLAcHt93Q53t219bdW2NtelbIU0Aaj4W7/5LTnLDA0xzk5AxMKW3p8f/OTH2vexRX78dFH9XlHJK26o4RThfe5xnyK/uXr1op3aif2X/+O/2P/1f/+fdufdd+3mzTdtZW3X9vYgip7oOUIaAwRm/fgW4QQ9j9scVCNnm5wYswsLs9bptuzRs3u2f7hjgwPkWifWOty2gQFsimes1dq3tdUV1UoG+5s2NjZlzeaYXCBQA+NigjqYmAV1LHEOdvLkHFhdM3/nFy5E+4g+kQ1waUFBDbgF4e8r778v4B5C3Nb2htYW6xbnChE/Tk5temZG1w94JwCKPEdEk0MR5zbWt6SYbR+d2PjYpNxG2u2W7e5t2cBgnw0PD4YaGHLbhOY07YJwL2kO0id4RuuQfQlHFshyxCb0LeZcAuDDHY5zkHOLtTI5PmlvvXXHhkcGbXdv3Wr1EymBAcFQANOSoTk4IpIMLRa4XupC3W6vzc9dluJze+vADg7IW2MfgF1qtNRAKUlvZScAuwKXfNDdc07t1F0HVM8I9b4U7v68FZMFMYbX8z4Zy2Uuobi+UlvKuEtnYqw9xWOheFSep72dWpaDYuQ2uCkUpOhKDux/LQsYWr0FudjPQT6fWIT7kuUuFt/RGod56iSReF20MRCRNtrhaC+it24QhkQ6DftrCKEi3SDOUMwK2dRd3tSrGucf1fVc+LG3y9xysE1xktrBdQUqZ97qbSa4b1wRiGsAp2tBPnDi51Bz0KamRm1uftKaw6jUd217x8ml3BNqV/ZmVL7E8+QazNvdXZyFcJSZ0HsfdyBcuPMEdUG5BfX3i6hP/Q5CKSQYAGB+zu8C8jPGWKjTboO/s0+xbojzuQbcmhYuXLDJiQntW7s7O4qHITd2ZGc+oljUY68t5Tob69vWbhEzmwDXbEnVGK1ZT90lEE5eiLoXcxFwvEb852c0RD63gfbwRVuS63T0DEj68kxwQpK7s6jOdMJzFn9DoG/moQKks8XYS3MvZmCWdyo1qPPgb4ZkmeNm+wV3NSjB3aJGWs25Y11EYBYuNF5fyVrZ59b1KyXDV/5Ozv2Xrv3LAh4+Z9Bef/ulEXgNAP+PMyl+Gg73P85I/P/8Tl8GgDO5jhs/x8A+PxxfKiD7BSBwud1/ecrfvJdXAsCVIoIORVknKRqMJCIORY/q/K0Ki9fyxQQmFItIvASWHrtaqlT9Vkc0VY16s6QFF8rVIqAM8CE+NA7ZAH2lgvTrJGAmoHRlkqscOJQJrggsUCbJjpWgExAleqFwnRR3nbmOFR3KL7fRonBaMCFRhwYYQYGcIB1LvOvXr9jK8qrdvfupimse6LpSTMWGE2fwycMkn3lYHQsEzuu3Xrenlc9rAsWeyMXLgpXmQHsWoLgPCtmyNAQojoCaIgCv474PD/eKcXU77BzzDJo82dY1Wq8KvowlBRSCyfkFFMDTtr29qQSMniowHf25xrMLdKHar1I/K1QW9OHt19gL6JKqEWDL+z1pzqlPr1tx5/UXLHVyHI0rqhrUYG5vJNBS/bMcEPe+ol4YT4VaBmvcoYCTALOkYqpjKUgByxPZkxO3pi2KL9G7w1XbZTWwGMNKbCZVbUS7VcvoUmH6snnfSysiA1i/irNbUE6EBN8/NwiOvr5KyMK+JtTPaRFYsm7jcxR8euJZgL7n3l/Pm/kTz72gksRlpgq44KEH85+xdB5p9Hl55XU7AC0ruQCxXLEVdtY99PXpd+vCXopCFEy8mAaAQp9q+h+yRgECFi5etD/9zp/Z17/2dVnACiQEAI9+YF4MqhR+suAWwGMVxK4+hVeNTRH4x95Y/Z0qyJesU/952OXJ0p2e105E8DlLUu4saZJvQBVXB0JOwGKxJsUUfYGkhmBN0Fc71Ar8m6ISBedMmikc+LyO3nJn5pZfjwrq0Wvq/NTjtefXdgFaFsdo5eRKdBQOtAAtVAOw8kMZHWtMqmLZbQF0e/+7XH/ZT7ccz7IwJ7VD2DCqmOkmzb6+Yx8VKGA9dvfuJ/bd7/6dba4t251bN+ydd97WPrO5uSG295tv3rH5+XmBMfcfPLIHDx7b4uIL29hC/Xdi2zv7tkVhiIIBLGtZyQfALQa6E3P4phclSutn349Ly/U8Q5JhfB4ELlDa8sAuLD+LImUF6PWjONX4WTROB4m0BHWFXPEVYYX3P/KiebYR4HdSXVcUx3vDohKr3IMDFUlgvnO+UoQAZKMo4z2nvPgEAJvKAt4fIHRooG6d45a9+/Yd+/0//APZNvLc0npe875wB3G7b74gW+3v7tqLxWfWX6/ZV957zy5dmBMocf/+Qz3HqSl6mfYKvPxvf/O3dv/+A60jbJzTKYIiB9MS+ziulXXFF4XzdCXh3AP8RWEJeMH+AnOen09MjNrFiwtSoy4+X/SCfudUxZRmc1iFSC9quUJ/c2tDoCEKVT54fW3dWgf0vKyrIOwW0JM2NTmleYvVsPd6goBAj2D6+aISaErBW2/U7PDoUMAdwwSwRr9WWhcsLb4QWMZ8RtXJ3MfOENUz14YVMMVKQERUNhTaKApNT03GfO1Kqcnz29jYEhi9t3sg14bhYdRBHpeMTdCzbFiFf4BAgDmUExQGmdvMD+ylb1y7prhk5cULxQs3b95Uz7Pvf/+f1Au3OdzUuqe1BIU75hpK1d3dbQHAN25ctUsXFqSieP70qQrIzdEx6x9sCnCm0EVBmL2f/n0Uw1+8eKExvHr1ms3MzurfxCuKB7BZlesHPcZdiQ+gIwvqep8rL05PpYYmJgCcp8DPok5LRBTAt94AAF61Dz+6ayMj2AymU8upjY0NWn8/ThWcVTUbG8XGkL3gRMAAhXWAefaQtZUNFfFXUZHv7mseQTAh/rx9+7bduHZdcdsnn3yotYXqvnV0KNB8dKx9K8cGAAAgAElEQVRpE5MjdnIKYI9FM+fEqQp33dNeGx2dskZ9SMoiCC64HRDHOTHIlVgUW9dX1+XYQ1Gf53Hnzpvaw9gvHzx8Yq0W8R1qnEEVKhkXYmXeE8Cc9csLklwJeMXcwJrR+2L73GP9Qx7s9nTsrbdv6WzinukdC4iECov+i4z35ta2nilxOmsAlTc2jigpsSYWWBiK+7TBFXmsopg4Q14ratJOqDmjAs52DeF+4lFxOlSkwjdeE33sRPI6DwAHoOSAdNlPz8G92JMrB2pxHZHb5DmaBKsz0XkSg6QezeJpxNyvqFw40OXnOMBAumpwLdh9z8ygtAOgB2g8lOKQeY3VJEQD9jyPwWrqTYkyiDU10D9kezv0/py0N27e0khhc8nzke26YmdXtKFqSvtuFIiA+oC9o6NjcVa6Wg1yCgSFJLz5c/S4qCzaZj9JBzxSKVwCpCWRNUkA+X5yRUkQONrsVJ9vlTBVVSDzPgnCJACMEp15l04XOd8yV8m4P0l85B86+4XaZ96crljRl1PEMs9jILKwX6Lodxtub2eQ98JzLQAc1L3Y/B4fi8TShHAE0QgL7iBFqD9zvDfnNWsKgsjG5o6TAcMmuQBpwxrb1bru5gHJK52Usp+kF8VN61G91juQmz2OFlEr3FDOFtK9bJAkwyJOqmOn7YCSx/Ie67MPQrjznMvt+rH/fevNW/aXf/EfrTkyrHMfAg2uN4svlu2o01HdgTZDOCawz2K9OgUwEvuDVncRX2Y0VDqhZQ9V5ayR64k8QH7a7drTR4/s4YN7dkjbkA4AZEugIo4Pf/ad/8l+41tfl8OJ468AOV3FJt//3nflQjPUHLW1NWyPD2x0YlIg8PDYmH3lK++LmMjv486B0wh7/X/+3/+zfe8H37c333pblq0PHj6zgwPmNO0PjmSvqv7zobjXXFTMT9uUrsFpgOBBPLK9s2FLK09te39dfUs5j05OWtZq0U+0Ry0KUDJDFOKQmZqkl/y4tVooGnGFeGHH7RMb7B+0yfEpkd1ZS5tb67J+5tlNTU9LcasYUj2xO7a+sW5bW9sC4XBne/fdd3QG0QsVpeRB60DxC/E3ew/3gP0z82p9DUvpfakzPS50whm2z6g4WVoX5i/ajZs39P47u5s2OEQthLXnds/044UwBGGCuPz4qK1cEIcQ9gas7ul3TkzAfgaxjDORmIYzClIW5KrLV67Y7OyUHRzu2Moa7h9DNjU9Zo1+ziNASWLbri0vrWpdDA4MyxYasB4VMHWx7a19OzzwlgiycT6BNAf5xXul4qbAfKOOIxGFHJT25SDDOmctuPo+e5jn+VKUlrRvpvtBtbergN4AtxL81YOKVi/KtVNVHC2xuEY/R6IeGEvGuRzl4ZN/SwAv92ZX3JYOd5znPGvqJMT0rGs52YUroLc645xzEmjuzwUxKq6X55iCB16S+7LiSDmR+HvzRS7icT522072kY025IkAgF05fFqoijmTUME74ZF6WL+7d9TNmrTt6Pba0uKK4mOIMmMTIzY3N2nNEfapPTs6Yg1Tk3InBqnRBeS6Ox1OHoC5PDVieAGmOMEcUyckfhwMJXJd4DO1Nuzk6XvdavmZRo7CnIdMCOGK/Z3xYi2ixif2Iq+hxqUcY2rSOq1Dq6vFSs1W1tYU2xNT4+7i1tCsG5w9jnStLmLpiDgLqH0MsZpxrHtQxbxnvybdZc+iXKz+vsohu1ZvuDsWzgeUxvgZ87y1f2qndHDiWho8k2ivx/uFSoC1cYplt/Xa4ETD+nrrtr9+YCfUlM+V7cvEtpyWeW6+Cvwtfj9iQ8V0QeT22oO3e0pifzW+rJIcXFBRtlarXocLol4O0MpaRunWcOZ6gqzsxBePa6tn6ave88znvv7HlzICrwHgL2UYfyXe5DUA/CvxmH7xizwPABeJdjJC/y0BYJ00/n9nAAY/3lJQWdx0qnd+0VH4fAD4rH2QW8ymktMPen2dA4ur3CQAoEa/J7IEs7D7/bB29aAnj6mI8lf6geY9bR1YqtpPnjnaQ01cfi8BKwJqkjQCQIoPKu7ue0GPIIiAhiSEhBwlDEVakgBs/yhk8pXscWeDu2WnCgphpaxiQthu5VMDdLp964YtL6/axx/f9eBbfWWjIK97otjYCmDQn62zkgFi4r8AgROU4/sk9AKvoz8i90TSfXS077ZWMY4kEIy3W+Yk+9cLWSTVsFw7WDQWxS2Ca5IINRSNZ8D4U6h0dfXwMJYxXvSl+I3dzvTMpAIR7LYYy5MOTHJnR2eyXMzRQvkQAJsKN/Rf9r6/BOIq4rWwWw4YUcxTrFe9h47AK/UX8eedhZVkZQpUCdBFSgsBScyDAL1eBYrEugriooqMMEe5T8aJ4vWrAWDuMcf2DD3jzFpNW2UHf+PCK9bJwsPLlfTSUvbt4OXEqrroSsGJ9wnKe0/A2VXCDla76i+eT/RpFPFBz01ykrBxDgJApddo+Zllj1fH82G3Zx/p+PzyKfo8Kt4ngGhVf1z5/vlcRr8GgTV1V0+w5mTFRp+0Ov2oKQCjNPCemAIMSdLEfN3TGqZ4gPUgCfz7779vf/Zn37FvfvObNtQcNgwJ6Nbo0rNKgJ4XFYltMa5ntp/SNeELbqLcr+NMqQbs/mi9EJ0KT+axuwJ44TMLzPwm949S8NO7n8l+Na3cufcLCwt25607KuZzL+xNJFQUVRkL+poODYYKGGarCmpkNa6IKJ5DTCivUZbF1Oo2f3aeBV2nKExXyUDxHrHnl4VYJ4rI2ruwBfSkzxOdGJdCmVFVAPmZ49cTFmUqcoW9f+wB6vsthRg99RzkhiRCMeb+g/v2Lz/8R2vt79g7b92WHSsKyAQ4L1y4qATaE/2GgJnFxRXZvGLtDyD8fOmFvs/5xlijCKLgSWEK1Q2vZ34CTjEvma9ikseeo8IDBctIrFP1nP3fueAqoJ5HrT+ectfI3/dit6+Z6uuKZxiHd2Fp+YpxlmMHxV7tyX696WDB+8jmTwWcXhscGtB1UKBWETyK09w7ABD/5vtqkxDF5SSKUKREDTs0iK1w2775za/Zn/zJH8ul4Qg3h3i2RT/r3Kd1BjvYvrqyYkvPnmoHuXnzht24ftWVQTt7OivoY8v1Ac79zd/+vX3wwYcCRE+8Oq1k3o8TB6opDAFcA/5RkGRtQQJCHZzPDtCaQvrW9pasfVEAU0hBzat7Vo/YXT3z+bk5FTHpZ814UpxZW1+12VlsdmdVTNnc2LD9nX1XSTJ3TruyHgQAY80C2AKu8Vq2BPU8b1LAGdfcOjpuqd0EBa3s8cv0T3KHetx2OoXaiWIqBWrABQDgozbWbx31tUPxeeXSJVktur12R0Vz9u+tzW1Xsqjwk+SxHvVblNViFH8AsQGsUXlyf8RTXCfEuZHmsMBCVAd8D1tj7vUHP/gX++yz+2GN7XsWiiDmMCpnCmGTE6NS/95646ZUVE8fP9KzqQ8M6DQDdFJxUn06sZ1rSJWNioZnx14P6QfrSZ7TuFxd+lX0o78X/QxdPQcQE73twiIQ+2ruhRhHcyZVaZ2O1Fl33rxlK6sb9tHHn9lwc0SEFtQbo2OD9sYt+uP22O7uujWbfTY5gSUkex8uDd63lh67XOfqCgoy+iligdtvnTbP7lTKQfZ2is24sDx+dN92d7dsdGRYzxxwtdHfa3TP6BoAMACqAyQAwD2GAg1yg/eKU+G3i+XzoU1MUaCf0t7HM9rf3RcoRJzOeEFwmJufs0ePn9j3vvsPdtSmPywkCNaOKzYgWKJkp5CL1SexE8+DNSzFyeioeloDoLNuhgboQ30iELevUbOLF+d0dmPTTZzH70EiaQ42VYhEhSUlfm/NwYE2bjNelNN+1FNTzM5r/LysxhgZjsXpVkmayuzG7YVzz9R+WekBXMbJL9v7nSfrlMQ+P/aTQCU3lAR+C3efyrVlehfnXe7xeS1n078ApB1TCvXMqwFgtSGgVTUF1XBRYA9IUuSg8qMhxU+4EjH1Bwf7bHxsRM4G/Bxbb4hQKL6bzVE9j431DbWsaR91bXpi1sbGJ7VHQZpg3fEs3PXBVZysKfZV1l1jYECuGoD7nJHaW0MJi9oO4DiLnQku+pFXKmqcS5bPmmDA46ck1KXKM4Mv2bFHf0QK2Vl4T8vhjL1yThRgcmUeVJ91mXu4M0U1ppNdaZz1ed1pH8zvMUcU04WzRhKxXBHssThfal8RijsH9PxzRGQNdTL3wRzjd/kZ68qtT/2MxGZdFs/RH1gKsiA5cL6j5CQvV1uIIOfmmMuSNvsiZ0ukPlRoDeXLfqZhze7tLTjn1Y4jetfzTM8DwOl4k2lNOd6+73IOi2Ad/Y5DFq19UGc19rjHqAUbAhumJsfsz//jn9qv//pvCCR++vy5fXz3M3uxsmoDQ0PW6XZtc3vbLWT7+mxmdtqu37ihM5v56DzzklCd8+VMATDWpJyi4lm7m5nb5p+ICNCxoxb911HUbUo9C/h788ZV67QhQ0E8pBZAS6G2ffDBB3LoAPRZW6MPetdm5hZsem7eBptNe+ONW/bm7atW7zXb2NoT0Zox/u73v2f/9MMf2sVLl7X/Lq+sW1/fgJzOpDyv9yt2GFDNxR1HFPsC05x2rHUACWdfZI+lpWd2996H1jo5kOV7+5jzkrYHkE5PRVTj2WovHiL/n5DNND2jUf8uvnhhI80xmxqftsEBiE6cOQcCnNY31nQ9iqNHAaKclEo8g6KQs4KYeXZ2Wj3kcR5ZW6Pv/KrATVTEgFScG9zH3OysYjNiPogXgF3ETDgIuXIXq+od/f3a1et6vvTi5Zw8ah9IbclY4MKi9lHhKsD8a4Vri7t9najWgQqYz8MeFyAsHS0A15icM9OzNj+/YHt727a2vqjev3Pz03bx0pyIjaybdov4bsf2dg5kI3t6CrESG/1eGxudEkCsZ9/y1jV+XkCOjVY/9HCW+hPCg5Pi+CIubLVbRV0DYoSv2UqdIAsasW9WbeQzt3IXqCDsB4GpyAOJEZweFcmWnx9OXPW1KqA23r8oDGZeFvl+OisIsA1HACeWOqDGGeGq1XAMCLKszqx4L4GHIponqbXsw1pjP43e3gMQZtgH1WeWmpvXBHjGrPW0h4b4xjxlPrLnMj9FjtzeEbhJbApIyj0S+1E/pMaFxTvXqd7sIT5AzTsyAmBbs+UXqOGJVfxMnZmdtPGJYVa9HR+3rK/OPUNqAUQ/FinLba9xGYIo6y0KVM9QPnuqec6Hjo1NeDuAY79mPtfj1T47buNktG9b25saS0Qnef64w8aOLS8vaQwhljIOkPBGR5rWX+u1C3Ozuq979+/b7v6B8tlDyJz7+zobaOsyPj4llTznBCRV8pYHD+/Zxvau9daZD+HyF3mpWz5D1HUwl/7kfMmp7QQbbtwm+Dn30bXjXWJdr18pj2WsiFmwtSem64vc/pi/12xselhg8M7anmL+VwE2ec5Vz+1qHFEpLeS27zVeDyKK2rKTzMp6TNYn8nu6L84S1q/qT9m7/mxlq1rVPwtGV3/vHAh87saqr/OYsCTAlzfx+m//GiPwGgD+1xjVX873fA0A/3I+ly/9ql4FAFeDIC80f/50+FIVwJXso/qZr/qMLP9+0bX9rIP1eQCwA0dnji1/yzPodFfFv+LrHE5N0tTox0rRe8PBqvQXEHw6kEPwVFUEO9vKgdBXA8BnD0wveAejWIpFT8AJrqSUib4gFMQImvi+rJr2tq05PGbz83NKqCle7u7ty5JGABM9mEIt6b0A6UXm/ZsK9mSwJPXvzrFdu35dBcGlpRd27/5DgbUkhiV7q2ZYZnZOKHIEAJOA5xkVsPc7EvNcCX+PkhjUOWlDSYEdBdODhw/t8GDLCyAE2XUUz7AG+xXMZvEo2e+ZtIdHlOAn+g2hHkFR6/EPKloPnik6NhqwW6c0LgSA9EkkeeMesEUkOKbwKCvXChqW7LYszuT8UZBHr6K+miL9ojjTaml8crxSBcy9ZHHEgQ4HjspgK1XlwaiPMRWIX8Me50TJN18UUzwBDLAp2OqMh1TT2Hx2YCsfq8js9tbnFcAUDZyk4F/nQOAiuozvF2rh+O0AYs8DPOfX7HkAuLJFnGFeVEEhnwclsUJLNvteyU41esWFuleFnnMAsC/zysJ2im98JwNkHxNfC9iaV3vQlXa1uY8k2aNQTstRIDKFV25WntzpWgKM4hllDxnvDezKDAqV/Kne3tgjywraATHuzZnHsHo7Aov+5I//2L79+79vE9OzdsCedK6Il4/zLMmlAvi+dCq8GsbXWEsEkzbd+fxLIkPQSgugXyNdsd7OTZd9i/6PP/7JB/bw4UPbwWYVO6rolTc5OSnF1u03b0u9pf5zAlEORdpg/L3wBZM8WLP09NQYn9vEKxl9lbRasmeDpFHYEr48c8ViDqVrOhRkEdznpCdZFBXy+0lSqbJ0UwGUr3F2LnMj+ldH3+kYak/OQ53F90jomCfMCwgdjNu9z+7ZzvaWDQ/123tv37aLFy7Y3bt3NT8AsAAh6Js6Nj4hgtDgYNN29w5tdXVDNm4bm9u2vLJmG9vbAkqw76JIzt6RoNuVK5dkJf3gwSMl8rI+1VnkKlmKDBRmKJpjBQaTP9duUVRO5VNliykUS04pjn7qfla4S0cAxJVjslocOgsA+z4h5nKAJ5w3rmryHoT8PnPJCyrey5HP9bPF7eVOcc04pfhMgaurAotszEOZdCZAiAKSCpQNrrljv/u7v23f/r1vS+WhXsFR/UnFcJ5VuV8yJ1SApT9z9GcSGYDTjPUehXJe98ndT724sbsny11ZV9dqthegKfs4ACjPhOIgQBj3RhGJ+0AdTGsHCpM8Y744SwFdUaSinJE6dB9lCipY7xF7/fp1Ab0AJgC3rDnUPwB/XD+xCVXtvW16FXtPO8ac/l0AagDJKLYAVgCjcSOZmBwV6Mx70aOT85OiJIV3ei9iE0chiXXH/GJ/kKJDxJm2xnV3Z1vFINR/jYGGdU7aKhLxewvzc3Zh4YLcOLh3nndzaETK2sXFZYGDW9u7QXwYsBs3sVauy9Yx7UyZzwAEOkNVkBqyyfEJ7VMryytad5cvXbA3b7+p/rT//M8/tnv3Hqo4D1gOAMRzYM6i6kW5NNwckBLq/ffftW9842v2Yum5rdCDcWAwyD1u14fCiB6yxGmDQ039XGdhb02gJPsg1wMpiPW2tbljrf2jwh2GOC/PNFkE1mkhgpUybTOwpoQo0NZ6QRWC/Ti9HpeX1+yDDz618XF6GXp7j0uXZ+zajQXrdPbsqL1j83MT1mwO2OH+TljhsTm5rT82uBsbO+q5trMDObBh3RMAGO8Jh7oeXAQlEwqt7c1VAeb0q0PdbD0ntrO3an11P4tZh8zBvb1j299t2/OnKJ83VDBHsT06Cqmh1wabQzY9OyvQgH7E9NBWEfrYlY08k/mFBSnaP/zwri2/QPmOEhEnHBBn77fIvglAPjMzo/vHOtBBHJTOrjZk7fAfoC1xHfss/fBYCxTNb964KUAbQon3QN7WM+Ns5k9i9l4KirK49IIcazcJUlnMLmKqtM87E8fkaernXbWgVrUBTgBYQF+clUWYF0SajGUzKtLnhj1xxg/eA9Gt7Ms40V/hMWVEVfFznf1FAdJbI+h8rr68EmG/BAB74FZ8lMBXiunRlz4vQ4Sck1ORSiHKAFAdHuxqTty4fsWmpyekAmaPBrR//OiRlHFXrl7T+lpZoZf2qXXaXZuemld8LaWcXBQOvS0O+zKgQbfr6yhsiSm4k0NAsGQ9oRxn32TsOEt01pxxnchY3UFgHYWKYXNcvHCcz6xU/brqyEkB5FFO4nVLZVde+VgnSS2KvpUhTDcMza0otmZrmap6zhVb3vKB+EpF/SBPJVlLOU3E5lK60aLg4EBnnoO/MaNDfSRHgiBpuXqYM5dWApCQPCfh5+6mUsbimTvhusA6Y80BbmUfYL8uj9/YX8SbPRcrVEHt6LCke+OeyT9RufGseVbk1CVRzPOLbIsB6CpHrVDzngWAPS4rFNxBtBb5MVSIArzJEWXPTw7YKzvd5PkO9tftO3/6R/bt3/s99a+kFcA//+gn9vT5og2PjRug0P7hgQMZgEDNIZ3nFy7Oe9snkRCrCzr3h0qcHrGXnGnOq7H4ntTETqBAMXt60rY7t27a5YvzTqro6Vp/vc8BLWcQ2U9+/GN78vixzj8cLPYPjmwX++e+htqNsEZuv/mGjY0MK24BwFlZXRFw/OTZc5uembWZ2XkbHsYBY0gxKDUW1NOu2A7FOuOnNgQtW3z+2B4/vGdPnzyQawq2yC/WFu3o5FCk4K2tdVtZX1L7B/pHMy4JPAFQ4XxDnAtpgJiG9hLYQo8MOWBKLWBrZ1P5BnsBxKDLl6/a8OiI5jcxMO2iULCmihxi0/T0lGKNF8tLindwF2m3W5pnEPE4/yDhoTgGJKY9AOtHjgTEznJ2c9cVWjBcvXpVxLa1tWURsdjbxifGpdSkXQ77Bp/H+YiKsHVIy5IdzdtGvV8uHozf8jK9hddFslcLlC41oX71OyeuJ7ba2MTxYEcK6uERSOqnGlfcMdibtzf3bH11W3EGmCR9Ynt7GzY7s6D2SJzJrI/sI945RhWKIxt0Ac/NuBaR2IYGtV8yfvznZxOAYvbV9o0/nWuyJsF9+RpMknbkXdGfV+v1nNWtTiidG4CNXvtK22ffa3xvTeD2fPYnwpPWLjGtE+r82qrrCqCWWNX3D+2TrEeUtarbqA+Mvp+EGcZcbnzx3k4gdpcnKYhpj9KDKrzt7llx7rHPEJMyJgDo7FtZI5vEKchMdSzOBcaZ/Zsxg2hJ7LK+jmodNfmg5jV7bvsYoh1k0UERCVGh7++1ZJ9MX+ixsWHNiZ5enP5OrN5wu2jicOafnLtwPMBBimtWWyMXUGR7M2IkrhUyBHE4f2d/VKwroUqfYVAHWYEYnjgMEh1nVT5v7pc8U9c+2LTm8LDua2ig30aG+u2tW7e1Bh8/eWKf3P3EVtfWrY0AotVSjoQdM65Cg0PDiutWltflHkP8y9ne18C1wp8dLjf8iSp5qNln05PTyk0475kv9CrvtE7tpBXuWCiH09pZZ7WfgUUMFOd8xmnpAMUcwfo5HSVzfiUBLP99npyVsUPGiE56KmevYoggNlSJ6dWgKudw4RACMVrzrkfnbO5HGYpVqyt+H1UBhZ+VlSs4izaECjlB7Ix/quf9S2vv9Tf+VUbgNQD8rzKsv5Rv+hoA/qV8LF/+RfX21s/SdM58RP7oZ5kOP681cwJExRGmv5zJ9z10Kq/s/BVXK/T/vUMUjC0HafyT4w//2xkAON68+LwycYq0PKK78vtYiGB1w4GtADJUFg7swmDjdx1Ey8/1v+V/wWyv3Fd5CGYRJ3voOoM48C0BfRQ5KUARKKPy4Bo4TAH2pASZnFDwQ7CHaidZoHwGibYKTQpMnYXI73mC61a0shyNAgIHOax5ir5Pnjyz5RfLuh5XpTjLmGCawKzTARR2a6gEgh0YI9n1PsB8UdAVE7zHrH+gbuPjWLsMK5hFWdHutO3up/dseWlRgLoHLRSbYZX229AwqjYsbjzJIEim8IICmi8xM2VZ2lbiijJEjGglkd67lb5gtdqA+obwXmvrbpNKEZdrX1pcUpFBttZnrIDTOtztnPmCecw4esEmLJ4pyEsZx3Uc26kKqGXRS0UAGJkK9oMhqOcSCovsYVv0QnO1RRHIBVjUiaJPn4ozHqjmLBOLXVY7/UqmPdE4lR2hFNwBoNKExFW0bkUjq+rszVkBfb0YmJbCoS6tzOksFJaW2a9euOW69J+XO1EhgQxlb7B1czvxSmKhFFQAWb1OAXdJtHC2qat/z+81ybrNT66Av6He12+EDbQHtwH+xrrxC899xUFz/xfv5bZ49OT0j67suV5Vi7kQgLbWm7NDRQjALjnAKBJGPUdF3G61pJ5I9CmCEBIqBpI7LFj/4i//0r79h39k3VpD1nFZ4KJSk3tfFYgsmKSVfTKT52Rj5g7qv5ta9uijFE8vn73K15GgZjFPRUUpKsKmu7D8oQ9U3RafL9nf/d3fakzm5uaUAFFsAdTk7QG3v/a1r6poQuHLFUidsC/dtYWFBdlEu4oaK+LzCci5eVgo1EuGb/kbZSLjjzj34/JP73tUJvDV33EShlt25+t9aF9WsFYTn/z8BIBlJJ72TFHQ1XyLOackEOsvgEr27K7Zp599Zo/u37PtjTV76/YbAs5//OMfyzoLReVf//V/ExhBP/FarS67N0Cwp0+XxLAm4QUMo/KHahXiEMm6ClPBdkfpCXiE/fhRy3u7TU1O6JlTQNe+XhS9UekEuz6KonnmnO1BGUSDYpmEXXZhAc0+W+mNrDPEC4Jee4w2BNHX2YutPt6MV/5u9uPjDEgFML/jBR1XBrOeEhwWG109f1EpuOUc75fFZi9KBXOf/VyWbNz/sdX7uvbtb/8H+3f//rfc6txL284Az2J/7H2+PaQVlqsQZIVJgSuAA/UtDBCYgs53v/t9+/DDj7TnS8VJbYtnoH67Te9Hurams1/OGfW67KNh6G9ubtrFixdkA4wFNEVM70/Z0XyamZ6Swkbqgc6xgCvmCQWXK1ev2liAHexDrDvOSawO2Zv4GYQr1DC+H1KkGtSZD9gFUOHnJDbjWNzVbG5u2kZGm7JFRgkDUMrCxxUAi116f7GVYdcsEltfXYVcxp/CLEUsro33Y27SA7S3r9eO2w6g0sJibnZOlpb8PnMdNdFRq6PxWt/YFliJ8p1xu3r9qgpB9FlGySqV5sGhXDTUA7TbVY89wG6e1eY6/fC2NW5v3bljc/MX7cOPPrFPUQCPjToAfHAg8h3PQoqpTltSx52dTfvK++/ZH/zB70kh9Nm9z1T48h513muYNUmcx9ixNlnPKKqIBTe3tsK9hEKqtwD4f9l70ydJzuPM07Oyrqz7Prq6+nrUBPMAACAASURBVMZBABQJHiOKHFEyUrOiVpRGI2ltP4ztmO2fuLb7YVa70kim1YiUSAIkQaCBbjT6qvu+s+613+PuEZHV1QAokiBp0yWB3V2VlRnxxnu4+3M44C8KnPNwXWB+s4XIQUb97Rx4QQHNeMplImz5mQvc51e+/CVbXlq1t956R4AsD218YsgmJ4et0YuN9zKmd3bjxhXr6mxXrNbT6A5b3BPFhFJWb+7Z4tK6raxsW+2cfnV8lpPSiOfo+6a+cj0AQHsCcScAAsYnbWeXublhHV1pD0hRe8/6e8eso73H5p4u2dyTORGDxidG7fjkQITCnv4+Kf25p4cffSRlJku1q6NTSjnOGOJiqdo3dmx758Da2phzqBM9BkMlzPojrpuZuSoCBMV61jLrhGK/HICkVjxzFWinW2pTtKRYz/p65ZVXNKfYS9hHKLoC8vcPDmh/XVpe0nPkuWoX1KbfZvUgaWZc7rFXqmTDFSXym4ynWshtcaAkAKw9Tmr8M6lZKSZnXJPnektuVKY7ET2VuWAS83zXKsmJ5T5WIe1EfJDnluLlIJiWZ27lvR1L8pDJ/yfIP9VX50HBfupnAV9urQsw22GDkAHU93zH+vsadm12xnoa7OOA9w0NM8Vx3n5wcETPYnNrWwAGAHB3V69Ucuz57OuQJSjMAwKjJAKYor+3ivCNbp2X7BF6Xqj39lHesde5pXG6CGWuViVrRnjgvxs2oconWLO4BQEeRMsQjZ/iWo9N5ARUUWX72CbIekFBF7GySEwV144iBoxzKdW6eY08wiQ+cT+KR6MPazoLMF1Yh7jaQBqCLML+yOshv+S+n3MnbVj5jASOOav4cocS7OppV8PaLJ2znJDj9qDldft8cEDbCSbiCEXcnmd2xky+lkKpHnGc961u81wWa2YcJtJuPUhYPBCB1pzwRc7PfuCkPd5TxLxUEhZEQo8dnaTmMYD6Arfj4uBjxh7PnOH3h4f6pLR95dXP2ekZ49e0tY1N29rZJdn2ayTGPDuTywE57ODQgOah5oOejy8bVztXSAH6V9FI28EZrinJG2Ej7bEG7wFpuGmHzT175aVb9rlXblu9Rn4C8Hcs8JdchbW6G4DjwOCwQKMPPnxgHz2Zs/nFZV1/T1+/3X7ptlweID5x1gC6zC8sCvCDiEFPexzWuUdUcaw9B8T8S89I/VLPbO7JR/bjt39gSwuPbXNt2Qb6GgKoVtYX7bx+JnCIGGFlddFjk8Eh7Q+cn+yxWL5y7pMHQwYHlF5cXFJPzsH+IRvoHxQgRnzDPsOcAzi7OnNVY82ZwP4NAYs1CoBKrEEbA84C4qzFpXlZzuNUpB6t7XWD1Mp5gZPIRw8hUu7Z2Oi4Po95xeeJtLm/J1LEzZu37MqVaVvfWLXt7U1ZoQP8sk6I51TnOKe3LlbXh9Y8gLzIM6kpjmG+j49PaD4/ePDAVtZWNBeHBgbU5xzwDFCatUbbDMZ7YGBIfYB3dzdsa2fNpqcn5f7CHN3fO7S9nUOBwPt7WKQzV7psZIRzuVPnKtfP+Sgbdh6onIycnKEyCP3Dw+2K1+E0RJzE/qr1FAAwayr3Ts8B2Nu8vpRgsfarQKRS6ch65L0SFEsiNy9j7bFXAVJyz4Ds2ZaoEKFkohtvnPWw3K94vr6m3WZesXrkuZAhfa/weoxbVDOnvZevam/R41fvkQAwoLjszTmrPR9JpTTPhLmQ+5JI4uFQxHtxHwyCXGkG+vQn7jdbmz6XINZBtMEthnvH1Y/e6bQtYW5yZvIexDaQP7sbXSIx0Wpmh/ioVtfc76XvdG+XdTVwTSDnqbElSf1LbO3EHeoU1PgcZGftuNjBScKyMd9GqNJv42OThUsQcQlr4mD/yHZ3D/Ra4ivGgH7c2eZh/2BPpNO0faYWyllD3sN19Ha221e/+Ka99vprym9wSXr09LHabqxtbNj27q4dHp+IUImTwvLirp0enll7V7t19XpOiQJdvXixeG7gLnJuR9snNjjRbWNjI1L8b28Rw5/b2WG6rfgeVVR6o3aQ8UzWB/XtjOdiX/N82NdGa24c75mErjhfsKK+qPZVu4ToeV9smIr7g1AYIdVFR62sT+g8De0H5yFzUQS2A3o2R/unoibiZ+6zMaefJJcqkcsQzv/2Qu17cUQ+83+/AIA/8yH/tX1gWWf/tV3Ciw/+LEagrdb+MQDwJ19BFrR9j64m/s/b9C/Z2S/Mtpb3/BSnQ/X1n3zFra/IuoHXR+JCKgBHy/fzyG653tIuI1U6OpyjiAvbkcQkmezeb8vtZrOo78kpDGgHcvPEK1XBzwPi/QBNtTCKBIDRtPgiAaWoCFDKNVFUJWmQLSUKlyYqrE6xggkg3boMizwPnNUvg2uPwrknr85o17WngpRAQyrEbiU0/AgQQSxtGJoBAGeg6wV1AFiF7ALCSzAOKxFHjpxx7koHZzxip92hAJUgjnvlmp/MA/6eqVjDF3YwhweoK8y6e0hYenRf/A7Xxzhk/2OpIyP5hoGI7aOrOY8DtPOxr3fQV6RP3yNxou/q5MS4AlUsnyiAHx3SH9ABLE/wPZjCnsp7EdecMY6FX4DMAmqiL4zGVUGZA9kqaQU7Tj3IlOC6HbfAv1CmqSdsgMAKtML6mXknQJleqBQjEhBVoO3vo8Dt7FzFe1erew/gVE0xX0jGSIT4HNiMZxSk9UEOkif7PUEOnxfME7emSfVtufISZi1tB5+3bqvFQP/MjzmaolJTbGiR6BWgWwU+zvcqgNi8gBZyB8Pg9uDPBK/JZExQk9dl8UfrP62lyu+W20cJJtewAa850aD4UtbrFtHe/wW2aPT2VrHfgV0BzWqC54G7/9v7aruFrTOJURfx83YSaVT96vlzYt/4/X9v//m//O92/fZLSnC0vgtLnQQhS+qNxvFCsVf7fotK06+96FFUAN/+PT8nSqA7e9Y6iB57S1hd5f6YhVLWAP0rv/e976lQeGXqivYzgU9H2Ewd2ZUrV+zr3/g9FT1Y56kEB/xgnaLuw0o0FSE+N3yPaU1Gsjedr0O/9ATxE/iNMUo5hvatLAvEPV4yX6sz2F9d6UVb8haeWRI5j4tzQx/hxIWiBsFviW/h55LAAe0jUVCMfX1hbt5+9IMf2sLcEwE4s1dn7Mc/+YlUvwAe//iP/5+UCABLOEfcunVbxZq5uQXZv2FJuLi0bJ2NLusf7Le5+UUBGuy1riJss8nJCRWLKJTB+OZ7KLD54jly9nBPJIzel9CBcClso3Ca6p5cO+UE8kcmW8LYD714W9po5zilrSKFHrdj9oKowFNA3CBqqBibLQMoLKK0o4cg51UUcbOXVto08vmct+qpBUAc+yy/m8Cx9upoCwCw54V6iGHY/jdtfHzQ/qc//ra9+rnPaX/VOs4iaxTtc256PaD4aRS2vdCtwlT2/qSXV71Nhcof/OCHAoApyHEm0xOQe1pZXhH4AUBJT8pULXNv01emBDLOzc3b7LVZASQU3QCqKMCpL+/pmfX39uo/SBiyWK21+do6P1cRkHtB9cJYcPZS6KQHHvNgeJh+im22r961+xrrRjexiKumKDJx1tLnnAIjNomAbWA4W9sbrkxUSwn6Cm6pD3B/H+pg030TH1DokRqCuXV+pmIQhWQKsIC/Q8ODdma0dViVi8fI8IhdnZmxg30UqRSOOm10ZMxOT85tYWHZtncApjkHj6XknJyasP3mgRTUECa4FkCfRhdxmBdDsPylQM5/KMUppI0MDapYO3v9hj18/NTeeeddt1EPVQHPh7PZizfemuDo8MC+/OU37S/+4s8Ve7x39679y7/+q0BCvtjDpc49979TQB0aHhb4BHAI8Y21yD7PGpV7CD3GTpzYp60jLNTTMpb5zutRUSQ4wuuIpYihUNl94+vfsNWVNfvhD9/WvKYfL3aQ7e0oPM6sf6DTOtrP1GeVve7+B3c1dtevXddexb7OuK6tbduTJ4u2sLBh7fUe62hvCJzhhiDm1dvPbHQUO+VeESeIBa9euarnjBUlShNiSeYxZwK9BqenrttA/5jNzy0J3EWB3NVdt7X1BZuYgkwAiRC7z36be7pgTx4/0ligeL99+yUVfu/du6++r4xnvd5lXd391lbrtPMzd+jx/upnNjY+ZiMjw5oLkASdyAPBx3vU+36CZaLHkbhZOBFzT4opAGAK9hArGBMA4Kdzc1IpM5fWN7FBrYuslfEbc917vIcCM4CPPJdd2eQEoQTBPKYKoCnO7lT2sW7lAhNESZ57gngFiBa50mV5VwLErUonP8oyTqgebB73R1xQEOY+JiW9wDP24y/3w+IYL2IxuWegBgpnH3fTcKCAz8WiEQUwPaOh20yMsy/RdxPVGXt7U3Pfi60AAijie2VZzj6AtSk9ph1nReFDQRpShsf6h/RpZjxxIzg/FxDDwwAQyjynIAvV3YlGRGGuN5QyCWLwZ9p782mAFiI0BbmIvRSAUA4PVXvSiCmqfTJ5FkUv4Eqbi+LZVJ6x3usSJ7Bqvt8ampcRjvKrUJ8plwwSFGuA9cBZwdogd+Oa2LdZE9UYR2d12CMLuK8oyok3mK+A7u4qkmCL57D8D3sSr+P+neDs8QaWyd41h/O5jCWImxMQdQSq0gaksnaYPwJ0sMoP9xHGhBiAcx5gCgItl8FezmvkxHTibiIZs5fF/lwHDsayd8hyWTkk6r5uEZKY75x3nOdjo4P27776pt2+fUdzsgnxh1pCW125LwpggaNBKPIemDiEeU/rqlqSa8s9insjTrlI0PUrzN0j4QvG2cFFO8exY9+mJsbslZduWE93h9Vjf1STJ4EF/owgJEOsePzoqS3TU3d51e5/9Mi2d/fs2o2b9vKrL2vcIHb7/nQm5xmUuJxrOvsZSNZ0kA59L3HiHUcZccv56ZE9+uievfvTtwQAnx7v20AvDhtntrG1ZlY/F7CFCwSuJ0fhlAVww5k+OjohABjg3QHKtrBH3tS+PNA3aEODw24XfeSEGcYWIErEf7lD0D7CHUsAdbF0lgNKzaSCX12DDLQVdQ32i06dJdRmmNeME7bznCVqFdDtKkyAOcBf1gtEflx3mFwbG2sCaHjWxyfR9gDA9Ixn7PmjSBN7R+rHC2i3DanusCkVMZ+7sLBgaxtrssOH2DQuC9xTgYX0g2WfwhK/t6dPBJbmEa0vzCYmx+VIBakQu+zDgzNr7rNX1oyhhUyPmpOzlTiS2DlrS+5oAZhEb1+3PWcN4CzE/sHexvpx9aWDbr4dOHkGVxzfD/m+r03fSzy/y88BtPJ9EgIIQLKvYV6bpF2tW+pjPT16T65VwoEKWTsJO77/5bwrWyhoHkZMFadgpd+45+pq6RJ5cl6q7wmxzoKkkzYFfDy/o3Hp9J627rQBocnrZxBu/d9O/C4U1li1006FFjYN6nV9GldiJuYD7w0ZgvddXVnWPAAAxoGEWpI7qxzr/GJMIPJxpjFm7N2Q7lBxu9tTtw0O9dnQcK/19LLn8IyONB9ZIx7fN3XvvJYzoKe3ofoe5yjzmtfRg5u9aHp6RtbNtLIjn+dPyKb8ybilcwaxvebkKde0LfII9zo5Oa04y2PfEzvG8ahu9oXXX7Mvf/nLymvu3b9vq+vrtr61aY+fPLW5hQX9fX0T159TtjerdTAfye/O7fgwwN8TH3+d1THbBsa6zdrObXeNel/smxGHKR7S2ZMELf+5x0k+U3T+iwMQ8ZvmRBKZmfuXA8DVs5jnjh03D1Z1QpGYqP8eyTY+Lc01D0VsqltNdtat9ai8N723ak9+jexnzEOvnXqsmy6IOjrjYi6r2pXrshoRXvL3ajj4MeW/T3iXFz/+BUfgBQD8Cw7gb9Gvv1hmv0UP6xe51F8UAFZyFBfQCgDnIfYJV1fp1ZGvrB4+mQh+3LtcVoj4tGPyPAC4CgZfDv4UVxsBoQOiyekqAGAp/Oi108okduAzT7ZqD9xy6ZXJ2fPvhn5vZdLTqQSC9xWLGmsO9eOA7YaChETBkwIOdIrNKkR3deq6Caz5vWSKq0ASgJHUgVHMyuKJA38eZPPV39enfngU1UlWsEgi0EqgmNfod6TKg8GdhRtX3DqQ3QoApwUnv4simcQaO0B6kxCILC0v28rKgvUMDKngzGsIVrE0IhjJAgGBJsEQDFsKoRQMCFq4hAyas1+ZQNpDLIZQvnqvXtlBR9RDUkBASZGIN8CKhoRIVskZrIdCQ0lBzfv4ksSKHXd6HKCSNJD+Geor6cmIGOJlBc0TWgETDlgI3AvGKMmhevQG+Onxlls+auxkD+osU/VJppgTPbbEmKbXihJ0L3SQnBP8s6gpRGqMMrmJPmVuARnvCYAJ6EIlJQpRvF4AaABjusfiqwR/9bogEjx3hj+jwC+Vv5f+zgUQuAxALx5pYX1XcDAr79YS/KYCV6NQvKi6J7iyxa1Gc9dLlWuqL55X0nQAvcufC59bUED9GSrwlgVj2G1HQcjt/tx+zUseziwFdNdzlL1sp1SGPGMSchR35KIkstinzszO2l/85f9i/+FPviu7UJ6rEsmKfXAWaFU0rfSgSwUyc8oBrgopJAqOVbWRXqN5HQqDUBy0zPXshVsQcUrVLXsO+xJA0Q9++CNbWVmWUg+7IYr9JLS8F8z93/3av7PRsRGpS5IFDVN+eXlZiq7JyXElhz7/+C+ea6UPVAJuzzt/EhC+rKhdzOvqlPJVVJ1C8dPs93txNpfM2IvXkPtQCROmysu7C0BK8ZvzBFEFZkgcsjP2xq/sVz9++217+OAj+/1vfF1qBKy1Kayx5t9++8dSk2gPsZrNzMyol97S4rINDAxq3FD2YqE7ODJkayTN6xs6bygIyDoX5WF73ZZX1gT8cd0Af+zLgCTsYYA3Xow+KnpbC3QN5Q6z0dU4rbB5DiQ/S8A5b9rPIy/GeMLrILEDssehNPCCD+dfqmy991Q4GqjY7lb7Yu5rH/ReWhQK9ZmhvmW8BIiqgOrrlPvnLIB4lOALY5aFbFfaAjAc2O2bM/bH3/kPNn1lWmOe/ZS8ZhBPOff3VKTHI1afZ4teaZFwS414eip1Jufcj370Iz1PlJ4UdBhz7M0WFxa1b2DPyPVT+EzwgFYLgJGco2Pjo7ovgIyJ8TEBaYtLS3oiXQAioXblTOT5M8ZS8qpHIv3qKJyhAG/TmcJ5hRqYQg+TFEC0KfWWA8Ccr2yDUrccH0uxNDCIDWKPgJrd3W1bXF6QM0VfP3aIDSmbcRwBwKXIAyDJtfAZ2CgDslGIo6cugA5WvRAUuhudUu5QnGWfpUc4scWRlAfYQhMfoEZts/19eiLT2/NExXfmDgoKAAzUvigDFTuomEhhxK16B/r6dQK60+a5ra6sWqOr027fuWN3Xn7Fns4t2ttv/0SkFsVk0avTe5a6Ugwwn7jhjTdekwL4i1/4gubgf/2bv7H//s//LGUKRTy3OQ1bQFqAaIzjLBFQTh83LyKpEIg+irUWwLEDNsR9zF8HnLiH3F+Zz6wvbEQ53yGJvPa5z0mBjQqa8ca+z9qwsuy0/n4cRSi8Yg2HNeaObayt2tjohMg6DmKduZJj79CWVzZtaXFThWIsdgHcmJOAyqNjg9bdjRUqvdP4s12qNva4fdmBYxHrPT4PDzkX9u3slHjJ5wexzcTkqFkNC89VG5sAHO+VWq7ZPLGN9S17+uSJelvfuHnDpqemFY9iU8mzpR8vPStR/56fEQ/Sg5G/49gCOD2iucAZxRwgnla7knBS4e8i3XX4/ua2ipu6f0CBO3fuiKzJ3owqXj2z19dF1OT3jgCOagDA51L1sTfQB5Q5yjpJxZFILWGlmOdTgr46OyrgXhbRqzmUALBaTffB+q3a8yYY1gL0FnFPS4hUOV/LPKf6Ut/egrjWcvY+NxosiKFFNBYKYKfZVaNMz8Xc9piiPmPnp0bGKsQTnE8UwVlfqJnu3LqhfYb4lrWHBery0qIdyVqyRzbQxGIQoOBM7O3Q9xyCQ4f3sz92e1jiDuYA35M9bdj3Ko5vqynP0roLhxABcvQJPQWcTCcjzy8U1ylm9zwxwV310Ea5FmtWBCYVZMkPwikmnVjCtSnXNO/Js1VcpX6LSSxqJQoUwO8zBOmILxRkBEiaA1yGwZqXzEHOg2yfQE4GMQewjXnOucHzAwiCaMWvJ/Dp5I9SmZoAcj5/7teBVe8nTpygtjrks3J1cnVnkqC9tc2R9kvWs+zeAwBmblRJYFW7ZufTOXGiWCsK1x2Eqk4+4m61fDpE8RjtlAS4hiI5cuIirqn0XSxWSiXWls0oeVkXIEmPLE4BI9fXN+3WzVn74+/8kb35pS+Hq8OJHct6vObuLQK5vM1QNYPJ/CRBZs5A5mTh4BIWszn/HD7LoLIILz3zCJKqWlpBpzrBGrbD7tyctYnRIeuo1wyn07JOZLa7vave2h9++EBuMGxjGzt7du/BQzuzun3hi1+02euzUTvw3MpJjgDBQsCcgFwPsr0HWUG6CTBOwHub1c45C9bs4Yd37emj+3bc3DU7JS47tdPzYzs4OlB85+TnLjmLAIZDiuOqAT9xopBt+x4W0A7o+BaMupJWWdF+5xSb6B2dWTjgcAagLKQnMN+7cfO69nrOAp6/A2GoLzcErEJcHRkeFhGT2gukVa6D9YrbEfkOOWN7B4BolyyEd3e2RYa6fm3WGj2d9nTukch7o2PeokqECqlPz7TWIOpTZwDgPj46teGBcd3n1tZm2Pp2Rt9iB+y5HmpExHFbm+tSZNJe6Mo05Kt+nZtcZ08vhLgxEWggri0tLdrqyroUwAd7oF3UTPqsq7NXrkLsC6x5xpT7YF0xluS9x8fEzm73C5iont6xl2mfBdTODCp6Y3ubj7ARVou1+HfknNVczffKbJHkCuBcj+kOwZj4Wdgmt5QEGJVXROset3COXCLU/FxnflYZO4UbWvRU5+eA8Uxl5dbRizhdAZIs7YuGF1RI02qX4i4E6gMd/dZ5T77Pl/ZR2bv7WYCrDteluCRiBcBbCKDdXR0uGjk+0nlI/sZ/EDU5l8iZVTMQEcoJZany5DlTX/Q2QMR2m3puzFH1vB/uV9zW6KHOyN7prQu4BgjDEBUYT85c6npDw+7wx3irPcDxkWIkxmFq8ooU+RCssBTnv9VVHH2iJ/opJMNum5q6ousnfmdOE/vzvK9enbWpqSmNCWu8Rnx9emxXJyfsi198012RsH8+PrKl1VV76ydv249/+mPb3j20oxPOIXfkdrV1zY6bp3Z25IivnJtEDvEYaGCsYTduXBfhdP4hDji5+134M+pfZe28PF/cpcKss6vdpq6MaA27iOfUDved8Ntqn/xs3KTajwi01H6oL3qt1s9AP2/1RZ4RcwVHJJ2rqtk4uVFnnuas1wpdn1Dm2LRMqYK/5ZW0njvPVDmeVxirvvAFAPwxAfFn96MXAPBnN9a/7k96AQD/up/AZ/T5vzgA3JpWFFFZ9fqrkf/F+/o1A8CZv1aB7Na/OxOr5atF1fXxCmAH+Jyhn+CwW9zkqZZAcFrSOpxTqtESJH3ehOC1biWKOoFEl0NfFoDnWGR1y4KIwIGiJcoLElsPZmsK7PkdCkqwijPI1VWEhQgBZvaGo2BBgcL7h3hxSzZeJ6c2ODRk169dVZJKTzwAggxsE+gTECTGJQCwK9eysEGx7VkAGGsYV0zTZ6fR0y1bqOGRISUNDx89sr29bRsYGpGqh89JOxgCNaxs+NPtYei11q17dItJZ8ZmPx1nVnoxgWD29AgVMQVRVJNuUaNrbXNGteqc6n1EsuK9e91GOMkA/swckHWVoRSlaT9a2LR6gZagS0FUFEX1AAMA9aKDs8EB92CZ8+VWPG6V6a/N+eizNgFpJ0aXQKxeqSKRf9t7PQOAtHtRkz4m2AhRwNEjciY9wbMUCsEqBhhXwVHsQre2djgyQFGHYiqTVz8p/121Sb5sisfSq0KvxVIqXn8RHHr2jZ6/hqts9k+56VZUAM+Av8FA97Ev77MsnuTdu9UV5BCsymsUagJIDUqzkjuptFir+kxF6YWqlSmFpZrbmPuYq2hVrFtUhq7mplcPIDCFUGzRsq/Yq298wf7TX/+v9uWvfLWYTw5ghCo2pKVpUe1JuM/nTIR8XgcAnPP9gqVdkis0zyr9gFvWSvEYW7OCLLLRr49EFJsmigb0taLAhrUnhVoSGFjwX//61+3mzetS5knZjvXqxqYtLi4KHELdmOQVnkHZA7i8B1/qLTO1ILLkevCdKxPzLKxX5lAkTZ9yVj3zsvz1lnnUUkHPwmj+WR4xejNH7X0FUtDfwUpvz3a2d+xg70C22VsbW/bFL35BKsX37r7vKsQj71m0t3+gte32iK5Gp/CYPQBxX6BgxX8k7HzJUaKnR/tuJpvJGGc/Ye/mOdGLlkIaezVACJaYed6QrDNP02r2IoO+OgQOALuqnXFK1W1+P8fO2wAAAHvCWxRt6JutvcqZ0QLPoiqTKjsv6PjZwDnon8frUGF5kUnKzUiUWYuytDs9VaEhnSCcye0qfMbI+5nu251bs/ad//k7Njk1KSC0pp5/0Vu8wgjPe/Gz1KcL6zL144AdRBok4/SHQj3z9OlTqbnfffeu/g1wx2dvYUm4uKyzhnIWBcM8C1mGgK4AbOz/Dlazl0AUOxfpam11zWML7vMEGz534EiFAOPNXOKM5e+MjRTfhj3zruIHwGgKQrImF8jhz4BxLs/wmo2MDKlnFwU7rnN3b1vj7T3y+qXgggSCUgDFDmDLOgXJRo8IacwlCrAA3Oq73NUlW0XFBvWaHR4d6GeN7oYKYDxXbCcpzHIWMk8plHZ2dltHZ0NxB7ESiqwssFA89j7I3lvPi60NEc6kfBNByhVJO9vbUj1fnZ211974vC2vbtrd998PBcVOFD3pU+790Lww6v9he/y5V1+xP/iDbwpAfeutt+ydd9+1re1tKZadBDOg6QGgzPpVv884pxaU2wAAIABJREFU2wGw5eahmOXISWnHx9pPM1ZgDajHn/rrnWisIIagKgGUR5mBuol+v4ARjDkg+87ejvrB0RPw7PzQbt+5prYY77//jgCB4cEhgWkUeacnr4SajTVyJLD3+PjcVte2bXVl0w6apwJliXN4ZtdvztrY+LDZOfvMsdXqEIIgBXYJ5MPam2eIVeDgwJDseR9+9NS2tvak0KSv4MTEmE1MjFjfQLc1D3ess6tN4O9HD4khm9bR3u0EBezLr12TRTWxHwXHtfUNAaIAwKdnxIh1a2/rtv7+XvWKZb5wrlF4FPjW1ma7KFiIMaNY7ErHHs1HlCmpwGQseWasTe6VwqWIg21tckrY2NrWfoCynD6fbVhm7+0FeHVqJ4CJ9Knr6dG57qqn2B8KUt4Fi984n3PP9L3JX5MqWeZNEqiqoHG+zo+Y8sxs+fclOZ/HSsWp6cSEjFdLztLzj8siLKjGj9FnQrFyNcyMc++CAtgBLV+LjBXkl96ebrn+TIyP2p3bNwViEf40Gp22iApubU37dv/AkKxL19c2bWt7V8STA+ZNB+1ZAHO86I5TBnsEV6AiP1aiHZ0qwuvKQ81I8ZXzQUSorm5dP2Oe+VUqND12cgDYSUlhYy2Aw1vKJCk0iXle+HfFeeaTRf/ACnlU5yFAJj1qE4Roc/WngP9sB9IS1pQDrT2jAr5XiQT8CmPNWPB+AL/qh93XJ5IPezh5KgACr2PcNA+rbW4uxNHcO/tpgvju+OHKo4wx2d9YR3neJzECEBp1I2O+vLQioB6glJxTvRDjc7V+NQuezeOq6yBWmBfFw/2Cz3LL5rqdqp+px0VJrEqVYrHeYlydmOHPKsGASqYQlvx+dvX29AaxrG5f+eqb9rWvf82mJqekEibcOxVo7v1LPQQ8K1rMlCF2rNtwC2JP57zjzPIWF+76pLwixkZrXWMS6z5WsD9nd6lgap4ek1efWD9APzFBZ7t10fKik/yR8+ZEbhs4g6yurIhcc3R6bls7+7axvWu9/QN24+YtgZCy0PfmwRoejw94Xv58pIgvUhWvtWiJQW3SvdWso262t71uH9z9qS3OP7Kz4wPb3lhRz++uBiB5TaRxkTOszbZ3dsKC2PT9qclp2Rxjibu9uaX7Z892YoKTQSCV833yDUhOjOHExIQdHh/K+nlvb8dGRkfs5o0b7gIQClXGfX8fNS1nV69NjI9LjUyvUkhpT5480hppw5L/1N3HIDfxSJgHzGmsnglHr1+ftebhrr3zsx9pTV2dmVV8Sjstxi1rIMQ81Co4d89Ozq2/b0ixmSsy90XcZP34edorkhW/i600SmaufXJqyoYGR+zstE2tGwC6xsZH7Nr1Ge2bKD3n5h7b+uqm2VmH7W4fW3MfxwXO51E9Ie4PRx7vSe6gOu02AHwBpyDcsU9kfF/sg7UkOgeBKEj0gPhOqPG4SYBwWDt7Pu5LLON8wEt6l/Ja8iJ3iWhtaSaFr37RTyve00kz3k+d6/cxzjpPK0kkCSV63pGfiMxQ9Pt2UDbdYpi72RdcOUfEAVqDcsYK63j9vhNUOceyR3qVoOI5Dec5eYG3q1B+RH6P6raBqx15CCQ2xoqaoFtDo8QlRuH3IUuyDpPI6fuBXzffxw2PcWT+QLQTSQFCxPm5SFXjItrhcoYbBm4MvSLHUCOEOEBcPzY6bL19XdbRxVno5ymft72zLSBYSuSpK7oXiC+7O6h/D9X2hfWXfecnxidtQq2hjkVSZd2luxREDvZJHpZyU8475nhHu7322mvWD7FZE6RmP7v7rv39P/6D/ey9B3YskpA7Dejsjp695FgOzPsZpPNVlvRtdufVG2qdg2374w/nCtKQfvciYSrOXT87Y7+NCdvd22kvvcR7zUjJ/NFHD21zc9ea+yd2cuRz8ZO+mB8QbnNc2dc5k3FpVJ24EvcB/roC2PdROWxFDKA1hZsjLhchFGFfaO678KUYAw9x/HQIgsOFCnpxyRcJgZfeywsA+JMe8Wfy8xcA8GcyzL8RH/K89fobcXEvLuKXNwK/MAB82aW0zJ6qQjiS/5YN/VkKUDWJbC0YXP5hLXjsMy9p7dN48cdS2FUSmYLxnC98RoHYkgl7cq0LuFwB7K/OQkf06pVMy7+fwWoCeFWmWIkfVMfo2dMwD9H29m4V69ziwxmVJHQAvPTLIMEmoPXCjheJAIAHhwYVONMDhCSIoJVgumq9RZCnwmFY5PDL7djN1Gq2vbujAgIqsrGREX0mijBUOArao99JJr1nJ7Amyx7AnvsSeAMAO3s78kzv06n+qhRgG94DuK9XQA+KiA8fPFAwMzwyrOsmEUsQ2xWQ9BOhsOLjQdGaQAXmKfYxXqD2or7be7pyCzsb2UiH0jUDoqysSWELUy4AYIqGSoKLeRD2xlEcyTldFsx8XmbiL5Vwu4O6WGnJ3rICppXT0fvJyVYcdq/sk9wiS9dYKCo8CfIgzpW/UuQGQOgqoPi3fi3AXymdnameSt+ccSTeXCPzhn6TKBCUTLUDAnjilfNaHxyAeTmnqyWNuKNPCQD7ailGIZdVsbpa1nUE0q3XUH3FZUrMixBxZRO7sMGUILsD7IUCItD0TNpEdlDS12qZnuMSGKMr37HeCRAr0CYF2bKsSgA4n2/YP+tz6PUbdm0kKBRFlIhIVU7PtE7rUt/GIwE9ABBi6tdYv102eWXW/uRP/6P9/jf/QAPMWqDwzbWlXa6Szrg+t2z2sakG71VQNAP/LGID7m1ubapYD2ibffgyiU7WbGyJFTKDaDBFAQqWO/burHkKs7IL3G9q34IlTGER5e9XvvIVe/311+zgsBmWZ3W9BtCRAiT2qexd3tvagfWLteUsVrsSJe+3YlmeSszY3UuAvwT+M1m/rIhazMaiUH/ZOZgK5fJnuY/kkaMMNC2idJlepPN9hv5k7paAEvThhw8F4Oxu79vO1raUrIBetAmgKIe98/rmuqzXsA6koIg9fZJqUADDpobpDJjIV1ejS4QUFJ6ubutQn7CB/gHtw3wP1YGDWaZ+UZwVXA+g0aNHjwQ8Q8hJpRkFIO7Pmfh+euZXyZSOLYBCZfQ85DpTBcB7OWDpY+LqGy8K8ZVKR9YI5KcEeGWBFUUgfseL4F5053NU3EUVzGeFnaN638pmWM0EfRzUH9DJUsmU5j4AUlnXrjSmp2SP/e7vfkWqdchNWPfq9VFgUsGYQkOxXbZ6oFLsdUvYmvqWNvebUlWh9qYIcv/eh/b97/+LLS8t6zlQNOS9s5jDact5Q6/ZLJzz3Pr6ewU2AvJLmRXKiixkMR6AsnzO2vKKCgUAWDqD9wGnUNR06nxSQfX83F0z1EvN34/nQzFUCgvcJlDPnkQRjv3nxMcU4IBr4bOxWGTP9X2NQipWhhRFsV30/Y7rpbCMkkCOJG01fW9nd1vgAbECgAtzrHm4LyUMwKX2PSwSdVZiaQmxCtb9gQgkKBsmJqelel1b21BPRsaJwjb3sL6xqf8AuCmO0QeNootAncMj7608Mqz3Xl9bU6Ht6vWbtra+bffufyilJ2uMNedFT7cS5NzmWihmw+afnppUz25+Hys8QEzWkhdRz1SMo6hNgRV3Esa+uwHYTj/eHalGW8gQxC7YFHe063op/vJsNOc7HLjhiz1WxAn2hCh4oUqS3V9vw5rNXTs4pIDfbZNTozY1NW7b22v2wfvvaV70NvpEFsAyE/USc4YYjWe+uUkvXOKupi0urkhdaTXvscke98qrd6x/gN6LPCuUtKiHdnQ99H1mPvGMR0fHrd7WaVubu7a5uWPNA9amF8oYu8HBXpu5Oim7ypPTI1tdW7N33n3P4O5Njk9L7cUaYZ16DHRsW5vb6v980ISowCzssNMTgB7WE4BWQ3Oe2ArbTsafycX4A3JQhCZmZe9GMZ6uLRRWNYchHDSbNjQ0pLHmPtgj+BOyBWAvAPY+rUd6ekF2RDRIsIPzX7aqEed67J8RU7UtT2t4xivUWiSdaVJlF4VixaC+ARfKxyJmjeKexzZhtxvnToJpfgVlrFUSV3I/S3CyjO4uw3jLyO2SM1JkWt/j9S5RcMx/K8YK9ayro1AvucOOAODOugAiCI13bt+ymStTtr21LgUbtpQb6xvalyA5oEojVuNPzshGAzvKA5EG5GSBqxIF0ab3I+Q1nB2uGgrXnqIXpJOR+I+5xjnM2YZlcJLWEgAWCbAAZ1215nhAAsBu/ZnqL8YhgcgMbFLl68/cYzgBDzhvHIdamT0+fzfywILkF0fwxSjZAeCS+Omhd/kqKaVoQwMYACGGPbOvT3ssABT7Nnsx+Yxedxrk5JhzKnBHj0ydq7Iv9tcqd3NbhSLPZG9jTnse53GQq6vrimmwUKaQzv5N7OgCen9GDKoDJl789mylBEoLcCXV0JVrFAiv2MDV1FnM997g7sogkprO80r7p5i5Bamioh5M4DUtoCEAsy8wjlz7+MS4/el3/9Reef1V7efEMs7mjXg28iAfw4iXdGNZr/B75J4ZE0h/nNGMkbfHcIDJ11TmMOXfSyDDAWBXL6bVaAAs57SlcOwElb3PPe9lCnmBGImYR89BuSRuSF5X8DnrFvuJjxPrCHatQ6ZwmJ4cSGsfFDRaaeV4treRH53Z6dGBPbj/nn34/s/scH/LdrbWdV6Njg9Zewdn94aeC3NS/ZXr7Vq/nHmAvwBHEEE21tftyvS0jY2MKpbGDQQSNPEsJCQnFtKP2PuocwZgLYvrA7EIJD8R9A+bImhBZmMOA9AQP3F+cGZDUiBGe/r0iXW0c24Ny7IVS2WAUa6xr7dfLTn2m7tSOo+ODdneAXnOvA0PDSpO8Z6yzH9aPZnaeECiyzicM7i/b0A1G1kJ4+h2dqo8C2CatUosIBLnLiSzVf189uqs3BAAgCFYeZ/Wht28ec2GRwbs8GjPtrfXbX+XPsNntjS/aWsr+zbYP2Gzs7e0RgCNiRMREJCf8T2uheuAYLO37y3K0r7Y40P2KFGqovQWc1QOdm7tnkQ2iPHscUlYYOJly5hsyUBOyXviiMWzk8NCAGKK8QNgcyW9Cwl4nVrAEDvr/X1tFCSStIIOS13fryMvDxcHfX6oi1WTk/V43J+Uu55zsFr8DPNzNvf2/LmTZp2Y6kCvnzW8f+bn7IcskaxDJFGV+HGgH1JOt9YnMSTW2lKM9qHSdgW09lI5BmJvDpnH1cRO3AOkb1ccz3izDlx84jE3ceiVmUnr6+uww+M9AcBDg0Oaw/NzixJaQMoZnxiRQvj4FHtqXHeckICCl89kbUxOTokovLKybodNYmKIq05+43kon4XUSZu2w6aelYjeAVRPTbsFdJ6l1KwOd3etu60uC/3h0RHr7e8Tcfzv/uEf7B//+z/Z9s4Rju+lAJt44xQVbHRuij7V2b5KJM9Gh33utTsiT3z44ENbW9j0vZ/neFp1tHDScubv2pqDXMN+193bbq+/8bKUxKyBjfVNe/+De7Ywt2qHB7g8fTL4mzFRnuOcQzjVUBdlL9ht7mtz9n0+YrWcq9nznjMp2/8FuTBFI0eHiHlKN7UyVmv92wsA+Hkj89vz/RcA8G/Ps/pFr/QFAPyLjuBvye//0gHgqlXUc8agmrBnol596UUW8S8ylNUCxGXvUxy4RYZUSXE/DvzNNxMo8wkAsIoooeCLfpNVQNDHoLT8zOTxIujYWv7wyowHhQ7+dXQ0ZKPCJxEMJ/vQVQdYQBP8UywFfCXYJSnFWqpLzDeKlCR9JCG8OwCLWITq0eEWXgS5CrKxGiSApZdM9FUiaERJRkAN4IydJcFXAmHZu4nACwA4e1e6ErgKAAeOWijPCPph+bn6l0I5QDeFkidzc0pIUKzwObqWsDVJRRLfz2CQwId7IjiVDXTzUAVXGPoeRDpgTJGaQjq9jTwww+rLkw/6OmPT6aG5J6hux+LWbf4LruzOJL7AMEJVqAQ1ojOPuyi2OjAgNRmJRYv6198WELazu0vXSiJCr0ICwbQELujQwcxPYNl7xETAGFWy7C2YfASUJRQS1dvkyEF3bscDQ7e9cQtqJwKQxIppDTFAvXfSLtptVDUMyr78cy/oKWOcynl/6Tq/cBL5P6vgbAUgKtjfScpIgPZCoPzxjJG4jIoy+FIAuNgACuVMy/WHMperU2IYz73oV6d/py1y9PiVU4Bfu9bDMxbQLjn3n7mqExW6GJphFVswlkke292KljXj1mzH1tfbUHGAggT9D6dnrtvk9KwAAubTrdu37c6dl0IFTj0l97cstEaVNa4153HOr2QH6/vqr3RqT588tQcffSTwlT6HFEK0NqIYlizWYpirdnFiSzuYnepLmMP/8v3v2927H9juzp4rR1H/jo7YxOSEvfHG63b7zu2wcjtR0YxCDgUbVMQw2rFEctWCKkfl3Kxsss6gLhXLKjxET+6yOMdzqCrcfZ6nIrtEli8/xdw+L5fCZSDwhX48LW9zbrUK+OvnhhdHvOBwJqvFvp5eW5xfsh/86w/s/gf3rXaOnW1TLGxAB/ZB1LkUvQBDcYzg7+xHbj0fin6sn0JNzD7FHtXR5aoU9fJCvRqggo8VihAvIPIezAUKSswD1IoLi0tSTWLHyHulnWPuZ6iatHSK3tqVvSJz1WAp5zW6AthBvATRtLtGb+AsfmRRlH39uOg9zP7nhZ4kLzio7CrM/B7nZs5dAXRBfPE57cUI/o4yL+dQ7uVSAsnG05/VrdvX7bvf/Y69/MrLOptVUJJqzddZxid+BsUu6uFCoVISgA0sRY9sbNXW16UIO24e2drqus3Nzdnaylph6Y/aE+WJeiPzuqOmkngKQuwXrhgV1CtQkedGEYjnxhioN21Hh4o+HfU229ve0ZhxJjMX+AIQ596915TPiyy8eIsBJ8VRtGEuYhHuBTgnrannLYDA2ZnOQ1cgOyjqtXofa9j/FJwAzlBRcu1rqysqHE1PT0uhyT3wfRWkoh+lW4+fOUh6fKi+4PwbBTZOCdhDQ5zguujVir30ysqaTU7PyGIO4AIF8PDQgCz0KGKiEt3EJnJ/X3GI1GqdnRpb9uzhoWH1TMOtYG93Rwrlyakrtraxbe+9d09FJlnFBhGIe5SdKYQr9Y2kv6SXBNnzIVrwHAB1KXiNj4/IKpue7yiKKNjyyzwnitgACAAfFJEBFJnDALwoQBgPAHsAAEBytwOEZHYqBRP7J/OFOYIqh16j7BnYP/KF0qNWP7X2znObvT5t169flaqSvoYUelFqbK1vW3dXr83OXBcYnH3qANA++OCeiv/djT578mTBjgWwNfRsef4oiyhwm53IVnBvb8uWluYEIFM0RgkOUYJC92ETBxfs/71QRwEUdQskKPpOc207e1sCPbCBffRkTla+qEdmr17TfaJQQ30ixxycD3Z2VbSk72sNx45ahyuram3W03DSIHMUC2xZ3ba3qZc6qnTOHAqygMSMM0qwocEBzXdUNqjKWPs3btzU2UiRkzmDEpi1c3AIUL3pPREB7lDLa0/zwmtfD32z29SHW/0UA/DMop4rXpMYFGdNMCyzr6LUG97IVvG0LIqDWJLnW+6B/qfHYWWMm0Q3V8IU52PEARFEt5DG/Eoylst4sQyhq7nhs8BwCSJ7pFY9Oy9EmqHgYs1wXbmvsJb6euh37EDSS7dvWV9ft+YspLnmwZ7WI4AY47G7sy/AB8cBwF96cQKaMX9ZO+x96YgEuVREVDlFCMLSui7Ilcdufc44Mm+YF3zJ+UDEEy/kJ6mpdAPIs8P302O1f3EwO4FLzxOcvJRnJ2eh8rAWtZGTrNy2npysAjAI/PNz8CLoWyVJJ4E5EoUW8p6eboCePB32XtYie3X2Focgxb0DgBNDcv+yKI3e7joT2iBOdWhfSvcjXsf+o3gjzlK3qwRs5XxqD7CiLkUlz0Bj0IZikd7b9KmHZMR8cJCWe6ie+4qkCoJnKwkiWBG5mAJw93jF24tED91YCx5Hli4lcoGKvEBkzXDVqZ5tDrB6HKC5YP5MUX0CAEMC+u5//HObmJ6Wa0va9UPc82v3+ynWYqy30CjGqvH4mr0Qq3v2Eyx/3bEq4l/FtxcA4IJwUal9qCVNDEnYkruVrZNUfY3iFuLEB6mmA3wQcIstcK1up6GoKwjKAQJzwaludickADJGxePSFgBYRFWG79RqZyfW3dFmWxtL9sPv/ZNsoM9Oj6zRcIva3YMt2TQzn4iFie9Y36h/de51dNjgwKAdNuk3umvXrs4q1kAR3GxSMwGwxG4WAB0iWb/mXhI5AA85kx1c7xZxmj1mb39HedjYmPeOR5nr69H7EBOzEHtwLYMDIyKsQ5QCdAWVEqHx7MTaO2itMmQ9vbTOOLLzGrUfj1chaEkxfAZZ3a1+cSvjWrCc5vwcHxsr5gprlNdw74we4gGIstwfcxYnFc4s1Jj9/eSRuGac2JMnDwWkv/LKS3Z1dtra6jznIzmlPHm4YIvzm3Zy1GVjo1dtcmJG6yVdfjizyAP4XHq8Mv4AewdNJ+0LAA53NAgDUiJGn1/PhV0CLkKNiOlp/+zxN1Ov6n6Q4G/G7lIxUsuIGN8BOc/DtYeKjOo5QLZMYJZn3urgXmn/W1QO1Fc1W3v5+erkcK+b6T0K8NjzFpFgQmHcGblC5tYJMHMdcnyQDbpfK3EcOXB7W7ueKXugn818pu9Lub9HUqU5ST2A1lDEeQvz88qZ+wd6RYgknuds4vkwRqkgJw/Awpt/M4fcBrphNfrd7gAiA76e2PrqutXq5Diz6gN8fOyAcKPRa9ubezY/v6TnTO1ufHzYunuINyH2EO9znhL/+VpI9whqkhvrtHeri9xH/I9qnD2XOJG57aSqDtlFJ3mB5ziG+xG94IPEeHp8YrsbmzY6MGjXrl1XPD80MmRzC/P2f/yf/5fdvffEjO59eo6cndFzVw5RtDv3+DJFRLnPDk/02a2bN7WWHz5+aLvrTe/lm68NBXURtoQy3Z+X75+d3e1249ak3bl9W26H7MvEnz975117792Hof5tJQNXSwNFLcXLxMX7Mlcg0wICM7+PaDlxxvkXcZsINtlOw+tTEgIQr4il4xeYxL8kdleJgUWEGfdZktVbihcZEj77zYvfqYZ2L5CpTx6vX9ErXgDAv6KB/Q182xfL7DfwofwqLumXAQCXBdqSLe65RuXkec7FJ8u29fD6ZU6/T1AAJ+MqmOpFsvspgOziHiNB8sPR047W+8p3Da+ieE1LgUO/m0BV9m8KJnJVavcxkwBFAokJh7xsxOhPQ9Gup+H9I4KtToBGcU6K2+jjS/KUVjuoaylkwcAj4KL44Yl3FCQoXFBkwNoRFerhoQBfLJuuXrkiVh/2ks6+8z4WyZJMIOD0+DASQgJ6L5CWCuCMM3wsvV8yrEtUP243Q4AKyL1O35pm0zobDQHDAgACAOaaUXPAkCThJ2CWOsO8DyqK6DPGqb3Dba8I+NU/ygvY6ilVC3anQOvDYIl3WBtJiYA3B/ekmD6l6M3YeLJbFA8ulKc8p68CO9F/F2Vve7s19w8U0PrrCPL9oQvoUjLZHWzUYyWlAkwSNKxEfiq61B1U9ntxWy8P4FwhTCnRlctY17hVFCx6AF3/UJ+LKi4JaPM5xd+lrOH5CiSBFABozY9CRReW1+pL+7yvn0MBnG/RAgIX67Tshe3XrIvXNQnILr4uUf+WtcRLrrJ1L0qAtriWGJsCgBLjP9TbGowqOJjvVX5gAjzaQ/UM2wWoK6mEtYtaJXoAOzAchUQV58w6pIB0lRhFc4rESnqxhQq7UxQD2TtzcnzU/vzP/1TFI8CXnb2m/fSd9+3J3Lzsx9544/NSu6CWuHXzlo2Oj8Ye4VZyCvyL+Zz2iy2jGwC2jz9J0N27d+2f//l7+vs3vvENfbarIzNB9/fx9495KUa191crODYxbx89fiTAANY4FtDYs0LAACDC3hkAGAtPkuzsD4TSi8KFrHe76X1Enyq3yywIPAXIpg0rVKGlHZLfZSthoaoYuTAKnnipGOEknWe+3NmuOAZy6Va3+9wnCiLJhTdJdUSSAPSGMXY8K4rTsHfpufbez96z9+++bwdhncW+DrN6bn7Rjo5PrKO7S8+EghcFNpTBOjtkEexWhgJIsTHu6FDRhGSawjcKNopnUmF2dnoftI4OMcn5HNmUtbfbzPS0wcQGBHv06IkUeCIJCSxzMBngAyCN96kWMPPWs7wvkL2wLi0BUimvYq9iDkjFHY4H2hNxOIh5BqRS2MTJ7sqL3rnX8SeK5xLoKMkWUgxFzy3t1aHM4j3Yb0ma+X3GSr2GA+Dk5wBonE/0Tfv93/89+8M//AMBa4fHDr46LyBS8QukhALr4PsRUmhMRNw51p5B+ZO9GRB6dW3V5p/MO5i5uWlLS8sqVrqyok0sfoosRbHqzMEsQDN9P3o3A04RV6ASYP1KMUqxKeacQAf1jnL7tv2DPa236ekpKf9Rt1FMkuKtQRGpXcVDLFVRzqrwz3uIVIYluJ9/Up0DVqo/WbcUdhAIGChiAm6d9SzQbXNDSobOjrrNXptVcYqeqhQ0KU7xWreAHlLBCBY8xTOAU/Xj298TIPrySy+pYASAhwoQy1Bs4FDi9PWxd+DCAeBHn2uA1TXN/+2dPZHDWA+Mu1uldahvNuoDxprroAjOGHV20wvz3J48mRfpore/X08dUJw4RuduuM+pF5cK6N5ygvXk/ZJRqjgwOn1l0oaG+m3/AIX9tve5q7UpPqMQ3NHeaacn53Yc/cP6+nqsp5cenGeaOwBZTvBC2dsuu+rF5UXFCig1vLh3qPvhdUuLK7puev8NjfTY9MyodTco4vOsd3QPAKVLC8u2sbZl46NXbHJsWkXJleUV69T1nNrPfvau9fUP2sDgsM0vLGk/Yj6i+GYAeno6bWxs2EbHh3V/qIt2d7ekJgGoHRkes9GRcfvww0ciOg70YwNd1zxyUhv7/LmUVtwzJEgUPTBFAAAgAElEQVSpRKTmrNnq8opIb5x5FBQXFhak5IZEyFhDZgSDx/753BgfnosDNyjAARNRE6mfaYCtKLxkyT00YFvbm9rXWEPXr13TM/7owQP1fgTMAmimJzRAwPraupa4LKjrdRELHj56KvDRwV8nh7FHo8BXRwW+H+dlAeaKQBnAakFG9PMr97NUivo88xiE9ykUrBfUnCUI7Od7wjoiHF34/CS/FIpKZ/M8c4JFoBmna/y4iAv9F54FgP27njeUcdXFt081l7+Dk6IAWLlXCuAjQ/RArBNo2ZUrU4Y70e7OporfPFP2SHKH8zOACFpomJ6DAJV6e9GCBTcA1gc5CcA/wAeBC0c/ay1VoTw3b8FTqpCTUMNdSNkqNwkHx/jS8wwr0nT64ZYB6mUxnUBaQQwM4DbAP84ozht+x9XEktcXZ2vOlyS3JQiaZ28WhIN/FNinx9E+j9wCteUr5k353PzUTkCHs11ASBBf2ZOV+zTpfX2ocdd0CfVq9lN3oM/j3ewNnM84HTi0h8V7AQCMDI+Ga8G55jWOFG7dylzwuNnjWic7e4uStMQuyaMeFyQQnCGdj6PI1jr3s5+oAzKOK5f26nqeQX4swPgAyh0UClJF3l+QwLTW272HOPsaY/fNb/57+/1vfcu6w45Y84B4BBtmkRsDWaiAt04xDYIbMVEQSDkHl5dXtN8BSHIdmRe2PFd1rilXmcYkwDgF6hWurZ/l0f4KoErPP9t0uFLTXYzYcxhYwDYcWUIJx/pWPu1ECc0g/kJdQRdVszbeIwG7gIL1SVh7iwhxbh1tZp0s8aN9e/uH37d33v6BnRwf2OjogPX2d9nq5pJt7WyJiMi509nhTiyogtlfJyanvM0AxK29bZscn7ShwX4RxA8Oj21ze882BMye6Yzv7ia28WektdNmUknyaHA1wWb5oLmn/Wh8gp65vtdwzuzt7wbIT3uJdgFc9DyG1ITTydHhqTW6AUnbFZds72wqdpmZmZSFbq2N1gm7UNJFXiE3AjhCLQnhkzgIkJq+roDZOGoQ76DMJyZj/fGf+ixbm6yuWSvsaey1xCw88/HxySBpeBuq+YWnIi3duXPTbt0m96IdFjEOyuvHtvB00zrqQ9boAszq1zhxVqbbBfMPxzjPGdlTaCHiPU4LMksFLCXe8VoD88vVlcTcaffLtWTNI9u/iFBX9/qFWrhwknd4TQvCf5JAEizm+8TofAbkAL64FrnaQVgNVT/XUZ4zvhNqb5Y1dDgKxAapNZ+ug9rDfZ/JvVY/J8+SC4zXavR6ne++7vSecmgIADgU8lwPpMKeroaTR4ve8b6evE5UWkFDcurt7baeRpcIhpAmec90/wF4BKTf3KDPro8t19Dops1Kp866wybW6efKY7JlDPMBRydcc3BquX7jqo2MQdCDFMl+Wbf1NfpGYxftrWGwDx8Z6VdbDogRDALrSC50eg4OaEOOO9g/tto5iljIloc2OjKmWJx8w3tpNxVzZ52M8eLvOB2mAESEK+pWB0d2fWZWCn95C9Tb7Mc/fdv+5m//b9vFZhlCD2tQSVlYGfBMVDaoCQTO55yEzet3rohUwZqZm3tqzV1vDeHbZNRPgtvjHJ8qQflctvR3Xp6xyYkxOcb09Xtbm7XVDXvrrZ/Y3CNavWScdPHgLf9d1S1kTcEJZx2KgzknqRMh/hGJOFy63MnB8waJeWjVcHBoJ7KeL4UtVcDaY4as14ZgpgoAtwRx5TV+qtL2CwD4+Q/5M/zJCwD4MxzsX/NH/TIRuF/zrbz4+I8bgV8ZAFwkgM9nKUVIfwEe84P1l/XVCrQ9+65urRLAbRX0/RQAcCa0DvI8zwK6yqCuHpB+LX6voSLKfkoBhoq5p+TtWauPAgSLBBH1Zb3NC5sUYcXgPz3zHr/9/Qp4UUVIXVAw/CnOBUgVTEuYdhRrUQ1S7JUV8qGrgFI9VSR2FI3aKIgcCYyhT9yrr77kViXv31PhTUFSBLXJKGbMjxVQc28wHg8DNHQrRY96Vd4JQDWIBeqf6Mk9jDiC962dbdvb3bQ2bJJGhr03rpJaD/B5PUGMevy0odag7x9qDCyg98Wky/5ZpWrBCxserDpLHrXK6fGBCqNu54bNIn96oik26xGs8gBjlegnYy77OkVP31DEVYtz/B1lL4EXNp7ZqzKLQEp2AfsEkmBfSVJ4aEfNw+K5pMos0M9IWAD5HQzg/gn+1Nsp1AAU+bmnotiTdn4qvoSSNqI0V/+G0iAU7RSqKFidJQCsYgYAsIPAqKZ/IQA4l+yFLeEZokYqFQKwThCHQrtsvIv3ufBGFyPQi3tPa9WrBchzjLkEyMW6xyInlOI+lwMkDUC6vG5PsKU+VXLgYBHzOO03GVtU+RRiWpXBznrmUtuZ65AUlHTSkzR60ci+qV3zxUE5bPOaNjM9Zf/lf/vP9q1v/aES/h+9/VP7x3/6vvocwsSlMIAyk/n3zW9+0770pTelDsZ6Tcxq3r/SGzeLSSVA5nua7Kv4r1azJ0/n1KuSwsIbb7xhN29cL9jOJK0+HwPAy70uiBclg5vPd8IBBX+Ue+wj9FlDcJF20ijURkZGlDj5mHixk/6/FOBRNwBKAUymSqRavcw9INWWqVS8WOH0x1lqY4rXZ15Wybiqc9UT+Op01Ahectx5ob6VyVu+rjgjvcIYNnhehM/iB8AKak/2fNi7ndiK7h3Y2vKalAF8UWyj8EWxhfmD4kxWXwJMfA4l2MvY9Mpiy+cseyrvz7UACHJWpH0sACMkIpjGfJ9iGb9Db2aAjbn5eRXWuXaKLChM2bt5NoAvP3v3bqGeTaZ9HgwXwfAke/hy9MKHjpAoDKa1NIUdrx9ig+5EA9kMau6lS4Hv915M9sKuF4taiWQZMiRAV+0DpiUfPV8ZGzlLhHsGD1VEJJwmNP4n9rXf+6p95zvfkaUyYLSuBPWG9hK/pyK8iPuKG3S1t3pWhjUZYGGQClQA4rlyPyrWNG1nb9cW5hZVmKBQk2APahWvr/o9A7ayb/M8e3sa6q3K2gHUp1hGTMDP6SEst4tCdeF2og7OeMHMlWR5pvtYszeqJ+YZRCIHnJxQEL3bQvGa+wqgY7ZrAABeXV0VaEYhMZ8T+ws96iiyovyFJMa5zOfJTo4WFypeTtj42LiKrYB0FDgYQ+bgANbX/X1yE2Av53MpviwuLGq+dnVjI9one3TG6erMtBTA9+/dC/C+LuUPxeNl2VD3F204KDrtq3cr5Dyzh48e2erqptU7GnZ4dCoCHQoY7pP9WDEIiiiNsaIhPUuKg178YxaEEuj8xCYnUTgQQ9DDGathYhwIfEeKdbCXbq+j3qU/NwBYwwaH+81qqISamh/cq0CYY0AYegV7EdbtOE+lHAd0TUXhyfGZNXp67dqNGRsYpLf0ks0tPBBZDrs/+gs6ALxqPV0Ddn32lmwhUarv7e5bo6tH/Q4pbkP6IJbYb6KYqGvvhrSjHnXnpzYyOmjXb8waHL2NzRUBeCizGGv6EY6NTtr9+w9seWlVKm3ON+aJxruNvty+z3jrCorZKOGb1tc3LOIA+9zNm7ehiNjm+qaePYSADWzxsc0+g/CI+h+nhExbzq2rg96+zIuG1jbz+DTseYmnUY+gwmcfmJgYV/sS5uSDBx+G8h2L6D579dVXBb5gD869U5Rnnq2t0y9z0U7OagKsdkQQxPXF1UWy7cSWMkGHiOEKhVK4g+Raqv7JDJJ1bfTpzn3O+1h73BHQXRAygoQW8Za3N6iAWuE8kYC03A6CJJNgWIT3nv84LNRy/jlO3Np/tQjDildGMVwxRqE7fOYczfwvC5dJMiMeYp339XYadfbhoX6p+SkgQ36kJyF7B2uBsRgZwa67YaurG7a1vaee0VgXU5hGbc/40yOcL6zC2SvUiufkVNbuxHm6zgSsA5xNEMHBsZrGPPufZ8yv4n0oc9I9Qt9j/w2Vl6vLnIDjyjAPqHg/KcMixqqCCMotgzjQirBXiAMVZVsLeJ+PLD6/JGX52ZVxjrvf+PPku7IcV39Zt5nnDIDEIteMM/bppl7rBfpSZZeuN74XOvnYwR9NvoJ8IKt5esu3eX5EzgIwj8sVQBa5KqQ4/zsg8LnWcgLAjvEy57OnofdeLuKtUL/n85Idfsw6tUiCiCnyNeco8rGscuS68bjE1cpJDgwASc8twJootPNMU+WISxVrnhiOuOrP/uy79jtf+rKdAgin2ltKs1PtP27TGW4i4TSjakTMxSRm8LsQVFaWVyNmo0erA2pxA+USDRC8SKd0gx47uerQe2RmbOzrL4kCDuSKiCF3Kc+xnRyuKFYAMO/hykioLoy9xxL6PR15Mb95b/JavS7dkbCB9rxL/0eMVwMEPrPO+rktPH1ob//g+7Yw98ga3e3W1dtmu80t29rFheFI+y2qRHqTMhcnxqcUL9A6hzNifW3Zhgdx/egU8Ah5a35xWeR6xpUz1W266cfeYfsCyNxBDYL4weG+yLicQyBK2O1CHIJAzdyu2h07CM/AtFkTAHiffYa7qku1jjoYItPU9IRNT49ZRxdjh4OAk+z4/ASA9/fcNpq4HLBr+soVW1tbsdXVBblqzFy5qvsUcW//wEm1uNnUabtDHLGnVk984XyA+tfjCnqw4vJCvHKi+P76jRmoLCIm48Kxurxl25vH+g8+V0/PgF29elX3ur6+obYTgHaLi0t22GQcyDFxsfMWMNU9UoTMIL5ke5YEVKW6Rq0Y5yH7d+aXjG2CycS2SXSSMxCEnKMjr4EQk8vNzFe1zsb2doGdygkuONlIFFGQgnMn8PdMcnyCY0lC1f3Ffi6gthLTJ+lRMXN8P2uUynsgnakuFb1Zhed6zMy94u6F6IF8LwFgz1WcyJqtZ7gf5jRuN2ocdXaiOcm+Qh7S3WBPdmtvWqSwV8mynzYU3Q2Bs4wpvZ5rNfaaM9XkcDsh1ua5sn8Qh4+OY0feZWfntHlh/z0xn48oS931hni1p7dDanbIC3wecT4kPMbCe1KjOD60jvZu6+7qt/W1HZEux0bHlU8xB4l3iWV5hk4q9lYmXAt5p8bm7FTEZuLYsYERu371muKvvYN9ezL31P7uH/7O3v7JXat3+rMR6e6YXCrqtcrvUrabLowO1PcOdttrr7+ifO/xk8e2uLTmzwK1cMypSNn9uZ/5Hq1WRKdnIr/eennWbt++bl1dnoPxPQhl73/woS3NUffIWskz4c5zv3GRXM7nsQ46e7pE/E5nP28jEQQr1L8Q0g6PRCQ+Vc9hzweyLpMHQ+7z/u+yBVWksuV1XWDovQCAP/0z/HW/8gUA/Ot+Ap/d5//yELjP7ppffNK/YQTa2tozd/s3/Lb/SsCn/o8ETi/OoKIgHi/KTwu2fOuHVwrdF17+816kAycf81uVBK34qKKw7794KQGpqMy3gmTFIJRlk/LDCxvotE6LPiZhJpy2wX6YAtxQ+HKGdTnSUfhQYujJjieSKHrr1j84JJs+klsObrG9UMfU61JGuG1WzUHdEwoTbn+sz2yr6Xd5PUm0LIYPDqTiyKJ4gt4CTdspfPUo4IbtR/BIAkCw8sG9+wqSAI2SiekFgFDYHjmwJbAsrIO9+OQMZQXGwfj08fBejLKBrDuQi5KDfh1bKHtqpn5ssoqN4kIyrCniUOQlEKSwwCeQcKiHo3oD09+x7gV3senT7hh2shchVJSBWav+qRS1AVZJvKPvkeyHSjC2AFRj9njwnkC2J8VVEEf3BijQVhOom+rIvBaeP4FiRxdBNvdAoamp1yoYuxBp+Zh58cAnsQes3ufRmeQsfO9d6ergVBnod2XDlYGcKxjFOo3k29XS9GFyAsDpUd57Jv+hulNy4bYyhQ9NsSICFfi4BVrmVC2LuGVJF+Bvzp0SIFXvkmcUyElKuRCNtlxXsUEVNnolGpcFrriKGGsvZLha3R91C9RXKYxVlcFhKyWwigIeysBOzWMSCtawq7GjUFpRAIuIEaRUgURicrplreabrIvcnsqBHOw92+3Pvvsn9u0/+raS2vfff2AffvRExXeu/frsrC0uL9u9e/cF/v7RH/2R3bp1S4WRoFx7X+OwAdKIJ4id9uZ5DgSYxD/TNl6s0/hdL0CVz6AE9srvJXjEz1ifzmKOXVbqAS8YSfEYdtFS9spe2lngzM+FxQX1vUXZQ2GdHrUkp17HzyOQwlxJS3rm4PBFFrt1pbAVgOPzThnfCy6eJP7qBMmzznrxPYrEqjinSqWrDx0gkWeSsmuSihJrXbe6B/RCLdncP5QVNBb96ocu4Iji9JEdSbWCKtDBOxRS9HUHaKcYxBlCQUN9W0XqKXuEY+0ngFjKAWwI3aqbM4GetJwP2d+Ka0Nlzr6BfR5zgcJYW7sTBrgN9pWlxUV7//0PAvBzsLbcL/1p+a370xPom8x4OVpU55S/Z1RTnJSjX/U/3c3AC5TVSEYF61zXvvvpc/Lp5zWoqH/OZ2Yv5uz3lb3B+fxwUKA/VOy/rnA6t96+Hnv9jdelioe8hToDFrqOizwyiuw95mreXlF8d9KR12IjPgjGP3PCexdj2S0Ku8YVYA27N/8qC9H6Z6inVainl3JXl0AEPoI1lqAq1+9AudvbMe6uVnNLMa091JPqYUox3gkhFBZl4wc4DcVeFnWol70fpdd6eW/OVC/YbzKPV9cKJQM96pjj9Pzu6PQCoqyV93YLu2juC1ATZxCs0CliEs9gGQwBBFICJxMWxSjWUfNS/BqFAIcDyv6e1tbE5KTmJAVKCl8jozDzB3V/sPSJO96/e1f2cjNXZ215ednev/eBYi0U9oyJSAQ1rDb3dN+omnm/3b2merGzv6YaM+MNAeVSsHPuuhUia4s5yHjqvSgaUXDu6ZKK4uAAUHvHxsZGpMAFsGWvA1iG9IH9s/eUrqtHMn37vDDH+e3rAfWGE2xcUYaKmGeBfR/jPTU1KfCcsR0cGtZ7Hx4BSh7a1taK7R9sqScwc6Onu9d6ewbs/LRmg/3DAp83N7Zk3Q+Q0XbeaQO9w5q/jx4/VE9miHAMPPOT/Sv3QBSa165fsVqNYu6h9WLXu71ru/sHUv9iL/30ybw9/OiR+gxShOdZJAHD7bT9fOZrcXHBNrZ2bXRswgZEfprQWbK/d6RCqzvgbEfvY2YKa4j9yPuGq5DMHqK40nsnE2tQSGXOuZUzscB59FmlR96WjY4O28jIkK1gVb6xoflBvP3G669LIbyzvSVbctaEXDr0PA7M2jp0vQuLa7KFZr6IcBggii/dErwrC9DPtijwWCViwgDliriBIjhnbcXa3uPyUEAGaVUEj3CoaQGXE5ALYKe8pjIeKs763HYrB9/zzsrLzldt7aGUfbaYGDlEHL0ucnaVp0gtPd1Wbzu1gf4uETkAmpaXFmWpzXPASj/7DwIAkz89fPhUbgUo8ujhzP4t5d4u/Q27oncha3O/UP4qdqrR9/M4op2wFg3CTfaIzJyBeIW9iTM0QTqRc6LthyxPo+ckewT/504p7nahtg0Z1wT5NhVqScjxLdb366LXcwywx+oem1S/8vv5PQcuyvXk0VGVGJeK2fJdEsxR+wHtea7G48xgP2WvI7djnyNOwY1IxMjoSVsQkYMU5TG23wd/533Ze/ycOfNckLYE5+QphxonAFqAjCRL+nmU66F08hAQFEQ4tzLOwJOx8aI9z5bfdwIA+7P3S+Xai/MurLXdfcl7UGv8WSfhClIAtUE61rOJHtK8ZwTzen/6f9+6ddP+8j/9pd24fccOaDURv+drzWMAlLqFQ02oCAtgNIgI6k/c3i6QBxeL4aEh/afcPEhHmUsoxqjsL3y/aD+juew5S4L++XoHeslDHExXxBEEPP+3A+KyyAbyTUBYcV/0/43JpUxSayGIZRUFsAPlST72nED9ROsohU/s5HDfjg627fHD+/bww3u2ubliZ7VDs/qpPX76SOS28bEJgVc4f6Cav3JlxttiHAN27kYbnR47ONgTYIyCcXubGLlL8wlCJO+D6pyxWl5ZUksVlL6cx9u77i7AfywvSFLUMSAqQ8RkzJifnO0+T6hN4PJh1hQ4CjDvSkhvaVGz8bERxS4AaB2djN9xtIIGOG6q/cL6+qa3RTg+tZmZayIaQVSifzLANC1xsMzdVgsLaiXEGdSMdhSncDZghc8YcyYRQ3GtJyesI2K0pohnN67PqhXF8cmhwDY7Q3rdad2dQ7awsG5PHuM2dGpXZ2YUf6ytreuc5V5wZJNDwbmvXZT5fCnHK+LxrEvQvsJjoXRIcNcKn7euBD4N9x13emLe5J7Gv+X8E2CjYi8IbxDaqU2FdbTvlwBxvsbz3EolsROPw/En+7THfuUgWTotsE+WNR/ei9Yz2rPrXF9o2ou6Tcbzvrf7V7TgiT7lKbjMe3EAeEhgpsf6ToZNZ4Ssf/FOjLnuud6muhV1AeIf6ncjw0OKB4npiIshVYqYBzHg+ESEP0Bb7f1n1PGIRTyXgcwLUWJtY03kx8mpcc3JtjbItjW58zAfmwfE9sSbuPn1WaOBGxJxE7VIXPywd+a/tMU+V4wP6birq1cq+L09anLHspTmy8kL+95+RrGsEzGynQbnCiIVrhsSxtWZq3br2k0bGST+NNvd37Mf/fgt+3//7m9tbWPXah3Y+Ydi9wwHgVLMVKSL+uQ8g2h/MmWvv/6KSLL379+z1dUdP2dPsgd08Si97zzHG2YuQQSYuTZhr7x8x4aGB9VSjbFfWli0jz5asv3tY/+0wlizrEEURfiLJa3yyMrLzLKBHylxrpJz1nEpUH02Wtqlw19LPl1t71Gc+JeEZs+rrVVeqpeULQoueZOc9uWPXiBTzx2mX/UPXgDAv+oR/s15/xfL7DfnWfxKr6Te1hH59qfYsD/NlTyjnA2vi/jdi4BsWfRPsumz11EAZZ/m8z/hNZe9V15D/sz/rBQrKu9Zgjqtr3nux1aoV56glOpLBz9doVagGnEoygq2jcSPwKG02PJA2JMt7H3JItRPR0q3c+vu6fO+Lcew1w9V/KUnDUE01lde/DcFuQT+1WtKqzCsedTPF3D39NT7elCQoHdGqPoEPtW9vxJ/UqjDMnR29qpYew8+eqS+aQJ/ucMoWsgOs04xxC2Wi/6wKiBTICFZdJBB9r0KeHzcKLhx8yTaFGop0vJ6glPei3FS4h2JqgCLKLSrx2XYk/J3Z+hTDMe62DROUl/BmG93ANgLHtH7hfcWy5UkIHoBZ19c2fU6izJVZjmXvEji1fwSyww1WSQHzsqmj4srpvVsTtxuR+zAKMToNZ1dAWJ7vzBZQCtRz/kaUIiSBA/ostAjFVE8tyzEEBwn2JyFf2eLhjV0AJMl+OnP0i1dmX/ee4cEUGrbXO5pz1QoXL3P1kWgJe+99eovrKYANzIabNkhElgrxjIZ887yVdpUjH8+h7InXiprMyp+HhumeF0wy6vjER8SJTcH41qKZVk8LQpIFSApMwmt93bvRy1FjiutxWpuHhV0Eg+Z25C4+7NkH1D/rLDgCcJCKl5Qw1HIp/hNwg1w8LXf/ap9+9vfUpFyc3vf9g6P7f79DwXA3Lh+TZ/5+MkTm5yYsG9/61v21a9+1TqknGL+kAx7Klo+zwDEkzhTkGNKdmvxLC72B6zurZXfy2dd7sWt1pV+f16Io+gpMOrk1IsC9TbZaGIfCuuX19L3TdaCKGEMe6luEVZgAqvwrYJZ9EmKJNz3Hrfczq9KJ+QyOSkUS+XNFPNIU+7jz9bnn2+xljUurdbT+eFcGX2gVQiOnsbsj6g1+ZqbmxeYurK0oj0OUk4qKZlvgAsAKN09veopin0t4A+FGe21XfRA9N6vvjcdGxb1SbKB6cz8YnzZVyng9vZhJ9fwZH97WzU+CgPqfzkyov2CfswoHimOUYRBySCgEJXqNtbe++obl/dVFPl9AfhyTe4VtoKBlrprRqyR2DdUBA2QF/WfM/nL4kyCp+WRH4BxAv4BIOceqwJlPGrfY+kHWtmBC6Z3pdh5dq65lz2G5WLRaKjoNjQ8Iqt1io+cu7lnJyGqJRa5MJd8yVycH3F1qWwKvzCfh+WeqLM2FTpRvKrGQnKOiD7dBeBQqK2itUPQITQmAf5KqR+qYP6egLEAqwAcijUrskqAEah/OccpfGqTgQBzaDtbW7a4sGCLcwuyMgYkPqD4Wa/bxPSk9dLn9/hIfeQgLQBa5xpXv9z2uta6zilUX8e0TnCADbCR99ra3pKqB1UE6j+KaP7YsQ0eEMADYIjKr29gQBbIfMjoyKjxaRvra/bKq6/a+MSEvf3jt+3DDz9UMdJ7y7XpObM+VOQ8PdP6ImbiDOVWGReuE0UQ444iCBAEFXNa2Sn+CWUW9tVYJrJ34dhCEZmiFsDhxsaq7e9D9nOrbpQ9Y+Pj6o+L+oK+t/QD5P5OTpvW0e4qfGIXrk09S9UfE+eUXdvd27b29prdun1DaiPitPXNVVmE37h+Q9fws3ff0fXSgsTbbtRteXlJPelGRydUGO/r7beBvgGdO8Sm9A/u6x6xwd5R7QcPPvrAjk8PrH+wT8+Fwh5AMcAbe0Oj0Wk3bly1yalhGx3tl+Lp6dOntrm1a4ODY1ItPX74xJ48nrMbN16Semtrc1u215p7UgKzDt25hVYCT+fnbfbGLbtx84aeJ7+LC/vAwLDIWNiHA4zIiVa9vzlrsJBHDuJxFzEme673XkfV1a39j2IlxU6NSW+vrawsq/fj4FC/TUyM6RkzByAhYg3+yssv2czMlIp+qKpQhrHPogBmSbS1d9vThWVbW8exIQhRAao8c3TGjpQkyCQSVmOiBICJIdJRJOOlLKrLGjD2jWKvaSkqtu57vg1HnCWVqqtMBeJFXF6NybSRhsHRc2OvZ28udl8PNtWmJfhAHg6mqqokkaatoQA3M2t0006mwwb7u2xyAuJNl+3ubCvunpqcFKljW2fUgJxRKEQvLq3Y07l5KdzmajYAACAASURBVAS9d+GQ1j99EJm/ao3QiTtPm0hnchg6ObPJqSkBOcsrq8o1+JnOxA4nfTih1M15+X/iL3qKq+di5AbKt0Ld67lJArglUJ9nNH+6SszPBfahzN1Yoy2EvaJdhJOAUlXL/i3ST7pPVFU9lTPISaORn1bOy4znq4BzFpwFUkOejf8g8vBZ7OHEKLiMCNSghUKcYVL8RhzmTpqhQooYLeerQGDUj0FQxsK20dPjfY6jPyggAfu/QB1UhkV/Tz83nTRp3is62lNk/O+5hBOZ2ymYd3QqFhZYDzjW3RXEadxNvMCecRk/I69KO1nGiP3ZCWJOyIVQ7KTjsBYVKdSVtbW6xwyQQT7/+dftr//6r9STHgDY49SKFW3BkoweyY6ztiiZuRWp+jRX9+T6MDQwKAKEiBLRW9lj7WgtE8Ar9+a5boUAmjFqEX5EjJUxR+4LnjCFcjJIs/6t+EklKcjPjbURh3IRbXGJwX3VGkvSs64rAOBGV7vt7WzaOz95y/Z3Nmywr2F7O1v26NE9Ozjcsc5Guz15+lh79tjomEhDEM+wcWX+AKJ6j+CmiELsB4DBy0tLAlXbjP6+fU6c3NoRQDo2Nq7XLy0vKs6lDQD20ccnTRtWfNGr9uCAZsR8e7s7tryyLJKI2lqYO1QAMmNJTZsFXEFwH6Hf/foa9s/EOjX1k6cNQaOnQ/1b4RkI2AzHDogs2HvjsjE2NmkzV64pfmFPg+Qm4gUg5Nm5zmUIYrhnQBJ7+uSJLS2v6BziNfzHGOC+QjyiXsL7O7KdnpoYFwBMTYL1NTY2ZW3WZbXzLhsaHLetzX2pGInhbt+5pXyUscYqF5cg7o/YhBgExynHnYJQWTirBdGXuC5c3rLXtWpKqkGQ47jzC2RqlOklidTJq3I5Oj4WqU1xVexprGNATq3d2GdF7qwIEpyo5/l5zrfj2GPVpkO1HAennbSDnbXXWdIRI63mk87qZHu/X9X2pNJ34NoFFD7PM991Hn6cF7SGYB+pt8ntT60jgO+jd5JqY6codL1FHONF3JEW77Xzc/WFnZ2dsddff81GhgdteXlRcQjzY219TTU97gGiAAIEuRzIbenQmvvbWrzMCz4SO/XD46YNDQ/YwFC/SAJmpyIm7e3sSblOOxCIDMRZtNzo6Krb1NSYjY0NRUs4zh/AaYgR+2r1RG0ENS7PlmuhzzDEwrZah85VronrhDzF2NFX3h1tDrS/ddRp2TIggh4kIUgIN2avaS5TF6Gd3D9975/sB2+9pZDk6AQSa7aw8zhFvOHgsbjVfJxFuOS0tdnvfOFlu3njmi0uztsH9z6w7R0n74scm/WvTB6D5BstrK1vqMve/OIXbHp6WtfIOfXee+/ZB+89suNDJzBEqldJgCsbZ2Xb/Ln+WqaFrb9WQYHKv7Y6Yf1cn/PMi59tIVYl/xVx52Uf8gKh+sWG/t/w2y8A4H/DoP2W/sqL5fVb+uB+3ssGAC6PkJLh9PO+T/H6CwBwJvXPzeGrsf6lhfJf5oFTSYCe+dzyc4qCcCpzW1ZDtdT7KZbJRQBYql0vbDsAXLF3VsHae5o4wBQq3+LUDzURybA7XykqVDxCIfXs1Dq6GwJGVTw9dqUXVmUElRSk1BMybW4Ahwp7K2czZ/FKPZmCDUYwTwEUa0OC6Qx+XQXqQJvUX/W6XbkyrUSdQglBpljCofol2SUIpQguhiZszyjGS1UIsKp+wM7i9S+KGaiUnSkOMzQBYIpqFOFS4SmbyyNXPad1CWAEBSisTQnQ+HyAIIIrxoG+b00ANgJ3seFaA6rkAriVsI+xgOqzZOPFvIngrpjvmbBWC2LFHV0CAKPyUeYGe/XQrYQjCakSEyhKSsUMeI0q+dAB4ASYvQaTdmOesPH72Z8tlcDVwkz2pFLSE+pnMe2xW0swTGB8qFQ1B9xamvnHdVJkOsEWNGyS9D4qIDl791x90Er7mMz23Y4sAukc+hTtp/I7+3eG5V0uXS9v5SxJ5YGra9N+2Z9fBupZaeSKSntuf4dCV3jp1udlzmDAx7xsBYF970zSQGsxM/eM4sYKJWEB7MWc9znoySX/yXZZfYBL5qWvitLyTD3BQkVZFm28sAL44laQ5ypOYZs5e3XGvvylN2322nUbGB6zvYND+9cf/NDWV1eVlKN6Qmnw0kt37Pe+9jV78803BQSSnEM4kT0n+03sbVJcxpwreiEFGFyqyuOa46EVc1pFmtKlIRWW+WSr910FUvO5w4CXjVeyr8PmfH5u3lZXl9X3J1WEzH0KBBTssR1D5UPSiluCP1633VV/xSAucL+tShi3Yi2+5B9czqDqjzSrLnW4uGSKXcSIY5yy0FnM+QQjY3xV/AqwLRVC7IPsgdwv4C/9lwFCxgCr6u22uLCkGYR97tP5RXv8ZN7GJibs5VdestGxMQEj799/INBi5sq0ACTtlxQMsWpbWhZANjoyYn2NHgG2j5/MeS/Lri7ZkFFooHCAmiL3lMmJcZudnZXahIIUij7mmwpVu9u2jf3m8ZF11mvW19ttnbJUxJ7egQQ5Dbj8Q2ceQL/2n+wrF6z3eJiFglfF0WKNOzmj2BayMFoUzMtXFmBGQdxofW4JNHNWOTGqNDlIgpTmgIhTddmCyaoxwD6Ki/2DKCix/sWyuE+Jvwr8hXqg7HFZDY+KtVCJt/J75etaSRPFyVYBqD0OyQJv7oO5HEpiWrHXFr8b+6rmuJOl/H38PHZbvhhckbq8rxTrLwuOUgXFvqYiXpKH+IzY95h0KH/v/uxde/pkzrY3t6SePdijpUPNbty+YT19Pba1vS2imuzOo10FfYFltVijd++gF/zqTgBB0YvSlTnEdaCIYC/p6elWEQ0wuLfRIwCWvskAMlIycZ7KraNbz4v1UZNTw6F9/gu/o3P27//b39vK2qqKVADLrDMstClyAmZSaEXRzN+ZmcRVjANklEZPl8BcPpf/sD8GGOH6AA5Yf4whhUQAIopXKuYCJm5vutL77NgWFuYFME5Nu4UlseT+7r6KwGzXWDt67+AD62l0xPi4jbsD0g4cAW6dnR/b7LWrdmVmUoAxKuPV9aUoGuL4smmbW5uyhqRgzTVRQJ6fm1PhcWIMIHZTBJORoRHb3fFiIvb9E6MzsobGeveD++/a0sqc9Q30qO/i1PSMnZ3W1C9ueWnZDvZ3bXJyxO7cuWbjEwDwp7a4vGSbWzs2NXXVmgdHdv/eh5on12Zv28svfU4Kc49fGWv6PwPWuuXx/MK8vfv+XZu6csXe+PznpSC/e/eeNZtn1l7nrPRed646ZM9olwJLQHCN8TlSMZAiI4AyRU7GH8IM8ZEK29s7Uk55v9g9KX8HBumLjpqG1idtdnJEH+xVu37tqt28ec2aB/RZ9HiY+cxcafQOWntnj71/7yPb3MayHPcVt6oVGF05eBwg9HMJ20cnuzDPU42Uys0qCSZs2rPgHiSO1nYP1Rgr9sLW7DHIdhFNhSpQ11MtgAZFR/tyIrcXj8TqmZq0lUsIYrrJtrSQ9cgowmE6h6oQ7nupfwB92RkdSAD08ZwcH7LeBi1zmiLAYdE9OjKss4z2G0NDwyK58gzIafb2D6y3d6AgrRAnse5Y/8x51iWOBIAT9AUFxMFulRAMG28uhDVCETtzIa7ZQVF3meBnFLJF1g0wN8+TBHkzLnBFZFU9lrG/P2/mKfGA26B7HpXnSxIjnZSDZSmxjzsOePqSJNgScNWZl8oh9ThGSZcOVRUAsgxYChJrxrR5D57buVUyakscQSjSKz88RAUNSSfIMbSu6Yi4jNxXCj7vIeuEGQe59ayj9yyfR6EfIICvdN1gTyZflcsEzIqiH2MQCrh/8mc5ojiptQRPy7MZwm5Xo7vFIlb901EvnpRgTw6FLKIFPnm+qTpAtIpwQm17WIHyvNLpJmyAa3Xr7O4WmL29u29vvvlF+6u//ivt7Ucx/lUiYUnkKmPTtEp3HobXEAAyaY+CzS9gDa0R1J4iFNTuXpHxdam8TeAjc4vimSrXqiiqfUlGbuQsDd8y4s9KP+EW0mwMWsb1ZV6bb+jzMIGxzD/E4sx4TQpls0Znh60tL9jf/j//1bY2Vuz61Wk7akLoemonZ4fWjeqwDTJcm85XwKCBPoC0Xu0JnP9zC/N62+krMzqncXLAxYb6QaOrX+cp5zPrHUALNxcUvRtb6zr/1cPUIJebtXfWlYcRJzHXiVEgJ/AMnETZrpyEzwXkIj5EBYxLEwDw5MSUPgfnEghNfb0AXe2yz0UJ3N3AXYbc3V1YeMYQ3iGnjAxP6D0AeQGraZHAI+AMQyCAupyzY1DAXI8tLi0JUIOohqqRGOrq7KxARkjfqDU31nFGabfXPveajQwN2cL8nMbjytSsHDPa6702NjJlG5s79sH79wWI/w6x0tmJPXjwkc7IldU1W13bUHwC+CtqlRwuyoPBzzUnXfH3zG1Z18xZznlsgIk5sl8txDZ+7u4W2Ws32rzQCgIHtzZU1wDGTrqgD3TmDEk8zdyevYDYwQkX6dTje06SJUXcJ0YkB4svuQ5ovMKCnb7s9Bembbb23yoATE7svb5LIog7PXGtnvMGOTkU4wKAId+qvVGf1+7UPzkI5e3+MxeHHNni4rLiaF7H91H9XpmZts9//jXlxU8eP7T5uae2vb1pqysrin8Hh4fs2vXr2neXlha9hU7t1PZ2cDE5td7+Ps3pnb1t62p02fjkqIBd4iRiUdTntDfb30OVDlDrZAfeh5j39u2bNjExojnV1dWutUjrDOYpMtmBwWGRZdmXec6QCnkfylQd9U7VL5nnimFP6JXdo7WI88PhASr9TuWtkI5HRobtyvS0QGBssLEyv/vBXfvbv/9v9nRxydo6atbEBj2Vu64FIcQL0Lf8M0lBA8Pd9qUvft4mxsZsfv6pvfPOXdvb8xqaaiUJFseBUuZUkPva7NqtKXv9tdcUc3AWsDa//71/teX5zaw4eRYbe1wlU62Gf62R1KcoUV9SjWj5VmvYFbn0L+F9SyZ3+XGfCgD+pXz2J931i58/E5L7xHvx9T/ACLx40P8DPGRuMQHgvF2Pty4AwTkbLhapLxujSwHgy6rb/sutb/3sB5TJ4uUPpHpgfPIj+3nA5LyyEpzI9y/AoOLqP+6TK3dY6U/qihlXknoylIEtNlFpg0Tx262gkx3uLExXnNIjRWBR9CEimQVEVH9LMToB8byPHCNNQUG9+1SoJYnGvsWBTNQh9Q7UXhQdIwFEWRw2YSQoPAvvIRK2HVEI4PcJsglCCa6wfoHtDtMvAV1spilE8PsExrIrpU8xlsrB3KUfoltZ85wYBx87gti0xSWQx25P6r1GtxJ0VI58Zf9AEgzvTwNjtqHP4d8wJGH5ck8kNSRbFBlgpGKHzTi3daCYlQ+sW34StwGsdwKON5QM83nq5XdEX0siwlRJxDzIolgoP8tnnHO+AgBrEbhal3tU8YAeJqH6ljIjXqPUtu7gFc+cZ0LhiTFMVZoDGyVooL8HAJ+F/gSBXUXuAHFV+cXHuaI6e0SXfU7cppg56Uxct0GDoQ5j/sjOUDdwDRRRQj3gPSLTHrl1rNTjSvPdv59kxCJRYu7Tn05FWPpU5mtS4VA9qlr3D1e4uVV37mn5LHyXK9fe8yPocm0/owKO5+KveB4A7AWJQifz/7P35k+SXdd956lcKmvf96Wrqxc0NgIgAEKkSMoeUZtlzViU5qexPfb/NhFSSOGYmImYmQjPhMa27KHEBSBIbI0Guru6uvZ9yarMrHXi8z33vHxVXY1N5mZ1MZrorsrKfO++e88993yXk6mBM4jTi5YqVYbFmhNA4pAZNu/nsFEv9AP3wySHIw4QERu8EJRsVpOVox8aC+rtw9x96cUX7Pt//mc2MXnNFpZW7e133rHH84+lhIG4wboCCHnzzTfsn//Jn9js7KwO49570A/mAn6yFsdNe7iI2akWlMU3L/glwF/rKvaZrNqbDXawmy8UIWNfygpKoTRqWtjyemzs6aO4vLJkDgSvaw2h6GF9ETc4ANKPeOb6TBIgOawrIKqYDt4JxPLCQ8CK6VmnK/VCWjPGez27eT8+FulZp7iQq5lnSparil/N6ZXeP+2tzWIboBn2Us4Q53MBOmTdmlTRyysrdv+T+5onsPjZD1C0EROx8lpeXrW1jS0d3nnGo6Njdv/Bfbv34IFAIQAuHCRWV9ecSX9yqh7RWOpiNzZMj1/Ue3Nzep4UcYcGBmR9i6IB4JjDLODt2CgKgVnb2FwX8398fMyVymcndtyo6b+VUou1l4s20NdtPZ0oURywZa+r0wf25EyKlwbkIYgtjHfBCSherPRYxNMKRwVXeHsV1y0Rm5bQEWf0VK/IbxwAST/wQPyURCRifxNUiWfAT7zPvBd4eQftg3JzwE6tTW0Y1N8+2bEG+zmK5g5qNAurF/Oe5jVdnkeXCQRRfL0Q/zICUW4dNocoRxJLd59zrhAIlQOFg1iTER8SsUtWtQKCQknkv6dnEyCw/p6UaMQ5WPUAJrW63f3wrs09fKjesXu7O9oPyIMoVlFA3ZdlIootfw++ANwB/CC+8FrANEBd5iO26KjTKSYxTygSASZgC18hP8G+uKNdLgjY4KGkB0ShAAWwXFDhtk0/72hvs8Nq1foGAHo77b333lPBWD3naFfR0alisNs21qVoUEuJhisZoq86IACg7+QUa65DRT6K0Tt7O5l6TXkfCohUsPRiUVnFYFT0xDbumTUGEfD2c7eloiAOYL1MgZU9EUWyAPmTuvX2dmodkh8CcAFQsEewfwMuolgdGu5XsRwrv0IRG9O61m9ra7vtH5A/nQpQpSXF0CBWygBei9bW2m7jYxP6bOLk4MCQlEcoMvr7+m1q/JrVDmq2urpsq2uLtrK2YKNjI3Z99paVy222v1+zx/NLytPcEeDIbt2+bpOTw3Z61lDfNq4ZEJxi4P37DwQEX79+S8AzCmLun3yPfI49DWUtilssBVfX1qzYWrGbt27a5taW3f/0gdXrqG5MBXCsmQHsuGaK8KiiAnilkMoYAngTf/k7+yeKccZjdXVV9xlKR4qjY2PDNjDQa6trS1Jps96ZByCEkxNj+nN6dizgAjW33GBEsCrb1k7VHswtmF6O7rwFUMF7gKdsJgHBbAZJOSUAOFnWhtQkqTmbVq3NYrLHwWTlfiH2eYyJXDT+no8vTcJMxCq3FJeFJur+BDKGYisA4FivVwVWL/Znm+2la2iSTLyPe8rEIjdJQAEEHOWCKZcupb7F3d0d1tvVZi3nnA9wC+m0WzdvKm4wj1mjfFFQp6i8IVeMggMypVY/Y9BH/PBAsRvluywy2zlDtev1zB2ID/QMBkR2AtB5pgJl7vie4AFXarGkAPb9LLWjSeB9nsokUD0Ppgc5LN13aoWacmd3bwoybhCMAvQIoh7zSJbz0dsyI+i4xb/voViHukuNg51OQAhgJn9m916a/p5uiexEg9hq9X05M1UUO+lvDhjMfNnd3hNhmXVLjC4JMPHcjPOJ7F4TeiuCa2qFE/cpFx31OiwJ5NBZ8PjEtnd2FIt9/jXdkzzHS8ATVtEnbiMbBBDPXcl9HazhzEt8gAQNoEyM8L7pDrxxLoo9L85x/jNXbUuJne5FjiBpn4pcJs5lAoOLJau0dyhnAzN+/euv2e//4R9obh1hz5+ebZAVfV16i6n4cqvxAE5bZF1PoNvf2VK+3NbRYYPDoxprIgqqRm/nm4C4c1cV+j2Rv7v9uPuY5mJDnNEiT88cU3IuNhkAzAf4M8hylwtFoUvON7n6khMRElc+zUAHFVKsOj831nq5YFY/2LOf/PAHVt3dUu/f+598bOvrywJkO7s71NqAZ4ADAM4AkJm4V5SiONmwf1YPqzY4OCRSKepbHB0gkdGTtLOjSyQPYkZruSKiBa4AO7vb1tXTKUAY9wxIS7hn0CtVfVXrdQ1fuUiP02OR9gGAyRfY51H+Qvpub+tMbazK1t83oNiztb0p9W2hhGMFzm/YQLdJAWwtJwIYRdBHoZ7af0BigvAOCIeLgRTHcqUrCNDe3dtXbBMA3NaRVN7uaMC5AdD31q3bAhL39nfs9KSudgwzM1M2OT4uItfiwmMb6B+ykeEJ290+tP7eYZuYmLHV1Q2RvwCQb9+5LQDvZz/7uUiiSyurtrK8pr2OMyaAmch57o+b9jCPk+oSe3amswVrc2hwULkONtdb29tOfD72Pr4i2VCbOkUxSr3rXP/21i/ezoS6RbS7YJyIv7EP8mnkl5xrwkHGz2V+Pg+CFEC+zo8ipiQ7+6SYDtcZJ3Z78BNpJbW2gdgSpDtfn37f7prnZC1GIFMAZ2p/3y8ArINUybXS85z2O3IXQLEte28nmXLv5L0Aq5CMGJ+e7i7Z7kPIffXVl6VOn5+fs8WFeZ3TIDuwB964ddPGxyc0N+fm5qSsbcNy/AwiG4rZY62Rg8M96+hqt/HJMWttQ+xRV80M96mzsxarHTRsY438223OidM3b9ywW7dnrVzi6bqjIetrfv6RnF36+oasr3/Q+vsH5EZ2dHKk+9jc2FK+V2ltd7C34cQJanr8m72adbS/t6d7HBsbt67uThGUR4ZHbHR4SCRkcuf/8oP/bP/33/x7qzFPWswaJ2d2RO9e1V2SAjhMC1OyETbO5H6ztybt5vUZ6+/rEQHzJ++8b426GIOJBJOIsum8xXkjyAI370zZ0NCgXG9wyWIefvLJJ/bhzz7VGAW5OMhIF4oKTy+BXX1cjWLG1SfZJ757GQBu5oFf8A2e+rKvoAB+hkz9Qwf9K//+MwXwVx6637hffLbMfuMe2Ve74MsAcLxLBgRfKG8rLfpsrOQJALgJ+MQh98tc6ecBwMHM+yLvmWfIfpHXZyX/K1aDVLpfCADOfVKmaEzWZE8AwByuvPcKxSJ6awAAFwsUmMKmzRNg/zkHr2SNlYo7sjfpaNcBnUMmDFWsVvTkzlBRodJM7GOY4WcO2KkXUxGWNfZZfnCNw746daYeUzpgJpY1RQ+KJUqyW519x5CQZK5tbNq2rPO8N3GplX5bvuEr8YE5fuyqUO6IQsBJumeSHIpGoQJ20NETbBJ+GPnjY6Mq2MCqrB5UlVAzHtg1DfQPqBjA90kuYYaSbHNIpjjDocgBYrcXPKE3V1JcqaSiay5YqQK7GxuaYyWNfb29zk5X8unqjuNGNVl85fu9pD5F6ZDgYFxTE+ogbfiXejZWhMXaWnGlW90PNnpdDgD2g4f3ZBTATx8Zit4Ca3PKtmQnF0o3AMJ8AcKS7bgOGhToLjFrNc4qTCcFsIr8sY5dTQJI5uSD1HMsqbk4iFAoz/xqchZeeZWY34sXXLxYieVTii0qhFGIgQXLQY1nm+zSlQF7kYaf+XU1FQgXlbc+Xj6PcuhODulx20YvUl34yqN0qbqRET+yGNdUyKUT4xUKYH4r10vtCQDYPzUDgOMiUtZdKLV6YQJLbimBvU9182UJAE7Pw62jozeMF6L4UhHr5MjKbSgMzW7fumnfeOstFdmPT850qIIpzqEcdu/6xoYKlteuTdu/+pf/0n73e78n9UEtWedFIU5AdRYv/Kry9ZsERaceqW6vFxaEKjqqMJGKcJlSMwDTpMhI79jck3x6OVFDAcWBUOLh2bks7Cg0YMP0zttvi8FM/Jp79EixihgHaPPSyy/aK6++KntUFb2icJWU6w54uxK/eV+5nmSpOJZVqHMAb4BieaV9EyhuzjStiRxg3HywzddEcSwrtsfncOuhZk191FgnqA12t3dsaXnFLd1kje3gbwBuKAtUZN3bk/KAOIC9IGDv2saazS8sKlYCAvNf4ipAJXa58/ML1tXZYYP9/bLJqx9WZSFO8Ut9UCcmVCgDlJIlF/3WTwE/RtV7TPOsVhOQBvsa9eJx/dAqpYIN9nWrKD/Y221dbRXFd2JcAztGxZ2yHdAjkaIHykt6diVrR1fWoiBypS0qTVdEnqlnpxScSWUVBAkv+HpRPpwQFGFC0Z4K1wpTV8QE7ynqc4I9S+qA1JcsisfxuVHsjskEIFwsYk9blmKC4rEDJk4AyywWc0qDUMQEIPzEgkvT5qICKAgEoc7xiNP8ukjKad5ns2AR8I9vW4nUkogRF1LCC7HUP0NENOU6SiQyoEa9glU79l7gKo6r95dXWQD8+Akjury0bD9/92d27+OPnZBVLkvxe3Z6rDmEkp89g7kmQOmcmEcR1MeUYiHvixqH5+A99o7tWEVsU6GXPmgUaluLRRV9KSIBqDI3AIFrh3XZ3/UPDlhfb5/iofrodrQLMK3Va8pNWFMUFbHLS7Uee7ywIBCJPAtLX65ThXX1GHPlCfst4OTNW7PK4bALRunAtVDMJdcivjPfuR+IelhWknfRa5D7QdGCuojX09NNSqQEYBMTIe0AgqACQhnX1d0utT2fw/1ReKWIyWdojbScqXCNdeXK2mO7dm1CvXcHh/pteHDIDutH6k3IXvFo7qF1d/daR1uHit8U5QBzNjc2VTDs6+23F55/WX3ZeD3XPzo0bDtbW7a4+EhKLFRLAKjdvX22srJhS4trtrWxp72e+6df3fS1MZudnbZyK3lTwQ7rNfUqhBzwaG7Ors3csOduP28b61u2vrZu3Z3dAuEppPGZsvfdc/tteulWDw9tcmpSPeAePJizw0NacEAkoqDeIVINY4wqmFyCHoWMiwhyLS0q3mPFST9H5hdzhvff3d1Tsd0tHJ38MDDUJ5XL9s6m7e1ta3yYX9zb4ECf7DyRmTBvyygeU4RfWVm3x4srVq1BfsGeW2zAlPe5WvAiQcRXrOZXsnMNMNGXIfGuuRa5PncPcRJUWOp6LIz/S/la2gz9nvx99BUOKAlEZu5nQGFScmbvm3I9dyC4lHvlIpP3tL3Yi7Z5FZ63OQkt3A7iUsgpfccNlSJ7gXppQygtF6Xyr5Sx2zzVWkMRefoeRwAAIABJREFUBAkKtRC/B2mAeQy5oIwDCur7kzOrHtRUaGZctOYKpr0TpyXOFfQDZZ5BpGDfxdp0Z2dPOavyONnq+31zhhIAnKx0Wd8AEOrBnRsWTwcDDPe5xJkmv1dFj/ognQlQFujnzyiUn9ob0l6oZ50UpN4aoZmj5cHEeG4B3gfgGKo3XV3mPOQF79gH9XlPkNf8505aLCleEY84X3V1dFqlFRKf5w/qFZzOGgy2wJJEKNBzTw4gWX4korLnmWGbzVmR3IZnuL29rbxIjimXgMc413OfAcTm3WUYE3dOONcZjPflmpkrgGRqbZAItGF5LkA6KQTjHBjgvizBUX0W3f7fcwAnbDuQdCrXE0i3AHMF9XvvtH/63/0T+9Zvf9vPvWjdBQD7PftSDGW4rwvZSkdLoRZ6mJ+yQVoFkKzlXHvMLupPwP1Km1UAQCG2FEv6fBcsAwCjjnaHCEeT/Y+fo5xFF/hCdubMMTMC5I1zmrDaND8uH8Gelgvnc57oEXwhNTt3Nb3nDufWQtuPo5rd++h9++j9n9nm+optb+IogSVzIyM/sleS8QBy8sV5nHyEcTs4PBChkec3PDKsmMPcZK/nzNTT3Wtt7ViNe6wnDqCY3a/uqj3PxOSELHapt/A9QD+RkKp1a9SOrOXcHdrqtZqUjjx/tzEGWMO1yPuL00aBe2MO7x/s20Ft3+qNA+3jo6PD1tffbZUKSnkIH07AYWwg4xOzigX2UFzGXN1YKbdba6lV+xuKw4MDPr9P5CdeD8kNZwPWDbGQuTk5Oanx2dxcs0Lh1Lq72+3mzetat3NzD6QcnZm+aX09A/b40ZL19Azatekb1qgfKU+bnpqykbExOU396Mc/sYXFZVtb21B7DI6DzDdvNZTmUnJHECklkSsAeFk3zH/OG95iYd02ILeGhbMc37CqBoQ8sRrE+tOzRAxkL4eI41bQ4WQQea5mNFbUpycix3EOYsxpayZXGciLiaDDmUPjTL1NYOypcl6I+tSpAEyXFpYMtwB/ndeKZEt/ytnMAWC5G2nxpPmr3se+PrQ/pJYtInNHjYT3OQnAuaC8GACYz8ZZhLkC2ZlzFzklY7axsSmgPFoiEceIVePjI/bySy8q93g090AtPLDzZgxHx0blJkP+y1yB7EfLhEorjifeqo71sb27acenDevq7rCx8VFr68CNj+dEDGLOn9r66pYtLa1ao+bzm3l9/fqMTU9NiFwII4IWQF6f29e8wXVD5znqZG3u6sN+xRyFVBlCF5TtajFCrl6BiOXXy1mB8+bExIRydJ4pZ9c+wHGU/qdH9rf/+T/Z3/zH/8dqkAcA6O3cGsdnAq6Vo3CsQIOQiOvxuHhInX1t9vorX7PR4UGdRyCf/+Sdd+3wgLpVtMtKuUlGVHJCzvj0kH3zm99QTF1eXlYOTWz5+c8/sOo254SUW11Ik3KMt8v16fzrrkJyPu/nufzL9/X8N76MiOrSGz3xzy8BAD9DpD5vMH/hP38GAP/Ch/jX5gOeLbdfm0fxi72QpwHAn/Wp+UL8E0n7FQDwP+wO/mttOFe9zwWq6cXLzKr+l0CeC6eSKOl/keXCGyZb3ASoYfGWfekQpM4d+qMEVH19KcyUk5Ixelo1ewerpzAKT6k53e7ZmcRFMbNJnkiKoiBMghp9jWDGAzJnn5FTirLrx4FS6gYsbVpbpd6V5U6b94Yk2UG5SmK+vLqmQwtsQ6yDtrfWBWjDYs1Up1Kdu12OCjO5Q6kDwGGt3ASAwxJXhdKTU+vo6hSYQOIGQLBXxbK2rISWohuqIIoJHNr4cuYmYDpFvXa3WcNiDMumKmBrKlRjvcx4tHgf4rbOTt2fCsk5tjdFH4qqHJqPahShvXDiiuGkiNLzdL6qgw1xLE+0ggsAsInlS9GIlzVqDgAHqzoKK36wpujpzyHY+zqkJhWwF4lyqvXU94lnwGFARSMAWl2vM/39yhx0jaKPwAspwANc9SJ9KLt0IOG58t9SUQUwFIaM8+EBFjwnApVCfex9LR1YPsfyMh1qdJOZOjhXPMiTJVIxIxj+0RPae/s4uJBOSjlVr68sH7uwE3+SstEE4NKCv1BJyIWElAU7iSUBINnf88s4rKW9sO/P/2oAWNZA2eddTSgplAGA3cIqgP7oMew1QbeJFyAfAJS+l1MAJ6WEdMaynsJmtNOuXZvSM6Tg8Nprr0rNQLH+o7t3bW19XYdV1vz3vvc9+9Pvf1+g3j597VDfiThQsHMpkP2gGsXcOLRmxeNU/PVCYIDTblufgb+XN4kAg/MWtwlpigJTIM3qfwzoxmEa279Kuz1+NG9v/+TH9vDBfalKYAo/nJtToQBAsVwp2wsv3LG3vvlb9uJLL6vQr55v6QzOuHgRwu25NNRps/No32x2HY8wr76MAtdl0Lf5Gn+FCujRo/UKSlHE7fy0zB/IZMOv3sUoFjust6fL9qt7slabn18US5srZw5RbHQrOI/dHI75HsUU1j2KD9R0G5sUY7xgDbGHeRA2axQ693erij8oJXq6O1WMWF1ZFqhLDFCxtbs7i/EcviluAbyg8gH0UB+uek3XSowhhh03Dm1saMBefP62PX9z1lpLRankKKYw7wDrypV2q2GXByCD1WxHhzVSMYg1wnxlD3SVXgI0ziiiJoJMBmCGmtYByAA1nyxU52LpJaKMZkHWFMpjTSjcm3HUe9pGoVuqgdSrGdUvBAyRr1o8Fru9XACisW8/Pb+4Klzli6xPzL8L5JeI/Lm4mBUbUo/Fi6f/LKZeXK7ZisjisJegk0pICgZfL253Fz0jQ60T8dEXn55cygsAgelD9uD+fXv/vfdsaWFR5A3W5eb6hvaa/l4KO+NO+trfF9sf1j9zTPlJueRKylOKld0JoNsXYMucQmkiBVaoJ1pxSagavfPIHSgEE+8oMqEaJR+hKMqzJBfAJpl9jfsDcMAFZXh4WBbRgAIMOfaxAm3bOmxzc9sOD2ppLJr2rawjilsz169JxQuISB9zt3QPYoAlIOrYRkZGBTii5sDlgLzlsHYgdQO93PnCOlpr+9htRSmoAb6GTSWqIez5UMWRLwLYoXYhR9vd2xbZ7dbtG1Yoce/71t5esvbOsk1NTQpcQuW4tLSpIjg2yFiS8t60DEH9i/X83bt3db83Zm9JDax9W+u/Lhveo/qhbW6uqmBIP2fmx+5e1dbXt62637DqHkXaMxWqgTuGhvptamrM2toBJ46trd3tKz/95BMVzl577Q3rHxiw937+nlX39m1ifEq2mW6r6kVSFMn0cqYYurmzYy+8+KJyyU8+fWA72/uye+7p6VNOhsW1W3PS59fjCvsreaFIJwlQBMC5fv2anv/yEj30XGlITuwg0qlbfHfjJHOuYnpvT6/GYnd32wb6INtUdI/0CCZGM0ZYXK+tbdrm9q7A38MGKiO/DhGU1P89iCgJ8JNCz0ktjt82LaA9bkXf9LS35VxjnHzivV3101wMCBJtvlCeAb+XAGCt5Yy4GvljigHJscH31ad/RUy9+hWKMLm8tNlKxG3pw3bR4w1riPhKawFiCISPlvMTO6pX5aRDy4vR0VGjxz2vhwCyubFhvX3Ydvfa9s6uLFlRqNH7U7abbA8FU+6EKg7FL3fEvAEIRqFJywT+sO9yfiGfCFKXWqmwh6uvpLsAcTbBpviCPX4GAHtEJ4+X5XGC2wLA9/FOUV9k3NSuRQp1zlS4CtCPEjWcx57YL6RIyw30BTJSAuoF9qfELiMdRH50SYHspCkHUvi9TEEcPY+DINvS4gpgFGrqAYwl6YBi1/YWir5gizZdWhhDvZ+QEJ9TMW/zgDOxTGNsJrIOa3VL1roO1ur3or1K6lMtCAKyXCLVan4n0rMUwIlsx/fJgdg3iNHsOZ4HN/dOnku0TNLZO/UIzQBg2mqgNNcYQPBBYd6uZwV5xG2ocfoCBMdJ5dRu3rxpf/Zn37eXv/ayHZ+eYALfdCm5sFCS65KsYP2soXyxQG3g2FYWH1t1bdW6S7gQ1G1ta9u29/atpbVis7fu2NSNWevo6pbMFpDJSQpuj62WSSLPBZWs6U4SLYniUi7msCkvSHkI4H1GgMyuvUkE9uiQZfwpFEWSItqYnyGSw5HqJ+ncTQ5RO9i3zbVVuXVtrS3bz975kc3P3beTo5q1t5W1X/KmL774otxvcN9iL8X6GUU/+STrHKeI9fVVuXxMTE0qttPihFyAsy91BfY1vtRXmTZTWC83DgU4oa7s6e2yg1pVikileDicWNl2NvcTQIuK/MQGBobd6htwmZYWaqOFQrxdf8jhyQ1QQdaPDu2sBWcS+srjLtFtHZ2QKhtWrx+40tVa5HgiEorRVx4XtBZr1I+tUmqT2hlCBM5PxDUAOY9VZ9ZBD+32DlfCJ6U/sY2vw8N9kbAGBnttaHBA5BrOj8uLi3Zj9jm7fu2mzc8tSPE5Ngrw1iuVI3ESkhdE47ffeddW2du2dlWHkZtAATvrsvfNRf2Y+p+7Yr7ZroRrgswLsEdOzf0BGpKjsea8XoU1sJPldb6DuKH+vdQjTrV+OHsABDtRClJecqtBi3p8YlNTE9qL5x8vKG7gMBUkKWIIMVv27ucAlw4oM+Z9fb0iWgO2fvD+B1ZqRZzRoRkt5xftsb5/iWThgc7PyHJGiHqfrwJy4fjjynd3UwBwDgUw90ucC/ICSwdiA24tzENIgOsb6w6SQpZU6xWvVdD64OaN69bW2mrbWxtqy8P5b2h4UOCxziYi4Jxp/gPgY9XMGRCnmsWlRRESmH8of+lH3ddPix/2Kq/B7e5UbXmJ2uC+nZ86iZ/cms9m/uLKAQCteXBu6nW9vLwi8jHkbXIrAHNspb2dQdFqhw09W8aBnsCy2641tP8Wi+5MyFhD5GIM2lorNjI8JEFHX0+3HKsgTv7g7/8/+7/+/f9pW3t1K7S22HmJs7ETW/yYhxqYukVye0scGK5zbHrIXn/1Fevv7bZyuWALCwv29k/fteq+txAIsDhEGcrJmDsdBfv6ay/biy+8pNz10aN5zfnNjW179OlC5mqRtupE9Mvxd78swBt17fw+8Tnl618lABz55mekiM9+9EsagWcA8C9poH8NPuaLIFq/Bpf57BL+oSNQLHoP4KeyLz/nA/JFb68ONvnZ2eHyq775F7i5L7pBXPW6y9/LDiJZL89Ixq5aDvG9APmefrHpyJMKzd4DmIwietc2i7Shd3FQxdM+/28UhUla1d/FIbsEqHCd/r6oQynAAwJzUADgPD8Ly2YHSeIQqoNqsvmF6StAKvW51aFKB3W36KJYwgGd5BJFGKxnMerVp9ETZlicJNskmw/nHtni4wVrbe+QJQr3AIMScNOxT2cS84XVEl8AwLKM1sHSD1MBFDog44dYPn9oaEDXQiIM0EsCSHIL21K9Pbt7lNSr+IBdUCqEkryjztHBiiLKiRcFeV96zJ2ecH0tVmrttJ7ebiW9FCK4WKx02jvaBFxgh9Q43NPBQweHABYScJXlWalCfxkAdiCsOa/EVi97/8cTWRU5AJyW1IUiHICBlAMFeio6eBLK0PjcUNt73ShZaAMAU1A4cStlP2S42oyv/EErmP281i2ILtrXxPXDSMeajQMj4KKA9YMD7w+jggbzypnIPG+xXhv09nLltz/jxBwPNCMD/9IA5AqLmhs6ILltld93rgCSU1pfNXbNtRZj74efiyHqKVnyBeVvinPJAjhjtOukkLd1zwG7eRA5HfR87NNa9lJt/qELRHeg2xXATpq4qADWWlIvS3+e/uXFH1RlUkvr+15sEUjWVhGBgjmAyvfGzRs6SLOeP/roI1meATBQ4Lh165b98z/572129obWGQcU1nmaNQKB/dFFcceLfb52k2IwPUPdbxpeB/Sv0sV6wS/VPBNBxcG1sDePpeNubwk44r3Pzq22f2Cf3rtnb//4R7aztS0WNoUJVDUAQKtYE9drduv2TXvjzTftxZdftv6Bft0XlyYLsig6irSTeyapoB4AcCqfRxk1XUpz/jRVoPFUYsKnf6fiYrYOsm0kbcuxJtL38yqbmC1cnmwFsZRr1O3T+/ft008/UQGJ9cbaA9ipHtYE7AI80uuNIiuFq46K940iiK2srtjdj+/Jks1VKe16FuwpKP4oYEN+AUypVQ9toL/bxkeHpB6gYArznAJRR2dnVpDFepv4S/ykkM4ehBpSKon6YXKGwA6vZtcmx+35O8/Z8GCf1nYnhfpKReo8+oQtLmPFd6DPGh0bt2vXrwu036seSIWJ/f/Q4LDmPLHRi+Re5JbiLfX+dhvHJkGD+OvqYLdozhdy4/fjUegQ79VvLz5moLJ/jnbtRMjyPdaJF1GY5AUOFBetXKpIsezPtdmHMxaJc6TS52WElov5yOUCag7jvaK46u8XX0FSCfVYM3akAntarNk0zOHhzTmbj6URy/0zHDDw/CDij6vI4p4oxKUoAPFK9ncU9HEsoDh3JFb8z376U/WURXnemdo4UHSq7u1aZ6WiYhuFHvZqKTaZ6zs7AnuxI/fiHupYV2FIlY4yCMeN4yPvTSz1HnaLbSqC0S+M4hlxEBDvwYMHKtBIjQ4YXKu5teDxkVS3kOIYTwqmff2oaDwHo58f852cA8UCRVZGhxjJe1Cwkv13qWADgxTr+DyUo1yP51nhWMJ1sK7Jxa7NXFMehvoeMhqFMfrYAobTz9uVq57nEAfIG7iO7e1dgQBD6vdYturBfgYqs/9QZGPvoP9bd0+HvfDiHVlK7uxuWEvh1EbHBq2vr1u9T/f2D+z+g8cCfLF4n5iYkkppe3Nbn4VLCi4rE6NTNjE+qR6DcmQ5cdATi/m2Ssm2tzdsembaOrsAyLfsUIVUE/i7vr5l1f26dgry0Js3Zm1sbNAOa1Wju8Pg8ICK8R988J6e7SuvvKb7+/STe8q5IS51d3oOKoVItabC9sTEpH308cf2YO6RTU5Pad0CaFOktPOilBisCwBz5mi0uuB9mJ/MPwAVAYuFFs212RszAgNRrK+uruv5OwDvRIG2trINDvbayOiw3GW4ztrBgc0/mrPJyQkbHRkSoW2wH4U5KvB9vc/G1rbt7h0IAD61sqzwT0TsdJVn5MpOsAg1XlIASzl0dQ9gP1s01ZtPvE8OWoqcUnlV5DLZRpwjOWb5WhDcIle6eJ0OQDaVx7kdspkjZPtels1lsUuxN0iJWd7nyt9IM0TIJEc885yF3r/YYwICh6Tn7KSu3pUz16/r++SwqKiYo1hgUjgGtPjk/gNbX98QuSAsoCF18D48c4Ag2bbKaajDKgmwgVzBM4zdJq8cEgFTodFBHgBLPp9cJZ5NuC/l94hQXquXdgIsBIIFOVFkJCeksCYAKlFvcZ5RgRzLYnLDpEQjhsUe6I4NrnANMmk+S3PyQBM4DcA1m0teBPAzQ05Nnu25SW0epCvlpCjXuntcnVdulT08+S7KxaNjehOnvbnoILC2FanfcAcJEnP0P45ckXjvZGjiJuuEmA6Zg9jE/WXKZs6wKU8WUTWdk/N5rFrg6ezhxAJyLvaJznZXhwP+O0jqOWNGBpOCHWDCreQjV/Zzp4Ne4RJATCAn43dRkIdLE3MHdWZbe6f98R//kf3hP/sjGxwaFBgdLkYBPEfuotZECRiXEj+dAbhGCHkPPv7Yqmtr1lsuiwABwWRlc8uOz82mb9ywG3ees7HJKWvraBcQ7e0zvO+zHKoS0CogPs69CchyYN0V6nHIi/tOGXuWM18mS8a/0zEmi0D5+JMFAeURUXfy84HmMXEFYuLyov38p+9YSab5J7a+smibq8u2vroksiRrABvn27dvSx24tbFhiwsLes+JcZxsBlVfuPvRXdvYXFMP1JHRUVtdX7WdPQfIRNpI7Zh8j3GHksYRvdohLA16S4cSSkBc19w9gGdSLrTZ9sa+CKp8qY8roGtHu0hZALciGlDX6e6REpjrIe4c1A6sflyz7r5O7Sd9vV3W2gbwybwiL/G9n2uiFQIkFPa1tkqn1WpHAoCHBkasr6dPOQWxDRAYYhzxjR6qrEn+S0wgF8MiG+CN+ChyRau3FYJAwLhD3lhZWrXpyWv20ouv2KOH87a2uiHiF+81MDggNS2krflHj+yn7/7cqgcNkZw4f6FMVlTX2sbG2YkrxBP166adSrK1jrMssc1zP8QAEPMPlOcRkyGkRp0EEDJiEDGT/E+iAtqIqUUYuaiDvjxPciAA22+8+bpi5g9/+GPdO+/tLnZniq3RRot/B9jI70N4RagAgQxAEAUrxCO+iEHa0ajJqBbInzBO81gnADiRKEX8h8STQGA5pKU/nFfJL7gObI45y3HfCDwYOHLFsbERnX0ByHH3oi7IHoMFuWo1hYL19fWIeNarM9SAhAIAowCzxAcIgeShfDFmnLdwrKFtCnMGFxr6UA+PDFj1YNeOT2s2PDwgZxT2RXI/gM2tzV2rHUK8osaFK0dRpMWx0REbGYb8QI2toX1taWnFlheXtcZ4Fjjx8X5kQTw/5gv3z32SX9MqBGdBlMbsvzhJ8DPGBvJECFiofTBv+rq71PaBNfqDH/7A/vrf/bVt7BxYqa3FTiEWJbt/kYRkB30JAE7B7MbtaXvu9qxVykU5kDEWb//0Z7a/5wCwOFJRzuI82NJinYOtsk2/du2adXV22e4OVvPL6oW9vbZnR3Xfs5gETp6KWOrv5eINd/V64iteHofZJ1/x9O9cKnf/ugLAUZP8Mrf27LVffQSeAcBffex+037zGQD8m/bEvuL1ZgBwfnP5Eu/1eQBwFMqf9pZNBdwVe1jaxK4QoeRe/EUUwle/5mkAcAbWZQz2fwgAnHrbKK1N6p4nAGC3cdWuLkTDAS5ZPiVw0g+kAL8JYMpyAXpWusr2lEN8qWzDQ4NKqNS3amPLAeCUf8QhUXlLgBmpmN0sDDf7tVI05PDBwZzCqJL+IgxNT4QpekVSvrS8KsBgcmpCiRuqFxIdVBEk4XMPH+lAE6CzQECK4MWy9wcTkEexOBiaYU3palP1VCpQBCzr/kho6XkD6IH1D/dLAs736QkTbM44YLs6jKJsTYoRxpQiPK+DFQ9j9+S46krhrj7r7+9Tf6+dzVV9r39oRMkwxdbFx49kR+gAAKzqplI8DsZuT+wZ4tMA4CjYeL8mL4T7muJ9mRNpDDLAwe26AUXUB1hFclfUYu2cL7L4AcFBegeMW1I/ZABYB77zgCMFKJ6rq3XdGk6sdWymwwKaz8mY+85CxTKMojGfp96GWIHz/mJE+yIGdIpi09kxn5/rvRViygtcb5/g+TxW37ikxG1aU2d3EtWA9Aa5HlIZeHEZxbgce3LJdv5Hlz7bL+diD2VXBD4dAL4AQEsBHMm7kz9iDqSqbFaUUiEKMCtUCR4lkgIYa9wAeaPI2iz+UFSK9e6KE1eGiGxwciLW78zMNT0jfo56aXN7y0bHxmSPPDU1bS+88KK9+upr6n9FzyHeRIxlmNRJG9sk0DRLOKEqD4BJ8Sc9VQfRmgDXk/E4PwM02hfANhV3E7AHi1lEkrNzO9zbt9OjY/vZ2+/YRx9+IHAIZjTrhaL98akzvgGBh0ZG7I1vvGnP3bmjwrGK56HMTuvjQkEqm5EJ/Mv6KsZ8vUgmuGp/THeSCoEOGuZnb3pY2TPLF9EubNM5tSQFA4o3jx4/so21dbkiAL5w4I8iLooSVL6A/h1t7SpSt1J0LjmjX/bzRw3b2NoSkcZBqZIO2ABvfT29OmDDyCaGorYcHuy3G9en1PN9oL/Ppq9dk8UzTPjunh4bTP2MmL/sHbwnYDwKBv5O4YVYgbU0TxNQhnjMe/N99he3SDtXT6i5R3P6veGRIfWDGh0f1+dwjUtLy4pTU9NTbvUPcULzwwOMZl4qtlwgXSQA0okl0aM6CAhpPWUpgJ+om3M1HyuacT4ernr6Fr3XH/9zYNhjhvrVSpVTTD2CfS+Kwo7P9yaIcnnv9n8318glrsCVKVe+CJvlAOH8kCsWROG+SVBpkiD8b5dAaH+zBLwkVU8GNPu9XwSqo3sl8SNkRMlKW/sLygTUroe2vLRkcw8fqNc01q0U7tVqAPvV83OriODA99w+mkIcBSuU7BRisb8TiY2eeOohCXhH/9aiik3bezu28Hje52wqnpHrYHWILSxK+b3dPamAVlZWZTnH5+xg8XvUEOkA5S4WxBRK+Rz6eKEmRCmBbSz7KP22IWAAFGDpSUGLnryAfIrH1mIjo4PWP9Bn1epeIuq0ak4DsJI7qZ/cyYmAad6f+1haWtJ6JJ86Om4ISJyenvIi3eGhVQ8O9PuuFKFNRkOkA4hyfK7ssVUEPdb65/fkclLdscnJMXvzza/b6fmRbW5R4MPuFqvsbrf/tBbb3N6xdYCy3j4bHBi22sGhgHLUt/QRHB2ZkP0zoDngq7uEHAigZ4zHsNSkUD4yqII6gPTe/qFtbfK+W7a/d2hHRxSgUUcN2FtvvqGC+qNH99W7EWDr7bd/on6sN27M6t6ZDzz/Ywhp9YYKgj09/SJcrKys6XrGxifswaM5AXvkiONjqMhbbH2N1iW+t1KQjxUWTiIqElNcxZEgqUoBGFHvTk6OC9gFNOZ+GXOeNzERK0Ty1Y6OivX19+ieS4WiAL+lpQWbuTatP4cH++pJR5xj/QOg02d5v1qzrd0DOwXKOEX966BVrONQQargmBSSsitMvWW9NUSoikId7ABsk3zi+7HyceXkoVJKIHGOoJaBXWkfbhLAms4FDlRGKuZ/cWKXx1dlS3nGSha1/LUXYloQ8LI4ldRLKYfyfuROzJHngMCDgvIm5jRxWNbPqMKwgi4VrKONgm1FNpmcG07ow9k4EvBzenxqj+cXBFyg/OM8A0iCOo/iMvfGc5VLQMWfFcVY1FLY9LLP8vwhM1CcDmDeY2vKi4tYtDpJiNybZ04ODYjB+7kdcGovkADK7BnaueY2YELsGdl/ExipI4kOAAAgAElEQVRMCsMYhItH9O0V4AyBt4jLRk0AJu/T1dmp1+MUELmiQLWikxUuOAQxrgLXm3tgtnflAeBEIM1yl/zzTpbzOJQw5gKdz71XN4DPwf6BKyABWgB+Um9iWWizPzQaillqE6R2NMk+NfXr1RxNBAn1Y+6kt3pB+Y3GUT1HHUTn+2qdlL6XubMoFDhYzFcoPRVHi0Xr7HCb0bByDlcln+YOPsTZJ9SBsebibCgF2+mJztjsWbG/6tyUyHvsIW+88Yb9D3/6L0TGPE4kYXXiTUpmDUoGsCeyocgF4XJCP2Z6v5/Y0vxj21xcMkNp3DiSuvhMyGTZWkol6xsaspt3nrOevh4pJUVYKRJ36JvKGU8zU/WFuN7m0mwWbyJX8jNqPpvOGhI/kas0KWXNH0XciBii3Qdr2ZQ+eBhwEoT+mNnu1pa99+7btr+zae3loh3Vqra88EhAcF8ivLL/Av4S/1eWltQyhvxxcBCSeY+snBcWFuVG09ndZYNDQ1Yse1ulWqNhK2vs67uqFbC3sa/zhztlf8BlA8CzWMLWuW511MftOL8U7PTI7Kh2LhWj9mAIm+VWgaTsy6iRebbYl+OugTIWq2MI6LRtaO1oVTsG1JbtHa3WUqANillrqytcVeOg5UX1ULHLW4yVRUKDDDU8NCLrZuzWFxeXlCvwnFgH7HH0AsYql+tiTyJHh1TR29NnHV0dshJX39dq1Qb6Bm2gb8D2d/dsauKaXZu+buuQoA7rIpuhOuV3r89eV4wEFH3/vQ9FbBLh64S8zB0WjgQGH6vNixMusK0+TuIAr5MAdlLnEem8BjmiTX2Al1ZWBKBTIwKEdTIFOQDv57bqyhNxNxN5FpDO6ywB3qMOxd6bnOMP/uB7yp/+w3/6W61NiR/KTmgXySMjWLsTAeNGTOUe6U/MnNjc2lJc8VjkQgzOYk469bO01nDsjWp303QoYFk2FcBubx5k+JNE8CPOAP6SwxKrneTPnofCdkA/I86rVra3rxZp5LysIcBQWplAsKN1yMsvvygCJv8mn4IMSF/b3d2dVDtqsVNIhYoJBdvd35XifGR0SDns6vqiXF1Qpveiim1t1Rzf3toTma/ROLVGnbhrIiMxL2TJjA17cuhDwYtTC+da6l3cB+sGwgEW56xH1N6ofCFuMr9YM+fn3lqFmiHkBXWGIleTjX5RMZa9nkfR3lq2F5+/Y9evX7e/++Hf2V/81V/Y5u6BlLmnBZTZgN2+PwsAliV04o6lYzux4IWXb9nM1IS1tZYUVyCO/ejtn9jWZl31EYG0OdZ6qb1o45ODNjzo/X5Rr1Orre1BLqV2k7KfLHfK/Xpy9fN+8+SYOSfJy5H0KaWsKw+HTx7rPF+7cNRr/sPj8VPf6Qv84PMtoC/XhOJN89+/On/8Ah//7CVfagSeAcBfarh+o1/8D1rWv9F3/o/s4q+ygM7vGU9NxNM4XV3gvvhbnwng5tR9X2Xon7ZBXH6vL/q67PcyNl5i/F55RImDz9OXS6ZyzPpcNhVGoQJ2Bj5MxdbEmIb51aakn+Sd5IXD5tGRF8npCwqT3dnIsM0dmCUBIrmFvccBgkMJ1nE6dyVFXgYEczaUzbCzei9voigHoxcuNpV8horxVAC5hkJBwDBJtqyrSkUpgDn40C8EliEFT1isqDwobDx+vKCEkwOoioxibjvQmQFnCXTxIkeyRyy4BalsZzmkq4dnu9Qist86oxi7a1tb20omsReC0SfwQr1snanptmwlJY2wMimaillZwFqLoiRWjlgZttrQ6LBUbxQqXblctfauHrumZHjXFh8/SGOWFF8psVdOJAs2xrTZW7G5ThLcEz0mk/o5iguecYUiI9ltCRxuoqFS7qa+LYKh4mAttZlbAvpz9vlBckxhlbmEAphCBbaP8cydXe9AcdgjOd7MocuVUbKY5jCWFnMGRoiJWLIO2MkAOihdUB3p2TaLe4VyWZ+BFVcweZ3deBWc8MTqfTLRvDJINYsLWQR6soIYQ5w+5ClrN//tSyi0r+l03bJATi9OisCsdOky0nigCbCNN24+0DSDEiDvtrLRZ1k2yYniHr0t80m3yhyhjsjsx5vECV8zrmgIBr+U3iqUoYjotNlZ+u9M6XPKrRUBGXPzj/W86Ptz/fqs3X7uOfvud75rA4ODfhDncCrQkMNrs6Dr19oE3fPqIic3NBWwGSicFLzNcQsMPykucs+iGU/9gCQLTPVicnus08axbayu21GtZo8ePLTdnW070qF3Q4V4iicUceiTy+e/+vrX7a1vftMGBgaT5Z+zz1VHk92V291dmAICPuKxNN0Z/IqyjTG/QzrQHT9Nc9IL1s3x8F+4OPEuTN/LRn8UuBMxhHiAhdTH9z6WbSVFur19DttVL36oyIFQnMJVUr4QF7EftoIzrgVolFVUoejn/Qm90OGApYMwxEQs/leWVmx4qN9euHNboA2A7K1bN+3TTz5VMWloeMgGBwYd+EVZ2YFVXocKUfPzj9y2jLmYgJYorHKt6itfLoulTgGOi4Dowx8KCrg/oP5RYWx0NAHE65rXo1jJdnYp3nPKV2xNZ80AgEVA0Vz1AmYW11IBJxRAQVhQgSaKNEk9HD00XWnvc0T9tAQ6eFGW+wughD0yCA++BilG0IO1UwXHABE8Lkfhmuqmr6eYi2Edp2tLNq9ZrM3m1mdnU0E08j2iSUu5TMhr1uovVhKaIHWyvEyTPwN6MzcATfALe0EA8X6F7JNxj9G30G30BRCdnqg/JwVKLOko9FFo5Q97WYtaGngMEBlKVoX0wvXxDZJbKCbC0SKAbcgFAJn04+NZYZ3nNpne8gI1GqCrEykKUnEQI7EgpcjH9uV90WrJhtnbHGA1R9GN/IdiFP3tFuYXZOtJvATg6O7tFXAAKMz9AqYwVhSKKd76fHA1tJPUKHQ2VAyjgMUXxWuKrxSPpZqWaqVNRDVyHpQ9qDP4PR8L70PKE+FeWUfcl8buxG2zHeQ5s62dDbtxY8be/MbX7eBgx7Z31u3wcNe2dlbtznPPSYF2wPOo1aU8HhoascmJKRFE5uceee+2DgqAfcqxzk4oVnkhbm11VYV2Cu8U/gByseGvH9dVmFx4vKh89qhxItCYJUx8uzF7w956802rHuzZJ/fuygIbsO1nP/+5wJ1bt2dlIeg9lPcEjhNv6ocNGxufsunpWRWksZRmHFbX12U3TRV0fHxCjjDr654zO9GuTXGRPCjAr1DNM7/E+xMQR6+8VpucGhfQy7omHvJespCu16y7p8t6+7ptf29XFp30ySMukhMf7O+plyEg8uLCvAgQAGKoTylAAv6ub+7Y4sqanRquKkX1L/Y4cRUI7OCW4liytoxY5Oli6gurfNVJL/ncTi0ncsqkbL/LhZUsdiQiV7bDZWs/ceEyHCr2zaZ6KWKq+ojmNrsrMeGsGBn5lo8923FEGc9LQwGcmgCoEO7KsVAAt8vunZYJbUYtH5cixnptdU3PQ9bcJ2eya+cZtXV0SGXOOgaEARgiDrO+3FaU3o4OCMgus1Ty/oS1uuJHAPWhyIv7EwlTAF1R651cHTWuv++ZgBjiM3uj4lJq2eKxwgFQV7e6w0ukV9pfSgC/Dtrqd9PfI3fnebPHks8R3wAGcN8g7n187xOdsfKkpXyLAp0NINwkW+OYFvl9wbcEv6ZQxfJPrt2tsM90P/pZC7ko/Uvb1MYDki82nsQlzpy69pRzaj0eudsD7xVz1+1ufW67UjWcD+j57D/j3iD9HDUAtFyF560/POeGjMUVyykr7fO672Tx6nmD9KVuKwv4rJjdvI8gUESOEf2SuW6RdVMbJKkalSd4EZ/P48xJjsb8ENgEcNI4tuPTM3vjzTfsu9/9HZuZnRUBgSjO3ADU0vUKFHd1GfkgJIeUjmfnQsbV2yGZrSyv2jtv/9S2NnZseWnNavUjkYoAXmr1ho1Pjtnv/u4/FQBEj8zD+oEdHOyLwIJNtZOWyWncQSv2/nwtIX8OCxJxdnbMJo3/Jb4fRJYA2GLtpFf561LeQy/26D+sU7fmkjzBlTsc12s2/+CB3b93V45dJTu1jdUl291atw65gUDAOZYKD2VvdW/PTlMPWfZDd+lwYIkzNPeI0h/HIP59CPlchMkDEcPJS4j7PEfAtlqtagOD/Wq3ozFfXUpj6DHi/LRojRr1HQD4I1lSM5bEfsYBwI3772h3hwHiAN97vPBYcYh2EcVWnD121T+1s7Mi1w5AMmos6vNapqUFrmVbAtwKLShmve7S240zhskWGLBNxDrFHe/JTX4NaV7rQ/scjnKnyut7+nrVh/jR43nVna5NXrPJ8SmrlCty3OA1tINgT2WdLi8uKU/BbhvCDc4u9+8/tO3tPRFe6g3viQvoi2sKRGO3Sk5xLWfzzpqkrkSOtbqyaqurazY7ixvQmWIXqtrIbxgnYgXPIwh0As0SZ1+5U2q5xXqEMPziC8+L7Hf37j37rbfeFNjO+0pZC+mw4s4CecJ9ALjMTZ1N5JjXrWeA4CBIoDHPlVNADmENyxkgtWtIltdcn1ypAOQToSUo+5yZnADu4DHvFT3JyYeIOUH4Yh1RK0NlSo5IKwN3VvCcEECbnMkdAs5s9vqMrKt3tretv6/Xvva1l+XOdO/jj2TbTc6s3ebcrLWtVfnaw7n7IrW98cbr1tPbadvba7a6tmgnp3UphHkG5HKHB0eGAd3REWRAiFFYldc070Kg4TVJzkYdmrfkrowjxEocayptAJ+4Rx1ofmCPz7pA+ct+xJmC+EWc6+7p01xWrn5+pvhAzkuLlnaELcWi7nf62rT98Md/b3/x139pa5u7Vu4o2lnhXHPRyffpD/YIYcKW8o7B8V57/bVX1P+3LbUEoM7w47ffsflHG3Jnc+M2b1kA+Ftpd1cOxDDV3YYdHyLw8ZpC9HEPZa/vN82vqItKHBTtCHI/f+KvF49un/VK/9kVJbHsW0/87MkXXw0MX35d5CotziNNXxfoQTnnq8+/6Gev+EWPwDMA+Bc9wr8+7/8MAP71eRa/0CsptJS+3PZwlcXzZ71DPro/cSc5VOsL3eXT1L6f/z5hHxTs6ThwXP7YKKaQNEVPjswC9MKLE7CTAKynU6EuWv02d1gGkuQCGxoOsWUrljv045MjDhvO+OR6AS4oFNZrsNu8v0ilvT1Z9Z3roE6CRNEAZrNbFdN/bdd2dvazon/06OQzVHg5wYqoKAtfCqjRu8dto04TW5ekqawCNQAwxY1Q1pK8kkzB3oNVh30eSRygEYX7ldV1m5ub10EWoElJmA4XBbfZUW80gInoSRt2tw5iqryjgzmHfwoh3pMSVicF1r7eHiuVCypeUGTDIpTePpX2TvX34LUOeHjhxK1Qi0qWKcxSYKQQoaJDqSSWZ6O+b22dXTr0wn50OzQKQRsCSegdsr2zZRsrC8kaNqkSY24kZUNWTEvgVpbgpKKCktxUdPODs/dnCoAMkMa/AkTMT75gJ6Q+vqnwkSpoiQ3OuCYgoVR265tWZ5ZThMD6B5BI+Z4KBUUrpH5hYqVmHU+9jyOKqrP0ehUPVUR22zoOsihBec4q0pymQocY6t7PJoozjUOUSBeZvA5VP+2rqdZtAq85OC7LNgM8cFWyA/BeEI9xydbepQ97AoIO9UI2/hevLbuO9NlXX31SumaXigogHdqiMCagPkDOZvGK61ZPUPpPYZctBYj3cgr1tZ5tWK95Q6CkaHDlrz9XJ0s4wcOVybILLHi/MQ5UgwN9UgBjWQp5A/vc+YUFe/fd9+2gDju4oCL9n//Zn9sf/OEfuOqcfpKhDKIAlD5fn3mJ7eNDFGvkKSeLrHiUVIQZIJxU4tk4N1dEFDt1OJPex2TfuLGybv/xb/5fjdut2RvW09Nlj+fnBUryxWEc8BrWOjHk9/7w9+3V115zUId5izVYskfPVl/unmK6CdhWt0YvpD/tKyt25ffI3GkqDwBfuY1m37yoQ44563PPi34UclHIAq5SmKSgxH4gK1hZ3jroEQAAhRmO8hS4+SOSDXGSOIC1XT4eZEV+74W0tblpa2vrsmq+c+c5gS0UqV588QVbXFq2uYdzPtaJpKR+XfQxS/3EAKmxhW6vtDupSMVtV6UH+Fosl1REYQ5SgKOg5cp17+NF0RVAMIqnqImHRobtzvPPCdCnN7lcJZJq3kECH0cn5DgBBcVR7ImMG/sCewFjhm1j9AJkrlHYkX2cVJJug5gpCvKWcKnoHQp49mgU11LjUdxob5NlcE93l4ph7NmsR1m4Jus2Vz48qQBukrlScUJrIM8+aM7GKMjni7Lx9wBBHWC+aPkcvxeK5CAoJYFRTqUc4EvqixUxM0CmNPYRFy6TAQFrojjie30CfgWqU9SmOEchEMvCmqydKRiphyUFeJ5R6u8rxcjJkdYB+xWFPQfcEyEmKeYZLX9+3uO+pSWRSKTuKqggVsxIab6fkBtRYAL49T0vqbTYOwU2uGWq7KUBZRp1kRgoPKIGRUFM7zNyub6+fqmNyH+wZRS4nJQa6l98ciQgEbs7lPEBAJO3AIJ6gblbhWCKzg6SONDDmqNgTfGP+2cu8xVkA4rB8QyZh6x59mP/u+8VjAG5KYqf67PXbHp6zB4/nrOFhQd2dt5QD96vvfI1xV1s/do7u6QcYv13dXQJSNpY25CDTW93bwJc2dNwKfA4IVVstSqiIvnI9PS0DQ4P2uLygmzo19ZWVTwG7KZYCdDNfT5/53mBVMSbuQf3BSjfunlHMXhpaV6gF2uLNiSsr08+uSdAGqvAwYERu/PcSwanCoea7a0d297d1zba0dFlnZ1erN3d29d4MM7Epl1UiOrDmdor5AAmYguqUggEAHjj4yP+/CYn1Vvxo4/uSk1J7oXFIn8g39Ub9Frk9xx0l5qpq1NzHDU6YDHqc8Bz8s7FpTXb2t2zja1dOzFXzQMKeTx3MkvY2QaxRfvZsaubmF8BAEd0iHw/1rr/nqutBNJliqTc7pa1x0nfy50HY4cKcomDnK7Weur+mMXkZk/2LC5dVgBffpPoaZr2YcX16LcXOUWyqsWqUgAwaljA1taydXe22+AA54h2Ff0hKSw8XlCMOW5g4YkFfL/OLdwCoAT9HFnrnLcYH4rTDmq6got1huUmX1j2YuNLPHClV5Iqpu4BzDHt3li8tlV0dmLt8cy8fQPtOxzUkvo1VNMAxgIJ6fmNDT2Ws6xd73UZBF23f/ZzhArLiYykvS617WHOcj98HusWdT3X+f4HH+qcFdaicS4m/yM++r7nfR0dsEsbUK59SxbzU3sZn6MOdgJyyy5b7xegSpt1d3bp3IUyPvqORh9p1h95Jx8lB4adXQF9rJ1ouRD3qHN+2q8DSFR/9kpF52bO08RSyH7EDsX05ObSnEc+owVSJzJgVBo4X0gFaOe6l1DLC4RUz1wnjPCeAaILkE4OFZG/Sl1GKn/KNTipWs8xkRohoKytb9qt27fsX//P/8Zeee01O8b+nX2INixp7sU50QGEqJO4ixMv0tkyWb2yP7D/ASzfffDY5pbX7d337try8rqNDQ1ZV1u7HVYPbXigz/7kj37fnrt9Q+d0SDfr68vW298lkjk9aKW4zxE7VVeQW1m4iKVCv6aHk+i0vhNJJAN70xnY82WPaTr3JDttTyvS7wv8deD8VJbKToZQnEm5XIHYoIl+arX9XdvdXJcKeHV5wRbnH1qtumutUrV7/YD+v7PXZ7UXybUDJS7uOK2sD1ejthRb3Da34SQsQK0yRMVKq54rhHvmlJzJOjpkmbu+tmoz12fsrbe+oVzj47sf2dbWhmomALpmJTs4JE/3Z+IKcW9zxd+5FtqpEIdwGwjyX6iUb96+rRixtr5s1nJmY2NY6OJyduBOKMqNyANqtreLrTyxj5y7onwUoiSW0qtr9D1222OA17ZKm9S8zBuIpIwT+ypjwamHvBySKC5K9x8+EMltavKajQ2P2WD/kPYlnN1mrs3ouZH/QKAhnxkeGRbZC1tqgFGAQdSPgMAwdVC0EjdRAUfdgD0w5gozjjU5c+2a8uZHjx5Jof3KKy/Lqv+99z/UM+X8QHyTewC5UZD89Tw9/wv2kOyhteYKEjVQ/9lY3xTRlRZJ7iiDitfPeuTq3kfYV54sspNFNT/nfcjtIwfkLMH8REkPQdDPmuQUbm/N36XyTWpiEROJc4lgw54lBwbGh30hE274mZvPJ446kbSSHIXctSHWRxAiyUk5T5Ej8jvcS+Tl2KK/9NILsjFeWV62a9OT9vXXXlXO/c7bP7HV1WWrSHnqe057Z6ctr67ap/fv2WuvvWLf+97v2skJAot15Tg7u+uq73k7upqdnXJNWOaf2sbGtghVMW7MY+YduS1OL+RPtE5gL8blCekt54NCgWdwYuVWzoAQWpyoAVmGOpZqgWvecmFoeFR5HOsS4rKEK20VuQL10wO4u8cmxsZsdGzEfvz2j+0v//ovbHF1y1oqLXYmblYimyT7Z5JFZTNx5G9psdfefNm+/trXjEdGTRVhD5/34Ucf2Uf3HrsbSartSXSOK0fFXaHUV/j43E6PmzUErwk0T/jNCuBV/dIvJkVXEue+XIX/S6l6fd58NlwUr7mgkwiRwGdcW+S1T00en/3glzoCzwDgX+pw/0o/7BkA/Csd/l/eh38VADgP2DyhAL586U8FgP2Qki9MfvZdP93quclcT4fQK97oFwsAf9Zy+SwA2IuTnk20WKGEjW7BTo8bViy1W29fvw4hccimiMThrbq/acVC2Sod9Fk0Wbd0dXeLfUqiFX3uSIIPqzWBR27n5WxBFdiT7Q3gnAoTySrOC6beM8sfkDOjKcZ1dnV6obrSmh3++SwVtzvavc/V+bldvzGjhAzG6fzjBSX2zl734iqfoX5I9HtR318Hp7C99oJk8/OlaE0gKEw/+hGR5HIAGRjoE9MVkIMelCiAsfwrpz7IgJ5hc4ZNEPfOwYsvijwUT1CpwHTlQIctTr22Y+1dvWLskjyHsoYCpAoG5+dWP9iz46NDsfnchifTgzpGl6w7/czqcIO/olnk0u+kPpB+gCZNTGpSHYChAwZgeIEXlw7Pnjm5wjL16opvZIfopKQqFHV/MGL5Lcae8aAQmU7OPv9QGVB8SX17pUBg3liL2LOe3HqhKw5CUheESiEBSCrcUHikyESBR2BSWfOuJuttAP9gpyc1yFMWfw7qdSAxaLupsMj7qwB3ChOfe3DbWgH3KrY0lc7ZzT4Fh8wS2S+w+zVB4KsLnAEzOTKTgFs931DF+LNxcLdsLeVWO4O9mogPIgjAMI4CDn1Cw44yqVKzN9M8iLnjilV9alKJS+GdlGRcbfSFQz1fwbKor8dmr1+z28/dkS0mRX3IG4ATKKTGxibs+9//U3vzG99whnhSN6olGodgn4RpKsViSCfjPHibvSb3sGOswzk5LOLSSeaz9ofm2cGLRqj11pZX7f/43/53wxL6d777bWvU6uofevfux5qDvf19UsStrq3oUPn888/b9MyMQGAsr1HsKBqnvsYqnCfVTcxZ0TTSbboK+ukAsINrOfXvhXkeN5/+e8Vh6OL+2owDzSkavWj9YAmxY3Fp0RYXF21nZ1sgZsQuigcUo6sHqTcYD/DUQXb1iEsqG82PsDpLxRMvFlBkdsDUrTXdopn58+mnnwrUeeH5F1QM++ijj+X4gJ0YPZgBniigcDgnDvBabhe1yXkC0Hg+3Bd20771nHqP4s52V3aendnYxHiyta2KtMDzbRweitDAL9NjbHpmSkUEKbFSkdbP7M3xCwA4ioYpOqu4gj24qwUAE92SzguOXrTJFzKJvVI4pMKu+tumAhX7D8C6AHXFQfY3B9q5XsYY5j37N8o/itBe/AwXCS+Ye1G0qZDJ7yMO2FwMWHklnXIjFcO9YCqAWeoYJzZJNap4cbFNQWxZ7IECBAPGyX9UbGtB8Eg9jPOAUh6ADjKEkwKcAMXS8T7HnrtR4ImSgpTV4Wih63Q1hBPZ/I/nEfQlP/Y+jEeAr6gKcJpwZQcxi6ItBVXUwQCe3n+a16CCOFGhWOpb2a6WVBhjvsc4EQ9QYwj0F6GJopn0h2kvc4tpCsayOD480LPHCo7chLW3t+NgI/bDWg/rG14ATUo68irWF78/MzNlU9MTmn84jrhrx6lyKXraMm8pqEKAYK8TCS8V/7hPFPlYRuOIwvPj2dMDTXtj6osdyjvGOwqaTZcIps2ZVKqFwrktLz+2SlvRbszO2Nj4iHoObm1v2ObWthVLnldQ+CavoPiGkhI76OmpaVtf25AKlyIxOdTE2KTNzMz4M1Bf8h3ZUQN4371317Z3IRJ6UZLYSw5GH3HWE8qN0ZFhjS1F8MXHSzYzc0sWfo8ePbB641A97Pr6e6XaWVxacjveFlqWdNroyLhIkXNzj5V/HtYhytAnHfANB5MTFbUZX3o/E1QpUjoxhbzF5x+An5NaCiIekUsBtqGCoc/f0PCI3h8rbC+2FqTCGRsdkk3n5tZGslE9l2oKsA2iA8DkQXVfcUFF5J4eqZXf/dl7Vj2smxVbrXZ0IvCXHsAOFLmCspmXeU4lospJ04WmuS4TKSuBjx4imnbzfn8px9P0zi36bH/2PS3OVVq0uf0rSI1fCABO58DIlfPx7jPPhMRJ/UlxPSNQKpJkZEqeEcoh2cWy58iJ4dz6errs5s1JG+jrlJKbeLCztSsnoJ2tHRsYGBIhjj2L+E+85qzBWgQ4EcGuyDwtqv0MMYe4AClW1s+HDs6iRuIr8ojoTR9tKRh7xRtAhRZf//67nicHiUj5YOq/2pMUyFtScnn/xzjjsYY1L+To4ntMEKv8iODPU4RN9l4sS2tuzS615/GxSBPEMmKncvzkEsXvBiDKcwrXhVCbR9E2XhNARcwvPpff4TPIEyDa6Mx7dqY1jx0tz6fMWYT7EEhDLuxWqSKxMT/JIehfea6NpWgAACAASURBVHomS+8gGfg9+dzn/bh/SL7uDJHUdKWSk4QA9fSe3pdXPVmTU1FWSM/1/I3jVfOc4HMsux7OVALInHwTY+V8xjg3NYmq8T6MHePV1lpJ95ocWlD+lVttfWPLZmdnRVa8cfM56+3rs87uXu0hnpvkiZNpESph8I3VgS1vU4SSEDCHmFQ7ObOl3bot7R3Z/NKqLTxatMO9qiEJ2N/etesTI/anf/z7Nj42ZPVaVf09Gw3cJo70dz/W+N7SVLR7HGlaXKdTVw4oiDwgfzb2+ZGyjOhvmojqGYEva3nhILcWLWs67RPK2bkW9dgsyJ67RIp7XLcWQNDdbfvJj35gH/z8p3Z+0pBLFdcpYmKlTe4SgFqLjxekfiQfow0UgCCAJSNLj07sfOXygqOOagxlV66KEOFAJTk0a3VzY92uzVyz3/72txTX73181210o75SKNMIQHOROcnvsu74on4D+Do1PS0S7sLjxyKgkEt6j9pzAVnMB/INyjhT0+P63I2NNVnVs6a3RF7nXgG06V8L0b6sGMag76l+sqnaETGJ91UvYsiaJ6ciW5FDoGpGdQupFqKSOne0nIuwhWsCrR5QgwP8dnf1KJeG2EVvV/Z99mtI+gCQxEcp+wtOyBeRhrkESTeJAwCCcVdhbshCX+QWPtbbgI2Pc64o2/z8giyxIX1BvkG5qx7VRQd9eVbUi5inAPjuPoA9tq8L5fUZMQMyWLtqWgJtW1oyG2fGXm4OyfWs6Qji8ZRxU+2DZ5iclLg+Vx/7HuBOKw42c39MXsU2P6C7M1dqKRax2UlckF6doAtA33SdcPKXzmc4VbS1CfRmjmisFN/PvGXPwYH2KH++7Ine1o3cMXItnDBwIsGdD7D+1VdeFrC7vbVpH37wnruXNBqab5DtIKg8XlpU+7Rvf+fb9uabr9vh4b7snyFWHp9Aoq3r2c/PP7Z6DbIhZGue6ZFVq5CrPOcmSkJ2gPTW19snBTAuGtQeIQ1C7jw6ggS6LzfEzk5ItG0i7PFcdObr7JLrC3kXwg6Ifbwf98t6Yh9nfeFONT46ZkP9/dbb3W39gwP24d0P7S/+6i/t04cLAoDPC+ncxbmJTkVZy6X0d4hbHWX79nd+y27dmlXdtuUcdwqU/zV7NP/IPrw3Z4eoe9nHy25NfXZ0ZsU2f+anNd+T8vtyEOf0TUJ4BrFedEm5nBtdCf5eyss+M5/KpXkXwdqn/9YvEgD+zGt99sNf+gg8A4B/6UP+K/vAL1AC/5Vd27MP/q84Al8aANZO1YSAvxoA3ARzvwgAHAfWq2/7SWA4XwCN3/l1BYCjoERaW2x1APjkiCSN3JD+gW41Q5JI4atQbFEvuloVi7BjJc3FYsVaZZnpKkIVbUuuLiAx4r1JGFXLUcJ77gfrACVTYTWY1hSiBPwWvHCATQk942DJA/SSrJFUklACAGDDQ4+bhYVlXev12Rkd7ikOriyvSAFBkkdhjOcNSKtkPqlz+CwVkwAqZSMMeOgAtAPEniAVShWB0CTnHEYcAK4I4KDAqJ4tJ6jEONx47xeeu4qyKhSjlPExouBB0YZeoeUK/XiKOtScndat3NYhC2nGk4SZwws/4yB5egbrOafAjeKZp3AZMBRgpRfCEmswFAqph6RUnvQmpQCSmPscOnWIOEU1QHHJlawBFmbzJRXMPXEMlWXTFshf72Ag9wbbmHHg4ENRmMJ5WMnoWim4SGXgYKEOFYl9rUNLUiNI9ajCeiiMmwWlAmAxtpuJYKBnBvBB7+iy20PXD6p+OAulQBq3p2042W3mQfY01JrrkCYAtY9Qx7s6i3Hze8dWrVkA9V9rKorz8STgy+x7X2AHDDDau001vzLwl28FOBPgdSheEsjPtbZ3dasAjVqLooQrzvyZi6DBkTf1+eYtKdjFmnCw11VoGggpglI/6UTu8GKcKyv5olDNZ1AU5ch9WKvaSy++YH/+5/+jffs7v2P1oyOxqO9+fE8HvFdefc1eeukl6+ntVTwJRZEDINxi+uw8FzQr+FxCNS8ViT22N0c/v5/4s38SFc1/310afD0C2NB/+p2fvGNbGxvW09khW9bVlRWBMN5fq2zbu7uy6aRYgPL3xo0b9r3f/z3ZXANMUlRz5bqTG0L5FXPWDz3NQ1uGv2WXmiNsXAZ/r/z35wHAeQJIfrSahfsA1GCOUxh9/4P37N1335Uq4eDwUAx84j4ADYUN2bkLPPSYkT2GxCyHNa/+lrKbx6aZQzoEnrKKiPS2kmoKF4iuLtvapre7SfnGZ37wwUe2uLgsYOf6zIxY2Kurq7awuKw5SPyhl+o5BCfVKc+ss71NAN3QQJ+enforHh/Lapa4wrycmJpW37Xd/ar1DwzYcb1uB3t71pr2SFl90nett8du3b4pwCh6JPlM8Yck8kL2v2SXRq8mqSYcQKR4RqEqikVSH+VsqaLGioonTulSA9MbiwKkLPW9kB39v6LozjUCAmOPhqU1CjWphaItXrJ1FdkClVDaRzJCQRAkosemJmG6t9zekAeO8+BvADwZ4Jxbr/47SYWTK05E7IwCrscnL2CFm4WDu/zbC/ZhP5rlYVHcDctZKZxTn+a0Z0VEcMtrJ4hlQLDiuquMAN3IMwDmeEYO2Du4K2A0FdoENvC9RtgARv6BQpK9kH6GFO5dgYG9HqCR+qgRUvVZCUDXNYYTg98nhVVZASenEdYYcZn9dnFhQeuBIpaUhcenUrwoziRwg9yEAqcIcmVvWzExMSpAVCQ+evQClkDMMuyjsQX2+3W3S/oOJ2JBpSL1EaDxg4cPtNdLBVNkLjq5jvHKVG1JCcg8DRtaB4lxCeF6HSCv1as2Nj5st27dUN7V0+uEw3WsuQ/rKkq6C8GJ3AGwnr8+c0PXSvzFdpmpxLPo7Oi06zOzAoxdNbWrQh657fLKom3vbGo9gO5hhTk2Nirrd1S2PCMs6iGJrK6s2e521cbHrgnkrR1WrbVSsrPzEznO0BvT1ZEVV5Icn1lv74Dt7VRte3vX2to7rSoAGhUKYGokFl5og0zSaKA03Eukx2Pc/ERSwCWCOYFSsaT2HxRVTdaoXDNgPEV1+g2Hwtp7Q/eofx1qOhTWEFzuPPe87WxvqdUGDgrsqpB3KOL39varj/Innz603eqBnWP9LJIKCj4n0QBACwBOYI+vNSz7m6p+rdm0CB1QDNJg7GOe9wnIC/WvVzxzu3qOQOOspgtnwSa5rRmH8oS9C0lS+odHtgRgJXVgBgDHFV9OAdJ2qVGXNWOzTUZcr34l2SmitIboRqsYNilsGnnrnu5Om50Zswpqn5NjJ+eUWrVmNje21OuP/Ez9cesN2V1CpCTmxHppMRRc7LkUp72vOOuYntO8LohLKvKn/UWKfSmFu7SOpS5saZEyif2V/VmEyyDyZbljc/zp58j972BZq4nrQKZsIc/PnVBwfqoe5ai5AoAEmAhLXWINcSiskAEP6HuKGhjybpA2eT8Bo2pXc7FYnZGKAmRNFvI+Dk376bAZ57dFylFMheh7cVag0IUQpV7A5k4fcjcoOQgtG+UcEagFsI/8OIGD3uvWx4D7IxbKvhnnm6SCJQ7GPsyeDiHQxwGwws81SZzlanhiLYBb9NNOgDgkEMgjDdrd5FophTKa74Wij7HI1zFiD9X4JQcAQCrek3nD8xRhoIDV+7G1lMpqvzI+MSmyy/Q1z6nKAHoijvmeHXtn8Da8/bF/BnkI6mr6sm5ubJqV22znvGLr9Rar1o7tHGcobPcPDmxxfsH6OtvsX/yz37XpyTE7PsaKdd/2q7vW0dVqnV3UAVAlCgXMyB8B9AdpQPdNXpP1FL/YUsWTsZgDObLb5bUfx7a0FppnXoYqUBKPa5AKBBADqHHeKZxb0c5s4dFD+y9/+x/swb0P7ah+YNsba2o/wHhCvkUFTE5Lb/rlpWXb3tpSHQBHMwBg1gmELkgg7aovOFESYhjqeR4Cz351ZVn7GvsA5EU+46WXX5L1M9aw5Ic4d2zvbKu3e0sRcq+fIQEnXdmN3TKEkpK98NKLihXvv/+ezjGsU/5EfAAEZp6j0qb1A8ReVL2c+VEQLy0uaQ53d/dJHQrYqnNysaRrL5TKUtPTrkC2xqdYUtdcWQ+ZQTa7TiCYnp5UHQohAnbQWIMfHEKKObbWcpt4dC3nBRsbHRPhnHiCTTXzgmth/DgDVKuHUnjyfVceO+EZZTvXpL0VcF3je5z1KZci9vTMBvr7bGx0VADvEs9qe1v9YwcH+1XXcaCV/sSH2gdY74wpNauIt+RMzOEgQrKG+D3GlvgKkZCcDrINORpjFLGySaZyZwfPe92FiWsHWOV8STzid/zc7H2Moy2DXBjUyi02QzHZVU3gGTL2TgDHChoFOvGUMXLnMHduc2Iu9xfExbgvJ5a4GwHjE+PiYHJJNTLuU7G2QH3OXSh4P3LnUrHFvv7qKwJ1yZM3N9bUUunx3EPb2lzXZx+dMve3bHho2N76rbdsempCxLbq/o5UuoQwcsmd3W21Bdrfw+Kc9dlqO7sHUlnTHowclTyJsQDI1Z/ObpElEcJ0tLUrbz082LeTY9wQq3Z84g5TqNuJ3V3dPTY4NKxYzpygnsJ4k4uxRngO9aO69fb12sjIiN28cUsAMH3CqSuurK/a//KXf2XvvvehlToLdiKiaeQYHqe0z6SObPx7fHLIvvHW64Zy+qhxKIcRreQWs8XlZfvpex/YXvWUXk2ejx37+UW5i/K1cOcIB7dwSWiqjD+rRU9+9/xKAPAVoK9OxlGSyJFursrfngHAV43Kf5vfewYA/7f5XK9c1/94bvUf951+EQC4yUBKY5WKAl72COnWU8bxCgXwxYPQhRPAFW/ydOWv9tk8O/3Cbuj/iCPzrwYAvkr9GwWVplJOKkUVHysCXR3c8YNV1u+h0Co7PopfKD+WFhftqLEjZQO9g+kL7DfsqstQqJAsR4E6rHBIQEl0VQAveAHWEWc/hFAMoegnW2CuJ7M2o49Ip0BgDngAoxRJOTRxQFpeWVUCiWVOAKyoctXjrsULVd6D5VhFGxUAqLKgzVIxmSIlvWscZOKXQh0sJnzJi5skriRxWEDDboclC2Mdhubp8bHssTl4RBGa3+HL1YveMwqLIQodDDxJWP2wnkDXglVQjsG0pKBcx5oJxRwnGx/iy9hg1MiyOZYBwT62qWTsjycV59VvqlBKALADac7Y90S4flh1Za9shkIiFQfknJYtFekuHEhSXzEv+jjYShGR4pVsMwVseA8cgSIcRMSm9uJJ2M6JoQjj/sjpjwC5jIsXxE8FVsZz0rikXsIq2mc2xFiMuypXBbH6YdYvM2N8Z/z9p2xFlwc8l+kWy1xTSQd6Z9+H1Z1br2VgRRa6rgaAm881nxF//t4QdtPNV2YlzQhAqUraVAr7dTlQ6wBwjw52B1JHczh3lbrmPIC6S1IdDE5qPreBpeDTokMkv6+1y5pKvb39eTgIE8U7EUGSDS2AXmuZA/CRffc737b/6V/9a7t587Zt7+7Zhx99bAv0cR0asa+/8YZY7MwFKdGkgkt9aZLFXfP+Y5GkInBSMGaxOrMIjDvMKjvNddXEsrK+p/H+l0HhUGZqjtMz89xsh17gtbrt0Str/pFb4+/vyfJzr7qf7BWd/U+PoN/+1rfsm9/6pnVy6D/yHlgURVSAiF7rOYWCz1vfXWKMn5gpqagV6z+vjrpwL/42TTLO5TfKA8b5QngMs/Y/Z3TL9hVrxO1t++lP37Ef/uhHKrpQzEFpCAAl2+ekrvFeQ9LN+x4Q75n6p8rSVnaMroKWdWa5bG2trXb9+oxUKRQLAEpQF/IGFBQ46GN9ShGZd5+YmFSB4uHDOZF0AIAoTEiJjLIyFSr6u7u8EI9VY2vJarKLP7Hx8XHr6eu3Y+xW6clJzEYVUKvb5joWYUcC7Cj0y5ax5Uy9QV9+6QXr6x9Qr6sMWc3VG5U76LYTUJksOmXnBqiYyBQBasZ+5CCakzAIcwHSyiY4qZv4PMYrLBHDYlc9CHHN6KAvFgA79p9eAHFViedTkdeoQJz25zyY60QgLxhqf4/7ys0R3V5+Hl4AWML2OfWLv0RQkd1eUgtzTUGm0p6RvY8rKEIdFqQU3+eCgOTzKkhpqG3yVqQxBzOr/sgXVQvzPMUJLR63otCtoh02zknJzGe6rTP2ug1v59Cop76IrmbUPZFrSL0JqYlcpG7HjboUDwIJtA/7Ru0kObdLJW+RfafWSerrLItPB/kDKOBXZblHD8diydW/rE1rsQf359TTzJ1PXLVxpJ57fp8AFlJltLdZ/0CfisSAqcQg1DnYHaOEUG6T+niTCzWO6D+8qfsdGhq2ocEh9TxfWVnR7wIqqRVGsgr0fYd4wd5ypnnnRcPULgCLbMCABqobt9VmDY2MDNrU5IT19HY50Mp4lSjQnkl1Q3GbMQNs535mr9+QEogiX5DIIKLw9+eff0H2kEvLi/rDgFHAZRurHu65KqVoNjjUL7If6qnq/q7iCAV19rn9/QOrlDqsXPS+4sViixRQKG15Pwq55KEQJskPAYx7egastbXD7S+7euRysb6+ZadngEtpT0o5MQB1XSqVQz0TAET6LEbTMl5foi+0wHMnyJBrohrjmdK3mqIrxXHmLu+BPee5+dhuba3LCpyx+PTePY351197Tbn04sJjW15estu3n7P29i4VzTe2tm0LG89iyepHJwLetTYJIjl7Vd8jm/3lPU41lYeypk29V+N8FOs75iJ7oMeUprovT0MKkDbrM3hFquRkFs5AFwly+Zd+VnzK4kiO0OLEymZ8VK91xT9sFoMNGUHP/62+vxV3VyCZIudhvFBbT00OWV9Pu/4uJerpmR3Vj+UGdNwAMCaP9DwY62D2e9kXQ4jUvsH7OvAUhXR+JvJttMpIVV63GPbY6CBDp4BFYgvrBsWez/UDAUhhAR3EsyDtiDjU0628kH0dwpqU8iee2xNH6OEICHTvk0+laGNtE1uIF9wj4JL/jp+J+AwAC16rz9/fz4rUxFg+k7WXn2eRMPj+5+e56NcpAqn2hhwInBKn/HwMNxk/D3ku0w0w0dmhNUVO571XkysGazPlz5xtAPtQHGoPUisEnqsDGW5/e+rq2vY29XXm/iCb8KzkSJTAdsYBxwDIyrLVTnauxHv16IaEo17BqHLpDU6O3uJqvDTPWTva37DxTntHEGpjz9O6SUCyW7o60RYgCqBCVqmHNQESlVbPdSBYngFzk3u1dwnoAGAbHRu3vt4BkTSl8AV8SGQ9XyVnAiySCYi7FZTL6q9OmxBcR6vnFds9Kdlh/dhJfgCmzKvdHaSz9p1vvWUvvXhHa2Z5ddEWlxZscnpcdv1YATOnS6mdUcxtEc1O3LEjcpf4WZanpIzX92W/xnxeHP8M6/oAlDkPCdxN+U6ioGYuYZpHidgngtr5mZULnO/37Z0f/729/aO/Vy/gYsupHVb3bXhwwKYmUK6eKydjnnNPEMiWFxe1ZlAHCqg8PlatYXd/T/UV4jSErr39quxyyT0AWCFfEWuuX58V0ARxCVcAvlD/quWJoZxd1TortbrdczOn9HoI8xeS47VrM6r54LLDePEZ7PPk2uQxEAjVazYBxhB1eS9iGK2ulPcnq3TOOPxbZDBU9Mcn1tnZozjC/qh8S8/vRDUWxpJ2FswvAGzaQLE2tT8XsD+vq+WBahmFViu2lER+Qb0JcWtycsIGhwccKE+xbml51VaW17VuGL+YA7JDF5HZyR7tHZ0GqZw4hpiA/ZTcAtLVjRvX5Y5B3kOrM9YsZFO+R47BWub+iKGyeCdHw8a/3lB+SEwgRmj/kmLfc3o+lxiMIhw3GRFzWiuK+YynyLM5UExk6gQAM29i3yTH5znx5T2GPT66ctvnvP7H7yRHmwLvi0vByal1tLXK2YB4RfDbYT9AsVwu6Xe8ROjEy2jVo1NkUtOqd3yqhchBRSpZ7/0debp67ioW+tioFzBE1BS729sq9tytm/b8nVvWIlfAE5EC5x8+sPW1Fc0T2kSRH924edvefOMNGxkBaK3Z9vaGFMBm/oe4RO7L8y4V6SldsAcP5uzDD+8q7+ro6vCaiJ2qvznzp7Vc0dkRNxX2031Zsx9ZVxeW/6jr11SDlI22tVhPT6/19g/oWXr7u12RJ1mnEIFZK9jW03IHYh3E5MmJSXs890jr8aBRs7/6d/+r/d2P37FCRxDqUk7ImfOIeJKq4VhOl0r2+psv2507t6zQArn6UGRA9izW19LKiv34nXft+KzFOru7bWV93Wp77jrhfYSdQBt/TrUWmuQ5P5s2SXZRO3yiRHCZIHdFDeGK9CzdWPpPfFB6YZw/gyD8tN9vxu3LRbrmbwRIfFFVnPLKz7v2p174sx/8skfgGQD8yx7xX93nPX01/+qu6dkn/wJG4IsBwEktlP/8pKD58gDwZwO6X/wWv9j7RLLzywWA49qetoyy6n1KBlHpUsgBWC1L7ScWM4wxKS2p+bSKfdnV1aHC+tr6mp0cVTObYAcZSSY4gHpvEilr9V8SQ/o6+uFGh/44oCY2s7PMvNDhALD33vW8AJskP8iTHA8PDWbFNdh2sLaxBVpaXlECc+PmrH4HVQv2aSh0lRjDgEwA8AlFD/r/is2drH1QHKugEt9TRScVkFqs1FrR53KYokCq/pAtbusDWLW9uSYwq7Wtz6anJnVQ5yBK8YMDi9itMMYLLbJShLWr+2oBRK7aUb1mxdaSVFkUAPZ2Nu30xPt/pTzMfVa5vjwQHCBselWwk/2UmhKdBBpFvuMFEpjosH8dKGZ83QIbS6RD3bcKvbJsTH2TkmV2JIMB3Oj9QlUVBTcV/pLqk7GrtPmBhENeKqjIvuzIVc0OwsO2h5Ua6LD3iuZnUiuXkk0pxXQAkmQf6tMEPy7GJ74fSB4K47Dn8gOf36/PuRz29MTy1/TNFNRPgrdYoTOvBYRg66V52yReRFEo3vhpCuALP78U5z4rJl0GgL1ImstqswfufYm90hHPEmCjaG0cdIslq6EAPvW+3GKEJ0AqDpgBBKvYybrBZg4AQgdZB4/0bPV8U8xORUfZFYrt7M+ZeVZWv8RWAQff+c637d/8239rU9PXZDUJq3d+flHP/Lnn7+hgzViirBSQEDbQHlyeZEXEoOWUR1k0zCNTKb7kf5ZnlV7oTa71lCf1xGHWx1yKlRMvvHNQBUBZW11VQYb+PxwGWfcU805VtMCWs9te+dqr9vrrr+ugSDFVa0CKUpwUPBYnTkdWTPMb9jks1c1VCG8AYaGWumoi5RTQ2Y9zBe/mX5/yCWHpj7K/0RDgu7W9aZvr2LNuiKnP9wPgEgs5nBcC/A1VT7DKk5qcS1PPPNR52gNKrjazc7HiZW9Zq2nOqNdVAiQobH3yyX2BHxSVsYElBqMABgxRnzvY43IV8B7SgMo4RGAvJuY9KrsT+rAVbWR01Lp7e62BkpNCirchtoMavXoPE5u9U8tF/dpOGjY+NqZeVm4B6WQXj8ceyRX/Mg5W3n7wwssyaoqK1jn1b1QsXcHkNmvea8vtlkNlwD5Ksd2dKFyFIPV9W0VgOort1rayUWyJ/UnKjjiQ57CMvPrX8xqATHKEKBrkigfNkmiOJNcEc3wovBjt15SVXPWTAIzUBzT1EIw9IStgqWDj1+pq8ijON/fLIBPpNdkelRQT6Xu8Opwa8kUCnqUK8QKQPaZH778ghnm9JN13Aq2lwKJ3swAJV5M46BntBvy+BdYfNWTZxlzjGTrbxsEyFbDTHiflmRR9bgeeB+PJZVhfqNpD2esW1eey0aMvLiDC3Q8/1s95vMdHgImukmMPJj5RfBsbG9H6IAdC9QF5xcl67hLCc6GAhb2dlCbtFSlwAJqJf6w1/ou9tMAN7MxrKJz9eQuISECLesKm3sOsU34mG23WX1JDo/zxNhynKrBiAb2ysmSbm1hbzmjvqgKyrq4q5jBerHXm+ujImMBoCIDEYVTBxAsK17dv37apqSlbWFyw5aVFXRNFbBxdFBKK5AzYSqP8OLbdXewX6wJMsQfEpheyTv3g2HY29xUHOrs77ebN69Y/2K9edRQ4uedPP71vS8vLtrmBre+wjY9PidjEs8Q+cmuH3ogoh30N+Bykx2bJGnXsak8VBxmD8xYKygBmrHlXjHdUcO5h/ynKLpT8lMIkPdId3EgAYRm7eNSCqLxMhXUcE6Ymp+zB/ftqm4HCGpBmbu6hlGivvfZ15ZxrG9u2ubVjaxtb1trRqcJ9rdawY80Jt5SMs07wOTMRXY74IVLZJVIY15fZEycCC/NdZDPu2j1mm9tThto6KOckjovMyOa5K8hnT8micnE5YkBWYL9w3en3c7mdvuPL1fe0FODjTBoxUsr2NmIvBI8zAcLM6c6ONrt9c9oG+roE9OztVa26V7XaYUNnr+6ubtvf83nGXGjvbNf6RQEom04prypay8yH/5+993yuNL/uOw9wAVzk3EA3OmdyAofDGTOISZRctqrWWttbqq2VS7u1+8b7d3nfqWqDq/zCW3Z5JcqiyCFHHJLDCT09ndABDTRyxkXa+nzPOc/z3AugOaSGZO+qwWp2D4D7xF8453zDITfiPQDiibyi3uWotUvAQWpIOdUASpOPOWkJ1wCK/ZAgOD426pyrINdEPMceAyAxOjai+U+RG8WcnIN4d3t7Os7ly5fkoHHvwQONJycg9IigwN5ELMR1yM0p+s5D5JWqq+E/Zy1gLclWMOmeVOQKUtRCQvK1zvu7BrgRvXqbWggU7g/lWPCewK5OleW+QNR2OzU+KpUfpIqASnyvkdWC2xprjtI2qEYs6/aoaYnOPbNuohBkLQaA4v4BS5IMmYBUAjSpqGNd8P7xTvBLjnvG1yjwRIgTqTXso+ljHA0BkiiWIE9OnXSScZANAIEWETiqdGgAsx+gUGT9Bfjj2e7s7lu9p9e6unvVsR2WNgAAIABJREFUb5M+5fRch9Bb53s9vSIN+ziChODtJtgvZY0crRY8nYCw1GYzMzN27+5dxWKHHXXbOaiJTCfFIJaxex6/8Of1V1+1L335S4rNyO9v3b5tp8+etqmzUwI8O+jJSQuFYrEpAn+fnkG8UnxRuH5ELFsh8rYmEJkDpPtZtX5TXUncLjditjTmiqVK9Ebe4cGeLczP2Pvv/dQ+vf2RrndkqF8kw76eutVxS8OdamvLrXsHBkWafDQ9re9jF0t8y3wnNyaf4Is59/DRI7l0yBrYTEpDKSvV/7XHnycx6Y7HBzwPlNwAk/fu3ZVlbW9/v+bx+tqachPmLSQMjnntxg0pie/cuWsLC/M2NDyqdYmxClhNywNai9AzFXBzeWlZ52WMkwvwjvmSZW+tJiAsLar1Sto7pLbERpdxwTqEZS5rGbE+cQm1CBZaFL+oQllfmEvEK+zNOOaIfAJxZmVD+zzkBZTTp6ewaca2uCG3pXq9xza3UUnP29LSqtuXYwO9B1jL/uptNbS2dtU1n1nTUPJCiqHmgLvBjetXdV8QzxhGvCcJEXp7Fe8sryyr/sThuTa1oepy0Ju1TaSQbqyInRjoxD2f18NDQ/pdnkXGtlw/ilJ3ZkgCN8piJ8153BCKXIgadQBy1vqiWawIJKxH2ldzb2PsEec2dq1GnE06vbencTkxOqZ7BfxF3ABRtp0cgr6+nE/EryAsigDprV0U06HOj32Zc7lTjteC3CXBryEJWhkTKKdtM813XFQmT9Erd9AFCYfsPTXbJ87d3tR8gayCE8nZs+ft9ddfFzmPubO8ROyDfTOthfw5sF7QZqOnF8ezuj2dmbNffvixzS8u+trViSOe1xwBUBkr589dsFOnJtRS5MnDRxp/4+Oj1t9LH+FNW5if1/tHIX/2/HmBxRARIT+SjxJby6lApC9f10eGh0TggYh88fxFr7vwjA737T/83//J/u6dd629h1qo51aKlzWQvKbifNQ2u37tkr355us2NNyn54MFNCC5twPpVHuRew+m7QBSxMGh3Z9+ZDtb5Lxtii/07jqdjCfnhy0nu+a7OVJSKEKwIMBUcp8ToqtYGJ/z07IU3RTAlXlYc87YeqTfCwBcBY1fIlXPffWf5w9fAsCf59N8sY/1clq92O/nc7u6zwoAR4mvPG/BGPp1FMCfDbR9/s0dd4wEmo5+8vcBADcXU4+7m1YAmECTQIDAvSYAmFxXVsxhL4vC98KFs1IPAVyiaJPCZc97ixDwYyFN8oF1jyygVSSiANhw1Z7Ygm4Vo4BHtlYHDgYBlqLw20bh58oXvg6xmbY2FRw5B8EUChSCZH6fYJrPYwP66PFjBYRY/gAYESyjAKaQocA5CrFKzDnPPspSCldeOAcQTYBMylWBlHCS/f0CAMPeHgQAHhlRkEoxDgsv1MdLCgb3rbtvwKbOnFERMi08VfzA0oh+ePv0YFu0pcWlsMDpFOBFcbKnF2Z+r5KHlaU5O9h3S14P5j2ALlTZAeYlozvKh4Uls/9uZKUVirPuC3C3hjVjrQDreI7Jyte7CWQ0i/QJjGfyUMi7Kj3cXC3gzysLaZya8UPCqCJ6oe4o+1fFjRW8apILV58e2r76GuU7ShDTmYu6x1DDpVKuUKdWLOMY36nAqBaQfhUA7EUlj/hKq1q/Q/9ygkBaZWdhqACwW6C5Xw0A+zFj9BfnqJywaUJXAeAj4K8PAC/dxTUKXEzr5CgwMaYpJPq7OSxspgQ67GA9iH133ZUi0bdI/cz296wjADqxmCk0oL6KeZ3v1Av/bjcel6RCB4l5d3enwFJs0P783/y5ffu7f6iC0/oGNsIfyeLu0pXLNjs7p3XnC1/8gl2+dMnVj9FLUvddiRiagN48YT7Jgr1f7htVUkQqfPLvBN5yrB+N/QO8EsCDys205iwuLqgA0kDpwloIsKieX2HbquIYPYx6vAh/7pz6xYogUvP1MdV+1RfuoKEXIblPqRGK7ecoSOvzP0fTcXtl+eCq91bcb/R+bRp05dCPwgVA2a73+11dKfqCAphsrK0LjKD4hFomi73cg6sz0rY+rHzDSplrcfcAU29lCoxZVECNxxpOQWZ5ZdVGRsd1rPl51tBtFUq87/CmilEXL16QXRtFNBXQ19a1BvMzCtpcN8Vf1Ak8DQd3dmQb71Z77QKySeb7Bvr1+ygb1MPM2m1peUVkIIg7kHMgFt24cd1ef/1VFfpV4KmoRhIE1msTWSV6OkdMo/Wpkn1nwdhBY39fqUhRD1u12/O3x/c5X/ZzU/Fl13unC+BFjRCtDjgUxf/e3m7veZoqpuwDHutbAbxGJbpY//Xf2Ye2mXeSQ8TvpbqcVYAc7e/l+lol8xVgUszfMqYpFQT6UXZWFkaUAFrLmC76hpbnbiLphAMIL78kMTmQnqoYLyBHQTn3g0qbAinTYl9zADvsMAPESuWaI7flcYmxXLGLlazbI1PAyX7DrKUNWiYEMIaCQ4SKUN2lKgLSAp+V1XTEUCiAKSKifCDWeDY7H5avbn0qJRDKIgEVW1KIQvKTMm1rQ8r69fVVAVNSdIQyhliM4jPn4vkTt6BWIa6jEMzcpijNcQBf+Xk6d2TxV8Q3Vc6dxAIYxaNhXmsNpLAebiDcV3dPl6wfx0ZHZKtPj2GU+Sg3cFVA9Q9gmWCRbJCxQex1UAyAmiInazBAL32MUcpyPgrexJFS23R32d4BgNqh7R3Qv+9Q8xqQnviFvrysLYvzi1IWb683rKOtWwVklL9Xr19RD+CnszOKU3HD+cX77+v6iK3Pn7ss8Lent1/7xOMnM7YNyLsn90XtFd6H2i2eUV2ji9P326n8uUqF539wQINJLIWxTYQs1K5rBQDmGtkzte/WOrWeuUK9YV1d7TZ+akT3zxhX8Xxnxwb7+3XNkAloncK6/eqrr+lcM7PPZBe6urFpe4c42KB0b6h/NMdNp5eM79wVwAuX1SJ0zruqKiMVwcxacgaK1FKFhjrFt7Cm3Sm2p5YewJV1xlWaEec+RwHs+3z02mt1KND61NLCoxJHczpXUTqxzffsUu2f7FfGOe0uuAvfz8gpsBEdsvNTE0ROXhyWAgfhIy5BNRsdGZcVtKxRAYBlpWwaw4rbVXx31TDnB4DgWUJAY53gZNgDq+g8gpV3d+xtjWKv0HHDzhXV59DgoPZHyAPM6dxPpGSNdgwQGyAacE72WJ0rAjDmE3vJ1NQZKefogc28kdtJf7/uIx2AtBbQWmGbtaOm8ci/OSfHgXwi1W/kMWnpnHtDqm5ZCwUABzBSAiTpTOJFfc8PorVMgCX53lwhm/jugQ0ND4jEizJ7b39XhBByPWzd2WZEelDewfHcASe5lQXoGKTHJGU5mFs6avBeBIKI8BYksFCsM37V7z2Ib2UTnwiZ4vpxP/CY0VXlHCftjmMGaszIgjnUq96PGMt83AO6rN6BuhrSTN17MQM6jo+LIEeri/7BYREVIdv09g3Y4OCI9fT3u+ocpxr9cRtYLJ4FAIcVqYAdLQLeX5SfoUK9f++eyNlJKmLOOzkp5tH+odwpbly/qZi/p6dPQBTEPkAWyD/EwE66i7ZITqtzgkkQxp20VgK+jlnEkylQhlS5lVlXmUsn2BExWSxDvo4FwJ2eqwXhMnqDBwBMv9+tjVV7/PC+ffrJh7Yw99TaD5nj+/q7E7JRvCOAT/ZaepYuLbmDzfDIsBT3AKXduIlp/KEyXFYdgdsB8COnkqISZ5eag8rkGJA6ert7ZclMDYJaBDEyeyLEBG7JifK4FC3pvP4cnfw4OjYuS2pUwMPDKL7rOrcU7gcN6+3v0boBiDw3+0yKcFoveDspXJsaApTZezrrToRBXQ8oTI45eRob/LpANkDosbFT1qdrRDW64441tPoaGxHwPzoyojUmaynsXQCUd2/ftUfTj6y73msXL15UbEB7jc2tDVtZXVYvdGoeXfU+m59ftidPnknZDgCM9bP3bSeP9XVDFuvq060RrDnDexodHlGvcvI7FMAA0oxjnjPPXf2tt1x8wH7GPYpw2d2lfFYuCXJEAAB2AoesylVvatf9SsVPUBBhNZ8h7vPYL9uXuUW9PhtjOYFlWeaHLT/vkrnnx3DnKZ8C9IXtsB2U2Ftb1sYaQVx5cGhTE6fs4vmzAifpnQvx1bBmZksnj1AvimgZU+n1nfbSTozwe8o5V66LSfjyugCXXnC6cKeod+p96w/ORG2H1tPVYUODfdbT3WWd7A+7O7KDxtFp/xDnE3rtDilXpCwEudwO96yG/XoHzlQN7c/EQl1d1Ce7bHfv0BaWVqSUhcQom/HOqCvRX7fe7bFavVd27GvLqyI/np4YFxDNng7ZACcYxgvj+OKlyyJRQGYAoGbPZl/FwYaYWkS9rk7tbZAbxkfHbWR4zPto7+7Yf/zP/8V+8KN3raPfx6G6RgD8iizRbm0HbXawe2CTE2NSPJ87O2kHhw3b2VrH5VlxKsA06nWe6cyzZ7ayvmmPZ+bs6ZMla2OtSUD5wKy7r1PzQdbkm17zS+Jd5pTFICyKADF+iv9ujs2O1Ap+xY+bajdl8aZIGpt4Oi0Hbw7HjoeNqrFmWQ6q9I0P4vCxNY7jvvkSAP7Mj+rz/MWXAPDn+TRf7GMdP5Nf7Gt+eXW/wRP47ADwEQj4KE5y3PkLC+jfFvhbsQM7hhH1uweAq/d50jRqRkvcXhhgAoDGbcUINmSxF9ausr47NaZAh8K7io17u7aztaHPdPX0iC1IERH2KUUCgn6UrTvbbjPG8brqKK2w64QVijXQvhISigQEqLDPsaJLVAMWH4EsjL20fYU5yXlIXohyKOgRhE8/fKQA9/qNayomzD2bVxGMzxOQq6gEkW6XQhgqZBJH7/Hnxc2uYkypv7GKk11hJQV7sMe6e/0+KbYAdlMABQife/bMlheWFFQDGsBE9P5PbvXFVwKgJAgAvgTJw1iLNnbt0aMntksRVkl2j4owWxvY2CRb0hnnAhplI1k2rwrcIOKoivo7eqoVasx47Z5okDhQdHU2qffpRWnXrgSD46uwkwEhTOpQRuszYSFUnDvZ9U5ZLZXHcc2cj8A3rSB5HgTkUgBHTy2QDN0XhZiaFz3pSyfrs7hfLwK53TDFVbEZASOz72wB9PqzUpITSRIgnPeXTovQfN1VQLd5EakWH7MoUA1YqwB7NdlxYDiKB1UwJ5/Pc9bKE8LYVpK6PwPGRygKqyqZPHwCgK7i5ZlilZUguvdIrkURB0CM+Y1KlcSSr6WFRTH/SfDFtt12dZaPaWz73I6L8SAggaJwo1GotjOzk6tAqv3DJE09XZVwUfBvlw0yAPClK1ft1AQFxC17OvdMYAfsbFjVzJc333xDBUgBWxpHQYyIm/YxWT7Fak5REhSUCoQaNQE4Jy8U4FABtmaCWiCplb0ngTe3opXNVqOh9YZ1krWB82CPJiAE0FeKCSfD0IcKMEI99aLo4OV/Z4Q72Fu5l4pqUeWKJkVSlS1bXqv/K/5fB2/NYHzklkBdC0hXUVz5oCsHb6r5VPjWve9IbcB9A5pio0whZHVlxdUYUaz1gmsUVkIpyVkZj1nASmybZ1aoVVCprK3a9INpPU8A9O1drOR8jYAxTdGJNZU1lj1mcnLSvnjzpp05M6UCJ+AG72lsfFzA9JOnM1KyAsQPDAz5Wr6yqiIoxcadxrY9fvxY4+wcPaYaO/b06YyUUAd7OEBsCPRhLgCEA8a8/qVXZYPJ7xauADlP8/FGvJBq0nyuxTpTBXqTzBMgpA9xT8QpQifInOQOlzbEOhes7nzmfE4s/FBco+BIFUHJys+XHOMv18wWVZyvcalSOko2SKVqOSWbV7dCiXDMcatgUZKJMp7K45XK3VQA+9jUHhcqA7c1K59HOWeYsz7y3WrMf6f8XLg5RA9lqZFl41x5thVQXq0MouRVAMfsT5CYAMo0Pn1v5VxuqRp9OikUso+JLODnETgsG2q3lVYxMVR9XAEALwUlYhjv1Ya6kH7Abba5Tty1I8CHoij2iiqw7yWo6CoX1lb1JpUtf5tNTp4SGECMQsFybXVVoIwrSdsF7FCIZk67feueWy8rtmpTDMEXhcoEj7hXkf60jgOmAIgl4Yj2I76OuWrd+xA7wcjJgXJK6CO2pEcpvUu9p6jULx3t6quG28CzORxYHIBjPZ0YP6XiefaUY7LI2nbP+7LxOyPDIyJ0PH7yWPEJ38e5oW8A5cuCzc09sfMXztvQQL9+n+sG+F1f27DlpRXbXN2x/cahLA4BX1//8utyh2HtA4RmT8T++f6DaQElV69cF8gncGVlzRaXVm1PVrpb1mjsu9tBOAn4eKOQ2iGaA2B0GBYoRnckih6k3h+xs6smJxwKoRQYiX0FzmDZjHWk0ReawnOHTZ09bSOjQ/b0yYwAQ57zWazuBwekBGa9wwL67be/agODQ3b//rT67bHWzi8uS7EHxuuWzYxtt6/kPbL+enzgalMf09HnXPGsb0GpNpFqEIvMADcZ697mgbg/3Egq8VJ195LyWLFoEfGEIjfnshOuTvoqYrRj7Ok9toiYtDLPq8diX0IBCljgvdq9Z3uSTfldgHndh5bSQ1lc8h7o29ff02W7jU3tDNiVDw4MW1dXtzW2UY6aehYuLqxIbSUFYLhj5NrusaxfEcVpnhkOTbJ0JYanr6GZrFCdvLsoYJ/3wrHkTtTj/VTJV7gf7FiV4wmALFvXpOoUq1piPpEFUesqt/K1kv0U8u35c+dkVzv98KH2GkgJfJ91AZJWEgW4DlwCBsnh+npFHHFHE9O/3abSe7hyjcxlLkpuCZU9EBWw2/F7awSPvz0OTLAu97vsi+ukTd8a8hxSqkKMqrXLDaG3FxXgXvT2Bvx1y3onuHINfgy97xgYJUHKgZ1CoedUg7IdAASjfHkFGBk0zthKq/ud783uoBCjO+y/vQe3lIadDsT6Hu+9XAMXLr6Xqmv1eDXaauBgRAsAbHKxdt+UepKaAKr/UxOnbezURLQlqYu8AkmTvIoe4limql1H9OQVmKl56Xa+elb7e743tbcJGHn4cFquDLXDA6t31kTUId8E5GVtUW/jnV07MzXlVv6DgyKpriytKX6mtYZecGcNl3S9NCdvle8844AYKE1LQDUGKAiSARS3kj4CV/axlESCWMdQ9Csvj4AkveqSBt0mp6qGWgQ9fHDX7nzykT2bnbG9xra1He7Zwd627p96Bs+Hcafcm1w1CBK5f5IPK96Jsec21+TlbkGQZDp3YyAGdrUn+xCWzcw/zS2RJdj3vRUDexRxAnMmPzswMChLahEJDw/1TsgFVRfS9UHS2TO2oa5uennvaN1hb6RlAK0DUNDS75c91QljENl2NJ/499zcrM3MPFKcjdXu+sa6AGjGIy4brBvsZ5OnJ214cMjGxkdtZGRIpAzPocr5y/47OzMn1SXETDkCbW/a8vKira4t2/rmusg0O7sH1j8wbBvrDbt7b9rmF1dtD3cTiDd6JmyrToTG3UJvNmyLRfDZ27OzU1MCo588ps/rhuICniP9j6nbsO6RS9NvmHVJyl7aAHTXFcc5EOn5T6ritU/Uau7I1mbRqsz7MfM7yquw9g9lfJJCuTjvU+77J78LGSCVwd7CxOMvCSEiLsvfrdW7rIG1MmsyVvtt7XZqeNimJidsqK/flhYX7PHDx4hP7ZB+vnwQAhPxnOa5ggCNswSW08bbAeBw5YmYN4UFDly3K9fL9THXc+pkxHrdvGccimrtdmbylE2MjwjQZU6BjJJjrkPW1T5Vk2iFMQEZF1IrbeQ0z9S+5UAxG0Dn4aFb2nfWe9TSZ2FpSa5VEJZdAu3tV6iL9PcNygqa8Q6BcJT+vafG5eRREMdEwvUYZ3B4SGsVMQ3vWURiSBkd5K0rigWID+aezaqtSL2jLqeacxcu2urWhv2H//if7Ec/ec+6BtrtoNZm+3uHtr8drbYYl7sH1tfXbV/50pft8sWL1t5Or+41gd3YdgOMQ6xgDvTS/mRp2e7cu2cPHj+25aUQ64AUs4FgfT2A403dVhfXw0Eqc6eM0So1j2IF/TUA4Gqw1hqEFQWz+EFzWbogtj/3EE3p5AmVsyhSVrbY2L/9vO4edZRkeGLQ2Fo+OfEXX/7g83wCLwHgz/NpvtjHOn4mv9jX/PLqfoMn8FkA4N/gsOVHKgBwkRAcGV0nbTGtv3i8+reozx8RWPk3PB1tLpx73pfn9Z0wi/3JJE6iqj5dpToVSSMBVrW4ccy0iaSmFRSJbV7PyQFCQCEHfSguiV2ttrzObiegJOjli2DbwRPvyUlw46Bsj4pzBLoUGbBsojBAUBsNslRgQHHIsWGhkkQACPN5gBMCtAMsudRXI3qKho1wPgMScNiBaSlGsgCwPDMzq+Le1atX9DNUFxTB0hJTCqjoP+XH9gIsBVQpmNXHOHoTSv0MIOE2QwSTtY4SAAbkxqIGFiBMeVcowsbNHjljAs24Lu/5572geJawRimgUrAhUZmfw45oXkzmjg6KMSg2sEjzgqhfE9fjxQwvVlPoKMdQAWwlaBUzoFBVtXzfCwkkDVlKaBOg7vbdrsBJNQ5DT6z6sMt2IDhshCMhVvItRW4lqmuxy+VZkrhl8k390vtdRlE8/tZzB6ikT9AOPX7cDo1Dq1ioXsIBFEcfQS/GlGpCL2iTrPr9MWb2SVo1lirz7nnRZevCk4BN9ft5jzHJEwAoAGA9juo8b14HjgNtK4tXZd2oAponbY/x/aa1Intsej9tFRELYDreedi2U9zm+a5hBwo42dsrJQhzmgLC0tKSWN7l2kAh39UDGpdZEMTej3eWTFOSw5jPUi5iX6kxZlIjdXc5kI+9GAqrM+fO29e/8QfqB7y8ui6bLQplFH1OT522C+fPa34z111BEQBm5V0W8FXYrh7ZQyrvsnw7+fwiKZAiJCxLizyoecDo/Ko/uVUgiSOFLNi93v9qQ98n8cUmlL8ptHV3d4lIMjQ4rIK97AG7IKB4PyjN7EI92UJQSOvgwkK4dUzl3XqlvUk91bRHVQDk6v1Vk6HWPa2FjqveqbG3qbAvRdmukmUULpBtKJJQ3JHyZ9ftB7MA4mpVB5KcPV6qZTksv5fKErHb63Ul+X//7t/bBx99bPWePmuroV51Jjz7C8UOjkXBg8IVnx/HzqyvX1PRi2uHAqu4XimU9/dNRa++PtvYcGsxCtKwt3kP3AMFNd4bRWb6mHG/qCt5O6cnT2kOAHRTzHv7n7xlFy+eLwgAWTzM95oPzUFuf0flep5WwaFaSsV+xAhFT958zar/+ZqdOwLXlGrWVDdpVMeczJ59ae9ejLfCls0t2oo9JwKZanG7uIdWYLsy2UqAtzmEKS49e4eGEtjvLY4cxdxWFY8/yyjMRbGzOggLl4WK2irvs7pyemHcCz7V+xImEICQbIoFagHseLG1vKfcc+K5R79DFzzluus7YgH+pkVpHEsW0VK9OpDlqiIHy3JPdRv67JvrTha+Njh6of2YYm4uA/v7dv/uXZEkKAzPPZ0LwgQ2m66yJN6TvarQjwK6sMnJCYGAAIiMZSnfA2zBppmegqxP9LxlX+DZoGRlbifZiBv2/naQCGN/rxDJeBeyR1bLANSMbkMnq3L1vPOWCsw3+gAC4m5vbtny8pKdmTotBwhXCK7YdmPLurq7pOJ9+PChwFyUwwBKFy9cEPDF/KbYxjOlPzn3OzY6qv0NYhJ72uOZJyL1TU1NSQmytrZi04/uqRclSmNs/1hbsOdkXaGYODc7b4vPlqztsCbrS2xTr924KuCcwi3vCbALZR2xKM/+0qUrtrlJf/g1W1paUR/M3oEhW1xeVU9y1jfWz1wHKaL2DwwIWKOvIKQpOT6q12S7rACJlwGAe/u8r2sCwOybcnXBsvFgz/oH+BnEqW0pfYk/AXpXl1f1DiDK9PX06p1hjc07/drXvyGVy/u//MC2thuKy1D+bmDrjRJnf8+2AGwDAE7Q363To7AW5IECDAulbM4jgaiMRUAL9Wl0JWDGcOrN2mK9XMSQiq0r4FsAsU4YdFJWlbFUhkaRc8VaImCl2u88OGRcY6ns93muYnf8SYCdz7NGqEAf89nX1LTr9YK3Wguop22HlNuysG07EKhxanzCRkfHFP8TK6wsr9r25o72MOI29iLmBaQmzielpVqi+D6efT6l5lFPT7eM54t5TazGXIXcwfsCcAKkQdGX/Ri5QwBA9SBuOAk2FWfsq5wHIEn2wwAS+/sqwmv9QXHcaEjpe+bMaRW/6Z3J/dK6g/gSspT3Fvaxw1inEj08NKhr4PNux7qnojvPMvc1yB8oTJWbKGZwJXxHLccO9+t5m/a5SKQz//YcqXTPUGxXyZ99/3WlKusy8QEAMK5MA4N9An/JF7VeFqE2gJrHbA6ql72vc4xqrISKkLEEoTVbG/gW6/tZxmmZs4gQSEwk151sW1ACUnLzIXZv87ZLnId8k1yanJq8nDHNc9V6HC19+F2OCVi1t7Or9QNVroNMAK8NAa9cG+1Yrl+/aaenzskBqx3XCFkRAzR3KJfHKYU9Swrx2Lc87yxb9LgqeV9ESN4xijrApXq7iQSBQr2zq1vXxLoIIEmOivJ1fGJS69rY6CkRI1aW10SUxse+rd5lBwEAe6qVrRY8Isi5m+B/EScUMYY/V4+bIqct9vhqzFJtq1XGaunWkHGS3jnvKrZVOcBA4Npat7mnT2x+bsa2NtessU0usG2H+xBqIc+4+0iqTLVuyeWINTFclbJtEf2Wg1DjLhH08HZVKPMy50uE5dpbe3p79J685QT715pcIiDWsg9izcw+w/NSfoJSGGeoji6N1eVlb6PASRhbkKWw2l1dW7HVDfayRamCAXzPn79kX/7KWyKP0Qri8pUr6iNMXAHIhtKYvXxxYcH2Gjs2NDJsoyOjGuvszwgATk1MaD9iXQBgBRhXjSziZeashDBVAAAgAElEQVRo1im6OrCJpz+qxzS8Awicz+ZmbX5h3mbnZqXwZO1hrcIC2No67MH0Y5t+PGc7mr9OynLnClf/CiCXa06SPfz8ly9f0Fp29+5diRxwo8PB6dy5s2rpgAqafG529pkNj3jNbJG8mRpEjC3WX7VFko2y55C8O9Z+7kEtQioOV6zF2l8QXahFTWn7rJ7gckrwGiKgqY5Fj3W5c3hbDJwjIFb4utQuAj0KYCzlGaedbW128cyUfe2trxiNdu7d+dTWVlZtZWnFtna2bYex6IPM+wBH+yzOq7Ul2mxJpYwThMh7NYHmmV+kgpn9rqPL15Bs7+Z26+70pN7r6id+aP29PXb2zKQNDfSqn3YPPW5xZFCOB6mAeqETX3gvxI/U5TiO5t7OtuYIv7uuHuvb1tihPlGzrp5ua+zvqY0b45kXwb4JuRhnB3LC/r5+keIgroiA2Nuj50WOz33KASR6ZssFZ2zcJqemtOcxnnHCYC2GGEDuiaMEsRzXjysWRGJaDAEA//i99+zT+zPW1kOxC9cJs8PdQ/2BbMye/eYbr9nNq9fUwoc4dWV5UU6BiGBQR1OPZKD2DgyqPcqtO5/Yo6cL1tjyugIqYOUaqrPVRGB0t4lyvfM6Y+ksVUnpin96/nS09tL0u79Ofa0gt/v66i1zfJ6XMVjzlVTjuSQWZozmP/N1u7neXinJBbG5qW553M1Wv/cSAP5VT+i38vOXAPBv5bG+kAc9qcL9Ql7sy4v6zZ/A8wDgAjj9FYcvFI7H/V5R3Cp/WBQII+w/efE/fhhmwgComcFUkUBUuOgFq+gE4Mh34wAbqtde+V4BTijgyx53aS8ISOogsP+eFwSb9qpUtRxRHjpY58VEwDRPhmUBnXax2E91UmBwdiIqJzZiVLpsyiQdBFZKOPt6g8XtfY6WV1fs0eMZT17TPrDN7eiknDpsU5Gdfh5i+/XUwzJ6ywEC9XoMS8AATwGW1ePp8MDOn5tSEQ91CgE7lkAofikAXr50UUnNkyczAmZJeFAgU5hXkQKLxFCjEew5ABwsSgGfqMmwAfRngRpYhZyObql7KXxSDPXkpFcKsadP52TH5BZoXSquUYR0BYszSlFqUbjA9g9rxPGxURVOXEEDoAA4xvMmaHfr57IaHu+2BdDx91cCBT42A4RtAWuyIJeoYs4DlKEJggusj2IbyajXJ4IZDAAcIHBRBA/1jgN70btXnwFQ9yIoCYDUHgTp0fOLzzOmOJeDHw6ekaAmYxXLMRUEt7cKdRbnwZJY508r6QCjfdx7v1+OnTZYrigPYD8UXAJIsr9WybTIQxRTyGPIWAeOsTONqX3yCpUg3ZH5lx95ToScAXYV0E3GYtM1tfRIL8YAt+2Mcd6xikVhF5WqGUB5CkkUqSkQksBI/dVVF6OZAh4DjGSc4iFW58z3VLtyFyR5JEbZPxrVP+o15n2OE42PVADHtfPmO2qH1tXZprkCQDc4PGpT5y7YlStXrdZZt8dPngoYJUE6e+68fe3rXxWjHZBVYBH3lkW3AkTLtbBU87Y8whwpRSHv5PdYBeaOec1Sj7hdmgo2ADqAmtHHjmIaz4DEnX6cWWDhnkiQKdoKiIjsK4uG1T3K7/Polxe8nPmfBcnYUpqK3lUAOErYZQGz/ECAxbGTOQrmu0nl/OVzih0n1qN8t/y6K3FdDeXgrhdHU53nYFcoF0I9EStWFOHy/WWxFoWb73HOaD+we/ce2LvvvmtPZuetrQPGeK8KEHKLQAXTkQVPH3fYa1J45AvAIZ+3egRCIqnagFYAQGe2exKa6i4poWB47+9JBUifN/oF8pwoqlEI+uY3v2EjoyNKxjOxribYBeRWVei0rhG5rgdom2Se6t8FaayIJcqCcnURK5XtrnZKcLiqUCo40BmvHDPsWseDRy+55zRFHh6RVI7lgHKCq+U4KwHVXKNDkRt7T0ZhTZcTzy2vuRqpFfFZy6SIekBcbxDfKkWP8rlWxnxupZUxkffgW0N5AI9XK1FrQdQriyRlMcOBbinW1JrimFYD8QBd5exAjhwGdrdV2NOx2F+j2M7+CcmJmfLxBx/aB+//0kYGh6QQffDggS0uLGmdYi4wKGsRm/je6Me/eOG8CleoVinQ0ieWcxLT0IuQcwJ2UsCU5V53j+Y18QwkCYpvcpkQkcztHymmOThS7gGpTiM2owDo7TJQ2nVpTSRGW5xf0DnHT43aw4eP1AvwzTe/rEIyqlViN8Dfeg8A62O7f+++1oGR4WGpQNgnsIx+/PiRLS7MC2TD0poWHiiZuc75hSVZG69trOn7r7z6igrOP//FT+32Jx8JgLh6+ZriPNYywC+Ii7gILMwvWM2IZ3sUh0IKpP8vgJE/E3fKOTUxqcL4zlbDzk6dE7iGpSY9CLv6Bqx/ZNRmns4prmYPlbUmJKA27BDrAqUpGC4sLISVsK+x2HqylmHTyPNlP+mqRz/GnW23+Axl0O5ew8mZ9S4pRFArq9/ravQv7uuzK1eu6PcpdGKpSTH62vVr9uD+tN2+/WnRD5F1NPtHbzYatrmzo/XTY0AHw1IBnGQxhqiAfq21ZW9Oxh6xB2OAAi1F6gzHck4wx3ydKpUnApxEKnPFcRJtmU/E+lxDSTbzfKlQg1bWWQdLiG9dTefn9JDPi6C+bznhwle7JCykG022YfD9jlzDi+4cg7hfSqdQPyZxlnnSS19PqSN39e4gV7iNMzaiWwLBuBaU4sxz2hgwzshpuuvdAnXSqQciKeA+zy/HXa63PAveNedA3et28Q5wkscwh6vxB+OccQHpQorVANgBWhSLDfTrmfOcKb5LVRUEFPZg1JwDg/yOg8OM5zquT204Me0IPGT8cF2NnS21AUEN7X3O9wWSENLwDKQW1jp4oJ6gAMBtqPMYg22o3bw1kJS0qJWzRzqkntiOvPVLJabI8RTuOak4VvwWhML9ILmSl7L+AAAfHJIPuQW7+gHrCwDHydICdcgrsD8mdwtr1FS45dhy9WU6QQAYEjuGikw5eVx5VK6TFCVQh/sPInBHR5d1CNh19Z8rpH2eJLDCPGFsyBq4o0uf5bkDXAG0bm2Qg+/L9h1FHes944/YBXAQh5UvvvKaTZw+a/XePmtTz9BDq3XVBOAQB2EhrWJ9S3xfyKvjTagXLb1u5YazrfYotrcjJaz3/Aa0qcvmlLIN+XodAL7frYsBCRfml2xpYcUGh8dsn9wc0En23E5QFoAPSSZUm1WnLH9foX7Lvbu61VeCiKatO8H5cC3I96h9M5BekQkqdRNHT7w9Ec/WrVk3bGdr03Z2NqVMpAUVeX5jd1O/I6J4ONnwXLkHuZXp8/Tw9T6/rJWKzSuOIkl4EXlMPZjDOSwcMRgPUhDvQ8hcE5j7dOaJCCb0OIXkxJ7gxEBcy4jbD6SAhGAB+Zf9uacbsgjEEQDgTZuZnbW5+Xm3J1YrlU7laZcvXwkb5EXljlgysx9zDBw2AGYhiQ6h/O9GAODtsTbW1kSu5N0Th6Q4gLHtZDn+7LpyVvOszbo6ICI7EcFrWk7YhLgEWWl2dlb21bghAPLSigiiweyzBVtc27aVjV0jJGJtauxAQHIgWPM0iOasIbSG6O/vsRs3rwpsk83v5oZcRN740hs2dWbKph88khABkj9gMMRp8uBHT54IaKXNj2oeEIHUE/7QOpIAQoxUczU898IQkqsWBABiO5Flo51Z5FCINliT5TAhpW+7dTEn64DJNb2T9U1c+g7dMU+uaA606g/1PdXEtm2gp8f++LvfsW99/Ws2Pztrf/NXf23T9x9oz4bos0N9hr2AepA2SBS83ns8c1DluiIOmTvgoV6Wtbs7syQ4TBwCmVaCgLDf59+scazxXdyPHcgC+vSpcZucGLfhwX4b6O2W0rVdCnfiBSBpz/kYu9k7nb0wldk4v4kUJfttdxZgjOmz7WYY+5OnMZ6IH/k9SIO8A+zIuS4cdTbWVxUbcV5IPL6W7ThpiZgD1XDNCXunp6ZEWE/HHvZAFO/EZKyz1Aw4fr2zrrm8ubNti6tL9mDmsS1v79ousUOAtYr7t3FP7LCvvPKaXbt8xQZ6+vSeAa1nn87YyiptiPplnc65Nra3bHNnyxbXVm1u+ZmtrG1bYytrQbkxyuKkmt5XErggxVQIudXsrvx35ffimwm8el5xpCR9/GFiaU4HK95lTx+Coj7VozbWvHZSkHWKunbGdX7Yct32vD373rvYp3QNyXqQC1ueU4OrXG2xLxcZZN7wybf0+/5JXnNBmKzkmUX9swUz+H1f80nnfwkAv6hv5vO/rpcA8Of/TF/II34eCuBfFwDWXlMgAs9b/D8DAEzw0qTCbVVcVXvcaYsq30OR57WcJ5lLVa3icwBg79N7/E5b3QCaN+0EgL04n1bDHKsEgT2RTJCboJyk3pW7fM4TLortFBNg6boCuMs2t7fUk5GAG+DTiykU8mE4Yh8G03zLDulJVnfLFzZoAnb+zqI7FsB8Yb1M0QS1Cwz1M2cm7NKli7ZLMEdRob0mVQpB2IUL51QcoXD1dGbW+9ru7rptkHqhePCmgCCKqwUADMgg1mQJABc20e2w8OnFw3322ejosPUP9IYlKEnGkoOXBIH9/W5t3e12PKoFHBzqWp/Ozjkrvr9ffWTWVhf0/mTrp+IYgLODzl6ICqUuyWYUaotRlIWpZHUWdnfJZk6FXoKYVdJBKitgiqcNJOCIK5A8qc6ivT+r0ga6jLY8F/AE2Bl3DqarTw9B+Z6zTvmSbW8U1UlAKErxvGURXvSTc8uiXvXYRGW3VjDmVYCTfZCDOGlZlXV3XbvsyLwITbGL5NvxLJ+LRTEw42DdYmUOtv5ThZhy7pbPPlnjz1laf1sAcBYxq8tXE1IS7y1Y7ZrTUvZTfGPNCr4wdu9tbs+sZBtGLD2KOjvt3Nmzmmv0ZgIM5t2h6ndFAQUALyQmYK/5SV9u+oiliieqqc0AcBIWcHBzAHh8bExWk2emztlXv/YNmzp7zh4+mrFP79y1U5OT9uZX3rLJ02dUFKDwJMtBKWqiYNZcsWlSThdM0Opr+k0ijGO2CldyuEWT1tpQDTN3qtblJCBuuZZroZNqKFal+qME6QKmTavM5wTozWSmz7bFHyVAxdg+zgapYMj671THvk+KvNaK5XmoHFNVVYCoUkhDGnLwKtd4L9z5V6nCyHXK/3ZLrQN79OiRxhgF7U8/vWM/+el7Nr+Ego31wIEFjs+HKFxRaABgyARIPehFSHKnC4obVXeNBAnjYoo1xhU+/g7zIWxvbdvm+qYXXgRGHAqc+tLrX7Jr16+4QytAXSoXQuVRqpNi3Un8PlRlWUh1YKGybpdPqHhe2sWTPJDfDaVT9ZeqY8vfR0mOqKqLCgKCjpkuGWW7geoI89gi18bjJlRJnnCOThUAzn8f/X6CLYnEHAGAi+PE42m938pF5v0k0a6M+2LMO7pwzMQJfW3sgU3Xro/k+lrdGpqPU/2vVpA7/zsVwG71XIJQekdReI4Si8Y16gGPXZyxr8evxfxAfcZ3KaofHNjtj27ZJx99JDB0cmLCHk0/tFsffxIgrNv3CQRG7SbrVLcpvHnzhmK4e/fuKZ7CwYAvxgjH4jMUx1AHAXi6+pJ+fpv6Q+GNuMfnIWpF78dNHKF9JwgVAoAPsMhraAVhP0mQmTkEyEyxbXhkSPPuyePHKqa9+tqrmmuAobT+AKho7DXs09u3BcpSbKaYjWIDotLEqVP27Nmczc7iRtPQfBQ5b9DdAJ7NL9rS8qpikNGxEbtx/bru/5PbH9uD+3d1n1euXLMLF867sgh12uamPXnyRCD0xMQZAcDqddjYFhESteUKCuLpabUsuHDuvJSKhMtYzK8sLdmjh49tZXXdegaG7KDWYU9wuYhiM8+Er3Q/4DkDoqPQo/DMXkLBkl6IA/0DrtDZ3NJnUL5wfxCOeO58pcpSLTUgN+7vK35FsUyRHAUghCuAZt4t1pUAhbg2oAQTaLRHX2hvY8D1eQG53bZRDGqNcwUb45qYn7GasZjCVvWrjd6cxG1BluJ31BqlvU33QOyQLgUJKifYm6onH4+MXWywAd5ipgUI5wDwXgEAlzmQr7e+XvqUL9aWCtkpY0V3HnBgLpeIcvwG0BKgjxfBHdjTPAWokILLVTvZp9HXHwf2eZfG+9jF+adDMZacQDo79RxQifOetrcbimP5Oe05UHZjm8o84b8BO/g9xi3ABmpOxc8Qy9oBUjcF2sqZiZY8odBiPIyMjNrE5GnlTwBz/Ix9TSAdBF3UzAEAc13kPqisUCh7xtkm8ofWDwro9bqU5sxnvkfLEF4PSiPiRQEwELDkhnSgNjwD/T0iTWDfqhgplHB8lvthfAL6oGzj+FKUHRyIgMIezjyikCu3JWuzhhybDqV08qW6BPZ5od6f0nOcWDyLkaB1OR0yD/cVa46MDdvI8KDs1wF++Zs8SO/3wPPaykgq1LpSo6ZbRdoLhwV0sR+oyu8nlMtDtK0pi82AiA4MuULQxxLvwG16+9WjUkr/woKZ3wcY87ieMQcwx2AAUOQ9QKj59PYdAaqDEC8HB2xm5rF6gbKuAh6hsj195pxduXrdxk6dFgDcTk6H8ren7va0gEBBKlUcEeeLB18Qi3xOO4mO9QNVHkDKPgQ5kVTJu6Gz+/9QsgEQ0TMWEBj1O/GcepOvblnfwLBZR6dhYdvRXddIJLaE00t/WeoS3qO5ZW9vyfUyF8zY3clsx3/lO3OyiR/3QABwWOACrDUpysXw0hxinOMkRm7v//Y+8/sHO1IDu3K5PQDjaG0jYgvKVt8nAYEFaIeyWi5YoU6VUjxcD2KJKUjSAnPD+Yo8H2tk1LkAsVyvgNMAD7mmJMPw/ADkqe/wGL0WxDruvZfZg7Yh10s96ICsxqVqH726HgBLOfhA8hEh3MkbOHYI5Af41Wfd6hgAXNbSAfDKHYLWUUHMZw/M+hB7s/qp0wasnzE85KDc1pb3td8FlPNWRWoXJRD5UCIB2hvgurGxc2irm7vQBgIYZFxSj3B1qX/e91vm/htvvmZfFwl5VM8PgJ/IHwtrLLNxc+M1EBtgEQ2JBfXvrU9u2yqWvz09WgsZJrtqR3VgHXIr8DCUddjBbFzy2Eu9RYbiKbmpMH9xRSMOpE4F8YO6lgPArJHMm956XQQC1Keqe3XWRHbj9+lLq3kqUlJNQDT3+rW3v2L/+k//VHWphw/u2w//69/aOz/8kZyq5NgAQYF9m7mmdQuSf6c+z3VpFWRdDZKUHK1kj+/qdMYg70dAabu7h1ErzBweEJfxAyEA1S99fE+NDtuli+dtbHjIero7BQh3tKOG3fWqZxDOPMbxsQuJRcehbQggdFu71jy2cd6/3GV2g6B8sGfbKPHtMFq0tdvOtjtP0NpB7UOoT6n/8rZtb23IFUcOV8U+7+4f3gede6rb0AhEwF69lwTJAX8f3L8vAp47bvR4b+563Xb2du3R0yf23gfv2+P5ZWurt1vDgyYv+e0f2huv3rQvv/olq7HnNPZEmocAhcqY9ifEAPw3fZGpv65srNndRw9sdmFZamLvKYwlvcc1qu1F7lmueuW/quTdExfFjKKSkButZD7rZ6vE/CifWGe9yyZPT0hZz7oCoQ1CahILfE/POl7W8nlOvo+k+MPr2n7lylMSNK64yaQd/vPvz3/avJe07BS/ST3ps5z0H/g7TfdcCMhK57cj++M/8Hy/zY+/BIB/m0/3xTr2CzqdXqyH9P+Hq/mHAsBZhjsxcD9GAZypv9QaJ460k37Q3GP3uPMeKQM2Yb5N/1GpQhxzpIzkVbQ4WQFcRI/HDYg8XdPteMLqoAWbJhEGatf4fjCj2T1RARDY8yUlFRanUmmmla73DCY5IKihqNHT50Cx2N8CgPm0s/fb2yjAA/odKDimPw4sZoJ5MbgJaiNh975S9M6texKgoiE2ODAxe2WxCbN5Y31LShMKlgRfZ6fO6HoBgAkcABm5HhJ+iv9inuseSmY4AJkKSljAFBZ8CWqiMvTkhWtF+Stb3LFRGxweEOseiz/OL1s2rEphXWNTTZJSh3ntx4LNT79fEmJsbiieNLbXCVHE5OY8sIL39713qAPzDi44J7Cq5yuHT/F7endVIKXsj1sdHkla0LiSfa8Xq3QcWYUGMBLqB2fzpfV02GBG2cOL7MnE8+sl6BWjM+zU0paVAmOCgTwnijYwRElApBYOZjwFj+5uD6ApOmIVWQR4YvZ5b8AE8T0OjZ46BOKykKbvEIzZLS9yx/vOay2eRysA7MM1Q9v4j+pEqgJhJzEo4+j/QAA4gQtdUGUOF6tFzlVPfwo0Iq+wGgAy91BhZ7Lta4r3w9nbO1DBnN7ZvCsUAhApSN7v3L2vccz3SS547rKqjGIOc4+5RdLFBZCYZi/gAsSJwn/a+ijBp1jTjpXhoeYLTPSps+ft6tVr9vobb9qFi5dsbWPTFpdW7PLlq3b2/DklNlIXpS1kzAwv5Piq5kqf8iVW/lm8cn+Uzc9UxZT8jcrrbgaNWjg8rcrWBDbTvj6SjkxAVHSMr3wPDnhFMtZidfmcepSvyUH8KOd2y/pwHLYVNcfmzxzpX6Af53W1/lv/XbELrv48v8/3SlVVCfj5WhKfiB5xTd+rXLMsBQOsJHl/MvNEexA9BinO/PRnP7f3fvELt6GkyBDqM0AAJYPRh4pCB0Vpxqgrx9y2m4Hi7gwVh4Amm99QgAnA8nU4LXEpwPE2O4pegodSDF66eMEuXkLxQJ86txRLRZnWSp22Cu7GbA5gVqrkKK76Y3JJmi+xCWCE8rYFyMjfK4d3jPSiF2JFFS9Aumot2XKOeMdVBXrUqUqqdYA7rYFUUwG7AvzmuMn3X11lXYUdypnWwm05WI8m4rH3VH6lMrR9MBUkkKbFIO2PSzD3JK5FFQDOeyju5cRrC9JRvEOOkXaCCYi7TasDRt5TNwklMT5T5atCJHGIzxsPDVH/cnOHdigLyEPbAsB7+tTu3P7EVhYWpTLEnpCiD7bpkNRYx1UM0trlxQCUI8yLV175ogpTH330oUBWii6pogLwAwTmPhifqN5pe4GtIPuEtwPpkHqHY1F0cxWfs/erRAPmYyqEKUqx9/T1O3jK+MdNBccZvv909qksQ1kHrl65rMIa5BpAAebz0vKSCmt8D1ATJwnsKAGrWCcAyObn6Q+4YfsHuyI6sVfye8RBPBPUlszdGzeuq4D66NFDe/rksQp/2Fdev3Fd64cIe2u0JXiqwvjI6LjsBOmtxzEhHnLNM0+f6rpv3rhhw0Mjerf9fQN+b/MLNjsza+vrm9bV22+7qDxX130tAsjf2w2wh2fkBS0virdJWQlAxz0NDg1Zp3qir4etfk1FT+6bd0TBknfi4IDHv772ORh/duqsRi4F0QvnL+h9YWs5+3Q27CfdXUPW+dbmBbgg3TH8sH9t76xJGUQMnOM3yQw+7zye1HobCsHqPE3lOeOBIjvjxTeetIB2RaOAL9k5e4jjtrr+fHL9zv0GRQ7zydVw3p/8xH00fubLgl+pIu1QLDWvU+X6m+piCt7N+ZeriQFsGDt8ZZ/DBI+Zu8Q7WEkC/h7s7uh+h4aGA8jt13WjwgUA4b0A9BKbCVBYXJL7EfboxMa0k0mAWW0W9hlrfa7UPYAwu+F5WXe3lFCo6xlnPCPUShAcFPNtbAhcgDgAaCUgeGu7UN7wrmi3Q47FNRDjkx/SJ9bbI2A9jG1yj+YK97m2tqE8SJ9ZXhGgQX6QlCJU+X097uxE6wWRBuQmg41n3VZW1mUZCwAkFTBkWorttZoIC8SZM7iAiODo7zu6pJZthPiOlD4BqFX2Ub13vWSNKs9BURpFb3gA4LPnztjU1KTWSAg4tU63iFYLkgNzgF7gXEn+TrWRwNGmwZd5lAO+GSuJWBZuOsW8iX7aArexWY7ckrxK7UOGhq23B7CtX4X/DvplAgTX/Iy+3vroVO9WqRoP9f7nFxYEUM08fqpC+9kzp+1nP3tPLgvsFxA/eQeTp8/a6TNnrbtvwLq6e9V+p97nrZBQR3Nd1Zg+nUUybkmls0+sVFU6ECT3rWiv5OV88nuzjkPawngtgXtCLQm55uH0Y1ucX7R6vU+AHXkL4G/fYL/U8zwT8kTZdFdcLRzcjbfQmutpXJ0QJFfXhArhq4n81RY9gIlRBX3FGuULU4AsgE0JAjsJCQIB+Tx5t9b2omezA9c8DQfOPB6SzfOuA4YO+mYfX3+O3nM8oqkg4qS7m9x4FFu42xnrA8Asc1Z9hAVwMc+5Lq/vKLbV8byNEsf2sUy8wH973CIA0COs6HPuZIO0H1c7GBEyg0wDUSR6j6s3vGpCTkwSiBdkHimYtbbGyIi8KdvHcEbITsQa7Pv8JvNCe49qTj7WYXOgwJWjHNbF6jO/q7oLueXaJu0MXOnOdXhs745BzGs/zr4cOHr7e+zP/uxf2x/98fdErtnCVnplxRafPRMAzTqNbf/p02cUT6AmJkemNvTDd94RYbWGal6tN1DSOgnWY9NwmABUVT0NMvWhyDvsc1JvRyuQ3Gv5Obg+a5+c26QOJw+n7UObHBzYe7773e/I3ePHP3lXrRycMOWKfe62sbenveVf/ov/xr7y5hv29PETW11eth/+4Af2/b/6a7mekO+z1ss5Ty1NIocDtC/W09jZw7rc10B3ekvHF+VZ+Y7V3qfDTRSiT3E6Y7j9eLsN9PXY1OkJG8SBZXtT1QoUwIDmWCBTj6MeyB8RRjppnwAhCNcaWi05oYrxnO0C+Jt3jRpbawv7LyTjjk63YcfqukFfZO+nK9WvSJcegzEHtzY2ZBvNcdmnALs5F/spe7vuV24Lbn9NmwX2Mdz+iKkA+flcTxf32Wl7hwc2tzBvP37vXfvRuz+1tZ19a6u3WXtHmzW2Dq3eXbPvfOPrdnpswlYXlqy7s8uGZE/d524zyytuuV2rqZN8RpQAACAASURBVH2LFNsHe3br7m27fe+RAGDeGT2EyxoHa1SsGccFSEF0ed7yWN2rMtcvltSIrbLm0Xyco2uuYl2IpuMjUtNTNyW+gYxI3A3Z2gUHZT4XS3QR4DGfcOsgRxApFaKacp10SiwBY8266IdejUlP+vdRsPTFB4Gr9b/W+yrEE5/l5l+A33kJAL8AL+F3dAknoW+/o9O/PM3v6gm0t3ccRbQ+48krZbtWU4byCCcCwBksH3eyk4dfqZ5KCKFSyNWOUr0qD+yqRcXWnxY/K0553KbyqwDgz/jAIlAPmMRB2SJRyl44qeQq7a0JQNnUCYy8Z64H2NXNP/+toKavx5W22H8S5IdFtdd0sCfqkHUYDHPATtRbBE1K3iNpUiCP9WBnp4JTrpPEFYZ84jaTk6cUiFM4oNC1sLAoVcq5s2d0fVjxoLRIqyQKngCDKo6hCg3lntPg/LqyYJ+WyOpBEYm5ygQHByp8DQ0P2sSpcamASeYePnxsc8+eKQnhHAR8Cf5KdabePDWbm5uXNRBfYrzuNZzl2+aBMoEhidDW1rKSNcB1L5KpLHWkPl0UrmRX7SB+buwOaqRSuzpGAjyIAp0A4MJm0vtBp51VMT4EUpXJZxEMBehWAMCVz6LQBAB2SzJAf/qmrOk5ePHIGe1iN8N0VbJFkkt7lrKvFWNof9eZv1n8E4O1Sfnu89CZ8qjMATr92Qlg3t4s+nRVi31lZbBlzjeBrc3PrhorJ3D0vBl4LNhYfOA5xYeiOJkX0wJY6v25TbkvPcEOz1FSqFqicBkKYJ6L+tEJ5K9ZY5c+VfvWWa9LCcC4xY5ySr0Px9TLiCA8AXhni0NWaCts22UTKospVwE5UQQiQ/YBC3ZwMLs9GSP5x0GARGnXzp27YJevXEUuYq+++rp9+zvfseHhUWMF6YIV3d1t26gGwgrInR+iB3pYNiYZIcksLW+u+TWdtMwnOFkF3GIpP/KeC6u5ioVr0E6ziFwWk9Ne0pV3suCJ+VMCwFpJS+D1uBYBlYsoyBfNuHRlz2khKBSAYRU5TBSv3IpLoM9P1pr8NDFLs0d4i71QrkN5/75HVJXCaePuWWi12J7/TrUqxY60AGWtyH8/eDRtf/XX37dP795TwQTgl+ea7H0HDsKRINjZYsQz9mX96S0FClVHMJmb789757p62EGHAvyWzZ8XnwCWOBCkFgou129cU+Fbha4q4JsFn1TFis0c+230PWpS/2Z6m0XMGF+OewbhwR9uuTQVZIjKbp8gcPaXpejY4XbWOf4KwDnH0wnZfwmI5i+Wk+noWPHJUwVRy3ddEuryuebw9sJtef3HjcNfFflU76dKColRHct/uQa3Xnt+punay8HavIq3xn5FASWB7ZJo4PsqxP592xPpKX/mh/Qeo94fLvsn+gTxWADgj/UeEEKXE0XkhWfz6t22+Gze2rDc296y3p5e9cN9+Oix/fSn79k6RUUp8OgzBzDr5AhGD64q7AEAgYuLiwJYABIpUlFInpg8Fb38vFXDs2cL2qsBHaWIV58071fqALAXbQQAB+FC4ETEehwfYAJrST5D0V99KBXrdUuVS7/AmSdPtGaePn1aIDSfpygJuLywMK/z6By1mtwBIDBxPZcuXZJSdnFpwebmnkaZ1eMM1LkAWhtrG1KWMVcvX7ms+AuFFAXz5cUlnefGzevqRQxIRjGKoiC93vr6BgXk0kPYnWxQA+/Z/OK8lAs3btyQpSOFLNYcwFoUu5vrG3puAyOj1tg/tKXlFW9p0GZaw6S00hrlxS7GCM8GFSjFa4h0FP+4DilyAfFrHQIFWYvYf1FZ8UxwowEUxeZRMWS03xgdHZUtJ2otAKQHD6btww8/dMtGYmMK9aHekjIzeogydlkHAZt5Zrv09gzQVe867fZS/SgAyq9PMW/0pVXxNxTKXC/KrLz3Mq7yvZLxJ/A6gCT+kfbS7sLh84b7FQhKb76wiW4lcFVjtvxc9mnVnlUFgCPm9F25SnQsiTShRSmdc+Ia9LzbUM7RnzH3DL9O5Unddauh/BMQxHsakPqSPtOo2Hlm888Yt8/cFrW3x/tPr29oboyNj2lu8XMK4BTPKUTzvLAz5z3xu8wnnjVjk3/znEOQqYL1xYuXXN29uan3uryy4oCM2lhAvkRp5mrK05MTyrkAnQFSsEult6aTSGo20N+rcen9jts0VyBCDQwO2qMnMyJKeE7lsXovlrLqJwxRs+FEWynIYh5vbDrAjVUn9wF5ZXfXBgf69IyWltdk5epgEa09HQgG3GaNYH/T+Kj8KeMQ+V0V4JQI0bKR5rNu09rb32tffOWmnTk94apfgWRJfvaYhecJKYSYo0p4E7gTO3ISwPwivfDsfbMzX/N1uJwfZe9CV7o7OYR3iOUsxX8Uup2d3dZdhyiLyxR9RX3vSPcAtzh35W0qvnhfvG+B/JvbIliPDA3bJ7c+khMXVuPTDx8KvB8YHLFTk2ess7vXBoZGBACjAEZR2NvfZ4P9A25LHQRPxXeV2EHOKdHvNJ609pEEgAmeXKFKjNShnpgo9vpl+TxsXd2dciJYWl60X/7yA3vy+KkN9A/bdmPPVte3pD4dnxi3t99+W2NzEzVtvD+fyxXXJ03C5qC/Gh/8qlii9ecO9weJLPZrJ9V7nSBJB7oKqR9RlEIUABTKuDPa90ScI/VtxXZYMR5xKuvqXpC5C1t6SM2e3ydJr5r3JLkG8oScCXZdeUw7AOa3emzTL1TXBtjJe4C8u63fZf8UAewwXZbS0Yb11gFlAGBUmFKCy+nMiZJYkXvM5IBfgoEJALJW8BknUTppRvMnSP8ZI4gkG8+G35d1cL2u8ewxeYf2NVnCp2q45n3vs38o5GYuZTfaPzFXIHlsbmKPvGO7++5apjkWwCbYpecc2LsfiETDOvY//Pl/b6+//prGJLHV9uamzT5+bN1dda2Vq6trduniZa2lAsU7u0Ra/cm778pVRYpOkUu8N7zcEGLP8XxWd675zJxYWvS2HQgOfKzhxuHPXvmj6i1OeC9qOCL37IkER/zxb//Xf2vf/va37Ic/fMf+9//j/7Tp6YeuHkaNzfNub7e3337L/uV/+6d67w/u3dP9fPzRh/bRhx9okVNsBzmrDUKat4VTvUZjC6KY57Ia90VdLaNsbyOQJECtScQgxBddnQ4A88AVw9QU2zr2f2B93XUbHx2y7s4O293Z1Fhlj8H2G0KEzhvnpu7DPIPoB1kHtz5vS+WqcFnad+AIBUDrtae2jna9D61frDt9/SLWoFjfa2SP+pzPTpZQmwe1evC4S3trNy4W1D3dap3j4WCxurIc7RZoE0L/c1xcsMb2+QEBQ46E1DsPD+3hzCP7mx/8rd26+8g6e2tW62q31eV9Gx7qse99+5tWb++wR/fuW39vv0hgfT29et5yXInNBatz5uT2/r7dunPbbt+fth2RBaoE21iks457AkOuNSc7bo3kOXb3dstO3kmCHrM6UBut1iJnyvW4Na2sEnQZ7924PvT1OaEjYjmcJ3F89HHk+6ZIHhVHmKERXDF6tZasrq7Y7raP84yjc33MGDDzriNre/GZk/Na/8yLDwKftK9przqJ8fzrboa/g99/CQD/Dh7yC3KKlwDwC/IiftuXUWvvLMtmz8FCqtdxBEQ9ugyXv/6ZAOAiZXkOVby62DsQU6jNWjZPL6ZWrrJlt2tadFvv2dGp5iMWKq/jewCf+I7y2E2zqQT/CqChOECmGwk05XNxAFqJRlgJZRLt+3qwYGXl06VACJBUybSUK0FkhY0pRUBNrEOCZJIhBWNiLnvBK+1ipNpta1dfLAoeqLwosqfaBPAVdiJFEQArbAPZ/KemsDRrl/r3yeMnRQIim5boO9sAAA7rUX/kBJ0OADvIHbZG7QSooTQl0IheXpznzJlJGx0ZVPHl8ZMntry84n1U435IVAQIdxJsdopVivp3aRHGuvfdZZzA3hSr9uDAra46amLY7+6itnSgwsHfFivOQoEXtt1KepoB4LyXyoQoAkV/h6FgiMKaK7tjfCspcsa6M1TDVroI5nwEZXTlBTJX1ZXW2hT/PNFJyzcVizphj7ttGWNEBQEx6v25A/gRpBFsR2bhRcmM5HJOVQoOAq4rVmm8a4JTzkvhln5jybTP45Qz7Zgtp/Kt4p8F+OLfkWq5Mr9P3riOgrfFYD9pAh8BgH1tqC4OBQBcqEgj6S5A4Dh4YRHuCmAHcH3MU28gjpaNXK2mueYFvQ4F4QTJFNgp8nJ/bifmil9+j2froFySSCI5lAXYnmHjrluR+tH74XEuGL5tbczxAxWuv/zml+2VV1+zWkeXnTt3UbaUHV1YCg4afYXXNjZsbHxc6gMxcqOQnA+kKLK1KIDjqRVPOR5rjNsTHn6AN17Qes5bLZjpnsBmsdnJDLD5PfHN7+e/nSHsCX8CwSVun++wFdU95lp/BUCsRCcOnAli01H0TT9fCYLmMKsA0bECHJcv6AwVFW21GJjPgWJNlgbLqeu2Tb6n5FepDuY72Z9PRYUozpJ4U1imLxm9j27fuaO+6u4eETbQu7uudA/3iq5OGOwADm7/mGNd/ZvZk1DHSZXun0mFlwBS5ooS/U6BOfwtADhAW5ZMVyoDpKFc6RURCbtyLFSziFQ8o9jkBDSoZ6HbUh4Pjgew26IAbgJ+Y02srlH57+ox898+D73AzF7FPVbffRZFq39XZ0ATSBxDJ+egJ9bHzamTAeCjv/2ctLTJkjxW0BNA6qOAeJ4p7yYVwD4Hisuu/CO4IP6zVIbHv8t9L/gWxwDACXzrMSVBIuakAGDt6vLTayJtKGyNQjJXi6KDPTWMD6LA7DZ2arOA5f7+vq0uLdvjh9MqVO3t7NjD6Ye67mvXrml9eucnP7H796cFVroDHKo2L1YzBolpUOFiM4vKVcDc1pZvEIdmE5PjUhbyPf4sr6yKbQ/IKHBpC3AJpeqACmSoGAEBHAAuyZJevPEewShpiRmJe0Sg6OoUCYn44OLFC7a6tmrv/+J9HR/i3cjwkApnqAchmDV2tzXXIQACeJ05M6W9anF+SVZyN27cVEz3ye1PtFcBuksdUq/b6PCINbZ37PGjRwJDAZWIvVDCMXdRcQK+XblyWeD306cztrqyYp2dNTs1MWGnJs7Y5nbD3nvvZw4Y9fbI3hSAdnmFAux1Oz15WoogLCMBgDdRYW7t2ODgsA2OOMGJ54jqjmHA34wV7xvrwBYFLfoho3rEShAQmHvgHQDkdGAd2V3Xe+Cz/D57dmEFXJCSQmmOQobne+mSTZ05q3X01q1P7M6du1qTcNzx/ZzCvls5igKodd6L11rnWV91if5uGUf+vj2Oy5iAvz32hvTIzyJ+aHelG2OF+xbY6FVHL/CF1Z/3B/RzZlFSa6CsJSsAsOyxHQBWr14RL8vVK6+/SmBxwmP0jKNAn3M1gAtXyZfkpSoZhAnpMW8qLr0oSdzK2OZLajifzAVJR200cE2q0bOxXe8PC1MAYJ4VY5F3h3qMvY4YWcp9FYwbir1GRD491FjgXbMvQVIAgAWcR3GEil9ARAf2mtGiY3MrXJ1Q8nfZxPgp7+u9T2uFIZ+zisVp5+HvhIfO9Z4+c1qfnX82L+B3W04b/nwp3I+ODIVNuTsKMX9wwwAUunXrtvpwat8MgIa9sqerS2QRtfKR2t3jS4i/FMcBpAGJ+/t61bMWYsNrr72iHPPjW7dtLVRyclfgPQHaSMXrNt3eiiIAuVijfb/1TFvv0wNUvUfGr7g3bYdyJbh+85oNDw8aOWM7gAErdgDiPp4gQqLE9HUuW1AUY6bSGzfXQMVFAruYLx47ywUrelpL3ae40cEgrk9K4C4naaI47OsbsL5eLPczJsle8d532mNOX9cVZynP2tP6Ro9v1nQAEcDkU6fG7fYnt6yzs11g00cffmwbG9sCfem3i/p3ZPyUDQ6PWP8QauC6dfPuepzs7QBKxr++l+Z+p6pCXIu3FcIy1ftkF3bDIu90WCckkUOTO1a9i/G+a409XAz2RJK5++k9Y3j09Q/bxta2raytqwbwxVe+qLErG23Fmv4+3eEsrU6LbLWI6P3VVwKWpuSgKdXKRKolb0gQuHQ7yJgX21bF+HrXgHbkLLsFaMt64O5eQWIV5pUKcSc7x5B0hW+scwV4IQcQ7PfD6rpyGxrzYXuaYz3HLQpfKYAhXR/4NTUakPEZvw5wcT7mLmsNX2o7IIt4ehe7Uthtq7M+kW5lTlzSmIjrz+eRsb6reCHcQ84oa2WAuMTwGS+zt3jPaz8/n2PPZm9KQqhiH65XFvS+1vM/9rYOtdTi064mRnTg5A5fYyCc7ND/es+JcF7ecIBVx5crnPesZ+6/8sor9md/9t+pHcTC4rx6APOOV5eWBKbjnADx7Pq1G1pL2Zv5LG4gn3zysf5GbYoqVOMi3CPcQj6GlfYS9k2vixDTUB8i7sk1LVXVmZc4mFlTHMCzhvxDbMBnifv+4n/8C3v7rbftB3/3d/bv/t3/Znfv3neyfHvNVtc3berslP3FX/yFffWrb9utW7dEsLlx7aqeK7HG/Nyc/ehHP7L3f/GLIhf2ccoa2W4HldA119Qy7wj1pdYfFxBktJ0OcOyh1H7cRrmmuE41s/Y2Gx7ot7GRIavjBCCbabfMxgJa5AXfeL3vddhg01YJMpTIP1hmbzqJaHXF62nkgrwfqXPbcPVzMQJjjHwIZ5Xe3oGCsIazRX9vn46JYIOWIxDS5GyB8hdSQo/XQphTvA8EIGl5nX251cOb2lZXp1thY8e/RayIM82hddS7bG1r09559x37/t/+ja1ubltHV7stLu7ZlUtT9sd/+G3raq/Z7Y9vyXVqfHTMBvr7NB94ZztBwFSv5oMDW1xZtruPpu3Z8rrtaC1y/svhboDBWptyOTu+xuGvK97ZsXmdz3ecGog9eN6L84hX/JdLImOF/Jo5Yp47wNwiV4rcJ/NU1oN6d6cTFnYYJ2UdMM/DuIGsRVwk8uP6RjgB5BqaOa/fp2qRMedb888qCTjrNp7yHfcA/r8HAFdrVK33/kL+dzx2j+5efv1jeAIvX/Q/hreswlZnc7nthE2m+jiOKw+eXKR/ns1zs5XEsY88r8czihI8e07hPUOc44rlle3UT1cRCJcF3OqVlErcBGydYefqP2yTTrruovBfFED0qQqcUSZEGQYcPZZnRH6uVACXgIYXNTJ4BVByNW9vX596dMISd5aW91tKZSmMty1sO0l+Cdwo1kTBydljYZd4cKiElIIIp1Jhnt5j2zsKfuh3xmZOgEcgRbBGEYWiEpbMBMEJYrLhZ0FKSc7BbhGQZo9UvZJgeXsv2y6dz/vzuWUaRTbOOTExbsMjgwr8Uf9yTWlVx2ewx1KQiO1oW7utr2/ZgwcPbXtr3Tq6etTLCiatztFG0WhHCT6FGmfurwYo4M++GQAuixYebIcCOEA4BSuyPnEw+2iYly/NEzWSb96R96wMq7RUljZZC+egLQP5YpxH/1OvnjjDOdmg6gFVXAXnI8jv9L5d6stDIdNVwICSjCEVMmF0Vwalim0BSnuC3HxcKbnFrHWgk0IbSaIKTKiElIBHcKrjFlDJ8fOoshNlUSGJH5qPMLCzB92vWkCO3dWes+AVxYjW1a0EgctrqZy8ErSX3425D9hFoYXCqHqhMvco9qbNOIVZii9hrUTPtujPxJjP3tkq4Koo26GC986OqzI9effiLV9uBQ3LPJ45DN+wi3cFECzbHbt85ZL90fe+Z3/wzW+55Vw3fYdq6s/Idd69f88++OBDu/GFL9pX3vqK5pUKrFklaXn2+a6qb1ivumkwnbDJJvib4+OkaIStJaQ0aaWa4zydDHy2RM+VUJzyvSYAOEBKL0B4MTuLVvn3CVcadfeWC6zcYxUAbtlV4j8j2yr+q9mxovW8rUlQWYwqT1oFGnX/lfHQ+nl/JRXw2T/QBFoXhcS2NgEbWG9hEbsePS6VGEZCTYFzbX1VTGTWXa336m/dq4IAn5ciqsPtoFWEievT3lIt1kZhIdd0ilHYDFKQ8QIma5X3fdNTPDiINY2+751FP7wsSGf+6Na7TuZpLpzG00iLv5aEs1x/ypVU06xJ+VtZKwp3Bh8f+V6q/X+rAHH8UhPd4XnjT2+8aI9ZWikeTZSr9xUzolpYKPaF6jg+JsrLRLDyXI6cq/osTpo0RezmY//omY6C2PrNAKaqRZE8hd9OEfnlyqG/82fVucL3NA4C/tUvyqY0rgnQKYkBGlv7UpwAItKnkdhBAL7sUjulWKXQRe/ERw+nbXlxUb8DsMmYvXj5kgDNBw8e2L37D0SUkkPLvtnungOxgMznzp0VCEwf2NnZOV0W4CXzBqLEhfPnbHBoQOAmBU6UbwBXUt1ubKjwwoURs1GIWVtdL/eMphjAVUkAPMwniEbcD8cghjtzelIOFCgLuObpBw/0fCHIAQBTjAZIxfbv1PioXbhwwe7euyfS34ULl0TKW1p0UOvCpQsiY9y9e0fxICEEqjeucaCvzzbW1mz+2TM7MzUlMIFrphjI9UM4ZL0AADp7dkr9hHf3dmSZSYx74dJV29xq2I/e+bGtb6wJ+Bb42d4m1RAg1sULFwUaA/5yzqWFRVtdXlHPe95B38CgwBSeN8oi1jDAIIGXkA8PD/X98fFT6nnMPaCG4EvtSg4Aw7t07UmOTOUmc50iPkVJgCMcZvgegCEPHOtUYlriZ8gCAEMqhALGS91zIMVMrhNuR+0ArggzWFMCQxDLhgWunIJCBeTAqisbHbD1fIbrYf9XD+zom4uqRitFWPkzX/gZv08sTczCc00AOCeXA0me53l/ZKxNARK8MCm1TSgBXXlZ9oPz+CEBrLDMLYAs7CCdZFGsk5mbpKqNmCcAsIx5HATkc0n+ShKl93Xm+gVO0zO3s9MGe3t1fyIOodYOJRzPlriVZ4slZeZEPDPiY9S+AsTbsCHGGWVffQEZgxxrc2Pdns7O6jER0wHWAZCgUtPYCbV2Z2ddSjNAExTmHJ+CsjsRbYc6cF+9xCE0sAZNP5i25dUVW1nF4rlX75fC/ejwkJ45hW2+zp8/aze/cFNj6xfv/1KgrUiBAfKiuEI9RRsfuQeElTygMoAec49rY31gns/NPtM4/trXvyqHgv/6tz+Qo0GSiDk+uSTPnvsTKKAx48Ajzz6BWc980lW3UiAXkCy6g4515sxE9NVuCACWLbFIsVkU9vNlX+pUswmUguwImUJjLEDCClGQ3cFJribipefaPkYSKGdM+/0wLz2vYc0ckFptxIYG6Tfp79Y5ET7e3HZ4T/NGzlkiJuzazJMZu337tt5RvbNu585Mqff7nTufKN/i/j745Udui1vrsq0dGG4dNjYxaddv3rQLly9Zb3+/rLoBM5riidgQc74xv5xs5ihRXpvHx9mbOXsDM9427WB3Vwo/1MGMRfUj7sEhrMMe3EeZvGmjYxMGnrQSBCPmD+Mewk/fQJ+eRRJJyoCmJVdsinSKSPSkqKEAlT3n8l/znDzznRhP4nrkeHP1r/JqER39ngBaXYHlPaQLq/yQzil3juBKIzMIlhE9xRroALDICJHYZPSX+UehyAxVeFs77kyuXpQl9AHzHKB3M4BUHzPM/3Tt4F4AZ92py1XMe/sohp2gUORUlbhW6nvWOrnyuOLY13ZfE6XQFbG+tIbWPCg47t5+wPcZrKd9rgnkVRzhuabWqiBQ0LNVOShK4U56FwMelw5ZgLxS3avW4bmp/qDAbHC/HqyxJzPnHMhOQorZV7/6T+w73/m2CC4Qph4+eCAHBKyemVeQaCDPjI2Na39m3aa+wZgmriFv2dzaEAjMM07ClItffV/T/hjAMIpVyD3MbWpaPEOeq9tc0yaidAjhWfBz4o1v/sE37ZVXX1Esxl5y9tw5m5yYtO9///v2f/37f2/ra05u60S1vL1tr7z2mv2bP/9z7T0fffSRDQ0N2quvfEEtzngOn96+bX/5l39pP/zB32leQTZ0sB3vijZZQGu/r6g9vY7jtToBoJH7lrUoL71oPUu1eJv34U1inwDgwQEbGR5wxwrcblgTiHkAjKNlCgAwggHtiZ1e2/Bp5C+U50WsSBxLvYPrBnyl5gSY6/bUiATWRcwTgItKOHpTc1xIVVyXj0knO0CI4nwQ7+RgKMcH015FTOXkHdqcQRj29YLfhQCHTTO/j4LXLb475K6w1di2jz65Zf/5v/wX+/G7P7XtHdqKdNg3vv51e+P1121vp2HzT2et3tEpIibn573x7KlvUYvcRHm8sWG3Pr1tH9+dtm3ikXQ22TfvAxytX3JenVQ/b811WjFQH7N+bxcun1cM+snHtzXnCzJAxGwO8FaA1Khvad8q4rog82U5IdZZJxl5bSldNrzE5G4h9R53MNrZ9nWr+pVxWf6+Vu0EgFsq4rlH5ed/bQDYL+mF+yoB+VKk0HqvL9xF5wVl3v8SAH5hX9HnfWEv4BT6vG/x5fF4As0AcFlEO+npNJfYyt96HgB8AkagD1cX+GPPWdS1U/UbK3xL0dWL1tWvkwvpTffQ8mvFwK/8w4sPz+sB3HLlBavVd9jyHlvVbJGw+JOIgzQDAv6M3GbGgym3CnJA15MUetcqJ2ojOHfr3Z6+XgW4bjEYKtNQAAtQhV2+salADruteBmVArxfE9dOcDU0CCvPrVMIrF2N2KZiQF9fj+yqYIorUKvXXYGxvKLAW0rB6Onl1sGuTPZ7SXCU4j/3AYMfIJKiDwkAAKIH17xhbP9On57U93p7u1XQoxhKLzyCcj3rKI4R7FF85W/2rs2NbalvVlcWrLPeq0oXiSEBqReGXDXhRQF68nhhwL9OAoCjUBBWwLL1zTfZYgHtcyRRsAQF/N14Mak9rJjDtqsYc0eVx+Vod2VDGWA4e9XJCgSazvTWVYb1qAMWbQIiKbCSqGPb41UPLyrCxCRw//Q22gAAIABJREFUJ+HM6NmVFvGc4j6a5lxYzkh5EozQtN+m6EeS1tjels1VARw0T9qj0VtlJyoBmLRdpcgQ7OsTF6zKCSpgdfnrRy7g6I/ic02bYsuxmpTMERjHDNLxynjayQL0v5G1u1jSnowr2QZQkFLSBJIBoPvnHZxApZO9HlOhRCIGu9qLmj4/s2CK5R/FA2ejB8s/erEqeapzbldOXb9+zf7ZP/vn9p3v/KHVu3vUL/sn7/691gqKUT9+912tAX/yJ39iV65d9X5y0bctiTQJ0uRDzPnYDC01x+gCaFuw4dal/PjX69VEJSVSc0QxOMCdHC9pnZ3guNR2FfvncuktbWBPYqGeNMxO+r6rX46OsWoylPef7/kIcal4OOVxMhE8jhXbCgC3Hjc/k8Cwih8FE6pkCvs9+R5WLbhKXRWKx3zfWVRmzQDMACCChS2rbRLEICtoDQi7OMaf720VcDTUwNkb1wsYDoYIcAsbUyWhYeMfTaxizPta7gqn3LdDOVe8pJJ4xTjAoq8KMB73LgsQUY8knlEkr0k6KNcnP4KP/QptLXoMuzKvOcQuYoTj4poENovXXx1PvpYfR44uvxcRT6EOLlXehfiq9aar4UjlZ9XxlnFUy53oPZV74DFPs2KiEGX/pg+ctCI7gBujOXiFXtDO75WRXeyuxbW0gr/53wcCGsJiDpa++lT6+qR+ZHu79mxuzuZmZmxtbUXKu7m5WYG9FKQoAqlX5vKyrSwtWQ+khzazemeHba6t2cL8vI2PjyseYy1eooft+rrs/lmzNzYp/gLCuSXfqVNjUoPRR43fYz5JAcw2v38gFSzgJL3M1EdU/fasIMVRUAVsovBJUTUJQGLtq4pXzmlXzOGA0ql1nTm+tESvX0CXM7oOVIxPUNocHkjZ4vZu3gOXE+81tu36jav2lTfftNmnc3ICAEzlvPTj29jc0mfOnj8rQPbho0cBoKAyxvp0SIVvVJZuVelFZiyRUVScmpyQspFzXrx0Qf01u3tQUu6r4Ds+eUYKIvYpev5ihY0iGoISBUXWG8AVlMoAVoBsszNP9Tf3eO/+tFTYk6dP2/TDaSmvKR4S7wKSQTpJlSfFNZxyALYDfpLVJnaHHA8rZ9YlYt8EDlUY3NpSoRWQXkCjwHkHNon7AN6kRNnwdy4XhIgHBN5KRekgh+yMw2XBBzeAKtah9K30eJ39X4BwFOyJI/L7jGzAKAB4xXcBYAtoLaz9PN5mTc9CMmMqj1POJd8eUHRnQZPr4N27Mh7r6FJFzXhNZWUZJ5SuNQnsZDzuKiy/jgLECiBCoFyoTNPykZGtHonqU5cK5ujtGgphVwPH+kxBuFazPkBLI89B3TkooA+7SAf6sLDc11xCsZQOIiIYESvT9zXIerxn5SV9WHrXHZRYpj9wWKdyHgHA2Jt7zN7V0SlwGUIVuRO2u7xWCAtYmLPXch39A732+muv2s2bN2129qk9efLYHj+esbv3pmW1qXY3XTjItGv9YW+FKMK8xLb9Jz951z69c9cmJycFjrAO9aKqUssbcxAFS1l6h9M7GSXb4IB+F/LG9atXlQey/167flXHuXfvrr3zzjt2/8F9d1Fqr9km1sbR35z54xaypRVw7otcowAMCsF7uT8HGQiFmdSVrh4dHhlSux/WNOUwtex36uonVwADjjkph2txhx1XMMoaNxS8nD8deFwF6fmeA+LUQ7hez+EgAxPfSl0cMRz3zztMMHhgYFA29upnHoAKaZL6fzd2RCJibWA9Y28hFsdO/4NffiiACMXtqbFxe+ON12xxcd62tzak+n7nR+/YtWs3rLt3wG7dvm+bO3v2+htv2Df+4Js2Njmh3puMPW+14y2iqsCoY5ah+KvEV/k7CQB7HYH0HCvzWXv29Kly4uWleVteRL3uwDcAMM8Vouni0qqtrm1au6zVUZ6NShGNCu/8+fN28fJFEYVE2o72HkfCC0AcBUcOLLR+HUd8a8olCucp0LtAMpJQUAGAMzcWCEzeKRC4fC6UJnj1rddQ5pUtzimx/mgNVOzhFtAeFwGKeo7v7kNuJ+2OTQ6IoUJWzUPjn++xR2/YbmPL9gAmpVJ2AFhODcR2QRxQ2yyOdbgvVba7dbnjQSpvy1ZSDszw/FHHAjar3iFikP++u/V49pHX6fbApXqcf6fbhMfcvq4mEcIt2T124VqZ06xpdXpmt3t87y3MUArvy2pXNYFO1r1dgbL0ynVbZV8HRNzZ9/P4/CY/7TNajrFGs4ZvbKzZo4ePrLEL2ckJGSKh7uGsURfJhmchQliQ6pmHCew3qGso7vO8Wk5H2hi4NyfFA0TTs51YAgIrROsEfQWop9NVEO3Z82iP8dZbb9lX3npLFsFcD8dA/frpp5+qXQD3IvBd7hmHNnX2nN34wk3lRXI36SIe61FvcEbTw+lpe/cnP9Hf2PDzvV7WYpyQWJ94XrmrxVzml8i5RkZG9PuQTlZkh8z7chIAc1524apF4AzmRA8UtZQE4UUTnw0O9Er96+Nyx/bVb93jF54Rc5g6Uh9rgIQDvL+yjQbvL1Xtnkv6c2edg8yUuaXU7geH2pNq7dhJ05qk262dRQwOwRBxZxCk0pXHBQfuOAKxD2ITX66Yj30o9iK1EVkiFuyykbFx2eiTq3Z048pzaEurK/bJ7VsiN31we9a+cG3K/tW/+hd249oN24DwsrtrPV20P9mytdUVjUnqjHyWeLdBzN5o2Ls//5n9zQ/etc1dGqvHfFOO4RFIOqM42ej4r2PJrsckSPwe84o1eHNjy+Oval5bOXw1P8u8M+OlYk5ULyeWV//dcHMI5xWvWfk+u7Plzi+6t3DkSgew0lmhzNXSPrqonbW6QbTgA8fVOsrsuuX5vWAI1nEA8PH3c8JA+H1+O8bbSwXw7/Ml/G7P/YJNn9/tzf9jOlt7RQHs9/18BdLRQD0+c6JR5/MVwAq5ckfKOL7pJMlcjU2yRVXjICUKoADCso9HMDk9vHXQpejVkpXR56IOcRGFNWQJfiXD2FmjacFTXrQv7BXIp9hxq9OqtcJa/rc24wrL1fuMeKJatRTOxAPVrwfaWKl0uX2dgKM22z+kx6f/XAmKAD5XTG1sbdo+SaoOnbt8aSOrzV0qThLYHgXB3d09el9ZyCc4I1AlqMLaCgYk9psU51AAEySRnyVzLN83yc3ePoWGACdV+M/k2vv0qMDS0e2g8P6udXR1Sx1DQRXw1xVmsJBXoyeW2yp5H8o2sTa5Nlmv7ZNYHEoB/HTmoXV09pa2n8HYTiY1QbJ6BQmcjr67/N1WWuiUo97fuwMZbrFXfbNFD+BqhV7Ja75TH4TY/ClhU0/MQ1cnx1w8Yj2tk2exO/rOVoI0ChiuGGe8uEJFPw6bsAIAhqkL6/3QZLmowE39ab0AIismJaxxj2Ej60lgAt0JLmRSXarMnYEKmOwADteh/naVYx6X6B+7/lYKHEq8BDyWCuBW+kcxf44JKluPfwLWkdhXrGwtFtJFIb1cJzQOnIlR6Y0bAE0UAFICAWkDO3Mf895vWc+/vV0Jhc8XbCi9p7J65KEaa+yo52EyrQtl9yG2bL0FSEyCTiJNAqRCbown3i/BOnOHeTE02Cf2JsxVkobvfe979q1vfdsGhoZU1FpcWrG5Z/O6p2fzCypYf/Ob37JLl13lxbh3RbcrEBNIU0G4sBZqBXzLtfzIuz4J/TlhU5ZOJOwF/fkFuBeX5BbGbnOWfeqUgJ3gINE0jqrqiTx/y/UVxfBirpb752ce2/7UfPet9PHNpMwJPBXmbuVZtCYRuZdWwcdmgNc/fFzyUQWG/Xqif1uC7Nn7mQRcBQEvDqrQVWH0umrLSUok5bF6FP92QkoVRC0BYAd640/MBwH3QQ3xolDa3Jfvu/pOnajihbjmr/J7+cS912szAFwUGjOGKADY4wdnEb/kyVrGVvlO8j4d9PYioF/ryQWAsgBZWfbjTGXPsqb7rFxmdTw3A6g53k6YWJVF8bhxXIyfYlnMTeL4Ozny3Yi9CiJExZY515FKvSEHbRFVVcdq3uORMV15rg50N5MbNL/C0zmLtSLKhF0yCoQH9+7b+7/4mRSjDDtUwE8eP7a52Vmrd3baqclT7sKwtWlLC0u2srRoVy5ftFe+8AV7NvtURTesgwF95hcW1K+S/mC04EC9QocOesBLwdbWpj53rOMCmgx1sBduGd/0UQOUYQ99Nv9MwFP2MKPgTmzGPcnKNFSJ3ItcYMJ6MTdzB//2BOhQtGPPAbBAmcpxKQLyGb7HHObfuL1QZELVTNEOpQoqkbGxYbt88ZJaBTydnRPJDgBUKpVah8gi/VJF9tiz+Xm36UNxgW0cBV3WiMNDFW35g6IZVeL66rr1D/TpeaDswfrx/IUpKXrolQlo2jcwZD29A/bBhx/Zw4fTAnJQ6XIunjnXf/XKFSmrKSKuLC/Z/NwzWVufPXvOPv30jhTZUuEuL6s/HwCyk/H2ZKsHsIUNNs9pb/dAca3HU2a9faiD+rTvp1op7wOilsDBXVcycywAJgrAxNSAldsNwHRXAxNDQ57xdTOt733tEylBNvlOFuM9e+9OwAQK8B53CbwEfJIitQSfnETpgAHXApiWQHEqOtSnNNa6tNP1vMJtE7OXboKg3DP7ACByAsD8rFAA6x5CAZYE3XAW8k3I5ySxnJOzyn2JOZVWjVwL8UrpgOKrtywEg/ApoCmO6YtpAgjeIxDAW+BopQUGJ6QXNAVtnivKIXIGvmQXCSjc0+3qO1mjOhij4no9VPPxLshByH+4zvHxMT1jn08b+l0R80LNrHYdeld71nbYZstLK1IPcW7eI9c7NjqiczMvUb7zh+Py3iClEK9hF3737gN7+OiJgAOs4wGQIciyjgwNDdjVq1c1Ln7+85/r91FsonRnTUBxT+y5uLjiSshYXbUW1SDY9ogQ8Yff/Y79L//z/yQgFlBhCNLG3oGO89HHH9ndO3cUO965c8/e+fG7Ws+6EqAIdxARrRTjCqEonFZSBZ3rswM0JmVYWw0r+0EbGaUFUY/IBAUIrJjAyT+MsQSueWfqi6335bbsACo8A9ZeYhap8NXXukMggGLtUMwByKr/KMCtAGCPNxSDB8il3u1hU0vBHQUYv+tAf13HJu4mVmcoqhVOe7ve0aPpaSmqAX+59+7OLhsdHrZrVy/b+saq9pHl5UX7f/7qr+3s2fM2OXnW7tx7ZGubDfvu9/7Q/uif/lPr6R+QxWgBAEd8WIQfsXEW5Kpq2JJgcNYXQnXJe1lfXbH9vR3rrLXZz977e3vnhz+0WRGf1qTwA+D54s0v2tr6lv3gnXfVtqm7p8+++a0/kOpRji61NhsdG9V6zzNMokNzlBGW7nyTXDX7R7eEIr7uZVzhuVUVBFZcm70a9NmKO0Gh2A1yqQAr791ayFzlcCAXYRHEE4jK+Lg5roj/qqAnzBjWX2oyvvb4HBLJhTginBgSbHOSwk70sBZMbAeHDWvsYJdKT2iIlYwbV/2rutRe8zYl+rOr/sEQ50WeF2EnFMBVF53oOZzAMPtDAtJeuwrgUzOt3Qkb+bx0nPJeXNXu8aqDxQ4e+95O7hdEzACOeUcCgLvY1906PS3+Ibw5UOXrobsJrbrqXG4Nbo2bqmQnQQEu9qnmA+hKCwjWwv7eXnvnxz+293/5sVlbl42OOzis53WAZTRr9q56hwNqEteIdNJumjdSIgcIzzV6DuDjh7nOdbDmQwRi38PZAIeM3EPynYpsB7CsdkgeX3INAM+QQziWr3vu+iExxdCw1nrujXPQjivbJnTWAfGibY3gXScnovqV1fbevghxat8FoMm1hk29kw+y5zZAat0mT09qDn1y65Y9mJ62xcUF9WblWojpvI8zdUM/Jo4u7LvEdexFg/191t/Xo7G319jxPtYiZe1qfHv/YWKaXu2fPA9XmaOwd6K1HKJoVRCOA+JY0td4G/vlNf2uq8kPDBV5TzeijR7bo5/toYmUxTXxh3oh40UEiehvzn27mwkEm/+Xvfdsjiw7sgQ9IAJa6wQyK2VlZimKqiJLkD3dJFvQOMb9Mr2/YG0+7/yr+bAzaz02a7uz01pNVTfJIkuk1olMaK0CCIi1c477fTcCAWQW2W1bHBZoYCGBiBfvXeHX3c/x41WeFZDKx+/mZtGGbtq6u3rY5grrEwQ9qFfhmXHPvH471Ki0QA7skORMjNeNL25ZR2eb/eTf/sTe++57PLe5J46Mqji4Nv1AKFw1t9gWWoIgn3ZwYP/083+2v/jbj2yzcijpZzdnKScd9u6UnIdSyUUOPcwhf5WCqqyNQh6D+t+TCc2CsDxmjb/Tv8krhBO5Nj5LF4gYvPb1WncEdd1XDRKj7GmhNlEQdgubXpt70EPUx9WNchY1r6kfx68oipWD7idE31+tX/u4fg0Af7Wm5V/zbr6iW+df85F/N6/dVGr5kin34+NUD77kr+BC+hKrqd7o08lnQCa5m2C6pqS2gy554jyq6ejsMoksJmL00C2SlwWjKS9BiwHRvXsyOqoqyXYP+ciozK19wHrWVvFM9YhzbdBRO7KqeIokSfG3AigoEvRgLQO4ayPzFsk1JYLAWlevMfwugGUAwJDWggO2V9kpAiKe1Dl2jSpRZxmjsrhJPUnhYDEBdXhIpjuqLhBcg+WIxAPk+paWVuz58xkmohhYZdJvcAwoo7OPzzZrLrWq8tT7vSAQOjyqMjhBBbACO0ixdNn4xBjvAa9FD+LWcgurVCCVhmtCupn9lcx4L2BkRvILwCh6AD9/9oRjlZJsLgMW/ZUF2obMtli+CRBxyan6XZDYzA4AipjgvZ+OAKIWfdLkQKlam2ODoMtlgSWHI9kczJ0Yvwq8Gn2hGlzJN2cx1zCqkThWr6B8TQtgUeDNymNnSkaPGwQt+FKSQ1UgaS/4cwXIEuCMAGskraO/mILhSKCEg48gjuPsHmy+bxs/oOxHzV6MoDTGmgmc6MNUPKnHpAUXgx9QO5Jx3ciy1oyyo04iegjY1SW8T1TsF7dx2ucCc4JwIYZ73ltKbHAAvyBsNLWgqkH2KdajgnpPJBwhkPMkVdY/SQGo+qzh8/De8bFRBr1IUKtyRZVATPYzmMI6U38ozDGS6N3dHdbervlGUAr7gaT94NCQfetb37YPv/c9Vh3/8lef2czsHKcNv3vrrbeY+N1HtOP3zvUe8rkMLlXpWM9wDTCviGBqEKuTD+Is4IkfRZhIOrjpvY1AOZ/+mlUQRIGcMKAJ8kvVHAYN7HEWMNUkrDx40l7zJXhsCxe/CJA6v0YAwMeepcEINQLpAlzLweD6tzbafzofA3gsqqJzkNq3gUBgVnr4emVCrJDfIwmkLkFZ7EJPNiWgrk7lIwOAdT+5HdAkiWmsydIYaA+KHKK9nsOrsmRRARwAasx1IZ3eiCCQ1m3dIMoXcWPQIAjNPz/WQ1wCpI68R+aL5ifnESWGyku05smD7mJuw3DVrvWG5AAnONTeXyRnT3chi/Vb9zoqkvg56dWBmrOMAJeCzywZnBEY2NMw3VSj+4ikmK+QjGARm5yfqKy/ejWSPd9kpcMj++gf/9G++Pxz9taEIwrG/+zz57ayvEzlk74BtcCgBDQqAlZXWa321puv097u7Gzx/IUaCrJ5OIlx1qOf4uLiMhPglYr6aqEiFgAv7BlAJ66VOAsOINtYYvITCazZmVmqRaA/riq0QM4DSKbetXgmVQerHy0SngI7RNqQ/6ZqnJD2pTy79zeV4wlJQFSZIFm3w+ou/Dw3O8PKNbymibb30C5cvGjnz5+31dV1u3HjJp8L/hoIgACLUOUKaVCcU5tQGzH1IWQfRqhdtLYQCAVwg+oN+Q2Q5pOMISQE0ZMSrQoAkOB9eD8qgLp7MQdHBNsA4uIMA3iFeUE1I36+eP68TYyPUzoazwJ5ayRiUXmJ3rvop4rPe/b8uW1XdljNAN9oeGSEUo0A8+DvQulmYX7RK3LN5SG7vAeiQFtIWM/NzdnW1g59VXyxj113DxPAWDcAoeB/01ctlehDB5ERCwXzw57p7nNE0k0xUCTqMI/qlxqVUiA/Qn46ZIzxDPDRowoL72XiOCShsSJD0cAr7PVv/Z5Vkv56gbQ6D+L9Anwhyb2n8x5tAihXWiXwFWTCgs9aa+O5xv1/8Hcx/1gbHK+uLvozOF9ANMW+3KnsSuIb5FZXgeD79rziyEFngglHAI5bKcuMmIV2CMCek9/gNy8vLtvGqqp4QKBArBQVQ5BABslh3XtLAnzEF4E77/eM50fsMzszTwWkvl70cx3yKm9V4Ad4jqQ5qsEwRtyr3NNNtrW+SR8eakYALsptLfajH/3APvzwA44BgGAQWbGO8X6cNgAjpqef2S9+8Sv7i7/4K9qDP/qjH9nv/8Hv27mpSYIlqEqCvYD/hjXx5Ok0+1D+xV/+ld28dZu9ulta221xaZVkEOxtgvyoNHcAHp/xk5/82P79v//fbGpqnH2CQcYAkAzpVqhILS0s2Prahv3s55/Yx//0c1Xy+dnNfsx7IHwIjMW8Yc2Kd6NzGxX0+CJgCNtHv3KfIMrw6LD3HJVfgfcAIMFb2YKkhL2F6tRWgTxNzQSoYW+wDiETj3EAIRqkFLwB6wHVcwJRWli1hTUNOVCQIw/21c9UoK4kzIu9WCKwhXiapKEjVJcVhA22U3Kya1Rj4nV2eMBz45e/+ITvu3D+POXvASQA6OjqbGMcDgAY1Y2fff65TT+ftdHRSevtHbTmcoddevWqvf7mN2xwdIQKEngGgt91aiJBgCjOcfeC3BetTZr77oMdh5RvCT0+j2x5acGePnpot764YTe+uGHLK6u2t3/InqboW/3w0bQdHjVRNvWd77xr7733ng2PjkgKG3YdVdyRSghOZA0xviYi1Ql+AhEunkO+k4MQHvfInQsVEAdCwjl18ERKWEFUVGwfXoMf+/LeMpJK+CERBxQ5I/lM4XH6bWtde69c9bYMX1JgsPrG4pwH6Us/o5pyr7pj1b1tOziADcWaRTsf2O8dVtHim+oDHjfjPfgGGd2L1/lZjFAzwq3AmFxqX+e5VOMKog2rgL0iUy2j5GflyjwxnOlZnRREOWRvNRWqFc2lZgLA3COU+1XbgfgMxbnyT3BGQaVja0cqcfEa2A/MF/btwMCgjY9NkDQFNZWn00/s4oUL9vrrr7El0Se//Nw2t3ZtF4QPVx4jCA1b7aRo5IAANKLCHeCl4mkpZik2U64H5zziYoB5nZ2qIMUZDpuMsSGB5OiAtpE9f0FMKpetsx2KHrL1OAMxFvA7kIuC3e3q7GIuKtQpYKMkGa++8+jvfffefarYTZwZs/EzE7SX7JcstJ6gL0lDUE/CvaLFGXI3GMsSSOPttFGwXwLCBahSuaO1hX7dysoKVVKWlhZta2OTQCpsLQgy8BH43V4m+AubDLvS2VG29jLIgJAmV2sHrmMWBwgoRS4J/gtA4JZW+Aix/uVz47nj9WwBsX9I/6Cyu0NCRPgZXMelZmtr6yAoi0rWmWfTJANSRaeznfOH1gp4P/wA9gL2VkNBeMc49PX3c25mZ2bs4cP71t8/YFOTZ+l3URJ8c5Pjh97O7O8Mf3m/ykIM+AcgMEERY2F+lr4+yFJXrlxlW4QWzO/Oji0vLNraxlpSH8N9Yz72j47s6bNp+6u/+wf79NYjg0ezT/JEbbFTyjnkub36EMnzCxHLy/8qcrRBJE5xYV2QqrzgixLwRbKjNr70mFbG2V3RIGjLZCfiiMdgyT77ZzbO73m0DOKFk6pyH1R2prjnRvFohHy1Z1kKBE/+4UVD8RKX+Mq/5PRw/Ne+/a8B4F976H7r3vi7sE1+6yblX+OGv3IAcB1aHMnVYJhHYjYqYuNwiHMvQBi6de6EMwXIao+il0kkViQNJFZkStTW/azDT1WMhcSOmOtWQp+TlwGA6xEFzWYk22vnNpeNdsBJr85e5glxVjYjiYZEGfpYdRO8gTO0sLBEJzL6Y+gcL8BEBtq7lQzgLD7C66YdABfLFEAVgmI6m5TvlJwcpAGR3EDlA2QDUQU8CznAZ88kCeKSJwqYxSDF/e0fVBhsUObZAUnJ04AtSF2m1FsXt96MipuRYSb4MGfjYyPs7wFpv2DEIVmzvLRCh45gdF8fE4iQWUP1BiR4FhfmxUr1ygY8HNmVqTJNsk7FGvsNAGBKwEp2Jw9klZADQ1beHNYmJX2ZFJXTHJV1NR5fnREIsLrYF15xEaAIe+464CrPygFKB4Ap4wXGrID6CNDwOzEsQ67ZE3eRsIvKNXfUNHZYI0oC0jn0uY4EYiSlWV3tybtU3lK3uutt3TEA2EGe6G/HZCCknhLQnu+VfH82AIBz9keD+xDz3GXUEylDoGMC3pKjXQ8AZzaDixTjI3k6GR3MgySxKMWEBJI/vKr1sefKDEKRMI5KCqwl9gPmGKtCZ2R4mEl9AMBF8K/PV+/gAuBSVQ96qqIXY4dXUaif8Or6ug0NDtmrr75qf/DDH9o7737HVlZX7Fe/+swePn5ir1551X7wwx+wIgABMoIeVmZ4jxgmH1hNpApNR+/9qYrEj+a0xqQV45m/Oo9KTqjcrZvCZM9p7RJtVjY0rYwIQFwaNeYyvSef35MOX79/T0vpVXXF4rLzcYEEFdahwqL01jteSuQE0PaluFRpDAoAOAbcxyCk3urAvRwA1n0HeSXeFwk35DUV0OsZY2yV8YuAV0n+/LljMGp7t8k81Y5AnvRz81WDzjPpFUXGHhzLZ/AUXZINLhZb/K12Sp25HJ+f5rXuLD5pHdSs7hy1PM6ezh/xJIA8rZZs7dcTy9K6eiEAXA+C5n5Hve9yPHrUeNY+k+7PMxEvihZO+rtXXuDPAmwKufT6eeen+1jkPxMAjt/X7bEiTRsJh+NkhkIK0yXZkBCFsgH+d3Rod27dtls3btja6jKloFHVi+QPql5Zjbtj0ShxAAAgAElEQVS/T4BoZ2vb+gBYDA5ab08XQWAkoFAxDJ8LQOjyyjL9sf6hIf4Xcsirq5u2tVWhT4X+n0jSLS6CwAMZZKg0tJFYhy/03j177ixlmudn56ynr9cW5hZIfkPyDX4O5QydVECi3eGBgA9WtJU9Sa2KSlV0wr5ImUM/H7IiV6SNo9TPDSDUmTNnKO0OKWfM2RaqYlHd2FSy8bFxO/vKK0yC/vKXn1KWFaM+8xySyt0i6B0eEBhD78qiXYEk4VGtiwrYkZERJn0B+OKZUMGCMwQJxJnnz1gBBZ8Ez4Kz8fmzWfq9Q8PDBH4AqqPPHxKsqhpV/8Sh4SGbGBvlubS1ucFnBzgLgHRmbl69iUtNrHaT9HOZ30gY4jVIOG5sQbJwi5XbQWxCv04kUEVGkfw8EsWQ/oXPic+JPny45/jGALJvLOQJ0ae0pYXvw/hJ+lhVMVEZGweDEvPyHZT8I+zAeUeFL+4ToGnES1EdKb8j5Ja98sKrfNT+JG9/UIDC6sOoXpEEXh2ECaUa3Dfei3vHFxLPAHHV9xg9gBEfZYdicfzztwQKsE73UW2+J6IaAPOOduuBn+/VQyFzGxLSyb9xclXcF0wBricSiVpboEJT0p0iCwXJEnuisl2hWtFuZY/+NyuzXTISyV68P/rWC9hTb9fwd3k6Us4SQE6VyXesO5H5BLTjC+sRgDhUAOCLgeQAAitAQNgb2BL4xKiQHxwYsB//+I/tO+++Q9uCCtvFJVX8C8Bv4rgB8ISi0ZMn01xnf/zHf0QFl729CuXMpSgwpB7akOnt6bUHDx/Zf/o//7P9j//xsfX29VtrW4ft7GrM8QU/GuMH2yNZcWPf4W+/8w7jSnwm+mKChILrVnertjAza0+ePCMozLPVK9Gj32MkoTGXkP3EPoc9xJ6D5G13DyreJPuM59vZrXBPTU5N0MckIWYfdqxCoBqACuwle4XCXvncQtEK65Wk35YWrkNKdXuvU4wfqg8BRGNN4DqswvN9SnvgFcHyqSHnL4UOkVV04mHssVZwX6woLYXEr/tFXPAiJgbwiLNkcX7Obt+8aZWtbfrqqNYGkaajXLazU2dsZ3fb/vnjj2xm5jnXEyq7BwZG7fKVa9bW2WNHTa2sbHv1+mt25uxU6t8JADoAgjiXdS4WrYOiz2PsxSAcEqU9AAkbPe+rtrI4b4f7FXvzjWskEjx9/MT+2//93+zjj35ms3MLaDhlXT2QTG1XzFput3JHpw0OD9m586/Y2XPnbGRsjJV0jP1dvSWP84o8BoA+xYkv+5UDDOHXJl+pcJqSayJ/34ldLnub51zowSTXJvxW5Y5oQ4LAGfbRK2WDJEMbjbjHAZ7kJlG1Q5W7oYgju4EciIi57OW7X+G3HYGoi164qAAGAFzh3gPYhLOPRKoqzj7s1QNraXZZdd+jOhO80s7jPJ6bUB2AzEiWf0jgtq9nnNUicNbmKGpBmMLjS/KuCeSXBDR7vjephVELCM4ZAMz2DszHiRSEe4BdBRkM/gQrSUHq8ftFfgi5m4mxCTt79hwBQKhz3Lp5kzb59ddeI8GsqRnEj1178vSZzczOclx7e3qphgAQcWlpiecA7g+y+asrK+whGyQAxN2lFihrgajTrnxWbx/7COOrwp60zba3X7XpZ9P0U/Ca7m6BvtXdPdoDvB/PA9Wszq5ulzjesc2NTRKrJycnmRfDGMO3Qc7q6dNp6+8ftOGRUfv08y/szt0H9s6737Zr169RKhskMrQ3A7mnt7ubPiUUaQBe9vX02OjICO3hwtIKbRqILahyBRgLnwdEPbyWEvqjo5TOx/3jb1iHsKd4BilklCW33I5cnBRFWltwDqDCWWtQPc1VeUtA1+W6YQcwJiCU431BHhMxTWcmZfSxDuGP7R/wHGH178E+fUL4WZC3xj0hpmxv7+TeWVqY5/VGR8fU5sSr+JUbO2CvaagewoeScprxHMbn4rzF9UAMhC2XTH+JbciwTvD6HiigtYMsjyKNI64pkIboOx6hFcSOy2WLzoLnBHEIr2WblvU1SazvH1oHqokHBinJ/emNL+zv/vEjm1mpyMSeAgBn0VVtitdDrOQyib9WAOaUbodP5ubuBDt6Mv4bgZkntWo5tsqVROohxXCN4uHi/UWYWMSLecYttylJ0YE+lGzPywHIxWlRb6NeFIqGK/qy581X+nUBeuQ3+fJH6Us/WnHJFyYaXvqaX7/wqz0CL7WPvtqP8PXdvcwI/KYAcJbWbfhxx5L8L7ypuiS4A05ybuWUk+mHHhE8oODcys1Xotmlkt3h1e+iklfgmgA3AbfqNytWZHbG+b+ybIVfOwVOQkRPkID2kzt71pNYWMcB4NMTzgUbKu44qoiR3EDvozYmzlQRsUO5QYAzARzBGUD/E1Z34rnRS4Y9hXPwN24cIyTgm6xQa7FScyt7QsHZZJ8xMwLACLLBBmcPtg5JhwGIYo4KFa9+yPOgj58PdjlvLU1iXhIgJHAkwJUOAZmtYIzqOl093WTZwykfHR0mY3FpeSnJE+Ee0EcN94vEI4IIJAuQjNvc2mb1Bqp1mBDzvicI1MBuLIAPB4C5bhRURUQpbnuDJLknPsTq41N7pYb3Ccr73lJ2FMCf1iOuxmCJbG5J/jF4dGlbJbMafWoE+V4BSeBJ/S+ZMGtC3x1ILu/V3HE4XgE60ylGXxeA3g6Mk+wA6ejo++N7SEPiMuHK7KQImvNMVq2k8hAo4GckAQl40xFWtQYkhQRs5TuvsTXJE4g1+zkfE6EC2dWEwnFOa6arFgD2KT5mlWpnOCRpldxKm4XOuAfNJwHAEZRjDWWEBo4R5x7rsGwt5TYmHyPRKfBXPejwjQBqa3Nb0lWeVETCl0l6VgIoAMKzIhmrpIP3kKJcooguGA5WDntPvLZys3V1tjOgxd/Qd+6IUt9mlb09++lPf2o//en/wmQd+juiOnhgcNDeeeddGx0bs53Knh25JG/O4lTPl6LCs36AT8GEioxMo0VfDwBn0uDHPyNDYo9t2Vgr9a8pwNE4c9Q3K+64WD9Z2NRoc8qknlS9n99P3WDk/0xjWoeV1/j8JwDkkRQ/6exJ95cAtLipCPxycC32alE9QJBHBYDFnmgA4uaHSyJMpAfw8ffYoqhabuwoHH8WrLGwG9l5HRbbCx+Kq9WE27UfkmS1fAZ8baXPbGyEa65RY11qgme3YnWMbNrMBhXSL3STIlhPcbbfc52ty0vZ8yrgYh5q13usiZrpSSXs9XeFAfvNIs54e4C/OUkqgTr1BAXdZLG/ssqd2jss9my4N9xPLmXI1yapSAFH8gkPrElOCiU7f/nLT+yLzz63Z0+fMlF7/vxZmxgfo2zrxtYmPYKBvn4mHUeHh+zo4MDW11aZ4EVCTDLAezY/P29rG+tMFKGvOgDgtdUNsyP0oB2zixcv2IMHD+z+vfs2Ogbpwg6r7u4SoIKMIZJ86CMref8DyuCBZIcqCCTRYNeZrHQgDZWZUGAhmOZVkNG7D//FuYEzfntzw/Yqu0yw4bVIfiHJCqAJYHf0+0UiEUk0VJUgeQdJ0/HRUcrdIiEI2T5UB0JSGaDp7Mwcq8fQo7S3v0+JwP0qZZPlF7SyUmangh64qAbZs3PnXrGpySlKPSKpd+3qVVVMQdlicZ5jjntDtST8EBANrQnVeJKlx7OjShRjh7GQ0sw+75l+qpltrCFpV2GyD3OHCkCROyG5rf6Mzc3oF6i4AWcerrm+scXfwZ+kigAIDKhedD9DqhyqJAGQq1hFEosCWR2OIJh66OQu9fTFugzQF0lyyirTHgF8FXFSS172Ivx5vBmJWSSCCcihgpbKIPAB1dsvKsNQmSQyXiHrWVSI1Nr8Yh/qs3AP7Onqn42fRRZwPxM9jQFquN+BZ2L/VbS54G0XcZj/U1XeANe8GhmfGX4KPlN9drWH45kDyMqpUPLjRUiFvwq/KZ4zqpbDF01nkdvyg+qBbW9sM1HP6zixFaTJ6CVM0L6tjddG5S3HmxKUICK0WVu5nS6m5IwLn5eAcisq5dWfD/eFdQ6Anr10L1+00uGhzT1/ZmfOTPCad+/csdfeeN2+9+EHTMpj70Fu/smTx7wObACS2hjrluZWVjZdvHTZps6epQ1B1RyqykESQd9ZyvEC7AQoUSrZ02fP7YsvbhKs6Ontt6YgOnh/YvSnxUK7eOkipdfxYGura7a8CuCkSW1LAGgD6OjspH7uzsYWq9fQmoQAcjMIjahQBeFBvWMxjdgXO9ubtB0AQNAT89GjR7ZTQfW9JM7Z5qSK6vsWmzx7hv9GlSGq8sRoE3kYtgHrhxKq7DOtOcf4MNbwXqzwkVEdiPdq38pVAyCPf3e0dVpPN2TkO0XWcNWFAHnjfJY6lfaIqt8hi++qRzwsFMeQsFDF/ge5w4muuP+2NhJPHt1/YCtLi5R0Zc/Ncru9evmSvfXWG/bwwT377//v/0PgBsB3ZQ/72ay3b8haO7ptdWPHBgaH7Q9++AO7eOUKYy2SS1CtF1X97ruTOBjKTeGHerVmxka0o/0jKwFwaW2y3cqG3brxmR0dVOzHf/xDu3zhvD15+MT+5i//xv75n37BSvGB4REbn5wkoWdtbcOOmltsbnHZ2rs6Kas/PDpmb7z1lnXg/nd3aV9Fdk1lwMlXxDoS8etkH6LId2QeXFQBJ7Je4TGH/1XvljDGpx0t2jjl7lz4Q5pjB43j54gtgzDpMTHjG6+eBQCkuEr3gp+ZH6HebcSJUX3ssT1zV8jD7FEOmgBwtUI56D2M3YGqWtkvdQuS4VVrojwtyDaK/WAHanwhl6gPZRXYI5yLBIDd78nHNAAl9QN24o/3JxXArvie1bnhz5J06SQxH3oSulj92iKCBBTjmB9T8UAB8KinPe6hsrvHNmSKV0U+p4+wC7njfRufmLCpM1M20D9A9RGoezx9/JQ2FmQN9Lc9c2aSoPLjJ08Zn1JWn4oa3QSN52bnaG9AtMD+q+7tWmsLZKLV3mJwZMy6+vptfRMy3Opn3NpSpr2BXwL1EvpcrS32dPopCTrwxWBrEUmsLi+rH29zM19PBYL+AZ4LyEOtra7zvAU57bXXXrPvvPs2Y22Av7/4+Sf2bAb3fMQWFo8eP7X33v+uvfb66ySa3X3wQEDpxgZ7bI+Njtj9+/dtbWXNurs6qWIC8BwkIPhbA4P9duniBdpbtCkBWD795K719A7Zq1cvK8b3talKcOWVYDvKsEXt6HUsJQJYOwC/ykk0kVxPAoMr08U5LVK57C5fSzK1JP4x9SCnYOHAP4F8NW4Acw1CA9Y05gG+K9Rp4P+RWLS3zzOVvdy9MAL3AKAaldDqZ11Uj8LuSrEBPpuUb/BcJO8wT6t7gG8CAiN7C3d2Ut2mtYwzX7kuXAPgL+YXZyuegUoq+BvUWJif3Oc6x/oCYW1meto2N7Z4vnb39lp7Vw9JDf/w8cf2ya9u2V7pyLZ2JZUtf06KC5GTkg1yaasGZrDYq/I38WqcPxcuvcJ7uH3rDkkKQUisj99qiUFx+oUtDbvpd9EoR1L3u1owWXkx9c9u7D/WR4z1AG/8PRWQZPGwbFNBYnpRTKyxOk6iP/a+k5JPL/qAr9Lfa1MdxZ39ZuH4sSeMzIr/4X+GkfsqzeJX9l6+nuiv7NT8y97YbwIA1xmHhjem4P/L3LMnShPlPaqCCnlRvEIAih+eWbATTmskzlPywRMQ8Z4I9AC84Sp5YCAAL5LfGSAbwF56ILoZx23jiZK9wdTN7LUD0vpNPZM3Bq8+8yxvvLD1uo/mZlU9MEFwAKcA7GfIzIqVCQcJLEA4jVVW/iI4qSKMSAFa7TVxPwi0o+JAVatgGeIbYCuCPCQ+4ZAiAQDHDpJjSBrAEYz+pZSk8QQPg1OyY1F1YtbaLDkrMb1VxcknTqCZHAyCb+7cI4k4jD5X/T3uqCshhd5KAQAjQQFmPZI3YOmtr2/a/PySVbY3JMHMBBmb2zC4iiCessoBivMOI8DHmH85AJjzxMDbgW35KHSaUQnqKUHv4ez3E58YjNxIdqd7yR246FGsmYsKEVUTg4WNYEoVQIXPEL2UisQZEqwC3qNKxIkF2VouKuTdia2v1ks96sT6hCOOryQj6D3AkJRRxXXINtfbh0ZeTEgH5nsoQFR/dg1AUXESznUdKFJ/9ePmqQAFA0AO6cVUCexzwXmNnrLJPmgecvBFP+uT0kxwTaMauGzNTJahQkGybqpsFpAeTjP2GgKvJJvjpJdgVLMnlPdcZnUCkrKp705If2YsbzLMzTo72xhcIlmIKn4EMKjEQiD07bfftvfe/4ABKgLsy5dftevXr9u5V85zP1d2963ssm8IllQxUYCEDZdsZjEV05wcAJ0kCxcKDhjNhi5/o0rh7HcxBynRzU2ZrHD84ESM2hWTwLNklrMK2JpAyC9TIwFdd636s6tGasnjxPwt6R517bj/4//VSssrTE8nITW+Xo5sFwQZX8VsbIQ9GGd2PG9GvsgrsBsQZ5QXdHuSmbUgqaT1Ufc3v9vsnM4iIqpc0BgUyy+RV2sJIDTH2fgeD5jrtnGdqZK/EZ9VTzYpXlwLbBdrLRJ19Raw9t+5hapfPxiCWguWXhFnjW+xlOQ8BvifNPexUQuSz7H7rOnBd/pT1LIk/J5rKmoy78P7zad9Xpckrk8MH1snfhb4Jkk3Folxz8YoP+QW2YX+JXEL//Lg0L747FP7+c9+ZutrKxDmta5OyNENsEoWvRwBqsBmw1Z2AXQEEW5znYnBnS1Uye0ysYZ1Aru6s7vL6i5UdqC6D7Jxk1Nn7fKlS3bulXP26OEj+/yzz5k83lzfsI3NDSbVAHhiLwMYPn/+AgFNJInxO4C7qg4UgAVZaABNUHPAGQzFFJwb8AuRzER1C5JoIPugBUh3J1RcegiKQGoR94v3YGM8evjQHj14wCQqACmcSwBdQBqaOjtlly9eZMIWgA7ARxCFAFohyQcw+9n0M+vp67fJqUkCI0srSwJmXcYXSbkAbpHgGxsbs+7OrgR4QVYaLT4gF4j7QqKRJDkndq2srltrud22dyDDO0MZx/UNjPs+ASpWf0LWd3/fOtrKrMLZXF+nrB+IjDt7e7a8umatregVWmZSGiAyntMIJCFh3cIEHip2QdhConCfCjZSiUHfS3xJvSaIe0j6QaYTcooAJ/2Yo7spcICgYJOS4fQRPQmOtSyCpjYwq05TdVZUGossyIQn5UVRUQYA0hO7Xiks30uAFatSUXHr/9Y94ewqWoSkM8VtR41CQSJauP1306gKH/UjDhA8nhv3yK3o7SAore5JviB4sKchkrHeeoQtK1hppApLEt1cuhkAJ+MYXM/VUnLgBRsaQCt+hx7RABNZfeZVSHheVJfiGqyarh5YdVfEgQApKKUJsNZjJPSzDMKeuDAC3fE73DOBUVS94jORYD5CBROqqdoJzqGKCM+Ae0aSO6rh33z9Ndvd3rLVxQU7d26KMdPMzIy98dab9goAj5Vlrh3sbxAfQooUhJCVxSX+bXR8wi5cvGRjkDeHrKaTKXAmARwGkIjkNYAMkBiw3rF2EUvhnrCuoUKDEA82D1L1AEjefedtmzgzwX198+ZN+8UvPmFlE+SX8Zw9rJIbIgHk/NQ59jmfm1uye/fv2/Z2hX4tYz9KxctDIxjgUpv4LwCAO/fu2L17dznfcZZWD6oM9UZGhxm7AcAFmA3bROllVv2K1CzJcOwxtTkiSaGlmeO/yxZIh7QDmCPZGsiitlH2kz76EWxrD3uWskfrfpVgRCgIYK9jz8A2iVQroAsAs/YryBbFOYktu49+s9E+hxrDIEqUbHlxwZ49ecJ+wABc8PzoQd1CYuiRLS3NU90AJGqsMZBbnj9fsPbOXuvsHbCtnX179dp1++Ef/qGNjo/x7IGNxr3A7iPGz9WWwkZ6MO1xqOcOvG3K0cERWx20Nh3ZzNNHduPzXxjUc//wR79v58+etQd3H9iNT2/Y0yfPbPrZnHX19tm5CxfYt5oV3OipWalaP3pWu9T2O9/9LquAAWDjHpN1iVxHAqbli9Ue7RHn5b6T+3H+wlo/1kHKOr84PLJw0QUAB/Cae4cRj2XAL904+fR5VWzmUiZFm+Rg0g+W3HPeT5cgPUkLaufEqki3u+pJDEIJbB0UntDbVOAuYnaQv7h3jkyAMPuqApTaZn4CfgukoqXupGfDl/rB68kZA6be7iEfWxCldbZIrSnI+XKdRM6J+eHf3f5LdUc2TyGvKmxJMPJv7Bnm1jx1opyPwMIAgAGgwSbhzAXxihWiOoD48/vvf2jf/973Cd7C1uFcX1laZgUrzmL4GdjLGNRn08+5/9HzHL8jCa66b4uQp19fJ/DHdmdHh3wuXAM3PzwxaV19A7a2sUWwFl9o1YA9CHuKVh3IJwVRCuQd+CtnpyZZfLC5vmqd2DClEl8HWXyAv8xxHByob3AT+ql32Ruvv2Y/+ckf2cXzU1atHtq9ew/so4/+mXLvUGSAYt8H3/vQXr16lXH43MIi5yVUPGDvqFBCApFkn5Fv29jY5FzDBrxy7iyf7/HjxyTR4fmRoxgeHhRprqT+9lh7JJExZ9NESWkA2Z2d7WaQ6D86JHkJCifqQhJ9qPVcJKWxrZvkwtXmAGoeseOkqhhrUWs9roHckPcRJoHdiWJO7imhNQyLI5Q7YrsR4sraQ6hC5pkbKmosEvEzOIjvoXTnoGvsZVbWl0rW093Dz2U1fSvOj+aUycVn4rzB+GKuIcvP/QDJc2+bAvUM+NxLi0uq8u7rZ+U3zrv5xUX767/7e/v85n07ai3Zxg7GrCCcR7wZUdvxkoTC9iX1r5TzlmN24eIrVDiE0sfSwkqNkmQBxgr7DntZ2NksVs5Ctlo7rNfUpaePh38JAHafMFNkqn/xSfmH5HM60U8t1zwzesr16q//0gBwvPFL4RLHHv3/v180yAc1Sq287A02yrbWvje94rd1xF52KL5+XbiyX4/E78YI/DoAsB8NLzVAKTf6Mq+OROaxKq8sAemZFOGBYH61skqVDrv3LmEw6JJNTCQcwkF22S7RsHg3kYwQQKfAKJISdBi8go3BvyepCwm2SM4XwE56xBMBYA+FMzMaSfXG4C/vMh3g/MQAvdOHBdCESpNOa2/rkAycS5qErC+SYG3o79HSZFvbm7ZXQRABhxvJFa+41Rleg9hTpphgJYBkVRjC8UGlSPTdPXd2is4lHG045gCCUH1MCSjvZYYkD56VTEAmsxCwiKlXAMCqgpBkcQRhBWgGIBrOEmVaOjsomdjT00kWaQTlYE7iPuA44Z6iBzCBrY1t9qir7GxwXMUUh7OBqiDvzcoEHe5RgHDhtCiS+dIAsIM0CNiK3rcB1IY8ngOXnhwTQuyYfICkcseyXZRHvKQhO0iu/sKs9EGfGsgUQd7Z94cuEPKBSKIhUCsC1Ph7LWmjHoBoJFHu/X6dic5gG/PvDEwmIMnUV39broMDSRU2Ynk3NBcJN8mqNmtXazFuMVbHvJs6d7vOF5a9yuo9a6RsndHsNye2+AsA4OhXjKQ1c0GyRQFAoPq3VCqziom9eMikLSeZLOxl7AmsQ+wbVsbU9QaMAD8qwAppT+0nMtFJvihkdpAExryXWxD8qecbeq7h+6gEudBW9khEtS8SiagceT4za2++8Zb94Ic/5N8ePZ622cVFViO8+dabSoB4EoLTHtUIxzhACTnVLOWRRx2poC47lGx3rZWq3xa1kHCQgfRRJ7i7fubUsuN9/9ecR0qi4HVxqwWgX79Hs70Wa6bu8xkUe0V2nD1BYtJTFESkYv/nVcv1gKD2oefvE9lAygTHd1XO8o+5yP8rILZIkiUiiX8sOeQEgnPPMYVvbm1iXBp5DkrC5l85CJvPXZpzT2754qnPIBaW0p0Pnd9hPn3+jltS3Wudw1L/+eltPpxBDGlor/LPyK6bL3GdL/X2tXhjo6A5mOB6UJe7fmEUV6zbk/ZB/fzHXZx4afpSnuE7YQCO7e/61+UqCmkNFb2Bj+0on8hiucX6lB2JdZ9NZlEh47YmrzhKlTIhQcbKzkNWr+B7Y2PV1ldXRGZrxlpF/7IKQRIlH0u2urxKkBIVO6vLS7a2smKba6s2PzfL6lpMseRLq9bB9hU4/+CXHhKgmZo6SzAFNhWycvfu3LXHjx4xwUlJPVRjuM81Pj5h45BFLpUIbKBvKZ4bP7PPaVOJCT74wJBAxPvQ8+zOnTv29MlTGxyE5OAIJSaXF5esp6vDrl19laoqeG7cDxJjACfYKw79etmmQ9XAAHQhAXv+wivs+zgxOkYgGUkwjD1AN4CxuHdUcxAs7u4mELu8vGRLSwvW2Y3+epLQgy8H0Bb3iPHs7+tlX8CVpSVvidBEIB1nHKuWy2VWHs/NznKKAUqVmgXcYh+hgmP66TQTypC9RaWQZImrfMahwUHb3kSP3hlWmByWSra0tsb7boIKDeWMdwUOlZpV+QRpSgA7TKarbobVSl4ZxdYyrAr0RKlLvwKYZYzC8kav/oCv5T1OCZCxClY+vhKkIm3x21tyYGCjAhifkaphKbOKvrnqh1ckC0WOVT9okT8FukZlrPdmpO1RH+GTSLqqdvSq41JJ/gR7ZAeJUL4jK56z3sB4D6qiggym/owCz4LcpgQ05IyhdCKgDa/HGMA/BAiANUWpTSbWy5Lt9ipdVuySVOhWgmZU5x8S4wAzKRMJuVqq3KjfoOIggMRqXyCMTgQ5JKZ5DmAfoQ93U4m9uVlJzASlFAJIxKM0cAsiCa9GlYQlAWBU0ZO0gXtBrIXPlTx0VBm/cnbKWiG12QRiSRf3DPblxMSEnTt3jv/G/SARjbHAXoy2MOur2nMAYlFpiz0JZaOe3l5W5INcIln4Zla3YU9Scaip2dpA8ujsYiwE/xLPBZlMPC+ILFOTkzY5dYZLAvON2AmJZkhAn794keoFeG5IpYI4Av6AujgAACAASURBVDATY726tm5zc4u2sLgEGIoJcUwoQAJIiaLiCjaArYGqe/R1kVBHexEpEGE/V62yV6HNg+JAG5PwAPVV5Y/nwRpABZcdYj2iqlP+GJ6J1Vsg5HR1WrUq0B1jC0lVKVaJsIPfoZoZBAAANlDJwvNjXuH7sqINFWieS2BVOSuUBXRFfAbgVjhEENJFdghbINnTAzuAAsTsc5t+/IS9XgEC43dQXoAkNAC/crnJBgf7SFrG3N+4ccsWFletu2/Q2jp7bWRs0t76xrfswqUrbIdUwr20qtoZ6znUHUDypi/p3lf44QkIYHDtfiUAnMNDKzcdWWVr1TbWFq1cPrKLr0xRdnZuesZmp+dsYX7Zbt26Z6ub2zY6McF1w/FtabVDnJWoeAQg19lp733woQ2PjTEHgfYwUlLQiZ015yiIuvU+f43fJNtTT3DUSwobVMS0hSlLXlW0VHJFLZ3/4UGEf11I4IfPzVfFOAFoT59Z3GDIfCffiWSTFDSS9BD7SH1Qld8QOA87LyloyD5vrKNtwA5JBdW9ColVHmzQBmLsQCRA3ExX5OjAKns7BKmoGOakKI6x+6fRSorPkpfx+vPrvFEMG7LX8oNFtpd/qWdKALDbfvm+UuCRkgPAQoCAkoJWZaBjwEkCWjkHPD/WEBSkdkHAAbDqJBncGp79+9//Pfs3v/d77AW7vLRkKytYnxsi+W9s0OZhr0F5ZGtrm2SRb37zm/bNb32LcvcgdOB18M9AptlYW6XyxwHyY7u73EOdvf1mre22vrFNIBW2AD4SbBu+0JID9gz+DxTl8EAgBlHprr2N/bJ3tjf4OpyLkNMXUQyV+72plUYn7eqUvf/dd+36tcs8y2Zm5uyv/vKv7R//x0d24+Yt2miQq1HVvLWzS7IKSESh4nGAz/ZWC+p7C4U3KRjivANJDwQ/2LCHDx/a5tZGym0hF4YeulR0gU/HtdRszZg3EpmarbO9TRXA8DscAJZt84p4JxkE2QDEDvkcIrnBP6aNdEKMbKP8c5HeBN6KlJArpznQ2+pKhVDHQ607bJPvP9ouzxkyM5ipx2Fdqk+7FENS6zSPrKIKnwoTBLvRoxrFLKRIWFsbCENtdlDd59rC+zHumGOcOyF7rVEQyR4qPiANYq6xPnEetnd0Gubo0ePH9rNPPrG55VWrlszWN+EzZQBw7q54VvGE8ElkEonH+f0aSWdjE2M2Mjxk25Ute/ToCVsxeHiTbFukuvMYsiZ2zJy+42kRj9UbBX91v0u5hWO56QJ8TrFk3Qfl95bn3vPXv2x+sHhdWOqTRjU/YF7iNV+1l7ww1n/5G26UkTnl3V8DwC8/tL/Vr/x6on+rp+/lb/7XA4C/nAU6xb+vvdFGAHDqwaLDpLkJ/bbkYSCIg1Om6gfEWQJIAE4ieCMLfHeXThJkZpbBHtyHTAv6XIDNhcSJ2JNxeERyRQ5zyLbKiVUyHAGXZL08jjo+2KcAwB621CRcBCY03nKqJMxkZ9MH+8fifljF7IkVVpUiYSWQVYEGWMJN1lIGk7nZdvcqtr9XcaC16hqeGTCWpteT0yVUDnRae2eXrg0JLu83h8B48swZBs3Lyyscf1SngN2J3nVwqCQxg0BQ/djEOBV4hjFtZQUkKiGVTAp56lrAo0iUlxmct9rk5BkGzKiSwWMycbm9Q6kg9YLpMfTxwhdY6XA8kfRYWlzgvEuGOUDYqH7FOkJvVfXEKwB4/KzqilogVvMgJ8hriDypn4MrAP1SP106cwie4Ohm857enyULkyR2LLjwav1zfd3AMVXltCSz4QwjKcAAkz3hkEwLHaesmpZBm6SX0mv4EZG0jLXn6Iivp6ICM4LkANC9Rx2To+ohllHkXT5NYCbHpJ7hV29a8uFpZNZyiXdlWR0ICAe2tirvGNsyOaTFmCSszGWaNbvRey+2vldepwRBoVTAlRp9+lhBpEBY7HDJwmnRwJ7AdqFSv5kBKRKEklKS5JyqYLxPuVdTI3jB06nPXIvLFBV9+ySJh89E0KWK9VSl4xXEkrsza0FiBknSdvQPhwxeC20HKkn6+vsZtC0tr7BKDclz3Prb77xjV6+9xt6JN+7ctSvXrtmPf/xjAthK5MmeRS/ofK3UWznOf5iyBvMbiZXjfyoIEMctZ1ElXg/WpiiqhkzhazjAVk8oaooyid4Ct04AcKzfBBymgtBiZxOA1IMce4z69X/8ZTp56r8UvJ6Yt08jWnt/DTeQqpviXElJL91vPL/mqZDPK66ktZ0yov6HsDUFA9mrvOtB+CMk1jNJrLpzMCcV1IOzvL/G5lhyjT5/9QGwiBu1YxEjXH8OnwgA+yMHeNNoZI/PWTGPL+0T+elSXKvu3h2gyqav4a2kBCWnNSPd5GQX/9uxlZrGqnbQirPwdH/wxCCTxIFQMynsNBMBSNZkPcXjoY4fD/lez/9aawOCwhDPHq8UcQxgnvtKTLigDyZ8KiTCjghcoC9aVCDAb5FctPquApxCQlE94Sq2vLBgz6efsuKrsr3lSiaQF67SHw1wD0S5qDDDGUHZZVTY7u4yOYrrw24DuFJVYqv19EB6tUOvgYTiFgBaIygCoAjrCsQ8+MS9fX08BwC0opIPSUJVVKIa44DA4JnxURseGmD/Nfytu6eXYA0AbQBX6K0LqUX1enWyiq99Jny93QMSVQD2VGmM+9+j7UDFIABeAm44j6pVa+to5xjj+ki0Qj6PPQ4p1YzevJB47lI/3R2AI0puQV4aPiQqoxcWFwjeoKIaAARUZ7CUunv7bGF+gYAwKnk0nnuUUuztRpVzu+3ubBPwpUoGtkNTM8EL+I7IK4oYiApQvK9ia+uq7FFXWQFaIYcLoKsAf9Tz84AJfp3bOGOjCkzngGSwASIikZdXTsVZH9W/UfVL4I5jLmCpSJQJkBUALFutOZFNRkIaX0rChnS0/L0AcLXPMoAm+a76SKxPVhX6noxKYyrnuHwzYgDYSfjXBCOit7f3Dg9/IHwC+r78XBHPQA7l/nSJ0gCLCRB7ohZjwyFI4IMWIaujorrYq48CXMAahK+EhG0ic0KCMvM7BQKjkkkJ6ugtGNVw8Iei+j7kVNk7sVpV72ZUh1PRxquw0Xe2XOa8IIEMsgYqdQAo4gvgAvYvqnqxl4/292yov5evxV5YXlwkoeL6tesidLh8NO4PIC1bgzQ12/379+zhw0c2ODjM6rL5uXnaFlTlw1ZMT09b38AA73FpaYVreR9V7Hv7VtmtslozKsYltY0kvZ4fVfLw/1CRjHsAOINnnjx7lvLDIHVgbV28eNF6ujtZvfjnf/7n9qtPP7eVlTVbWIQaACptIbPcQfl3Vsy1tdvt27fszp1blDGF7QJYS0UAV13A+oFSAjT4Yb+gSoN+swCioocowB34yZKCVj4A84iqXRBNgtgbhBHYH+yd8ItFpig5kaHJ5Z8BPrjcLcE0gccCVQPRKCqq4vzmWg33Jchc4Zo6mQFO8yFk4Xe2bXlx3mafP7et9XXb39ulHdrd3iYJu7+v2yYnx21oeID28Pbtuza3sGyH1moHRy02duasXbv+up2ZeoU2Fcpe7V3t1tyq+4zKdQFxHs/4flEe4NjJrk1+sG9tzWavTI7YUH+nTU8/sOmnj21jdcUWns/ZzNNZ21zbsfWtim2hV3Zbuyoc9/atvbPbuvr6SCxApfaFSxftm++8w1wBrE8T+8yHU6xYRFhw3tbo5HRjAVoXRNEaQCD1RC/AhgA/FQq62ljeUinwWfcSlSfRPcnfi59F6BGxrACK5SaFV6NezwFKgaRAO+Y9P3UOSDpXxHKBYKgMBUCJs125gQPb3tqwnZ1NtqPaRTXwwT7tC6YShAkAbCDsKm6GvVGbAdjfNE6UnNZJFWFD+LAJAM78PxU/FLFjiseCjE7ykQhI2jdeChGD7Kcil5tLQDejz286h9xLdGBcihoi36D3NhSkKhW1LoCtFnFcPsSrl6/Y97/3PZ7nH3/8T7QtkOyHH7CyvEqi1h7OhaYWyiGDEAF7c+nyJdrZbvRyLZc5F1D8APFrZGjIBpATilZkIB21lg2XoT0BQQZ+lMu5c5pBZvIzDmPK4hKMO+ajuWSV7U3b3tmizwCCGBReMBad3V2pBy78AoCKk2cm7MzEuAEQXltbtS8+/8Kmn0yz3RLsN9RMACxizNnbFmA5zmHmcg7p7yAOQ44N5x5IBajUxfoCsAt7DdsB5RaopigXAVlr+DTG9Qbpa7aXwtnoMuYg8cDvg0oKqsyxftADWAQxQr3aSyS3uWZI2kfur/uZDnMZ/IHEI/CWYFCkgV8kArz8kIiL1bpBleMgEJAuQkln5WgJLnsaMIpLmJVz4hntOwFgqbNQuhl2330YERnxnPBHZS9bW5EvBvDdQd9tdwcS0QeqOvdiBuzDnZ0tVU5j//LbAe0DrBssobL3qze7fe+e/eJXn9jaVtV2SRgIBZeCmCMbqGc/qQI4chccKn95R1ebXb92jZLoODvv3b1nn336hZPIi7GM+LYgAsnUFxFSkT04CfxNMVej8O70kC/eWpPXPgnIDZKh/GO3q9lNfXkAOD7+JYDg3zak6yXHPc1dmonTfnjpi/62jdZLPf3XLzo+Al9P9O/IqviyAPCJybxTx+s0A5NJujYAgJEoKLequoG9hTwgozRqk/r6wOkjcOFACZiA5ZbWFLjC4YZzBYByZ2fDyq0dSRZPcnWVJH+DwCmkeXHQK+ngRSTeuxXSykr6qK+KvrIt8wIAWNcMQPN040uQ0BOhjYYYf5ej2Awcx1mULexNRjllPgPuFXJ1cCRb7BDOnAcdRwCkWAWcuwYRLArURPVvS7mLsilxSMsJVjUC+uziumBowvnEXCFpAvAXiUe8B4CtkpliWSvYgqPZZC2QqWYvIyQJ1UOJVZLB8PWxJaBYaubcYR0MjwwRAEYiFU4Cfofrr66tMQkKQKuvF1IvrXQKkcRbmF+ypcX5VH0MxqrGV3J9+EyAdEhqMAGcAkyMT1QAHz9eTwKAA/zBeKvftLy5IBMINM6+oo+1J+1QRXuYyVFnLh69OVUwa37TtRGAtUBSD6A7HFUHgLP+R6pyheOu6hX2+k0gsa/PkNlJTro7aHUeo/ZBfH7RL5e1Mj5+6iXsvVQpveaBc82683GozeOfVJwihzaSCZ5U1DwUigFFcC/399huy6vGIrkY+zlNDK4alSZ+nQiaCap7jiOSpxkADLYzxhc2KADvYv87uaMEue4y5yzkniLpGk57VP9GggJrFcku9AbCegfTuWDKozJFSSu8Hr+PKp1IXCqAlHZCuaXEajFUT62urkp2tKWZlQhI/iN5iCTcBx98YOfPX7Tunj6bmpqy1rYO++LWbSt3ddm33/62bANloVTBjz2dTVJKBMWwKicVpISXOXBPqvxOBdXJFhcAmwdZKbETI+pWO72wHhTMevbUeUP58hcQm62BIk+VYaKnn3+KA4vkU4wJTYUToIrRqbuZNJjZ+o4EViKmxOmUVw7HUBXXU6BVG4AFGBfJseLvsc38HEvxZDxr8cwa4mJ888/R2aQq4AB4c3D0OADrwLpHxJFMrN/Y6dNPmLsUdhd5Mu36BgD0sZWZDWNB8nnx+s2vXfuMp733OFidTh9P6oYEd2P/IAuq3WDmYyoptbrXpC0SFfBZhXdOFeACPT7f+X1oKZ6y/kP9PflMXv2bAcBJVSBWZ5G7OPVsSOOUPU8kMeNvIWeYEuQuna/8psBgsl7A/G9SYhcEsaiKpb0jcARgtUo5TST252dnbPbZNHsB41pBjkGfOPgrIMhFb3H2LCuht2ybSHC4HlQB/CZxb5F0BPAB247evmEziorQkAWW1B69FZd/BCAcfVKROCJItlsxO9xnG4B2yjt7v1n3o0MqN+6Fto7giCpVcQ32R22BBKJ6FQa4jAQuQCMAwN09PUqW4rUga+IZHWwqQ3q5pVVgFH1VJDdb+R6QFQlqQrLYSvQn4dcBSIKPSd8UAFK5zfb29+l/IpG8ubVlz6efsS8pxqG7q5vVOBg7APQgIVIuFaA2qloN8o2qWIY/iAQw+gID6IIE5IMHj6yCXvfU78R+gQ9Na8EKN9xHXtGSeuC5BCLPQV/fkfBk4p5ymZIyZOsET7SrF2H0E8baEElBlYUi5sXZzsosrzhTnzwAapKcJoBMcmta7c63KPYjKtQkpZiDWxGbSH6SiiPpuPDPd78JnylgzaWqk9yoblKkgeJc0S8L8lIokXBdkXAL2Uj4rwE6F35M2K0AgVVBXNgXSVvr3kPRB9eJLySCMe5RMY3PQq8/xBSq7haxA79nL18HlvF8AHFE8tj3/q4C8FFxChMIEgj2Nb5QWY5kPNpooJL3+mvXSGhAFRuqgvH8I1AvghrA/q5du3LRxkfHrK2jw27euGGPHjxkH0jsFYwJ1AEwcdPPnnGdtLW22d07d+mrQREAPjzABNwb1vTCwoLNzc3byOgo1/f2zi7X7V4VRD9UKWn8KWVeFYEA5IiJM+NMtqPn5OraCgFg7BmAKbAZiKvf/MZbtlvdYxXf2akpOzjctVLTof3q018RsNza2rGdCuINAKwiIIKkffXVV62vr9fu3btjMzPP7enTp3bn9l3bQ+USibiqTkeMUNnbtXJbq/UP9NvZc2dteGRUkqD0FUq8DxC8VYWP9aJ7AyAahAWSE1Bhz2pdETi16hNDTza2CfLjZVZlF/2lHejC+gjVIi4r+aoh9c4zgPF5sPEUe6Q4zNsLoZqO7VkQaVf3bGFuxp4/nbaF+TnbXNvg79vKAJoh293DtkaYl8XFJVtZ3bTqQcn2D2HrOm3y7Cv2zW9920YgAY2oBBKt3MOwk2odU/QEdkA7DIDQrDhV9CPPtwMrHezacH+3DfS22ccf/a19/I9/Z6uLS7Y4u2DPHk7b6sq2tZQ7rQW9mAmowMY0EwyemJyy3v4Ba21rt2+/+4698Y1v2CH2EcgbzBNgXIqq1IQdeuCU7FOgHDV36apnSX6+XjFK8q/KFbhNTuosin8kvyw7JLDTHYnwuxPw65+VfFXvmxtk+pwg6kYMFKIEoLotFuis+yRhhn3DRbCCn6Ce7eprD59BPU2h5ADiFAAoVEkqZhfBSgQCAHn4HfoEo8UXVMUibxKyqSlUzwoAwgcrfJzjgHb458k3jLjdiTkBAidgybcS0UBC/fLbuP7wneWtONwck2gFoDwP8jF7e4e2WwGJbp/2lKTl6r5Vtis2PjZu/+uf/in75/7X//Jf7cnjp7SjILs8ejSta8D/siYbGxtXUcIR+qS3W1dnN3sH41rr62tUBUGri/e/+x1WuaKSmERnSDSjh28ZthwgIGS1q7R7eA6RY0Fka+MzwMbTVgRZZH9PvWQpP6+WZyBy85zYU4sOSgezZ3sTwVrF9rIlBET3ddZgjGEPV9c26G80068qMY8Hu44iCcjLizTg7SYODqyvp9uGhgaYY1O7s4o9e/6cahJYL1BUwfmA3BzXkOfe8AhtLS3WjvZTrS20Qfgv7BHuD75BkB6ZM3SlxJTy9Pxf+A8CdaWIIDelqAAOpTfet1f/4uXMdyDvhz2ANcSxgRyzSD0iUEi2W3LSun/lEBXbc/95rKstLSl25vSoRCJ1kSDBSZ0DKoLoPdxCKW+0sAPoe0RbgUYfkpzGPIIAtbEBKXAQEA8pWCUlQzyfCEhY91DigM+I3s2Pp6dtaX3d5hY3ed7CF4t8JiPYFHcWAHCj3FTYazwT2t69/fa3SMqE9PT09DObfvKM90ebmtnP8OfC3zoWk2X08RcBwPmZUfPa01PX+Uee+rP8uEItJgqyEqnltPgxu/LJQHGtIlzNzfw2IV1fcrw9k/PS8/ASL/xtGq2XeJyvX3LSCHw90b8ja+NFAHDYnPoF8bLGpSY/3aACSsMcSV2X9PEPJXhSarKOji7r7+t3OSZVt5FBuVcl8woOX8icRa8rXAJJMjh/qIBABcD+wY4z99oJUAI0xjXI6EbVJ2V/IQ2tpIGkiHVSF8l4VW569OR9TKPir3iWBGykBkG11lsVllGtKKBRMYVAs8jaoJqTICWBSVUWaMjg7JJjay0tqnjG9cBAJYsyA6fl8OFZ/HPSZMJJguMVfW1z9mtESQ4Atwa7WnJMATYJeFVFInoC498I9AFOQVJnaWmJhztB2AQASxpY8tRwzgSoy6lW5UIAwLo3VV7ToWtu4fXhrPf0dqsXXhXVJgrWERSAIbq9s01yACRxwLaM/nTPns3YXkUS0ApEkVhTJW7BGAZQK7C2qLbIV3zIQQWk6H1ICeZqXsN5UfWBscKG1Z8JAPZkVR3gUKwgT6BFZW9cO2DMHPCtS4Orz476mPGzg4GMuc5zAAzalCBJ7GcHgVWtoT7CuGWsPUr3NataWP2vlHyLPrhcuw6iJIKDM4nTuo30g8uA5zmJWizLK/hqPNnc28PPhfOsPmzygiWBG5VlxxG50/wo+dCFPSrsk5JUSppoP4VUecGrjCriSNQioEEfHfW3w+eil9vBPoJ3r6bEXDV1UEqNPe187UiuUYnhgK2VoNe+QRCJfnhIKEIKcG19XZUPLrckO+h9mhzgUV+kKn/PXsPNJetoa6UENJmxHZ22gT7ZCwscWwS66O89ODDAJNnb77xrP/jRH1Jy69nMvA2PjlhLW4ftHxl7UzKJ7X2zhMNrRpP7nR0iWnEBfDY4bAOYz/aSpqbBSZQllLX3fNY8GVcfGBT/DtA1XxF5j+nIF9Z+Zn69AGjrga54TRAUXuROnBSE6brZuz25FduYezN7QREDatT5uqwKhDYtjWOaBQcoIqTOquZTti7bT347encu/5x+E9FokrpLj9DggWorgLViIiFVBLX1u9bnJI6pXEshpqtuqeRjnKggDS6bv62YP1/LdUG2L3CNyAsCtIYAcD7U9XCmV7DUrN9UyJMDw6e463G//vDFutTNFudb7QplIjD+fsLilb2vQ9DrXnscwK9ZPHpiHzddr7ZyKc6a/LINh7mR/Fg2nkwKea/VNJ4uqy8JfVQY6ExmBSakESlDi0pc2Mfwv5DIRMJSCiGUoPUhIAgM+4oq3K1Nez79hDLQSO5SqaECcGSH/ube/p50JSgJLKIhSTnuL+i5BQSHxD/VbdADFwlFT3ABSIa/BP83VD9CZlcyt7pOnPEAp0iWdMC1vdxKOdIALXW24HzQvfA8yXo24rwX4KAzjuQ5JsI0dtEDEWNEsh+Sm56cUvLbe9g7gZLqNpCZZIIMvqsS5AQeeW6qAg/n1s7WDhOmSHIigYeEWzPAGwBCbUjQGoF1+P1zs3M2OzfH+UOFJKowCTAdHvk4y49Fsndjc5vVRBgryAXjhtHPD6txeXXV5ubn6adC+jZ8gJCerQL0TtVesq0ac/i4Aaq6bLOTLfD7aMtAGUaXF5bLkrVJwbVZRYw+w8V4KymtEIHVxZ6oJhjgPgS3VQCvDlDxrPAq7qi25VkQ/bbjXIgq45Tg9Qpd+v2qLox9zQpIEieLljo1/hATtMXZUbT8cIKVh0EBmOh+AhRXZZFIZV7Z5vK68tclCymwROpPWpO1vTuDIFFjpP0ZCVZkZFbsDfpGLS2uLCXfiECSy7ZTpcgrftvLbdbbg36ykp3GfyE/jr0IABbEugsXLnBNrK+uch0CxBgbn7D2tlYbGeqzC+fPUiFpZ3fPPvnkl5QTvXr1GkEIAA6ohEXyGwSHo/0j263s2e1bt21zY4tECVQo4X4B1EIdaRkS9JtbrGwFAIx7QmJ6aXk1yUBDspvJ7b192rLOjk76ehg7SKzDZrBSrFkKT4ixEVNhL2EP4POQCF9bB8EX/YV3WEW/s12x9fVNjgHGFuRBxGrjY2M2MNDH9jyQJ71584Y9evRY68kBYBIHKbPcTEnmgcEBGxwapm85NjrOPQ6QBRX46m0NwAh4JPpPoorPFQqcUAH7gOurctjXqM+3FHpig+ocjGrxkC3N4z/1/xXpOwg68lQ8bvVe3Uxmt0otQYCbAx4OAAPwW1tdZo/4bUjbV6vst4ktBNn99fVVri2pO+wQBOru7bdyW6c1tbbbyNi4XX/tDRuBv411y36s2sNJjSQO1VTpGUTckEyOmEjqP01HB3awu21WrRAIfnT3pt341S9s/vlzs70D29ncsYOjJqvsHdri6rr1DY9aV28ve7KubmxbW0enDY2O2sTUWXv7O9+1q2+8TpCYmQqvROaY0ia5SpX7NmkOUg7I44Vw77x/d7F363ydFGP4XKb/hP8rEpeIMgLic3skv829Qf+v5i08RP/ZQab8tXgrYkAqCvC6saRcDhxVgu5HBEGMsXj0Ssd7SRzbI0i8B2B3X/LOqMIE+ZvtAkAWo8wz/AsHfpu0tlgz4faO3njEB7TzdQUMyfUSWSfANZzZEa/RzqV/F+Qb9XuFDY6cR8RJIn/rsxVvhkqBSBtqRRDnjeIz5XJgI3b3UBRwaPu7gHEFHh/uQ+1ghzm/733wgb3z9tv25OEj+7u/+TvmlNAb99HTaTtqarKO7m4bddtQ2dllFSak58dGRkmcQR9t9sOdmbXLly/Yh++/x964D+4/oALBs7k56+7vZQ9rSN/jd8+fz9qZM2doa8I/hpIcgMr5+QX6NSgoQUUvyHPjoyNsL7G4uMz5ht2GJwCQv6uzgyQhXDfWFefSfSoQrKGAgrwdvqC2BcLZ9PRz2jYUO0BeH+SWyalJqovMzKj9Bewy8pjKxUDavsXGx0cJdj56/IhrEuDm/Py8PZ2ept8JwBP2orq/R5BzdGjABvvQKkR9ztELmOA0Jc9xTwH85v/1heR5QPgd3NvOrMAahEtJ9RMvqgh7KCKAJKBh70UMbI0KGz+/RdjxFI7yjZ6TUbgnYmPY9JBUx9+oy5MrOrqqHltNwJdswrne6uT5HmvvKJMQ0AWlGhTRuAqIqo3VTgXfq+urNr8w77L2av8BcgtyZHKvgckisgAAIABJREFU5YctLi/b/QcP7LDUbOtb23bn/jTPK8nOFySVgpV3Qv1vLSuGe+jKqxcpcQ6CF3pGww+QiQ1SU/4ZOp0ijs7jpxpbmsWf9QFsDdmjPrx9Qax7/POK39TGwX5uuQ+p9RGKnFl+QgdFPNGJlz8NBG70pgbp19Nu/df6W8pH/lrvzt70Jce8ePnJbzyeT2uwUorEySmJht/04b5+/1dpBL6e6K/SbPwr3stpAHCqbMoTAw6u6KyPChBP/J5mTRsk6MJYRzDPwN8BD8g09/b1e1DdZAMDg2JykZGLxJacCIArTjejtEdHRycPY7IId3dtY33NVldWbWtrlQAcewYTPAV7Eoy3spUgBwUptX1UAkfCSs5rkr0ssulKK3rlZjqsIhAJtjEAugBzk3PkjkIC3aJyEw6ckgxIFpaaxIRU4hG9k9oZ8LLn7uF+AqgPCN4iAI1eRZIzLqpclECKZJTm0wFkfzr6DqkCKAKfQjo6ll5TE8YWwb/GSo4HZLQl8wunCgECEneQXgb4yqrrpRU6L0iqIHEC55nVIwnYRIJPgTyHtQa0gTMA0BIBioNjTQKAIZkG2ZbePjhxbZT4RhUknpdAF8gBra3W19/H12M8Z2fm7PGTp1bdRQ+UcCcEgkYVMIMqBF+HSPxibHxeEhBNbqC+vedbNOkImWBVaSgRhfWKL1QP1APACWj0uahxBePMZqJKvXXkaEsmW9LlqrTEfSgJWFQ74L4h+4MvSk6yGhxsew/AHOhNALAYDgwyJakTnwmnGEErWKhlJmEwf2Ch6ssDzczHUMLXk8McT09AEGj35Jx/TjbxOTfdq5scgGtkVxxIKkDnAlBPbqPbnNzO5KY0QDTNY1aJmlUCu0vNPUl2KpPlAtUVaChxnQgfnphUZTXmrNk6OxGkDjNJtbi4yESe+kHBgcd9w4YJtPdISqQEl5sSw1YJKgY/7BkbSdjiZylL645TVZEn34OwgftWtQB6CTdZZ0cZXFsG47CdYLRCfrS7E3b0iFVRCATRB/jNt96yd7/7vg2OjtraxraNTZxhPzAk+SiHCKnUaAAUQLBLUPoST8CgbKhLI+cmKfZCZg8CBHyhs55YsA4U5wBaVm2cn2vHAKqUQNFKCfnMY+Bh7lOHt1TjZ7+ct65lfPJrGwNote5ZaqHrYF8+TnkSk4AAc+YeUDOB7rbMKxq0grL78QBRv9H/B0hXsJMLjnDaXxGwR2XnSY+Y3eyx4C2rgPbtnqqtEz0kVXaL+BGJrOKyJ7myLzk/cX1Xbcjtx5f9uXYdR4YzrlKQhnxraMTdz8qDOZmq4jeyBT5zdY9VAOi170k28YRNVTMXaZ0cf2LYiHrcusbGZhL5WjvF/8cyqxUgr800BJHtRYH9Sfsznj98IgHbxSAhwQoABJ8j6UypJYSfgvsNcBNASySePLWic4p+jwhIkE5l5UPJKAP97OkTq6Ji46BKGbnK9jYrM0A4FOCM6hDZ8JCl03yiek5gaNj74u+ybyQEYS2U5H9R1h/gTHOztaGvZRmkI92fKhn2VGUJ0KS5ia8hScyJhUqUCyxmf3jvjQnQAv4LvphEQ9aTx4xmE762VEC8itP/FjuPyTtWu6j9R4Bu4atGD09WO3mVlWSMBYwEwEhfimevEtvw/1H5C5BLZ0lR7ZqSkRgjbysSksK4SFQqHx3gvkSMBGhHaT+c7YYKxn3b2tlh8hVnM+6zjJ6kaSyPDABwksgM0N6Tm0HW0n5W8ir8H1ao+DnOs9mVM4rKnkgaapyLGCkOOX9mbBeMUSKaOgAdkqc1cp8F4Sn2kz7PrXsdSSTt1CSokkukyp6o/enJ6QIRCYseyMVYRFVgVPBF9V1xzui1AoNrQWVZGH4q17PIiPXnkgDiILLo75wHJytoD4v8gd8jxsIeAviIuBCkPRAQkpKJGzaCJEwMw5eCD9WhalQSAUokIUxMnGHMijgAifoHDx7a44ePCDKgom10dJRSoG+8/qqNjw9zTT95Om0///kntrG1zcQ/YihWtSLeJXGi2dpb0Q/4yOZm5knWYzx2CFJE2SYnJ21gcJAAMnoAw+bBJ8Psbmygb+YmK9vxeySl4fuDSBEiDrAF7F/Jyn7Ik6vHrkB4tQVRX9wWJsXxtKhI29mtEOSAhDVsDCrvQQZGpf7s7CzHFuAyvhE3UM51dcWreL1iC/YBsSQrqVp5X339AwSxoSIwPDRivf393GuovgplHS3Z6HktXxzjpPVdInBNsDojKKjyF9V4epbo6ytQWTFT8q9py4Os7Wdo1oe7eC0qFwH8N2vM3R6KH+eVpGGHoQABJQLYw+quHeztSeZ3r8p+pVQAODikKgHI0SAxt7Z3WEu5zfoHh2xkfJwgF6vkqQwQ8u6+V1Jc6r6dBzp5HRRXKuwrBKZLR1bZWEPjVdtYXLC5p49sb2Pd5qef2uGuSDx9Q0O2vr1rH//sEyu1tVtn/4Atr23YGnq/l5qto7vXrly/bu9+8IG99tY3ra2ry6pUfRKQFPKtBKswF5D7pay7E97r7YibFBGK6uXfM1/JlTpO88XkL2kOaggwNSCvrqDzpwCFk2nLweEsn4N8TZCbwwcJX0zmSWcq/Q+Xjw1SF2JqVAaLhI8zSSpRIJBhzFAtTqU2VAzvoZWZvgEOw+bx9R5fsziAn+OS05SJ1jpn8YATEmQjdd7gPijljTM0I/XDrkVcHdaYOYeo3IzWMLiOVyXjdeEnKW8lYoc4EAHoFEQEfB4A1r3qoVWrRxAiMds3a0Xu61A+GPrhDg0M2n5ll+fMvdt3SE4G8Lu5t2fbVZC7Ou3MxKQB/J2dnWOMPTQ0YqMjI4xpnz+fSbmaq1ev2Lvvvmv37t6223duk4wyM79gPX191t3bQ1UryO8/fPTIymVINK9TqQEknuGhIc4hyCvPZ+bs+cysnRkfs/7ebnv18iWq4N25e49+EmwOKuRhCycmxm2gv5/2HzZTRKFtb9PRat/6xrfslVcueOuzKu/39u07dvvOPc7x2PioPX78hMS/b3zzLdvc2rR//tknrFh9/733rK+vn3ktjAv8ySuvXiIA/eDBA64P9hPf3uI1UAQj/1Yt8dpam+3iK5M2MowWHyD9IReHvRX7Mlw8kfzVK9pVDxPxQlW+0e5Jpka/gy2kT+cxJiuIndCoHNYByYR6XUFk45pzuy6GQ+FjROwTdoGnO19SIJkqrpZPw+tiPToAjBwyyOwgYYG41dUJNZky+x+LfFBlvpSlHK6Igzzm6vqaLa8sSYLbS5xpJkh4UBEFqrexPu49eAiLxz7Oy6vbbG+gwDRsjNsXz7k18p6CIJCnpQaGem1ifMJm52ZtZWktmbxfP9aNuNEt30kh8cuFyqeZ4Jq/5f5ikPNiviLfkf87Xp+/L8+L1P/+pW+k/sz5TZ+zwUTW+8Y1cexv+nkv8aB53qbRy78GgF9iEH8HX3JyRPc7OBj/Mz/yvwwAHCNUVz2VDVzuFNeMZxz0nnRCMNPcBPbvIHtQLiwsMiidGD9D5y4CPBgu9r1CwIbEG/pntLZQphiJKyTVAAiilxlk+La31tX31SW+BLQiWVZmnwg4JNUDJOokx1eAaQqiUmDgVSrsZcKDX5UEAg4dRErJKJe8jaCCiRqvJEzsrOirqIQXnR30GGbfXjHMIHENp4UA8P5hqqbF5zHYdc8iGMAp6edyQwmkypP94WUl0KSo/i1YY+648KDEWKGXksAvJczEdEaiYmRkmPcOxrr6mJZZXYH5Q0Chnk2QUZMEdMgaA3CSjEoBhCj+iqSU5BeV3APLH33weil9i+pHsMpb21qZ8Nja2k5s2GC1ohIZMtAI8iGp9ejRE/ZcErAvCepwMNP4M2BCta4+jyH8oZ6ZQY1XL0sSLIJcJasE/MZ3UT0AeSeB2S4BnSXsUjI5NkYk8yNxCHCQAKEzan38JNksvzKkwiMpywpQJHddVjAknnmPTIqiamLfgUa8TuONecHYQ1ZN/bUc7DwC2QJkhDY68buVilegh5Sz33yS39IYRHVwSrwFgcSD4hNta8roF47zsdfGa/y0SlUhAQQlsop7WpEsSsFCSJyeDgATUC2BOesAMMbJq8aCIBKJa9wj9yGq9plQamEvwrGxMVZCrK2vMbCMBBUk8jY3thnsN3klPIDhRCZoQbUFZB1Vtav5UAKclWokrCjIUh9AAeGSr8J9KIgTQUDSSQzYmtB/r8SeUjCJqABBn99Lly6zCgo2ET3n7t+7S7m+jvYOmzp3zq5ef82++73v2dTZ82S5ovqX/cVbg5wTFTgCHoQFFO5EAL9pLhVFHZ/aYjl5AvyElZLmPlt/BKW8EjxPgLt9TgGpr4OYi/QJ2pCeOHBgUQYqN1Mn3FD+mkYefvas6XOKaycTkN6aVXo23Aq6HseZpiyr/M3uMBI87Bvl64fMVCa/456zcCElx4qLeLyaXdWhu7rHPDXo4btr51t5+vqx1b91rWKg6oHOCJCLINHHIH3ESa7sy0VfkXDIgdRjj/Ayl8oA5Pxauc1qFIzF7/LAsXas8nO70Thq/6fkZJYoOcn2ngy2NniHSzuedK2gE9TNeLaoitWQEzPyFxT33uBT3KbzfHE7Q1vIhKt8t7AFIvooGRzVwEqcFglmnfWFTF3YAdlXVeNizqQ4A7USJwI5GQhJN4DBkAVcXJi3mefTtlepkNi3tblOKT4m/71XeiRVBQADxG3R59M3KSo2YfsBhKCnHfwAgLxUlgDo6/eC0SGIHdL70WfRZRWj8gnXZ9Vpag8RCjAih7DC0asKUZWMxCXuGUld+HWh5hKJ+RgbvKays8OzkVLETgZqdn8Y1RVBHpS0sFRr4BfSJjmwgioNnE8krdEX0ZkSVXiRYNZ7DwkcAaRAxU1YCrwPEtKRxMNZiHvH7/E8Ic1ohwC3dB3MCQmTDkJTllFGSPfJ6mdVf6iiQwlA+N/FegulWIGlWl9qV6O97rlKX5+SnZXij4C5ANLj/cUOSgQS4u/aUUnW1H3mtHf93MuJD0VVm04MPEJa6+Fzh7/osUIOEB8HYV0iPaod3TAmf5a+QVSL+/OncdBh5lZeT5OBuInMkyVO63c/3gM/JaqD8r83sptBmghbQb8ICW+XkQ5iCOuPUq/hwnIlNQIfmwC38Qyo4Ar/H4S4V86ft/PnL1Cqsb2902aez9itGzcJFKAi69Kli/an/+7f2dWrl6y56YiAKGITgAtPnjy1h48e224VpIsjqas0NbGdDuLVMxNT1t8/qJig1MTqWyTn8RqAFaj2un37Nsd2aHiIZBbEPsDb1FuyhQAwANoJEPi8ZzdiNIAE2LvYI6heQzwHMBgALyrRJgB69PeTYIvnh4zqxvamjY2q1zGACMTdeP/Q4ACfCYD0hYsXbHRkmITuTz/7lHsN94prbG1vEsDuB8kb9qy5xTq7uyndzr1RQkVwGxVqIK+KambuP+4dyc3iC3sHcxp+MiRmYQ9JWvUK8QCHgwwCv1pV8wIgtKkjFtIuY19K2kt9JqRWSTz3PZQqsFIlacTxXh2fiIjeRxPV1bu7Ih7t79lhdc862gDsH9jO9o61NouEiYo9nAkd7Z2UV25ta7O2zg5rh3pZWS1jGBNG3iDvj03/N3aX/AK5tE7icAC4pXRk5Saz/e0t62xtts3lRbv/xafW0VSyrdUVe3LvPqXLW9rbbWN7127cuW+l9k7rHRmxrd2qbVd2OS9tnT3WPTBkF69etbff+4DVwIpSikpCkICY1/DYNFX91xFI8uR+7Gnt2ZodnvxD/b4gouUvS/6iV+FFFXD+GTEufpVEGsmJmWnsYgzjI+n/ZOQVqFmkOCEIM95D1c/1aH+g4gGMEmK4aNcA/+KQ4DwBXawPtJwgWKufdby7HDRUCTwOJEh3gJ66UBlRD2HlyYJMBrBaeQraR7ReoWqHn8suNx096OP58R6czwEA0lS7PH6ymU5Ik00M0o8beHfDEjnTzy2ctdUq8m5HdrRfstIhvpsoB43ijz/5kz9hduY//cf/aE/uP7De7l4bHR+3s+fPW1t3j80uLdr6+pb19/YR7IVkffTOxTPC7qytbdjFixdYKHDu3JRdf+26LSzO2+rKCu0mQDr0r4bNQD5pfX3DlldWqaCAn1GhCzIKQFyMAWT4QeKGygEKC1B0cu7sJNW4nj6dlhoLYuHmFqvsVmx0ZJS2886du2xNwUITqJmwlUWbffjBB3bl0hWuGcTbqEyG/V9aXuZ1oF5349Zt6+vrsXfe+TYB4r//23+w8TPj9sH771lXZw/bVMCeYMd3d3ey2hjqCvh8+G8trc2pTRrWR7QhQTXw+Oig9fd1UY0CVcBU9yipqIMKYqzMdOAWqmdedKB1JBtTSD3LT9LZqcpUL+z0a4Sks9YS82Fs+eCKH65konxGuO6eS9Picf9dVepRxS5fLHI87hml9ysugJ8An52kLgDAnZ3MFQMABgm+Ay0E6HNWKQNNHwBtLQ7Qd7liq2urBN/34aPxG+cNJFhwfuA8PSSxH+fuvfvo6YwzQL5i5BfyNEeyP6E256atCPszlcEsvowYPAhvWcTuV5D1Cxt4/O+1XlTRPujkVkNuxuvdr1/73zX5ILcbGo/wS2tl/msBYPcufVxfnGs4/TZr3v8ycfxpl2uQaqi/fj25/tcexGLFv8QlTn+wF4HAWT7gpGTKS9zD1y/5bRqBryf6t2m2foN7/ZcFgBuzwRsnFENyVzef2NlMhLXb2Pg4QeC5uTkGnpNnptSzaH8/9UZC79vO7i4ygtEHE4Fcdyf6w5bJbFxbXbXt7U32NNrb21QwwmjBe7uCpYj/ueRy9QAONnriBqO+kNYIMEMBjHqdABxEgBYgG/62z6o+T9qwcjV6tObVgvHMRUolYVkO9hFYYnUg+iOg8lKVBwiaQuYtgB74IWTTEjTWuMrpR8WHqnWLT4r7iAhGjkZxROSaIPiLA6QJmJbskcYAMrKqyJ06O8WkJKTz8IVxAZMZCQ0E/Z2dHfw3khGspDmEbHOLtbV1cl7xxWSe9y1OB6UDpnIQ1AO4t7ffe5Z2kOGIJA7kxyhvm5xIxfEh6Yb/IqBGBfDq0nL2xEVQqrECqI5EIe4RPVyQ6BXQrfUTMrdi2Cb57BR8o8q1kIFWf10Ed6gykgQz12Cela/x1mpdNsIfXqGsBJMH88E85sLxygbem67N/9GB1zeTkQeSDsbns8IJVc64Nl14rR/2qWUiGUmOshjTrPhGNUG7gPzDAyaNWMGaKmADhQpA2gFgZyUrKJDctpIQYkWnryxBkbMlTzdt9Y6Nc9zTXEQPWgGREScE0ECWM4errrdxXQWwxtcJH57UJmjgMtwau9hPDB28t7IAYFQNDQ4OWB8rJKqU2EPAAPZya2ubra9t2vLKGu+Ffd8QGKPKgQkpOcNRnYJPiYowklYoLS4yQwT3uJD6C0ruCd8x75Trcokm9CQCCAzJJ4C+IyOjdvnyFRvoHyQoArDi0cMHNjMzY1euXLE33nrTzl+8bNdef9P6B0fssNRkVdgd2hxVItQkXmN6Mm/imLPJiYk1W1iqhg5Ifp0MRBRb3as/MRHcJsWmiqlJIL0nzOrPpWNucryxPpxKv9fJVft1fP++6HjOt0FuibmilHM84Suv6Qi7UntHAV/HmuFa94ovJVGxPhQt50BbBGT5Z0eAxvtKw5v3h/WkQGTzA1Q44e6LZ6s9gfTcLhGaJf6KADHOs0gINBojD4RPGLvivD15DmP8cS81ALBfM931iwLHE8Bf7kOXzAsbfmyo6oamZs3WKRzUj0+xrnRGNAKRG03NlwOAj5Xv11zyRcB5zfTUjWOxrzMEu+EA1c5hzXP66/MzN0AtAcFuD/1c55keuWRPjhL0daDuyKtgAkANQg2eU70GD9jrDfYYlR6bmxus3gHZCgAw+rEhWQdZR1QK4jWw9fLz1Kcyqn6RvNPZjQpj+EptJNsRJGFFgypTMU4AP3G+B8GR1RWejItqH/hAAkQFZu9sb7FiJXqn4j3wmzmajlQGgMr+qKwsVsuVAFKRfA5fBs8BYhieF/coAJiIIpPURc9DrRmpVER1EqqVdG6xkshtAEBjkVRc7tj9CDw7q6cdsOb14TvifV7FK6KTkt0gKKX+rl4FrZYhqHJUnzmczertdkBgS2tGLTB0TAnozU0+pTEd1OBD+YvltxVSyfIz9FwpoRU/0xd0MDer3FVlcVQ1uyXPbKsGUWtf8ree4NcE+u24X0D/vZDbi3sRJiP7kL0tHUN5z+wEQGdJS+2XiCEc8Eg9f+NMzk61pMQRvwv/Vc+RgB73YfNXyW+U7dc06NznqGaHaI0ZyQ/XDNSNYVSc5e1MUhzqc+XZ6wA1CKZERaI/M3w0JP0xDIh58Nmosp2cnLL33nufMs1YI1j7t27eYhL67u07duXyJfvf/8N/sI7OMuWQP/roI9va3LHr116ztfUN+/TTz+zBg/s2Oz9r3/v+h9bT22O37txmD9+JM1O2vgZy85Z1tnWw2hZ+IyrYUCX26NFD+8UnnzAWA1k24p6DgyP2D2R7ns0tJsFBTHz48DEBD6gqATyAahKIHP19vSQrIr5DxRT6Sl65cpkVzYgfENcBHEY8h6Q67Ata/tBWldso4QzyIPzHq1evsucxrvHZZ58T/JyYGCOQNDM7Q3nTa9dfIwiDMxGJdqjKIJYH8Ak/GhLZ2I+wP6zUh+0hiVuy3bShUEliBfAh7avIIqjGgyKUetdijnB/WPdUxOH7nDDJ/EPRExq2BPcB24trEWT2dQqbIQBZpDraGVddIsmG5E1Jpqsy0+X1oWTg/dQB9BnINq7yswtAisrMINmChKx1Ve5oZxzBsYAdpxIDnjn1p0pSoJ4iTzFJ2NKCGOU5gKNDgr8tuLfdHesut9hhZdM+/tu/tmf37ljTftVmp5/a0tKi7R8aK4D3m1ptaPKsdQ8M2jaAeCsxHrfmNtus7Flbd5995/0P7bVvfINtbeTj0CgLkA7Zeiczk9gddjP5faFE5uCQvzaO/vx8j1C61unI/hX2LSfEeEXqMT/BbUUNWO73FjalBpymby61D8WUAbkXRLwAqVJ87dLMCVBFDAk1rFAXoS1CrA755z1W/6I8lqR7dLvlupHkcnyzp/DerstJA1zctp3dbb4O64OELpyP3p9dtt+/PT8B/4GPehg90murrhHzg6AQ61znqiS+I+4TaOb5tPC74rCkmYcSiEy1JLEB/rrPgR7XpWZWUYIEAYWEH/3wR6yO/7P//H/Y/LPnNjV5zs5MTln/4LCVO7psdn7RNrd3bOrsOaotwM6i2ADgKmwwfq7sVKynp9sBxwMbHB6QX4TWVlQwwLkLsjxyPHp/AJAibqHKGe052vhEbN/Bfu/IFcpn6evtpv0BeSbadVBh5PCQNhbjDglq2Evl8KCmsMu9cf3qNXvl7BTvCRXJd+/eI9EH+wL3hNffu3efqnqXr1yk/O+9ew9sZGTILl68aO1tHfSB4tzEM6DlHVrfUVLfVSCo7rC7w4IM2G7Y9F60UCsDrDYHgEEowVOKsIC1VrQB8Up27p0iMCVZgQ4ziHpSUJCKgrd4S56FlEaiChh5JthE5dsin1q0wIpcjXKgRX4r/JUAgEmYiyZIvn9FNCncNOZJHQAWybKVhPfuri7r6uqgBHQ7iJUgdFbVkzt8CxA6AaRjbrcrFT4tWoEQBAYJ/0AqabNzC/b8+ZzNzS/a9jYq88MlcYJZRmQLGxJuV0HV8U2T+SzulWWxm6z7aQBwHlPVZiPq7GL6p58YJ8WxL4pvj8Vkp/8izwHF3IYtrv9vxCLJZ065Ore5dR9VH7vW5KMa3FZ+L7V5GL34xNRLo0ds8OLIS8m41t3zrzmuxdt+zQucMD3HcnNpOabP+VLD8SWXxdcv/wqNwNcT/RWajH/NW/mXBoAVxBd3nCeNw6TW/z1neyvR1mz9/UPsMYlAd2Vljf08wN7CwQ9nDE4Y2HnDI8O2ub1lC4tLDK5RqVapILkGR3KLgSyYdftVSfPBUSGQGP2iyCIHUNJEyZSDg13J36QEhCx3HqTo0FIvYEjFwKmIpBX6JrESzxNcZFsfQCYLziEAsyJRz8PKcy8aJ4GqctolxRWfpUwPPhdJPFQEthR9VbySqzZRrf6+8TsdjPEdwKVmJCVaw+BnjkFUIgYIxtcT+ALjHKzBDhseHrKzU1OUvlKVshJReO6n08/JCEcCgb2N6GCp3zKA1s6ObiYP8JzhsB9Er1yXYxYAiqAeAU0L1wKY9GCNd/d00QFc39zkHICdXaSzxHYPGVc43XNz8+yRhQQsK2jZG1lzEhLNLS0d7qgKAIYMtyTeXO6XQZz381W9SErspSpgB2I90ldlbV5p5IF7LrXkPkJttiyBkUpGBuSTV55q5WR/9w3G5AeTKFqDCCYCEA6gXfcb8ol4LhEGWAGMsSR4rSSvJCHbXA6uYvv7SFaEBHIOAIfMHsbM5aW4rws5PUkgSiadib0Ai8KJTyB5Y0cvVq4cRHeuIsjEaDgoKRfOGdou/xn77ssBwNHf2UFlXlMAAvcYb6SWrYpfqbcvElRl6+2BbFsLZfBgI5DM72jvYhIaPY8A/HawZ1AH5xOJNQQXqGwPW4CgOUCHSMKLlRvEDWfhOgAcFS4KzLSGgzEfgZ/kPsvch+gJh15yE2Pj1t5WZt/K6elpBuT/9qc/tXe/+561tnVYpYp+ba2UQ4oqqdhnYT4isZznrF8IAKe1WySxU3I3A9I079Hr2T+Rj56BdXWRULHWfM05AhkvS26uJ5mL50g7M/z4moTzb3I+5+dKcZ26O8oOzHrHjIBCXZhS/xrMO5KJkBzEOkTCFHuCfYyosRoJrIKfevzc1muEHcd5GJYnQtgAEWrvwIc5PV4OTDYMOmoCpcKfOB4kuhU4VkGeB0YvcGXr1lRuV3TWKZmXgEy/XM0MnRaHNQJ/UyUQtGw9AAAgAElEQVS3pMlE9Dhp7CKEz2xY3frM11+eoJRJKAhd9RW2jYDeLwX+cvpfBACfpuDgZKHwO+rGsTgbT5tD7QDNVcEcj8SCzras+il7nQghRf87EaCiytf9NAfhIunPz3FpS17Xz3QCmV5NjP3G6p3DffqeG+vrtluB9POuyzyqyhP+JnqxIbGEvYkzkX32WM12wL6gUWnGJBZkm9sg2ywAAWc5gQ+XqkOikT4s++6WKBuI6Y9KWiqaeM9iqZt45Wn0JPRnx+fjMwi6Yn3i3PB+xASBAYaw16l8GskKqpJa/ZPVCoTnX/gWh6iwVT81/B3PKxIaqi18HhJB08F0ktbUkgX7hLKSruATvWSjgjqqnMKhDjWXeA/GjokzB4QFKjcxAbxbRYJdY4/xS7K3+boEUQM94rx6PMDdkE+uWaGefKRVTNWxsmNqcxPxQ23iTcB8JEm5OhV38CvWeX16T/+O/qexfwviRVGBEklD2twAcTO5xLB3yQH1v/GabsfSe9OhXtsuJr92AE4FOOu2vK7qJRJjumTeU75uTzdIx3FUMruRJwp1uWK8jp+13uvQ+xVGZVwQBySrHXNS+Klx5qqvqZSoAvMGURcVqlBt+va33rauzi7ad1QC/9NHH7PqC/70mfEJ+/0f/AGT8A8ePrA/+7P/wor41197g4owUEq6e/eO3bh1077/ex9aZ3enzczNsNfq0MioTT+bsbXVDevvHbCN1Q0CE9evX7P33vuO3bx9k0ACfgdgB/HOZ59+QUIn/j48PMI4iNLKw0N26+Ztxm2dXR0ErFHJi30JP3R5ecWGh4dJVlxZW7WhwcFE5sVeBxABP3FreztJ9bIHplfaf/HFF/bZZzfs+vVXeZ3FhQXKQk+cmbDLly7a2sa6/eqzz0ggfu3110VwaVGVL2WaITfc0817BxgNsEN9j+UHtzB2FEkDexzPhDmh3L0DNDCpuNeQyMeaAOERiX7YZ9m0dgHJZaiMCYAlIQVKC4wh9Rlhb6LvNuwQ7XgVYLOpMhd24hBVviA5u2oAAGG3nYhbWSUIFQQA1gC7AR43SVqbPeEhdb2HWPmQMReAX8QRLWUBv0eo1HPfT4pD8iWSXQoJ6mSDXdkiJImdNNqKfb1ftY7WJpscHbKjyqb99//rz+xnf/831lYy29tGJeSa7R+VbHN3z6rWYl0DI9bc0cHftbS2Ma7b2Ny1g+Y26x0csXfee9++8e13rMmJStqCLv0cigdBZE4Vwg0S5KxCdEWLOjuVEifc5Mpr1HoJhU8gMKqwJbLJcu4Knz+DSuqrpU8BhmVjojduCjUTSSUAL/eekyqEJHAVb6OqlzkRnqE4U7G2JQcdlcDVvYqVQJo+OLDKDuJBtFJQfC2iP/qS79GfUO9fnSNBeiXgTACYWSYnBBpzarC5IIKF/ySFNifGZ+clY0/Kr4dcr44l+Qgikkv6WXEmVdhCgj/OMFeYoK/j7S243p3Kw2rkatV6u7vtve9817o72u3uzZskobe2QpZ50+YXltmTerd6aM3lNrYhgnqAWhg5gcxbOnDlHR3a/NycfXHzBkHYUcg69/Vwrx4ZciMCIHEPmhMvEKGCGcA+J3j7mZd6bbvCGH0Y73HNM9RVujCeOOtxNsPXiTYPsO1SKylZf2+vdXWAUKfXoIoZf1O7J10NfiNzW7R1Gm/5V34SlWRvAgSOY5S2xwsAkHNYWFqwafRORu9fjAHsKiWftZZwTUhAW5OrEpLc4AUlTlyA0kUeI2DtU5KcPtr/x96bNkl2HVeCHmvua+0ACisBQeIiiZREGSVK6tG0Wbek6Tbr+TDWM/MvZ+YXjKnJJjWSWgAXgERhqX3JfYnIWMfOOe733vciMrMKJNVgWyUsUZkZEW+5716/7ue4H5etDP80sCT15RVOEutBrRdyAn5+biJ7A67MsaJ8Jj5PT2Ckz+MJJDm2cfLX2dVIgsT87HgLQcx5VGVjb4bKBfokoxoaJ1VrLhHA+Cz2DVRMY970YY+xr2Edwf8dj21nb98+/ewL++ST+9brKYki56O5zxe+UhTEl36VY1bJzauzkG6gIoYO+55865QMV7KVUQgRMEU1sJpHdM77W+l5arOZjcNeOF6s+WQpTiti/vNI3CpZW52Hca3nffZ5Xp9/LxfjB5VX57z1PAL4ovFOc6FGQOeneBHgUH76y/1cx2SKcbkETPly53v5qa/eCLx80F+9Z/IbuaJfmQAuU638CuuGumLQKmB2yOXk7HYFcwiaOra9fY1OEyqAQQCiig6yUQgQEVzh5+s3rxtI18ePn6beDk+e7JBQAUGDjGaQGOMRHFw4xKjCVJ8zh1xZYQvHFYSLiFeXbi5WQfqRn4tKS2QSLzGjWsGlO76eYQpHCIQkSE8Er8jMxNhIytoYpEoCSCBlwyBXpeqKwaCXyDg5PhoXSlU1VDEb24ACmpDxKzcH/RwBWBDAlera8Fgq95qDS41TSBq75LX3m0Hgt719xW6xWnuLY4igVZUY6h+F3iOQ4kHGnSR/1LsWziEIZMijEdRstThOeG4IfnSDAFZUHSMCGPLXi5QhQwYjHuDCoqpUIQGO45DsOENAhYoVAaQYNzjRp70e5wMy7AcuA81sQQaaXVsCIbe8RAcTvWBAcIIAhnOoPlgCEAVeotIZg5YrqjPo7FmLXj2talfv11s4QCW8lx3A/GQjwC8rL/Qw42EV3mFae5JEj/EDAYnECGakjlCdrgSLlEVM+bQ8Z0DMY9wpzY0kA3faMQuU5a++gqzkRmUT529BCHlFbVT7yvEHSAwiPQfzdN69YipXZuYREeDuVzZHjtZvMM3vlN8Q1c9OnOex8NnvwVyQgQIsPWM7vLJ5FcBO6JdkGzEED2wE7ubq7xj/BioY2KdclQgMshAkMUsWfX0hPbXKQBzPCPMYgR4kzgEwolIDBAJ7NXlvSgTMIfOZ5DOjOsYDHyZNEDQXOKTqhwgUcXWQAW1Q/gizBaAUAmicD9e5vbllayvLBPcgAbeyumr//u/+1v7q3/y1LSyv2jGqAaae/0s1AGVVh+3PBGIQeMXIpekb81RGKkgW4dNeJe92INnrSwi7yLvQMgkLH0Rxlr8TMJETfWZc6pqHXg8Ozgt86se5zJEKUDo+N//9syRa+b76Z8KmRe4D5hx6saMX1NUrV2knAxCbUC7bqYYUhOlZpXtMgatLn6aEDcE2vnv7WrzsjqtuzDwCeCaIc6BFU8FhkcpAB9hXXHNh0y7L450T12ZzXCeAuaHqZY5RuRFXb63Ye30exrz2TRl/JfDhEpZhi8rDBNGV73tWHqsEBeoEcJWsL8cntogirHzeqLTcrEr2Zc79B3E076V4RP70yiK+YvzL+/V1UFynfINIyil3hXxGzXVVIKjqwO0NbbZsV8ytSJQSMZkrJklmsWehQ7kgCIplKQI42nnk6oezQd9OTo5YiTIYnhFoTRU5qMqZDO20J2lAnCMqSHAe7AO08y49DBuNfSPL+pZVOlJQYSUQqpC9bQAqllXhBr9IrxEsB0FMsiRaCWRfAvsG9gteJ+SSW7q3IFlwbSRiQRRDDhX+xVB+HyqA8VxFIDcohR1S0Lh3+A2e7UU/kH0wvfehgGeXGxw5QI6kP5e2DqlA7tcE/yTzDXuXQNbplGMUxC99CFdRYLKL+yq4NtzTYDSxMypuSD5T1ZwibXIVreYHQETOA+8hKp9d5HSs07zjaM4lS+EXQUCSfTtFBIuHkKeXSO1IMKgsGlc7SPamSl4EKBpkh6Z41RanfdUrGGXDUJXl41IhSaqJeUEecx/mYTPIKAImjhGyp+nO3V46GJr8KH2ER3EjOs/G8W8VoiZWoI7POUEZ7vlWPqS3AyAO+xijBzdMILmSBgPcDwloHJjJBdGL2/sJRmW55y9yjqGSHJW/iOE+/fQzu3H9pr355pvWbXfss08/Iwl8dXubQDT8KpxzY3uLEuY//OGPbHN90xa7S5STvnH9OuVA0e9v68omRDitd9az7uKSLa2u2slpnz1yFzrLdueXd2xv98DeeOM1+5/++q8oV/mP//iPjGXQSxhVuQD+EUejUg4JfpAwxRpFDP3gwQM+U/yMxwG5U9hUVdU26Bd2FiSfLhl1ESTwHwWcqz8o5U3dBkAmlbHWwSFjumvXrzJhGwmNOzu79s47b7Fn8f2HD/i9dWWb0tK4EMSESKaEn8yYA6RsE1LXZ6qGXVhQ9W+jyR7BWJeo9oX9SJW6kGLtKjkmKjMjSRvnwL6LmAyqVLhHvIaqYBD3ah+khB4ck3L2LfnPkUBCYhiVxSBzBlBRyP3jg+QAAT9m6yCtDfn/hZIDVAw4hzGOIs6GZ0OXNG8waQ9VxPC9mXgrw2tt7+sMm0cFM8QdrvzlnpuIEVd6CV8u9xmXbQU+gnroxmhgG8uLdmV9xR7d/9T++Yd/byd7T+zmlW1rNxucTweHh/b42Z7tHZ9aY2HFpq2uDcZTGw7GnIt7+6c2aS3aK2+8bX/+l//G3vu9r1ujBblV4CJY+6qUpa8CgoyJs14dHORt+FWBzUQcphLbylfYCtmiiwDxQtkmEsRqCWHheFR88QtIX5qkjL6IpKUhiArgfM6oANYnnADDHhd7HeJyJ3tVBQwCGFWiUqLAz2gPhN6kUGpCvIlWC0FUAScCAZx6AlMKXrGYkldEtKqtg5QKoqc1xhAqUZzrSLRyjEMqGCLsw8nF2GCPp8qaJ9ULj0JsifWhns74nYpuTtJpnmVbr5i58ONZWaxEMn6WvbAHtrW6an/xvT+zt15/zR4/eEjbdXTcs49/ccc+v/vAhqMGCeA22mKsrFinK5UAXAewpuXlFVtYWiTWhjGD/DKUBmB/oBqHquCFxSVrtZDMhl7gKi7B2CLWpmqD2zMlmyjRiWGlJ22GDzSg/zLmWgXWEl8RY3W6kh7GWDDBw5NBuPa5ONE/XG0pcIyIK5hc6MQq/Da1F5GSCf0k6BC73HaChcLZidZkVAOc2mnv1HZ3ZZORGIiEF1XkY77A15QfJ1iCT8n9RO3nQYzn/ZMei7eYyn4Qj0F1lmgvpD0+ii0iwS2OL3cgK9Uln8UraAPXUWzETOXkI/KacG1lopwWZ0rQZozlc5LS/ZSBhrT2EtUmUDCEPUw+HOZiJODIv8czACF/xjYoAxugGAIYIPpLP3psv7jzmX1x95lNRhNrwE/mPNHplXyPBzCVYpYDWlLk8biGa8MN37xg0o+V1lC4dIUyWMIOkruXsRaPlitzsmpJL89lD5+2/jnFTJfZ39lPlX5pwkxLvGHOifJnsp/J6Vuz/ZcRwLrmvF9cxFXMu985d5PQ2PxDfldJAJfnPQ8/mnf8/LeL9rnnu9pf8V3VgOJXPNjLj391R+Dlg/7qPptf65X9Jghgbvmxp1VAxfz3cqPPmUXqH0Gnmdm0yyRnz86O6WBdv37bXn31FTqQvX6fgeHW9iYdqvsPHtIRRfD65PEO+3fAET5F3wb2UlK/FVTFwsGRc6vAAoQqHEBVEfRF1gXEUcfeC0IU71laWrHtrW06ULgnAGIw7lFtqT65U1Yig9xhrzN3YiipwwxDBFIjOuOQ4cJxCJT5VTCjzhqUjUGVLMG2cY+vYnwwVqq0DPk+fVIVs+EphFOXnaPKRCrIkjpxUq8Cln+FjOaOXbt2za5sX2HwjOuG84zgA9njCK7vAPjYQR8sBdasGnHZODh0IMCQ9Y3xw71BakUZlQG2gQzOANNCd9lu3rzh0s+QA0MfOZDpQx93VZUCBMR1ICuRPewGAzq/6NNxenzs8kje18mmtra6bq++csu2r2yxbwyIa0mcKVsb14xABVKCuI/jk4M05lGpFAC+iCzX3nW5YzrOPuXCPUtZi+HxuzNT3+ZjrYQzkSSm3eNIlUw8vgPiTnDhGeEeKAFFmSeBHalqNDnqLp2GAJTzxq/fj4k5QWCVAQqqU5VxjEroBNBFoBcVLsiqjQopB2UjyMwZyV69el4YXziYs+7PzEh5JbQDi0Wlnd4pNLiSLVraqTkEsNzbCsWVAM1YYwoMQ+7Q5b/5e5NSbQAE1UcsSyQLIFciCVQEEJDgOaP/ENYA5Ik412iTIntbdgVfEQgi4xtqCJJE8r6XQQIDHEKP3xayhxH8gADOVezACJaXsW5V2YDrZVsbVAQjkHPganV52d565y37i7/8K/uz7/+VCODeGQEeaEYRiHfHuu5c5+QFH//67uWPMAKBqMIpSeBwRuaRheXhFATnaiUFl3p2Qfinf/1Zx3nznJi/veaZ5pWYEXi8qE+eUBXHVoqqxXTmIoFD8+98CpOnL7w1BuW+ZuLP2Bcf3H9AScjXb79OCUXOFRNxEj2AdS6/oaJ6FMGr9hiBIAFs4AfYIvbAi/UVP5XXdAHDOu+Znhsc+TVVg04+9BSIputTdKirmvFmq394HgJ4LpFZBOPzZ02cuyBN/PnHOWcI4NqBAnyRrfFwviDBM6kTFS7+FOt2s5in9UD0+YPReYsX4Mb5i6BMmMmfznNM93Xe6Mme8fqKNVF9e+43p7Ue+I9Aq1g/8il97vrEcPdP/qCrCXD+UPXCFSr8ZFEBG88BxxOhoMWhc2M9iUjEmjhDohh6s7GXmP4OnwLf8EkgyQdy+KR3IqDPE3SwNkUUaN+GBB3VbbhHoKJX1R74GiJZzgni8DvxEsAukVdRXSOfTb3XkEiHxLauKo5DlcafBe3/QpfXHX3mcR/06xaXYhtNOyNBOJeXxPtxZQA8Razp2YLkwD4F3zUSfXBiVDYBhMQ1w+ellLVXIodcIjA0+nOswlWSEaV4QUSlydPgsfG3TPQ4+UvyNnrTe196CGpCJhaJVfC/Cc5mhZ6oAsKFhU2JMY9nTy8jehT72AVAStuYEj6yRDHJpuI+yuQF7qFBbLtdT4BrAkQj2a66hrIPFklO5cJKDqYSrUqDR53pkojV8wpf9WLbEMlDxcpOzyPvWhft2+rfm68v7S2+VmeZn7i+8OguUBhIu5LWilvPdLH4KyV820qSKyu7EorrdleEjY4QJL5+bnL8sBOiOhWSyxhNVOB2O4v2tbffZgzy5PET29rYoHLRs8dPBDojGbDbttO+pDlv3XzVbNywfu+MaxM2Aq1z4AcC5kZ3alTGomId0pPrG1skRe7efWCnJyKC/vKv/py9dn/4X39kIB5QoYtnDn/yzp1P7Ysv7tnNGzdpS5Csi9k08upDkCPwDZDQyzXGqlrEYSblmuHARsMxrwnEHuKh/b1dEmCrK8v6zGRC2eenT3fYe/P1128raZtKBQ2OA64DsTvW6dHJsa1urJGUhsJQk7LJ8o0nDtzD/wDgDtJidRUtf+THjqA00BUhHIQNbCOVBaYTEqeSbpXCDf6lnXJbH/sFYyIkY5IAUbyIr/C7cQzFgSCKlLhJxQCSdYo1FfsqtsWaoQqWy5vivlUZJ4wA35GQKalRzUNc26A/oK3H2AAToMoVCWDF+bh2SEDTsHo/1+x/5TUfcx0JQNlv8+QaVp/CT5xYE/vV2altLC/YjaubNjjet8f3PrXTgx1baou4gYIX+lp/fu++3X34xJoLy9YbTuy4h/mAykWQi03rj5t29eZt++6ffd9uv/UOezcz2bWD6jvE4/KDuEciSQmEDNQyUvJ6GbfNSXpMGEW2UbQf1fyvqjNRSR52YrbSbijyT7J1oM0LH6s8mvvqEevIRNMz5kGiBjnZTPYKlXRuvIo5AXxJRJETwUwukfQsldX4GIHzKLkApBSbNBXVvaiIBa6Fbx1nZGdnsAEiCTG/MO+UbKaE+FICmkkzRcJPSPdGxSOwG9q32MCZ9D3k2oI9gs3GvEJcu7CI/qlIjIcvgr0a/bElJ532Qx/HTOgpgST8IiaJo/gUuNJ4bO/cfs2+9TvvW7fZtMcPHtiDRw9t5+DIHj7dsd1DYHQd2z88tQGUUlaWudZhG5Cssra2ZmtIZnElANw7rg3jsri0yPPKTwMBjuIPxOfCn1ip6/6mEiZgZzxhIm8iaS+gV+lrHnZJ4+oVxN6CQoS77+2eSCdCVeonzG/wY8iGRq/m3O7JaS+OIp6D8DdVBQM/UKszJMxI4lh+hGI7PFMkcdy/d4+KDth3tNfBR1bP6cDgtJagfqDkKrynJIDDlsSywN6JdS25aCUaSgraiyC8MprJDZ7c52XoFeIsJ/d5vB4V/xHght+SKsiVLAjsNGkQxbotiUHHM9RCS+Qvfl5aXGCSABQ50HOdvY8pS65K/OirjnOEnDekn7Hn4Jnfvf/Q/tu//Is9enQizIRJfTB5ha9H+5m8KV8TcHcVm8RaKGObivEqyV/3B0tooIAS+LHq72WMW6AXc2Kt8+MvXc1FBPA8ErZqgGd/q/uDl+E6vAbPcGDMJgOc1A2qJroWHc4J7n/dBHCcfx6OELhgnSj/8jH3ZaP7G339JS/4Gx3er87BXz7or86z+I1eyW+GAM7Z5xk8yX/LWTEZjGC2qvfEE38RMmkgVCWJs7V1027evMngBdUMCPxQeQpn7t79B3TwQMaenPTs4cPHdgZgzVRBoGxIBHbe28tlS5CahQoc9OJUhh4qb9UXLgFV3HVc6swdEZDGAG8hI7J95UqqzIDUMZwBZv+OvQ+b97Bh0OqVEuxd4cAdbh3XjDGIzweBLGkWVGMiMB0x0D88Ql+5PqWXFhcW6Yz2+7huSE4JyIDEimSK5cylr+R1BLGQK+0yiRV/C8LMyQpWjniVI6sGl+hsb6xvUr4MMmBwtOGEY8iOj45tbx+VtJAeXeQlqMecwCHef7NFQAFBNgAJkLR4npLkQVWLnpmSCpCVvmAbG8jgXLe1tRXKloH87Z31+QxIuOM/75WMY7DyZTymFNrjhw8rvW8JwE2ndAYhQ3bt6hV79mzHPvvsC2W8L3QJxOKa0UsazuPi0oIdn5xa//TAr897SzsALSKY9UPqT+IJDZF0wNfppEbv2Hg6BUQVfkxUSbhFTs/I+/h4mqJXt9cIYD77FgNtVohA2oaOPwJDBBGqcqKDhQpd9MRjZW70jfbsTJd34txyxz7AZgSlTKzQEtO6KQngAM1cwhGvEzwhWFLKJxdbTiKfZr3V6l9ydUgiEJWjO99mctwLMNTtgoiBHPQHSBqOb/0qRMA7WBHEJxNMHJTkGlSfLigZEPzi3G0zYAvyO6TraIOcIGfW8XDEACqC7zguZehYhd5IIBFAOWSmqo+hAwuRdY2nS9Ie0qEAr3Iva/WInNoSKoApAYbe50pgkWwSNQf4M/oPIVv2z/78+/Y3f/cfbfPKNRsANHYCmORzECcxBuUTCNIrRxMzz0d2K0tj6nnGXEqTP9Jyap/XxJMDXvQALj9fzKmSDA7QN6284mEHCJ4JZJ1Wc93fWIm6Mul47qZdn5oR6J7zAe6fxWv1sC6pH/u9O/+dACf8Gc/+4YPH7PMH6UX2mfaKRoKUXmWYrFBJNNaqf1OVmq8XZm/PrLd8lSVBOe8WY90WG9QcQrBaxZGvMyaUwyMFOa01EwYpH31uMHuRtxuV9SkIPffJzn1Bc7IqfZoD3iAdcuU8311EkpkAKoP4ekBffa0ebMbuneeuE/0FAPhid5X3K0/9eIGP13K2L5j/sc4yQBHkV3G6tORmH2KF6C5rdqgsIpuPCi2MBnvC+SYWPgH6VIZcH94LYIt7p5Oo3OEDiHe5SpIkI9jvViJ74YMBWOKeOUbFFFRp+qwqhG902ju2IfpAtqWggmNCjQR3C/IXoCSmBKX/mEikvSFkluEfhVxtgHW8J4KJkKxTf1yAXyCG4fKEAkUQwJSDJ1ECf1szRYSInEeS2jxnbifhM9urikH6opJCKhPw36I/KKuLgtx08kHzGiCmyGGA3SEJjX1sMIBcNpI1dd9MRnKiWj0148HnilMCp26bJaWd92P1bBZoFP4XKi8HAMZdQjmSLkk+AQT0ypRUSVcokmhNSQsI15+S+moJPcnbSNer9U0ZTUq3CjgMVp3PL/Yq74+sahFPAIk1SwfS/Z/U7y7bwagwEUHiEVCRqJbm+sTHNS/p+e5TLfkm2Rjfdyqr2lG60h9yh4lnCRust6mC+1yf7RLLUicYku10uxuEeulLRIyEfyF5GdW8qarXZZ+RvMjriwiy/myDvMYm7IQpEkyPj9F/c2oL3UUDAYfqf/TOXgKJ2G7b8f4B92Qkmw7HZ7az+9TW1zbtnbffRTtYu/vFffb3BVkB0hFELvwyJLuias2sZf3+0J7t7NnhSc8W0V5nPLb9vQO7efOqbayv2+eff07Fgc0t9Hpcpz1B/0ioI7326qu2sb6R+juiGhOKR//0T/9MqedvfesbJHbG8Cl9zYD4ffT4ie0827XXXnvFbt66Sfv285/+1DbWlu1b3/ymraB/b7Npn3xyh7HWm2++QcIbSb+owFMvxR5lpjGkVH5CT/GlRfY4JgHs1fEDVt+N1YYGiS6jUarQBUlN1QGudygZLFrX43ck+sYeSj/ZJZ1BqE/R7xsJKOjZ61KvsNOo0Jb9lMkAIa65q0phtr7pivzl3HE56Eh2oU1EIgnIN5Ka6iEMO6VqOCfSfL6HkgReg41Ef0rM0/DfIykCV4D5AkIHpBvl+2FrEOeyn7tiZEWaEbPnpCnub95bNuxt2AXe32RibSQ/jc7stZvX7Ju/+651GmPbfXTXntz73M56R3Z4uGd3v7jL6msQwB//8lPrT8x2D05IACPJodtZsu7SmjW7K3b9ldftza+9b2sbVxn7sEIR9htj0WlSbrWzoFZAeDZINPWUrTT+RRQ8U60VcYLia+8L7/atbipoDWfUoyKBs0aWF4TvTCxY+PylT6LEb/wl+rQXyWwpKTbiQvmjkaytCm1VYfPzxIZQxY5KX7xVe+CYyQh67fTkiGQwSHOSxdGrlNiUKoOx5vHFPTLJAoeCRwEqpEpKnyNegYt9Ve2hItlT+yueoWLToZTWmEw85XwH9jXg82cAACAASURBVCPfZkT/BLORKlXup4SqCSvqR6pMx3NUYYNISBLkuI/Bma11Ovatd9+z169fs/0nT+yLz+7YJ59+ap8/fGgH/aH1J21rdlZtNGnawcmxnfR71up27NatW5S3X9/YsK3NLT4ZyPfCJwl1gKvXrlAVAedWEgTIP9hlJMOJKI7kjiDmlAjiRKBXApPA897Psfszpgpcz5UpqC4TRS1eMa0euSJ3mfjnRHH4WaEGE8eiVHxHifxM3geu2GrKBnAPk+qbxlHtMzAX9D2gzP3+/r7t7D6zw4NDl7hWSxF8Yz7h+J1OKAmoL6/slktAu72Uio7WEF9vxR7qJKirgQXZiucsRQSR6NE+Ja9j94d8rigpJ5RRlGAVqgvhtzFB0K+Hz4DxUk7uKAPI8EFgY6MfeyTgIOke+wYJYCYVIkERRQ25TRYLJ5C8ybhMUuc7e7v2//3jf7NPPnksk5MA1in3Fsn+N6zZlv/tLqkwPyz50RwC2H3uiidUhLBxjJJk1Njm2K8CRRSeVkp9K4GEwlj+KgRwef5LXLX0coXwLcj6eURwzIfAFdNYOmZXP3/993nHLEnreqz9vPcw731zz+Wx/0sC+FcZ2Zef/dcegYsgsX/ta3l5vt/gCDSb7eq2UAPAE4gixiN/lVlWCaKuTpuSasmbU1VCTEZTgI7e4+FMU5Wz6Pkqp2Zg7fayXbly1Ssah3zvtevX6Azdu/eAGzWqUREYPXr0xE6OIB1N5Mk34SATWfuUgAhVAHfpvauHSu7lQMKMZKXIKu2rAdy2SQBfuaprwhelW1tN653KAcOXMgO9t4U7fnKGpuzpAwcHoAEkn9TnQ9nEOhV6+4AkRUVgx44Oj+zZzi5fR1CP7EuQP5DaGo16koNiFmL0M/b7DPXEeFZRCRnVjYXsEs8bAWXIw2nXzPffBCCxRPL36pVrlN0BAQypHnz1Tnu2t/9UUihNZV/HMUtyF5mXm5sbzMRD8K4eKAA8JU2symZlVKr3Mfo1dW1jY8OuXNkieYxKG1wupG2QFICToopS5KipF9ZwaI8eP7a9nWe6B1xYqj4wW1xatdu3X7WbN65TouyXn9zh80aws7GOfjEdVjLjgJAQYjXxzhOXiY614VBRGkuRy1kKMOb3PBIpRZkVwqdc+iVBz3Xja0fZcJItLyt3E8VfZKXC0afUOWWjMAZO37hzy4AZ4GeSSowelcWVuGwP1pWylp0wLrzXqFKOSYNnroBPYA6c7YrzWnq2ATZ6BVfKkJyxgzUC2OfsrN0J5HbetuaBLudEzO8i67E8WFiMGHeOgyoCphNl5cYhIHmN/lgg1UOOOQK5AOkRHCALWb/r3wCYYu0HgUQwySsNmGGLLF4PyqEMQIlofCNzO4HNTWu0FeSp4kBEkyRPFY00myIKJG+pZ4MgLeT9likNvch58sd/8l3793/3H+zmq6/bFP2c2f8LQEBlW0jbBOOXuJa0RGb3iJxsUxC+pQxcoSgho5jJd1/M8Ufv857fE8Cvx1cVsCnIgPMCkmwHZyZe9bQxdyt7Zy3amvl1ZqOde5I6wF1/U1SzhLkGmC5MXuAUpQmtQbuMR4FqEo9JU7/R6I8Z6yzmp2yM91wKsoGHDlArEircupdkZ2ku5qTGxpgzwKu9Xr1nGZWwFfXxAKgbBGeQJJX3lHPFp14QEOc81cqfBSBmEmDu/JsTWBemxJPZYowyGYxjKQEhZ2jNCyLnBbnnBb5loFkP7NMY+l4e43RZEF9dOzMz0P9QI3Zrb6uCE7FPyj6EgkD6SEXydZYwjmfAae6qB6zaTQSfKvri9RI8YMVG2WfVMybYe859LtpZa7AiFEozTCYr2nvEVsGZh/kL6Ucm82kuw49hH1nsdUMktR2T/AjgCnJ8SEqDDQbg1Ds7NUhFB+AHW63kn9yTGD+rrYUnuU2ntrIMCbsFniMIZlybjjMhGEtZY1TlomcZ229MSDrEOaA6E60FsAesLIFgkqIK5yeTjVDRAcA0+rYJ2FJrhyzfJ/JXPgEIl+6CKlHkU3jFkwN3Ijsgmwj/Fv0uAX6jclpVviDSkdSoSlpP+49qW+9LGOci8Op2L/ac6M2ct2rZsvDDWRU0GtkAwLvvv/CLlIga9sary30hBTCpvVNbCXtvFvYrbCZeo9x4GAJfRGnOcN0jiUr3K5MdRG94X34aJx5D5jnZN93sTAm91oJXdhfgcnL9dTYRXEg+SwRnqAxk0DL8jwwiRjKOv4ebZGKgU8WXfJlISAwnymOgNJ66fsyNPIRZJUr2oO6zFYBqGIwKMZ+35rQWPGlOYKLHbySlfO5GUq//Hs9CvrvOF3Y5KRK4jUpznqrBTSUxUBp3yLmEOAgxG6Sfl9DHFeotrZbt7+7ZWf/EIGBkkwHjqCtXb9p4ilZEZsur69x1IL2L3ruIi7Am0Sao1e5aq9mxXm9gPSQLok/uCtbt1FZXlmxzY53rB+sJyap41Lt7u4xJI4kD18CEEBCQ7RZjKMhEI6H3nXfeVpsir8BFzIC5h2Teo6Nj297aso3NDa7PTz/5xLrtJit9RWKq7RLUrpR4OqZyldSvJqwwVqUekn676ARJHxkVfJSQh11kn28kI+oa0GtRPXklC41qNfkxqtBDZTDJUU/CAWELn4aStOzHrgRFkbxSN8BjResoJFCvLK96JeKY8TclbDVNEgkc5K9soisRhLIA8AlU/FL6Xn55zBsm1JJAA8EQqhSyabm/MOIHTwh3MpgqA1BiwPUghohzYq6CuHHJaMQWIDdKoFy5IbIBOq6whhlwHHL5DXRBndjm6pK98cp1W1/p2nR4atOzE2s1JjY4O7VPPvnEfvKzn9uHP/mp/eLO53Y6mNhxf0gVoKZhHi1as71k1l5iBfDrb79rq+vb1ubfQVLJTna7bVtehfTqEnEPJTMpuT6tWreXhXWJVZ6qp8NnjFgm+a8J0QmzUSg+ucmTGS59ioIQTqoD+T1hL8rPpHGkbVAclcx88gVz0mLaLEoCOAgxthuTkgUVL5ikLdwDZC+TcJsNJvxDzS5eRwIZ4nQk8TKWhkSwVzBGTSSeffQzT6Rd7J1j9TvFSMBWgGwWbqRkMrYt8sQoXD+TWdCabKgK9dgjsVYwB1XROklkMPZzrC2s90h45v2BAPbkpViTrLIE8W0Ta0/Gttxs2o31NdvodGx4cmK7z57avYcP7f7OM9s56tne6dAmjUXrLq7ZpDmlND6uC8krGxublIXHeeWLKfmf6wmVn7Q7kHpfUJsMyj9DgQ42QzaEvhfJz+gnrPhYOKDH6wk/Cl8A/lmuthe5GskN2sOCWBRxB//A903fHvE6CFtcswpF5K/BV8P9xPURIWWCuPcspoIg/CUkAEh1BthjJA/iNfo2yR4oiTxUxIStCReAP6ZewPI/A/aNMQwfRb4s/FEk2WgdhxIB7CaOkY8vElj4SOC82lMjoVGy2m7HiphQymme6OJOQo6RmKUub6ZY0+EviniWMhqGWK1IPOEAthWkehttVUSky1fWvi3oMCf1wy1EH3aMw4c/+Zn9+B8/sLNTtRLM3cfdV0CeTseVCWge5GsFFD0ZucqQJ/ZVIKZaLCl/scg3L94c40Dfdx60pTP6+CQzOueHwIMCl/S3pNqgWQn+OMhlsePsyer+3fzrKv2unJiXn3V5/svI1fnE7EXjMXuey959/jniwcwBCWLXu4yBv+zkv+bXU8HDvIf3az7Xy8N9NUdgrjn5al7qy6v6VUag1eyULmsGLMI4OVBw0YS4CPoL0gqHi0zqzCULlEnASkJNsUmAyJT0MTPykd2GSs2VTVtfX3W54B77I3UXF0j4QhoFwSlALUipopcIpXMmfTobSWoIgIX3ARbAhMoF9SyL/rT5vX7nCfSOzVGEZre7bFevKusa5GMQwZSzQ8BOAjcHhOE4sxp4NFLlH+S1BkPr9ZS9CedJUjyQ/uvY2uoaA3KBeCP2McFrcFwkEzimtDH6wYB4kpMD5xHyQE7O5UJfJyVLcENelDax6MtckMDJH3BgjCQSJGU7trmxbVe2r7ISG/eOXpMAQAEwPH7ylFnpeKySClalKbItGdgP+wQ0rlzZZgY4xmxnZ4/AguYEnDdV6AQBjHOKAF5nT+ilZVTKQC5cQQnGmtU3/b6qOHjuKeVPv/jirp0egaCWQ4YvPeemLS6tEcR49ZWbBFx+/vOPbXDWY2+Zq1ev8PkCjAEojOABEuP7u485zhUJrgCZEoEuAiF91Tf7RMynBVdhIhUspQfgJLpffQk88nzRq7nqSMOZgnPbwth1IakOwhAke0k+RCAcgKKf1BMgOFYMkCVhDuJPQAfAhVwxXNxovmhOLgWV6hWkTFuswQBs43PJXXJQtgTv59u50rGqUzuqflFgm8niePxye2eBkfP8nmQDi3Fnr2QA3wiwAgyIHmmdRfUFRn8xgH9OIgT4w8QXksDK/lfvIYE2yaH0YEgScpJ5ip85lqMx5zrsAuXhB0qMQXoyA0WXgNY9oYcb5oBAPyQBYD5LSkoS7li7CBgB+i8vL9oyeo9NJgTc3v+9r9t3v/d9e/Nr71m7u2Qr65suv1fdNsq9IgKz2f3Dbb/b/ww0B/CmHSPNi+IAeWzyk8rPBp/P67tKFueANg5d7k9aakVvHk7bTFBW3puSZC7ZfSNRKgFbxXq+9KP5vSUJmWxCRIceIRK8EfPA+YjnutjtMusb1b9InkIvP0gLUu7bZcLCVJEQgBSWJ2nE5YVctE+hSh9V9j0rqqTiOSZO3ImPvL9kkr9CENQq6is97JIMa67245PiscOOR/Bak52rJQtUArWIe2s2uXxPEMAai+TB6LeUgHOOZfJpGMRDCVwGUZRlR2s2Pm0H1flSJ8LjmLPEeLaLESDPI8jrn6vfScU+V5L+YkSCf5/vBSopKaHpGaINtyoRwBn5LW1yAE66z8rWnQgzzvcAY91/4Tj5B+bF1wSHHMDH6wDNYAtFXAkoYt832EzsW07uAEgLAI/HgM0GsO899EAunJz2CMbhcwITp7SrPRC/g7NEroL8FckJMhKgHUBYSGRO+H5Vd6jyRtUimgshuQwwE4lzqrZpUD4ZACAqOrAnSVIaRHDLFjpdngtJepCfxWjj+FBrAQGcK+cEftKPwv5O30tznSS39wcG8aV1H0kMWTIV71ElsUhI3ENUuIUqDu4RP7dbAAFld0jCeyU0XkP1ThDFBLMb6NMpHwLfAI1BilGi0fsPMiHNSTZcs6q1HSBzqW/MySCAKf0ccnyJTw2ixtd7TM0iUpJP5j3kPakq2YNE5mZyVrk0Puk98RB/I5CL8SmAusQrFFsgewD6fYY9DuV1HtVJH9mHkqT1/aueNBX7blEBPAPmFdto2AX5UdlWQf69aiMj6SsrOvHygsjHPEqEnCqoVRYz34aGnSysTeWN6dznBKil/YjrwL+sSsQ8AvBMG6VKxRJsDNuYwMhQg0jVfVIwItk2RgIIjqdqrLP+GRN6sXb3dnat3Wza9uaW9ufp1A72dm1rY93euHXFRqf7Nuif2djaZq2udZZW+T2cmPWZIOLg/mBoZ/2hDfpI8iM1ZP3ByI7OepznSvpokgC+enWbMRKlmlFRT2JBvh0r8rxHJ+cKKpaYMKMxYAUrVXoc4Gb8oCRcPKboh8m1iYRpB86lIiM1JUove2JTPAMcE74w/VdXw0EV79LKCiWgcWwmzkABYXnZ1jfWeR1Y44gXqIzTkRQ+qpoRM6NKWJXHql6DRH1U98GHQPsVxB0iuBCvL9Dm4QtkC8hktC+ifXUCmXEKZMGdWI19U367K/N4b2gs6SBvQ5EB4xP+QaUtS5nU6PsZ51yKJ0r/QusYMb4UhJxQYIKMxzWInlvosd5K66f0XcLvkD2YXWAgHZuI50YDazfGtrbUsbaNbHx2bK3p0Lrsjz1lNffPP/rYPvr4l3YXSjJnI+sNsGdgHmI9k7qz4bRj126+bn/03e/Zq7ffBLXvykZSOcBlMgmVjHCQGl4Wl01KJeej9JmSOayNo1SKZazmxWjJYBQSziWhm2gSHyOZdo1X+XP19wjcVcGrN0cPYLfHvtZl25WkjeNKCjdiPeFajPn8fagCZtuyIM2Ifak/KZOuR0Pu5Yy9UeENohhK9IzFvRct918QgyJAtQajqjOruIHwwp4bCWdI1sC1Se5ciRCRNII1wkQ2tPJighgSTL3KO5IQvE8r93mXVY/jZFus2APrGVMfo4fKZdxLpzG1xYbZarNhqyBkh2jddWS9s6GdjMZ2dDa2k+HURlO0HwLmg8/L9mmuaC+lb8ZqfiXAlX6u/AcRi8D9kEyDOD32TalmKHnfhQnlS2oTr0QB8AvxHf6ixhrEOwhQJVVHAUBO8tb0YvsdkJ64T1ZQSykmrjdhlg0pAQR+gHPwuSBp23HEqM6mnRwp+Uf+muTmMS4hMR6+BolPHkP2nUoyIHRTsrh8e51DksvhZ0RFNKr5kSAOIli2R/4BfRvYeuIV6mvsi8TnuX6T4oMIZxWvBOOpFRMYVaiDiViXXYE/CA+da8n9EvW/juIRKc1xvEBKE7NyiW3MXX/+sf/rjGHP5furAtr96XbHHj15bD/44Y/s3hdPrdFpIHdLFchun1PnNPqafsduHvAryV98c//Auq+4MzO/lFBG+SIPXYIe2VrNPWDd/MfvGXeJCurSEHusrt2ssoe8OPGr41bi79rvc/eoIjlPZrmWlBeJlv5ammXz9ru5LHmVkC6v4UXusX5fca91cnrew3mR81w8W1781TqmddH4zcnGfPETvvzEb8UInBNO/VZc+8uLfIERuJwAns3BPu/wBeSY3iIAsETvfSOogCHhaMfmg88os1BOQlc9f0YnrAJeXd2gU4W+NJBzQbB2eHRMZwIVuZCZgcyUqkAmNh6eJgBLDa9KAtiz1CnrGmCystVIEidgxok8xhkKNBQQLtrm5pZd2UY16nJyHJNRd2lTggQE8TQeALuYFQ0nkCCf+jsBkACICCcbvXeQkf3KK7cY+KMylU7gdEpAXxmX6knLKpO+Vxy7k4PxkgyQTHdyGtwplbvjVaOpzV4VZZUzHb6vMqhVZQpnrcXM9RvXb1AGG4G45Ap1j3fufM5eUMz0HgnUpBShA6P9/gmrljvtFdva3ua94zmil402ewRKINHhuCnQxWcBLqytrdr21W2SVHQ2QWh54A2HkwAjnT/1SkEF3C/vfGrD/nHax/wpkgBudZbslVs37NXXbpHo/fjjX0hiqdVixa+kxyd2eIhK6yEz4U+Pdkh+CjzJX3m+x1iW2cC11VN+tCBLYpVcRgBrfQl04rNJ0kMigfn8HGyFgw1ACFWi6h0UMocCEBKEn6rDa2vVA6vsmGMOeIWzX3u+XrcGRZU1HP3IaBcodcaAVc/ZgWbvq6gA2Qm7uY5bclXKkS8CDb/2AHECFE2OYQRzNasVmaQlXuLnnwcuKEBRFXAK2Ckzr4p1ERFN6y4ueSCWwUbZBLVJJijgRDD7lHnmPp+vBzyUgXI5uOhlg3GEHVRABukn78nMiiusC/QFklwXbgPJC5KDhkzXyAZnkJJH0CeygtJKCN6bDVvoog+w7MbXv/4Ne/Ptd2zzynV79/2v281Xb7NKRRXAYUmy/U4PZW52Y4x9PCONbPUxZ6WITNYW+0PlVOX+or6E1WSjeF0PNewhf64fPK3B2T2rssaTQa3TgnFh+jcA87y2/O8F4h3XMEOhOQCfAKpiysd7Y38FmEcAGP2tINV21ndw3Wx3Z4e299rV67a8spokyRG4AiCBRGwkWsT6ZW/6kBJPgWzsYU4IaRcsyAfNuSoJXH22dUCvzPpOt1dIqZV/i/HMwLyeYCaBM/lbB+7iOFVfpNrioGaZiylcA0/r1emehl7wIvmzcYUOHkUFovbRLJtWmVvFQqjY/yLIjTEQQeL3EaBlseZK8hfnkFR7KKL4Hnse+1ILuCs3lQc0Ax1zg25VF5T7SwCBybcqgNa43zQPC2A+nh3XA6u/1MJAQHdOXiAx4dcSxKUIElW0ar5oooZsH/cbSP15JVZUPFB+s932ij5VBES1aQB0rHAhcSE72uv16Z9hPcLW4m/wzfYP9wmcSk607YQzqmXb9DUBrkKKFdKqIHJB1q6gB2irpYo6lwIkIAfCGQQnkggbLbbDiAo6SvmhgtnBL5Cx+D2IZBxPFRkAcNveN1dkGAFTErMCfwVmapxIJLMdRvR7g/Qpev56JcoEveTQc1P9fAVAikiO/vPY85m4BEJzBMnIpnU7Le5r+BsqV3Bf7LvmlTuSu1SVaIcVR5p82DOHkG2kTJ+UL2J+q6JEvTpDGjE8nCBj4c8NRmNWGObkiAJkclAx+fJBBGtg+M0EoahciWShGhkb+0xpF0s7mKrVfU2VywinVKWj5pikD0tiOUjUfN1pDRUHSkBfxAERl4EUYLJYVP9mS1TuMbxlv+9M5sYep3gpyNqyb3eZHJk+76fwaKvo4zxrgc8DqIqtMLiac8x3YZV92RPYdUnIqJ6Mvr4CpKt7mmQc1Ss59iD/QYCx9xlkIqATgyRMYZMaTe6/u8+eUe4WCZhY68+ePLU//aPv2F9/74+st/fIPv/kjt1/9MQOewMbWtv604b14dOhjyX+ZTKKAOTxECdBUiP6WE8pY350LHlYxCNI/L31ym1773feo88JNaQA7CMGVQUwWgthbYqUDRIc0rx4hkxiHoxINsHHVLiItan1QkUAJsRkgh9rgZVuBPXVUgbeGKvpmJACaXnFITjG2WhIkvbVV19l+yPaViRMLi7Y5sYmk6MjYRQ2ENcGyWgcW+2EjNVx+MJxF+Fnt1G9KPsHImtpeUnJ1qyilYyzKrd1LUEYc516ZS7XdUom0nMXOa4ektx/aJ+kZCBbWki7pgmaFlyKi+OlOBcJ3Fhg+e1+Tpcod9sSCYklMaGWBZVFldaC/I2cIBLzl2sYtC0SjvqnNuifWLc1tUHv2PaePrCz00ORw9iX+j22PILk+NO9AxtOGjZptG2IeHvq8U+za432sl29/qp9/Zvftldee92s0VbHHc1cEaCpClb2mz5QfeVWXO8SoC/iBgcz9E/cfJkwqYNmEtzP7LY5iKrAcuIq5xG/yfury0nzhYIADl+4uJ/YZ0UuagwixiI2kxR7NDao/Dw5UaI5VJgUH6snKdXQYAuGZ0zkoL/B9i1YB1HpLXwrCF2pg2BvLIk1xSyUeff1G62JmFDFPd0kZw4S2KuTsZ5KtRESqAVJrERojRbmNMhnYA3R79ufiEg9T8zHD7BhUjBBJfTYFpoN215ZtpvbW7bYblm/d8okmNPh2PqjqZ2NGobcg8FQpDl4YMXZSlzDNSPxGfesXr9ZQUDErqukePwXKn9SFJGdTXidv0cqIx5TO8nIohHYfk+AJcXP+DkqXb2YwltX4HX6iW5jeG2s5vV9w/s0I6FGfqi3IGB/XdlPjptXtoZfQjsVyQ2eNMC57zYDz1gJNKoEVt9fKCyo8CUS0LEWQeTmueoVyhVFAamVRaCHRHLsH4GBya/xqIw+mOZCDmm0l8a1x9oqewDzXjxJDM8G81Sk/WyCFlXPnBCP5882ZZFykSrtc691jaXsOwpQYhOnmovbdvXNVjsWFIGgeGJnd9c++OBf7Gc//5x9fEkAnyGBKghg+YPCHxxz9WQXXg/NKZJGzXuAF+IHdRs435ynd2Usyk+UNpD5B7qYAPZ8l9JVKk7gEfxvhACeMf1F7BvxnmyZb5EFARxxXJpLlbi3FrPPIZ9jf6hfQ52QfR6Cdh4BnJmT2Wspz/k8xz9nelz454h9571p/vXmMX7B6fhlLu/lZ77CI1C4YF/hq3x5ab/yCFxGAH+ZE1S4k7rhLR13WeAUaOUgpkoAo+cRvkYjELktW+iu0Tkde2AOsBpODZxRVIhio0VmMAkZOM3sjRsAB5waJ3f5x5IEYMjOa1Jl4zBywhQXeACgWxBo0motkAC+dvWqra6t5cxRB7ED6MFZAoiKQBGgfB9OMrOckakoCSpk1GFTODk5JdEJghVgIGSu4Xzh8wrqx+xfFEAggEM4e8qIbtjBwa6NxmfqKVMLLEtCQsANHOMslRVV161Wl1W7IGr1BVADVRjq+7K+vkFyFGMAOWZlLMup/MUvPrH79x+yDxSeDXoC4z4kv9MmiTocgpDFPaGvkzKxQfqWGZ2qBhfxjH8BaKL6d3MTcj8LBBNAokfwBicf14bgA8CrSPOJPbj/0J7t7toUAAbmRcoahmPZtRs3r1MGGtW9H338MT029KACsf/GG7dtdWWFTiCIebznaP8J5ZfC4Q0vNxwm304zvF5fGLG4PEDPUXx+gc5wSJBG9mkJ4kGK16vXs5RPZK8ry5QgjAealBPzPjEI0AIMmyV/I5guWahc7SHAPYjnqOCIJIlMZXHqhcSpS8ph7eJ6QD4iwNV6c3LO55iIa/9bbTequlPVQa2+1cmBpCDp11XckoKkyP51yZ9EAscb81Fj7Zd2ETaD/a4YJHo/I4c1BGi1rLOw5D18dCysYwQuyDOJea3ASMEp5blIwLlUOQA79unJJHBUeCGTWgkyysxmtu5QnycQ7pKisANYKwC9IMcGcAiBDu1YSNc56I8LA0CEdQKFg7/927+zd9/7XTs+7dvm1Rt2/cZrtrSyqszpMsMkoyVuLoqsfLebsiJzvop5nVZATSK4Si4WGaWxhihHeTEBXLGFfiEpUcmr3YJUCmmzdLW1C78MoE7El9Dvii0o1zWPX4sTlGih/bHy6XKMJwLQQF4dkTw6sel4yN5hAE4O9w+td3rCtbq4uGzd7iKraxaXlvn8ltaWrbPYtbZXDIRMWQDZURmD6wg7EmMhUKT6NBPRkG4oE/nxWpkwI9BZG1ROWCmI3FpQVyV/w+T7+CQQJNZ53Q7FODpAwQQZR/DzhJudm/HMi+eTAyj3XypmqDbnY+f0uRwgzdSu3wAAIABJREFUCffSUqK12A/SM69F7mWwm4iYGjEcQ18mFGSCq0qSC9SaST1I0z3Ge95y1XKW9NvMOJbjGQR1zOKopKsdtE7+BhCXzYaPiiPa4ZMFcUH8tVgb0Zuc88v3GIBucd1hh1URJ1srX0gJerCrWqMB2OjgsTel83r/O7wPIF0QsbDF8kOGdswEvR4T1XAEVK/1+6esnuuyNyIScxbs2bNnal9hU/pK8DlAjkLlIXq/4/zsXQmJxIFUZqDQAFsPEghgGvwe9BqONRvyzySg/IvVWLDyDnrCf8NQ4Vz4CsBNErAitLB/AIiW0o0qHVmNS4JFBLiqUQbeT17qPSCOMRZRGQ0fMXxi9P4D2B2ygiWwGZVSGCephugZcVwBZmL+stJ3wgrorKChTSbkWFWxVE0yog8Cv9urG9nH02Woae+c2HGK1YFLnwFuz7mXeJVI9vVFnOs+AhCt2sFk14OgceBrBqhzwJcKIZEgViGAPX4piI1Yi5H8EbYq2awygcVdDE3smh0orl93XdrKTMao2ioqsKLnX66Olg+IJIJI9HNbT6OEeXWOP1DYw/Psj1oAXPKVVHnyPVQrgKMi2Ks7Az72RFlVFxWVz3P2pHj2SujTvYOIxDeSGk6PT9Rzta1qeLSi+e63v23/9nt/bPv3P7UP//mf7JPPvrCD0zPrTZp2PBxbDz4diBTus5JEbjW8N+8IJ8r7ZlR9ITbC2kMMeePWLa5hqA4wngP4nABUkaCo/sUzwLpV/ICEDMm/xt4PqdkgkOEr454iyRZyz/AnkKiMYcFxQBTBFsHHiKFD3AH7hh7EIKW3tra4GM9YwT+x1bVVW11ZVT6ZEyQgc9kn2K8HigD4DM4RspsiZZW8SGA/wGLvfw6/B2SyyCop5sAWxHuT3+v7RsSZkbhAW18kE4VSWMjaKnFAG48So6uJFNqjND+1t1T9PIxLloot3udTOnp4x/wi8Uu51VB5UlJ2/pL/G1M0qbMn/zjeqRYhsMLDs571Tg6tAdWwYd+O95/ZyeGeTUZnNoJixeDMTvtntrd/yL6/DRDsbeAvisnZPguYQHfZrt+8bW++855tbFxhTKRYHEGO+t3SXkfcnaqfy9ivvujT4GkM08seZXv+m0xTqfIUe7V/oIjpsr/jcUKQDqX9m2sLCxc92QCcxysj4+rmfBZxoVoooK+2kp/GwzHbB7B60isZERPjGzgO5hhgjQ5sBsaQSVMi8qh4weAChOOQ+z5tsNgsjTGvQ4nBWL+YM0mBC/21vfIy4pCo1GUFqiuE4DX8Hgld3HsnIpj5bOmL+M9OdJLwo1+hRDyMN5ONIY8/gQS+VKxwLPgv6PetWSESHJLyGysrdmVzzVYWFpjMetoDTja1AQjgIeYRSFMkl2XSEp8NHwT+Bc4r4hNkHhL0vHUSq2E1LlhfqpAN/8NjflyNP+Pwb9Oa4p4P6XVV7orEL0nYwmYwKT9wiPwvBhjxP9tP+M9RPSwiWsS1cDC1cUo+z0TXLYJeyX0kjJksKdJWfrtwUZG+Xn1OQlQ+sJ4x4nftDUw0KOaPKpfla5JUbzbpE0PZAscD0Uoss0jAiBYekXgS8WTGIIuEDo8dwBKnOMP9u5CElkqHJ8jEUg5fhT6gxklxNm49++i6dldYQZWzqwmyxYs/b2SoYAxk7yN48NYreL/3qu4PhvaTn/7M/vmff2qTwdiaHeHEk6Hb2uTHFQnm8D87avVBE+jHH4M09kQJJhxcUAV8nncjHKpiEWcBhHJXqGMLlVi2PI7bYsdbaUvKPsbJnNYOeJkP5q/nuLnYsYr9Nfa50meNn3PsXz338xHA1UrftB97gkc9Ai5J2eclaOfd2/MMy/Mev36s5zlfxAD5s7PjUD/uBdfzHM7289zxy/d81Ufg5YP+qj+hX9P1/UoEcH2WzNsTapIpsWmVjnxk2mYCWFmlqb+mgy2SA0awjoBvwYFLOTM06Az+sOFL3gWOY5C/ekc4SC47lPZ87dBRzUdpEa8+jX4qdKbnEMDNVtc2N7ZIkqAnW8izRrYkzhpZiczkj0zkJvqcDa0PSS5m+Cs7EI4rAtzIegawt7W5aScnPfvi7j1W+JE8PTxK0qx0UJklLrnkra1NOsKPHj22szP15A3HMEHT/gBEDCKIlcMMJ0myVAL61jeuEFx8TIntIzpOqMIWeDe0jY2rdu3aNUpyra5K+gtOH+QM7917aF98cY89nwAAQroaDiR6F+PrbADHXL1JcH2R7ZdiVQdu2DOWlcACPLqdBbv1yk3e58Kies1FFQbuIUgb/AySHc4txhVSqOgDDGIdBAlBYZdLbaMC+JVb9uZbr9vhwZF9+OFPbAzyvNmmxPg7b79lt27dJEC7T0nVY3v66B6lrcOx85A0RalzeIMygpxl5QsGqMCxEwids5Uz+MbKaJfUpvMdFSkOPIbUoqqAtX4QsIe0pP7mZ0uVv7nCJByjnA2fsz8FQjitFXGTO1SFe5dodi1SZR7jCzLU7LcS2fYetKRshbTeiuyFAF7TrM5Gp0q7FHJNKSCaBTAFHGnuK9u6kDR0ANStS5FEka8nSBgkRNDFT3LYnkRCu9SxFnsionebqgcEkiszO+S0oxqynMOUMcca9SCslIFmFQP7MAtsRj9hAsXeC1h9F8f8LIAuERZyALEeIacZsqKqjojemZIQhrwfgHkkt/yn//S/2v/8b/8ds//R+6vRWrD2whIzYyOpYO6WVBC42eYX76zvGbX9ogTVffq4HQijX3doa/1wKsfLAZ7mYpH8U7/4GlCXN5nqG+dTfQVSVamsn62yiuuYGbs5oGFlLTog3ZhMrYsKwV7PPvzgA3v04L51CBBOSQqjUgDfIJVGyKA/G3L9A5xdXF623/nm79nX3n83SUXiOlTJJLBee14GRTQ3s411y53kM0tytwRMEhFSkKDlPZfBTKzBAKC5ezlpGMBGxuDVTyuTHnmfziionlIZSOo+Z2pPZh5Dff75Tppjb+Iq2RGqB2UleFwJat3mCcwVMDRvPOrBWBnszr6mq6sHfTFWfHYlSZ6AyvMJ4PKaqgTQ7GqfFzgKQM/vnQksKuSMHmQmgr3SPNRT4hnigNFaAwClE3WyDzmhkMCFE+zlHiObKVA0/k4QyRUnZEujQlWEhxJsCjlBTUonSUrgyI/r1Si4tmdPn9r+/p5Wkauz4HiQhD4+PqStXVzo0n9C5TAqgZGgAznTxaVF+oWHR4fqR8x7R0++Baq/gDzBPgwp6CAdI4GQezskmKEC0W6TgIb/KKlYySirukdtBAgqMhGowSRCjCUkIfl+9gvVOXDdkE4NQBD9fgN8hQ8K4hr+Bq4Re14eN/UMRqVf+LgAI+m/UtpS+6++8qQBQIt9sIekx9GIErAgoCkNi0qNeDYOmuMa4HNH3hmOGWR8uT5irySfGjaGahY+D5M0tDaDWFfl+oruj6WSQR2oijkZlcfcd3yeyr7U77iarZnmIwngSOjzMao4inmtxT2kPc73uhnQKIjjOaRFculK21S8L9tUXVPYyvBf6iBe+OVRvRjSuTXTVzMsvwYoorCvoX6ARA3IMqtCXTGanqF82piCaRxrdjXNhaj4IvnisSeT9bqco/SbKV+Oc7jUOdr7nPbs/a+9bd95/x07enjXfvnxR/b42S4J4OPBxAaYvGjL0enaBDYDtUokTQTWQ1GJAj5MIPQEShC5XcTGqrekPLUTmEw4xPpK+2BZWaq9MKrTkAiiKlrJYYZEJsgarJnoo0liaDi27pJ6btL/nZqUqGCfaZ9Y48YqKqx72ZGuK5G0GfdSjpXVsyJL8BlcD3r7Srlh6pLSSGgNcB7vETmgam6RwClhj2MNckIJlhVy2B8v67888ZH+AJ49fYIyWUOTIQiUSGZVFacIfdjS+IqQoUzgUgX5/K+ojK5j+ZFYGAli9N0dlE8xXiQH1pZIuZvzpcrps31F3Iorn6CiFKpbE8iLn1rveN8GvRMb4ufTYzs9VeuAvYMj66Oic2HJ2otLhgJgVGUTq2l2rLu4aq+/+TUSwCsrUgdS+ysRUYhF4CqJCHflBLc/8xIpPW+sIOC5wxe8h8u2o2qx8GtKWx0+bEpuKXCcimNSS3CZ5+uUprYki9QD2K1l6Yt6GEDcZ4zkJEnR4rOM/1ytCXYhKi/RtozvdfIPah58P0hf4iBqQYHPIH5Emyq8hm+8D3EdYnslhET1K6pOVf1O4jEpo8kHCKUNtiPwNmMR14L8x3pmFbGPEZ4A1jDmISTcQ30DhCRj+yiq8Kp4rCkSvZSjli+x0EFVZZsJZCxccGJciSOLtr62auury1QHmeJ6mRANZZExv6cNJb5HCwHgdBwXKhqowhP3ANKZFc1u23F9VDhgMtoZHwfi4JIADh+EtiQqtH3Opn3B5y1Jdd8wIomYsXTRz1YVqVqkTLRpNpIkP7A/cLN6Jko4DDKScRb3FdlF+QEic/Hc9KzbHBdda/S8dXnxolJYdsSVVehzRbKk5I3l32qOxq0iaQHnxLmkEIYKb0l3hzoUGqnoZ113kmhmKyGR0ExCKQxR6RdEIkHcK+dO0R9de9uMEUtGLRJsQvlF6j+Sq9YcLvqyR/9f3xNFHOP5aZ/AxFXCJPbJnAyKgzx58tR+8KMf2+N7u9YGqeuVvVDkCGUQPuDSFmPPX4CiIxKPlLKEn0+Ph9Zd1JgePJU6R9VG571invcT/klODE+7T2WTYajg11TGYLzThC+4TfU35gR77YGSqVble97jzt/Pzt3oYs+tOXtlzKg9TmMbvuQ88veimPi8a5xHlpbzUGNSva8y1r7svjiKFzuy5x5iXtx80fkuP085a6rtH8rPJt6lONkl1/JrcMafZyRfvue/9wi8fND/vZ/Av9L5vxQBXCD5VVNTbNRhS1+YAFY1qghgBWNK7HTyluGoehGR3PCATYGeHFzKR0NWhTK3QRzi2s4jgLUjBgHMPiJ0IJSBJ3kdD6scfNR+iQ0LQN0Ke9jCKUaQC8KUFSSU5wOopoxHAW295MDFFaF6FRXLAOfg0EW1BBwUOAmoQEXm9KOHjxlw4VpODg85Q1bX1nntCN4RLAAIXFtf5XtAAB8f76asvnBQMH7KVgY4gSpnZFFKVgt9QTH+ynRWf14Ak5BQfvbsiUsCihzGMba3rtnGxgb7NaHnFEBLAJhHRyf27NkuezMvLy2RgA3ZaowJstJB1ivIE4gJxxzZ5wgAQKYDzABxgeOc9U/lHLNnS4vVuvgGUAlnDwEqnMmoLg4AFxseq0MGQx4L/YxUeazqHNw8iBIQ+TdvXre3336T1/kvH/yE8mbyXs3eeedt9gh++vQZq4BBIu88+SJVMAhoi69auXW5luvO7EzwXu7GWk95KVVJTbzKIAjyWyEnGlnVhdS4iBTIRSJLGMBJ7icjeSmdQWeKzOE5Tl4C5+XRByCRvNciEMqOWFTC6HgABVDJwECTMpEhR1o4mQmA86D63N2oyPiuE8/pWoIcchKpGF4cVsSnCGBJOJcEcPngMumuv+p3Bhms/HKwL4EBLo1NMAkASds6RY9wkrTsTcSnWAkY4xpSxWUQHiSBFbQTOPKgUPYxSDLvccOEe1VJSc3AqTp+FgE8gDgR8fhS4Ny2VkdVFIAcjdVpLa6VP/mTP7X//L//n/bWO+/Z6QC2DZUasrMMrgucqRIDRdWDn2ceYSpSQ9BOBCBuXisR1exr/iT8HLLJtXl7EQGcHmMEq8p2LQH8IMb11uLOKj+e7y5lALlIlCinlV+DL8D6K5m0dBUAZevreeNf2K4WpM6GQ/v0zi9t79kzW0Cw7oBz//TE9nb3mfyChBsQRujbxcqNbtf+6Ht/au9/4/coOcusbk/VxhhQWksiGaoeopyjxojACMcdfZgi0MxEZo6FvAIuEb8+kpVgyavcfXyDQMjPIYKzeDbhD+C5FXKdNGLVCtcATjWfas9pHvE68wTmx+alrdezKCeE/1wLKMugNoifUG2Yd30J2C+uqQxKnydgLUmrcl7rZxEFF9G/cc3aH8oEmhiXXBk3L3hMvZxjHdaIKM0h33aCeEv/FgQwKzhkJ+M+ROB7r15/7iGlT5+mjb7zDlR630ucS33XBW7J1qGvpexxAP1hRQDuwzcJEpMgWar4kFx+yKUCuEBLClT34nhYS7CdIEyRoDEYCuxEchyIB4z+s51nbHkB3xHXjvfCDi8udkna4vphu097Pb6ualv5LgK4oIizkGSVRa4BIMa9d1L2PghmVCLv7O0RiF1dXqW8NIZfe9FQPXYXF5igh4o8VBoh0Y0VJmjZAJ8JxO5Ch9UnuDf0/QQBDKUa7DMAi/Fe+KmwH0hexADjOLi2kMSOFh0kcFpN+WBexcfP9/vck6LVAY4NsBj/wsfFOEjiWlXAKaEK88FlHyOxQv6PfBsmE/pcIuhJwFB9TYOYBNhMEoqV7SLw6uRvLG0Cj/QjQqFGizWIKKUjOOEbPkmpBKAIp3AeBYAl8tVlaEOmkeNGUC58tah8K22kVmsV5Au7O8fA+eJOdiAtaV1FfXcr9zTdd1nxFH5Ilo+MxMXwZ2hTKG/qn/uSwFm6k0vwSAHafAryN5EX4tVLIoGDnK0SwLpv3X/YvvCU5SZ7opxLlbM6tquKVSTCIkki5g2qxAaDPkkcXAoq8V+7ectuX92w3v5T23nyxE77Qzs5G1tvOLUJ5JOx1nFujLFX2UXSEghgdjPCP544Ad9wBUoAjamd9k5V8YdKeyRy9FBFhwSSBv+mHpWKS/E8ER+hUhlfIIChLIX5j7UNmXasU9iwg/0DxmXLS0gAaVmzvWjWhkqU2ruAHJBagQinkH/GWKD3LpLOVHmsRDOML/wRvJeAPCpS3caiqhj3wN7o/rywX0nSdsqElA6SXyntr70hV6Xp2YVfHG1K1P5EstIkhjw+z7FMjhdwBI23q5+4dHiQycIhInm57JGomZP3as3UkshgP1bGQ5F0GSRJYtn4mZAmpx/jcvpBVHNOe0LnvD1cW2tYoJyslPdpVC9ObEJycWCNydiOD/ftaH/HRoO+jVAZfHrCWPek1+P86Q2G1oHMdneJEtCUDAYh1e7a2vq2vf7mO3b7zbfZpkvPN/xVEcBhL8N3zNc3a5fOI4DjnRqTIoEmVbeXY18A4J7MKNLIo93iM4kkDj+yfkkpTvYXgn2KGNbtRXkc+XAgzeBfq00E7gtzfNAfGKrrQf4yAQVyyOORnZ4c21kfPkHHlpYWSH5i7WF9IobH3xeXFuSTYy/jvitFOOAhsAP4XT6LFKEwd6TaYTY4Q+KUEv1DjY59YL0tA/f6wcB9IySBoce4Eh5GYySQdmjbcG+D0YCxA/ykLvp+M7F7xLYCuCesdVUW+/pgP1soWSEZWmoIWN/4xkzpoGUG+nbTx0AlMeLQMaXKm5C85zVIEQE90Cnh77E7SF9VpCKXT/5dVABTOaDdlSpJU+3Cch9jl6T25NbYTpIMcYA7ZSKR93Dl+uRE1R5D++P9yPU34YQB4lAymdLb8nGoVEh/QaRtkJ84Dqdh7JGBzZREFTcm+SiKCdUPVwnh+o6YjcSst/gg7pJ2ttgXHZ+RSWEcLRI1+pmLKMa1Sx1QFdSswCWGpASaDiWhhQlkQjWq1cPRcN+F44X3Yp/IsUXyfdwAyM/N2JegS/dLsJFgDLx4gEkPXuUMcloYj54LiyDQIiFIdR4ffojiyTiHCGS1OVDBQss++/xz+3//y9/byd6Z46ao7kXhDZvQuoGv/CP7DVWclWinggSAhp31xra1vUq89dHd3dS6Tg+8anTqvlcFAwkzlD6SyqAF4/nfw46WR64TwLTThcqiHocwrDBz8fkXJSzL89Zj8PJYsceVcXL4O2VRj44nOxpxUFzveddYP29OOKoVEJQJ+2kMLnEwixu8nJytPt/6dc++WpsPc3zli57H817Pcz7T84Guyy785eu/VSPw8kH/Vj2uL3+xX5YAPrfyqbIp1QCENKuKT89IQJcEsKrl9CVSttXsMtgQgCfJkqkpsxlSHgEIR6budIpgMQNAKWpOu5qAEvUBcWJ0hgyTfFF9swrHDgQcM747HUpbbW1v0Wmgc+6BG+4AwCAAPgRBAADYGwU9fA2ye2ckKFkhsbxCh+Xk+ITBNIG8qanv7GnfQUdJ2qinlBggBAsA7wDiYXweP35ivd5+5KGGO1AQ3XLUcN3LK8t0SCDpBQcRGywCbPS/BZgRve329w7s5PSYY719BT14l5mpvba6aiury+zBxOqW057du//Q7t29z2Mj+ACxCvARX6zo9fHG8wvCH+MIwhnVveirjPt/8OCR7ew8Y7UtKr8xpqyMhgz0xpp1F7t2cHREh3p5aZnXTIBwCIJRPVMoB01i+tgOQIZENQ2jBSUPXLt+zd55500GvB+AAGbPZsyPkd165VV77fartre3b/t7+wQ4D3YfmXF+ZQAvT/HChMq75X1nYC89jvT3yipOPmV2PkRwRQa0jq8qXIE8ISVMpymCFScP1edqQsA2riKSGxSwBqBYEAJ+sZJFl5PMNeCBDeYOKkAJIpFkjAxKJz9TwJ2rhpFYgEAR1ygJ5OjVrEQEBlPJ8U8867yhSZYmSNiMotYI+BTs58A/xpLBARNNZAcqFR/Jm+TA67d06CAu3Maxz41kyCODVG8H2CWYo9Vd9MopAerKTk/8ewEyV7P2IgAKiT6BXYWMYgK61CsIX1jL7WabQAPmPbL5aT9BiHg/nXZbgRODTu+FhmorJGsA9Gt7r/TTkxN7//3ftf/tP/8f9id/+ufe/wsKhOgfWa3wSw+qzrVVxq98MYUpM2Mb7yrekRz/ckLk4LBGAKdHVj/S+Q59rj4sIqj03EuSL+ZE9eqKmeLruiDIyqjMg4uSYCtB+4S6n3OpJIIBsgCkbbftcG/fdp49UW9vkhwjQzXBwe4uyd/eaZ99/JB8ERXAW1eu2iuvv2ZXblwl8BLXEkEX17oHHAQoWCUvwo37Lw2QS2EVxGt5TwHSRcBWBnfznmEYQwV8sQ5inURAmolgp09SwCv7lKuAJaEoMKVumyv2tHox6f1lgDlzvfGuUoZ0jtzovHuPQL4iAT0vWa72/M8lgCuVs77X+L4Tdi0Bn8Wziq58FQNbG4t56zABNsWL84LIyvjVSGANn4NXQrCyDcZrfv1RtZzmlY9JBLcCvgr/LEA3J35UYZr7wWlaF/uMf5ZzDtn4DoaUag0hgQhficDnYMBvJN4BMGMvbe/vi7UCG4p+twcH+/TJUJULAHf/YJ8+IEBSENR7e7v2dO8Zq+pARiExjgBao8FWE1hn8J8AmhL4XViwo5Mj+mzwE4cjyLeqyhb+Dj4H3wSfE+AHyVP144WcNAbiEMmDUyNYvLG+Zu1mi/dCWWmoQnhLAPi8OA6OCWIHpBK+cBzsKwBt/YHxevCcMAa4d1V2gBBfJul9cHjA+4K/GglDePYcb1RpeCUf9iEcF/ez2FW/ehwTctaUlUb7ApDiERf4/oXrPBsAIBfIHuhXSEGS4I6EKa/0ZpImAUO3M07qRR9o2ZYsgccp6f6PKn8zURsVP5HNEJUTYXcEWDqIWSTDxFSNJUdfxOemllZU/oisJrjpih+FW5mIrrSHhE9X3z+KimOds7a6iwq2vJfX9uvimCAbuQUEAO0JcSI+Mi0Vdjkb1jqpOt8CXQxE5OdcWPfKgeIKIrlM9sj7uRKMV/Udpgz9KpfxjfmTbY77xXHvHj8yOSBsDwhXVOmSbFlg71lJWKJqV+sQqjdwqxAvXdvetqubKzY+O7H9vT3r9RGjjGw4RvZWR70xEbu6yi+uD3EYvkheTBhBsZIQcwJ2YmNzk4TM4eE+b4E9OhtNEsBHxyckckTMNZ0MQfKxEinCvmBWgxCGD7i9uc31znXLGPZMVcGstp1abzCx0bRl3cUlxgGwIz3Yn8mUvi76+yLBEjYKcSTjXW9NgvsAmYNnFyQRExwZT4DgRfIOkm+UiIY2FSHfGRKyHAG35zHnSkl2yXd7xOPy0VhfUfUIf4bkm1fp4SlnvyNiA8WQQTSzD7BLooo40H7C9gKu6BM+CJOs05zRdTB5I2KrIHCzqxUukB9LRJqIDMxPJWhynmLdxeJj4mPe98O/4PpJhqJqDPTa2EZ4XlBjGg/tDITvoSqAUVWKxEK2qjo7s5Ne3w6OTkwdZyVBu7i05F1wm7a6vmWvvPqGXb/5iq2sirzHzcNGJAzGl6xoYREwJekxC1h7fFFPsHbTJftQ3lc9Hsm/J99QhlzPwkmO7Jrn+aJD+5iGVUkPM4bVewAnN98TEv2awi6SeEoVwJ6wNECvXcy/BhNDlAiPZI1Tkq54hkjShY+vXtMidCHbzmTdRD4quQRzuou9t9XkOoW/AVsQ7R+EFYAIkxoA1TfQnoikKHwFxA1SRSnVd7Afx+/Cp0AyQwIciVKoBgWJHVK9nhDFqtV4/krEcxeP14c9HMldIG+RmEZ/CMn9wPZg05C43NS8QTJCczKxRZc7RsIB3oN5CFIY3xw7l0fH7OR6ZTKYiF75GVL7IoHJfUrJP7GGcY9qK6dZFYnzkZCVfO+ChI2q3xRHuwy95nE9CUvHjVZOuK7+ac8TUXKSmD6rz6uKW9XXdB98Q+S8LfCDIlQTEUxpcBGZxB6YOC7iVskIKroA7hV9m9ULXkkbmq85eR9FA0H+amw0tqo81sVpD/VkBscnKiSy3xXtAT8ilQZJibtt5H3lRHzOK+/Lm8lo2ULuzdPc/zwIb6kNCJPD2CFpIeNvOlMkP0hZ3TEt32e5B0yR5K62IbjOD3/6E/vhj/7BRv0xe/iqdZdsT7axgR+VOEGDVcCY8+PB2MboW411vdrmcQYnwr3SV81fK/0fxav6X80j848XBLCbrvhMYbZKsxbTKuOFbk/z+8OwuaWtH6i89uf4eR4hmfGtWan0eH8QwHoc2ZeO2E+mOg/eDFZfu7bM10ALAAAgAElEQVQ4bhyrTKDSYWIvrf572S0+L+FaeeQvMKb1419G3BJ/gc3/kvdTH7bL7v/l6/9jjMDFcdf/GPf48i4oT9xJVrPM7D53cOZsQOe9Nw6cJtO8z15IAIP0dRiEVbmqeEAfQ0o8I0AZK5stSCNtjy1rUAYaVY8Av+aRwAEUR2Anx7CykQQ4yQpgJ4HTHoxNSI5LEGRwYFENi++QQmZFBLItWUkipzhksNjPc2GB8jcA5/UVzp9R9g+Vt+op1bRTShf3rb2wIod9OFQ1hJNYq2sr/D0yOPf29613euBAjO5TgIZIQzh1COAAAm6sb9CRf/rkmYOQyg5nD7oF9CVepsO5s7PLClgAAlevXWUgAOAAlc8A++Dow3E6OT61x4+fkoQGOIhjAIQQAZ6rThM475myGNVud4nkLkhgOMmouj042CFp3GwusufTxuaGev82prwOZIyC5A33XY6jwDSMk3qujkiq7+zu2dHBHke71V60CbLpzezK1av27rtvkwD+8F8+lAwMMwdHtry6atevX1NvvROQaVM7Oti1yRjSWd7Eo174mzI/L6qxKpmJ2koqCck4do0AFqgogED/yjFWFb0k3DCnUFWNMZEkkrJNw3lNhGWAWikajkpfkYqRVcoxpmPRYjUBsn9zMJ0JGHwGc58OuUsboRJWckyS3cPnANoiuA0HP5ECxVpLI+POWeHqyVmrkTAzDpaDu8m38/EMuZn68WMtZpvoVuyCSm8mMbBnnwIQyW4teMboxJrInEblBAGoyNJVMJWrlHSeqGgoHVyZuSB++URoH1kV54ErbAqe8+LCIkFI2EiA56fHxySmm14RJ9kxSd1rHSD4FhgAEAGyWAuoBobc6ELXvv6Nb9rf/M3/Yt/41h/aaIqqz7YZCWZkAEcVtxMrhSVL4ze3ErfI6s3RTYUI1ufzTlJPgEwOcXounozh5ysBYF1WBsritwTG+T6S9ytVfyUwxE9+uXM0G55p3s0GKImIqi39iArz/WdgonT6sWOd9fr285/+zH720w8MFb+UkRsMKCu7voI9YZF26+j4VHKI7Q4BupWVNYPFXFxZsu0rV2jHsR4AvLK6pgvbDpkx9fSqJ58QW4Xd9mz1AC4SSBF2wgFM2ozU73cW8CjBDYGwAQT4kytlqROAF4FprIdMFgeRFwRsADv1LOrzgrYEopZzs5jbkQBWjd9iTmeCo1y3iVBIY6P1G1+XBZDnEcDl3+NYQXYEEBVkbJnkILtdNZ/lVJwPNFSsa1pWZQVhfTqna6rCHQnoovlONtrXie9/MfcCkBJp3iLwXyF+ff3Gvq8qBewr6g2H5x993Xg93B8z4ATAjO/3HncBMmlspyRhMScogefS/LTzNNhGwBWygiFDiCQ4VPOwkhV9fAHsnvVICIMUPTo+tOFESYHqsQbytk9/CfNgb3/Pjo6PqaCCdYhkOADCeA0SiZBxhy8zHGo/V6/PBslU+G3YZ45PICnd46hvrm/YytKSevEFUYc+kJD486q4w+MjErBY+6jmKOdryEDidgFE45qWFhYdUB65nKRAYVXadezg6NCe7ezQFqk60ZO8CiCHtqbTYfKhwGRIVrdIbtFvm6B/IEhtVexFxTP3UZfl1hyXRDK+8CxxLCjS4DOosk7PG/fuIDcrgh3ALMlVktMBsvq+kYAhr5yXXUESTnWcaIm8T2+sSwFNilNiTFXUUrYscEnTSE7wRaOKdc1lVbeUCWKBCMPv0DxNiR7JVmXfJdtCfzF8zMqSLkiUmgGo7Ke8fvVvJiHokqNlJXfcP2Ui3f7Lp/GqHpdjPM9eXPr38Pvm9QJO/VjjXJnATxXArQZJYMpXRhV3AUZnf8v9BimwB5ym5+dkAXdoT8BDci8JUO6fqPiCzRiy4g+tRpC8ger4zY0Va7emdnwMlYCh9fog3XAkkRSMQcD1sUpQQD7IDJBymLisZoMPNppQhQoJyLADO7vPmNyA5FzEZEg+hi1R2x0RC6q+kroBzoM1i/gR94fkFZjMlaVle+P2bXv9jdftjduvM1a88+kd+/zTzxiz9kcNOxurGg/rTwknI44Dzg0bgKQz/ExJaJcvVQUhSCetWbU2EUkM20PCIrU4UVsTrFnJzGq/BHAv+y0bBj/lzPujsoKu8JWjeg1PDuPKb1dv4Bou+gfHug9wOORFcTz1TZUCD14n8YT5A6yBUqjqA889lRV9jinIPVEszrdpjwvyOJGYhYPLWUA1ruj3KzBX6j8uVU6DGsersQcRPzkZUvdbtSOC7Ee1b59kMIjIAdQq+qdsoYV5wGrpyZRVwMenpzbAs2i1iAkgcRCVwDC7K2sbdu3mLdvcvMK+0Ey8whi4XRKvFcnELi/qldBa59UrLP205GQklSD/S1LCyP5xjKuSZ5SYHP53xKmJ2E3Jz/583NZnQjjs5JwYPpHHSmJSNWYml7UPOHbE10kt5cpMThK1HiI5jN85n0X6qUUSiDr1a8Z44H0ipjDnEaepAAD7cVQXs+8rKowZ64tcJZEIO4Hn4RgTfRdIrbuPj3nOnqleuR17Dp+h2/hQDlBlqfrAxlMLP0sKelGNKvlpSD5jzka7IlWzEznT/Y90XWg9BsoSiS84A/AdVKg3YMuibzDGBuQejUDD20tHtSoWoOZ1SCJrmNVrVy2nRAQrbtbnMLahrhFzUX+P/rtaY5IqzsoV7H9MO6ZkdsU40UvejxRFIL4fRS9mvIpiC6y5sD+4TuBVVEHAPHAyVL6CG4w0R8vYJ/wKnVOEWVa5kc3Udce4cJTYek6VstEvl+sWhQ+xZ7tNAtagz3uSBOezqniDAA61MSWp6KI5jr68M7rpvpD34w3LlWIUXxtUqYCKReY+kyYHl4vLJ0s2u7hvXy+Y98Phmap+eXL4dRob/Kr+v5oLMtGa1ywa8SRKJG3+4If/1X750efW6KjvLxY65oLWpj+HZDSyHeBcWxB+Nj4L3E1mkG+v9f9N+JSbHb9k/y3byLTmilfSHlL5W9jJ6h8jZs0x7qySgm8b+UqKhL45p3iuP10U32a/eFYCOhK2SP1G0QbtYcZnvjQB7DjtLAmsGTEvtr7oZi+L4eufvYzEjfefe9zq1lc5fBnDVtbWcz2tmTddDn19ueO+/NRXbARePuiv2AP5TV1OSQDL3NW+6tkpRYXLC11THTxPM0zZPNn4ykWIityU/sy9Tw4INmw4BgBvSO5Gahx3LDhf6inEDLjJwHfZQv45oeteqeg9cEPSKcheHiuRwrk3RM7AwmYk4ljVyMjYVNAPYw0HnPJV7EMBWTBUAC7Q4SbgB+DNJalYlddUdjTBkWaToP2znV3r91H52nIJvKndeuUWM7QfP3xoCwAHO5BFbtrVq1dIKKNXGgACEJWHB/vsZRtjnHLHINfSWSRQCKIVPXxBtj55/ISfxT0AlEM1LQJz9jkCKLm3b3u7ewzQUYWL8wHsgJwgCGBcZ8iNgSzexXtdugqBCADOyThXodKNT0EvnCnIqKGKd53XhoABx+j1TxnohHwx7nV1fYVV06ikWVlb5fvZ/w5BrcsV0qEGwegSL8dHJ/b4yVM72NvhvAChrA24QRLka+++TaL9Jx/+jHMLFZMK8pt2ZXubjhvGHhnRR/tPvJL5nMC7JA6KjOPkxtXYrLk0cXnoWgVVPUAO4lfz0yvzJpJZ7nRXCIZiLAgApzTG2rUnMs/BpzLgpqOkv2s5uoCXE8ECKjzAJ8CnSgVWJfpp4pYZKHkWfUj4SKJawUIGTjxILhziRLwEOegZ+BHoRVZuIj7cMa8H525SRJin4xdbH4P2qk0s31lEvvp0JLO4bA6BpfYCk1GoBoD17v2GlNkr+VBnz3WIJGPX9sxXSWrRtIUNTcCW5raAFoGcsDMMuH39SrpT1WoILHHNkRyhSinP2Ia8NPqPE4hDpZkIgPW1FXv1tVft9duv259+78/sG9/4A4T9gH35PUJASKnMIGo9kEjkTXWXiFAp/7UgFksAqBLh1AlgvZgeW+2RVTOlY1ebHzIJuCnWQG1NxviUdzHrHJUeuF+bf4CAUwrisV9Ux0NSyt6DyKtAgvSP+jLtR9oT4l8lN41t0Ovb4f6+ffSzn9k//MOPKdk36Pfslx//gufd2tiw5cUl7kNIflnf3CBwt7Ag0hcAAyo7kJiAZCCRVwBtNQ+gJiHZNIGQIrwU9MPeb1+7ZlduQIp/VT0HMZYk2zSsEaxViR8HPmO+e6sHNy9J1ikAFx4zwNOycoPniGDbwVU/8dygqua7yM7E03Sp6tTR3W2ckzwzvk6R0FDnHtyDqU5xt6Oy0WE3PZHGxyts6uyKyfOzSuom2ETjXZA/Mesj6NOw+DgGfeFrtKZgVq16KcZb21l19ofMbiaV48yyndwjvCIz7G9+R1xP3HGxA+Yl72tdtqpSDVwAL7KPOg7B/UjKinXolaK4Hh1Dcsr4HKqcksRYIQFfkp+sPO12CNjBLxNp0E4Vg6oQFgmLRDSdR1W4ICmPjo/s5ORYBGizYb0e+uoBtJ3aYCSQHWsULULgw3QgiToa2/HpCRMBozcW/Eb4WiBqIL8JUoctBLyCDX6bqvTHInUBGKMKyEFgHJc9PLuqGoZfFXYCvtzBwYEdk7TW/UYSII65d7DP30FeQSkCw409Bf+yHyErHAU2s9rWjMmCu7u7VFfZ3trypC/JuLK3HOQg3Q/A/cMeMQkJwF+rTV+UVcUghCk5qZYuIGIwfqx69uS06FWH1YXxxnNSr+Lcj45VmEOdGz4sepiCwAg7XwJKIomiv2OuMOCaUpSiHqSe4KKpFtJ0DvjH3lI4QFUCOGxhVSq/PE7qe+pSw+wpWqlg02KpAmCxpkrFmLIiKSeecH8q6JeQbY9kiUhcjZUvAFjnBJCqZLKW2Vg+X+yAHEsn3JAkJrnbSDrzygQSH7l6X8mpunbtNdEeoA5+O+nlxjeUn/yTyYQmy5l6HspPCpC+A1LR+yNGH2Bnc0S++jMtgcDsr4H21A1HIgpUmZjk21HP7Kiol2wxmzVyfUJCGWTt5uYa+8j2e5CHH9AuDAdKWkl7U0NVqtH+IxSNUluGacNbBan9ENYhKu5F6i6SgMUaOjw6YryEtSoJWJGZtA1OQAWpRKITLXW6XfvGN75uf/H979s7b79Fo/7Tn35oH37wge3uHdhg0rKzccvOBlr/7FE9ndIf2NzaVuWfy0HDXoIEhp3B+GBmhpJ5yPtn9RGXzywkW0mwFl/hJ4Wtx/WS4EZbjNTKRPY+KhQl+Z7XixInnfwonLPY/bnnkGiXvcf48BojFmIpmBaP5oBI25QsF9iG77URowQEEf6ALIf/vyB7clW6SOYgj9I6YcFpKFBVg8Xk2fAHl2JO68pXCvYHxgZnJGpJPHqsAPL35PiIc5J91qMFSEMVnPALiZEQy4CMd9tW19dsc2PLFpYWqVAT55WfILXUBESHvQyfq85+xIiEPZihiEUusaI8DWDhf4cKQWGD6Y8X9iv9Xp1YGQcrYoPSf9GI0rl3W1hiWGGLs4IN8Rdeq5OxXi0uAklCOuyvymp+KdvJLio5mpWcPi9on1E53BKxis+rZ7BI10gmZtIJSEAnLXMwmwkWJeV4UOKtI3BbJFxCFjc9p2yXqQwC28ln7xLKToDiXdFOI/zV8BNLkp97hychjIeoPlYshHmEGEL+rPaAZiTaoTqV/YLxrx/Nky20/gLni/WoBHiNjfY/2X/t29rJ9X8ljfle5PtFlcwtlYc0FoFh8NypctUnkz8vHoNJtM7xBzlLJRLY9pDJ9t7QA/k1McZ4PaeM6CA5WS2SxbHvyBAFCRtEL+/XVQ9wEbBhsb8qaUvFLSLXmmo34LaQagfwYX1ewX7CDoisd1l6Vg3L7jEJCDgDbSqSZFw9IQ+JfBcnolmoUCjWVYlj3/81cpqF/qMkyUW6V2LDSEzwuANPVvhJaaeFveCDkAUH7hpkp9qJCIeiiuNkYh999Av7Lz/4sY36Q2t0mpJ9ZvKoJ/CVtsPJxJRERF9ASVuqQndPK2xazMnyGPFzTRWiniDjq1FDUwnLyl/OUWiL5xFKgcX5c+KTJ8+k/XLeRb7Y30oMa/aT2QfWs873EUmP4bvptWj/U1XnjLldP74+k+dSzNnq2GUbl/zAwl84/25rUtIvMCy/MgFce3ZpnQRGW+yDmQSeGZ20vi64nmrw/wL3+PKtv10j8PJB/3Y9ry99ta1Wt4waZo/jklnphXqVI63NxaevClY4X1v5UP0A/jsNtqoaKycpQNsMcEYPX1UYygmCvIYyvTKNI4cvf6n8JYhc7Oqq4NPn+HdmN0tOpSQE9LoygZnByawz72nB80u6KslLu9xOZDfD2QF5CsljyT6HI4WgfMzqXwTZyJKmRBYInlabmdggd+988pG1O4vWRj/PTsdu3LhGki9kf05PIb13yAox3pf37VWlaMOWVlbsytaWra+tEYSDs4P3QyIZP0MiECAFKshwzXD4UHGCql44Ryurqvql3NnSEsltPA8Q1qhWwftAFuPa8KXeagBb0cMuSy3qcUY1I0BHyGkv8rrwdXh4pN7J07F1UbE7mdiVq1t289YN9tVD1QquD5UyuAZcNys8IijySg6M9/7+od29d99Oj1ARyRxTks6YZyBH3nrzdfbb++SXd0hU4/lHtcDVq9u2tLzIawW5/ezx507IVJ2KcjWIjJTjHwGNR46xEIoMwvhkwTp6ZJtWSO33RALHknHiV/BkkCOeydoGmZ2DxdQT2wGEMhGDVcEulRgORTiGQfZFvK5+okh8QN8wAXwCFZVFCvAJ1Q8M1D0YYYY+5YIQYGjuKYtWiRRpvXuwG05JkLvpGlyLh8GcB4K63sjoLKplYlgjk7Hs0RNnTJU6cQ01BnieIayRFaW5ITDShoS7V8B41QUDbEhzgrilffNrjt50rMjt0FQNBpJjiixhcUiS5RxSKqzJqnhU2StRBHJg3s+1CPCHlF9v8H0KzDT7I6MXtgjEAJ6j+gNPKesO4O+tt9+2P/z2H9kf/MG3rdVZtOEA4G7TRgjUAep6IF2SqUzWcaBcw5Yj9mzxo4Zm/h6i6V6AOpUKAF93xfYRP0bwUAdtZs5S7xl88VY259UgA3y+lJfk4DSeHcAYBswd2XjtFd5j0kExrtkkpxl9m6NvoQPCU2OlDsAfELoY37XlJSbu3PnkDtfZ3c8/s//7//p/7OmTp0xa2X22Q/Bwc2Od54TtAoH0+7//+9Y7G9jnX9ynigJVK6ZTgrMCcVdEEJ+eEPCj5O14bDdu3iB4srC4aH/4ne/YW++9Z8vLK3zSBJITWew97rimnByIyvv4t2i7wFGJYCtAGVZE+Ig5cEBiONlTBz3K96SnVHNtiiSKeAs/XdrUkuCsJe3MmxqqjEjGN1kuWV/NiThkSSiWJFC4QrFXlJ+J+athKSSS4/fkyziorUFMJkgycRk4zxirUIOohhKBkjIQsgmr4hUaglLmOlVD+Pz3QfIhTat/vpOZs+crY1tspwJoXaXAQbtInsFn2NuLUqJFT18PeHPlfiajAyQlUO/KCdhzSASTYFOFZTwfvD8k+FjtQXDUQeeC2BamPDHI5eNakDwTRDMAdqwdtM6QP2hOxCBB8JSSzkFmBKCNnn/wCddWl1lFCxALla94HyqIcQxKG4YEMnrzdru2trpGAnd3D2StKnvV67NFnww3Cn8uJKtRHQG/jD06Fxc9WUh9BjEGILTXVtb4OwgkjBneF+AIyL/pWL1/8V58YdyxD4HIhi91//59fu7mzRuGvp4ANOHP4W9rKyv0EUBmk6idTHkcSl/Tn1OfYvUfhMyzrpcyir6vwqc87Z3wenEfSGAhmQ7JahL1Sl5hBSZ7saqCCv42JLSxv4rQR29AAPRZBjMUMlKc4XYH96+qUfnFqjLTYgl7kP+mapFAGfPa1zEE7IedyLaEe3OlrYYDp4U6wkwFfKqP8agnFnzN96F1ct9A/qnscxBUZRWvKq9zBVG8x7FOr1Kj7pJ1AFa7FDgnA6QPWVPTQLFWsZerslEVsS5xWdjLuCbnV3NrELdvIuEjgSQivDLBxa2vDyejDb9HJTOhfyTI36YI4KIKNJ3bZ7nMUQCpbsn8/LQIJanlfSAxB5EkgT2VvhrmXBBVkAFtt21zc5MxDqrckJSA9ixMIPG+kKVNxJyi7Kv3yhXB4tL3E1NfXiZmdJVkO5mQoMO1w0bguKiwx7oA4RsJGBgH9faWLCbiSyYRTiFV2rbNjQ1748037Pe/9U17//33KF39+MlD++ijn9u9ew/suA8JaPQvl98vpaUJ7+/ateu2sr7m60lAP31Vvw/aXFcoEiHgwsA+L2l7cR8txLcLrIqDz4tnwerE4YhmKCTnMV7sScsED8nOxkYG8jZIWtn33N831nIiY8PPiL0v1rmreIWfkmISl5ZPW3HyV2PmZNIxCLGURJv8n7z+Y+9UyxdeqGMRqkZkj9EA7j12znOlHozI5y7dmtI9ArnIPuqekMqkGhJQINJHJH+Pjg7t5PSUe0ZUTjLJgdLeC1SiAKmP57kMNZmtbcYYaqeQ5VpzzCZfxp0JJ9PDvyk9hcKxzx6Juzf5fQmwTnFdtg2lzxVeUfhS5botr6gSw9T8qeQjJTukTyaXxZkkXZOTVk5kSqEifAzFuUzsQDLneGSDfiSPeQ5lpXWZjsd1IrqS52RCQkNJZvR3EhlEL1nqWkycd2WwSF4q4sJU0VoYnBhTtU2QbxQHD9ub5PLDbif/PZNOin0ipndSJzYa6gbQYUjJ0HpeIQms8aN7LUcw2eHC23VCUfF1JoFjzcmIRy/dmDXRaspH1dU+UMmek8F0bl88/jzLfQfHDQnjmJ58nVLSIihpU12Vi/bFk8rUskN+CLCrILRCbSBVPBa2MB5PJKnFuEqNAK/mfTCUqwI3CDIz/Jxow8GED7YTcLUC4DckcrVuF7xXs/qyg3hH318Rg+i/rHYlWgNR3R22JifzeNKV743wPZiYSPUVp+Ddj0WhSbRA4Rz0cacKgavz0Ed2sj4qycs4h4/MK2xxfNwjnrP8svChJLeuPUJKMmEPlMg0po+J5MUf/ujH9vAeME9hVgqVInGfG2wlJtJy8H7QXVXDD3tI5Ag8WLGh1l0BixTrr3yexZ9nfqyTdeFLRkyZEo7OOUjyRQuLDJsUsTyTRyJD+KILeY7XMqFbkqW5YCBTAtVq5BL7LwngVOWefO/SgFVSJqqJ3u7P6THV95jyRvJ8Seu7wh3k9847Tv1v5xGrFxCul45qeY7wb8v4opwPEcNIlj0tLT+HK5d57FzugXoDx+Kiwbr0Wl++4bdnBF4+6N+eZ/UrXekLEcBVnLOwfhdfwosTwHE8bATqYVQ1yzE9C0mSlO0iiTzJR8LBKvv/xlGqwQNxiSbIK2XaRf8QnQXnDrlWgYyVEEsW1kmcCDxyhYDspgcC3nND0rDIdGySQIVk9OrKKkE2gFEAunAt+3uH7G2LjLvRaMLeju3ugt1+7TYrPx49+MJara61SNh0GKxDGhlOESQGz/pnrFRF713IOUEum3InHZCsAAyW7Ma1a5TxA/AJhwdAHkjb45NTvn792jVbXUN1lyTeQEo/efqUQSgI4Mh4J1G8uEinFmAnPv/wwSM7PjygkwXnCxu2+tHEc5HjWO7BjQYkvvAs2uznC+cYsoqUjp5AShugRsOuX79qt165wWcFMBGVIRhnnGdjY50ksGTOJI8L4IPk2NnAnj7bIcl9cnTM7Fr0cMZ8aXeW7I03XuP13793P1V1Rw+r9fVVW99YJcn88NEje/zgjgfmBWJdWwryy/MKUBzjpOQMATm7wOprpxKA+L4s+ZtiHvJ8cuJw7XgZclK6lHaR/xAABXoR6ToDbC8J4AxIBKmc0MQU4jabqBZEtU30/VF1CBx9SdSV1b1eFUYAHwGEqp2SQ0YwSMkWqigOvZxi3cpbr1QjczZ5oMgx94ArrdkXIoCLLdDX76yVC/AW16gqzqQe4CoGHH8nSEkWudQc+6g68MZMeSJSCn4RrLEPL5I+ppCv9B5JLnPHxBEH9QmMD4dcjwDccc8AbZC9H3MN1w3QG+tuobukNcF70vNH5jUDRVT/QtJ9QfYEwCSGHtKCv/M779kf//F37Tt//Cd28+ZrNqUMdNNGkFinZJQPfhorDbbPTB8610/M9D5/ijqbebtIff1kciyeT5DK2U2NgEEE63kEvmxPJqXP38OSxa9ha8UVJLovHYXv9XcwCBWAArUCrX+oCkhKEJgD7JjWjgJVkR7ey8jtWpwPdhrP6/jwyDqtpq2vLNvJ8bE9efqEFXw/+eBD+/GP/sFu3LhuW5sb9oO//4G1Gmbvvvc1qil8+skdXua3vvUtOzw6sQcPn9jb77ytvuYHB7a+sU4J/ps3b9rdu/fti7t3qS7x7NkOX/ubv/l3vHaQO3/w7e/Y2uamnYX8PkAYreS0b3MOeKVD4Cm+bTrxIVtVAnMCuTxIdlwrAnSBBgEcOPzmAc285513bBEt6fJ8Cuj69Pf0fzfp/z97b97kV3ZciWXtOwooLIWNQK9kkxTZTYrSiGSLIkVqbEszluXweEIfw3/7T3+dCYUjZsIajUcaySYl7pTIJsWl0Y19q0IBqH0vxzknz733vapCd5Maix2DYjQB1O/93nLfvXkzz8k8WZJ2jpsezDTPD03kFOKgXxkvu8cArfgr3SBUwVu9E+8VDhL7f1ZjXiGxNqAse41XYGPLCCO6MqI+QkGLFVDWTP9yL773AmIY6Kx7XR9M7w9fu5SOC8J5f1ktob2hymESWMwko9aB8E7c3SedHFj7NJJIAdm7o3UpUlf9bi3vSQB8c5NJa6pWVfWXK73cmwykBGfhIFRftljN52Qntp1YW0nzrkoK2FbIRS8uLsTyylMSw+irB7UVgExQcFlhghrIWvW7FVio/nEgRmHzSbhSXWaYPnVNThEAACAASURBVCN65uIecM+uOJKM3QAT9AAKbmxuMaEDYzl3cpZ2CBLRrmQFiYx9HM8BEhl+F5P7xkQOY5zcSgLPAYl5HMs0ukxgxL2ChAb5hXu/fVsE8IUL54t8syuE4GNilbi/MMYYZAOSW3B+9wMlMNj0X8Z54R/CZCIJ0FXZlqzHOOIaIIQAKKrCGuMSKa8oUBwQdCEH0XtwF8lqAm7lT+S6KqRQViVlby36KDk3Wz+JtqvpS+21I+JVa15V3fq713wXj0oCOCuUnVBQKrqOkOSr9kvEZL0HXVd9/9wTO5UlvEknuU3QGgmfkBcG8ErlEFdRZcVb+lfDY0puQ+UaKghHkDDJzUvOLVMsQcCj/QgrTfdJvMo3cENQJQaa2DNYa2CZdqh6EIVIb/fa6hnWd1Y+byogBA5L2YmkKqqvsrJSpLfss967O5XWajSds5tUWF2fA/pBlklVqx9USaLHZ/qzvFH1t2V/3WmoHEGVZ6tIttru+v79b/hm8N1IFmcfR16Qak7w2caK3DS+g+sLvD2Ize0trklX6OMcrkxTn8xdkvFUquJ51Gv7woULcfr0XJw9eyauXPlITE2Ox+raSiwsPKBk9dbeYOzsD8fBgMhp+LtWAoGqCM6HnsAkHijhKnJBwLx8fic+0wdIBQYldErhxoAmpfdTzQnPgf+YtMiEGCW7KvE79yMqT6mnMMYOkwg23TLxJqIRw6qSu0ZbqhLONi5Ni4bDgHvTY68fJzTVVVz/7JfpKkL9qYo3JSDLN6pxB21EVuN5DPBvJzD4UK+T4tjkHC1+TuNPaO6WmaXxyoQmk1LYV0AC49+Il1dXV2N9fa1Idev6uFeQNSMxPg4CeFSqYFNTVO/CfDwK2Pa66g6VbWzrJSg+Kbax58a35+bzt58fYRerrUhvsG/X62KrHKpJER+rDaE1OxXb6Rxrj9N7Q8b86cswySwrh2mDsoCA2EjaCXFVDXmfPZ7t15hMZwLRgXtaK5HN80IYWPd+y+yyD9qpZq8KK/quI8SsgndVZSa80IyX6uLm3TVE/HHksudBqeztrYuyX6aUsMxm791lWyl85Epn/5lbTOd9GSORd10rWVQIoPNb3cL3bX9ST6e9zwoCWl9JVrOlk3G+ulc6VreNc8sR4yLUyMjEAMb92f/crUtsD9pze3+ij2mp5QZXamMGE8BWJTSBhmN4DyBHUc2deAWeB4laJIj2g8Ub2CN3drfZFxgYBcwrZKNZuUz8RhieSWv7gZWgls8h5TFVXhMLZEGIK+I1fiJ0HVBB7bHGwvT3U0Gj+vdpV7NwgAkyVCvMNhxFmSFbg5TkOfkcVKhAAgX6LGdCFcnuJIDv3LkbX//br8fKk80YRPVvLgruqyycru+c/haTNgZiZHQ4pmdR1DMYqyur7PXrxKM+aXcUp/h+CWDb846Jd5SbRPWx8FUuWZOELghADIF3q/1X6nO/yk+71rhkyh7XTY5uP6tzuF5Ze4GkxR2XK+ml4oCtcS5JVo1iXv8a3fs5+ik7NvSYweg/o8906F33L1ESSn+5Ee6f3z6EMIb0+dk6RP7R/q74Ddvtmhteq6+P3qPtTfxy9/n8Wx+uEWjQ7w/XjT+/2w82Ah+UAH7mxDjmw1+eAMZmASLCVVPtswm18EbgIJkVuIUARuYXnJsE+tvdIf8uYwfQD8CFqt6qwYcBzQoaVgX3pCYceRA0RJUrAtiG6KI8NDZSVTYWUCGPH4JzhexmVgFPEwAEebO+vhlnTp/hPT1+ukwydR2SgdtblJQFYczjVp8ISELG9uAgwYYL58/zPADR0IMOxCeqercpWyhyDk4csnYnxsdYIXZiepqbKuQ+ATyimmxtXb3qLl68EOgt7GoZVOM+evSII4pAj32gtrbj0qWLfAZI1yhoXIuFhYV48vhpZpbLeQIRBUlqSWbjHUrayFSRexODYAIAgbEByQWSFwS2gOVgdvnFi+dJqADkM4ECh3JqaoKZ9ZJlFIhtUA9jgPtDJfONG7diZ3M9BgcBVIKQGY3Lly/S6bl/757eG+TDhkcFNIyOxuzJGZLA9+8/iPt33slAmNHDkQtPj1Y3Yx7UBDuVuO0eZwnnljrW/Kt9MTH3DQzU69QewJKG1HpghmP2eiUAw38rkN8/MAFcA1xVvKe0Vr6e4lSYdi2Bdjpmg+4Zqgp8BAyWqVM/mnb9ZBY+Ceoh3g+rA7JaXH2bE/wp/bbcrxE1JTU4rU5cShrnmpZzlIBLvqLE3yoxmKRNiQcLCNRIHTzDA9b4A/ySbBUAKsvSY/2SJMC1QfxkbyB8h9m0mUnLvk85fbSe1YsXoBX6tSEBAgGJSGH1+EWCAyQ1CZivrrJ6xMEd1qrBHKw3AvKrq0ygQMa+SVQGY+hftKtsXMrLDQ+TSJ6enmAQYxIYMoKvvvrRePPNL8WnX/9snJu/QLuzCfKYIEKCMC0BjCsRRKhvS0huS/m+DwK4U/WryVhtRp8APrwJtQRgf5FKYvL4PbMSir3EHz+wTVche4vrn6RmvtgibY49QpnABvIYEKdNkIw6pFWVHc37S0lbrAkABErSWeL6mJ4YjzEk7mysMyno3p278Y1vfCOePnkaX/nKV+L03Kn4xje+Ho8WFmP2xAnOA4DHsPcXLl6M9c2tWFpajnPz85T3B9mLXuevvPIK18hbb/2Yc+LqlStx6/ZtgsD/67/9N5y76DF/6SNX2FcaSUoEfkkKCpiAfeGb5xqpYBiGu/ROapJVbEMJPhSCF+CTAb4qwcYAsSgrGLBvwP9ngYAt4WsiopkD/enwzADY5IltZAbfJmLooSQoZ1ttoNl7WSGOTD/nHqe66Zos5LnYD0hLwFZsXEVDK1CiedlJZkj+hdBIp3rG45gJOElm2b60oFipkKjpDrpQS6h3Wa0CyiXsW7fOduBz2bDal/tArX4iMMEeeZlR736IZfw857KHLPc6SahTMg4ADQBqV55kVQbNNBPVRE5gfWGt4HpsgZHjYGBa1bqSF8XnGFv4HPC74J8hkWZiYoz3CsUW9lwHCYtewJtI0Nsk+YrqVRBuAM/xJ8jP1ZUVJmTgh4Tv3i73AbT7gL2A74Zr8v6SOADh6ipCkDi4Fj6XYsAQ7wkkEJL4kLB3Yf4cyefl5eWYnUFP8CnuOfADl58+jcWlJfpgeO9UYMEah4T02DiJ5okxKL+MB6qV4V9w7eeYwkZJfnonFhcXWZ145vRpjiV8Ou23A5TbQ3IY3g+l6UdHqegCqVr3swf5gDWkJMlRkrR4TktPUrZ+ZFhtP5wskzGAiDJJY3rd4Dj1kZaNAjkJe+vvi0iyP5dV90kIuaqXawFgKcFTyB1CRlCJVAYxPR4mfmwIKkiTRArxzq78nXcRqQYrftH5FY8IIMujXNXV2YtE8rYkNL3QTEAx2SYwW2sC1/CeBECUvVzZMkJzDnMT/hz8bVbvYg8bGYzxyYnYQt/QjQ1VDFFhSDZgB9XDJFaHOIfxfY061qLmAPaXUtWUSR0E8OlDqh+f5SZlqjQG+n2Vqyy7eFHUqEaJ77PYYRDvKV+ZvSgt/8zkKys6lD7ZXQJY53KKUkM+4de5rxvsFhitKnmOb5LeqK5Fe4aZGahyoH/4VpH99NwzGcEYZlC9rxEvYk6jypdSlJw3IuL4OdQ7sppLVV/ylWHPkGzC5MBU8pCyEdQ+0gVCMsmgevei8h724PTcaSZ/YZ1jWFQFqo0XScnbe4OxNwj7oj7DsFlYo/hvDAkasDvrsh2jrM5HP2TZTe1N8hfc57pK2erdMklOrD3nI6u2ssUSpxgrspIAQxJvVl5rb1Xc5apjV56xryrns1QOtI5qYpb3ScWOtZ+n3nvXm5Qd8MaVMUN7TAvw9vZYLZHs7+vEkIaY0npNef8Esd0KwGB4f2s95N/WPDzt/50wNeOpJFbUv1kJ3FIR26UcOZITnIDkpCcnQYHwdw93xAuw8+gzrz7IInDaBK1DY2jw/hiSQTGT31F9utY+p8PRf/TioR99zdZ2Wjmg/k4+zGFiub2IScOO2+J9ItGpdOWqzWJSUMqQy0DzMtyK3LqiyAm3KmnFI040S3NRiV7qZ21b38a9vl8SJR3yJVvT+Hc5kWRb6zznv/O7SvCAD5MtNvJYn7sfAxKfSJ+snNdDjMelPLX2A4+h9zhX8jpmToa22IwOEe97TqUQ2b8kMZt2TNrbjnAyvTGUSu2aSFL8Z62eDj4oP8H/pTeb98I9jzYGsvFZ4dvbj+krYS6kdDWTQUiOVtUZ7tPGCrJHM2w2MYQMjPRM9bm8lxJjMO7T7OHEKoCMcvxT6ZCJOQOU1pZNFbmJvZx+DvsBS9WNe/I+CF3gl9jRUt3JZH0ShyKAqwKLEqyQEJ+9h7PHsXxGJYdxTqfdluR92tT04TzXyljRT4GChWLO0iaBRTOo6k3CK9dl60vhOvAxhY+5Mj8rtyFzPzYW715/N/7yr/4qlh+vs/8v99yh2n++wAfN+lES92AMjmq+7e9I/tn7eTpHiu760LTf5HsZ9tbZOWT5ur94VvxqPw3fmJgYjbNn55m4iWIiVD9fu/bur1wB3K45/73/uxIb563blrXSz04esJ9tm5IoX+eh9cwVH60f1uhVe0hbjdyeon+cPqv7zuFB79qW93opTSz+Hoc+6+P2mvJXauzrfYC+zpjaUhBzBAmcMW7mKxTfuGx6va0w//kMpOxXeIjnX/21G4HnL/rX7pX817mh900A54zoTowWCjzeRDyLALbff+gYP+6ACCJBBX0Drd/IEbPMYVb+cXOVlDMcl8MEnYF5nAGORmYn5/cKWJMBmclAO542vAoHEagJICzHZU8MSUtLIpoOb5If6lMsaWQH7O63C4JydvZknDw5x2qOxUePSQAzW+9ggHJYcFh2tjclBZQOJs5/8fKlOD8/T0ABhAD62T55CgIYRKdkpHE/E5OTlCkEKXD2tAJ8AAgA9a9fv8kKYlTSXrxwgbJODvweLS7FwuIi3wYqgyFVDTcfxCmCPxPAkJ+GBOnjx4/pBFtiWgDEeu0DzHejbGIFw+g3CTBtIIZArA0PSUYYWXnIQEzJ1jOnz1ICGg7f7r4qfQEEEqzNfn2u4nDGoatXkPUHUvzmjduxsrJOkg0BFBy+C+fPcezu3rmdUtV7MTQ0TjADQOrU9ETMTE9xDBbu3yCxka7BkQtUAMTRa7cAjckQlGOTFOk69gn89QkBr4yy8adkegHGDCwquADwBEebsuAZ/NX+QrWPkRIWqnQTl4GJbBMJBh5ZAqesTRCMvEZKi2lNOGB0P71avctePEMjdJDtkAM8QOCys40qVoAI6qum8+ymvHQHV1CCAnE5vQ8ThM6UTn/QcWSPAJYNKKRi4X6PsG+HXqWAYFams98jkhFAqCN7H5Xv2Q8MmfsOBJvglNW3CD4SIOSdoNpsRD244ahtbUIqej9G0G8bBDmTEobjxMy0ekFubStQo+zdSEp5CsjBXAaxB5IYgBfGg/Ym+7giaQRECqqj8AMgD+TyzInJGBlJScz9XUp3njl7Nj762ifiy1/+anzyk59CPWtsAcijvF7jhpfBPui3vCmjV9fNswlgvRn9dB3sZl2V9WXarb6kQjIdvQQzSDj2wzJP+iRyZ0lrC5D9L4BHvXMNDcZCn2KOqA+3pM8MupHYmZgoJBHOQCJnbzeWHi+RGDp75gx7ib79i7f5nqYnJygljp57sNHX3303/vqv/5qgw5e//GVWGN28eZNVhZSBRWLP5DjnCeZDDA7FyuoG187Cw8W4cfNGXLx4KV548WrcvnM37ty9E5cuXSJhBCnAF194Ib72B3/AB3785HHMnTkbw2MguVKCzTaB6zFBWNqNVgLavSIN0ArAaAPVCg5LAtpgG22AgdRCABvYdEDdf1vVy2jfdIFNiBYdnwdwDDYpkMknbBNJklQ2dlFsS1P5253PbSDaJ4IKNNaMgWYafgjG5QB1g9NKXNUkhsNBp0WdynPkSyjjXQbM9+iqnGattRtc8xL5DU6BzOhvz+013V96HdC1yrXhqyaBlDwj4EygAOSWnVzUgEbpW7naVKARqhAEzDDJgucQiYTxI7EMGVECQq4KVuUtJihl6/h7kFN7KU+q1gckE0LVuiAwcY9Ya7hH+EHYE7Genz59EguLD7nW4d9sUL5YFf8Co0D2btBvw70BjFGV4I5sMn2u2u/PezrIU6iwoJp2dW2NI0sSFZXJSY7C7rg3Lnw+VH9AohoVyPguxgr3gH0Df54+fZr3hcQRVRMrSQv+Nq4H3w52Aef1D86D40AGoRfv/fv3SShBkQDPjz1HLQqgVIOepNulZ31/jDHOqEjDsUh4AiENEhv3p7YowWQ/3P+TJ094TZGNOzyGQCbeG+6P1SCaU2pXMRCbVMYQCqfKQM1zzpkkGE24lmqmlJLnfkS7rn53uFePEfZnnN82vgLJ1R+jP5XtRFv/w8tJ4HLav5I02JBnXk9GodvkNae9HisBL+uHa7mq0HEIgFfMf0ktyj+HxDD2Cyv5yO7sxcHAQUxMYR7tx8baGntXg1Ek+MuTS/VELVlUwTM8MES5aMoikwDGfEiCvqnkhK/Hnq1MPBCJLMKuVi8xaQ1xTc/uOMlSa7IyXy24LJA+ieCh2hdY5io3l2xC1CYai4w3aV5JADkp6SdnpaZlwtmXO/vswt9DogXWNSSVqUYAfxlKOdlrkQBotkzBPeMYVLqqL/YW7YvWKnr1qqej2vBM5L6QTTncx5PKMEg2QfIJ+gyjvY36t6J6k9X0SdyjBQ9AYCT0ItEWkr5I1Njd2Saxy5gLiRvwTVE4NYCkkUkRwBsbZLNgd8bGYd+kVkL7zfgMakQipbleYOtQ/bwFiXyoPMGuqAIZ94A1LhIW11TVsqSu9cyqIhOJQaATSZIj6lvpSmSw8owzmsohE74mnAoRm36s7YTUWNQyyUkr3kVbokzkRjM/M4HI09KxheZfCVDSpz16L+UzZcsYA+SH/6x+5lFebI8b6h2SBHD2RZbMviqrqYSQ1dZc69kL3esPJ9LzKjZTRT2S0BW3+MdjUt0IE5l1fRWm9ghfQOPeeNuFXM8kt+oepUdUfcD2dK1/U2KC9Nv1RtrK6KNG8hjwv+u08ovyw3SVzE9IAjgTV5petephinisqg3wXmAHbBOTeDT2obPr/42K0R/y/uVYLOMNrjWcy5LGeXe2MbJbHoXm2U3wNvK8eMfADyw53c7lfhKhTqv3TOIhE4xc4cmEIMr66jMca5KWPlYSiCQkDdeZ7C2JQI5nU0nAWEN+7ipUn5s4Qe4H5T0VZYzEKpL0tj/NZyhTMOdvkkdW0MkXr8FreszXKlm1JNMem7gl/U35cmyJlRWkJq9kX5Qg4/1YigbZOTn7XxO/dKKICWOOX5KgITUI2ziPMfawARZgYESAC0Um8gJLkIoHVwbb8OAdqT0e5zUVFeTjYO6qv61Q2kLM0bew3bX/ni3zfO85rk64JIllAjUrzj22qpoGBprtCvBMXCvoo6ykLvxQTp2FJkpKpKeTlcQmyVRNrORN+t7pF+aAF1t289bN+Ku//pu48c7tGusVk1sDf7+rFhfmtTKxCF8xAez5JLWLw3FnwaGONkNH/PaYCLX5dScC7oAXWp8Yhzc+86n42Guvcf9FsukP/+FHTAB/FoH8Xrfo8fD+WWxC80XvacZrW4LX8tNK4kLsBl9RVePywZy80x2DztrN91/nfdfXfy+uvU/6/sok8K9Y9duOecHECharyam4Qgmmaj0G+XInT0Yc7EpVVElE2cq+uiWHtmTZzB4F814v//nnH9oROIay+NA+z/MbP2YEPggB3J0UNdv10Kl7s+f9EMA+x+FjARU0OYIda00ag3apbAbywNLF9SaR5PChfo+ulDEBrPOQZMrtXpuTKmdNJtXM4iOkwXqDIWBQ1SHMGs8dX0FlAqN5DVYCz8xQkhU9PefnLzCD/ubtO7GxvknSB+cDyQZHcpMBs4Atkqb7e3Hy9GkSwPhBwI+gGgG/5I5R+TBMwB5kJuRd5k6eirlTJ2NyalLg2upKvP32O/H06UrMnz8X8+fOBqS8mPF/EPHw4QLljyU5OxFb29sxPXMirly5TFCDPZiyvwl6TaKaGG9pbFSSUCC0AfqhClhefe2dTMcSBPDQWPZdTocyARdl/aua59SpM5SBplzJMOSoJwUqAKQcTqnIzEg0Acy+V8MgyCYIoIBYX1vdYF9gOIwg087Nn2Flzt07d8tcwBwYHUe/4wkCsMh0RtXM8uOH5f4PJxg4FmgCq1KpkeQVe8cpM9CBVP2zDTqaSdXxcxy0ugdJghWsmJXUjp2r5JiZPQ+HAEkGAF7lXIu8aYN7VLGqH6/Wkh1oehZt1jZvU5V/yljHdes6KokUCZAr6OyuLyRfOCjH95EsgB/KGKMXt1HSUvlRqzkcOAqAzWAwq3O4Yl09IwdGj2sHrAAAaTM85I0UXDvcx22Kem6RoJU4l6oA+20DwBtBL+CC9pZ7wVqnzA4DG8tgD7GqEpn1uD6y8DH3Vd0AcEUZfFhTkObE+0QiByrIANRiLLDm2V94cCAe3H8YT54+JcCP3xuoWYG8PKoqAJhTak8ZyyAGpqbR01nAJNYcZKAnJqfiE5/8VPzRv/of4+OvfTL2IE+NJFtk+3dAGg9yBUltlssY8i8lPHvP/bmOfT+hwmup4xZ3F8wx8ZHuqYI15Uvti26riY64S8HomYSUn9cz6kQEEQFM7O6x2zjA16WlRyR2YT8hEbW5sUliBeoFWJsgL1CJB4AY8u3X370eS48exfn587zgtWvX1EfwxEyM4s/ZWV4L1XbvXLvG93hu/hwDJQfX2A9g33Es5Pt3dgA+DMbK2gZla5H8A6LnypUrcW7+LG01AFaQxqg4Qs/CV15+OX77t36b9/Do8VLMnT4boxMT2c/JEUSC7qh3UmlDyoTJFpZq4BIctwBfHUuB7jU4Mahf+kbVJZ1Baq0Qrq+qVuDW37Wz6Zjfvm8PuIIAnuNZ/6ZnddWdwbCWBE5wrDNzE2xqE4f6xLhsWFpME0M2bB6T9nNfIKO4Xqh8qLNPCSrzOgbPSLykbGd7jE9fgYtW0SBta3PPh5ZRf6xLgFxbEhAcyJ6RBK7SZyKYWKohapKIe4aRPLKsXNoofBe/NymoFhXqYQlSijYvSV4k7vnHpG/pz5YguO/N+yT+zZ6/a2ucAyAk0BsYaxr2GeQubC9bZuxCLWWFxwEQdXUabhXrj/5MSuKBEIGPCCIGNoK9Plltrwpd9RWdpd1feiJ1GPh26rG7nf6Z9nzcI3wgrNTJMdh6+WdUU0mQEkkkqrgVOeWeprAtVGTZ3aMfCWAGC5CtOLbhY0qmDecCWfvgwQOSSZcvXlJSUxKWSELc2twgmQSfzH2J4VtaQhTnNMEj8gnJZQJSDQIhcRJ/x/PAp5WkrSSzUcWI+3m6/IRkNH4PUt3kEhUysv2EgSf2v8x53l1ntfK2EDFJEBq8on/T9A4UgZvfy4nE9ZT+FkKAFvArfpa3UFZ3tYkQmQjYVFC29kBLSZanAt2VmBRQqupb9lHd2+WYYjxM+Ig4yySHst5lx6lMMjKiHqFQJRmF74d1sxWjqEJFr3j4HrgkFFEwlwBup29OKo0s4H7s4z8yg6gwSpUUeNRZ3UtVniTgyMc2+6tJWIj3shdlz75UELqC7d6rNf4ppUviN/9jf9UKJBuczTNoL0rQsc4Lc89qg2H/nf407j0GWCVlgBhrCnMEY3ViekYVSGm7Taw4YQW/proAe+biHcFODdFvx1xX0oWJR7UTQiIYk0Uo210NP3w7SaJvpx1FQsk2GSrEb4j9MMC4X5wH6xV+4YmZWSo9CczOvukkWdALci+2dyMmpk+S7EVyr3pFgnBAOyMlYSCxltW2UKYhcKv7sroCfoe5CP8ENg/rHL3MmSCTyTkgm3F/VEEZGaHKFa4Dfxa+MAnnMSkL4F4xzpTyzwrgCvC3ZID3UVf/VrJR80d9Mb22232rBYFNSLT9QlUlVxNKyrwwGcFlqvlh8q39s6zirAp0fNYSyLZBh/ZT25lqCo45JOVTk2ik/YPke/EZnVSfvZobtkLxpKrP2QYqnwtz1XGn9wF7SMUeabXWBV1ih+Z3jg6aWEzfatRNct3wXR03CHlMXrEkivheqATQ4tpHnMuYVHvtci91iTXndnWu7a6MeVVucLKaiF5V2CLROWOJTP7QGDnZRFEF/7+TdK5F7j3RIRVjEsf1DfnUEr1lX2qTZ/p+Y/6bMazVxJA0hgSpbJUgEjBfZ0NumPSBP2JJY1bEjoC4k/oH/0t/C+fp9AdnwYOwh7qX5bv2PTM+0J7L43LdGcvQGuxWxXEMnTTlteL9OFvAeWxErMq/SUPdIfgph0w5YMW6VhYpa7NJFjOh7zVsGXz6C7lH+Hn1Ttt54tZ0NddJyR2yXVxzbYVzYjQk0HIM/e4tG835uL9DNSZI+O8fAIdxgqdZoYMY4DlUuY65NzA0EAdMulRFrH0ZjJnfsxNibA/8HjoEf5PgpATOqhDHueCEGuI48vdUBINryi5zv86VIZ9QFcGtaojHh2Q9FEmaxLzixzVZd7bt8EOxz16/8W7cvHU71taUJL+2sRZ37t2N7fWdLIqoBHJVWKkS1LQV7FNr/yANM9d2jwB2IvGz7Fnvs7L2jKIdYQy1/xw+qdZMxNyZU/Gl330zXnzxRcYtP/vpz+Pb3/4ulYt+lZ/+HtXGjX1S2J/JZ/Z8rwnHbs1T1XyqKk4ff233Z7//lgBWUloviei4XbLHgP9KBPA/Iflru6btNOdXvujSaioTHzIkyATFxEC9drPHOwqhZCwrptVub88J4F9lJXy4vvu+4a8P12M9v9v+CLwvAthOUufLrZXo7Ti9lJpDk6lPsPjrR25+tbrQxqnuZCZuU+qKBIqboKTTIpe5hYqbp/CFASKomgC7dC9DlQAAIABJREFUIQgPB7yqXsEHWb0oTzM3fqE3tepXW3zdyOQUqrqkOnMGL/H7klGXvY5B+oyOjcfszGzMz5+PtY2NeOfdG7G1uR4jY5OsdkAWFEB5VPWBSNUGJ9JsfGqSAL/7RCKoRkBHOWhWmiDrW1K9OBckoGdnZxj04zvY/EEAo2oQss7nz58jqMZK3IMIkLo3b96m445MbJx7bm4uLlwA6azKCQEYB6zIuHf3Hu8LctK4T5LRa+gnpL5xqs7Wj8g+gB3j1FJznxxXEIkAltN15sw5SpWKAB5kRTOcbwEcAARUee3/FCApExIkKABUkOqoAH74YJHgAz47ffqUZAsXFpqdEEDAUIyOjxLswn2wl9Y2KucgEZnz7r3Mi/fXxnFXFmCtXreT1gIGR522BKXp6DvTkIkFJGFFABfgJYFd9iXL3nxwbvcpv5hzFhFoBkys7mgqgB3g17I3JURIqloBUp3nkuZ08Or5aVkwOOEaR8v9JICXGc0DKVekbM8E4JO84DxpByQBcEmtp1xVSwBnoKfvWCLaoXTxd4qFK2DsEU5QnuGI15FJIu6hnNUhtAOu5s41VPoZ04yI1Njd2eN7MDGuNQoCGL25D9QfOUFjgF8GpFCBhSp+zCH06kaFFeRC8V5AKDLL9eAglp8ux6OlpYB8O+4JPd0QzC8uLLJSDMGU+liqWgfyopNT4zE8gqB/IIZHANztxqm50/Gbn/ut+OKbvxcXLlyO8YnpmDxxElhuIYCLc9wJsOsOUMe3fYvPdjcOf9olgUtQ8Ut5La5KF/jZ/zkEOPXiKEpct5WobVVoOR9qpZXug569SNyBwoAC3GA/crwjHI5KNhDCAHlPzM6SjIe9vHvnTjx88IBJQEhEecL+nBtx6cJ5SkkCGIWNozz048cxMTlB0h7PhIAJlXHLy09p206eOskEnhX0ht/dj60dVB6JNIF9ANGLOeiKpYWFRYK5mF9Xr16Nz33uNwkYLz1ZitlTczEGAjj7yKGimPsaEy8kYch1k32itCZSL6CAIyIXSpyVwUyReM4KYIM2OK7REsi9o2YCd+O1w5UdXfek987zn0fNhaPNe9f3SUi3uCoiG0Q9yBy0VdG9Mx5RIdwHmuteeQzoaQCvHljI8WI72wHK5zXZnjtxQ6irAoHJJEW2vK3WTsnA5vkEcHUTmHTJw8hEAeN8v4lmFLInyV7YKJK6CTqC7HRliCsvMVaUXk21CIPwBPFyHgo8EDjq/pJMHmp6R7ryFwe62tiJFKzWYEKSgEfsUTgPs6yhwJBVklBUYN91VkLq4bbRh3N1hesW5wUBjGs9frzEzwRKyGeEbUDiHSor5S/tkcykjHRWCoNsQTUg9lL4O3huED9IKsF5KOdM0kjS1+4vpwrZPSoJTE1OxPTkFHs8MmmoyBjLNuG7ahGA/vEiZuAnKskPUqE7MY3kQRDF29s8Dr4Vq36QpEgFm0UqSJw7e47PTjszAgULy99ups+o6j/1nxcRB5JKfUv3qVKB+8M9gLAEkQ5/D2P16PEjjhGqFWG3WCnDPqYjJN0x7k+XnwqghHaFSWbIdqP/afpgqko0waz+ZwQMc354P7BfyfeeVS/8HcjMlC2Xv6CX385z2wRLLVZ71KiQ5HqQT+PMfVeQOdFFCW8GwCuaiMkpm2M/DPYY85M9/YZHqNggH2GP85B9pDnO6n9s0Ax2Ht8zIc4ey6jGZJXNduzsbbPaGutgcmxCvVazQoeEH/qIold1Eoi7aGextc2kA5LFGG/umerPjYRX3iuJX1QaOcayHLQsg+UhaWkyvDvKVtq6WxlGexF63CUBTMnnPF+qCBV/IsHZig1XX10EYZNM6LFuN5e05/DFSfDEANcJJbLRcgdSybAXBGGzqnkXNg6JILUirpWTNnjtSk3ZVfmfeI8nTsyWdWOTyvfKfo+Y2zv08SQfv0PJTxCtJKqHkYA2zbWKSmJW4+KdwudEEmy247G0J97rNnpBjowz0RHJxvgd7mVyaooez1b6FCR2hkdIHCkWFmjO/tAkl4aLYo1UbCYE+O/vMc6U7KnWFuI3qFIJ8E958CTvudYoY+rEgNpX2O/elTF1S8rE2aY6VwkQ7tGb/kmzJr1Pln7xmZTia5gM1jw5vO85vpMtaBPBK36geZ7Ejk5cPdQmtm35Ux1QZr1us7g4hYIojod6aqI/tWIiJ9Zov3PCi5QNSryWF9S/VZWld6g1Vf5LX6fj5bQEa0les+/W+AiOldsep3q53dPZb+z7Pc1RXM/96+bnRHf4effcDSTlDJ3uOdKqtz6riajuPVb8yXOhLVbw+IPi5F6SJObeXsraFr9I8ba9vqSC+XJxXiZDZexu+F7xeU2KK2+/sVFlfhaFibq31HlrpYis3kwCGNejHc3x03rqx3U6n+dS6dFKe4/9Jv9LKWwnu+DGawW0V1slbn1vLs6wAkypTE4frbsHm1BvEgkO+aVtha/b9Dih1USLewbrPCUZohdBMvZxG4F8ry3B2/YSLvMt340TEG1PhDMqqYTV+MZOgNkkCWqfpJNIkn5YG5djP1EhALAHKAsiWQhqUGNMZIfiGnzKAfaf2ItB+OC8tgjgfajUyDixlUNJAPA89P6fSQNKrmwSappnrBhd7qWJk2J/L358k6DiJMvifzUeFtYAfFLsMfjBHqe+85o32Pvge2p/17z0Xo8/6fumSgkfjz69lB1xTn53cDAeLDyIv/mbr8f1azeyR3uzxzQYtn3FbmxVw6AeTJ4rvdp4zYnDe0drABVredl1Y13Ny5Z07pjOsjHg/Xz6078Rn/3MZ7nXX3vnWnznO9+Nx0tP+1/4wP8uc7KxQ2VOt0/sODRjM9slfd9972t1uedz3V97+0Jjh+zL1rmmi5kEPmp/bh/0qM+f9Z3iP/ZG67gY+AMPan9vy6QouYIVZ9DzJuxZkg/g7x6wInhiYiROjM9E7B7E8pOnsbaJZJwGjy/fKck9vxTC9qs83/Pv/vOMwPMX/c8z7v+/X/X9EsDdCdGAe0cCe13wT99tznDEJtke0oKvCJuf9TM0OBZDAyOxi6rCrA4t56LFLVBihwgu2wW9YjgxAq61aVuqOcEb9nuSXELZvCyxS8dG8jqCMepzFvKgjcfy2SlrnX2uuImZ/GLviamYP3c+zp2bj43Nrbh+6xYrtFC1hZ5MuI0H9xdiY32l3k9eF1LFIAgEGgyyogXgP/uIgmRKQHVkdJwSzyBvT52cJdgIcAjSzdfeeTcg9Xz5I5fi0qULPJclEFElhopC9bhDf7hBZmOj8kRO6wHJCFZ/oJ/wwwWOm+8JGeHIKlM/3+yBlg6aqoKR0W4CGOWFeD3K5DYBDLLb5PQQ5YYlAQ1QEQEAgCkHGgbcJb8j6Vz2NEG1yxb60z0mAYyqBeyWsyeV7Y4KX1wbxLcksHYolwaH2KQ7DkAFtuZd/ydnhFGiBhSv66ENM48G9A+tnQwB/XvNsaYXcGZkS3pHBLAdcMtAWboR72EHMuINmOAgUn2KavWTHMlGjstzls7ZqGY/3z8qRrOqu1l9ki6CbJCkkER2SorYBHJOZv0uszsV8FSA1oSqVpsAc+EMIlO1luz0dnsCO0C1I1ZMVzFXDQD7vglgAzbJXPSdvrwbELqYqwrkdIfKkAc4D4lKkAU7kgND9fbICBNBXKljhxVAP6Wcs9ehAUT0/kZ/VlRuKNjZJdiOSjOcGxXADx48pCQwgHcA55Ddw59IhECfcbw7XBtVqOh1PT4OyWism90YGRuJz372c/Haxz8ZE5OoSo24ePlKvPaJ34gYwnEO4KpOzBG4lxzSQg4dBqSOsvWHnZFeFXAHGOvFTO/pyZhKPLzSfC/PdPabDF7Xe1RZXTPDqPiB7diP7Y3N2NpYj8dLj1jBDVLjNuz75iYr+AjEo/diBNUgIPO8tblF6UZJZorkQq92BKTnz4H0H5fcaRyw9zokWccnJuLU3CnK9DPJgBVya5RbBKgPwunxk6fs3w4pL6w5VvolkEk5Rsiys1/TPkFiJAmhNcEbb7zOfp3oKYikAFS3o4qO/aNI3KiiC1XhJgIZh2QulUlS2xQF3zna+aehLlULCoDhezDwrh05KwNkDfTx8YHgobnVgKWt9e3YudzXj/NBQD5Ue6OjXKBh8K0Fe8vvMvo32WKfxf5DBSbsO7XB/WFSu72/NmmBI2NwtPHVyu8SCOkeV/euGmB3qyiKH2Q1iOMGyA925OdaPM+CONr32YKIGDfLuNmmVlCwJn4ZHFUylJLkSGAA7EmFCAE/8vn0uutkxP5DKf0kVUFEUKEiCWCTea5IgD3d2q7kLz6HYgiuv/RoKRYWHgoop1y/+ifC1+C+i56pkHlOO4DjsE6hmAJiDUkdsOeQc8cezoQPkKIBkmSCiV1QzbD8M+7J8sm4D1X0jvBZQE7D30N/T5DES4uPYuHRIsk97BGu8gSpBFIWlbywNyChSULtSTqbsqwDkLXfo2IBpOL9rLRZO7uxsLgQU5NT9DdhVzznsRZIQI5B8lWS0bgenl/kj5JS8A5IlsOGbSpRD6Q17CAAv+WVZfYux/kvX7zMMRHoI1IRfU25z21u8Pc4N98L7dYOW4jQRqa8IJamJATR/kNEuOaeiCvPfY8pvmtgEWNMIDL7z5Wqg8Z+FUCK1euOKbxAuiSwEgSrbeNczUQBkWiuNOw7HkJ+ijQ6C23Vb5fJFJzX6OU7xHmF85K4T7lIJ6yA9DPJxSSDBETtY6ysr/AaIDUpGXmgtgWoqneCA2WB9/difXkldrc244WLl+Pk9Ew8XnocTzbXYxMrkRXjIJNRVT7GhE6cEu8HY4vf4z25KpPEA2Uqg8oaAkFtF3Mll6KtLglHsioTJPkKGgKYz8rKXW0ustcG/ut5bBezwCoTe2zLaiuV8la4OQlUxvxWcsJoTE9Ocuzgi7GqOokQ9U1GhVMq+WTfRFY20TdWwiP3wNz3WBmLal6oBJD0FVGgKruUl891i3WMH/b/HRqi/4C5NHviJH0HxEbwOyanpkkq835BANNXVYI0bWlEbG2rzzN+gzWPY0DaTk/PcB2wnzd6Ao9rnmFARVih8i3956xQLmuTsYJGD76GqohrUi/evyXZRT4q8ceEmONpchgZHzkR6/Be6Xuo/kpNzNVnIjezl6fnWlt5aHWibEFjEtTrVTZDe7lB+xp3VYyj7Zkrn8kqKvX79gicFFoJH83Zdj81ANwSoB2XOOelSQpX0SEJhr5gJr6oT3MlnnSfap3QT1DoV/6aCMsl1blJx2sdgrZ5Qfad/GDGWcpDdqpPve7rn6XaURt7Mz4ZpyREVFbsEc6IfbHDcUDam07VcGaFlDDEuFElVpm+mLYF1Zf0RdCLNaWIQcizd2vp9a4YN+nGSgPnWrL/4irLNFjpK+f+kiRh2WUy5i/7ScfvaX3GmuBngt9JAp6HtpXVz6yD+Cx/XHNOvdyPqtT1vfbPW86ZNqjYgaYSupAw7XO6T3L7rBm4tvPQMId9u4696Pm73nOKokeJSRpfMhOOFLtUDNH2mb9J8p/JekW5TFfu++C022w3IdyJWE+bKNJ8h+/X18xKcNhJ7esDsbMD1QYk7A3FwNBYAE9FEQY28qHB/RjCnru7xTZDjNOwVyBZKfbpS8Av5V7kSmvKMCeZ2lT4uqLavZELDpJ9wmuCpuYCbSQgnWyrwb04VTVY9Zs4iirolTDmpEN+P22nxw9rB8kGGLOkTFP2WYSXr6+EjLqGuWcDWxyWSh3G+tad2/EX/+n/jnffvi4CmEnWtXpZ8IaxYycI5Lu0EezhS9Um9wGLZ0VHOSY5Qav/U0OYo3Jw6nzWezo1NxtvfvHNmD83H++88278/d//fSwtPTkycaldC+/n70cTwL0Efgl5d+Z6azekgqL9XwmaigmIu2dldT+KrN/vE6I1NmQck5Xlz3qWw3b/MM7Qfv94AvjZ7/L9jGf/mDb5y3ZE79w+Td5rSd7Whjc2PRzzZ8/F6Zm52N/cZfz3cHEp1okxtaOZ81g+8Huiab/MMzz/zq/fCDx/0b9+7+S/yh0ND40mH1IhUFUTZsRSQNVOWFGB/FK50zNuBZSn5aj+ehqXAoo2xl+bfGqiMSM/o/OjmIQcjZFhSRcD9NmDHHLK1coJSQKLyLMrgtMh5wbs6mJnADsQy6jAGyufUfJ8QgVye3dm6TH3J7xVnr4rNHPg7NmJEOJh6Yggo3YEfWZBzp5mAHj/wQKD+TOnTzOoRk/Qu/fux+b6ar3DBN+RjQ2Qj5JYCNghzQcJz42NSroNoAoU2eIzBAABnBmMBNj5zjvX4+HCYnzk8qWYnz/LW2aW+MBAPHy4GHfu3CVxgEpB/B7fn5kR8YT/APqhagWA5+LCQwbOs7MAEQZJRAN4koMmUtfbv6pgACiCWEZVDpy17M/HdwAAaDdGRsZZcXz+/DxJaEjGqUo4wQ5IPafT1jpm6vFWCTgAGQ8eLMTiw0fs94tzoJcVnEn1wPN8lMNN0AF9yXY2EpzAPYG0q0RpE/pksFkzDUvg38nQ1lprsPlm1nneHF76An0sbV7nl0h1JBc4sx7Ok+YDro/3a/CTEq/Z+9VghBFOkLjsuZyZe+ZKakWLmQ9kLYvYFUAqkM73po1EmZQggAn6ktB11bQCBrEoTSY+giaQ76ha2FFFU95MvmvZFQbJhMFwZyk1mMfmEcWb8XrsEMD5Tb8S32+br6In8JbYtWU58gyY+Aia2QW8cmDEfsCjICBy/g1EViGN8jsga/dYzYVqspEYRoXM2BhtINYUq98ow4kKHlVw4UrjWZGDSv6rV69QCppVW3t7rARFxT7WNkhFgO9wpk08AxDHPMeaXFleJdgKcHh8YizmTp+Is2dPMzv48dMlVnT88R//cXz5y78fDxYfx62bd2J6ZjYuXXkx5s6c4+d1fDPobHsldqZwN0HouI2t64Q0IdJR3klfPaJzzHHhVebUN1Jp/Xtpnf9iz31QggcM/g1I5my0E60eXwcxNTEed27cimu/+Hns7ewwqxr9fAH8LC0tSvqMfe4gRT9OEBY2TMoMCHxE/OIHJBDeKz6fmZoW0ZHkRennPADp2ezHRgID82eXBAoIJ9gB2GFUv23voM/mNivCIAGNZ7YUOJJEMOeQcIPfwY5/7nOfI4CAHsBnzp6jJOMWqujSVkAS7SD79pU1kbkjBiQtu6fs8SbD3oC26x04xgkomAB2gOI2cgVrqVXA5RXlOyrvtZ0XGT3Vuoo0Mc36LSv/0JyrltDOTRv4FRI4g7ECEDVVvqW/YN5HzQg/eq7bzWgJ3s7fGz+kE7RW03UoqC/Vrk3Q1xyeBIjWK4ffVSbp+9RQMQP4XvhY11OxrI3/lOe0f3h4E8ztqPG58j5VMeeWGjWol+GtBLl9Etg89o0EWccKASVNmQwm8Nb0VKtVA0oow2fov4nTt5WSsL8Eh1DtuqXenOpVpuo1+GJjY+qJ+GjxEYlU+GUi46CcMaB+ntkLHFW0SOKBXwVbAOloVK+C/EQPUNgL/A43okpZkC6rvCdItXqP1/PAFwOptst7ZwXx8FAsP33KsYOdgc8lQkzVwyRmcv1j3eM7GLcnyBBP4pkqIiB0xkaZnLWxts7P8AMfFfe5ggS6JFLfffdd/u7yxYu8T5BBIry12IdH0MIDSUU7JMKQDIOxowpBkrAguDH/sF/hnkEwYhzxPE+fPo23r70dFy5cjBeuXo1Hjx7F2voa90KQ3Pg7ifJUgBFwKoIYpBt9yD0RVQJOcF1X/4rcbf3IAhai4jx7i7raHGNXyOc9yRZ67ZcqmESYRaKku5CLrhLMAnEg/8xKyfSvXIlrsE8gloAwxyXZea72B89F6IoWAZbwlUUKIvkTf0oeWy0g8LxUiMnefg5lMC54fvgmAD8ptT1wEGPwSwaHY+BA59mlYsR5KpLcvXuHyaenZmbipStX45WrL8Ty0uP4+U9/GrceLcQK/MwkzkECY26hJQ3WKN4biflDiSKK0QTWZuVcxh96hzIUfFdpt0x24HNLU8J/xCFsG2Mg3QmRaUuQzdQmCHHss3WLEp1E1HEuoB0GwWYlBeM2SG5kP0AkI2Dd2qeEMtL4yJiSBlK2HHER1quTVjAeuGerK5lwU8Jy3StIuud74TzK+IVS3Ln/47qS/IbCi+RYkbyFhLL1jQ0+g/q4KgZD7AYCdmJ8Mntuo3f6Ptcpe+0OD8dmqg5w/0tQdXRMSciYQ6gCRjIAqoupSIS5RoIrByh7MKr6XAkX+DHpjCQZ+r2Qd8eawnfL/qN3DDvQkqdch01M4L1ZUtBKtmG1Jck371Jt8kV94zgO68Lr3nFFaxNqbFcfy3tR9T0Ok7/2ODQftOY9ABXErXhDJZHTM/Fcd4RSpkP+pZULdnDabPAdooJ97S21KgLYdqZUH1rivrRVEEHNarv8T/YvZc/9TEdW4DaY0THYeIkpDjvmZfrY165vsTm4sQU6rseQs+do9z66qdht5JfOaZ7eHo/jSdnI9kFyrrnSMJMETHxqjrrEIdWrkgzGfg/peNyxyNG0d2mJaPPTh2GSA3uHJ25l45fkH143525WobbzkXMYhBkVF3IzatA6vX/LKCthv92jeKh7xaav3SYL4FgnstgumuAz0cpT0J6KfMP/mFCX5Fohh1IWVnsdkmnks1H9CK0+surX9hbPWRKwMnEKx/E9NcprpPCo8gG1LSSwi0BUEodiOy6Zpoo3DXj6xFLHcUGDY3ziIJkQwjXh5G8T99nKyc/ndaNLaZGawC0Ea0toY+/CnmWJah/fkpEN3mr7RduX/q7anWjuHBzAR54I9IAHpjIYOzE6sBMDOxuxs7EVQ8NjMTg+FZvY4zNhAclMIIHLtE/jyKmQSY3cA3PPTJhHVZ3eZ7lk7Lc36weYCt9bYqiubswJ7NiFBLDPVQhoqUOohYsVRVxBKuxMKgdSe3FyA/MxspVYHXOp0eA7T5dX4odv/Sj+7pvfjM01+c740dzNG0sTzkKTTOCrsZ1tvOdgPnr5o4eN5MB21lxjhuRCJobYxLr+a3vdOq+6G8EnPv5avPGZzzA++eY3vxmPH/9qlb9tHMy7yxi4NeHtXHeM1v7Zfk8+qRJPpQiEeEx2yfbiqCQJ++JlX2h6jCvmkfKT50B/3cnn7ib99beh+u/3wKd6XzyKVD7+3M+4qp0RLyFjFyaA0ybgHUDNj/Yb7eOmh+PK5YtxevpUbK5sxtLikmJhJkAOU5Xu6fqa1nURyNg/hIL8Mvf8/Du//iPw/EX/+r+jf5I7NAFMg9TsMtpQMxsts0QL2FcC5ATNGsLF5Eet/LG8Y90d7fDIYbM8jzYlSjGTJFE1GrLRqrHsuuY4fmx0ggQwKlJ391UFpb7AcKiTwIIEV4KLrhsyUUOyzChMOnl18leJEMpCs8pYDuqzFoiDFuMHchZrING+uLIVe6emo4g+nmMxQzmvQWbKj4yNsyJ3YmyC/XkXFh7F5saK5JtSQkoBoww4gDsAOaoSEcmztwPJYhFMI2MTcebs6Zg/dy6mpycLwYBz3L59J5YeP4mLF87HyZMnOD7srxQDcf/+AxLEACrHJyE3fSLOnT0T0zNTxdmBcwkC+Pbtu7Hw4G6Mjk5SWhkbD6pTAI4iWDRRSGID8tAbW7G7C6dK771uwHDiTPTtx+joRMzNnSJ5PTk9SRAC32fl8fY2wTuAlgAaU5+Hr8K9phT/4/jdWHr0JB4tPingCxxBvF8Am2ZmAdjgHgmi7KFvDSTtsiIkQGY38uAG0rmWKiju9aB9Wk5eC7Snt99Z03KWm+A/pd7kcO5JXhLH0OltAIFycgQwwwRPmEE/NJw9syDtNsZn3txYL+CWAAhl8qM3DCVgSz873drR8z6zwZOAVbV87XfdZovXdyoQXiane/8AgVh5M6hKIwDDyhCv5Xa1Sq9W5uBZBW5mNZcBJlzCcX+vSqT7Lo55OicC0JlqMz37a9rv1YE0jhcQyHsjgaBrkBAfGhLJe6D1sru1xnvH8w+j5/QEQFCA0fWaIH8xZuxnjV6G7N12QIl1yEDPnpyljDAlnh89ioWHCwTfAYQb4EevYIB8qM5/8vQJ1y37t+1kP8DxkZiYGI0TJ9AHLmJ1bYXB+J/8yZ/E1/7gv4vx8enY2x+I5dW12N0fiNNnzsXcmdN0pimfaYmqrHDuBgQfdNvqVfs+6+vGvMr6ytSSY8AlnSrX7hH2udjx5podxz2Toxx8GqR20E7fHC9r/yAmxkbjv/znv4wffO97MTE6wh3q3JnTCUQruKTMXgNkYH2yin9EeyBmG4BO2HLIn1K6Ft9hpYbsjeWXGbCyOgdEryqrCOpvbvBd44fEFqvEYHs3aS8xT0iKZD/6a29fo/346MdeJUj82kdfjf/hD/+Q8xaS0idPzTGZCIAurgkJIZPBpeTXVS+5LNqA0OCLh1h+iIC6vgS0bGR+lv9AUmqxo/lZwa9y/Nt3JoyrC+olJJQGzrYo7ZITC5o/+3aw/QanXs43WwEHuwWAacGlEqEfPc/b3oW6wTYgzeqAHqjp53UATBerGbvu+LQVhOlfHbFeDgGnfhkGVQvQ7DepMS7gVpkD1UYKCHWfdj9dmQn5lwqE1f2iJXhZBJh70+HEEu+fBcj2NRt/1+AcA90EYNkPtam0FOk5UuTUQURiX8JTUoUBFclZZQcydWMLvW3Vb0zVoenfknSEOsM6SVfLJON39l1AeIDcxP0AYNve2oyny8s8D9Y6fkjesFIYSXVK5IG/R1nenV2uTwJ7qZChig/YEvkyrJbY24+HDx/wvCRuJ8ZpB9BaBHcrKVhILYvYhh8JWwdSj3LCo6OsOEaiEd4S7IQr81y1C3v2i2vX6D++cOUqn5cyxGxlMMDvowoQagckYdfWY5mEN6oRT9C3g1/HOQ0Z2qzahQ3D2GIvwzP/9Oc/p3T9lY98JB49WmQyE1qcYIyWV1aotICR9TSwAAAgAElEQVTj2es0E2Jc7cY+o9mDmUlW2acQ48ikGRCh7CUtIgh7MFVhUlYXvwdhhmNoOyFhOzFB24tqbdqLkujZrQLC2mT1SrED3c8p/wyAPecX5xxVQ0Ri4fk4b2h/lfTnOEBS1EhcUIzDZEuSNYqxcH9+T96jUb1bEu9QMZOqEOxBm5WlGFvJiavnHogKkp+B97nNhADMoxdfeDHOz8/H7du3SHT85htvxGc//el4uvgofvGTn8Stmzfj9uOl2EIleY6RK8GgOAIfV31uXQkpSo8EA/c8+Bra8/SMAprbaiyZe31PgK/WJN4X3nslgLOKKgFLrpVcJ1YHsK1yVbX2+SR/WSmeRCSTwWT7XK1UZFKhqoHkrEz4YlX+yJjIjAb4d1KZbLiSBf3j6tJBkJIEmcVCc/2l3wz/knMLUvLj45wHSARm3INECygAjCGBYpiV1UwGoxoIKpQVL0xPn6AUtOIlkANoSwKyGufalP8xAP9wlWsM55qZOaH4gcQPyHAlonl+4e+FHMj3qkQoSVArLjQsoPibVetN9a3A4ey3mYmubTxV/c1UFslERG6BjUKQjnN/UcMfteKe/hQSh7KvLdux0P5KGtpJJCR+tMhzE3Mbqpx7LQrfR/LrzlWJ3zxXeY4maYxz2eu8zAiHUCbxfCrvwMc7wFoZVUnANsOguEgWS0HX88jGiBiRDHStBDbp1t5e+/cWa5IPcNyR7/X7477Yjcs6qJF9RA9ZTtY28msJ3e59138dl4TX+meFtM0HBNHsilfHkfhTMtSpQuLqQ6gqALCnSoZkup24gC9UxZJMKD6iUMM4lfceu2zCxlLGmHPt+HFufUn7kNqzUmLdflS+Cs8Xzx8qHiBRK3ufV5WN9OtCfeArkaM12q4n72kYTytxqPJcEsvwD7An2c82xuB9t6z7JJBx77xP+2spMYvrIo7B+UwKUjWGN9NUcDe4gshCrTcRwLnmcjzsT+K3bMuV+xfvlQS/yMNCmpswZF/6PF9vmpsol+qdEmqIbZG8Fo57aCzaBOnGTqF4gksA++keEhbHpTwWu7G/uxrTI7txcmwotte3YmMrYndkJjZiNHbRrg0kMYlc2cI2zvff67vTPJbygyp8Ydep2oB2b1Rhqfft2IC2xwhtGVslmLdFBr6eCbuy1yNmhn+H8Wx9sJwLrArOxCu2lcH7aHovG/vE3gQ/90dv/Si+8c2/jeWltSSFE+MzUd1sA04c6K8h2ly6Hmn7+mFLH4sgaSd/oo11PTBcj0VFK0fLvknuk7LhFNbLd6X9bnxiNL74hTfj1MlT8Z3vfCeuX7/Z4HLvZX8Pf+499WjiWcd7bkpRRO302n2mPUaJu6r+hY+ysyOlEs+rPhHcX/O+Qx/vNWXc71i75N7jjTT+caPRzvsPPmL9pKEPcgY8RQM2pC+hOt2WeHfsmfgJWyUNxpkzkzE7MRND+0MxOjxKNTcUdYA/ePhgId76yT/G2jaKnYSj7R88J4A/yNv5MB/7DJfgw/xYz++9PwIdCWg7GgVIbxxee39NdbCACAFlBFUz0G6voU0QQbtk1tKV4p92HEQYaZcn+ZcEl0hAVG34xg4TwJZuRrVi27O0U4XoCuBW6jmlmwUGu89v3kNLzeVmLAIYZE7eq2xsc2/NWMnjdFJb7npJ0PVeQLoPhWxUViecKkj+zZK8WVvfoPOIildUYK2trsftO/diY02ZWup/6ixROI6QdZuhlB+lYDc3Kee1t7tZJGbRT3ju9CkSwKiuMHiJTXlx8RErPi5evMDqXnzmHmH3HzyMe/fuU6oQwAKIWJC7AAoFigmOxWZ9/959Esb4DGAcXjJlh9lvVGOE/4nUOkjZPVdoD8TYyDgdY2z6XQJ4nH1M0eMSlYe4D2aXUtZui+Q0AFIAVq0ThtiKFQ2ZXQ4QAwTwyvJa7KasmYgTZOOLoMQPzg/HQTKr7sOyzQrlIHTlYKorMVWTDvqk71EEcC8zuQHP9Y7VK4q9nlkZIoJWAFe3R1UJzlk9PUSvj32ch4aLVCEAYhCCkL5WMMswoIAQSHbwu0ycpMxchTidVZ6kdgVASo/fvD86SaXaz5W7jcEp9kWS3wSDEHxl9aszlUslsNcfAzM7t9knLBM1ejeZr6MlOWx0KgV91A7h4E5TtkcA9x6hTwaZ0IJOpt4TnP+hGALZltW7lICGdDmqgHfxPgAQjsXE1AzfN0Bp/Kg/koJXV++gBzAsrHsaYi2fOnky5k7PkeyH7DMzZBOgYXXNJHq+Rdy7/4B9gCnfy2x/gXaQHQYBvHegvsS47eHR4fj93/9qfOrTb8TJk2fiwsVLsbm1G2tb2zF7ci5Ozc2pQqQALLUKQAGQXYpjXItji4KfTQAfjac5aeLQRD1kfTUbuhWGPkhT8jDI1Dr86hlU9NyK3Lq/x/WJc+ztxZ/9u38XP/vJT+PFq5djY20tHj96xP6feIcAUZ8+WeacuHjxIqUUb968xfeItYr3Thu+txcXL10mocJkGoAV6PG+uaHKqYlJ2nuAurAX2wn2ImBmL78EiHEsekLj1rHWVlfXY/7c2Zg/Px9rq2u0pTj+xz/+CYmlj1y+HPfv34833ngj/uW//FpW92yQNGJlD3ttjhLsRQXwLqtJAJSmGoED41IJ7JXSgHWuEukRwCqxqscx+G+Bw0aGuwTb3p7777ABQvhmlUJdTIUC15p007FyR0xdKVR04ENNpzKJHHzVPrT4iD0sDfDk9/unFzZZCaGyZza2sgUX+vPW87c5vAnuK3ChpLj86cgZtr8+vA5yE++sKa2nlmDvJe3Ybh93ut4K1b5Rx6FI4ub759US2GmTrOrjdDO4PZ4GGU3EqDew/BcQJOy7zkQdvd8WoHLSIuSV4QepQgwSpKr+M6GBvQKkKUhAXi+JDpwLJCVJ2/EJrhH39FQ1f5WDhG9koATV+aj+xV5OmVf2Yd2ifySZuhH6PibtUD0pclIgIa4H2z578iTnKGwGzgnSEglEBFmSwGS1HeSdBweLjCueAfejPsciu3ZIhOs4jAOASCqLsA0Hqgcn4u69e/ze+fnzUrpImV8AbhubUhiADLEBWfZ5ds9R+n+7ReKe1YB5nyDPcM/wKd955x2qJly+fIlkL3wdJvMlMEep510Q4+hhO5iENhJh9L4wpngG9RRWtR/GC2PjPsQYQ8vQmhTBu5REXcrT7exyXPB+XNWpxB4pOBjQL3YGdiArvZyk4M9ougAS5v6CPR/3gvt1eIFr4fcmhOlTy7Bl4uwAfWGCxJmQgHcyPDTCRCA+b947jsF8JNhDGUVJaOO+XB1LAD8JaYzvKJ51ZCh2t7Zje3M75k6eijOnzzIBFXLgiEEI4g0PsdXM3IkTce/Wrbj2s5/FjevX49biYmyA5MgqUJwT84tVq1DbyXtuSSXcD3tHZuWz5JKTAM7KchKG6a9ZBtayyCYPmEABv8iERiZNsSovz8lzNASY7a1iXbU5GELfxKz8VZsZJfcJcHWbG1XZe2/geKa6CyuY0WYH7yHl6O0rk7BGxTWVBqD+omQwg6AkFZgwqXeMCzBJAe88Y2/Oa8jYb6GKa4jrGnYJCQCUbEYi9RiSTsaKbPf2NpJoUYk9xepfJGZDwnlsdJznhXoSE0O21mNja1OEyTAqdSa4XuE/oMoY7xEVxDgXbAvvNxMf3S+7ne+wfUouGSsJnyJsvI9CSQjPnCRw0+uzZDnRcjvGSp+7s69onGpM4qRXE3RJSCUIjLGk7D+TCKQMwPmRcuE+dWf/7iPgvX2t/89273JyaxmXrKAyiN3+WSKX4/yWJK+Ou7whDBFZ7n0O3002C38eJoC7MppOSHAFsOd89YKazb6XpPerEsAkUw6xDdUDaYki+U81KY2zRE5Wd3h6x1TfqI17bWfbmF8XMFGj5I2sYsy2E8IpKtnF4/nv/ThAxWImiAxR0lZYAxSw4JMU3yJjwBoLy5f0fiEcrc5x2vNUciC2liSjpW01r43j1bE7kuTOc4v4k+NsQr/1rTxnvDfKhxIB2Ppm8GEoe5/VeXoGPbdbfNAFTP/CPm05HklITMTS/cO+sE3SUO7HOH8jZ844eVQtlDzWNVZLooOVozVRByZGxHVKdzfJWnu7qjQtySBpcw1otkQzSc9UOJAvBVlhxEpVUr8dI/g3aqcjstoYq5M0mKQE0hLVvN6jOIAZz7pvsPt68n3VuY6/IUbj2HIXQPIb1B8gB70TB7vLcXV+Ol44dzLu33oY9x6uxvrATKwPTMYBngMFNkUIrqnobaoPq43NlZGSvcKtMv2EjJWR0DaYS3KcSdFKfHHMwYilX+mcSY2u+tUcyR7rNs7Mx04ML1uWYW1hPtPGN+csyWjDaI23Hj966634u299M54sLReb4zXC+VQSF+owc8935Xj6c96ebI8ObRWl6KPihl5bovxgMzQS/m6XANZncIUUZ8pf9DmYcJj+4cdeezXeeP0zcffO3fi7v/uW7ExJJnmPTav3se1wa4/7ttnr1naBajGpXuYkED1XtkijH5ZJDmUNNrFr4pb2y9pban01n/OoPdTJuyahfayWUpP4ccxwHNp/PtiwHVLl+iBfLz6HodcymfQLvetUoQTuPTgY09NQB4UvuhdnZufi1Rc/FufnLxJ/39rCPjMQyytrLPT6xc13GdNhT3lOAH+QN/PhPvYYlPbD/VDP7/7wCAwPjzWsauevHWC8BRFrthsynQUQOIAx9OeN0eQUNt2SypW3Yefd2V7KjErJLvQHzUrQSuQcJoCr7kY69qVSMB0dB0Ypjav7Mflo6VhtiEZt9QzVKdGZJW/bktE8TSHP6tgW4qBxOp5VAVwDBmd5SVZpbOxknL8wT+ncR48ek7iZn5+Prc0dEjvLT5cp02uy2yQwxm18YiZOzM7wvUCeD2TQPsEbSLYBjB6JmRMn4uLF85QZZQ8aEvUHlBcFOPDC1Y+wqgIgozOwcF3IQ4OMALgDUhryz3YyJFMmhxxE8t3bdzgwuIZ6xukzO4CsHAMJPCKnHL2n1A9niKAkAARkpsNJRr9djBDv+8L5lKEbipGxUc3BBLkAdABwRE86BbiSkSFwlNny2PRR0fbg3iIJD1ZHZF9WVp4WR/CAoAien2PIe4N8HqonKgFcw8pawWYHr2Y3NERjpwI452rxzes8b50YgQ5y+NXTWFKGBMDtqCSwAYcWmVwmHQFi4HesIoog4MlqTco/4XzqOeQfzakqY5eLprNO6jrqJn9oTWS/PIMXJVBnCJoETrUb5p/xwnCfmPMEsZrgVFKHDVlBT606aKyyZUVEBlQd5qNm+nchAD2ZlurR2957EcDdkKq1sbYhSWBx0ouUZ49fSvspQQagHav1AZDvoAp+MEbGIaMn2TsE65IOVaWZgsLMpM0KBMwBJFsgSQTywgiEFx8tlapvrOUzp+ey0vQglh4/jnv37sXGxhYrdtwrDWDgzImpGBtThdnA4EFcuHg+vvSlL8fk9Im4fuO25KJGx+Pc+Qvxwssvs185zo93VpN5JDVJ219s6uE9qI56NzHCb+ZZWFrN1m+J4nybx3gxNQZGsJkE8DOcA1FaR2dqKvjPYJaBlrLUVUGkDHVA0YAY/+a//HW8+/bbcf7c2Vh4cD9+9o8/JXlz4fx8PHjwIH74wx+xd95Xfv8rlGn+87/4T/Hxj3+M7xP2B73Xr117N77whc8zeQdS/Ogvims+efw4rl69Gi+//HKsrK7G9RvX4/HjJ0oWyeQa7B9IKAIQi+o+ECewaajygS3E3vKRj1zmtSnVOjISP/rhW6wU+ugrr/CZoLqA+YpsaNjsmdkTceLkLOfk/PyF+OSnPhUTk1MkgHd2BOYyacU/AymXhsC0WXX9oFNvJe0Dg9UmGNOAm4fTnpwvtZpQ/c0ARBccbiLnJBjL7RXgOA30cWCgfZiS9d+dQJhW7ZwhKEpQL2d1kg5dP8PXfDY7ejjYFejYJrz4GEteVlPYTYApCRDN7ffPVfeE98PaerX4OasTdBSwcGTw3PhNDtjbQLzz9wJ29m1H97q4G34vx8l/qndYyjpnJjrnTQJH8CMAVlBKGf5T9pkzWcNqkV3JqzMBhvuvKu/wHZCs2LNgF+GXUIZ3cJAEMEgZrD2AlqjiBRmHu8YejfPDlpu4MSyLc4GEcFCP71A1AussKxBBuOAYkLuszBoeji1U/m9ucg9BdZ97/ILAxn2CtEGFM+4N38czgCAEoYPnh50QfihwEWQRrgsFEfhHbhECghryYQBlcS1c5+btWwRkL1++zHvSuUSq4/7gR7Lf7+4OE1gMUJl4NUEp2yr/ET9QusAzI0Hy1u3bHDNcgxW6VKPYVb/VTCQjsZQVxE+ePKHqBq41PoZkLIBMIH1TclgThiQ7euPi3RG0zUqmNC58D0oiqPuyFFlUcUISOPsBEwDOBByuBQCb+PeQvitySUkzIjQBUteKRMw1+OW4B8o+OvmhqZLheegjyWbiPOpZbbnzUOXnoCoquL5SIthJZE4gcNW4yVXKaB8csIpaBHHEzPRUjI0MsZJ7cmwivvylL8cXPv8FHkNQFQonA5Ai34ph2vyD2FhbjaWFxbh7/27cuns/3r55K27cvs3WBiQJEzBF+wnFiFXK07ZI/rlIAiTXFflPVlMJ+FJMIClR/Bhc5++T4AWBDcDbCQwmFnUd2VSvWR1TZUFZEU5/XGSv3UfMN5yfldnZgxrvjO+Wvbg1X0S6sYRYqi/sz6zYA9dSvLLHsXTiAd471g3Ui1iti6rckbFCFNDfyB7DPgfeJ5UBDLTmOoLk88raKq8Hnw8xGt45exFDeSeJDbQjQi9gSIMOxBArxDBXNja3VKW9h75xWAdaQ3gm2CXg+vg7yFz8R5Iq43tJcGuOu3qUFT67u2qBMT6evdIh7ZwJ2qUXb5JdlGzFuqkxgXz1hqAkyW5CTAk9JmHq3lN78HqHczzQAtE8Pu1fUX1p/cL8jOsyJ2pnx+wTjY1jK5iiRiHFb2l8Ha3VSrQ4SUAxYL1q+/ciR9J1T+q/2EfcUqsNMZKqMm1llvbP9OTT7ykkS/asdqW2yJ3DIVXx10vI2ydQj7vR/u/t3yURecS1aANTWrhZzoVs8u/wTttQoeA3vUu2v7c/1fGVeJJuwhmwAka8JJuSTM+EO/yesRxk9XO/Ue9fKAco2QD/xv6MdYbfSWVICSC2E4r1RaaVnu/Ffy6WrPrITZKfe4z7Ub12yqPnnOS+32TbFpUF7mNVjrV+r645u6b2SaUIZnusqtVWtcFywawYRXITbUQqNLRrhonwks7HWElpBQknE0rA2t+Prc1NFRZksjxbR4w5uUTPZELe915sLyuE3R+2wRNLklW+v0x09dg5WYn7DTAWPINtP3AY4i3Yp/aYoEuFs2zDQX+gvgz5SfmMuAPem9891SNSfSbxO3xVxDkqyLXnOImqEKiF1IrYgYIGkgTZ9heJfPBR8FwrMTm+FZ9//eW4dHIyvvt334sbt1ciZq7E1uipOEBxjjHdvN+W7DXeqaTHbMHXqgAZi+P2nUm0JJlqEQnG3gkchQDOwcFY0AdIst5wrZMimIyShSUkckvSsJJ7uH6oICIJbOzHUtmwFHvFhKCS89Zbb8UP33orVp7KZ+zHMsa3icXlWqa/MDIU+7u12lwV2t0N4lkEcLFbzvjr5at4riSVrvjGe0/+Veut7kja97RHvvm7X4wXr74Q3/rWd+InP/lJgyW+Xztcj5PNN7BZ9yShYDUeb5P5jGXJvmTMnz6Wj2OhWUkS0HmE6Vr9L8/dYPiOEbV9Gg+qfoF/j3PL91eCrNtwlISaX3MCON0DvQTuDe2MKDOhxC4vvnAhLl04y97fG6trcfXy1fidf/GFmD93Pt7+xdusAEcS/87OPlVGf/yTf4wHTx4p7n1eAfzBF8WH9BvHQKcf0qd5ftvHjsDoyKTcwVJpUhHKQuY6y8YbPTcPbdoKCpoAjJ9BfkqZya7uhBPrzZlkauklZzJWEJc2UG0GuoYyb+3GHoIgSVJZ9jl7j7r3JIFnG38HjUnkCqIpVYktAZx30lwzq2sLS9WSzVmx2oxwblG+5TTOTaVT59gqA9LZAAcAAM7GpcuXYnh0JO7ee0AH5ezZM4Hs7OXlVfVLY0UFwKk2CAbwMkV5ZgBwqPQC6Iaf3R2AODp2cno2XkDf0NkTJcMaIMytW3cIPn7sY6+yrxy+i/cIkHBhYZHSsZD8OnXqZLz04gsM1vF+MW5wNgGY4RroKwo56a1N9B5V9jqdupLNLeALo8keT6xQ3WV2OXsYU3ZaPfsIUkJ6OfZidvZkXL58UZUtcF7H1EOLz8friwBG5RqrI9jnC6CgnD87qqvLq3H3zsNYW13J/VNVWq7IMAmMgAHnIhC4uZFJDynJFACFs59tqWDzDGhA+ZzC/UC/OGzNxO6kObRBN3vSIOAV+KeKd51YskDOUHXG7EgMpnyZpeJ2tjcykxhkooBEfAZpa5HAvvc8X3Eo7WR1TUnjelUns5OEYaerIV14840EFf8tD8ZkK+TtHMBYNqjYmVKoDGczA24Cp4hiDhPAZWiljdJbfbk8cwb0DtBvU95JY364AtjnP5Seko6+AkP3sjYphXmGDF8AtOqniOMoy81kDUm7s28y5a4g5YeewClxTekryBlCJFokhjPwUeV15swZBodYz6j2ANCPatKzZ07z31g7kAS8fedOrK9vxPo6AmX1ViEJMDkWMzOT7F+J53r99U/HH/2rfx3jE1Pxjz/9eaysbMTJU6fjY5/4eMyfv8DqK2RW24Z1qr1zbI+eQd0RrxBYE7M0wFj//VQCON9jLwOyHn9o58iP9gmqaPYd/eOAzgBGTbbQcnEvV4Iazh4/kHwrKp8grwXg++aNG3Hr3XdpQ0AAQwIT6+DSpQtx8+bN+Pa3v0sC+Gtf+ypJ3D/7s/8zXvv4x1iVizUK5/ytt/4xvvzl36Vk6i9+8TaJelwXyUCf+Pgn4mOvfZREz0/+8adx5+49yrXiXYDgpWLCxCTlZGHXKeW4sU7ABGQP1CCuXPkI5x9IHBDBP/3Zz+P8/Ln4zOuvx8nZWVbw/cM//JB7BFoIIBkHva3HJybjzTffjM9/4YskhllVzuQSSWMW8Cxj0VIBW9a+/mKMqV1TjDsURaa/Ya4zj3dQ3Ya/xY1pK0TaOZAEchOcHgWktoGkSbgW2XQw3U4eB+NppAu4Y/xYxIT8G5Fdx/1071f2pxmZtIM8b0MAtyRn6WelL7fwQI51W67cx0aPJpWfccOHPmrBeN9/S+D2AccjUvw6xHZ3DPTclXxpfKwGgW/32AYeSR9TEwt+gqWGDTxw3wGxkRU3fjj2KYWELCtgt7nvMrGKcssicNRTbIBrcXUFfbX1O5BvJHU3lVQH8A+V/LDPOB+S7XA+gBJYq/Bnnj55Sv8G38cegGtQknlzQ0kFSSy6ehiJb/hZXVkh8Tw9M83rgdxUJR6IZsnJ2y8AyNgCM/ChcO+QYQYx5Eph+EKqXMk9PKuCKbM3MMgK5cdPngiIHR/nvd24eYMVoS+9+BLtB+wL/sR9TE9NxsmTszyfr4FTO1lQ+69eJvY1t7HAeOBZ4C/Cn3zw8CGXIOwXwDxW7uI5E2wGAcd2CwPB6+M/jC38SVZJZ2Xlk6dP+X7wjPgdriO5bxFusJVuS+H7UvxR71Pru1b44+84j+WMlSggANOVoyC/tZdURYE0eczLA0hJSWr06cW9sapb9oBjkBVCrsYDYMYEMZKUejcgszEurHBGhdTeflG3wTkMspsopU/Oaku1GuB3KY89UhITJibVXmJzfSNeufpS/Om//dP4rc9+Jvb21FYC8xi+JWIQqIpMjI3F7g7a0Ugee/fgIL75ve/Hv//3/yEWFxfVb5nvBXtpykunsogNgUFGxpGYhhmHMnEzgWX48ExwTNlr9dXNGIB9pwXEI0luDC1eslK37EtJtJEcOlAVdefdFKIRcaV7/cn/xhoHGYrqWiY1jE+qaj39q1FX6zrGxb+zyhfEheMnSTpnZa+TLzLBjEkijJGgTlTloU3Wg0hHFT7GR2SrYi1JxIOwFbiuHs4CtJX0pco5fM+k7dDQKPd3JSNibqulEubQ1PRkrKyvBtQQUClMkjmJCic/AFBEVbeUO7LHIv1MyYCibzHWppRuDvhMMi+qKq5VzpkYAT9rFwR1VqPntuXYqo2xJC8Ku6x1hefD+ymkA9etJUzlBZa1nH07NT7aOQ4Rv/3Es94OWO6ld9yhXb/T6qdJXLNvalL7CALYFcO+9AchgLkXE8JIQD3JJZNwlL1uK+AzKa/u67pXE+t9++VEveqeNIRvjxA/zkM/2t+okaftcDmuGdyO/9ZP5tMm1hZFNpc6fDdtrOG/9zl9zZOMofl3JcoQ90D/6uydKvu/x8QZ9vsdVrLo3rYIKaJg0v/XPAcBTPuV/VoTc7M0vOM27jWZJNbOWZOaNRZWMpWSPGQjXHFa+qm6Kjd9mo5stFdK4oalt3bug5oH2SKOZKeuo/0JMYFaElQp7JrIXciiQK9wqbF0qsuT7MY4g9zFXg6inD7SMOJkJNXJB+Bn9J10zda3c3WkqqMVrHvqiCA0BqLKOY5hND1D0/GUgqB+cIyljQuRDEUE+FdQaaG6iBKjMReU+AdlBJFyPodwsorpSSa3Jss4dnDSkKWx/R60t6Ewwr6pk/fShvn9wJYz6R5zbYdVvQOxG9tbj+LK5Zn4gy98KkZ3VuMv/+NfxY2bKzFx4Tdif/p87MRwDGQSWAnOePddy8bxBmHa9KdmFauJXqhfUMWi4lju0ywbk3xpDg9XVyH/VMVde/WmLfI7yMQ6qZbUogNj3YodNAfp/6YfzUIZ7OMjw/S9v/2tb8e3v/O9ogrkNV7jDu1p4h/1bPDrTpyeZpzweOEJC1scwx6yZ00xiIawixWXeC7xpDLXck9wMl7B40sLBWMoxnW5GJAAACAASURBVMBzf8vK6OkTk/GFz78ZszMn4utf/1tiEO05jra7x/+2H+vpUboFKm28x9g0q7Hr3iWsrFu5rZdf/O3E4FoCuL8HPIsA9n15rcHnYlxBAlhtUfr3XePuw89/aP/5gAP3rHO/16nkX+goSz/rX4mlZusXjPX5+VPx+d/+XMxMT8TCg3uxuvwkXn351fjKV77K5P9vffPb8eO3fhxzp8/F0OAIC72uX78Rv3j77VhDIuwudHqe//y3MALPX/R/C2+ZlYBTSQBnL8Tswzs8pP5ArHzYg3Rw4xCnbLKraVkpaMeXm8tIjA4j6xeSkAooUWEmRxabrqoX+Z0C1FViziilwBtUAVbpjyPc8jxF7a/C4JSyXGMxnI3e5czhPk3cyXAio7mCuHXauwrY/Uy9uaepLc+LXsV9A57ufxe47Pd1yPmlcEGVTnZ8JWsNWbwTceHiBQbG9x4sEIw5MXOC4yH5th0CL3t7EFET8a7NDQTwOKVgQSyhCnB9daVWcKQnMjmlCmAQwHhX+A9VgQD3US328ksvEOA3cAVHCv2IIQMN6di506fjEx//GL8HQI+Zjfv7rCzDd0A+LS48Yhamne/Sh6ORDU+fJ53jIRJScNhRWQwHD+ACgFLNn12CVhcuzMeJEzOs/h1BNQoDWQVLCKrgdKICRWAKQAVULSjIAHCBP1eersaD+wuxurJegn46HpQOrKAugBBcC8+Pvpf7e+qVxU33AGBK9px1IkWJdvONpuOWblgn16CTQawzNiB9Y4TS21TQIuLQP3Ri2e/PUh+q6qAjhfXDrFIBIbh3BYvDMUSATwTjHsdXFe5ao9Vp7q79owxjdc7KPC5EqUndbhaiyQiuHY5PN2uf8nVZ6Szp9e7Kr45kzbhWpSGes1YAHxrffrqlsw7TaTry6Z5FAOuV8Z3qUfI+E1zguuQ7EzmtOVNlsGCjMH8J3BEkENB7YKm5YYGJlJUcEcGqfq/BoFeuXsT+joNfVXJgjeB9gyjAGCNQnKZUr+Y+5BgB8N+796BUxoAERvIFbnN0FOAeAmn0iRln1ekXvvgm+/1ubOzE+sZOXLp8Oa6++EJAQ5FSPin9h3fpDMqS8cphqkFuGedjPI2j1sqxW3InMGqDnbTWxyJLWQHcu4f2n3qNxaJ39kH81hVIQ9mLL0MVZiYPJQmyjqq3jY24f/d2PLx/P3a3IQuLSrknlIKePXmC8srf/c73YnNrO37nd/4FSaEf/eiteOmlF2NicpJyi5DkuXnrdvzel36XkqnIzkSPdswv9IW/evUKCaJ79+8neCCAFesb+wWSh6YmpwKVPyBklEyi/u54FlQFn5iepp2D4//WWz9mEPAbn/x4fPTVV5mUAPIYclHo1Xn6zGlWAA8MD8Urr74Sv//Vr8b8hYusKJdqM9YwZHEFeDjxiKQEK3GsHNB9s7I/CGjUX0tJOxVkYZZ42he5Hd01175uV5AdAilKsa2ku/zjYK6QDCUx7vC8ys0294JuBSpIAwN/tFUFtKokrgGoowLIFqhrp3cBHtPusLcsb82gY/fvBDcy4cqJfnXfOHa3yYXTI5b7aGeeyCb1qI9bQPg4sPVZSVCWfDaR5yRB+Qy5pwHcKSBK48Oh12tWQ/SBKftcekeWl0tQNGVuTewJpJBCisk9JLuQHNzY5DxGH2BXnbraB9/HMVgr25BpBgmVx7H6M6sE19ahQHLAyjf42x5P+FR4rbDzJKfRjiLJkpXVZYKHkGDHs7nHrVU+sIYBnuJeUGGL/QUkC54ViR0gmnEvrKJlD1xIT0uOET/w33B97DlI7oFPBf8A5wKwqKoSTX2RCAJNYLeWlpZ4DuxD+EF1LlQMLl24QIKIyUcbG/Rn8R/uxT3KAdjCNsyemOW94P6d1Ad/dnoa/edRWaNerpBgBNiGtiT4Pa7BTP5dVDZLTcbzy1WUuCcBwkiIBCG2RfAb47u6uiI/KGUzCQYl+IvvYfwZzwBY5lgpeRY2BM+Cf8IH1Y/tHGSad/V7k7wN0Ys+fFKWUV9DrCNXrWjeZhUQEyFBwqJqFf2oVWHkRAUcB4ILCWWqpKl2zb65KtVV8YCxM8EoElmy/9jvKefNObRbkh3wb8Z0jAt3VDnMSwzE5vpW/MbHPh7/5n/+X+Iipb43Y2sDc1ngOsYUlbZIiJocByE4GJvra7zPP/+PfxF//uf/lxL+9g84r0VCoMIT73mwVPpwniWhwjUPvwjtZ7JamxXQB3iOUc4LJM/iPulTQdqZlUHDTFZjr2conOQc1vrMStx8PwSO91K+OxNt6D+nzQCvYVUj+uVM/NB/eGbcq5+L/ZIH0W9NvW5xPHvYo0qb/XXli6MyHesPY+1qNvydPh9bdRwwJkIcyB6QGTuqUlZELuYn4kO8KysYuRJYcxeJDyD2RY7iWBDWSBhjD+j9AyaZTU/P5HwESYQYSrKhIBwQF01OT8XWDpJL8K4HY3llOXb2dpnI5p6+uEfMEcwlqT9ljIXfwnaydYWUELz3Y6xc4ag4xqRRxnBsazNKlSfJM+eW1duE8L2yf7L6eih7YDvsUBV33TXLqfgXVk8lWe49h8fSQanrq+tzNOewHOovQQATjNfyKoC0K4BNrFZspHjMTeakweFe7NTcHlvOZi9KxZFZDVxA9lpp1dqTQwSwk5MpgVt/tG/jN809lEQ+K7zku+sO/TP+1XPojxz8AiyVk3cTq7u+TXuxxtvv3kMvvquJdmX21aS6fF68weofpYLFvip7Vf27HxAoYMUv93l8pmRsfBf2mAlqiAfZfkqtetrEZ7wXPC1asDBGTHLZZI782yTem4Ry/FZqD/JFSLJa+r5JNCDh1pBu9V0q6DWuYhzMc8MEaKkih/3tKObki0uy0wRzS1z7uvT7Mpmprc7D/kelhcQuYGtIlCMpL1UPMB5KZkLS055aX2UrBex/JEAZj0DRUL4F7VSjrOY1aLLQ0ugkdAcgq59VvlkJj/NiLwZBL1U8+SvFV/L+koptWNd8/6nSgPtvk3XwPd4TkrPHrZAAf0NjKDulCnArg1mRRuoilt+WwghVS5DcNTzCPXx/fycGYzcG4ZfuQ6lmLV7/1EfiC6+/FMt3343//Od/Gb/4xWLMXP1MTJx/NXYGhA1jbyzrvYPhaJbofWPfyj7i7TxMhY4qpV/nmW2tcKAS3SRhqLFgJbQrgFPulu0XSCi7/Uf2HS54lPEi9eEl8YwigpS8Jw4DYjLV2FAV+/X/9xuxurwWQ6ODsbctnE2PkZh1YjIttDQxMxaXLl3mcTdu3IrtNWCGx5i0lgDOYzoUsItmKBZS7fzUyUm+/7UnG4npmViXyS1mN4lpK9MoueAgxsZH4vXX32Dbj7//wd/H0tKT922B+weWuLkn/92PbSuJW1UnWvy8JZErxpeoivdiKinIpslf6BK23p879kgAPn/ae1KihGwGjrctcZwnW9oUfRwxQv+sBHAzp5AI2ey8fP9qO6L18uqLV+IPvvp7MXdqNh4vPoydbST4TsfHP/GJOHf2HHtA//ynP49Ll6/G9MxJVgCvrq4Rk0KLsv/wV//PcTP4l543z7/46zkCz1/0r+d7+Se/K1cAt5VtJOvYfxdGERuegIvyw81FlT0KQLBxY0MWcILPkDWMrF8YVvUqQ+WpqtpkoE0a18oUS1XQ+Mrjyp7AJruYs9UZA90D76BkczFrexDSKCMxMqQKNmbQ8TlSHo29fAFOSJK1bqtlB66kLI8TWI2rCXP29STBfGQA0RmzoyuAORYFjPYGhXsSAXz+/PlY39wkEI9nBYgHcl0Z3iBdtmN/b4v3Z6lNkNpjkxNx5vRpZjujYnfl6VKCl6g8BDEP8G8iTsyqwmNmZipOzM6yCuPtt69xU3z55RdjZnqmOJUAHdAb+P79h7H44GGcnT8Xr732UQbUACAJKOyjqmyDgACAxkeLS6o+zjFif6oE29y3jBsoe1EO0xkBiIhroeKMkn1ZzYFKAhDBQ0MDcebMXJw5e1agJiXekPEvwA+ADPY9SB2iShr3hHFgBi6rIuBs78XS0uN4eP8RwVW8Wcq7UTJRGfGas/sxOjIeJ0/N8j6ePHlMcjTfVBzEDnspWNa4kkWunqoztsyxxuHrE5R9MFx+fWagpwMoUL1KBdVMxqzkdy4r5YtURSCpFdyreuyyIpsBiqtRLE+lzGQGoUmk1s3AE7quETlUApCbSDfXo46nI1ccL61W3bOrd3lUOq0mgmv/G0uvH0nsuDKCAcBxBHBDoZREDL0E30MDnxyysXKmWwUBB66q9avwRhJXhQTWdUn+MOtZvbqrVDuAsLEYQqZuBh3sQZOQFYEvVvuMJlBbK04NCvO+kyQgiTA+zooqVI9hDWENCqwD4DlC4A/rAwkNOB4EMYA6VYNuxC5BYayFiKERPRlkiL/6ta/F6TNnY2HxcSwuPo6HC4/jxRdfii9+6U3K1Kv6RhUwAiiyd6bKC44mf9sNRVPg8NgXebv+R3mwAY0jPZYeCNRcgJ9Y/rnpAeurlG86qaJxrovDnz0v8cY4PwwMA5DBGAAo3dmJ1ZVlqiC89cMfxcb6Kqvenj5B79+R2NrayEq5iG9+89vxgx/8A3uvAwgan5yIl156iXb1ydPlWFhY4HuCzDMA7LevXSMAOjGlCt65uTnuc1BdQG/2ubnTDIZhb/E+INENe+qMeDwr3rVImB0macl2b8XCwwWSwLD3IH1gizEmSKoBKD09NRVTM9ME2GFsP/366/E7n/+85IMQ7HPeY/4K5G6DKIyfZB+zP2Lzah20ZXjHzdFzSmvH1kNfEqBS7Z6WXoXw9J7bJr/tNKvS+TU+TEvQBladqVmrkb1344zFNuXHtgsEu7Pfb7E3qUKhALeL1zYZcY2/VX0HE8D59GkrWiD6cNWuhsQBcz2t/JiaQHN49ZnfyvE8hgA+YtGWX3UBv96RNC9dAl4vtR7nedMngL0GSYLR7+waEL/34teWrcvSZPoG1pPINyVMMYmMviKAWRAsAg1FBA6k6oISXJAxDnvtHqJYZyAeLduMPzHH8cO+ZLmP4HeolIU8tBOuSGYfCPQTeLVP4phESKqbsNoBvbyzh13tCyi5WZwDCXv4E4St5dVYGby3RyIXMwk2H/9BThg+IOSc3ZMLzwvbg73D/hDunxWEKcfoClGSWAmeWi4YiS44N0Ay2Brc17V33mGyyKWLl+hrwd8kuU256+3Y2FLCH34w9rgWlQsSfDE5DPKVZFICGqokgh0ZppIFrnVhfp7H4FgRwCCIRaCaHCTYnQDs3u52bG6ul163Bl15bAI/eK+4P4LMKclochT3wr6q7ls8NkYwFucxmKvqnf3s1yfLYMlubZX6N9slMDFAPpBBUwDMBISzbyv8ZCTtsNdqXpfrxP1fs1+p5ovUYVjBlPKSsNGYR7s7AtJ8nMg49IJVdburrfk+piazj6QIO1Ugow3ERExMTsfu9l7Mnz4XL7/4MrTiYmNtU9VtB3ucr/uxH9s7SJaIGB8fjenpyZhFYkLsx/e/8+24/u47VPbh2FHBR5VSSJ6yLCpXeJJHXDcAbnHPUOfZ2WZyEtYkKr9Jzg8MsPodhC+SLDDfSfyOqhJcgCjAMfXXpFw2+kdSMrv2X7YEtI61ohCkAyWljXFEvMMxgzx2xjogKDFOJFlAvLPvrzYWjK2IUeyRIifqeq3gNSvzksRFrIO92YS/qqpSKjptBKv6sgqX8ap7g9rOZtI1yFipHogAYqIFk0wkCUpyd2KSPYApvzgwGFNT0+nD6t/cDtirGUm6qixGUiHOgUQNtAjB82PeqRpYkqoghzFWsDH4KbYn+3YyYTFB2XQmRQ6DfM7nxNgjUcHV2zL/Nc7Q/pD/gWRP/82gcgGH009pMoj0hvL4lgAu32V1YIL/JoOP3DxzN1eGwTFHeOvKPb73DPxWEsCM8TPxwPeopCRfRwfr1h2jad+vPz1HmQSwjrAv0P6ppGFVhDMppdxuXof3pBjPiQ/tgzr2a39XidOMj5oP32OU8sjG39GNd8e2ef5uBPAe32vP7nO2w3UEAdxeWXOq60/l9q/k65SBhn2iYsj+PhNiiIcw5tZeD+JyG32199TCgLZhH/LoOyXG2jvQccCAMCe4HsbH1caBFXTAMbSnKrELyd29YUrboPvShySAUzEA/zbBYpKX2Fo6rY57296dPEnxtdK/cxsgve6UP86K4PSB5UM3VcA5/q0qBbGLfB8mhpFQgx+PJ/e4XsUyfTcmukoZRcnKGEvdKFXkSnslyElnP2STP6mIoH1ZY6jESiQjaazrehPpabuB/co2Gd/jfSe5TB+gaefgBB36m+mX490x4ci9gOH/Qfkh75dtP9ImsK0ASCxIYu9K0QN21EUX9jX5zJlcAtOOdj2YH/BjR4DD7e/EzORBvPHpK/HS+cm4/pPvxzf/+m/j7bcX4uRLn4u5V16P7cFhzUcmOgs741pPv8p4Spv84DiECQUe05yrxLgymY5zLqeRChl0Nu73Oe5OnvCf8qnUSksJjVbFqyRhaYdTWkMg4QvvQDZM82uACiRoqXT9+vX4+x/8IG5cu1WerU2iLbFqJixrXJGIMRJzZ08xiREJUQ/vLDDZjokGqIY+QnWgw91pVhZr1DdvbJsyNxVzp+ZibWU1Ht1f4vrVOClpWkvUK9QYnDGvJIAnRuOFq1djbwcJ37dK/9+ulXjvf/X3Vs+v/p8tUeo9pq8c4D3W35VyhwqL/KMkmDYm7e7FBdM7ghD1OZzg7aRLJkSknwLf3ddr98LjRqJ9rvcercNHtAT4B/1+ecTc86rpzYR0chZSUzl/5mT8T//6j+Izb3wqhtk/HPN+j9j/1PRU3Lx+K27dvhMTE9NxYuZkLD1+StzyFObZ+mr8b//7/9FzHj7o3T4//sMyAs9f9IflTf2K98kewPJoEjttvDdnDjWyzK1hJsifG5WI4toPWIYbzi0IWAA7yFJKSUgGrbUS1xlVdKRSGqYQwKzQfQYBjJC6SCCmpEdKQouEaO7RDgb/FBFD4D7JnQqzOnhy4CaiuNunJHukZg/e/mvoE3sCmI9YVtyp7VTWCs4YQMXGiTg1NxfbO5ABRHYWssXl4LNig9npCODVGxekPbPcB1G9Nx3n5+cpXbywuMgewiCLD/Z3A5W/k1PKuAawA3KUWdiTEwQyrl17hw7ny6+8RODfPVNADi8uLsXtO3djeelhXLh0JV55+SX1PyPpKgk29ZXbjadPQRY/iM0N9dhVcgAk19QPSsCtAkf0OoNjC/IK/4bUNJw7yP4RnKB8HUA1AIgiuVi5PDbO+2eVG6RzU7YR94Jn4uYKkA6bO6WR1OsX4Afu7eGDB3T8lPAAQhRyb6rGBKmN+x4bm+C1QGSvrCxzvhHQ1cyWBHo+X3FiM9NRdIV+7BQ3yWjp9NbZcxwBbCCEYCHnLBEqU4XNedp1PBCjY5DmHYv1tVUCXSJfAKSqv64loNXDREgCnHpkhwkYawkTU5ONG+WMv5IMomQMra8MsIjD8Go6mSWiS8DXBPEF5ADoWqUSC3GqKCIHNCWCnAV7FAGc17LDV1ahg4pSNX28ITU5IDPZlYCWTVDgVQOY9q3ripbqrGOSvYAp8YcqBVVRMYkmSXpUqmONggAGSSeJvFq9xKCd8zszsVFlMzpKchcEID57tKQEDKxPvHNUfuIeGARTIlHBJYJ4AHSqAkLVCCpO9mNldSU+89k34k//9E/jypWr8dZPfhbf+tb34p13b7H/7x/+0X8fn//i73DNOJuc0r+ZEKDnzQDOgNxRQ2372DORxVHvfKce1AZkBsXqGOd18x66QZYjvg6E07szjWtdwd2PHaRyFWZyEHv8ZcXS9Wvvxve/+x1W/IJEhQT0qVn03l2NH7/1Vly+fImAzaWLF5jo8/3v/yC+8+3vxeKjRyR88R5fefnlmD15MoGDfdp1yHuDhEX/KPYGw1qmvKHIEfx+FLLi6F0Ou5dVYngPIHpBLCF4h1IDZGIBhkByGnJXqD7CPIBNR0Xw5MQ45wv2BhDIM1PTJLVg46nMEAdx8fKl+NLv/V68+upHKSmHeQtSmKlWaatMbtAOphynyLFeJU2vUkbLvSFq01QADMAPA8isgFCw1tiH5nW1b7mCp2lJPEebuSeT1U7GDKh658xk8E7yAudsgrImf0tFfJJKDtBNAndnVg3ctXEcRwBnIl0H2euPQZVR05bUEsSq3mgroA8tTRMuxwHdfZemBzIazOk+b4GHqt1sLlygj+ba7X2178WVGN5hy+3kmBWCuwCN9UwGCtkmIgm0AkC4yjz7WcKvgB/kTHHsm1g3AGGRLIXrVpBOvqWA2RGSIyBFJf33/7H3Zk+WnVd235fznFlZMwpAYSrMBAmyySYITt1skg5JLbVsh2QrbD/a8qv+AT/5P9CLH+0nSfaTIxyhsMQW2U2C7CabA0hiahJVqELNQ2ZWznM6fmvtfc53bt6sArvbVkBGdoOVw73nnvNNe1hrr21lkZQaQ4IdgNOVu638mPrkRkKJ11hm2kk99iX3SVCuc109Ry2zZ2LFcFthpJ6oSTryswPksBJgeHM9fCnIKFLcgMC3zvngnsaSPK4qbhMA5V9skhJtqiZsk0uMCSoD7re7W37zm9+U02fOlGcvXNB5g5/mfn2uzOFshMiytrqm8yfBMMYTeyUZ4ehjCnDGepVMc0jn4lf89uL78heffvJJ+YNUU+MzkggVy59r7OwKdOfMZEdJ/lYJRSomNxx7qBfxruYuKxYTgM9KaRL4lh30PhUJMXpJZ/UR822youV3E/Bt+0C254sqVWnCF3tMydHYl+r5rDPOVVo68+Kc09qjf2RUL/C+lMrMc9Hur8Fnvmc8sAuMuwE193pVIlltJuxPJ2CdwHNe1+Cz/ff19a0yIAWTqTI6NFamxyfLELGaSoqKwdjdnTIzO11Gxy2JvLlFL2qPzfDAQZkYKmV8qJTBg30RmI7NHdMzqo+z1FC2Lc0oIpN759qFNOC9A6HtYK9soqoRcp/sN/oVr657PW2m7DGkNtZsEFBJ/Jq45irxBHqzOpyjjOS2gNsgZahKK5SsuCeAUoPArp53Yt1xHGOlXpSKOYpIDcTDu7vbej3XHySeC5WMVGvgGfHjmLCUHk+CBQCwkpNRzarkaMi4KqaKeMfgskE71nELOrjKT6PHNOHrq5WIbYyr46wOgJSqeiVLKWBKfYAlAx0VozzXDioIO/TI3nYlLuM0QKX8eIABBpQcw0FEJM6cdPW4pG8BuLK/Z9uvV1Lz4c9wD0rQRoVwAjopp9qCuR0rYdPpk9mATJBseH1r3/VdmNkgdDYxjQFXgzYhpx5ElaaFVX5k7Sv0+DAJUPaYxjg9wnKlje8FgJvYKV6X0uRpz4IgV99GHet06XKHrLvkzUUi6AMAi2gTwGWbCK/Bhfb7Rjq9B8lweqPXX+9S9GoXoneMund8+K/GXDMe7PN8TexRvfeQH9TnU7pBu1+QObLq+050UMWA8QYDhuFL1CCwpOnjOpBEBdgJDB6UX5GqQeTJsH+MGOeaY2uDYZyhtPHhjMJOShUi5JZzPlK62PmCAMPicePW7P/1rLsa1Em7pP1UAf066yqFnA7YF4QTt6Vq8wZ8rzgRWxXywLkX22sZeDYZyuc9PpL2bSXjzPM0LawYw6oPru/V90vMwxe2jS8Ts3yGimAXoGr6dgaYTJ4SeSsqb5OwKn+IKsTIJekeqDqtqx+b/WTwhXiLectWAtj3VBBBMQHSk3oVx3OmYkuCy1IX6alGVMxHpbFUnryLdN5Hz2O1sUgiTeOt+MyXbwTQTE5OdnBY62OYPNz+fpka3y9PPH6szE/slCvvvFl++/ZvytLyQZl+7MUy8chTZXtwqEBCYG8PD7h3fROnZEuGuCfnnHzG5z3Kx2mQzcMEWvs4kd+qc6QqNgoyRRAi83xpctFJwmhAUOYgCIAa32zbRC7FvgaTs7i4KOB3mbzl9RuSRL53Z6Hs7bRrL/087YmIpZq4M66L9DPgLPv1zu27ZWfD7T1yPebrtSUz1OuJPWtCgXOYsWmRpp4cKWfOndZ4Lt5bKGuLGyYj9AGAY9s39i0vBHH7pZdeKOcfO18uf3BFamPY87/J14MAYK7ngpVWCjrnvrEpIZ+dBCKRV8Jvtj99ELnYFvRtz4oa/O3m52ryW0uM6j5hnifsk8wXZ8uXGvx9EEj7/z4A3C4Ofdf8WNm0+ENkXP2SgBYUmhAbDg6Wv/dHXyvf/qM/LKdPnyjTU+S1p8rkpIv1UJm7cuVDqcnNzs6XxcX7QlIotCI/9N/983/RG+3/TZbLJ+/5GIzAJxP9MZikv4tbHBoa1ZkRIZAvWTntNSAldnB4Vk31bwOkJOjT7e2pfqVKrDjgbQ7LjjNts5QyJjpsG/CZBIqBTQG2cYMNR6x5bV1ZHBQof2Bbqdw4wSHdls9S9fDoO6ZNcJbBTDrSIZVLBWgdMHRijW5FTp3MzbE2AO1Edjq5VAAPj5AYG5eDSmUF3sLI2ERI+7rHyd4uPeMMQroqFFBvVPLJAAwnThwXmHr16nVXZuztlEfOGXi4v7zipGb0p1JVw86uEjcnTxwv5x45q+QNATvGlGrCW7dul2vXbqii+LHzT5ZnnnoiWGcO7nGmqEbjtXfv3lP18e6OJUoMAMOYJOlh0Ew9bFRVQZXuWJmbm1GyYen+kqrPqAgeExg1IOAE4wyoPav7wnhNqrKFMaLPXX7p2kpQ2vHgeVWNDus9WJWA4teu3hSAnoQFgim9b2CgbG3jWO2WqcmZMn98XklCnMSU8HUAhHNn5nwNZrSJ9i581OyzXiPeEDDiCeLvnYO46kmlV2XgFpX62QM49w6fPDIyoXHdXKeayLJ9g4OMp4EXKhaY/yZQi+oa1kktn9jcRzqsAcOypSTPFpXEDR0dKaV9KwckizPXp/ARObXZZ6cNnx5EvQAAIABJREFUoxMsJaDCCczKIPVP43r5lZ5t3Jic+gCbLBndOswdUL0CGjMAbpy76tkSws31U1F/E4uvnCzfRA2uJA6Vn91K2FohwT9HtfOge8BZot7nhZiJI+4LzB7JxHI6rHyeFShDjlCs5wOtcwd+JO/pgb0roI+k/rH5+fLI2TO6Fj28Yaeq/VGwd6kAVf9sGKZTSIMOCAA+feZ0+Wf/7L8uX/7yV8q1G7fLv/2//3356U/fLOefeKK89uUvlVc+80o5cfyEzhzujzNEfemq3mnGxLIS81C00xINDiWQqoq9DopXL0Sv5ZSB5/kAUXn56VOnmt7Y3YDAtqhO4ORPUtVt7qObdEpmtufb9oVxEoN9/0CWRIoI65vlO//u35d/86/+9zI8OFBOnToujvvjjz1arn54pVz+4AMRbGZnZtTPHCDnnXfeVWUca4A5w+l2sGoVDeaSs3Hu2FwDjEgWjjA+exwpmDJJJPu/EuiToGUP0T+epBFJYQPBezpDAXqomkvW+PTMlFoIUMVkVYVd26AwWpyFJIhf/vTL5fe/9JrIAXw0yWFsFiAwzPIUCOsN2ASIZDI/5ZyaQQ2HJACZFqB0iN8kK9NmRgVLS2LLC/nV/XJ5GR11Hd0q0GoirajokA/QVr3Ehm/Z3D1LuklKNAmr9LKceNfyqqpnqoOtCdx8hvSv0M2/pfJEHaDm93J/Kp+r85omeRFncXNcdhOlvoXuHuiCyK3r0/Gd6kLpOk6N586x7CQ3DpHkMuCPSpSq/6AJM0m68Sf33mU4nLFmPBq9CWkTy0JKP21uJtNUBerewCRzWK9UXliK0JJhgLMAwKqyrwA89svQsEE1QCyxyqOfLMk+fAyqOLNajzOD77NHLuQz9/mEMOe+wZDPOCeozOPJ+d3ktGX9ucdMJJsUFIkyEsYQLqjCjD6yVCaoF/jSknwmqvx8n5BC1gwGUtWq3ntuxUCCIOedcWDcDDTY/kAkzDOChChtPxgzkj1UAB+fny8vvfSSVAboESxZxL3dMofs/OysziODwq7UoX0I74V0Qh9irolPmdWUAMzuiTyunqFI9fH6CxeeESjPuOWy9ZlmwhvgLUoyrB3ZOsn+DkuSX8liyDArKz43MuEcFUXcX4L4+JGW5fUJ5ypGJ6s4Gw2qGaxlbrHFELl4PYle1gTPrLHlOpG8a5KkJGlTJjQAN1XFqkrS/XjdbzV7K9qH9j1bM1GVZXHW8Nl6HwAwoGUAwoA/AHye0z0lkwVqaj17bnlArbXxcfWLY5zwz9fWN8v+AT1+keMdF/C7vblVhlAgGnUF9uUrH5bBkaHy2OOPuiItQFgS78tLC2Vl4U6ZGRsuUxPjsj+MqRP/PkGzEkM+UFQxEwe6X7dt3y5+4QD+fsh8RsUZa2Rp+b7lN6MnN8lj7eNxkyBlP/FVFcM5mQjwCHlBPsBBCYlhk+aSpMFedyXWmGQwTc4w2Ol411WsWUXNe6dlZyc99xDwVAk26P66ApMh4o7pTOHv+L+ZLFW/8awkVwsbKyZpTW/TR3RfRLBMZOb8qvKWsyGq2lgfVjmyWk5W1rIv+NlEQ1es6xgZGJCdHxeRdNSxuM4WS19LLp21E/uBZ3Z8ZeOTc2JywYTGhHvlHpKIADnDKiW1/XVVmYF5A8CuBHIiPysWE7hu8wW2s5lw1k1EBXCGDG2MncFDJkAq+2ADbR9RlfmtRHuCaXUsknfe2uWwST2gYf2Mtb1sn8PrXmsv9t6hBHtKrYYv1jF8VUVl6yG3lrFru+3TyHdNMm4ST7LFRuwlm5RIL1dkKscjoY6W91w9mKe09rJ68iHVa7v2O//Q89tDP1bX6zpzMTpVbNZzyTZG63guOXFtTFJ5EGHkWzwmzqA2Pq6qvZN8HBLHCRqaPO4vkchU1W9y19iYKzaxn2urK1Kn4NrEGM7PWFkC3wH/YnN9U6/Hf5f9kgKC7WjuCRG1og99qmLk/pBKT7aICuWC3B8tgNj2rdX5kTK0mVuT1GhLYmr2v5T3EjxzusL712ew1AHIR8RYSOI4zgBJsYZqBjapIbJgG6rexAku2R6YzOzxsmqG5Y8txc/5JVIR9gCbLXttMNHEuaiYTsUXqmOllIB/h2KDSVqqvI4+6lwTUk9LzDepSkBuAthJPIkq63YurNrCfSexJ5U33IrM+SvZ8Ggho7M3qiFtn1zcIGJc2HcrQ0RlMzYxfJ8ETlWRDAEpcmQi2kQOcnC/lCEIY4O7ZWZqqMxNDpWN+wtl8d5i2SvjZWBsruyMTKB7pzND64g+vlFEk/eW/ozzkfaNRKxKmeqGWOJzRcUsumfncWxjXJmuE0qVszXAF3FUVK3bNkBid/GJcsUh622fyu0kpJoTPeFZxlTZk+9Y31grb/7izfLW27+WCuLOmgF7V+weji7S18+zzbEIPsFwOff4WZ3d5Ep31q1C0zl64gzLGNB50fbwasOtjODy822fRiZHytyxGZ0ZK0vrZXeTdm2Wmg/XP8DmyHHEQefP8OccPzlXPve5z0uV5+1fv11+/OOfhK9okurDv1rr0pwlPbkbrcG0VQ1O4LgtVVLatdz2B0/iHCQ07pezAJ86lTbbXEKdp4kYsYqXM8ec99HvmfL+8I/dJtB7N32mjDGPAoBbstXDR6zzijRbQWQ/Yok1eMuDr95ZUBV3IBRDVBVuUunzTz1evvmNr5aXX35JOanZ2YkyNTlWJscnysTYRLlx40a5ce1GmZicKosLS5J/JsaEyPnf/4v/qY+F/R2f+5OXfyxG4JOJ/lhM09/+JocGDQDbWXRS8tBXGJCGaJlJvAAcbZ6yqjaTcm2iszVunTApAo+jn8FJwhZcMgAcgZH6F7unmeRfFLC4CjnlhsMLahIifVOVlYx1F6qTuxHgiOU9u3+P+87PrB6jNxiUwQo3og1M68RqBQSpStJ9lMdGJ8r07IyC9Tt3F8r2xloZGpqUI6uEABLQ2xtVBarB7uHhMUmfnT//WDlz+nS5fv2GEjEAszzHE0+el0G4eeNWMASH1Xc3HXActdOnT0qKdGpqwuzroSElB+kZev3GjbK2ulwefezx8uyzrgAmOcdzAgJxHeSVb926We7du9dUKOf4p6yHwWAnIjLxR0IPpjwOH4ky9YObm9Po3rt7r9y/vyzngYo0EofIxqmnHD2vkGELCSBmjySOmJlI2CF1ODYmEJy+Btzr6up6uX79VtnZdg9lkuncT8or7+4DOu6Uyam5Mj8/J0fk3r27ZZ8eKYNm2B8cwMrtrrluEuDwqvH6CAfqUKK8ZxXWQXeT2PBi43NUDT6ITCWMzlYuiMBOCS0lliYsQ7Sz6X0OYBySlADEkh8MKUwDwcmA9b3kudAJ46vEhnquDFFtbRKI2aSwXiEnRA89yQPBkqXcI/aTHHw75M1XgFcOTFt26yaJ9pTqDMeyC2gEOaMBl5PV7HG20xijVoM5NZMz/lzPQAMAP/CozaxE9+x0wOK/NVXbSroxVsyXA3UqaExOCKl9VVe50l/VIyGZ6/5fSXQxq4+zIuUsCVbc08+OMfKezC0Jbdh99JM9ffqUwOCbt28rGT4ze0zzRQAKILC6vKK1RJX9KPKnJFj39srXv/718tqXXi8ra7z3rnou3l9ZVTXN+Mhoef6F58qXv/a18uSTT1XyTiHfK0Q71ryGI5MybeKt7/BWDN7ev7cJFweFfAFYkAggkfrrt95SQPh7v/dZjRPj6HGKau1qPSBTzC1JbiuSzxrnIK3kZzsh2rUiCqIl8c0esqIBJJLV5dXyp9/5Tvn+n/+gDOg6TjKMDg+VBc7E3W1J9KNwQELh3ff+uly5/GF59dVPl+eff05nFiCwKmfoPU7lHJV5IWtKWGxWM8x3VxBoj4ecoyu6vH8ggCQBxmetK2IIzJHvnJyaaSobGSfAp5QtA5DKXprcC0oIZ86cVdXeE08+Idnnx84/rqQKwcKu+iVGJZD2KX21PP+1hJrPzmrba1lUtSIRzGZAlkdmXU3C77LSrVlTdcK190MyEdnr4tRJxVaQo5MYtcvTk1jW0dKtqvBjxOvymarnqu1/Jui8ompp4tYotIoD/W/aZ1XLps8jzo/eJmzbn7sZ1DwT22Ro9fda8rDegD2Vud0rHn1QZlKyfkXGv3WiOAP8fqC2xq9KhjWvqaukE9wOwLghfjS/j3kLgCllRTNhkEk2VWuG5Cj3J7nd6E3vqY8qhZRPjXXeMMgj8OYaJMDGxwwALi0uiXzDF728s3UGSVzIGSJXjI3r3F5cXNB72cOWgzYJUix5erFCDFGC8wCtnDIi+TsnaTn7qfFY39oQTKjnI6k6RGuU4bIrmWInZPH/UioY+VauzZkiOWvAv8lJ30eot3BvnEfsbXrSQUrha211Va/xeejqGnqJU1X6qZdf1mskjR3tQlK+OxUq2N+cN1Rw8j1AHSAbSUxX7JK4BSzf0XmeyjLvvPeugPIXX3xRSXDGK09qbGmuE0vcb7ryENs1NqakHUA4QBrjwJgzVrwG5RS+p1cy/i9zi7/paiOvI94n2eIR95VN0DerHGXjBQYOuXULvVlJUEvGuEgCOIFtE1ajWqtJGLsye2vbRMME7LHfqkpG+lDV5QdlV21hTGhgDTFeCSLyGQatUQ/yycFZjYoOP3M9kTiRQqZXdajcTFMxTl/d4ZEywXgxLuvrqgY9deZcWVvfKrdu3S2LCwvl7u27ZWZqppx79FwZHx0rl69clRLQiRMnBFDi54xExfTB3l5ZWrhdRgZLmT82V+7euVtu376l52d+k5jG+pYaz/5BmZkl8bkn24V8Kj6mq3hcPUrMwHqFuMTYslZy7UJIZGg19yNux7Gzt6NYytVfJlIZIKYPcvjQkaSn9Yx66+r6I7ou4wWRil7ggLtKtkc1tSSyR6isMJlDFcABZkgGdntHBEyA0QSAiVGIZUy2so3OijO+b0ktTkxnr0LOBSSRWRtpYzhX2NuSxA71GO238Cel1FHsY2rNUt09OqrzRNKhg24NMRHAtUkCbb89fErWzdQ0igQpW+1kNqB2KhMY2HLfSj6b5+ZfiL0p7+hz1WpQCXrwfKle0gJWkcQOG9S+pyVVNUQtxi96B0d0YB8j/H+HYDXBq/bt2mR52qs6P1In7Bt71qOilnFgj3vRN8fie2p9INvKOAuafEuvX2FfuoXQfCfdFE7rNzS2suN4hS8e45CAWNsL2GSiJsLpIWll1VYDYvTkj9Lt72FndZyEHo/kaAciXuh/un7KkW86ogI5Xx98276pIQFcdaxSjVuOiKtFvae8Rj0nmS8SmBqqDSIuRAWs50KHsyRYUaZAGWA0VAPw7Tc21kQG8Vlo/5n4BiU3Ygk+W9LzIqZB6jHhR2Qw8lKhnKbwKxQqrIph9bL0IbDVnE+ca3zVPTGx5bLnjCM2Mc4jt9myohdnEOdsVtAZHDVxI9ccZ0oS721bAQWxiY5p/Twt6cpAN6ortJyZ1Nnsc9RnePp0KeGaQLNk+dVaxipvCcQyX5L2l/oboJzVUvh80yBCCQt1rEoxgc/lGg1AHPNn4p5JR9jBlGZnArJqvjk3mj1hopCkvgOp47pcJ0kBzld5T7rFBTF0VlpbdSSfKeMlt0uAhOMckAgdQWZKQlD+PYFVzmDWB36S8wzMYcyF8gjYyVImxse0RvFLaQ+1d4DKhNWdMjfENVkXGvMA2/FLmhxX5K2yQjrPToO+nnMB9VHFKj+V62s9BKktckYCDFV0kK2B9hVfm1xwUHaDIKR1p4IA99eWrxhEZv5N3813eVAufXCxvPHGG+XmhzflT/mIiZOmPi/rg0bnYs6NB2Rydrw89dSTIqDfuXHP6ogC30yo8gHt10r5YnSw7G4lAdXJhSTpeGz8llwTAqXJI0wB+B+UnTWTtY46XztnUsQs8kfHhsuzF55Vn+IrH1wR+VxDVrVUO/ogPvyXzLt62Np9bHsUrZ5iH6Tsc/ql+XyyJVHE4ZyXSXgmpDm3mSopuQa8P/IzbRfyOfJefH2fCb1AbvoVuU/4LF5bVwE3T1tzjXrD8d9hsDrLqQaAe8yaxy4XTHOa9HxSLJAmVxZ7P95rMqjBX54dn/lTzz1R/uAPv1o+/elXyvH52TIxNiwSztTEZNnb3im3b94uy/eXy41bN8sSyqPEmiOj5X/+l//b3+Kpf4cB+uSl/9FH4JOJ/o8+Bf/f3EAXAK6yn5WxckBWVVt0quiid0PebhrNyta1T5LLqr14v+Rhm+RNAJjAN5OcUQk8OFxmpufkdKp3oaTdSBDJnbIDpEMwmMV1ZrQeWgVedsK6X3bQm6Cv5/3N6+PzOpeMH5pApYc9m3loGaMwKk46zKhSgE+1JPJoeeTcOTlpFy9eLov3bgk8GhqacEUHTtPOVlORmkAIoB7yoY89eq6cOnWy3Lx1u1y8+IHYpKOj4+WJJx6XgaOSF/my7N+BQyJnbmRYlcNnzpxSckwOx+iYWKm3bt8uH175sKytr5fTp06WJ588L/YpnwHYCyjLdajWBRReXl5y79mUZWkcgpDnVoBukDblwVTVO+4qBAIcwFvm4dr1GzJMJEJ4LWCz+xyPRXWb++EkbMk9Z0KOQIL3uBrSkilIXSADraqAARwqqnw8Hna+SIy4mlHySqoG8nj77zBW7ZDWpIMM/L0MuivLO6DaB/2IF+HQ1nsuQb10ptJX8M8GXO0kZcWt+3eTABmfnFLQtw3QDUt22H3qCDj5e0q0tdJHZu3WAEKH6ZagR0QATgJYflaBX8q+72w4YS3nxJVEdvCC8xvjexgAjn0vZqsDC5KsNXM6g4jcQw0okOusc34FMzI3W6MuUM1QOnc9oEedTPKrw3vvHBa1Z5/XjH8bANiV+ciJs55I8O3t0TcbqV73O8zKhpTfY87Yp5lkaYGlYMOG369APhzcTG7yWkvrOWnJ+CPXfubsGfWfvHzlSllYXCqT0zNleHRcyXqS3SRxtzc3laycnBgjP1i2dnbLMxeeKV/+ylfKU89ckPQzwO+ly1fK+795v3xw8VLZHxgof/iNb5RvfvOb2iskui072Yc2I92jiFmCqX54BB9k/2IXNc6zz+mscuHzf/rTnyux+dprX3AQQVWyCCc+47QURFJwv0sACpKfktTM9VlB1Xl/kbapbi7AlgxE9pz4AFC4fPmDcuv6zXJv4W65+uGH6gVMcmRpcUHjPDoypLOTc9Ug/aYq5ZB45kwikZMKDQrYYWaT+B71vXI+AgCL1RzM8KyMSVKN14GTM+xF2M18jve31zMABIlcVyTRI3RD909/PSr7+I/7JOlNkimBsgsXLpRXP/fZMj0zo4QviRqS71yL9eHQ2lY0yce2yT3uZSTO6nHPsycTkodWQ15DH1AlObWwqhRhP7sf7+31RtqTub1ePz7c4ZVZPU91nudvc9/q+nWS8FCy9vDYtOdwP5fco5tJlMbaZKK0LwDc3n0bDGeio8dadXKsnR86gXQ/H67f7nVSu/0L39r3CCD/qGrnAFY9P21li6e6T4X0oUri6kyO8yhvw+BKLZ/mhLclB90WISucGrZ6JFNVoUC1B/J+ED8AXAHqonUEz8t5QlKBwFtVwyTTNjbK/eUlkXIsA+jnQNqZPc/fqXrlb1T9kgRmD+NbYbfVE7UMCCRdWFp0Io++rIMDAujGJN08XoZHh8v27nZZWVuVHK7sBAlcEnn04yylzM7OldHxCYObtNCgd+/oiJVgNgwKq73H0JD6euJX5hnKOdJI0gJmT0zoOQAHGTfk6vn557/4hezT888/3zDrpTYwDPC6Kb8g+/u6ihh7ZfCOe8xqG/w8pC4ZV8syDpTVVap198tbb7+tMXj5pZc0fk72JkEu7cWAJKg5I/EpXamzm1IaOjZ4H74rfiNn7+ICBMY9PZvUNNZNHkz5SvldAJTqfepKKCUdo99urnbGnvlknCWvz1xGH2mUErLqMgkvrHNVhKpq2PsDZZ49kR/dFoWzljFwL2hsw3DZx88TKDBcjtEiZWRUcyQST1RIYdSzV9/YxKT8D6SDldSO9g2qCOf65aDM0/8d4G5r2+t0akrjBNnrxOkzal3w61+/owTr9qbB/Weeebq88PzzZWNjq/zyzV+KfApAqQpQKUXsy3/H59jaXBehaGFhoVy6dElzw+u5Z+acZ2XcmAfk6AAxzp9/XNLlVz+8rF5mJ07My6/nfQCoCSwyXgCYxDGACiMj9om4BmRh9pPuK4BZfsZ/kGR4jEfuT/aUe0lbHt2vHRURgjVLHzX7ccQTtJzZ05zgCxF/8FpV9gKsIvceksiuzjYIgKpRgsqq5HODVUsxQ/RsWgg4ocl7VC2HZDu9r8fH7QdVPnqrpmNAhvFhTTDHqv4OKXXuPStxDe4YlOFcgmjLvRELOtnudjq0l5mdPWYVqS0rHUD0ZI2iPGCSou2afBTkwTkrR/hsA1YGK1rwk99Z9rytdjNY5TPU4E8FmMZh3msh/Umuhk9UtPWh/Tv7gq0EbmvLdEMdM5Z+S+YEOpFAb6Vv+LeHEs52Avq4M/0B4By7FrgOH6EhPEUV71HAazjazXP1ghm1jG+o6OQak23tAS6afEg8QVONGc/V/j0CqprU18cpqDy1ykj3vDAGup2bB1f99vM9mt/1OCu1e3ikH9MA+42HFcELnlfbj1Kf0X8RNvtFfr3OFecXBOzsm4C1s7PlM0X7wqQXxb1B7laVsGJobCKy6+4Hjq1KiV0+XjLutCmIuRaxK0BRPUFIyCdIx1O4ym5L+xTVNdYbMQlnB3Y/1Sg4X/xZkGZMTEqSKv/qb2H7GltWVbkKfKL9QN5bKKxwXzqPVC2afdht5/OL6yUxi/sT6RXAJlsg0KYjZJ6xXc5ltWpzNUDNdbAJimkAWhOIjD7NbTrQtl7nXvT+zvii6SGc/dDjRvPZEqS2/Q5fMoHSkKGWP3bgMzz9ilxDui/Fom1PeJ/50X841YUqiWx9ZvivaoNGZeM4AL4BYp1qAfiLiBbqH00bD0BtKaa4GjrPbYhAzqny+S15l7/X8u9uJRZxTvrJKQNeS3jH30QgyArgXJd1tWj4xjXRVme47oMqa/vp2cpGtkmxcPYZtm0x0cAtPpS307m/jyekoo4f/+Vflnffe89/34n3qoCi/2mSc5zmI3i4ZXp+qpx79JFy8+bNsrGyWWZP0PJpvWytkjf0tdwuZaBMUn05NVkW7i6WnS23Hem1F72frmsEGcQ5jAz2+t9nxi4NsBw+Me9i35w9c7qsra6rYOdhn/2gc7UlAlX3FOunIXUFOOv58n9pDh2b2KfqKH5pb7mFTRvr+ZnbHGAbB9bmrQazEwDW+Vch8alwI2JinEucP0nay3s8+tlr4vYDLY/+2Gt+I5xts8Q9RqgDANu4du0kObBmXdUkPL+SM3pqFL/QJJ49/M7d3fLyy87nvfTiC+XkiWNlhPw7Z2EZLMuL98t7771X3n377bK1t6Mc4e7+Qflf/tX/1S8J8fCH/uQVH7sR+GSiP3ZT9je7YfUADi+4cYY7Scy0gK3ssU8yn0W9AUHvXZhbVxupChCIwKy3qqf2oi0XTOALY43EV3ywDJgZxHYComoxJNF8TVc7mdaUN334Dg8HZE6sJqDVvqMOV45Oex6OASowzRFdwxBtnhVpj9EpJflg7pNAwN0iUUSQfu3azbK0cI/Q2X2AlcgjkAi5H4H0HgN6vJKoQ24UJv7K8nJ56+13y9LSnTI1eaw89fSTStJdvXqtjAwDDJi1TdKDZ6ZfF8DxsWOAuQYP+I/E2q1bt8qVK1cVmJCAocKYwBy5Z4IYyWjs7SlRZsm0TQPATRU0T+XkQoKXgK9cAwNM8ocAhGQKCReCkmRVUnUI217VFOpnOimJQPU1FdvVwQKJCUmwReUHDhiJFJJ4We3D8y4t3i+3b90tu/sAx1SnmoWeDv/AgPvu7O5uGsYI2V6qN/mvscSAwFGF2KyyxtI/HABuzXomt+s16tVkVmC15poqVt4TYEvcQ3OfrA0qycfHzKSXw7wvoIaE2/LyStna3DBY07AtA/xtPq9H9jST7iG/KfqE2PsRMAhQMtN2T3PfOnnei9HDLZ+KNRsSsOkNZpJGc9IJmCzT17wug4CoZMmE2CGnWAmEisVu77Ha1tW+rgHgqm9Leybl++r9355Jh06ZBBzUs21CFRpao9GvKHs3ErSrl9uBq38JtHmOrHpSItAPHhVCCWq3gbP2cMg/Z5CQ4AoOIElTKnEIBGH2Xb9+syxQUV8I+se0hhfuLZStjXX9jBwZzvjQyIiIKK99+fXyj/7kH5cLzz1X7i0sNv1er12/Lvkkqjy+9rWvl/n5Y9o3qqqpWKzNgAuw81rXKNYHZk/CyFhtNy1X7w6k0RQ0ROWrAdKR8oMf/FBB9Ve+8mUFXCkDlglIs01LWV9fK3fv3tE5Qt9kV6cEASTBfq2V1tHuzLyCYgeZrOxcysxdrvS1ldVy6dLFcvH998uNG9fKX//1X4ssM39sthybnXHyeQ/5102dy640c4KH/aPk+w4s2D2tC/fFtNw+95W9e5rEZILRALEhzyfAYNO9Oblf9zN14ggJ/amZ2ZDThzQz0lQAZ3KHdShgeNtJJ/YsfYvPP/G4pMWfufBseerpZ1ydp4oi47Kc9UoiKCtQ7aKsbsm92APM5RkgS5wgWS6VsJ/NfujTwsHmPvZ1j2PTk9bNyzTLqv37YcCyvWx9DtUrslrQ8fZeANjjUH3KIW+7/dwmQd37EY31sa/SJCTqdVoBwMkq72efPCsmBHSsVY+LU/txzfXqoLTvPXZp072572z7oYRAJI80gtHrXkF/VJN47LNiy1UA8v+y0jZsWOubJnExn7A+ncOuJlEwqmMz+WBAzvaS4Ul530xIuvdwgMWquPRgEXADLpl0g5yxQR/AMysMuLqOa+MjLd2/b2JUgLOqut2iZzh9eg1+cn6JiBdqN2wu9iBBEKo1AAAgAElEQVTv17km8g9StUNlZnq6jA0PldXlZQHEVHUA4HD9e3fvav/D6Cahxz3gW7L/kfzKhC2KK9nHF3uCbUolDyVvBPzYJ+S6WT3EmZKvd9WMyTacdyRQn3n6mUZO260GTGbhTOM/+XVUHodso0DL+Czsl5V+/OwQelgvnN88+29++xudXxeefkbEQwHiksRFbaM9B5mXlHpcXVkVeCr/cg9ZzbEyPw+QiNICPYatysF96fwTaWuv7JCUP9jX3CYxFeA+fZ0EUKTokYltzuoAPptKmJj3rPLEXuXnGfhEttAV2pl81voTIc6vhajF+gcIB4DjXsdHXb2awAB+u9YifiDjOTLaJMaHqcycMKjOmhjOKq/4TJJCqFaY/GhyFHPBmnjuuecE0P7izTfL7Vu31QZiempKSj0kFr/42muyJd//8++LgMreyOplKnUAXldWVjWH9P9dWFwsP/vpz1Tlyz3zjMRD7D/1rl/fKHPHZvXZr776mfLouXPll7/8RRkcPChnzpxWBbEqg0csmS5ih6qJfEYq8SrSF36x+0eaNOa1qioQyTo7vlC1VkizZgJfKh7IwEclOwAv64uxUTUXVcgAt2XArXOGBgVMcx+sL0tju7JektiquHOrD/YcPhTKVvgA2E/GV0DG8EiA2JxLTtJzT3yWz9Aif0FPWvXZZPDaat6tkHX3e/miry8ELvaxyB8AJjEWVOCw1ohHRyW1PqbvU+bZstcjlqFXVX5KJzLWBsCt2hMkH0mU+3lHkLqN8bILUFW7hsmQ+ap88LxOJt0le6lqNecoGpJs+shK+Js8UftGNZDb+Anhd3Y9zR5PoSaO9by+jTnqWOIw+fGofIlBjRYET8DXaYzIZjRjVFUCZ54jbe9RjLV+RMx8T5IFwtdqyQNha6uEeS/A2QGA6/uv7qcexUNZk773Vb/Kz15nXnTp8FUSDDrCPWqq6fz33vmoY8DaN2ivlvupH6mwuaeBVJjq5+v47pNopn9VqQkA4srSEc4h5Htp0QKoK0In57wrhLFRrog1kX4o5JwF6EU1pKtKbZshtZqIbZKFY8AWRBERKGTVpf6FikUQUjImwN6tLK9o3DmD2XvbKAMJhLXEP3tPqgG0mEIZQS0rHLuSQ6FIAMKVckhjY3o+V5pChIuqT1Ws+uyiiAPSPjYEu6ZWEltburZUH2TDsG1WCeFedL04u7AZVrgo8o0406YmnEdKO8w9cbamqt0krQdGUQsxgRj/hrMfuyVzERLL/B0b3wKwe6GshH/B39zSggFjTLMq19f0/Mt+RtsKxlP97QUGFj+j5tOqD0no9tmVOUzOO5+lqg6OynKDaYxPSvs7JuRalvF2PsZEG+drEiS2HTCIm3GEU6beG00cFuBvQ6zayyrPbnUlr89nVqsB9bdv29vlOZnX1yAHQK5nzeruzJE2RKZK+jp6CYsIGSQK8k+sVRc6uL2C4xmez+pfGtMo6uES+Dr45T//2c/Kd//0uyJGDo0Plr1NVyO3NqU6XXpipI5a8n4pcydnyyOPnJXKYO6Fq9eultVFt3Pii3EZmRiWX87+X7y3VHa2vLaSEKXPzhuoYuM6lM1z8FD4WN1ugvO+bqvekeuBHFvG+P3O0CQA8Dd8HSlPhq/bzGECvVFxXV8nz+eM0VrgPGNzV967WMH+k9ejSV65Jx33ZYuTXK8ZD/4tAOCm2t4xWBYice7U5NZ+Y5O/q8fhQa+ThTlkANtUZD8Avrl27yQ36Yc2juXez545I7+Yc40zdGZ6qszPzZaxUVQCSllfWyn3lxb0dwq4Hn300fLUU0+Uk8dPlAMIsTu7ZX11rbzzzjvl3XfeKYMjI+XMo4+WO3fvln/5v/4fD1pqD3v0T/7+MRqBTyb6YzRZf5tbTQA4E2vpIqfh9wEePWoDFMqgSbBHncjVCZd3k9+0cob+S3sC6v0RwHSfoU2AOoGcsqfu7euKZIN9rsYkGRh9gkPaNt/jipHDcp7t58Xf63vTKW2Rky543d5/9XQdMOlQcjnAg6bKMROmTSIzGN5iho1KkpPkn0BgWJb0QRgcKMvLa2VxYVl93gxeYSxxcpyUkaxvyGAzJ5OT0+WZp58qZ86eFrvrvfd+K9lmfn/2kTMCGO7cvtP0ZGL+ceQJMgBQqP4FYMVpIuGDU4r8MgDwvXsLmnfkQHH2cQj42fLP+wpilNxcul/29ujLm8FHKxzjYJ7gBBDC7HjLJI7JaZWcGZUOkiT19VK6mekRs2lyUtKDVDo0jND9/bKzvRt9Xgb0L1VvBBwED46nSRrQUw6JxfsRbLk6lb/z/FTBEJSpb/I+zFgHUjbSmXDne6SAHi4B3QEVmsWXVjx+0ZvsiN6vejYFPJZBsV9YSZkFoG7XyQGEEqVU+FLRHImu7OtHZQ5g1+LCYllZWWr6eplliSxPKynaODktVa1JwjcBhWSULLfDOEkCVs64JQtzL7beT+yrqlq/JWi0Mqt6xpRBygA2zo/c1yKFqK9ZSHKr/2/lZXU8rpiFvs5U8mC6BJVD51uTAenjyeXpVv0puSfqDyvAzcEmyVgxDiMQBpxzonqoDAn4dhCZ5Aefde2pgywUX8mYzoqkZIIrWCZBHckJSBWPPnZOJAjWtGQs9/bKvcXlcuvOXSWTyaNBFllfXS8jw4NlYtyJuuHR0XIWAPj118sf//E/LE9duKDqYfrHTs+4P+PNGzfV2/GRs48ITAUA1v0KyKkTLdqBFfDbAsERcnaO5hq4z2RgbSsUP6vSJBnWjPFg+d53/1yJ3j/4g683fRu9vh1YZRB8f3GxrK+viMjC+YfMJmuJiijj1P13bm3L9DQiFDuYziBZVWoETqqE3hfQ/N3v/ofynT/903L3LlKZE+WRM6fLeFQb8VoCTxINfG4mnV05nz2QajKRdzzPlLJKXiMOoLAfBorbyiGekepCqr6cQN5W4iaT0SSrOfdISCBVS6Ja144+RVyP85bzmnk/fuKEqpYfO3++PP/Ci2VmZtZjJ21Tg7+NBFT0dUwCVLOmK9C/N6hsAL8jnRyvJ0/W4T3pLdPz++rzfP3DF2+Zt02kZam4XA69RIU+bo9np6dip0n0Jhj+IAZxyovVB0qPjxVV8A8FgHse8nCw+QAAOIa2FxzO8//Q6NXn6xHqJ81whcxt2rTutdzXW0m1TPpIljmSMw0pxnZPayfulWRo7gWvqdij1b86CyIhpiRikMj06kbqzzbMZ7WTq/zdPaxc4WbJXSev8Ek4j+idzj1zBkO2ub+4JGl4SGV61iBmCMDh2ZDwlUwicu6uOCWpB+jFdTmflYClyiWAVwC/8agSRcoWyz0+PlqQ1qV/IP8i83z+3Lly/rHHy6WLF8utu3fLAL7NwEFZpc/42pr8rLlj82FHh9RyA5UIg1TDqgROoNcSad5zknQleRuVw5mMTRlaxpAk52/fv6hrPvfss2V5+b4BsYEBJZblQQXIyu9ILLsyyVLRAiWDHAhBhqQfviHjDnBItS5fH1y5LL/5+eees9zuJL1WAQ3XJbHLPBi8RSLYks08g6o6AaqQRxagWwScS2pTCUb7xXzxLJx//H51bcVgluSDvXb4ysoBfEg+HyUFJZujD6MS5wOu3uY9M9MzVqlRJbr7EwL24UPxGqp+1TM1kpVTExMCEEl2k1xFOvmVV14RoQgZP+b5qaee0vhQUctzzs7NaQyQYnbv3nVVgeKPHKCKEb3WSNCTDEeGFEnj6YkJ3Rs+AYQw/EYDPkNlfWO9nDlzRmS/Gzev20/eNUGJfcI16CGPPDBjcP369XLjxnXNt8B+1CUmp/V8q+vr5dSpUyJD/NVf/VQAMHOv+5nkHuyrrKyuas2w9+gn/eij58qlS++rPyYxyodXrshuklh1gt1Vz6quir3hnn77TjhGewy1jRgbbeSf8f31pTgDFRpXVigZGlVuCbwn6M7L3QbHZwe2kXsyudGy9cz91JSr6VjXrFGuyXwyzo09pLp/2xW6SER7zyGj7HXIGlOvcNYx/kr07FYf4KxkCSJskmJ5Pw/EOTarPs72GdRDO6Sp7Uuy9kwKgyja9KHUfvSeMLAEQGIZc7V2Celm7o/qXR9yfu4k1mZSV2S9SITrd1Eh3Nj+SAJzifQ9XKkT1a4aKMh2TmgniJK2to2NnFBu7UDkGw7lLI6qAE4LHo8Tz9T8Np2BnurfNgXydw8AGxiO+K/JnfTxUR92b7WhbSpc7VumPK0i3T4KG42fXs1bJ6R6SNVv18b3emf946pOSJebM+x3LyjduX4Pobfz2Cnx3Md17JDdwnfqkujsTwQnPFqRWNLW66PN6/QS1MiRABbiNzBNtNpBwp7zamNtXXYeEwt5C9uyvbkh8pFAq6hkFFFMoK2llXXGBYlOimWQVGRGXcWNn5Gy+iaEBLgSvkjmcDImTQlUzgJAWYgpfA8hn7Nelccjw5avl4xxSOuLsO18ITkmCgWwZToLIUDRpirOVpFbAZED6CVPk2obnHUi8IR/wGdy7pBz0hkYChEpW837UDnhjE0Ze/doT6UkS2ILAF5f0zV4jwDS6LWuuRgdla0bjhYVarMQkv68n/HnfuUTclZCjgolEfWeLZBoXHWLfWZcU93DZL0BATMA4vwenyKVq0RsCxUmfYZ8UM445wKwEWrtFUoNKSeuOQrynKppIYk1pLfoiZytSzJvJLARH9m5MJ5d9xf1KVLFS4KagDmDuOQd5VvXXbuQTI5zwm0HLEucZII8r0RoC8JV43tHZXqCxkmGlC0I4DxPBMZZqjxxtmWLFlxq2jgxToqfdz3XtkWQIiBkBfgdktCy/wOlEP9///t/Xn7+Y6vUDA4PWiK9kkM+fIq3p0iSkfJIGp0cLecePVumQsmDHOiHH1w1+dOpQ/kdY9OjoeSyV9bWNsoefXwjds/8Yo5RElfSvnn/tH2D9b4jjk0TREwg6OTrBgfK6VMn1GbwwyvXlGN90BdrAcUv1MmoDsXfzNgpQqo0+W0hTbSsUOFJBeTLxsT8mPja5vhtYttWXTovlH9oK4aznzSnrMkPbXVwHdcmoM41m0ronjxabz9z9h2+IPs2iScPHJiM7x/2ovx7M1XhF6YzccQUdvhcYWTrUF5k0ngmiAff+qNvqtUOAC8t4KanJkUKPojiuTtqy3hb7R3J43D+UHQ1P3vMSjaQ/De2lZ9aIlaDaHpQypu/+mX5V//nv+vNnH7Up/7kdR+zEfhkoj9mE/Y3vV0BwOGQ2cFtzZ0WQV+At5sszGqWLlhaXycqGztViwaWU96hsR7xIPU1ndwLKWexVFO+C1ZLAL/RfzRlkIM+1TjifbO8/tBKkjYstKxp3n/vyZzDddjRb+egC2DL+ALe6brtgS1jlR6X5OOoqpiQw+2q27EyLhY5ksobZWV5rWxsWsJBFahVxacDfDsYyBZPTEyX559/tszNzpSrV6+rBzByoXy+e2Ihc+EerRhQg56WSCYBcu7cWSWXRsdgnjshAvCL4ZekyZYrJMwCHRHrDYMDqIqTLVnT1dWytUUvqwSA3XvGX1kBTB8YPy/OdEr34ZTivDM+OMokPHDscNIyWAGgptIZ4BnWpiTDDhx4KBG37UocfuZL/blwYCOhhtOzuu5efJYBJ+AgaYuE9nTZ3tkqS0sLGms7JTWQZafE4C/P1XrE6aA9fE9mb9QEA2K/NW9swYGWoNEyA5sqsqaPtZ0n9TSFlbqLhF/eM59laanxcY8bzunWFn2lqf5MUDbmKuepqmCt92Tej3vfxNoL8EtrMXoD4dC7n5wTnAbqGDcvVhE5GhDG+6NOCGnf58LWWzLq9jggn6SEWyPbHWz/VB5o2JNtdfUhXzki0py3DFB9/AWw8PDJbO8yP0DBlIOnZDCTdIWsQsUV+1pgnxxZAiyzLNW7MQJBVVHFupajG737Mjgg8GPvZiW2qyrMqtS+UK/wbTm1SMIDLNBPlj2lio3dg3J/eaUsr65wFwqs6QPM91OT42V8clwr+6WXXy7/5T/5J+X1r3y1jIyNlx317KHfkT+LM4KEhj+b3nzR1yZ6uzXD18j1DrTKvck2fugY91bI214JGo1rqJJlf7/8h//wPc3dH/zh1xXouXdm9pizlBVjf+XyxXJ/4V559tkL5cSJk2VTQfyAnN4D05EDxjMh3/+TELblwYQ/qnrbCUsvYc+p0s0heUSi5xdv/qL863/zr8vNGzfK2bOny/DggCquAWoIVrOyK6vUMshiDzHPClIlSW9ihyX8qSBoZcHE1GUdRS8lrsGYqEKIPjBUHJUBJYXW1lbK+uZ6w2wn0cRr1Lso5Nv1OSSeBgfLsbm58vRTT5Vj88c0CgC+JIFYz489/niZO3Y8rKfHjv9rzs0cuz57qgkmqzXQnnlVsNRYkAD0ZKrbc7kv4PuQddUG3vHCqvC3SYBWvouT2j4X6gRpnhvdoK09gXMcuiC3V1PnPZ0xqIgf1VHenIkfAQBOULROTMfpG2vZF9azHM60NqBq/R4H/W2PvLjQ4ZHOBHxWPfdGFtV1clwy0Wr/KBMYPvtdORPgbpW47R3b/omAw1kS3pd7h/Wt6lMqdCJpgY8j8C4SkfI9BHZYSo9xyH5qDbukIUsghb+tShpVj0QVyS5gLT5ISB4i08znkbxUrzskjCWz6Pvhi/cAnJJQBaTjLICtPTJggGp1c6NsSg2mlP3dHVUxjo+MlLWFpXLh/JP677coD6yulKHpiVJGh8vKOv7klqoyJfsYlRgQZ7jfrOKTFGG0EgAwwubIv8IPlQS2K1tcfbHdVPVyhgHSvvPue1KeAJzFf+RLQN6++/phN/D7UDbgAZw0NnmFL8nKRjVL9ujinlQRFevp7XfeEUD2qZdedtU0iXMByNuWpt5PNZcdVw1VcpMQ1dxr0QlQgObVtTVdWpXBoyO6N+5XEtxIPm+3rRkkzS+i5LgATRLMlm90pZJJdUX+LGclX1pnSAnjK3HeDrvvLOt7AwnxqO4RMQtQb3BYFdzPPnNB6wSgQEBeKeX3Pv95jevbb71Vnnn66XL+/BPyh+7cuaPP+cIXviCw9i/+8i8llY1ffvvOHUuQE3eMjCmpv3z/viTghkmkbu+U0ydPqjqNtQBhkLlaWFwQiMkXbWhGx8cEVLMWNtbWtB+wTTwXa/j69WsCKU6cPKn7WVpclI8OIHDi5KkyMzdXtnfoTTymuOHy5csC5SX/PWiSgStlAB82tbbYF/PH5sv0zLT6ZBKj0FP74sWLmm/WgaS8U66bRKQqq5DVHi4jo5YYZV6IU/gMkvLMu0DS0RGB1pJVpu+1KvadEFclPDKpE+NBOPECdDLfqgGu/Hb1lfzxigiVlWHMD/fJGYC9NknLABxzpr69Ib+bZDqABew64DtVbFmpiY/MPUMaZp1CosXPTKAp95LW0eionlWV0VFJLDJKJPmtkOIozdXHBpxFug3Aw21jOBPsmwoW0HxDdHC1mRL5ig8jJs3+jpmMjs+Qfx093WuyZCbWW3nRJJOF9yXCXdqrVmZa1wsykInitUmqyKW6TJVR7WuATXSJsN0mrvZVA6Tojfc6cUSPRcycSq+h9H1X8V9T7dvzuyQPNQBjyug0bmqTY8h5zEFo45qIs9LaNwCnbaz9AH+fayzvt77/7v16Xhrz/hCf/rAlzk/o+Uv82M0t+bWN//GgbGV1uX7X8KTGZ/d+VjOAbTYo/Z50kxIANqhhArXXS+2TWqK28a+CXGa/AVsU7SPY91I8s2QzNkG9gGWnrdwjsFjKFDtSfNDZu22/PoFE9qDOk0o6VYCxeglHP3pVhVou1zFTVE4GKIktdPXoaBmgBy3E+Ohvb1IoPeG93wXiiLxvkBhSFmch+RmAYy+lzC+06i4MlPq2Kp9lVQP1KI/KPwAJn6G0elh10cGxOeUTeD3xCzYH28P3sg9qf0GbpSwa8XVdXRiKWgGgbgVBLH0sZixBY+4NW45fwNilhD/TCmCMfXdc517IqrINX1c2I+wU42SFlB3dB3aD+yNnlkox8m/iPJRyBdXO4Vt6Zfrsk71IFZh4faqMJECc4JpUHEIaPJcxn2H1GZOMlWMcS6Wx7BMfksnKK3iNJKHf7bxCETILcYKAnXljxZpqQeBK8bR9KW8MwJ0qJpk/bOSaa4no2D+NXHlIA6d8uo5l1pQA5SgMCpI0PxqklhflkdLPni/8ZRECd3bKe++9W374xvfL7at3GgKpiAmRP0oFoN7zuv05bYi3vW3qYBmfCR9kibylK7vzzOJfxRVjoXA3OFC2V7dNCJEtztYE8SnxrBlz6LlVLe24UbHO0QdqQxhSljP2xYlT8+XTn/50Wbm/Wn7y45+Gz3L0U0Lq/+pXv6rc8Y9+9KNyBbJd9taV8pnznwZ0vf6TLJl5h7zvJOc6z5AqBRmD2sba/jvOa8ntJt22ALCVDR4MACfwb3VHx+ueCc9JRaiKwqD6vpOYcPTItD7Bg15T/60Tm/ZhL9VT2ck5N7F+e7XkQLP/v/WNb5T/7NvfLo89+qjauJHRBgienqJ917DimMsfXCpXr31Ynn76qfLk+fOaN8igE2PjZW9nr9xfWiqLC0tScZsiR7y8XH7+y1+WP/3ud8vP3n7/QZb2oz7+J6/7GIzAJxP9MZikv4tbnJ48caA+X2Jtuc+gDvKmqtTG3IzG+MRkVVaHacf+ZHxhz89vIgDPaiAl0JLlw/Wd5KrCh+bR6oSk/46xcRUIhnZ4mL5j3L+d4JolrMMzI9A2+ukZtgjyOua5fpo6guha2eYxO4zXapyiMrkBgDsywcGoSwBYrHGM5qTln9W/ZDQkoIfK8spa2VjfUtLPvV6dZHDfxJSFbcExqiEuXHhGiZbr12+UmzduCdB0simNsyV7EiTieWy8RwQeUQWM4Sc5A1OIBM6iKuY2LB8cVRRiEM0f01STOLGP6P53gMUk9FKeunHIJJDKWBkAxjFNhzANZDrZOBXcI0BuJoAZNpw4Phs5Y0uieX4IPrgPywpRNWLZPDE5QyrGyeS9srG5JhA3gUbuCVbc6bMnlUy6detmjLXcuxjr7LXg6mb7dj1ro19Z2aENW8midsDllnldM4oTjMxESV7O49iVYOZ3VABTNezk6bj2L7+zo0YQZec4SRQZ/CcYrKBEyUucJfdqbhxZeWjJxhQCFnFvVbFPcBSyMZboDQC4vXGNbdtnKscwEzVsXydImy85aQS3ZjZH1BXBbvb9zj3dJjOa6r0YvJrN7Wu3SY/6qMgxryD6OM/aszDnvp8PLmc2+tGYUTuiqnf2toBxnV1mOvMZWcEhNrASkCYtJDs4Ewk+UunxY7lCvxd2sgkx/I0zgOuRIDg2PyfJFyo7cJipVrl9+y6zr/EEAN7e3lRSYWdrS+HPMMzewYGysbVVvvntb5X/4X/85+XCc8+XtY0t94cL51xO+YgTjvwn0DoOx0zudXdIBkN+5ta0dM/O+GuTTOnnlGSX2fYDTRj53p/9uc6Tr339q65si4DVUlm2JATBb7358/Krn/+kvPDCC+WLr3+5DNPrfHdfPY33qDLxZhHIqL5BAr0cJPOzgwoHmyIhpA3Kfj4REDuRP6Aq4D/7s+/pTDxx8kT51Zu/KL959x2BPqrqQWZ0f0+99TLAy+sKXI85TjvHOhoeGlHCNckDmQA1saCt5hfAkQF9JBgVjA34DNP1I1lt0oF9gZRLI1H+xPnzquRjbQEUIVc5M3tMINL8/HH1CiRhsU0SXMndPOe9g9oEapUg641eAyx0INinx2tuvfA/fDyYMZ5fDwWCK+ZsHZB112Mmrtrd7zlxMNm4Q5VEVx4O/fPJ4cHUf2yWfFytZwu0AWud4E1zg/3wM+czdKpUjrBB3edtj1b/vvK42uM4j8ijAeJDtq09H2sb1ife7fh9Od8K/EmEpgpGZ87bec7EuQhGqhDw39pzO9dPJhjyvU4EJNmGPcc5yPuzMkNtJKJPHFMmWbmoWmmSffS7B1xEqlA9+/BRLAeLH8U6IeGVRDsk5yyVuq3kIknIXQiN+/tNtQpJYLfysC9GD1NeD0DH/Y0Oj5QtzmrA25GxMjYyWvaGStkbHigbm+tKGtPTaXtjo6zeWSy/9/Ir5enHHi8/+/FflXtry2Xs+GzZGxkqW3v0P3dV67Fj803/UFfVeHxIXqonKgQfyWKbpOIK4R2BSa4Eptf8RkFWmbGndQnJTp71nXffUaXriy++KJb5xOREmZudE5hIn0HmjTPGUpMDOgdJIgOWmliEQkGAdtkDdXBQPRIZI973q1/9WuP/0gsvCjxL+b2UFeS6gJyAfPiNIint+DllIyWz6Z7rPNv95WWTYpSwBKDEbrs/mWRy1R/VsuUG/UxuVDJdfZA9PpkMsx13mldtFUjQkgTUORTJvLiP+yvLsjm8R3PBPGxta56/9Y1vqsqc383PzpWrV69Kgh//6ub160ouZwIdkJDn/dznPlfOnXu0/OCNHwj45VxG0o3e0NjyyZlZzcPd23fK+MhomZ2cKlNjE+XU8eOyR0iOP/b4o+Xy5Svlg8sflNOnTwmsRi1jBAnN6SklLzVGIhHslVMnTgo0vnH9erl965YAytzbrHtVl6vaAiWUMYG5+DiQEpmXHCP8lZMnT2isaTPD8xGTyDYwd8Pss+Fy5cMPy1tvv6V5UUuYciBgAKIjFeNIkaoNDIS26BuoNb7vSi7iCPHIQtYU0pyTi1lxjz8NYW5HJDleTE9cwOkG9A9ZZhEaBNQYHMFeCNDOGCQUeZJ4orUwjOQ0fT/pC275SkmvQ9hSn15LNRIDCQCfnw9pd6qEqZA20OCYGDIvEq0mYlKNRjUvMVTuYffbg7RhYnKaChE8qHIX8YReyXuuQt83OJI9NS1FmuQu20RX+qaU4pB8x2xxkn3WkxihKtPo/2j+XuvzywpB6hIgwPVa4JY3NTYxfcyMv5o4vPYUDZB2k71tY8fmlQ8EgPODwtAnCcoAACAASURBVA9IcDMB4NrvsDE+Mh+vz+vzWWnH7NcF6Csn8zAoXL82QpeweY3H3LHGtb1vv8/TqEcBpa4GFqDBGRc2Ne+rvnpvtW+fn49yDfr/vjeOrnJItXfSL9j6CB90aGZ6JF1rsL87iI0L1PiZWhWRYqr9FoMXWUzR9hNNsEH7CgCXdjP0I41FiK3h3NlV1WmR+hJkLmKFJJYMqa8rthjAEztJGwhISqONJHLGXOqZLXUKK0s4XnMPYr5EGqFSFbsDmIq/sLomclPGECZu07ubXsPOG6Xsc56jnDceB9ssrsN/+AbEBZw76UswLthfzie+DOi58jYLDZwvo73Dumw5cwJRh2dIsjFnemODwydJaVpVtEYvZM4dztYEgPXcUS3L52i8w68RKUsVo24LkMA04+zWWajdkdNa02scz5vwhF0S6BsyuM6fGmzn36ywzPhHBLQYr8ZfxaehYAH/BcKvxhUf5EDnsCt13f6hjtUYo2w5gs1Rv3hkhiHsQCIMqWzWDX4Zz0y7BfwIbBikX7WaitZUvJdK62yZluQ+cmrkcxwPekyxVdxbVgvn8aZzW8pw9VlcqVdJktmqhSISBkFCNjJsSO4/nXfyo92+IVuG1bGhc1VV/99o7cI+gvjFInPPaPwOt3EA7PrhD75ffvGTX7Rp4qpStYqMDp0sbVo74orIPTa5oyY57Lc6zevy6kYNMpRBhseGy/6O92WuD9u+KMeuSDn6nXJfkTqJnztHcpWNbD63IRn7fj/z6itSjnn7rXfKj//yrx56clL9+9nPflZqRj/5yU/0L1+5r5qcbRArk4THus99qfkKwlieeaxpfA7Wmtt8rGttt7G/c5DO7dpvbgkdbS/h+vyt101eK/Ma/K03/m19D689kwNNFslWMw8aoGbOHjqKYUMqfyHoavpDbZua0LvjK0Ssn3noBLGJBeZmyre//a3yhd/7fEElaAMSztZmmRJhd0jtHB85e0b57N/+9jdSgXviqSfkzzFHnBVjo+Nl5f5KuYMioADg2bKwvFz+9HvfK9/78++XxdWtT3DBjzjHH/eXfTLRH/cZ/Ij3Pztz6sCGFbAIGZlw9iU7CcvNSR8dVMHUbSo0Ugq3OdAymX8YLG6Cmibhn8bNR9/DvvyZBniVHAw2PokcB7AVCyqMbcrS+nQ9+jMe9ulO29gAdb6auLAn4Kx+pNrPkqCAtga68xnangzJmua1waqWvNVwUwG8sQH4i+OXMqMG5ASoRhUkYBrVnKMj43LgHj//mJzfGzduldu3XQ2A04+xxWldvo9k2X45cfJ44/yfe+SsWOI4mYDAgKs4jjiJ9PaSLAb969aQZF6RMzM8MiG2Z/Zk4vVZJQMAS8JE8sWS53Vyw3YNJ9kVkXYsDWImS83Bvpn3OBRy1lU5YTYfDuaEKgSmNTNO6Jk9lrJICaIBkiihIyCSJK+lF8W2p1I2ZMJZ70ODI+o1RmC1vLwkYkQCJDb2JBAIEpxA9O+qtdEbVB65uFsAuHl3rNN0JJvkec1s721pnWzMkFsWyIjDrEomVx4NDVNlTe82mJ5IWhO8uIowb137KPoa5i3n51uOnKClAoEjQYBTLlZnD/il9R1VwSktreUfFf126t3buwvYtH2HVU1cVaZx34Bj6vkccnT6XknDkC3SfLQJ/wREuySWGlhqd3iTvIkJcaLrIeawb8In3hMT6cCGYJtqert988fn5cyS2NzZoVKe14w0Un/aryT/VO0UQXwDevscSYAkKyUy8ajgc5T3ulrt5Mnj6tnN7wBGSS7euXOv3F9eFRhtWUxkKffEqlWies99Dx959NHyT/+rf1r++E/+cZk9Nl+21H9ReeFw1pFgMiifALCrL1pwqoVdvAIaSC1NhQ1Es1PqxFx+38xDbDf/vpX/4e8EuyRJ33jjh1rvX/3q66pSI3FCMKyAQOv2oOxub5Vf//yvyve+82/VK/0f/MN/XE6eOVs26P1HVS3P0OkhH6Bv9BFK8Dm3v8xBVL4kmULs5mDio8CANOyNmzfK4uJCuX71avnlmz8vVy5dEuChYCn7/ippYlC5rSDKHs+eV+af5Dn/uVd2rCzZblcKS2I8+kNxvjatERqG/L6OMzF3YbKnZJoqASxFrYB/0JKWjz/+uADg+eMntC8JpKcmp1UpMDbuhIIk55McEHsxY9lMCHgFRG/g8AkcrMUJEf/W7N5+x2jk2do/dY7hVvbXayX+t1lrUeGS4g0d8LWHmFCf7z3VOk2wFrb9yNOiSo7Wa/lhzrb3UY+CQRqIjwgA1/mIBwPAVSDaebDg2nwEX63XR3ogANzrfPXOX+zVJCE6OeTVI+a/SHY5r7Ge4hq9ie86YdSeRx4ZbBHnrXqAB4ilhKP6/+KfRRJO1S4Gc+TvhAw0IEn6AvhG+CqcxdPTVlsB+MT/IYG4HqQ4/AsWPP1QeQ+PQVUn57N7oG4ZACagRwZybV3PSiUgdnx9bbWMDQ6rZ97Y7FTZGxpQ1eMuwCj3x2sW7pfHTp4uM8Nj5fLFS2WL3qczE2WTSuM9WmXsqPqXCs1MBOe4yjeKZCP+l5J1264iwg8j2ShZPpKjIbmM5DDPK0JfJFLejQrgVz71qXJ/mbYge+X4/HHZopSYT/lB3pOKLyl5y2fwPXNUVwtRWc04nDp5svAZkJhefOEFzV8CwFaOAZwcVQIwq0X4PfMlJRxJ6SZo7F7DVFtToUMlKwlg/F6S7AnIc33f+56uzdoCkGY98FyQJAFVmTeqJgDAue7qGn2Ho6qXqmcqcEJynwqtbc3Jrvu/quJzSESjpYWl8uqnXy1/79vfLgt3F8ocVbEDg5JMRrkCUP39374fPad3RdR0n+eD8uhjj2r8rl2/HjZ6z/2MWdMHpczOzWtO1uhbNzBYpsfGBS6TRr97505ZXrxfzj95Xj7zBx98oL6xsmnsRSpKZ2c136wjXsN6QJ5ZrWxoIxHrmX02NsbYWCHI84zkqdeM+04uq5VESn4mAMx4Xrt+TWsOAJj1piQpVb1jI+X9ixeVmGRe6Gs2NT0VlVQDAoCZQ8gygKHZC1j+olBIgyFZUer2O449uDdXDZH0dkUT12IfQzwAwKYil/2fwBxrLM8Ivk9FjgQh3ddyQ3OTiffs043vYvKLY1xIEEhpU0nHZ1C9jS2mopv2C9h4y1ybwOB4Cbno8aYVzAAVSfTuVVX0us+mqDgG4Cduwn4TSzE+jDmgjiJeHY8+b1W9pVYmTsKmAoJzA62fInKg/A4Ty7IqiP2rcDWjJQipUgTKqsCKMBZtQnJODJ5XfqPsQibBm7DaZ3nHl8xgqe2bq/vo9TX7+vjxusp4pt32R7TSp228dDjBXNvD5n09zszfCgCubHInxsn5q2PK+nMboLKf+2Tfqa2ka4Hrjr/SC/g+zAfqdeJ6/P7eHEtts/XWQ4JsWQVeXbjyIQyi9PMc41oPIBjaZUyg3JfpEOySCNoUYbe5KYMWWcGWvSuDzDA4KGAB++4H8t9ZlrK5UsXYLkMj0bpMIPyezkwex+o8bhextbkhG6i+5Pp92ybK4CN7zFWSe3FPqmqLuAQwlr2c4BMEYM4zgyKoaFhmnnY/nDvEVOSUuLbyLZV/lHaXf/Nc45zB/skmrq3r3ONswacxSARpyGSqBHez6teVsyasJ3DN2cm9ARqlH2hytMFh7yMTqVm7AnejjZhUTUIi39XNJtaI8IctV+UqLT3cQ1agoQgwbj2B7eda+Bn4QSKmRF6SXJSV+6yWp6rig9IAw8wVMTxxthUV3FpCtibAWsY1JfvlU+zvhyqFSe88G8+V17dtGdJ7yLPxfqmmEIdHZaSUviju2duXrZqfm9MzopjBZ2NfsCuqHg/SJdc5Pn9MtkAtBmTzNsvKympDaIMMQD5IvVKDRCj58PCpsgJaWzb2mHMg2FDvkyRstgCffXnmxGMbZ3bTs5je2SYm+f3R/iteq5yECAtW6XAfZa0etyOjH71Ielb/euedt8sPvv/9snLvfhkcJl9W5SsO5YszqOieUI7968rSMC2Z40wbkVmPyMd4TGwbRRpsiI1RMJD9eutjLePABsQMW9dzr2nKnI5zi4TMuebvvvr1L5cnnniy/PgvflzefuvdIw5Iv597Je6ntQjA74cffqh2IsIF4sNqoJVzIg7LJjefOfuMyRJ0ZR/i+7AOWWtU+vssQFrdSkw5NoxTqmMy9yIKPqACOB/KY9Dm8foBwCmTnXk07bEg/GU8dOQgHWlg+nC9enKFmQep/Yf2+15lsD4YRNjEmcmJ8qXXfr+8+Pxz3uM722VtealM0DZkf09x6LlHzqnI44NLF3XmnHv8MXkOm1sQTobL+Oi45mBxaVlxy9DYeLl281b5szd+WC5dvQlB8WGpiqOH6JO/fKxG4JOJ/lhN19/8ZifGjh2oojarf+tgJ13eypi5H3CcOpVxt7MckV3I9rkvrSuI88/tnfYssZQIbOtqqpdmIBY9ViJAbpK6ya6ytxHvq8Do5sb6j1OfPOcRoPRhqY06sRrU3U5o2fQzSEc/HMYGRI8Ae2DQlX7+ygDVSX4DvSQ8ce7VPSkqCZEIgsEdsroHsARJcIyUEyfm1QMYZwpGD8z6ZAkiESZW/OpqWbh3p5w+c0aO6v2l+5LYcX8rO2PcJ/9Kbgc5HAUYBltXV/l5X4x7ZOmUuAoQTkBrBBw4y2a1ExTlM5DsJ6lC4sVschtpy4m5V1e7pNLxJXAhKCBxyXtwuMfp3xVBAq8TkAwIrD47Tt4oAUggsL0lRxzjToKWZ5PEWgRZ7IMcc7PbCJbcB7CNJHmWSva5bojSqaCqe0v1rJ2Qb/FOaoGKxmnp7DKDJfH/neSFl4ud5XBfg5mf0sntFTNRKRnLAKu8ZUKKusmKtxF0SqpL/k1SenWCgzUZEjyJUVAFGf1Y87WtzLtfBLEEwJDghbMHIM7y0JUkdlQENABwyCiqinvE0pDZj81VSe6pVzt7jIkTGK1EUH1Mdab0EPCeO7Ee93h3b9KiSiJkkq8983xKsSeHR8bNyo0g9OzZsyJXvH/xUrl//7Z6YQ8OjDQEEUv9mlVMUGMmJeztlgTCWEoaOAJDSYcGUxiSR8pAzc7Nlrm5GVe/hrQiycSbN++U7W2Yz21wpEBpwFVtJBe+9e1vlX/23/435fkXXhIoikrgrkgU0Yc9U3pah3FmNRLcZuW2FqM+3+oK+K6FOOSANPah5wzX2LcKFTAXSRa/8cM3yvTUdPnKV143e51xCfvAHCHZSW+tqx/8tnzwm3eU/PzUq58t86dOl42dvbJL1TXvUL+nVmZPvbl4zkQeBwARvC8sIRqS6FFJSHDNuQjBanNzvdy5e6dcu3ZN/RD5b3N9lWxBOSDYAYAKObMEkDOw8hryGclXSklKulEVBUHUEmBr8KWW7mpWcwxstgwwCNVW+RIYJHvdCWoqjixdBmv09OnTChxPHD+hc2tsBMKRq40gZiApZlKWz6XsVZ1hc5t6rbjhGjPPfx281qzeo0HL2lT3rrM+bN/GvvosykC8sbt1RW6XxxaPkAddAyc7D9xzKjeBcVrzqgeTh6aS76oWe++6r3KZPQu/u6N6wc58sZ6v952dNh/tnTeEjZYRdOgz+1XQ9Lmxj/yrfN6ch1zvDZiSfcDiDMk9wPvUf1J2zPavsWVNgqS1bbmm8zX5rAI18FlC0SDPkkwq6vqq/iWJRg83Vy5kYsQGsUTPcycuUmpOxItIEgLwYt8AxFaWV8vKyrI+d3pmRmAWCTn2POAW97JFFc0m4KVljpUYpno4JYXj2ZEjJFE3PDFWtsteWVteKTsbG2VqYrzMTk+VYfyl1fVy79rNMjM5VY6fO1PWD/YE/u6SII3kKZU6JPAALfnP6ioG0erqFckQRkIQgDL9MfzHRmJ+2BLR7jk4UP76N78t2J9Pv/KKq4PW19VzGFloPovEdq4rrpntSHivQS1XQTJeAl1RmhCYbplqyIe/fust/f5Tn3q56aPuFgu7Bmajj3qCePizfAGcAjYCTJNcctUL7RGsTKL+ZLGesgoaUNDJaSejh0csf8tX4/PukDTPhKW3A343Z+rq+qqJBjwX9oWK8ejRt0MiMHwf7pXxptKbXs/f+MNvlBeffa6srayWs6fOqK/0z37+C0nzsi7oszs5NVkmJyYF8FKxg2/OWDMGyLkpgco94zdPTkr+eXCESiGA5lL2JSs+WGYmJ8vinbvl8gcflIW798qTTz0pwPPDq1flXzBeE6g+nD5T9tWGB2CCKlVikEHNLR4pz6CeivRKjEqtleX7GnPGmPYHayvLroZHfUQVb5bBZE3mPgWUtN9PtdtYmZ2Z0TMAKIyMjZYrVy6Xn//8Te1VwNEzZ88Y3N+id6bVUaiaz/6/TCqyeNOT07Jhim/W1zU26rE95CSxkoy7BvnTd8u1x1phXa2rzU1b7VWDVqoYRtYVNYHhiFOCiMs+ykpjbDbrK1v/eM0VjUHGVg1QC4GX+VNVL9W/JqGKcBGyqhxKxDvIa5v04OQ4xIb0JaSiQz/SXVcOp91WlR9rQr076dc8FgRb5O+RxGZ8kgjanr1qjaDqO1fBK14Ju+fEqmMSVeXLb0mQuPWv0m7KNkcSlvEEbEgllAQS3HtzTwQ2CH4J1qVChz2KVBtr/YtOVVqSh8Jf6Rqu1lvxu1sQNH9WSvYjggVHXcMuSdtqJj8nwUv/67tuvu8HvObN105EHXb2+gJNtW/3qXt9id4EeGv7Ykw7n9v163qufJjr38RS/T2dhwLAhxDhbiVVAoK9Dkmbf+kqzByOVHolWdorOXXTxqyNbxEtezyOlYy2Lu5PkN1F8lWxnMHilMkVALyL3+3KRVfaWvGKz+Nfyz27jYBAUo2jVc3yP94jcBOye5BXWEo6y2ghESCy43MU1SwHjE1OP0wEMFQSROgyScak6KL8EWch6gmcPQbn2i9sl9eOiXLuPW/ii+0C0vs+w0QsCfAvieZ+RgPDzusgk9+qEgkUFoG8VX7BznA9PpPzhvtMiWHGK2MMK4M4F5FEDhN1ffAq1g71j1R1ydiLsckcE/F4jncNiEnKOnrI8zmO7XYs/TtkkluedfiWfKVfKWBaCif4GbtSeNLvROpG8cktlpzHcY6Ds55cmP1Yjxl/Y53xOkB9niuVILgusR69ajnr83Xp82BvBejG2cvv9R612oplHIQ8bGfOT4L4kg4Pm5Nz1vrOJv6Qg+MeeK/2StMRr2q7ledirGXe57wkuBb7pz3XMw5Ogp0Iz5pO9tq2gDDZoYFSbty4Vr733e+VS+9dLMOjboeQxU+dmDCPpdhffeuIqqOreXmwwjM12JzlmcSrcupuFRWFL9E6LddnKm47bVxHXwGQZ/FTbLuMK30Whb2IvyXwzmte/8qX1EbjRz/8i3Lr5p3e47H5Odcoa+HUqVPyB8gb0Y7EpM3W2DwIaK1jeZs7g7LMPXEG64Uv5c1EpkTBkZweRDifK9zD9LRbxxBHOBfdlYBuTFEPoasmh+Qo9oLR3FOqA/C33H/5+UcO0tGjF2df+g0+c0zmcEynM71uYZVxbGacm+eo7aO/z7XP8xAHvvLCs+Xll14oJ4/NlW386vtLZRQ5euT5x8dUAIKtuXXzVoEUeOrsGStRbVpJiTwOx+vy8mpZJU7b2S0XL18u77x/qWxsE3t9AgD/7mvg4/mOQ/nXj+djfHLXDxuByfH5A6ozkVB2Qq0FPFwtJBPaXqY5kAJ0Svlmgb1mKqbzSCWlD+isfK0uE9+mM2Fyr1mH+qp6hhx+hv4SS53ArrEEAZ49YCDq5G1z5cpZ74YmXSCvYYRGINNsnCpgA8CVM6rAuAXbW2eifW4FrJKJDadICU4C5+yX7KAC8NQ9lF2tl3K+6udaSjl+/Hh5+qknlBwk2XT//nK5dfuOJJkxcjMzUwocAICp/kCujUpEwJPTp09KYkySriER1gYcnl+cYxz63V2kcSY1bxhlDJpYkAOWw8NpFKtLPe8MDnqNWHaZvscHByGxWvVWrANiMf1D1iblFnH8DQDDRIzKvmBIqj9m9Lgy2GsZq6ye1niF5IzYd2LQs/5xxHN8W4nyHON6nNs9kT1te73AFjLOgLkJrBPcDIC9XpqdtdbP26wTFvak7AyEBHT21DWgTh8X+ig7+SNWrKTiLAUO6uKEtxZZs+/ignbIAMQlDUtVsfd4fkaeDVrfKXdHJZUktw3ku+omqt+Dwch1SIYZgKfH31bZCQA392LjTEYFcDqGBthcjZHJENYiAbOqkAPYtsNn+SueuQHPa5m4vgBPL8vbw5LOlq8T6gVxNqZzqwqFQIPatRYSgIME3VQAQ0aAAT2uPUqFvSTab95W0p1EsEBDKq205s38VUWFZPpTScDVwlRxZ6WQx9wscOabxDhVODqP6UFIFdVAUcB+6vRJSThevXqjrK1vGNwYsLzl8LAlpHD0kWb8B3/8D8rvv/ZaefyJp8rkzExZ39hWH+CUT9WzNomcKiBo3d8eEKonQ9Us48NuR/d8reYhrti8IwIk9jLP84M33lCS+Ktf+7J6/ZBo5y1Uxes8IQmzuVlWF2+X9eV7Gq8Tp0+XE2fPlYOh4bJ9MCAAmApgVzsfKEHO/JBsBABW9RvnGJXsJCNEYkgO0oH6a95fXhKDHABoefl+ubtwp9y4cUPyp7CSR4YHy4B6O7s6UJJaYq0THLviPkkWqioSEchyYJpr3htkCCbXcokGivP4aNZQSOQGKdnrAllM9cwi4Q2ZyAki2OEEBiSM+RmW7rHZuTI7N1fOnKb66LiBYVjkY7x/SGtC5426z0SP1KoS3BLa7X6yZxGbsJr6Zq/1EszSZ+g5F3sTsDbd/ROKvW5AO1/e5T5OjzgY6jc353AAufpM/4+D4tqPckIjAUtelWQn+UZ/B9724SR0Hucp5R0f0kPG6OzE5m8xdh9FySKriI7wr+oEQb97FLzW42J27GFVPZCvq6+TSiPySbQXbEF0FCs5lonTSkY0NkD+TdcLm1zfr+6DxNMe/fZcJVFXAMm+ZKW7XufqG1/DvcD4ovIfO6g9OzBQlu+vKPCWZPTOTpmbm1MSjvfgm21tbNqPGhtT/z+T3Yp8t7VVKkh3lIijr7sAF/rvDhyUHchBO7tlAhszwllxUCbGRsvu5lZZW1wup06eKDPHj5eVzXWBvxPjk/r3xu2bGjXuA78I8JYkLPZCrTS2t3Rf3L96CarylXu1D5rVPFSdciF8TqpJVe26s1suffBBmZmdKS8+/4JBHQCwEStd3Lh+zRXBJ07I5vG5VAxlhaIrkCMJXKn9qKongELIjO+/f1Hv+cxnPu2E57r9XJLBAg533A+Y+clKHYO3I0pKA2iqL+u4k9bYQZ7PUo+W6OWs5LqoNUCWBLgmkZ52N+UfnXj1WlC/wnIg35gzFXvKfZBc4nMAQHfowQXpcnDAJMr0NiBBsqb39svrX/xS+fTLn1LV78n5eV0LubZbt2+LjKW1eUDPr0n57lLM2dlRotpjsFM21WfeCjrYKiqf15hfVXcNqs8wtnJg/6CMDg2VlaX75cPLVwRSQlbjbKfygzlkzNC/HJ+aKfsDQ5L8B8R1r0p67VqmVMnfqKpiDy2vrEhWGsIDUtvj9OQdGrKaUDkQwSjbSXCNixcvibz6wosv6Jl4RuTD8WvoUXj33oJef+fObVU4A5YyTyQ32R/uB20ZSOTRcXMNRlMVMVWmxifFp6NyPiuc8I8gwepsbhLTLdlRFWoBKuPLIuGOTGpKIuOP+TPss0m+U0Q9qrNMtqKPsuVZ3Y+RdYXfDJit9c95cGBbjI2n5Q5zzB6FJMIzMw+7OyTmTFo1UdAqBtwf1wIcdgznGCBjKdYfnyk582ICCz429zU1PR2SiwONfDTP57GEVGiFJ/lCIf+aZ3a24Un56TwP0593TJGsKG7blTnsF56/eX/8Xj8nQVVqC1RXmxjJ63ku4r/MF9RJaN6WbX86tr0yME6YVx5HJ3FsO94xzz2JZQMX/fIjjbPS8X177Yvdje7n5+/y3lSxXOUXMu7puZX2qWrXJ28+0xa9vlOPr5S+ky/hKrV8xm6exL9vRye+axMgzbgd7Yn1+UvPr1Tf2w2KtS/y/tpYrL/PkvmsQ+5J+DYZuzV/P+TzHO2ceUryTnrGqyfiSSUgVawFOd5SsM4fOCfhVjKKp5r+vZz/jmtN3rUKEddRFZwqS917XJKlceZmn03lNvR7g4x8DoQlzpUkMQl4bFRV9txLV9XDg8ob8TU/N69zQYQstcEg30MBwJ5UHViTSRRz6y77PwYfAX1bkNZLzjaLz+A8RyGDL+IkziIBiUg3Aw5mdSTqJ6FQxOdxbXKXEHZ4Xu4bFYrJ6amIzZzL4YsYSP5YRZzw+WzSnls8OB+SZDvGVLkb2UwXMDCOjI1zXm53IG9PylMQ2V2V24DFkWvifcT12AX1RQ6fk3Hg/Oe92GSDoDwbPsK27Bmv5/5VpTc+LnUJqUigbhKKdvJlQj2FscZW8vr0i/E5eI0qxQcGdC9cA1szPTvTkLNyH+T1RAhuAHjPs1ukmNzHINQVmtxbK7nt6nPuwe3/vJc0K7GpDYgHYbhuLRjnUn5GKr4lcG4yUah55V4bGNS9YRewEfT6zX2EeiKKZrrlg4Py1lu/Kt/5zr8vm8ubIREduyNjoDxz+pxHzUMcOlQO/yJSXkE28HilBHQqaCgujCOe7xmTsSns/p76spLibSpdU61KZiPIiUaHqzPCdivPNk9TxKSllNljU+Wzr35Oc/gXP/yx/YeP8GVS+VAQR3yeNLazKdjoKuY1cVmcWfkxKeUsRb8gm2kdRQyX1b2Ngtmg4wwqhWlrIqUZXTPy0UEMyXvSvq3zDVUVcP6tNx5lnbO/2Dv4bPinKV/9EYan5yUuycnlY1vu8ZqcHNe+k+oTxI0yWNYhG4qM3EFbGt8gz+52f/Z83EEp24ZUiAAAIABJREFUn3rumfLqKy+XqfHRsrO+WjZW7peB/T0RMPFprX4zWBYXFlTYcfLMGd3T+ua6CYwiKJpcsr61XT648mF59+Klsry5W3ZoSbL5CQD8u6+Dj+c7/g5SUh/PB///212Pjc4eWOaZxHjNGAp3v5OYjR8qEDiBvPHRSTmRdkI3m6qK1uDVjnIXU/ahHQBwxYDpb2j7g7+6Rr9M6lGVYzHRPXdVnbNNCNQ3AKnXSR0YtQBR3JEMz3AZksyxgUqxFvmvlnNW0jwdVoJ5guyRMkgCCUczqmv9jNH3N59XCc0AIxQ4I6sxXU6fOlVm52bkkJE8BABGxhnHAzYQDi0926gMPHHieFm6v6xkC3/jP0uGBrghJrllYvg4HGcM2MrKWlQkD6pChUSL+8q4lwIOGUEESVCAQjsR7mOyt4dTCsBlGaAm4O1JxmYSIZmCei+9bYN1bwcy2VWuAJYzr941rnKRox8MU7EZo2LOwGKAKAKAYdkm+Is1JskQAVoEal0Tna+pPEVH0e0SiYRz4wzUTO5m8efL2/fZf+ntgVnLglRV7gk8hsaaxnLQUkvsSwcADnBURRQV2a7whnTgChYqyn1LXmNISKu/qYAlM/g9HmbXN68N8kbD5ozHMUvPwVMCkQlO46Rz266uCsZt48iG1GcEbE0iQhJYw2WIBFj01uVZDJJ57FSJkMFGR+KrV1KlTb7kWdOM/iGgpJuEiQMrGNohRTpERVSA3wMAYXE/WvckBR1AZVKCJCNS45mwxvnkY+nDlNJVBpLci1DVagIhKhn4cPSdmHOQK6nOXfoZjko+kLsg2LNzO+pqzrlZVazeubtQNjdZG97XYzjjyA8XWJbrqjKhAvgLr71WnnrmAruj3FlYLGfOPFImpuhNCUGgPwDsJZCV6fWJ2YGdYpz6VFp79VcJtsPzJ7MRkyb5rMEBKRP84IdvlOPH5svrr39R7F8F5YAPgJx7B6r2WV+5X65d+k358NJ7+pzHnniyPP3c82X2+MmyPzhStkmeukOjpYx0DMT98G+QWRSIRqAMo1wBBknyjU0BverVtb5WFpcWyt17d8qVq5ZQInEyShKYvtyoKkTVGSOVYEVKXSrwTfmoyJ8K5I0qq+HRYSfGOtkymOdemwaSTYQRmBGBPAE7lV1Mvvok0r9zhmTMoGwDSXSS7UihkowhQfz4Y4+ryopkgmQjR913kqS1eg821ZTduf/dAOBYO30k+g4Bvg8BhOuV1/u9plND1Af8bY7xfinMLsDbHvkVACyg14kPBeO6XgTqqvhzculvCwAfBf7649pezvqgPhJUjeX5XQHgJr/Wb3zyqlnp3AxmZwr6+mzVKzxubaK5TgjXSaUmQRK21Ux/V0OIqFEd8DkPLRPcCbxMmNR22jKB7tln2cQDV+01VcMG8wHkGF6ScpYtRCrVgN6OeuqZPMI+RgqRz+KcVZ9P1gnnQEgzQpjj9RBYIEdxfYJ39/xbly+onqCc85x5fA7Ewr29MkoPK8AaVae6ynGfM3p3v5w7e7YMjY2Wy9euyVdTpd/oiHoBYy8EOI05WdBUkJDwDFlB7oskKz4cZ0ZKNSMBz/0BFnuWrdLCnGAf3nnnXSnOPHvhgqt3Q0UG34Re9Fzv5KmTSkS5asOAEF8CyJAxjP5/AnTCzvF5gOhUSdIDlvd99tVX9V6IjFZJYO7c990tEVq5S+5UNrW6Xz7f0oFhc6NSx7KUbB8nqSRnCeGR582qKlXumKwFoOkErqUSlZQk2UlSNpNVA/T23RLIL/COJHZUcymxdlBkp84/+lj5k3/4JwJmN9fXy4n54zqPAXuVVJbyAq0ARnxOo26xsyMQ3tKTVEHv6DmlirO3J9t9/caN8tfvXyo7SiLvS/IZEFjy4SIh7ar6lfVun8qEIxLVqtQlcb1DCxVXB0EYSslOxkHtXzY3BTKyHhkTbOKxOfs8S4tLZXZmqpw9c0aS1RAGPv+Fz5eZ6elyb2FBQOYvf/Urtap57fXXlPwjEY9PYwnQwXLr7h3tFYBn/CaqrHleKusZb4Dm7Z1N9Ql2JRxEOCrOPB8ogexssb7sowIEWJJwzPLPB/tlmArniHsAXjlDeS/V1ewf1kCqDXF/TphTEQexOgixOost3652KqjA0I5Dieo2qerEu9ep+h2KpDWkcfVZ4Hnnvciy0l4HIh/3z3UE9ivZbYWjoQBy8nxL5RBAFkgJrE+q16kQ4zkY2+npGc/znhV1AFvdgxvf0BKnlnh1tbTsmOQsvfYtUtUmYO3nO45k/ysO4SIC0SOmSFBLqjKtpLQIujoDklgOgO6KOK6VfU6z+lAV+4rfwvsOQl6dAHdoYJJOkuVaa1XHBOmrV/7qQwDUBHMbE9ZR2+iJN+IujgSAFcvYT7Ar3VMFnI9xyKmpftE8a5zMOrDCwtkd6ADYrW3075ufe57Db7NdbtqKxD12xjJe199DOKyo1t55Y7F7MuK1j8trEliK17eOWFyqGzO005ev76kA7pnf3qE99HNTvN4C1fbHutevfYsWUE/n00QTvSZIGn6NiaGZ/8hl4N9n5VsorYWSh6V8rXgl+ylyu3vEWgkrQTnbZqseRPWpSPMGUgFBON9EOltbly0FtMgWDHzPfXFG5nnjClgvygSgLRs9YgUrlOAE+pqMrDNmd0+9aBMUFel0062I8pw0cX3PBQYCc10cIfL6QJEt4LrqOzw5UeZmXCWILW0rhodsiyFUx75izGlVk4oB+Ahcy2oeMR/KibrgwZW+lppW/9rIOQnsxS8MH0rtL+JccyuAIn8rQVP5VvSazz66qKzQWi3UObDZ+C/MG/YCuycVuzErlPD8/A2ACvlWlkoqp6jSmIrcsDFJWBSwKNlrbBnEIRRKdhSzmShkJQjuzeC1942rqMkDGQyXvG9UmmtdRr9l2ylXdIqc34G/urum5Yj0wAy9AHDjy3tdpqIK95EAuwhNaVu0/tx72I6o+zkrxjpg7kwEx9/6ix/9qPz4L/6yVavriZ29h+P+qsOrJoA+9GyIo1XAXyh3NXycIAA4J9eSVCdmxsqzz12Qj3L5ymURv7iN3e39srcVsYxurYqcDgGdXQA4j2XnVwfL2XOnynPPPl9u3rxZ3vrV0fLPH+X5mpytbHZFpmrybyZJ1AQQraMo4PBces1I7SjWQILBqR6X64p5T+U5ZSKruK2xOxlvx7jkPTZVwBVzqgXJfe+SZY/zBP9Z7e0qcPkjjUlDaq4B4Lbq+dy5syLErq2slNnJqXJsakotGi9dvyGfzsutzTf22sQeMxtr/aB88XOfKZ9/9ZUyMrBfNleWy8ri3bK7tVEmx8dEsHELnT21ISOWmz95QmcK/jE+FT2AAYDL0HBZWlktv/jVr8vFq3fVWohobHvjEwD4o8z/fwqv+QQA/k9hFj/CM4wMTxwkOCMme1VJWJnADhMlwpCWlTowpCoggmax2nEK5XxtR/IOg5yOdrBKK4DMPmNUaNQAcGPYuoDBUenGI5OJD1vNhy7YHtxpIOKU7Y5oDFAnuMxnyfBD4JodIlVKhnHaO0Bizmz/ViZTXosZc4ME2wT6ZmrSt9WJUF+PrJMDXRiSrqi1Q+zPQVbjkbNny7H5uaj63FHF7s2bt5Roo8cHY04Shs88fea0Avj1tQ0xqtXbcWpSyRsnN7jXlM1xZQ0O9907C0rCAeRyD4DdOJkGUi29ph4y25v6PPWKHKPHMKxHwGPu1wBwswYigE92WTpjluMjqUoggUlq+1MmkGn5oAAv9zJZ68oafq8E7g4JH5IrjJmvw30D91hit+7rm4GcQeBuNMrCcg/mgKoaY9xZKAEAN79rqkhNWmiq3uMFTeibQWHLI2uxgnQAK2af7yHch1gbSPlIUlJJ6OidglPD+gswy/KIlhnPdeS5ADRy/5h07hK8zPuOELxJ0ivhFM6/+wO6+iD7HHl7RJJG8+QMDf+nnh8BWGWQ5K1rZyiBDmTDJVukJKUT83kND2EV9HcOsX4HYlbzVgkP3W99KPSAv40H5iQS/z80hGSSe2c7iQf5wUFTViMniG2wAtDvoIyOUaU7pT1B4hEwloSnAIEAuBmTTIRbJjsc7QNLKbH/B0MmykGbWaZcg2srgN7fL7OzMwLzLJHkfirLK8iRrmpgRlRZkQFfOL6Dg+Xv//2/V/7Rf/5flNOPnCtXPrxWrt24VZ58+hn1MOZ5BxsZtJZl6pMs5u7QsB8BAOfrmgLM7OnpVZ1rofLf3cMvgjf17Bwe1PO88aMfqjfkF3//C0pS8GxKbJM0HBhQ/91333qrXHzv1+XOjStixVPN9MKnXimf+/0v6vvt/RJy1w4sdQepHKAzw/fH/WSllZK3UW0M831h4V5ZXVspO3u75d7dO+XSB5fK9ZvXlexWr/SyLylqni2ruFKqPSX7WRsK2kUCMrPeCddBJXnHxqnYHXNyR307nfQnaSA56CEDE+63Z/uioDmqF8dIpgdbn7/BopdNOihK1quSH6n/6enyyJmz5ewjZxUk8YXdnxib0JqE5KAeVJI8cwK5TdCZeV1NcTOfmsIeG90Gyr2gdvfnTFDmdXt/7rfj698lnt/4DvXiahbxAzyOhl1d5VWrZ8ngs61sihNKWQF/QO9HPuyeO/cf589R7+kAwPEYPSdb89Y8Xxvv52EVwBxFRw1NfUPNMVmfCA9zytoLNM8QBMX0CxSYB7M6Ewe2qA629bqwtXkNARR1YiDOKVfUZDuDBho2qWbYyQklL8OG4hPhs3ivOxGhAJvefvTUBPQYpL2EKzWUqIo9buWA/TI+6WQeSgEGVJyI5byCfJPJNlXvSGqePk0ASIOq3kuwcH8QfJdedRtlZ2Oz4H2hUiAlFPYi1STrG+X5Z58rc/Pz5c1f/krkPfwhZHynj82q6ob+XiQuAc/0vmipwHVIAvMc/A7wl//u3r1T1lbXy8zMrKWTQ2JRiZlQfOHe33zzTd37hWcuCMRmHEnEkgRxL8RtVzNLGQQbBEDnykZVx2xvyca7D7BVPSw5aCAPH+fSpUsCwl79zGecjCUJGlWYvIYEM8QnjW9I+6oyinmserDZdzTozJri3Ew5fVUbhAShE60QATz3fGW1DGcfZ7daD1DJGVUfqmpWX1lXIic5RMREqeW4R7Bl8SZFElpdXimvv/Z6efWVT6syHNt159ZttTc4ffJUWbi/VG7duVMWFhZ1DXpIY+NI8ACu319e1nWRIZZShXyOsXLi5An12r1y7UbZEXFOMhdl8MC0PtQpdrdd7YWdyqQzQCtrgLXLeKytbcgWMZ8obzBukE+pwoJMeuXDq+XsmdMhfU7V73o5c+a0Pu/2rTuyq08+9YSATKRHv/71r+nZb966paT42++8W1ZW18qXvvRFSaWzVqiAJdHPF+1t2OeAFR6/Ne0NpL11zztbZX1jTfECiXz8G3oGQ3DTuJMwDpKde/VSkTIsYpPWcLTL4LN0jTiWsLvHjs2XqZkp2Tj2fFZGWUoyiLMoEAUoLCIHRBEIeZtbcQ4l0ICP53MnpY11vT1XnAEkpByrgNjo/fj/sPdmUXaWV5bgieFG3JgnhaTQgCSQAIEQSIDBgG3SpjykMytXpzudlVmVmf3ez/3Uq5969eqXXv3aT/1Y/VTdXZ2zoWyDsRkEEgaBhCYkoXmIebw34kb02nuf8/3fvTFJmMyyM4m1QDHc+9///4bznbP3OfuwlQ3a6PCqqm6PiiqsMVaCoRob5MWSYjLsMfVfVCVfVAAKlFV/USbMQhbQSRO0dmByl8dWIqTh65r3OJYtFDHiLSmQbEZ7JVWgUBhjVZ8TihFXkJj2BGnFD8mS87lCrYExH4jtphYRKr4/uf88cUMqU0ps5f6kAlCc8O5FJk61aKuRfJN0IN8bARznCd4fZ1N2qBa+6zoHfZBmCQcpbkTPlJg/v34W+znfVn/8rzrgkzflYU28YHUPY66inPjVLwoiOFHnep1aK3gisAZglSuSCNFVfG8qS84O+9WezGoXo+FCDeFEgd7EGsovX3+1IBKL+aqL5BtuZg2fBZLM2nppDyY/inGJJ5b5a3jBdBlPHqeqk0ggxYZqh8RKYCfelJBVJCDFp5Gwi0S3lAgtJRTaEiZyyAaJKANROsff470htcp4gb5OKxM/cbZRlWJlhRW84pSRWFTlHleSPxKbgCvN8qyLOBPnKmwrWypA5hlnBZSZZmapOhFEq3oZi4jme5x8FMkDRQlVDkfloZK/pGLGxDlvKcZzDddxAhPJeJRF9vibZ7yTuyKTNT7Y3bgefA88J3wgxDJdHYhnRKpSzY65vkrUxD0De8DzRrIT7RFj7MDuZDdow3w/0Ld0gjcwAamgFG00sM9wbbyWvdld2UHxWzNtqSqzdbaEDV4xnCtKAotKWX5G9Av2VhT1eJr2LxLpow+yEmqknid7qoINvA7JR7GGmOjjfo+q0uP1IoATOZst9Toc1fu5F8St/A/+3wOyZKECP/FkhpyMo8/tdh/3pjUM1TvNj0h7JbI1NSGRq4n+0+XLF+2N11+3y+cvSfgu4qJIgG1MAqmT6N0oaWW17ZJJBLbpCTOOBeZ4Bp65VC7Z/gMP2f79+2zb9q30Z987/i5vjj5rFe0yalarukpAXu60AQEcleaKM5UY1dHVzgTu0dFxG7sD/HfzL8yVPsZjuKzCNvAt9eRuiM8Dw2wgY3VmCIeoi+e8hYUwCi0gtX7QZ+cJWwX5mxtXPUu+3mK/JYWerMAorsEd2ywCmMkptZrsoCfhbT5CxSv0PFon6bRxm9/Z2W5Hjz7FPTI/O2t7d+2y/q5uqsIdP/6B3ZmaVcGX43zZYVGPqCX/pRjzb379WXvxuaetZXnJZifGbGZ81Cpz09be2mL9/YPcyyB/kRQJLgBJufDTUUwF/LcdSm4oYmlutas3btoHH56029NVW26BGh4qgJfvPWi/nwH76rW/dSPw1UT/1k3JP80Ntba06cz1Xq8iwsDXuNydf2xaEJmDL6PZaq2UIi0Of1xLwTCADs9oYRARALQf91kcIkIpCyAiQGx47I3wxi+6aLPb0OGhE2TVQZKZ84ySi2ysZJHrSDpVqSCwVu+PyJJGNhrJxibAdXCEBQjogMPr2q2jsyvJzuG1QbxLXksOdltrG8GTalUkTnMzshxLdLqRWb9leMidQkn73Lh5iwBJd1cXnV9Uy8ExD2kdOMuoGsH7u7o7KfdFea41+j3gd5AzBPBDueiaKl+CANThjsNbvRrkgEgCV9UhCz7MDf2kklOQOxRyhHBIixALotbltQnEN6vSzwN/BAAIfnAVghuR2YjKVjjwSwup4ldVwKGv4oCY/5wCWO2MbEXiyiHjVJCvKSKMVxbxd33mXiKCs5Ub6y7eG1LoCRAJr9oBDTqXXgGeKDeXYcF4eMZ+gFB4ltoSEjMyLZnY45H84aRt3s9QAIonafia1ucG9KQ+rOjPG726KP8MidwEKmD/B58bxCvep/ulFL33lU3AR+oLo2oufGF9IxBCZQr2keZnvUqzNap+62xKTgDndqmedNSmjjF3YIjAIdZcOyUSAUKOj08we1eSUlBEUHUJHDr0o2Zwn9YQgts26+3tJoEHcBDvBVhL+UIA4B7YSOYLMt4g9ZTFK8KiqHzHmDEQgvRjSRUqIPBQnYXfIdBD1TGCZ4C6AOBRpQTQlFVWlJ3CnoCMJ+RFmwnW/jd//CP71re/ba3tZbtw6bKdv3DJHjrwsO3Z+4BXfYWMuHvsDbuk3onVOCYbyz2wCrEq3pIFHZq2+oz/IIDZrxYBYKnFJqYm7e133qGc5Ne+9rRV5yskRBAAokKqraXVTn70kf3tf/7PdvqjE1ZqWmTQWKnV7MVvvmw/+tN/Z72DgwTGV0gYIOtb4GhsG0kLNqN7l85Ol16m80/AAFLUczY1OWmT0+q/DpnKy1cus/9nZbFCgBvS5ZGpDAACb2YGekgqAbjoKHMdzc3N+hmijHME65INV2IH1gw+m+QHeoN6T0sAGSGXijUEEF8Z4vocXAPrVX28IB+mLHisjahmQlUQ1hOIX1TcdXd1MjMdYAs+R33b9R9OAEhGRhAT1fgggLmNkg3QfIqxq7esaYuuqmpuJICLKCs/t+/VW1KxRmYD1npjIyCQnwARpXrMxyfKUFklZKhyDs8t8r7wLdQq4Yt6Lg1+1Br3nmdeJ9+m4QQrjpqw5YGIbASGah41dRvdfw6QJnHbe5qePNt+FXjlx2D8Pv97BP8huZ2AJldciT7ouO+QxM1vqJg+TSolAOsqcZoTMEASEoRfBdWvoY5SUyUre/itcN+C8Gn3MyFWOmVVIQ04v8B/sQ6wV2H3ITOM70FkwU5MTUOiWHLtALZgT7DQYAPA2C1UF0geQi6yuxPyhPDB1XOuBvnf2Tn72jPP2O7dD9ivP/rQ7txW3y/1gW21uQVUnIRkMHw0SAhXSRTLV4NcvVpKQIYW63psbMzPI/WKg/2BTZG8sfqm4ponPjjBqkVUAON6kqNcIXErO6PKYRB/Qejj95h/+AMYG55psHflslfUL9OGgRzG517+/HNWlx49coQEkXxi+dTsb8y+xPNKpqyph5gAUAGWSN7C9XFfAe7iM0UwuX/KpBjt1wRWg4hmVY16huUApUCzoi9jtKjA7lIyARaxqklJ6LlUJ4HhtjYbHx1nj74Xnv+6DfT1E0yfnZy2j0+etB07drKFxJ3Ru3b+/AV77/33bXR0zHbv2kWiGOsDWf/w9UdHR9l3emh4iD5U/8CAbdu2nfLRAHogPT28ZZhrdGx0lOsH8QGlmqemKR3Ofs0z03blylWOORJG8QwTYxPW1dHJNYE1hHuAzPXuPQ/YxOSknT//me3evYv+zd27d0lKw6cAUH371l0C3jt27bTxsXFW8H7/B98jAId+xrj3c+cu8Ox65tmjnB9Uh+FeUCWMMxiEMuaCkpzNTWynAYUNzBnWF4iK6elJjvPAYB9/LrVJVhRjHD00uRYgvdimJCZUwuIzcC7G3ID8wOtUnaIKfswxfg+filVznUq4i+Q/yiV770ZcF+cj1iWS/EB4Y56wFkmmelVYrBmuE5c/x75QJbsqnBiXQY69UmUyAN6D67BCjPukg+d1+NE6B3QWRbIFlWdm5/gcSD7ENaPyDIoy+HwRRS2+7/wcY5zpbXZWakySUYW8rg0bgL0I4gh+FfZ1+KYqfHK1K8cSdEZqH4YfpSMScZqUAPC3sOfYqxgH2Fw8N+Y6SAc9pxLPCPhmLSjCqaw/nwsAOs4A7cvwZTc73er9keK9+YlSwP3rHXyMlf1zc6yFBLmTf3J/I1E+j6MarrrKnXbnpDjWizc0KJMkH6Gh+jf/ffIX/OzXOAcOUn8vdVgKL5LTs4GzZDe8DsBT/+sNUKDNktYanCD6CnksvOn7G30dJ6742FEFnP8bPlXDs/PXwjG4xqlEpt8FCcax8h66iQBmcgP6RkYvXp1JkSDByttIYMfaceKMCWhQ6GMrgAX+Pnrlwk+AHQqbpXYJEVdHewHdIpL9ZZ8QizZTXhRxfvQyp6LG8rJaPLjcMO6d9mlhIZ2R+jsk/ZfZfgH2FLYrZI4RA+P3Sk7XeYv3oFoYewAJTohV2SfUCx/CxkTbBpHFNZ4fQdzyTPaEp1CzQMJPxNtKTlPvWMY7rihBO9iiql3YSc4UE6+VsKb/QARLXSl6k0ruO5J8CsJLScMag8I2qlAhfAmMK8YZ+AjuieeHk7p6DinAYNmAJKb/4pBMnQKOJ6gRY/FkAO7ZsC2J3PPESdhiFq5o3HE/hSKZkoh8tfu2l02KBBxt8yDDhe0kQs4rX+O1cZ7m78kTThqtaMRO8ZrAGEn2IjHQq0mFjUTl75I1Ud2j1Spzs/buO+/YsffescWFqi0vxb4r7Hj6jGToij1/3zGm22v2zvYWTUVMpjEbGh60Q4cO2YFH9tPXWmlatrff/pW99fa71t0DRa0mq1YWbR4E8AKI7SKmyslGmeDA6GIOdJQVWGyWAO4KieudSff6+/CFcyI3jzuLexIBnZPJjeQvw/FkC5WAGdij1uJqgjnwhGJtFHFrvi4bPzdfl/g+9ljI48PGKFa5n6/AG1efUXj2ckebPf74QSqp9fX22qFHDlhbU5NduHDB3nnnfbt4/Zb8Lt8n8l+KE7fx9An/ALbghWeP2isvv2gdpWabnbhrS/OzVmX7xUWqSSHWg4+IxMwKeoszsbCZSTwhhd/a1mEL1Zp9evacfXruis1i76OwAARw5SsC+H5Wwu/ya784IvW7/NT/Cu+9pblNLjlbgkLiIyOAc+DTV0QenPDAcRJYPWu9Z5KPI4gaOoveR1QEcICWRVZpfnDVH/h5jxn9pS58CMOYkzP3OYeJX8hXfPbceSZR8en1EZbeWgxQVEkqCJXEBSp6A9SCk8zKSAT3LZDbK9niIrId1ddWhDEy81RNVgfiKopXr7SOTmsvtSnYnoGEl0g4OJYADoeHt9ju3TsJ5gHMgRQz+mQhax/VvZT6a2qxmelZGxsf5/2w6sQr2sodyvKEE8veJWX1EA3wCqMAR31+DgAmMvAkB4v7UN9chh+2soLnAmCADEZVAEuyB+Ci+sAkKNkDb42hO5qeRZsIBoIwQSo7MeMgAdYvJUgpL6Q+JSQlnCQUgCLAAFcH6VitopeKZBnVV1W9boPt0fd0TTJqKxB/HtdOhBaOWSOdEY5OwsqztRvZorHC0xJOAbu+KarU8u/DwS6yWkFK5lXFMRdYT5StxX7kvpX8Gn7ms7sUNNYmJS7T32Nfu3PpZJiqoeqaktCpiPtU1qsydUmPK9Okjh4MBw33w2pj72may3sG6IH3Y9RbWgEyoQIAUnd530UfwYaMSI59Y2Dvt6LlBkItsy759zHuuY1h7xWRv00QTmxqsZGREYJokDJEVVNvXy8DNgBqIO8wH9inAP1YtdReTlLVlBX0jFsE4SGfjqorBNarui0cAAAgAElEQVRRQaQAR4Aagj0QdKwc84zgCKrgtGKPQeZ5YKCPQTqqo1StK7oVBDCIRdgR3B+DPMgyTkyQCO7uQWZgzR45+Kj9xV/9pT3x5FO2WFuxy1ev26nTZ+3BA/vtwIEDzCbHni/MZ9C5+YFR707E9JB3y8jfOju6ph0XkJZIn/D8kSiPCj5ki7e10pa9e+xdG946bM88fdSq6GmJhBkA7bBtTS326aen7R/+5m/s3KmTZkvzfF/f4KB97esv2He++z3r7u+3Bcout9gy5xnBh8ADVZx7IOPS2UVQXBCcC/MVguaQWUOW/MTkhI2O3bWJiXGSQsjExMB1dEg5Q7Jn6puOOQQAEX2cQl4Tf2dVD+SWAfS2IYNc740gD69RNr9AAaxH9hh0METrSGQHqn0JlKAisdyhn1tArFS9l7cSjdBTkfKpi0vW09trW4aGtH4AKJM88R5aGXCamF2fS4JWjoXm60VRYWEXGkxEIkxTGNR4PvOtG4CCG/oEa5Qf++uzuKvxN+mKnPeGqpd8tdNOeQY+5ioAFdpd7hsBc1/0axVYkd9pBjytNzr1bk+Alengqfe3Gm/yCxHAmz9rTvz6cimOxAbbHv5ZTEEABMXvC7k4jVVhQ1LCjFfoBVCh96oiD/sKATLuSRW5Ul0IEjklO6EiNCmT5H6qiJnqQoVJEwAJAaJiH7FKjZJ0FSZl4G/wEdmPneecAEXYV5CXASzC5oPYjbGBrUc18Oz8LO8TPdxDqriro8yEF6st26GDj7HX7pmzZ+3unbsEWEHaNSPxYxlEDvzQRYKrqBDA50EmDnsLz8ze4OUyVSTwBRsBQhakH6pVt23fRp8Uto72p7mF0rInT56kesD+Bx8iAYzzDvYiyB28DrYJdg1jAl8V1Z74GWOnc01tR+CH4vyDzQHphvMHJNNnFy/ycw8/8QRtIwBtyUC3kJzEl8hnkOfzlE+k/CElvltIeOIzBR6jMmqBz8R2Ga66gDMbhGCQVWzLgB5bfh6D3AzVBroV7G0q+WmS0qz0ltw/ExMpKBGqPZAPXxABib7Ecwus9n766DM2snUb7w+f/9n5C3bxwgV75NFHrb+v3z45dYrz8OmnZ+z0qVPW3dlFkhUkMKT6MYafXfiMlbIPP3LAZufnWLl68PGDJHNPnzlnre1ttmfPHlYRnz1zlhW7O3fs4Dq4du267dq1k//hvLp+/Rr9DvSARz/qhdkFe3DvXv6MNQJZaayhgaEhuzs2ateu3bCRHSMcixs3bjFJYWTbNp5v42MTJKO3DG9Vm5jlmn3968/ztSCtcWadOXOOVbCPPX7QgeiabR3e4mRBSeo2lardunWbhDPUP1DZrPMMMqZogbJi27YN25atQ17JhSQrVEt3cx+BkMV1UCGOs42KLOi9yH72AiSxPpGUwR6VULiqeHIEgWVJJHNdMumhyrnEOgLQB3I6emhzD+ctaFxyNSrwGJO4LDmI3jhX6eOxahcxCsD5ZptGhffEJIlqXBfjhTMcvgTWpNa9zif54stUSIFfAVMoeVfZDChGYe9ibcKWMMmQ0tpK0mXcBnlUVt1jH5b4M1V7PKEjiGK8F/Eg5gWuNWJRKUlJQSFkRUOYH/eYkoxTHC2fHL4QiBeqpbjvKjsMtQX5vkEA0wdMhLHI+WhTsxb5G4fKqhMp2rT42G10YgmwLk5XhQmbn3GNR6nuNRyljAxmhV3hY4RdST6wflF/udyByv/W4ATEOauX1/8xflf3fI3JySkmjfvlwxe+UUMyvTy8hp6+6Uxe18Uqzv66p1zHo1mLwM1eGh5O5lDU+Th6xM18yeIZlfbtV424MRuneGWMY2o1EUSHq7cpQJV/ksfJkq91RbJMJppJE55IEYoi9FdCpc1b0mA6sPfDH6LymbejwLlHDSPHV7DXcD6Fb5KTJxgVnJ3Y00Fu4nXIqQd6A5uvhGzhOVEVG4RjJJHFXsGZhdgG5ynOGdgQVrG2tdHuTs/M8OyHPaOCgLdAwt+QxIzkD8TSwJCCvFHCne6F1aFu93DvSlARERl7R20MqrZCZQidJTiDlOADLEzEa9wzFZ+y9+PDJI2vnvCwkZEwRB/BKy5DuUnqDErSxj3Qn/BkFsV/y66YIDUQKHBQhQUoAySgIdfPz/IWFa50gGWjBACtn6TqQJWnkPFXfCZSuSasl21ElDxATIyFE1pXrAT2PuzhZ8peSEZc9qpIkseZFGMVyQj5WMUY8lpeAVxntzwxJNZper3H9amStTGBJGUOFxXEvIYnAqkNsJTo2ttb7faNG/baT35i506dtdbOFraDWl4UhpU+szGWrKsAvo9Ys6HAI86GOMfxmbv27rTnn3/e9u7ZS2WS5ma1CDx27B1759gxK3eotVO1WrPq/DIrgEkA+6TQ8q6Fd7lND3snn9VbNHhsk0N3jefR/fwc+y/FQr6H4hqNVeHFMRe+gNTNBKpEkrT2MZ4N/v2+fXuYODg5OW2fnj5LXxrXzeet8fucmNael++VEkYaKrOJqXiPcdgexA9MItj0Kzvz0rfFGRLTo5yLZntw/x479Pjj1t/XY7u3b7Pezg77/NIl++Wv3rGTZy7aivs5xP3y88zj7fx2qDrE9kHL9syRQ/b7r7xsA90dNjs5ak1LVWuuQQ4evI58Rjhk8BMr1SXKt8OWL1Vl82s1JMSWbXR80t4/8Wu7eHPcaihiwRnCJISvJKA3XQr/Ql5w/x7sv5AH/9f2GC3NJfc3RQCR9GFBofc9TcFBDuincCpRsinwcYOlakHPDJWZLhztzEHWhxeypqsAySwwWu28+2zFQfsFJq/w9xsDIP95VQXSGlbYg56CoKsP5kQCI2sQDllRDYvKwTb0T2xq4YFWqyHY9h5IXo3Z3NJuLZQ0wcFfvBeVlh3t7QTZYLhhwBkQmwJuAEZ9/X02sn0bsxvn55TNf/vOHWZ3AuzQgYjsvpoAGJfMqYKMXgER1c7AG3OHg7GzS864qigUVCBowPXw3pgf9mRdkewO5x2EIzOsOkhKqX/cIkEpyUDjy6sqgwBORAKWR8hbw4nxXrX+O4QfQSCzxzD7twhQAPnI/svox8VACrchRxdOBcYAWYEABMeRMbWEYAJ7oM2vGQFZOAH6ufiKn50ErTus69eTiIKCuE0g9zprN707VQCvARCQuxQYgvEOUoq9eoM851zo/kEeikwUIQlCGJ8jGWXvXdvsEs7uHTKkdGe6cN4Lglm/U3U1iadM3o3AGYFuzV/RaznkUQCqB0GvTNmU2elrQmOmoIGrhMGJngPSluGgJQLOg2S9dnV2f6OTr3lRRWVuC/LZi2SEsHFB/sb+wfrs6hogMI59ASIY4BurjioIilFV2cY9jqqpqNQAcKXgUD30EMCHBDaCY/bYY6WXKiRw7VJrGytgsB8BdKKaNEgNkHrsK9fSyup99VZSJW/gQEEuqppYSR0BynSWy9wLuD8ApyAl9j98wP79X/6FPXH4SbSRtDujE/bRJ6dt5+7d9uijjxBIp9y7Bjzt5TR+CUzTn2KMi5gKpGCKZpIlXduU63XxMRH8MIgDMdtkVmprtbtjY/busWPsK/n0009xDZZQhYOAAQH18ordvX3bzp4+Zdc+/8zG794yJLvsefBBe/jgQRvZsdOaIJvIa2KfAAyVVH8CFMVee1V6A2Dk6w4VVQA3CI6gurq6QNJlnLLQM0lWi5KmLkUWMmoRTFMKzO16ABpBwkQ1eEtU1Dg4QVk1yKExKUuVyCCgmPEOcITEo0CaTvZxrvAMwJrt7e0T2LJUczK4lZ+PSvXowQigBvLakBwL6TeAGwQnqLTgcvLMiynGZnMCOPyEejPbSHLmYAL37Rcmf3XurNKf3sCPqLcL8cKkWR5WK10Bew8kGm5x546RBpxVPlG2bTbHHhvuba1nzwnUqD5Ybz+5VdXeTH5Z5vtsBIbSFdq4QirNaDKum4cW6z5TeAlZRQH9Ig/SI8iPLHN8dlQyrDellEd0sDCdFxkYBUIBvoqSckrqkVdZEEiWkvNEzMBeq/K1JAnCUE1hwpp6dMb7o+KvXAZhukAyJypPqJzhFePMXSJAJ+IGGCeqeFAtQ8lpl+klYFGZs6aWJu5pJFMh8aSttcSesZA1RA/gnq5uu3XzJqst79y9Y3dGR21pxatkvNcewNWtw8MEWcfHxkjeBmkVJDABUkhSd3TYuXPn7frNm/bwwwdscHBIILJXJwJgPXPmLG3L3j17mGA0MDDAcwq2ESAoqopxjsGHhE2BfcFZCrvDcSGJ2+8KG+M8c9iD0FBVpCrDa9euETTetXOnWoCAfPWq4U5WSOqMBYCMClaQeLgGbCnOPADbGF98Ll6L8eSYzkhZB+Ot/nuKaZSAtig1BSfFoPZAGTn2QZeENuS8dc6WCb7CFjMZx/slzlfw/lb6opjLjrYy/XpIa0My+9mjT1upuYVn+ejoXbt+7bpd+uyS7d9/gM/9+s9fpyTy9NQ0x2BibNxu37zFNbJ9+zYm7uD3eM6HH35Y1VCtLSTrb928bVeu32BfaLwW5Omli5eonDG8dQv7kkGabt++vTYyst2uXrtqt27eIlgOP3707igB1CcOHSL4PT4xzopkVaU3283bd2xqeprqKFCVgNIIzumhoUHDmYU1joSEjg7JN+MLvg32F/YHCMqTJz+x6tKiHTjwUNpvUC5h8sZSjZUxqB4G0Tw5PU0yFK0ucJ7D90HSBSp/h7cOMenVmtQ3EnMCgrijs5yICPysHvaWejyTOMXaqVZtCgkT8Heo8CF/VddQP0yA6Exi8PMTzxOSzEVyifazfLmS7sllD9k+wfsJ82Rioi8SQoqqHYH38rWxhudmZj05oJ3jC59D91VOqkcw61TkoiqXS82DfCm10bpLXUYkMO4fSQJB8rJ9kcfx8DekpISxK1t7h6r/4FtgLypRQ8m87MPodlqEtZ803roIf0fyBO6NUrKIU9gf2MkMT7Zj70q/FqWcfe+F7y2SXBX0GFc+S0pIFAYRREaKvuoIU/cp8wPin4kAVnSsrzzGUcWT/Gmum4YewPF3rak6zlUXa/SH1iSI46VBX9YTCTquC1IlDc+qCl7dve43/S89E3+XOU35dYt7bXxBNhnZ+xsRmjXP9HUSfdd1rDKFrWLoGvz5VR9U0LqOEGTDXvSO9SnU3/Cft/SJ/rhURWOc7S2k+CLHw/y+GBt5QlqQYzHlSibxGAQ2Kchcn4YiKU73hD3GeNMJYFZ4co8WrYpEAqvqjcoUXgEqjMF74S5jTyrBgq0xXDkKtkljmFcZSk4e96wqWskKI66JVkT4PdWQvGUCro1zCv4H7i+XiCZB47ZPsvsgOOSLRZIr8C58Jq6Je5TyQr3yDpP1IJ9fUkEAizHc3uJ6apuA1h3FWRHYBs8DxnSLrB0PbCdUCCJJN/VbryC+WiLuxeRaPJe3A4CCH3YPrklpbSfBMY6cBxbmuE11xReq3EVPWdpWEbmROIB/I6FYeInsIxNkfP6D3Me8St0msCRhDTjPcT6FJLRUiqLdhWIWRi/uO+NZpaAiki18eK51ytm6lcj+VSwfyS3eGjA9h/agWlyJxBaOoeTGUD8T2VsocEnRJwoWGLUnfAuFDqc+Pmk//9lPbXZixppLTSJ/HX9I4xcGqwAxcvN3Dwki/nJP0sD8MXHcr8uzyuXCv/ntb9hzzz3H/VSpzHM9ggD+8MMT9sGH77ONUrUC/2PZlit4FhD2un7ONYbJl+srHzXHukSGigBWkons0W8UOmd2MUjeWHv4N9ZYrNXintQ+Sz2pobCC/QZ8YonKYV2d7Vyz42PTfJbHHnvYDh8+TNUa4Ge/+MWbdu7sZ+n6+bzFMyshQYqbcR/hd0VySNxzYNnwfUL2Hskl2Kf3hi2ERc7bOTUiBS5laEaZbyjaNEONp6vDHtq7mwmD779/wl5/4x2bqihJh3sprRqdz/XRs3xOtrCp1ezJQw/bD175lm0b7LOFqXGzpYq1riyzJzr8VGA6sItzFfRZx3iveAFBzRZBCEONtAW9p6/ZG794yy6OTnLPLSGWQQVw9SsCeE2f41/gLzdHaf4FPvS/xkeKCuDcYBe5XZkzlwanADsL8FAHSQpyPYsxDv78AEhlC3695Cy4Y5CInPDGG0mzuI8G+7o5DLkBtroqqyxcdp31dVXHyZ3PVkuwGY1OTvgBJLkQ3MsZYXUl5LJKXVbugBRzG+VhIZm1XKuQkFIlqvf9gDwpei4toBcLMvCarRXZgKxUFchJiVn29kRlMDK1lSkIkKuHPUbbeaChWgPXwrXhMMPwl0rtKfMUh2EV0szoC9CCagT0dJQ8GiqG8S/Amag+jLkFAR2ZgZS5dUk13G9tWfKIra0dNjjYTwAQhzAk4VANB+noAG+TUxjOIbMb1eNYWZVOYq5I4kXOjjIicYCxgp3yuABj8ZwgxNrkSHoFOklgSsUAVAVQ0szqhoUFVGciq1VVxJp8Va96CJdPeqxgZUX6ukjLMktyYFamZ1MWoaOCPQX46COYW59ixYn8bqiEz5Ii6glg/xyS5C4LzWw/XYPZYujVnO4nEjQkc0m55iY4/5IlqlJeSUFIBK0E/N2pCsIZ6ySCnaiqovvilakKApThql7ARUZyVK3qHguvNhwvZZpmYAil1AX2REJE3chlwWcBuhWDq+tmjm+QxKk4Wa/N+QrOXbjcAQ4F8uIJIp2dfZRkxBd64EFyBWuMlRALFYJUiJqQLIGqCzysehQq8JRk/hL36PT0rMuBat9HDzNJa6mylz0XKQUKkhFVKQh2vXd3ZweDTSSCEFBzUiJAQ9wDPh8VUCABAcRh//YjMWOxStAWBPD07Izte3Cf/fl/+As7+syzlEOenJq1X5/82LZu38YqpPm5WZISMUcpoEgsbU4RxU4q3AtWADdksBbzWZcOlJ1A/nuiCurxxsTkVtjLVrt7d5QE8NDwFnvm6SPqkbxiqQcQZFIhCz07M21jd27alcsXeP/7H3nYdj2wmzLmS9g3cMBdkYHJCbRJAkRV/Y5gzO1DA9CFm0X1DBJvSCIBMGC/rBmbm5tRAA8ps+lpm56dFiCM+SAZAOlKEBOS8uTeddA3wJXok4kzFiRKrKE4xxXUSDqRRIX3lKJEmwM1AEpUfb7CRB9UK2Hd4CyhLCv6QQJc8N5QCCLw7DhL8DqsRalYSAaNdpUZqcpaXlpyeezo97NG7lQAANkODVOaLGrKoM2srH7niSS/URS7MQEc/kjyAtbEBov1WKRAyIZgHj744NcEoY4eeUo20IHbsEWq8CmOk/vxQyP4XfP0iMqAdcfHw8xIFvonJ4A3f7KcvI5X58k9dVfw/R/yagHEyaQIEAuiJipm4rzh6nFQFDKrq9y6mFJPYovPpT9D2T3sSdhvgKpQYgDBEn18lZWNz0pVaQ5awc7jkrC3rNYtQZ2lykpZkGLYtCIkKynpCe/B+kGFMCX6V1asv6+Pvh2SW2AjcKZQNrrcZr193UwuwXXgI+L1UEF44IEH7ODDj9jtW7ft8sVLPDvgulZrizYDO45qflcUwH5GJSk+e8fOHXx8tDfA71G1CR9QxGWH/fJXv6L0LioZ0BeeiS8k++SfnTp9mtWqBw8epPIB7AXAWRB9IF3xhWx7AK8gm0FogkSlzLXLQGM8YRNhT0POHvOHRBoAZmMT4xyzbcNb1cMV1bxOwEICmnNRq/H6RfsI2VwQYxgvrCOQqgRkce+ocnZ5avrW7o9HxSPARryXCYfoWbiwwLUh8EkEMStRYZ+dDOOZsDCv/oLt7TYzN8N2AD1dPVLvAdlb7rDFSpXE6o7tI/xdR3vZ7o6Oce4+PX3Gnn/+OZLK7737LitWoxXCmU8/tePvn+D4YiwIcrU021NPHeG8hQQ31itk5y5e/tyGt2+1vfv2Ub3kwoXPSA6jR/DVa9dIAEPCGf9duXLFPvvsItUfkCBAkGyuYsPDwxzHGVYWVG1gaJC2b3ZhgeQ+5xPJqpDP9CopSoCWUDmLSnABxhgrnDXoWxwV3OfOX+A6oWy0rbBljaSylbCIBAdch+umr4+ELtYkxgSS2e1l7/fb2sS+3GgRgfYWSuLD2YneiYi13M90qVSQAyHpjfMbZDQAWq4BynRKnjCqqJBsga8ufC6UmdAaoV2tEagi4Ikq2A9xziNBC/sNfizWH/rshk8YrW6CnI2+wOp9KblU/AtCGnaDVbckLRYS2A/FmegrrPYfnbw+9nXsNaoluW/DihqvPpFfin7gaiGCYwvPAN8RI4XfQTWF69ptYkp48Z59rOpBUh6q61g9J1JDFYIgfaHSJPIp1intsrePwL0zqRQ9i7mXoehkWktMiFRMFwpZBUkQvW09YdQT0hJh2nCIpBgj/31UD2+QXL6KzEwcaI6MrH3mhb+cJ7zGOZd8DnIjIs8jNAp/KbjW4pk2IVGzRK0U4YBkd+xDmE89eSw+Mkuwq4tpC4I4EujSM/kjExZvJJ9TbBUJtxFbr+P/ZH5Rveu1piO2Gq9ZT9LZ317E9u4CpMBvI19lDQI4dSLJCeAY6cJPDUJMyc6ulMYE7QLcL6IeJ399f5G4COnnGK4gcWA/A3cLCWjPyY3KWBLA3s5Lex4J2CLUME1McON9STVFfV4VRyiuQBI59qLulTEJfZlqUr6IOIR9dx3DEdGs6lr6auzZq7OThCTOUU9MUQK/qlJhf0EC42/4/KSOsbBAlSfcD+IW4RmoUFOfWiaU4PpJvQMxm+xX4FWwk0zKKwHrKUh02Bq23cBnz8/zjAYRCoIOzwk7BLyI/hU+z3t1SppZsSiLJdiGQwQOkrFAVlNmvwSZ/TnOA7rPM7Eb0v7NaO/RKTvIlgFK5MZc8DrAtGiTpfCHBHFVLIIsi6KIwucNghTXQ5yH17IaG4UanoDEuLJVWApJek/eAS7Q1qY2QBGriISWreW5h3VDAlhjH2daEP1cR1miJm2zk70MlcOuZEn6dfbG92G8LohsEvne15p/S32X3U66zy/QCkR9hZgrPvr6tSv2+k9/ahfPXLASqn9xzlQdd4r9lMVK/gh1CcIp7tw8lNErHC/SeJj1DvbY4489Rvz07Nmz9o2XvmFPP32UiQzAxVCQAiL00zOn7PiJYzY6OmmVhWVbZuUv4Q5d1m2rxqfgpKPKNOIb/utt+ZItDsn4BtN7r4+01uuiPV/g5cSuXbUjKuA1HEX7lPi+paXJFpcq7HNMlRJIy3egjcSS7X5gxF78+otUqEFy5s2bt+zVV1+zU5+c4XkVa6runPKKf3w+vqLYIa17t0GhyhJEL+ILxCO4X6j/ECfbKAE6DUSGZ6Vvi/NJ+1f7BL8dHOyzp58+Yj3dnbZtoMce3b+PvtmVa9ftl798x947/rHNcZ+GFHRxNtadDRhPr4KGLTvyxCP23d/7hu0YHrKluWmrLczaymKFLV2ATcL/RjuzCtrqeLxK1ZbWNvqJ4CHmK4t2/P0P7I1fvm3T1ZrVmptsFr4r4sSvCODfZIv8Tr03R15/p278q5u9vxHIK4ATuZObvZwJWePSOtM94ygA2cgUc2c1egDWBRgOrEVmlALylEta/0lrgOt1L/BoaK1FK5D1/r/Su1a9P8i5FEH4xRNiWJcIW2Qgw2GCzy/pPx7gBIrQT7GPlRR575UA/eGAoqIEAMTMzLSqaXHwoTKYFSkaM42jnDg4Z+rFAsenxYYGB23LliE6eajAwLWSg0wQElmVkgGFg0iQOgsiIjsSgEr0O2PP0NQfQZmhkbEcYy4yEE4+es6CAG4nOQZwhofsxJRkoD0ACtemPmgs+tuKRJWzKxKPLkByiORs+TiDZPRK1yZWX3Pw3RkC+QInNOT3tMDggKm3sAeuDI5D/lmfueqrrnfwGussBdhZRWoCFyShzPF1oinkkmMtk/x2J7sumzolG2Q9gFNw6BKQ0cPYneQgREXUe1YpenijyiCTTwNIFwAmwG32Aw/iNKqwXA4JT8xK8SzLVvLRyrxHoKMMTpe2w89Zz6WcSOO4ZwBBsR70FwWdyOpDEOrV8P6mcADDIZZzWVSVx/0LcAn9ZwdYPKs0ggmCLU7w5msxnPioCGalQxPGSpmDWNvYR6hQQX8P7G8Ef0jsCGkZSAeiUonBa1u7xseDA+xlgMOo1Md9Yr/hnhA4qyeTQEfMHSpb4NSh2guyONeuXrf5hTkrt3dY/0Afe9Eh8Au5LshAYwCRaIIKKHxRphPgXGszAeNWygxKLhggG4LWLdu32n/74z+1b778spXKqApetBMfniSY/Nhjj5HMRBV3tgnTLglAKM6H2D/5LqIkcJ2Nra+mTDsqe1OOKUVWPcaQVXqlEpUFjr13zIa2oAL4CEEKIph4DTKmKXetnscLc7N288Z1BvQPPLDbtgwP06lGsF3znuz46BR4Jbn6uG3PbmZGdACPsk2Ys8gUZ9JMVf3+VFGoDHrsFfwtQNlIbuDcsDekpMsom+pS4ejbx/PBK/bYh6u2zCownCGSCC/xs1TppGQBVDDhd0Ee43OZeZ4ycVusr7dP8uIghyC/VAJAjgBBPQRlv7sJipDoiMzvLDGCGc8OKmiPOCCagvrCTgagud4Jvd75Hb8XYLXOGc809c3O/7Vd3ZCqLgL+PMUsy1bnOV60FODVXGILa21sbNR+/vOfs6ru5d97WdnpTgCrz0/hP23mpdAu1flmCXXM3rpaYjH3u1aPhvszfuGUelQHkK5zZ6yIX+seNnuS9f9e5yPGSd84hw2JdnlQHKBQ0XctKhBULRWgg/aeHjLWK3wYrnNPEKIUM6X9SlxHIS0Y/gFAOux6JMyBmGGfdU/sAAmJcxS2NPaZ+pU2OcgA27DEKn32y0aSBfaTE5WSTFRvUXzBB8TPqIiFjYZaA2w83svrE0St0ga2g5ixZYKY5bYS/S30HAWAeviJw5TePfbuMQKwACWxqKZnpnhm7dq1i6AsEuJu3LhO8g22HqnCwGAAACAASURBVOAkxQibmq2vv98WqTKghKVXX/0Jz/jvvPJv+BkgGakyg/PLmuzEiQ9IVj7xxCE+S7kTqjcgfecokQ8fscTKy2YroZddyGBznuE3whYCdIVsZBvvRT1G50Scl5qpbINr7XngAbeVJZ5hIJwxj5SJZdJlSaCu9x7G88HWU3GDVUcLrIRExS3ujwQbZLrn5wn4Yt1IrhfJXQB2lzgPqDzFz5BRxr+qiAE5WeL6wvtJ6juAi7GBncYYTkxPWrmtw1ANhEoAKlWsLNuThw/Ztq3b2WfXVuBLmV28eNkufHbJfvgHP7Tt27fa3ds3bWTbFq5tqPi89ctf2d/9zd/z+0OHnpAaSE8PxwUSyej/BZALRCVkky9dvmx9/b22deuw3bp9h0mZ+B7nIPwUVFwg8QcSz/BlEINgbHAOsPf1PPxDl/ltb+f5SxlixhVQJFFVK+MgJjEJnI89hEqEuXmAf6rmwrxC/nlyShUY4xOTHG/GHjynULmqno0gfAcHBvgvxh/3xSohB6gXKvOq4mpaJukLPwXtiAj6W5Ph71jrqL5GcisqhkMKNIgC2BPcF8kEPBN7QHq1E6rxveqfyQAgR5ubeT5GdS3WifpLSzo5YqkUM6MPeJJOVTUWYje2blha4pmOPRTVePDJkPAXySXsRUwwHjYCxHbIgS7zOtiH6AeM8cFexz7ENTHeQc4ijqQ9ZJwhZRD5KTUbHNrC9RKSzgIydb7LP0CrCSUyqrrIUusIjAWTJUguqU82/E+8B06ZpGZ5HKa2PHi/xj4S7JT8qvsr5EwVW0rRJOTUY32QrEgHXREDxAlez0lmLUUayMrAJDY8zTJ5UF/U93T4ZbxmkQgcsZXQfR8Y/RuvT/5SYB5oQdJAPBc+s3sMdR9GB6UYHh7fun7ERTn2Ife83sdqxEb0Kav9qLXI33xwkm+Xn++r/I64N933qq81f5X9cr2/131O8aINCZ51XEmOkd8b90WGgxXxZtEHNpE29DOQYJ0pjGWKc9xrdCeRRA8cIMcrXNqWc1OQ8UGGapxEtjLJw8lfVU8qKTx8He25Ftq1VHUesvFRfZn6UMtvogocKmhblRwdWFDsUyYYh+yyTxrVh7xak3sXpFck1LmaAmIaELkkkH0/8j6dvI32YSBopJwkdTfaZ0jTt7TwnGa7I8TfXumLm4QtwljgLMHZguQx9r9cVvsJtkOCXWS1G3wv9VfHGYbf4zNwhmC4ES+yJ7tLq8om4pl0nsDWYmqkRIfkeiUbMbZyBRLGrrTRVfU37urinPBzPKk2yHj8HTYZZyfuFWPDCkeed8LAlNzottmTetHSJ6S1gU1gfZAcpm+r6kHGaPQ51JoCZ5WUMNTznbGcx8+R3CYlCNlWJQ94EnCS849ewVqfsQ7VgirfCw27OieOQ+I6ehj7c+J+hFFq3aoiWiR/qNUJXkbSEIpZkOBesfeOvWtv/uINW0axSssK1UtWkKTcsK9XxZy5BHTDiz2k1QrPoQuPURSP4Hxrtq07ttiRp47YwYOP2a1bN+0nP3nVDj76qL300tfp3yv/c8UmJ8ft1OlP7ONPPrK5OSQVrlhlDuS9KoDXtYEe32jfFDFqwv1wi570E0pz93RY3cOLAu9TPCuSl8ltvp7jEioUUbKEktQ9+S8qt/2FuAbG5MUXnrNnnnmGewO+19WrV+0f//FV++zi58VdNSQwR2UxYq1IFEwYpydAYD0SswRG6bLo8NuA4yGxkbL07qfew+Nv+JLGHCg8/8iOrXbk8BP27JHH7eG9uxijVRZrduKDD+2v//of7MzFa0ogd5+qftY9btUGELG8vMJr/eH3/43t2zVitYUZm5uasMr8DGOdLVuG6ZejnQqTAllAA7uK5P82+mHL1mw374zaq6/+F3v7g49tz4MPWP/wFjt78bLdujOGhP6veMHfdDH8jrz/q4n+HZmo3/Q2m5tK9bZlFf6+BiCfn3qNMquRcRnElwcvq+Rd6wDHqPLTKZoWXx3aucGTbrRa6zJAHYhuvFTj+3NMc10CuCEeycnr7HsdvjrwFBj4wewBAypa28sDlMgLxwaBMSoFmOVHxwDVuvNWQUaPS0iDdMJ/4uXWiUzcK8HBNjDQL+mdhQU6v5ToQ2YiJWizACi7xyBFo1I1nD9Wz8L5czlo9v71HGU9bwywJjAOeowDnNGQ+IH8MwOgJOMcEmLRl0aEdkEgNUr6eujr67EgFousZb0/X0gBkMczC5RZP9NL4V08X+PSKfpex/UikUGv1K3536LKneSoHKGlWoWBCRxwSDSTDOf9aBDDQVLgX3+byigL+XRkNKoqIn355xbbtbjHcMhbWgR6KXBdvZYkG4RKFgSqek0AI7FucN8EkTJSOBxCZp2yL5f3bc56lQredYA+Aujs9vm4fIYgkQpZeTyrngFBTZHVWpCzuk8FKQDInMROpIsGisQ74HKSNnJG+Ylcx1H567u37vkdWGIWb9k6yp3W3SMHsrenlwCpQOIlyjkiKETQBGAWFbZwbrHnEVjNo9LaP5tE4QKqLwX6MzFjeZmShLgvgmdmrJBCIItqeoBpV69eZ3U/gkz0ZsU+w3+4UOxbBX0gpSWvxetBIrrUwgqxEoBTSG5VqgRYEVz3DQ3YH/3oj+1b3/62NbW22eLSsh3/4CPr7umxw4efIEDunIdmzrOVYx0Ky9rAQMfWuo+DLAfmIuALcBA27vadu3bixAmSbkeOPCl7REJSCgn4DzaWEopzszY2Osp9BrAdsvkkYbI9y8SAANzcpsbtBuATwFys2QBIqajgGeCs8q6i2k/youxp6fMJ4B89fWEH8D3AhwAFKHHoFeTIHJ4YHyeQix7vAhBkz2tLki7FF9YAAOlQhcDnojoL44N1FYZC1Yyq0lGfKSksaG8IGACpI3nbZX4PQFvy+arqCmmuvLqyMCX1BGEOfmkovZ/2fcy/ri1bthEBTPuYJeCkOfNv6lZlBrLmOCPXV9iDMMB+hnPPYowgSe+pSNg/BKu8OuHjkyft7//hH0h+ffd73yXAwiC5xfv7MGBWL6ONvtYjwmn+szeu9brcrucAp1yH+gs0vj8ly6x3cxu5Hlmm+rpv34Sgp0/k5+FqKxLnUQTE2Sv829iHtOdOKqS1k/VLC/sf4JgIDfU7S+BGyKWC+HDgEQlSpbZCfjRlnYPsgAwhbCn7xjZ7RatGAiAf7gm2Hvu2VGpRFSck+cInA9CKRDtUizQ7icKzYIZJLN1dPQQAYCtgs9hLHCTx5LjVqhW+DmTizp07SDyjryxUG/B5P/vZ67QVDz30IM+Ujz/6iDK/r7zyHZ4rMzNTJAeRwDAPcg4SsQBDIdnMRKAq1zJA1PffO0YA48nDT7JCF3ZHcoYigI8fP2Gown304KO0qwNDA3wmkMyofo2qeEwzCF4AEziP4CfC92hqQgsS2SzuFWbGN/FMrC5WrG+w167fuE55ZcgcLy4JvIVKASuS0OfP5c4w9iTqTQAQ5IUx9wA9cZYBMI4EOABB8JfZZ91BRxCUUGxAxr76vWoeQT4GMI7PQAU07h+/x5oAmQpQKcA47TtUUpbRntkG+wbpE1JiuRV+cqs9+7Sqdi9dvGIjIw/Y2NiMvfmrd218ctq+/4Pv2SOPPmSd7c32yP49PN8uXrxkf/u3f2d/+7f/SBfyof37SWZDlhv3intYWlZvXBCCuAcS5PTJzKamZ7gCQ2GEVahICKU8ZfR1VJV6VGfCd19aVCUnrqdKToHDuCj8GcQyahWDSrEKE1DVRmaJstNzs+qJXUHCA0B6byWCdYn5k+JED+ezv7+XvXsxrniOJMuJhAR+1jzXJJSFsIZRHT441M++wRhTgtWlVq5XfOH8xFkW84S1GJWrBCvDx3bCM6pc8R5U+YI8QFU+17An6GGtS7pZ1Sw8Fw1jod7BsFbsLe0yn9gzbMVD6ejFJCWNmA9VaEoAcx+dgCn6Reucx57EusPalXJIh+wFlDrK7Uww2bJli/X29aXqN0hmI1lE0qfqY4l/sbaxb6EEohYVkJpH1bDIa8wj/sUeRRIFAFkCqWXFEPiCT4PnwT2X2kveW06V9hh8yJxjTFRNLJIGz4ZnkCQrEgjgt4qMkCy0lEjkZ4RhL9IJsQZCgUgkhpJ48R7Fx/ipPi6NUCr3TTcjLNc6w/Se+K/uINYPG/m++HskISXyt0hUEjPeTN8TCWkpBsSaTPHgClOg6xPoszgtv6WUNO23FjFmvCZXQsviwbXiwnX9kbjWWs+91lnvc5Pi7wYlprXGvN7l2MQBabxAY0XwvUpAZxW+uccVHod7o54YwYnNkqYD98mIL597xKUggMOPDX8l/tXLlLyqSr5YB/rkZdhn9tbWWgtSjsn8SID336sitJDmTZiGx7m8lhMD6R6in3Ao+HiSCDEB+keQsYfqmlQOYq/GkEcFYN4yDDcUSbt8Nq/mxPdh72GbSILyHGznrYIUpkJHyRNn3TfDnoAN1pkCPwjKG+hTDB8NdgstPtR+QxXHNdp6fC7icCRNw17gjId9IT62UKH/gPiQyWfNLWo10VpiXKXXSGkhzjvaK1f8QLyWziVX/MHfi57CIvR576zGqyqxqM2rdLMEKaw1fD5su7A7fW4oQ+CemfjjUs8ic1TIAZ8PVY0xD6EKKCJcFcdSkNMZq0QBnS9KUFaCL/whtQJQIhKTo5Gw6PY4kvQiyScSJdWLWGoohVlQTBZJLbT7VPAqOsLnyVdJOS5LBmDM6q8nWY37I/GNNVgUBkBeHT+jr+7o3Tv209des3OfnrXWjiZbnJMSD/MnIru7wVYkG7dBD+BVual+FETSkvbviu3cs8NefOEFe+ih/cSGLl2+ZB99+JHt3rXT9u9/kOsM2M3s3Ky9//5xO/b+e1zzXd1l3iT87cpCzZYq2MeNN+rkc8JedYawJzgSLlpUsc2DxNtXfJkEcPi0Ef/HmVjkX7skvONxkRgSNkkKKVFkomfDuPb1lO2VV15hxTTX0PKKnT592l77yWs2PjOX4NAYjlifxJiRaOHJnUgQZQU89lrVC3yYiAnMVWpl+EJCJtb76F20JlSRxJfxpaWrdR9KKHieH3zvFfvBK9+wBx/YxjYeOMmPf/Br+4//8T/Zr0+dl333sUixut9Q2PVIQMEYvvjsEfvzH/+xPbp/r81PTdjU+KhNToxTJWfL1mH6q4jNiD0hSRVJPy2ITZH402wtbe128fMr9v/8v39tv/zwlB196qA9/PghO3XmjB0/cRKJCBsAeV/GSH11jd+WEfhqon9bZuKf+D6+EAFMC+3/S5U/EYSIcIkKQ0k0CTwOIlEkgUiuNRdaBsZuCkDKtq7/tVZ84AbZj5rV792QAI53NVS+5AByw/cIxpneRckUEY4FqAwAvdO6u/tcxkYyMwS+6JzJSVbvYDj6AlYgbQzwnVk8m4CoIKcA6gBEA1ADkCtIZkqKyS9wb0hkVyItOU8+Vz7XSQKYQYOkmJltmoJhjVEE1IlLCRIlA2ch/4yqW0qr+rMpAAnZZ4A2Ir1ycq9u0lJQp2g/H48g8RQSN7JN8fpNCOCMDGpcLBGcFQRykTAhkKGoNk3rPZM1VoWmHIOCABbpqR0mMnxVYkRa9OFMg+TUWuAOZHanAjNW8GashoJI7FG9BoFWVGfgb9ErSJUzInaRfMAAz+Wf5TRLBpPON+dfQUKQDFFNwIARQC/J7QLIoI3IJXsyfjttaR8+AHGRSFFkf6qSW3OuQFlAvwIZ9DgGACb7o8AgMhRjbdYTA3LWNfoxj0UGugJwz8jnetXnNDWhn3QPpdaRbNHf30cyGGMKRxKV7uoV12HTUzPs3YvbHt46rIDSpa5C3g8BWm1RQb16DjYlKeCQWkKwMD87x2oqEIEIgO/cvUugFcFnBGqwHQACFTRCHksZwiAZ2YcQFUqtzexH0gFZeVS1ODnM3nuPPWr/4b/7Kzvy7LNWqdassrhk7x3/kBnOTz4JwB+Sno5Qxea4R0xGc+xZxJucc8WOqDf2MqsAT4se2Ldu37aTJz+2Xbt22uEnDrm8Ukjkey9P7wmJQB59eTEmgwODku4KOciwGKmH0eqbjEpDrqOUJe/ryDOnJe/t1cBVyTSi0ixAc54HBDeQeY2+fJINwwKIwCWIKBBKIKwRqOzcsYNVSwAnWJXGamETaQRA3jOoYevxmRi56FdIgBby36gGcIlpVVdJ3hLBEfZnEMh4fUi6Yu2BuGCVG/aY98UUyFrMT44ByqYXCyR9/xsSwEqouscFdy++VNjmuGSx8Gi7aAOyj2vCOBF0WmJvafIeK2btpVZWEJ76+BN74xe/sMcee9S+/4PvMwMXL8KYce2QA1fP5M2rldd4AOdvNxqDgvAsAOe637kPlV8jB30bRze3zesN6dp+3dr3v9G0JCC0QR1GdtqBVe+jXOcf5AkCLj8XJF56Tu8Fymo67gORvpH5LTlCVbdgb0flPCtPOOdIsKhyDwb5RMIRvUnZnw5+kfYZiQ4kCnhPbtgYBP2oUMR7sd+i1ydsM2wCQD+sKxCHlPEnOVIm0BikL5YNiCVVBbdJ/6S2RDu+AmnZygLXYSSGPPnUURsYGLTXX/8F1WCQXQ9A6id///c2MNBnf/KjH/H8gpS+SNV5en8nPzll85Wq9Q0OURZ/rgL7JPlX9gnu7CDZOHZ3lARzgJIYz48//oS9Xg8/edgWqpBN1PjgmaFggfMPYCyO5/a2MrdBBYBrqZXXRdUmKk9BnrGqZxFAjgBtnD1DWwbtxs0bJIAffHAf7RJ767agd3Av73N6csoWqxUSZKjKhb3lPQIIIgEFAnGR94N5g5w2yEpW4ng7FXyP6mYAREjiofwvKjgdrMZawRzhHkG2Yk2hxyuIS/YTRosXSkiq1x+ed6m2Yu3tnbZt2067cvmanTt73trbMM+t9szRp3gf09ML9vUXvmWfnvnM/u4fX2dP3SPPPGlzc9O2WJm2HdsHWRGOs+H4iV/bBx+cJLiLvu14NsjnoVKWhO7yMu8NlcBYU2gXU2qVHwbCD74gyFFKVDvpriomjXWoC2GsACKiOgWhHcZBAHVVPh18DPYaE1heXVA1O9biQkXy4VjLZSSaucxvubPMBCxIRsNXwjhwTCGp2dGhJMno9Yprzc+zjcPszIzNzyAZoErbCmIZ1b3APCG3h0ppKKZ0dnVYV7eIY1SUYN9ivgiQc5/XbH7eiQR8Fs9A9+LhK3kFUtwT/sTkLldUUe9pSamSGHAJePrkSPaoVLwlhNa/qmNAjLt/UFUrHN4P7cgi9xR+xtii6g2+3fDWrZ5IIAIY9w2yONpHBLAKXwZfuJ/4XglpIkjweswH9jg+C8+C/YGqt0iEQDsH9qz0fnrwJVANrB6RqL5DEptaV+CLVXSuhKDkCwGuoSKCz2aFvyufRBJESKHitUFMww/G9URgCFNI/K+f+6yy9yrzqJ6Gvaa9hT9E4DUSOuNUavRRwhO9B8K24bAqzpw1TjwnOjZ0OwpHSHxvENUkeNlEkmcIowASv8Dx/X7j3+RWFSd1+KMKIoOeLBLn/MjXn7P3r/o+e2/un4R/kPsJ6Tkb78v/sOZrKXGbjVAqIFh/1Iqn/AJ+XwMBLF8gu2LgWvnH15G/8Ye1PJx6+ee4tuL3IiYoyN0C5wiCN6lQMaAVvkL7kbo1FQnKiImZqAZfv07mVUlz6u3qn+3kLufdkwf0r4gJ2KEihir2AbAr+vdexUkbF/MZY+W9t3OJ5VzlQRhJuLhegZr6tnoiZB0OoPnQ7ekZcd7A1/DtoDHxBFXYIMr1A6/w8wFjIwUs4Sc6q9UDlzbBq6rxHhDl+MpjOdgp2MbYOdG3FyQwe9TDF2FLLY0PE2SQrOP3DfvOe3aFpVQNDXvZCun/kuN8rqTnzxO2W0kvUnbAv9EbOGT+kRyjZ2ynbSfW4EoSSYrf5W8bd1KsP6mUqA0D/AX2jU/9hIURwfYy2a29nMYb1xOBqL2rPuzycXN55jjLSAxz/ekM5Rh5UhTWacTBggejL7VwLSp2+TzjvuX7Ck8OrEet4aReprmUVDpbPzFuWLbTpz+x11571abHJw05hJBUZhIu8dPVtiaPVUPivlj3qy1QsgYN6kR45fD2IXvppZeovgOlEVwbil/T05NsFYbETYwjkvo///xz+7u//4ldOHvJ2juRqAZyW+oclcqizc+qij6ZLbkn2ive47etq82GtvTZ6N1Jq8xgnRYEsGIgVX9+WV+cH29VEOT9WmsubI8UfUJ6XH3Jw84FToACI/j/zz/3jH3ta89aT3evTYyN2ztvv23vvv9Bujxl6t2mFZW/wi2IS8Mfa5NiC/zCxYoKnphkyN7YrYS3I9EQ+wuJn4W65Zc1SrpO4CPwaf/wh9+3544esr5OqDSBfG6zEx/82v7T//3X9vnNcZ0ZPDdU6JOKEvyWdMZjAcA+L9t3vvmC/dW//1N7+ME9Nj8zYVNjozY+epdYDVrzYD/PzczZxPgYk2JRGYz9DgK4ta3dOnt77cat2/bTn79hn549Zx293dY7tMXmFubtzui4nf700pph/Zc7Ql9d7bdhBL6a6N+GWfhnuIc6AniNYl8xJuvcSBw8TgDJwMEpUlYWjK6AMMhNwelyIsqBNl3aM8Lyj2gICH6jYZBXUXeJ1Zdv8ADulwDOA54GoDKNiYO8kvQN+RJk3iDLvGwdnV0cC4AarCp1YkSknvdOTSQbxjgAho0BcPXOLVHeDw4ehgKHPw66GWRNgmh2UigAbp08MQgiYovDqzGIrg+g/JjLMrW1SMIxCJkwHIAh5wOgDYczevZCtjlRcEFSpuinsQJYR2QQjvrsfDxyUjp3eAp0X0HaxgRwPbjeuBmU2BCfHc+f8tPrKkrXTnlIwQz7F7scVF2me+GkKnbTPfC+nHjSKi96+qIqDa+D9I2I14ICTpWxiQQWWELACxVILmcH4hRrB5mp7K+zpKy4RPIyQV0gC6WzvZqNPqmT1qU2rbnFylwhuZmCUJfMzRMOVm32ADtEWOvBPYkiy94GgY490dJSYuUAZMcR2LSXyqoyqknaSTyL+hkF+RsfKQnffCY9EI3+WIk4R+WDKl0gzYjKHWTXkeRFBXBvD0F1fA76+QK8RlYigE387vbtOwSSh4aGbHBowNCDEnsAXyG1hGxFVks44Q7ZPwQ92MMIIjrLHSSWW1qbSSTjC8QyqoARDAHghO1F9TEIYACoGJfod8I5xFBCFhO9XeFILy1ae2uzLUOefWqSfXB/8Ie/b3/+F39hO/fss+rSMv9799hxykoePXLE0PtOeSq5Dc3TDVZNaPoFqxqif/eah8xaAE+99Rb5KFABX7AvN65ft08+OWW79zxghx5/zKvInMhBNQ0CUlb/yA5iLnBV9WhS/+zom+UpHLF00r3XBY1+S2lMXQ4xwBe8iaQQq3ArqTIXwW/Ukef9tgCOB+GqPnkitzGH+Lpx/QbB4JGREZL/uN/oryU7u0IwIIIYAqMEmtVLC8E4gHAEYQimQ6oRn6mqIe/J5wB2kqsGSe2qFJF5HeDsKqKuThnEbXLaWzpbhAllVT3rLJU1Yb68QiWfjCLteP2Fdx9/oY3gNTOAyN+PcQEYDhKd8nkIzF2GrnllhVneUxOTdv78OfbU/M4r31HlJ9YsgnWhauulwd3bXSpCXPe1OeiaSN8GtYfGvN54z3pXTTuw4QVrQ6LJ7N7b8zS8KhKoctJWgEP0Rgu1kIDqNB6ON6ZKg1ifdSS3n5/cM5l0YwCBTCxhhahksvAFfwnXAOABW4Fzk6CXV/RhqYgkUZWFCBdUuao6EntSEu6o0m9nj7LFRVV1hNIJzlrYekgLszJwUT2AKXXXIoIZ+xu+4WIV2dxVQ7UDCF+c99uHt1D6+daN63b3zh2SsiASQRIdeuJJe/zwk/besffsypWr9uyzz/A8eeetX7FVyA9/+Ps2sn279fb32pkzZ1ghu237iB07ftxu3x2zcle3TaHyFhUmTLBqIvmIilKMEyuAK5IwpOJMpWIffvgh1S6efvZpjh9ll2t4JoCXIHghJQzJeUi2oTJnijYZvVm7e7psYAAkLkCzScm+VmXLCFC2tlp/X69duXLZrl67btu3b7OOrk5WeVL5giSeUQIbxDr8YPVdXab/SflYVqkAxF3hGY15AzkOIAjnNghRfB6qLnGmYu4wj+xTS6ncJVVCAWSCLHa1wmqhIN1w5sLO4pmxdvB7qIQgMXN+HmMFUt/srV+9a9ev3bSRka3W39dtw1sG2M9+y9BWe+rI1+zipWt24sPTduiJx9m77+NPTlp/X4eVS/JnsBanp+dsdGyCxCylPnFudHaqSobkaM3mFhYIQAKwbkUVD+Xganw+VkqX26lGEW098Ez026PnLUlvVKSgMhzEsK/NXKLRSQEA3V0gmUEStqgaCPdT7kTSa5f19fdwnuFjovJcsuqqkBdZjJ7XJgJ0ShXZSJhQHKEelay8WqpR5hmJd5hXrKu+vh4bGdlm20e26bNbURXbRp9KZ2KV7yOATFUexbpM8PC9hrXA793ekHBxUgVrGYkKUc3PKl+XgherJVKdc97RwbWI6jI8l/pTijClvDoIdMwHQHn0pebfkUghcBgJftPTkH9fpgS7EjabJTVqTZKTB1FQLjvxrORNJZ6hIljkf5CjkaiA+0XiBFVncP63l71yqEbyGf/h90HuyFdQ0lgiErz6F/cbkt/Jp3aiGWspZF8D/GXfzyRlqmo/JZ+GZLuAb5VqiRxICWaeZKDkAUnxqypRfaSVcAM/KloE+b91bKMuneMDeQLbvRxYGxLAm1yAHx0Eq1dvNQchGlW+nowYxPCyk8CRNhm9q9P55k+DeUrnWpYMtb6nUJybvO28Gjj/OfM15HoUCcrxuBvARdmIuDRsnjTY4B+mNZTN0Grq5V5myV+zqvo3vPvsqnJ+iouuSf6u86TuQwQekRPAr+8hhAAAIABJREFUyafK9o2wCsdX4vcgZzwhlClubuciKVV/8wICVpVGRaxaRWmqlMTGNkmOh7BQgPiRqjJl5zyJjvF7poCVxdVYZ7BR8Tlyr3Ud2lGv0oefJBuh2Wc8hkRSnsMge1xKmMlxILFUASsyyBNXQUIzeUMJqLhJthpzBQ8+mxPijPdTNaquFT09mbRKCVpVAIfEa0oWhS9P5SOdmyKKslY17g+yctkrmyVJLRuCMwl/wxkftow9g6l0AZxBqlvw+6i0taxkG9wf1EkwQojPcW3Y/JDJjwpckchqD8Txhy+FZLgutJhqlsQ1rgu/lC3iYFtrTOzC7/Fe/E6fJ6luyeJD7UFyyVGVrXkEfoHrqHJSny0sggk2qA4GtkRCVn3rQUhDnhbPAN8H72XsCGIvqnNdxpqJUMQTRbyFfRAZGQUQslfhn/N88WQ5rI9IXMfZIEU52W293nsSQ0GjhkQBzCcSdSEJ3mxTExP25ptv2PvvHpPMspOfXMtBpq5jRhryQ7S/Mruth2koZMpIYFz/8JEn7KVvvGRbhrYwZhB+pmcH0Ql/BWjM+PiEvX/8uL3++pskKsudOBPVsgTnN3zi2Skp1sAF8bx0jQRxIu3pwe19bOVy/foNu3N9jHuSRUj4YrJe0a7hPqznui+NZIW8AjjhARygoggm7VNPbmBVfrRB8zEhDtGGtnQrtnXrECun9+7Za5cuXrI3f/GmXb91J2GQyaah6t6JZSXxwmdVwQoUSkgAwzdfkD+mViyo1FcyaCQwwOeP3uExT1/GGKUTw/0PfN5LLzxvhx7ZZx0ltHvrsJZSm3344Ul79ae/tCpts3cuS3B8rmypdZd8opUV+/4rL9tf/vmf2N6dI1aZm7KFWSVHIm5EQiXGE3HQxJgIYCotUGFJSezlzi5bWFy0Gzdvk/C9MzZqUzOzNrx9xLZu3Wb/x//5f33FC36Zi+G3+FpfTfRv8eR8mbe2MQG8Afmb3YTOQJdMBTFJIkY9t+Dw4AsOA14DEBwN3yWdGxV3DWFJ/uOmK7H+8G0McHLCbK1xy2DD4s/3QwA3OgCputMNtIOMlJoAUU4HVg5nSzNkYcvW1t5BRwuHPIJ1kcAiLBWQRsW0nJ34XQDT9QRl/VOqKhJ94VSxRWfAHTI4rTiASc4HcRoBUAoaAVpB4rkg4vJ7KIIl3ac/dUTWyaGT8+yVxe74w5HEl0CKqqEaWJLQuAk5qqvJe8+MTo/ZSIAX0ksidousq3hLMV4CkVYRwHXxX7wmHeENy6jh73nGtAdwclI8S85BpvoYU/NKubkApVNShfdAriOSs16jiUw1K5e7WcGCPQanH/NbW1pwh7WgsoLU0L8KIPFvZLTSOY1AMyp2SZipZ2jsdwwEyE9WGnPuVI6G3+ELADUIZFVFVbx6FvJvCoJEmKWo38c1r5jWatL9IciA7GwbwaqFyoyAeJedZtBTKtOhQ4C5uIg9pD6peQ2vwLv6avVkQXyvFUurAW7wKgRmzBHwBckuEhhBCkBHd3dZeQQbiKAQjhecTYDgIIZv377LKk6AZeitBwcVQ4dnQ7AqQgHVW6oSQVA3OTXFcQTBjOsAwEMFMBw7gKZ4VoDZt2/dZoAIaWhcD2ApiWqD3KPASs2bZOQg7dmKZAxUn7Y0GYqBKvNzzJp8+mvP2Hd/8H179NAhyj9XASovN9lbbx+zjo5ue+75rxEARY89BlwpOCq2yEaAmixGUKCbwUaNfw/LHf3HJVuF8bp69ZqdOnWKlU8HD0LyVH3/GPR7ECoiVDKEkD6Ek4y9E0BHABmJSCpWZ0SAmQVy6bWIdTKQJwIhgZ9LkhZbAOkjCUgC055MABsIcB5ri3PnVcMRYCFjE9/fvHbDzp07a7t27bYDDx+QrDBI4KyHaQQvhfSbkxbzC3wtpDQRBKFCC5nyJLtQOej9lFQBHH0BvV+0V0QGsQLCAcQCAR4P8iKxIgBqxf2RwLK6CjiUQu7Xp6kjM9cjgJ0Mrg/Ys3XU8L4ETPjN4OcIavF56oeVjjYCQKdOn7a7d8fs8ccet25UXC2vUFIUiRFXLl/mmF44f4EZuN96+ZsiBr2PWGQu3++zZwtP63mNCwQwkiciySY7uJudU/xdgcq47d78rqISejMXbSMbsJHvovttVFqph1sCgA6AMZ3SThYwK56ViugXh4AfVe8utQrw1EFstS+IEVKFCMEzEIQOfEn6TsSuwBvJHONf2OqQmOda8QoNfC/yT+oLOAtAAIWkbrUK0BDkizLzF+bnaCfgL3d1dNns5CSrVzvaVeEJEg6qEejGBDKr1NpknSDQWnEP87aAxKLBAVZ2fnb+nF25/LnNz85KiWJ62rYMb7OjR59hv1ckkUAyeX5+1q5euWJbhgbtof0P8f2QHj7/2QWOCap3P/zkExsdn7RSudMqUJIoIYGvTIIcZDPOJfqpPta411ALOX78uHV1ddiRo0/RJwAocfv2LQJWQ0Oozuy1SnXRpmfw7AIr6VWR96mRBO7sLHN8cS7yHAMJDDndWs36erpYrQz55JEdIyTIMEaozg87hAvijKbqgcv/A6AdHx/nudHV3c1KVSgk0MdA5fTsHOeKFcIAk7waHDYThB57DLOyF/OJ/um9PNPRNxdf+BnrF+QdVBqQ5IXPYPIj5YsB7nVZb/eAnT170U68/yHBVFSEdJRBaunMGBoatv37D1pP74BNTi+wN/3FS5ft9t3bNrIV0tEizFBB0lZqpzw24gjK88P3Ys9HgV4YdCYulFCduWjVhYotL0k+eZaS1+hT3MxWEDpTRDiw+pLzIjuIv8IHwdg043q87w6u2+hJizHHs4DwDeAT74u2FrCN2LdLy6o+Y09oSELPoYc0JMbxDCLyVJkxm3os9vX2sFoYcp74XFwfvh1AUrx2aGiAkuYD/X3W09tN8lfEhfx1/ExZQQem8Q8wcow/kisCxMc6ht8QiYMiE4qKFbxO9gR+GyTbJQkeZzaToCuSJAfIR9lqKG20tScZT3yP8wKV/pgfvAdzox6VNa4pVjh5701UKSO2xloVyK91ErYUKjR4PdYcVXiY3FkAz1SYcaUDzavsGcZA8udIRFWFl/YDwP7oPwp/BT4/KvEFpmINRDJ3qCRgneB8xLWDTGcSlUu3YqxwzQD9AWbDPkcFJBURKAtdfG7dOcI4Q2s0kiQj1guCSuRMHHpRaVpEA3kcUxfdNZDEG52EXwoBjCMO5w8UKVaUxgvffIWci8c/nt67jLlyggGvY+VVxJTZjcazcU00yjmv90A56dtIAIff4P/GJRQrFnHSmr7Imp/XQACnMLA479eCgdbEazZzVfJr+xFff50szks+gC5a+ASbfUjx2tw3hQ2nj5L5XQU5gmeVwloogYmcWUOuOc2H7jX2AmOHrF9vkC1xnRpkcakCJrKX64l0k+ZNalrYo0X/WJB6IcmK9UUVqkiCJLmnNaWe4XId45lD1SskjmFPRBR7cgaTUKCcItU4xhLAefwZ2Bd4RURyvt9bWFgiVQSQfIq/QRK5Ap7bTdxLqB3pc73iz/d0kH+s/HWSSES5bD/NBVseeMWwx4yxxjGWiqElr4z7Ur9gPJNa7uCjJIkvVQwQxhhzvB7jhDMK48NWQ14UwwRSMyVoe3ye23TiG1CsYEIQznd9Hq6LMYQtxX1QFcWTP4KcjmQY/Bt94nHWwucS7oQqZimacT/jbPCYDWdPSCwDo1RygVQf2GN+cZF/Bw4BXxg2v/h8VC6Xrb0DuIx8sSCi49zJixHwuWonV6gCyL4GUev7lAUlWh/h2zOXNpIdHGOFu9PctGLnz5+1//Laq3bn2i1rbm2y5SWt23vZ22sRwMn2edi0ZnzjhhDjObx92PY/9BD9FYwDfD+05ejv62OxAGwAKn+BWZw+/alNjs2QqMbZ2V4WeYebRXJfdV6FFrgvKAal3CgngXFv5d4S8Z/pmWmbGQMOVuAsIb+eh76bW7aNXxExcl4FHAooXJMg3L3gQlXnWuuwMfDx6GP6QNOfaGmx/oEeGxoYpA/T39dvTzxx2G7fvGVv/OJNJdX5LTE28+QK/CqS3oV/iABu71BiA/4G7IXjBr8E6iItKpQRRrnEvRnV5TLZ+Sl0/yMVa0M+SXE64vvhLYN2YN9uG+zrtN7ubmsvd9iFzy7a8ROfGCzSkpP1xOedK9GhVMTrTKjAGDSZ/dEPv2t//G9/aMODPbaMJJXKPIle9ecG1t5kU5OTNjM9LaUE2DLEVGgrND9nai/dzCKPqakZxojAoxAzjuzYaf/j//K/bxbq3/8AffWO38oR+Gqifyun5cu/qUQAr+J67438jQzWyCSLLDk5iTDs6jHY0gzACLJny5K/gqRx9FnLHmszwG/VCOQVkWsMz1pBXv3L1jDwX5QAzqt/nQgOIJYOFvqVejUvvkcPX2TPl8tdBNFxsKliZMElkYEnB+EmwCIOkeT4Oqe6/srQaRGOPzOf2KNLYORSBBuJiPOI2QOhFcjnrgAQcaImpLhE4TlwHMRvZjZy4prSu/UmRZXi6r2qvsb6XAEPMSd0hbMewAx9soNUjEtxSMc18K+CKo1X/tn5tf003cDLU+i2sRPgd6EpqJOwiv6FmgM5SDqw8ztK2ZFelalqA5dV9upTrZvCiVCgonuLNdHR2UvHD+AlgDzKzC6C8PHXuuPAmYxs+kJbKiNbPYHDKwCZgetJC/l+1/hCKk+9a1DBTRcCVe0IFlKzEs1RT28v5dpG747a0tKCS+o1APzh4MSCpuOIMWu1zm5U1vaQtBofvUVHTTKdqMgCACnJO0rXso/2dOq1E4kgIQsTlZJAXQrHzGfFg+R0KxF8k8RvsaYWAO7ISkVAhCAE1V2t1tPbw89FEAOZRlS4gIyFFFRU70JmE9W8qNSFc9zT10tyiKSfE3HMJp5DpcsiA0JkJUKyERUyXd1dzB7GnaJ6BT+DFGD2d5MxixSEMXq+xT5nJjT6UVKqUHLSBM+RMYp1iXvv7rKezrKt1BZtamrC9u57wP7dn/+ZPf/Si1at1Wy+umTLsF9NJXvzzbettbVsL730Aol9StPnuriZMUrrbE0D5fuA26uRfru3s45BBOXyvbJ3xezKlSv26elPbe+D++yRAwesVltklq164kS/aAUdyjAHQVwieM2EAgfWYt/njntj0FgnAZ1VqATIQ9KQQImy2VkN5lJdkXWPtYTzgdL8BJuVFcwe4ciI9+x0Vis1Ndm1K9fs9TfesH179tg3X36ZQXgVEsSp70/YPQXzzD73PrVYA9g/US0A8B2ANPZlzBXXovflE0AEolrJOMyo9cQd3B9IBwVbeXZqAOD1tjfsVcysxrLRPt/bvOcgG+Yg2dMisnfQqrivLG5KH5ICybU+Nqs0zSueFJBBurXN3vzFr+zK51ft29/+Pds+vJVZxgC3rl75nL20QUTduH7NduzaSbINvg8InCBj1nvaje5LR7O/ImvhW/f73KfKk5Li+zjfMzubxrTuptawz/n+ds/g3mbt/l8VlQB1IHckDnrCkeY+O6OzFgvRw1OSdZLwD5CL6xZAqFcEJBDTk+SwvrHusQdYcUtgEkCWgCdVmojMQXUp7GqcK/LPBCTiX8w7E++Wl21mepaEFRKGQDpB4liy7Tiz5m0JFaTNLdbb1WmXzp63j0/82lbYv6pKEOmRQ4/Z0PAWK5UBzqGkYYmqDTinIZn86MMHWFnwwYkTdv7sORtFFfD4OKvV9+x70A4dOkzSCD1XB/r72Sfq1u2bJNPwMwGqLUOsEAWRiKzwcVTQQnq5tsIqYJzvtKcrS2iEIPlsygELUAa4ChAUoOex9961trZWe+aZo3b1ymW7fPkizyis4Qd277M9ex5CU2xK0aKqeBCVEuV2SS0uKVaAVDbsJs7AphX06qtSBWOov886yq2s8oCtHcS4tLXxjIWsNAAMJPhg3nA/mAtVtbSRbIQMH/vUUZZR1TSTExNegdwuiVyAQivL1tvdw+dBf188J+w21UY8SQCkMOZnemqKz4LnExCOpDcBzng9iECsIbymtbXd+vsG7cKFy3blyjWe6VOTEzY7N80KYLXdaLXHH3/S2srdtrzcbNOzszYJcA9V3dMzLBNQhZEqHpGURmDdE4YiBgnSk6Sq957Hq8ttSERFEl8oExXVkzn+Bd8Hu0wVwZKyhFR4S0nKLJHAyAp4VsLqTMIXYhusX/yOPa6j0q0Jz6f9C7spuWkQ2q3W09NFnyrOJhKzKyv0f6jisbLM+Z2bX6BvMwNwa3bGRnbssCcOHbTBwUHub1ansc2MSGvMfWtJFSNtJcjgCfiush/1Ckl6nMWYJ5zXE5MTHE9U5LMyzfkQ3DXWFOPaFUg0KrGLvSep6qKeurQfWO88n1XZj0rlaa9oxnoNiUIkN2B8cEbjc1Wp3k65eCQ2wB4B2IXfG32BUYmF68L/xb7C76kA44mgXK8YU6/UjQpAyjij5UQih5op99nb28dxQwyB/Y85x7rFs1DeulWKN1JIqHmihmwrkx4rSmLDPcgv0FEsAiCQcTrqqhj0CmOsDZ7RmT8RcWv4CZHATDvrVbMkkBrPuxSLK84MB6FI9lREu1Zktyagv87R9RsTwF7pE4QvtkKLBkG9f0MC1ccQFcAggbFvm1M7HSdE6uR5Q3UlU+NZi9StH7hiPNZ7baN6SKoWDQxA9144WJu06HByojjBC3WY9b2FjePx1e5L9vq6+NxfmcUujf79vZBE4X7ESMeaj+Ty3DeO71PszhFXjBDxAGxVge8UlfZMrg6lAidw6T2zWrOoAI7npww07GmW9My17f4TfCvaW6qToAIzWjjp3ApVJexp2IzwX4Qdyb5xz3ufV1VpgoSBnDxstSqAsdPUJkzrlOQV4zDNevQeDixHY+NJS/7MJIBdYpgqen62MnHH5WRJsuCKjivK5mgtRtIL+xX4e/AXxIaw9UGcMhHQK6lTXBGJ+ZEE6n19meCSev8qtuRYugqTiDH1JA/FCowpkoqQfIb7lXxyS4q3MKb4wnUZp/kBzIQoV5WBbUWsinkgmQw/1LFBxpmeCCx1BCVmMb5Ei4FmFIOgT7DaQLH9D5XVPCEAfi2rxxUfiwBWT3aRSFCjmGXMSfvdIr8JZ5Tmx5/J+8PDB8Hn4ZyEv8Szt1WKH/iXhKDjkZxTEvZawRi7SOKJimX6Ga4DnseASlLz5B7eO/wus5mpCXvrrV/Z+28f40Zhu6rode3Vvxvl+xR7ObNvmYFJcck6Jinez/1VarGVxWVr6yyxQnfLli22c+cIcaKb12/Yhx99ZLdu3FViE56RixtnKvaP2VKl2Ku4BdoIj7/4XG7bmtHztkOFD9U5+FuqJI8ELK8tWt+83udfMAZ59a98T9kSzFtqcZdVhOetKHL1M7bCY7FErz304IMcg8uXL9sjjzzKXrZvvfWWzcxJah3PjjWOdQk7U7dGmLSCpDL1t8YeYyyDNe/JkLhP7OFWKi8qMZd2K/kgxal0n0Oy6uWBrchGpawZa21ttp5yK6XAkbiHittbd8c9EcUVAR2/beSieU0/89Ev+Ud/9Af2zReet+72FmtaXrK56SkWP0ACGvOhSn7Yh0XGiUyShVLB0iLVdbBO4EsiLhodm2SC8NTENPfpjt0P2P/wP/9vX/GCv+lC+B15/1cT/TsyUb/pbW5GAG8Gy9cdi2utmsgypERZSX1OWRmZ6f4XHnRdxYfHQRtLJIaM9CYDseGCbvzjfRLAeQUhL9Uo0+vAuRwtBbz4Hv03QAB3dnQTmgTghkNdzqEObe9woNenXkghvQOnuujJstYQRCVxVGUXwa3CFcpmRU9iD9Z1tOo/zhOrcp0CdkJVTlOA9zmIr8Mt1oUkjvKKy8juk+Qarr3MCmP/iqSBRG5KniIncTXexcosqkj9nnkpl2ZOBHA8U8Oh7s+e3UDDMG4MgBfPGlm+HLU6SUlm3makazgDUf2m/rTRzFFBv8C2gtiQf+nXzT0BOl8CmUHGltrbvZ+hEjCWIYmT5C3dXeTweU8tzwZmska6T5G6IQcEQKxWk0Rc9GqOBA9ch0Qogy5k5omMxftVwQ1JTM0vMyBbWwlGL1UlgxkEdprNNRxpzD8IYMgGguDGzyBQ52bQJ2PZWkAOd3SrZ+LSkssZtdns7DwrK+YrU4lIU/akKocjOaARCNJcFb2NYw3r+SHZruxj9g9hVrKC1cHBfvVsrdVsy9AQszsBfMKxDCIOFcD4Hvc/PTPL6iYEAgBvKWGF/oWzszY3i+y9JdoE/DcxPkEpIFS0wGFudceX4+vZxHDoxsbGWbm0fWS793NVcK8qDBGKcPAko9RkSytNXDNdqExB9e8Cqp5mbNv2Yfvxn/2pfevbv2foRgzwH8R3c2u7vfXW+wSZv/78cyQvMO8igFdbWUmXbeJO3AOes16QxmxlggteLWFNduXqVWbS7ntwnz28/yEG4Og1GMBDkfkuKbCQRYzsZQU0Age5VbIPj6AzNxIA7xqfMACcyJJHsIG1GdW/AS6EnWdFDsiCkMvCeYn1EFVKCFoAEi3V7NzZc/baq6/Zvr177Yd/+Afs34L3MhM86/EX4CnHh6AH/g7Za1QrSvqSoLQtq3oMYLBXL0YwHVKCQQSHzBrGkgQAQJBVyT1u/f2MaMADE1mH5Im11sy9+DQxD0EQxvxnqd3FkVInf99g6d2WxjPkJKqCe5/ZAIH87Rg/kEFINBgfnbAnDx+mFC1k2U9/csrOnTvHrO8DDz9E24y+q5QARdWUFpW7AoX0XMPJlG50lXuS238ea+l0WD10G1T1pLUcyvdryD6ud09xHEVvwnuZsy/ymnx/x4YsztI4a304fa5ykJXnEfrce5sLVNRxrTjQV5yNurv0eZDL87YIlGH2CjtJCnvlBkmsqBz2fmUuxRYkGeR1ATBG8hYlkGHTAWJA0YFtOVZIxsLXgyw0pOuqM7NWWlmxW5cv2wdvv2M3L1+hpzcwNGDPvvi87T3wkM3Mz9HuoroWiUB4xv6eHtqFO7du2c9+/jM7dfIkVSEg89pe7rTDR47aA3v22uTkNCUDce6ALMZ6BiHdP9AvieL+fo4Hko/mFiq2becuq9aW7dTpM9aCpA8HTVDhCeIZGeQiepoJLAQhBjv64YcfWEdnuz337DP2yccf2rkznxKAGJ8Ys21bR+zJJ5+2js5uW6wt2/xC1ZpQIYDKmtoSATuAtAtz6AlcYlVAS1ML+6E9sGu3HXx4v1UXZuzq1as8H4eGttjd8TGbnp2jn3D77l27c+cuAUv4B6w8apIEo6px1XcdBB3GAuNw5/ZtVvb29cpfYVWBI06sdCmXCY5IQln9/LDOVNndwrEIaWjYEMoxukyi5PWbbd4T9MC5KtEHldGzzNDHWTU9NcE4APe1bdt2O3jwkI1PzLIKG5U7mG/2HgS4t2xWrai3fPTYRZ/k+fkKyW+sOTw/5gI2W5W3RnnB9lK7dbSrglZ+qfxyqJxExY6SJjS3StpEZaaqSJuaBaqGj0FS0KU8sV+VKOeV9qyal+Q9xhXrDWsFJDKBYL8HbVAH8tkrFuNQJTEPUh9nKpWkFiEnXrUprxiukXxttT37HrBdO3dQiQHzDL+sXG4TIEiiAzLGSiqABSlkGQvpYALnnZ30kwB4U4ad4HULK5RDMhnPADIUexr3hjHGWQo7gpYcWCNIqACZDIIA94vPw2tU7bVC8E89s5FYIvAdfwPhHT8juQC9pCmx7Gc05luSz60kviHXHGc4/EzYL7adWEAPXxHR+C+qwLCGsEdQeazqMCRzSUaahLhXiNEnReXMco39ganEA8AfNpU2MBIddJDgvgDw4zrxmck/a6iCCUI4+hoGiRCKDfJplFQS7GRUmOU+vMgj2XW8Lo9PlRRREJP5936CNMSXDSTmhgdXEUd8kfMN5wOBea/4JQHs61/xRkS7XgmH/ZcRwPGZxV71ocoS8uKsZg1okCvxxmJYi0phHvoFcbwKA2rwKeqeu9FRb/RNGlBsD/P9ErlCzHqjeQ/BQvbWiDHrXKbw+dIYFNe8HwI4QvY4G9YigKlMkuEBet5cpQwxvgjgogq45pK5Injoo3giZkE4KbmcK9v3XyKN/YbwPu0/XA/9c0HYuQ1HtaVX4IkEVIwoiWDta8ofe0Up/Hzcn9QR9EWyxNWtQm0Cv6dyEVtUiMDD+mEhA9QIoq+6Jy+oB2xRBRguN/Y/4hQRqq4uyIBMVY/8HL5PCi34L6m1wC4xcUrnnTA1kK5QDBFRmCT5USnnqg1Britp15NonYfDR8Yei4rrkLmO/aGWCxpnjr1/j/sIBQf2IEa1MpPRpF5Fgt4VvDAWUSGJsxyfgZ8pZY1E7Ll5ng0gc9gbnpihx3KekKTraexxz0ouqqXKYyT5wBeKRBuMC2w21imSiHDuYZ3is6LyGeevKn+lpAXMQbLPZZ5/+D4UuCJWlBkRkYzfyRfSfeOc5jiQ/AaBV/SRj7hESW3yrXD+xjWUZOlqEu7fMykTMTTUdtxXx8tu3rphb/zsZ/bZmfPW0tbivYGzpIos4Uirag2sIoMAV/21oeVflm4TcJ2Sn7yPdtG6QjZn154Re/roUdsxMmI3bt6w999/z27fGLUmKJawjYcnSiRsVgR4zF1gqymegY9TarZWkIBovTaPdmheRIRiBa7tL3JSbfye6IUtLE3jG7YjyODADsJGYK1HYnWsM/hn8LMwzmiR1tPdY59f/pzJfCPbt9mnZ86yPQsxGq9chz/FGM0r+nF9+DvwS+Fbwt/BPeDz4JfTZ8YYtjRbqbmVVcCIC2fnZlPSy5c9QmGjtCeEh0ecGnBA/pkpWQ6+gStJiuD3VepGkNexFdu5fYv929//rh1+7FFrh0++smSzU5O0oezh3dbOBELEj0wAZYueFibYLlQrjIsQuyBmGB+btLm5BeKT169eozLAvof223//P/2vmwB5X/aofXXtMDDYAAAgAElEQVS9/1oj8NVE/9ca+X/mz21uLtGm1E94Uf0bRF4RKNXfYIBxjUBaSnKRxQur5VWQkN7K+3hmIGZDhimDoI3GxEHm9V+ywemdMmgb3n1fBLDf3xrVv3x0/58cW2RAO4EEAwyJthbIp3RT7w4gHRwEZTJ5JpIfqAJflIEfziSuzt9tEhMJcIFzj36tIn3Vp0N9RoJAKQITulcFCewOanH8ZGXHTN8nDCz3aa0AMCNho5IVAB8OcBHckgMKlE0OoJyIIOnqCOB1g0wneSPLt8hn1vXXqlLM+t2suYbqI9TVL/Es9JhoxfNF9nUK2NI7i/6FJIAJJitLLtY5AwZIhvu9Rf8VzU8EhxqbltYypWvxBbBJFb9aEOqZK0csVdb7OtWUeHa8S4xrLvQ+geYCATEPyuSrX5PxWlYrpz7DIrubUfGPnm6lEgMPXAMkCJzXKVY+zKhXC9dzMazFWtYved8EJEtW7uiiNCWCFACbd+7csaXqDNdRe1sHAwkEhQhuKEnpGchwGMfGbqlSmARbyMoV1b8RmOuZsE+RrCKJKSQoJMeLFenYt6raJHiLwG+pZr2QJOzqZIBWLkOquZcOJYIrBGyUSES/3aYmykBPTE6ysgNVLgBGQ8qQfRS9+hf/IkADSIexxOvhLJchIwnpQFbAzBGQAxgJAhivRSUXpKLZY9GDCIByeB4FlnCCIQ+5Yk2Q8kVlyzJkNeesUpm3PXt324//7Mf2wje+YZWaev9aM4jvsh0/8ZGtLDfbs888zbVbW5akd72hLk6OjQx49qpNT76wLUxi9wkR6CGAEGsFTuzVa9fs1CenSADvf+hBVt+xBQF7BRcKA+rhvJIqtJW5qsQIBGxx8oS5WYv89Q1TVNS7g18QwBpnzC8CEADA0S+UYHiSPlvSRsDPAEVI0Io8YBXh0jKrAFeWluz8ufP2N//fX9vIyA77kz/9sXX39aW+WkU2vQD0yAYPeUqABZF5HUEJgQomFJS8r7WCKQXoIngF4rjN8exeZboH+SZgvQBeC/udnwkJkOPm/nIJYPkcq72FCLTSXPlKy8nehCo1HqYeqEWmbSxS2Bns5VOfnLapsQk7euQoe6HeunXLPjh+wm7fuWNfe/ZZSpBzfNG71YGTmGcCZF5ZsQpk5fh4j/dsZ9Tds6+1CAzX8pPSWRTPXOQZpXPCXZRVAHB8rECNtYGRf2oCOPmVfjPFnvSeVwQaosd9UT2Eu427jux0Vvt6T700vE4G+2EjQCJ6SaY2HCJ8SWi5HDBAQ/he9F4cUAmwVwDhEu1KO9UXlOwIm6CAXEQkzgVWV6BH7fQ05Y57e7ttBYTdzLSVzax9ZcUmbtywK+fO2/XLl2xyctye/eaL9vw3X7SFRZGlSCAC0aUnRnJQi01OTtmlSxftxo0bBAlh51ta22z7yA6DJB8IYIC5AAKg/sDeqUgCohJFOwmckA6mn1Bqs1ujo/bJJ5+SEO7tH2Bfa3wuEpZwHuPTCeQ0NbnSQYX9XT/66NdovGaPP/aI3bl5w27euGYL87N269YN9pZ6/NCTrPwtlTtIAOM/JHshMx3VPiVvYVAutVGyeGF2nokng/2Dtm/vbvo8589fIDm2Y9duu3HzJquWB4a2sMUB7gvVtjiDSYp5Agz8EpCtIOGjQlN9UwV2hr+Aik34ZPAj8HtUsUDGGmASyEnZ6VLq/RuxEittXGpXoKUAOILgzMSv0darpyB6H7ZQUhJy3lPTk6zchu0AAdzT08+EUVRuf3bxEs99yFa3QUa6WQBWSNTje1R7A7QFWRx9EOX3ADhXixD4jXg2yoj+/+y9WZNl53UltjNv3ntzHquyKrMm1IQaUJhBAARFNtlkNy1RljvsaMvRenBH2H7xH/Cbnx1+96Ojww92hFuWZOnBkiiyxSYJgMQ8FVCoETVnVVbO450yHWutvc/5zs2hCiTRgkKVDDCzMu8995xv2nuvtffanqyHa8DvoXQn/Ee3tfLFoxekznn5UuqliArvaPtD0Bn/uf8YiUJUkXCCWCCxZIDhWyL2gV+IhANUwePe2VMRkqAkMFRhK+lQVZARSIZSBlvbQG5SlR6YK/YS3tzkfsIZfGByguC1EhPWSf6jkhbXRBKD1gZAQiVMAtRm32L2sOyw1ZUV+mvRlzjmVRKUsOuq6ALRCx8Q6whxFeVCSbarSpj9/jo6eR2sGfTdxvWRqIDPBxkc1VTRsoJtIwjAq0I6ek9iPgGQDgwMZZWB9OnYR1PAP31gVOP293ssIBuO50Y1NGJCXBtzGDKBGF9VnLXYdxLngQhgJYqxXZGTC6zQguQpJVmlYoXXsULNPyfmLPyn9piI/gWTXuVPsKoYxFJZSkQRgkVsRfA3Xt9m8xmvhLdOc5AkIKZYQjisibpP6oDmfszD3NLfhgBGn0o5zpB1ZsUvfFiP8aPvr1wltWzBfzyP8VxZ3N8GACQKGIV4PCWF06TGzPlI6AsfFw2TtxzKHII2cnin7Mx06NpxncQfyXrXuiOT0LGZ1c8v9RsQwIlPl8XB6ZW/bAVwhg+l1Vw5QiZ/U15VgQD28c98OP7b8Y/s9bmyl/wVJHFLRU8+Sj72VAqjgomqdTPiLSmKEKkcMZITD2znBBsh6X3cL5VNPDlG56swIvlDIjMjDsgkWx0mVIKQiFkmrHo7GkEM0adVcuWsbPfnztQCeY8inEW86vMpqdzwfq/ul0lxocI9LkwiJ8k1PMDEgnCVv4XXMbZz1Tu0N6DtYpuPSIb1WAt9hbMesfIiM5LNW39grGRTkRqd5YZ54pRiOrxH6iBNzhnGFmdkSODiNWFDYPtVIS1Z3OiTC/+MKjMg5r1CG88DG8mELu5LrQm2LiJuhPvX50b8BvsCbIgtwUDiol1EtcoEHZyx8A+hEoHXDwwMigBGkpVL/DNxvNGgj4cKQR1BrmRX6uJ1YC+jHZcwk+jh6ySur8OYozhTtGZV9Ql7BNsGfyx6R0esL38j7/Oq3ysxU0md8n1FAms8MWazszP287//mV389AKJUZ41kZTyMOA0jXl8z+9GAKdnS/wcH9EuaR6x34svP2/PPfuM7Rnby3n7/OIF+/Wv37J7d6az1gxKIvekdK9O99PF96TvKY94mJBXhd3ctI269/t1pQX2Av9yR+jDDGD290jMSt8gTEXVwPF37W0lb4gAVoIIMQj2oi4zqTQqh1t1tE3qZIUsVFPgc6u1RYpp6/xjkoDvgyCAEafL7/diDBDAJfkcKB6pIq6o1dhaJlQjd8R6Hnk09MKwv+kZEnsgzoncxOaFKZm8frQm8nHKqRT5NcJHN+30ySfsO6+9YkcPTlgP2psY2rqsW3dF6jGVKtQD+5k4ivFF4nCjLnUb4IdSCuhlj2Qkj8LXn52Zs+tfXGfcMXHgoP2P//P/8pgX/JLz/4/15Y8n+h/rzH3J+w4CuP1t+QLI+zFsZzeKAP7WV2TQYYLaFwFhd2h3cdIf+kjbWeVt3+T3136bHgxuD6AmBHZyTV1CTxexZC7tkOKl7qQR24djCkABVReqbAWZVK32Wle5oh5hkArDld1pV1ygHgoiWtObV2ZkHu+mz5e8LiqOkz4cAf7DSWWFSgQXnrEX/XN5cc5N3qchAhs3cRkBnJO1PirupOXD5gFRFkxIpiOPHwO2zTNkC6BBYU7bZ8tnJCNs5RAWv+LfW3+/dUn4jWXjkV4pgeszUCFfEYpjNW4FsIPLxTO6PZDnK11uJ15Lga/oj5tZfGWxK6BMRh4S4t5/BYEOyD8Stfxs7+niGaG4pwjoFczBCYoeuXiLwDyQrRGc4ZOielQ9+NBDQ8GK5k6EGaqY5chIQqmr0sOsxqGhYfbEm56eoQMHBx/A6cryoveWduou2/8hj1Kcvc5S1QaGRtgzF44iwcLFRcplgrgEKAKFAThOkNSBVDQCTjh/i0uLdufuDUl4soLFA7fos5zNS569KEl7VUSIdBfJoF7JkuyjfqePIT6XkpfVCh1NAGCoeMY+R2CLvyHAoXxuh7FSEAAk5gCVKgCvQ+ow+skxsPHgWL1NVJWGayFIAli8tLLMOQfZDsduYX6B8pcAQDHeIIIp24t76+mm9DMCOWQ7AhxGT19cEwAuOOBSB4Kqun3r975pf/xv/hs7cOSwLYGQhrynQSqzah988KnV1pv20osvWKXSac1Yb17tG8FPgGjZuotFk22lnSIRtyoJq5wpGXjgGQF2mhXMn70C+PPPP7eTJ0/asWNH2acYYyZgIQJ6BZT8HYMiBaIhGcZ5DbvAH7a/VxFUXn2cgmoB9njP4ejvDqnKABh8C2VgQkYMElXQWsT70PuXQHOtzjn/4so1+4s/+3M7dOiQ/es//mOr9vUS8EfmswBz2ItOB3kakkl3MFaggDLC8UysIEIlmStORAWA5BjRu9qrkAHWsz+nKpwCpIipjAA1DoZI4tE4bn9Wc+dnIG37Sa2Iu/29aWAWxG4hWEuA3bjibsFcwT9xG9hmNLL5xekZAHPI0b7xy9c5Hz/4/j+3wYFBW1xcsDu37trS0qI9+9yzNj6+l+QAxp/JVg4GqcmTzHoAawUL42O25d63SX7a9flSv2qbyF/+RWK72h8+2OUtv9eW0PwIJAxbEXMWlee7J4DsHmpE8pIAPCekQi4xEtN4iUBoiv5YtkacCvBXZsBesMRZkkCSFCgQNPcr4qwhKeayqVwTrBIVOQOgDEMCEg/7kX3ofE/i95Sbz3qyr6P0izYGfT1Rytnb122d6Im6smz95S4bHxy02ty83bl2zc6//55dvPCpffcPfmj/6l//V9Y92G8NSO51gayVukD4EiLLJKnK3m1M9oMkGvp1BhAracRMyhfAJkA1J66WoaDhEruLy8u2jmQkqF3gmmXJCAI7x9zg/MEYsELEpRJBhOH533zzdbt755ZN7Ntjfb3dVi2X7PLlz+3G9Wt24uQpylKDoB4e2WN9ACCddEJV49LiAtsSoNfv2sqyzT54YMvzizYxvt+OHz+uXmdLi3b7zh2rdHfbkSeO2vzist25d8+6e/vYNgJkMghGjAGAT8jA1eqSwadtRKUJQRFP1KGKQo2Ja7TP6O3t4GL4N/CbWREFsrKxTsIMQAqTaDypA2QgyF1chzKMDjrj/EQSAOZmbmEhSxLDZ8JvgB+AvzNk8l6psNkg43q6e+2zixftztQ9Gx0eIXiFDATMo+wXerOiulUEnpK/5AtDDg9bhck96OFLoh/VEehFLMJOcqAigEk0etIoQVpUxPM/EcFUiCnJTvkpoG2IagyAxwTkBNI2aqpGXgVxvopERQBNsFcgISQnKkJdUuuZ7WO/XPlNjJlYPaXPxn+lClRJ0JNWFSEko+Ef9ariFiQCJI0n9oNER5KEMQEAQDorSND3lz2MUdm7yvkAIC6FFyhcSFob4wo/C74kKm0hl457gc8tYB3JG0OG3sQhndo/MMCxx/vw2pgLrCmsbewN+GeYDwD0w5B4prQ17DJ6RIOcrdFPxLiCLAdQj3tHdTper3PImHCovpMiT8LOR0zGKnRPXsH1mXhEu68kJJIV3L/q+YjX4PNICtO/j369HsOwmk/jrvdpjNinnH2B9e84QwlGO3lA8pjxj+Ik+dqREBz+mIiGeC3UQriO0/hpG78rQNUg4BAzR/KF4pPMY+EP2hmZF5BZua0+S24AixYL6z9FSwofsp3VzL1gDIH7P7iEU1nsv92Jcx3JGLAVHZ4ijcrGUGFySCDixPBDs6SxZJwyELrdvwkfI7GfmZfb5itkHsJ2bvC2BHChXCnP2GzzpKPnc0xGQkEHvCIfI4U2iv/ICf8dfJT8lrdT8yriBPm6abtYW1HAdh5TTvrmPgOTqj1GyH2MIIhFsmZqZYX1rDiFCZwkgHXNSIDTfFNLOasAlq9SlNwO35Cv9mT/IEpYfQu1BrYp0BjjLJJ0vEgX7nGv6sVrKCPqSeE4j6l+AbUA9Er3lhdaZkh6lJ2gwpzfWySR0ta42oFwjXS8c6xJrQSURINrQA6X7XG8og9nVJx5cQX4V9HuAWc5Yi58RiT8qkJXlcqwEbgXVh66jWE7CxCJnlRFoj0qTEM5yZOQ8Oz8PKqWeKKs+4a4HxGUkksmictzT+dFkOx4dCqDMGFHM529zispgSlEL3rYTcwTXshnYZW0bCKuGapheL4494Nw4/267aScfgmtiUSMMYmqG9W/OvsxaCKgRfKyahn+SEt96Sm722x6+yG1llNSmCuE+OtAQLGCnO0Y8Hr5BpSfRfXx2ho/C2MIOzYAnMjbVgUhHuR5VJGqZ7ESlUDe6XW4BhL3Nb6wa7dv37Kf/uQndv3yF/QbuDYzEjUpMsmKRrY5RGB70rPTj/vAe/U9j4Niz3UPdNuBiQNci/QT6jUqx6wuKgF/aGzAfvT7f2AnT5yQaka5YjMz0/bTn/7MLn1+mfer8VZSBGPPJIkktUNxPtCOVqEW2UGyfqOm1ixu6L6yCmDZViXQR/JZJN5q6DTWkaiSPkf4BrB18OEROzEBzZUDh0dG6RdP35/O1THD/3AfIpIrcS2S7ZyTTStXu6x/YDBrTUE1PvYAVixU7ixbE3GNx0s7Guzf8A+Z7XUsOPdPVIySHnu4d81zLtOfmb7CC/MCPY37pj116qi99Nw5OzC+x3orJesEXrmxYQN9/VSO6e7poW+HNaXkyA2rAYddgRqgZKJ7etCKEr4wztcuW5hfspmZORYtrNVq9j/9r//b7sH6bzhGj9/29RuBxxP99ZuTr+SOMgnoHa5Ou7atg683OFS/y73tBPLrLQXD6ldpz9L80g+eEAfJjxlGWAA826tssuzZ7GaSQ3oXOeCk/+O2KVYZ4QbCTP2Akce7aai4kIwYnDeAIyHpIsMIAMcd9C1Iqm/TPGrLiMdCWOvVw8jsT/sIM1zw7E693qtFsz68nqGa/DtmLQeduUASwrCYES0JmKgszVdMXEcEYmSJyvHX6+N7kMk7HUkiagLkKtwf5ILCOcsijDR0SyWWi3NLUJ4V1/n9f+l1mILnkaneVimekr8xFqJEI3DMUw+dOnbQ3YMI9uYFiCUAiFUHBNFAcjp5uWMFcMxbnk2G96FfN+RR1JdIxCP6VMNxkATRSkZuK3O/i1LAdL5IdJiNjo6TgEMF6u07d+3mjdveE05Z/nA65BypB3QAF3IWPZPP5wD9AUvlbhsdBQE8xiBiauoeqziwgxhgsU+pAhRIWI4MjzBggTM1Pz9n96fv6LwCEAfJYsA2qKz0bFUBUF3aA8iKJvGNag31mos1qerospUAqMGRchILwBdAOwQ7yNwl2UvJQEkdYW9jfgAcIqhfXFhURUuryftFJYeAKpEpJHy9KpyBKyu8V1lVhsqd/t4+nmcra6sEmRGgAWQG2Li8tMzgjAAmsmpROdzfR9IYICwCMGQRz87OW43ZlSXr7akSnO/rRaXshp175in7wQ//hZ19+mnrHRiwWgOyTwhSq/bRh+dtbm7RXnzhRRsa7vc+wAIIU2nV9l49YUsKgUtalRAWJd0r2txZdnuaRcoAnlKtCjwZXLQ27PqNG3blyhU7ffq0HT9+zAFdBd9x5gW6JEUCZaqr97aTkn5fEXjttvd3s3ABWrIal5VZyk5WVb+SewSuImdTcoqoBCGR6zJeTDxAVjoC/Y4O9vV879337KkzZ+35l75hTSeZmfntcqVMdGCGO4JtrHUFj1IREJCKYE1VY1qbACAIPEQln1+XlcqR8Z3IEvIa/vvYW/qenvMpvKogOf8K+Vzclv8t/txuuD2IzLG/qPZ8dP8i8zUSf0Yfk6zINuBTagB5Rr+Ibq01kDTvvfWuffDeu+xXhFOUEpwOnD//wvOGasus/yMCYB/TrBeiDjwNSTY8GTL8UJOzFbre+pbcVoedLL4m98HalV+2//jseonUZvoZArGcwHdiZtf9s0tK+hb/MANf8gHTek7WQWLKw74GOJf5lp6QF/5BrNmwPaqaEVAbYJzAC0llYT8gIUpAGWyK5G2xvnHKoAISr4VtwrmN++hHZWAn5H8BQoCc2rDGeoOSZF2VLuvuqfAM7qmUrNRqWl9XyUZ7e2369h27+NFH9sGvf22ffPi+Pf/aq/btf/F9G9wzaqTyOkHESLEA6y96vGGoSt7Lm2QghwhneEWEH3qEsdpVfetBwAE8BEiFJKL5xUV7MDNj3T29NgSysafXQGqx/+/mpq2srJJ0hq1ZX6ux8ha9yFEZTPILVTr1mr333rt2//6UjQz12fjeMTt5/KjdvXOTFcr7Jg5Yd++gLa+hn2DJBgaHbHLyAN9bb9TYX7hRW7PFuQfWrK9bc33dbl+/QSnoF194yUb37LUHc/P26WcXbHFp2Z574SUbGB62a9dvsr/90Ogo7Ruk15EBD1sKsAf7mMQfpdBgo11BxfvTwi6z4hKycSCP4VeQ0Jb/EmcA/DSM3+zcLEEr+AARFWHxUKZyo2XDg0PMvmcSjYO9sF9oBcEELLaOUNVOVH6y/7QnIIYdxzzCn7pzd0rKJyD9vHoIawxgIST/ABITwG66jKcD5/BJpDrgySxYN+wVjPUqUIp+E2MUVRRFb8g4qmRGtDdYneqEQQDTANTgp9CuedwDhRQ8L8YefxNQp8/i56FNhStwSKY0P5Njb8avQnJayRcl3j97KYK4rig5jtXNfb0i5ldXmRCI85pVZl49hrHDa7BfYSejyhZbCgor2NNSbxF5SoUdT+rAHOO9uC6eE5Up8MHgn+K8x3OqKh+SyFpv2g+q6qLEMarCymVVurVa3LeSKVwluQs5c1wn5MsxJkgmWliY5/tQPY/kDvh8GHt8RbUbiJnoE0yJTSe06dd6+xAmjUD6PCQSmfSlBLGoJKN98bUQdjIUiUQaFSg79zG0BURqaP1klYgIDlw1SQpIQSiLwE8BUwGieYySu4c7x4KRVBV7UNf0NkkFn0IWKaxGwSvZBe9I/Zy4QFBzYeOKb0/WcWoEs8Rhj587VQUlEq3DoMvWWlunv1euVK3RsWkbXYhHPdGB/Ey0KinOQeFjPObJfJx2WxtFhDsZ6MQ/L/gaTnhkb2tzw3I7W9Rk2eKtsVIw//B27IfrIT4rNfFJRXH+9MXP0vxuubHCk8pvKdxA/h4tfscX/GpySLIKX7k5+WcEsZF9diRsJwmhcXYKkFIiEaXA3beMBDMmjHjsHthMxCpMCEESZ5aYkSfNEzNyK8SkNFbUK6kmiODwb8K+RDYirhm9w2Ej1CccChM6s3BWi1zNKzxDASES3oNgVqymSsSoDsWZGn1fqXTn1ZtR5agEGPlZQWgySQ1JrLA3SNzCHnGyU/2NgTnkCffYUSRXaA/VvoGqLIj1aX9FVrH6FPEjWtkkEsQxBlLiQ2zm/VOTJOFQK8D1Yadh93E9nNVxvkesEBCqsIe8t3LEx+1nqJLNhH9FcoywQDyP7HmQRcR4wm67ugnI+HgGJlQFoexnQXYm8zo48xWbYsykVCHJYuIUi4u0KagORHsQqqEwdlQ/eLQuiV7F8D0hN4u/ifCsc+y6IRFdhkIKfAUpZUQsivGI5PaI7UPhIiM8s9BIRDe+aNuwBpICDfrjrab1oNoRCVpm9tFHH9qPf/xja6zWJcMcTozbrjT3p5D8keeTKkk5NRS+ngTHJgnO/qLewV7KFx85csSOHTtGv4DzUavTTzx//rxdvXjNBof77Ud/+CN78sRJtv9AS4o7d+7YG2/8yu7fe8CEPWFwwgjav7SnEitG+eeSlbuVyMn7RuJ+3WW4W35u7R4y72QJHvp7JukmyiCy3S477TgNLkLpZ/dVPVLktYVXKRERcYMSHjps795xkpho87LKxDlXaPNrM+byYpfUkjBhpadig0ND9PuBlaElnJIPkMjezf6/S/Na41/VV/g0210/Q6AzN0Hx45Yvj920bFPWBQmPJXvhmSft5NHDNtRTtcHeqnWidQraj1QqNrp3rw0ODBHT1XNDbl3n4wb82RIKRKrWVVZCaKXaa+VqNyuBV1drduPWLXv77Xfsf/9/f7yT4/VVDd3j6/4DjcDjif4HGvj/1B/71RDAj25hCsChP/zvnABOBrUdUAx4OlvwuxLAbmyL0WKxSmnbzFkFaxkBgoCaBACAjor19g2SAIZhBKjWaKyTZJLTCoke70dSIIDzPhC5vUjMqd+HCCsBXTTGad8Rz9oK5zyCgywoysjYXDa1PcNUwXUuAV1cvxqomOMiMZA7LuGLpVXGRUI3Ko22P5ZE2oSDhM+McWC4nAD87cGg62EyEEuCuqRfr8bk0dfzluePt4azSJ8xD1TDGQ5nSX8LQjwH0gVsuOHnmAusj/7BknCqMJjB6+g0eg/gLIPYo0KtRXdcffA1j/hcyX9QHqXUxcAPnwHwF448Kmlq68s5acaqjBJ7DYdMFK4zMDBq+/ftp+N77/60sjz5CQoKm+gpTMdNMtUirAWGtDYkN6cACuBk2bp7+1ntA7lkBBIPHjzwnj5NazVUdUDZbMDIHchMluQyZC1RKbyw9MCHDNmtAsuiVw9jbxJZeH86377H/L5BRGdZn6UuZs1JMrJp6yvL1jc4SNlnkKzq4wMiF4Gs3oeqFACGAEDv3b/P50BmK4BCSP+xB57vF2RmEyz2oA1VH6h6xu9RWTw8OMg5gFxia7Ml+aRyhYQyKpwi+xIBIH4GEY/xlLRfkwA/CGDNA/bIplW6qjY8DAlCJQC89PKL9l//yb+xU2fP2nqtYS1DRnjFPv74M7s/9cCef/4527N3lEE59m4xmSOXb2/f/0W+rW1/JfJ1Wi/6igBIJLOCd2aIejDKwAIgaEeH3bh5w65cvmKnTp2yY0efoORjSDtHcB0EsK7uQoFJv+LY9zH+u9nl9k7d6Wtjf0echoA3+gdi/WEuMB7YaytrK7wTrBNUjQXYwp5GACJACHd02M0bt2x9ddWOHztu3X19Vucebcv893WEvd0ByuQAACAASURBVA+QHuMFIBiBUN4jSZW/uLdIGJDcmGTc8sBcFTsFEtjPMYCVOVifq4WkQO7OY6fZ5f5Lsqgjbyb40JxwTKC2pKoiWyTbELnt9n67exE4v81XkH+RwczzKnqubzJgf++tt+1Xr79pC3NzPOsOHj5k+8fH7fSZs/bc88/yuqhwC4tEEEqsop+Hed/C+EViHQrJPlpLkvDK91Rylrf7OTG4/vvtxiI1TwW3xsHxdou7xRZ6/zhlM6tKnPLlXmkun6MIXqQw7cNsq+yUwM4c+BIAJXlQtLBI/RPdeACgMSTZe5no49VnoQZAuVpJ6OFzKMnnVTdqvaH1QWDVCQydSa3sDFLWuU4CZLADmIW8IGhZypl5H3Kc9yCFcQvYj6joh7Q7e4d2V6yvHyQxFk3dKviQet2WZmZtZuqeTd25bdPT962nv99G949bqVplX94mQGDYo2rVBocGmfwEtQdm5FOKFr37BGYSoMR7mi1X4lhmFjj6q96+c5vvQSsD2AaAUVirx06csKGhEVtcXuJZA9s6OraH9hV2Cc8Ckm1q6r7Nzs+TxIWtlpRy0z788EO2NDl8cMKAwe0ZG7aZmfskjEfG9tvYnkmrdgNYBKm+STlqjGWttmoo2ujsaFmrvsrM9tnpe/b5+U9sct9+e+bZF2xgeMymZxftw4/P292p+6wmHt07bovLq9bY2LC9+/bbyOgY5aTVtiFk/uVjYdxxhsEmg4gT2u9V+d4nGvYDRKBUPlQFi/fid6gkxjzjZ+wB2PEg1KJ6Cb9HFTHW6/LSEpckfha4jHnDXOF+BGCC0IOEN0BmVRS73DnAYwcDkewGMnBpYYFtAbDucA+UaUSV9sam1dbV/zXO8ZDUFWoolYhOJP5UVc3dbKjiMHoQolIierNhC1PBAL9z8C7a1aD6W0C1j52TjOrfiPYc6oEMP4h7LypwvDee9pYqjmCnI+ErQG7GLCAOCC6qd1vYI1T/llglDBnnCv0rJLvpOSSHiefHXpO/LHliEsFeaYvPA7CIL/bFZWKTzgPaTe/Pi/WsLQlJZvSPrtJ3w2eBPMb78FolouWtWmBzC9KfXvkW0uG4PwCTlPwESd5osApqZHTU2wHJX8V6wWfB7uBnqprAF0Jmh/vxWB8gwONv8NlZtef+flTnCDzP+/RhrqLqDctDSjXytegLOBnFeXZpb36k9wCOczxAfPmfinXy81NytpLhF8kgWVjvr+m9esNOZdWCWRJvmzUq/DP3PXTm57FSkDW0CW0kcIrrZ+96GAHsvo+clyCRE6K37b5Sz6L4pzzhUEQn00koAV3ZMFtfWLQykjP7+2wdf4kqw03sEdkkJpLtgtZt579uH822W0zd9U7xr2y4+2PhqGV+RrH6N729LZ+dxd3JWCbxtsalmDcY+JCjCzmLnyZXJ8UFBRJ46w0k2IE/czjrvmByfCLHCFLipfhz7ofrPl2xawcCmG2QPOE91mbspai2xKogechzQ0Qdxl+qD6p6TElp+VvyVXG2UAmEN+mkUJBm7KcLWXH3JxNnMAhHYgVe5Y/zIU22JQEN34zJPYoxYrLEZytBAfZSxK4IzDiLqITkPi0TWJyMxetgi+MswT3AhuBMhr2FP4VbDZ8w2k5ElSjGhQoTTfg8Lofv/h0JMSbgyodkq59QIPD2UKyKxvv890oYCplmYU2SoFUiKD4rKomVPCMZfsVcsN9QAQupbdkU/J32zNsi8Jxl32BVSUZyIZNoiN2JvFQijeaSv2MReF5diQSjzL8AIV2rKUna5a/ZJzWT3kVltnzPIKvp2zA5HkoiDfUNduIfye1IVo+xJ0FO+6i+vvg9qzg5V3m1qpQi1PYA98dEY/e1YaMxDpL/Fh6XkYhePZ5JfftZIaJXa5wKHRX1FMa4wjbis2H3MMdoP/LOG+8I+8kKTfKkzuitrbEtHOg6X2nj2ivUvUozbAnaLFRKtm9in+3du9cmJydtdGSUCmwYrzymNltYXLB33nnH3nnzHa6Tl159kcnDayurNv3gvt2+fcdu3bprrUbIWutMCns/NDpA7GZ9VVXt2dnvx7fwEY+pSzp5N5ooanDp52gBtL0RSE3VI/8csX7sV5nHfE3FzyDCIzkAfirjAyYvekKBJ6o1G/CfpEAWKj0oXuIZs9nK1O5QjKKkSfmeeVysc63SXVabFLT/QowCAnhtXVghkjYqVeTf2PLCovvIj/zIX+qFDyWAM3/DMw1YuJR/SSUkx3/jr8qL2rCR/qq99uqLrP7dqK3aQE/Vyh1GdSKcm4jHoIKki6JdC2T0q1I+gl/OsxFeB4KtElvtDY6MMLH47t379sabv7K/+7uf2YX7s7t4Gl9qSB6/+Gs+Ao8n+ms+Qb+r29udAA7Jpd0jjAgG4p622pZdrE3bnyL4+62fL7vl7e69WO1ZCH22IYC3PldbgOPvIUAbUoNxqEeA48FJRgI7AdxhZesfGGUFoCrzlq1eRy8Cd0b44VtlNAMwj0w6vTodzACYVclKB5AOpgIOSU9XaAzZBybrj+fyO4Uq3IRcbcv4jmrmrOrH76FI4Ob3sjVYTYIkubht1bwx+rkka7423CwSd1IlX0r+auTyrPI8UnTPyQ1iVMWliQcxTwrwf1Nvqa1ifJsq4JQAzknePOLN7mk7ApiVei7bHH1rXTKMgDf/UyCSPkNGADu4oyA1qZb2im4QigHqSwIIlT7rBGYjsCXx7BXAUfGh9QqwTtUwlIPqRACYr+lmc5Wkb6kk8FN9ZL3qmhnA3vuHWe5lGxwcsz17xwiuAiCdX1hUALyJXhc1azVBMDME8YQEZIl2MyMVYF29ueIOEAKoRK6aN6XPDRJcpDQCK2QFwpkECd1lHex9lq4nOa54PyVhe1SFi3FAdQi+VBXU7QERZBcr3AJz8wsMsEJmkBKRfm1WLeCqjPMkA0awGX3bKhUbgqRLtcpgClKC7EfpgbaAZe+J6b2bY/VSitGzrnHNldVla7bWrdQpsqAC2T72oN20oaEB+8EPf2B//Cd/YoePH2Nfxs0OZGhW7LPPLtqtG7ft2Weftf0T4wy6AnBIjr1CYWV6nqcOcZ4Nr1fk52Oyy+kX5xLNJJU8iGbWKYI/Ar0tOvbXr1/PKoCPHDmsCuCsv1XaB9TJy7azOfvkR0r88D4sOxgsASkK2ENyGlVfeAasC8wHnHRM+LUvviCZA9lgPFd/vyQkEeQggANZ1Go07N7UPRIN+8b3eR9JAdsFeaUgLQnsAwyB1KucfdkpbRcBiAITI4NXazon3UXsRw8vfQ9gDis1enin4Gq6DgoIXWGcwjZHMoqCnAwA22b8U8KQYxvPEpfy93wZP6I9QCuYXs/Ex50hcEI1173792xuZs4uXfrcPnj3fXswNcUAfmRsxPbt38fqrdde+6a9+NI3uKdJkIBMcHldghccUI2rArlY/wFc+3cn2DNsglVCacJS4hvkSOWW1dg+HvkzPsS2JXannayV76FjtX0MI+gP+7azP/cw2xopekmhdOrbcex0jeSVRVPve0EVNl5BlciRYW5QURAgK/YKbVYmlZz3zWLvPAJfqgQG2evQnM5OSjyLZEQADvuE/YHfVUpdBC9BvoHg6emusr8tA3ySuDr02TO4Wbcm+m6iT691GPrf4n4AuNVBxkC+FQk90f+PQLCSknieQF6vpt6qSysrlI6F7UaV7Pz8Av+bm5ujOgbmCGv76tVrrPJ47oUX7MGDGbvw2QWuNVTz4jrLK6tcx+P79tmZM2dsYnLSpqfv2ZUrlwms7Ns3Yb19ffQkQELjLMbZ+/bbb9ni4rydOP6EDQ/3s+rp84ufsVf7sePn7MxTL9rA4DAVPEK6ura+ap3Wsj17Bq23u8vKnS3baK7ZZx+9b1cuXbCnzpyxp595wcrVAbt1d8Y+/fySzS0s2YFDh61/YMgWllcMbesPHTlihw4f5vOvgbRj7ztUuWxQWhc9hUnqRgKDJxpgLeBecCaiBy9INdhyPD8A4rn5Of6b5y78CSeEcXaqHUPFJXFrVNvAMsX5i3HEPMHeSzIPYAzsLxJFlPimyi7JbOO+AJKCHIbfwv625YpN7J9kRcm777xrt2/dVM++eo2V2CAjG3XJQCOhVECZAEUqtHjP7E5UAcAuosqrDOJS4LKOkfCLvNefV2JGVVckRnRV0LNNvaNZZerkKV4XwC16Ukevc1YdeEIMQWf0YqO5SWSJk4oXJbx4tTDlmFG9oL2KsQD5iz7AUf07PDREnw9nAcFoSJW7/6uqr5bArzL6KUOGGm0VVJmF545KrqioxdoIGc3wOzDO+C+PyxxoZdKiPoP9iyl1iQozyVizmo5y02jBAKnOVfcLpBzABA1fU5jzSMDUsyrpLSSiA1TGvmOLAbYSgcyfqsmRmBivp2y3+0nysbCGUCGMilLNdbQdYbISehn39PCayneRNLiS7ZQAEZXwnLk2tRT+zW1RxNYyFYIuwzZEIqxsRzHGTe1G/J1MVduXfrWV/A1fJE8sixg0Y4HdZuiCYYV2A2sLPqw+NqvGSVnYIn+89Z6L0ITLQLr8o3XCz+uwEhIul1ZoM7pRyV7qsDp8CNX9FgjgXfnqRLEls7SpXxW+x054SaLmkT2/j3mMXIi3ZOPY7rcVbnCrilqm/uIXSONwrpHEPwo7Hx+xZXTbfrHF/9jibrgvla6C7BYTfCGwhbbv8baIr1Pf9VEIYMbRZJh09ob6A882J8BYCexxQJxrWAWs9ve9nCu5KTEtMI0gJqOaMqsk9HGiwpn3Yse5jDWt3u3eo96TWRAvYm+EghylfGEPve0AVUQ87oz9GPF+roKlMxm+Ee4j7AOf0+2elClEbquFhXAJnFWUpndFtng/k2ZakQCt9guKBeXDBS4ld7vTOjbza2NhIR4PwpYxUKxVj3dIoif9lXPyVPYKBwficCXCRR9hxe+RSKV2Ed7Ox/vQQ7ULvw/S2o+T7GyMHrqRpBPELXNHXb1DBLD3Et6IHtBpaoYmmWNXkb0DdsJWIcq69QR/rZeYWyTL+crPEvGl9KZgBQnnjAFdGSlIbyTR4QuELBOwQPwjqR1j2GgywSlT0PFxxlpA0QJJX0/2QJwc80bMot7gazieJLxlJ5XcjkRKfF5U9+YtLqCwePnKJXv/3Q9so96yjq5Oqu3g2VEpi9EBORqnf753k5yTJC5rxyoCr8GaOHD4gL3y6is2MTHBdRpkc/ge9N1bUG+5bW+9/bbd/gLJlh3W3Sc8p96o2eLcMpMpZD/drnqCFSpZzz11lsn/ly9fslvX7+aYnYx6gn168kVZvttGY5MJ5DGnxOTg6z0SvrFz5BZ/oU/I9hs6ncO+079zGfnw29KWGUp0UJUve3v3dJNsR7sQJQR6IQuq+COhC4myPcLTkDSHMyvWppKVdFdYT0Oj6Gfd47j3JhVc4LfhvrCWyl0Va8BHXoQMsre1e/jjfulXPBoB7DfOfZkTwKmwlbIY4qTQbXRsbtjYQNW+989es6OHDlhrfcXKtmFlJiTr5fTZ2LJOWCzxz00ks0K5oJfVv1RDNLRz27RqT7/1Dw7baq1un3xy3n7xy9ft8y+mbBn94h5//ZMYgccT/U9imnEmQGyo/Suni7LK1R3HwyVytl7Cf/MwgK/4xoLz/7uYg7bgof0AlaORhG/tBLBsWvaV/5hrhOTSoblUaRz6mY3Nzu6sjlOBa2fVBgbGbHhomE7r3Pw8CSsBH8qsD2Iqv4s8WM4lDgt/zZ8opKe9T2uQWqVSD+VqQSDCGaVjFRW/IflMYtB71HActqGYeX9RxRlkrpwqOExZ8B4ZTO3RKq/ZLm+SjHKbk5JeL0fNlQmlL5Hw/qMTSiHNGGOU92FR3Y7ft1dXybKKjPht6F/eX0Yg+7wn6yvIjliBeQye1oA5wL0DAZwT6i6VFo6jr5+0sjlb5wEKcO7gVCvjFNeS9J/WHMC1GB8BRuh1iH5lq9Zqqld1SE8KLFI2H8heVLYD8KK0LUmUyNhVYNZi5anLLBP5TmW1chlwfkZH2UZGxmyUco6dBFSRKIH11YUeNugjU1vJqkQpi+TVxaVOyFUBpEWAFusyyGUHpWIcmCygQAP322ggEQOgK/rkVa3DQc6oyqm7lCGcTTn6WjN9fT26V5fYRM8/3A/l9splgv/s18x+bk2C/9EzLctMBinXiiBZVROSDSwJ6IOU5XqNWY1w6OjQolceKl0gF72+RuBXASRkvaInn2cQE3BW5jLkw0koN+o2PDxkJ04et6effsa++XvfstPnzrFCCP0fwVBAoufSpcv2xbUb9vS5c3bg4KStra240//lDuwIkorvKoJ5ASIoozwnmgSICJTA2KHqKcbnytWrdu3qNTv71Fk7fPiQra+tZlnFmPG0D3AA2dk9tBVUcMV4xcpOQNtuFg5/YzDjIDb2w5WrV3gPyBYGOYuKJdzHhc8/t6mpu6yuO3ToIGWksGbi80Hs3Lp102amZ+yJI4dtZHiUhDGB2awPpyqKuX494Ga/JP7SzzX/mbKwAIscYM77/Wo0VGkgu5CRfF7Rkwd5CEJEGgSgm4KhD7Pncda0k4u5/UwqKhI5wgiGRGZH6JmTgV9mJRbsf7wxJpULQP/AHrl0+ZL95Cc/tSuXr9nU1JQ9mLpnQ73dNjoybM+/iIr4Pba4tERy7IUXX7DJAwcJfPB89Ao0kHjs60RQXn2ohSsmz+H3sZsjrlcHsK3v2XWKDHxhOPSa/EEFBiUAuf8ptxftPlAO4tI/DIKV9kC/kfqEKlfa+0UX5yYd6K2ztiUByu1gYb24j5fOYzsQm1vUtk93nybALbUEyJNNosIt3QtRNcD+sbCJNfQxwzksyWfIPIPwxbmMpBqQtyCKe6oVm515wIrbAxP7ue/R27bspBFlh1EpwmQ2SPk2WEmMxA+oWmB/Ir0fQTpaEKBfVhBDAPdABiEhiGQtkqTmF2x6+oE9mJ1h1QD+g1wf2g+A5EYv0+XlJZJVqFRAxS+qDg8ePETpP7YpAMhW6uC1cQrA/iNx5dTp0zxfUanzi1/83D777HM7ceJJO3nySRvoH7QBqGEMjnBvfv75BZudnbH9+/fa0FCf1Rvr9sUXV2xmbs4OHjphkwePm20icUl2X1U1NTs0uc/27xu1pcUZ6KHa+tqinf/oPVucn7GzZ8/aiROnrLdvxBZXGvbphUu2tl6zp597gcTprTtTDmb0kpCFbUS1KMAVAHe4L56P7KWnSmD2St5UDz1W5zowBQk52Fv8Hmc5qnmxrlEds7oKG96gDVJf24YSvpwkwzrEGOPcR3UqxgvnKc4SJLOh2kHVQuiHi0Q2gJ1QBRmgTUMFD9ZQVxkJnABYZb+Hh0boZ73/3vt2+dIl+hHq/QdyEqooGMMWK79BBgt4DYk+VT2DjET7ACQSYMyCaM367FEqWJKfAvPUaiEj7ERfZmpG4S+LFBD8xBiAFcFebRX2NGx5xwYJYJLHVEopHsARG8D3pGSyyxXz3wSF0e9OPe1xXyDqAXbjeZCQhwpd+mZ+zGCcEPcA+Mf8Yd/i9SBo4QNHohmrwWkDcwnT8C/wOfCBRYjIV2QyEogIVtsa95r8WxASkhyMMwl9DjEf3FOJxLfUBxoZyYt/x3hjfAB0Q80DvhzWGKuxkHhQVw9HthjxiuSofBaZk0ucht0OQkLkDBJL8FkA4b0vMM8vJBVovWJvQJEEz0u/LfGL4h415z4WXpUWiXcBnrPVRtLjjme2x6gyZxEnyZeORAQh4ttYdfc79Be3YXkglcSfRUtKk9Hu0O3KpO7mUQTU6neRflTcc+AQDuDGS7g7MturqjZAsZVGyyrNDZufnuH+HD00YY1yydYp9Q3AXUl6AHW3ve0EKNaP7hSmZPd2j5S8L4v3E78kGdrMn0ynJfVjdhqx9PWZXU5J17ak69R2hz+QDmtyaGz5yJ0I4MzTIg+W31GKHWQXy4Zu+wpgrXk5VdsTwI4DFKqA3QmLal2vaM3kgyNh1M+NQh9gr2TEuYaQNqRt1U9Z9jOeQ4RlUsIYxQraqezhnqm3sMpfthCjkpKOxAYSEhDPiRZMOBui+jKqXoMAhp+rilQtftxvKBOA4KU88caGEnIofy8cIq9IVX9xnsWosmSLmvAx1RMdRRNxZuKJom8osYGuEpPhKFG9vs7XIxkJ5030OKa6Awhnl1XOyVVVFLJPMcfTY08nToOkjARInv/sdewJXB2mqmVPuNUWdMl2T7gJ0okNv9xOxllKW+BVxL6ysvggKh5z1bY4d0Sk4RqRNBCfi+8YJ+AF+E4vHQklbnPwnXbdq8YDu4MvwtZifJ3IdiVLeXV3p3onY91QJWUTSh3qDQ/cg/Lh9OckIY6/w8ZwLpnwTpc2HyvaFRG88MEivpPks4jiwFuUzC6bzXXvFfGwVWyp0WzaxYuf20cffWKtmifhqg+KEp+T2C7slm+LjAGOkyFUJMJGpZXDXZWyvfiNF+zZZ56hVDHWceBZ8bxY+2itAjWcTz4878R6fhhj3aVkcZwjrLrvKtsLLz5j554+R6WeX77+S7t3Z8b3qZsBT2AUcSop6EqvfKZWY8Oa6AXc3GQCBDEJ72+9m1Xb/m/tgHpesd2O57QTwZEUKEUafbFoBH4mE+TQDkNrJXy2mFth5cK98UwYH14nU+9TJTxNIpJtu6s2MjrM60Y7FyZGImmGxRLwdUq2urRqtVX5YV/V18MJYP9ktyFhj7bG/kUCWKf0hh2dGLMffO/bdvjApG3WV62jVbcSCd4ubyfnKhRM9EFiDXq8Q+0ISSyIKSEZjnYqiJEq1lGu2Op6w65+cdPe/+Bjm5qeI3axWG/tBkd8VcP3+Lr/ACPweKL/AQb9H+IjtxLA7STfDgFGdrMJYl4I0LaL1nZ/wkcJHn6TMUqBwTDgWQD2KASwPLDsK30y9TlSRjkMV6MZ2fY5uZRKZKbBipywqo2NTVp/Xz+BYxBbrSYkbgRChvRL+tx5VrOcpQAtctKySHAqqBZBRwKYFZnoFddtmx1uSD14ybMmBUKyFCFkjJKbyAPBNPgtEndZhJg99NZMbTk6hXAuX1ku7Vw0zu3V0N7/LyOKnRBIUW6/WY2bE7uRde73Fo5GBiz/Tk7APPDL5yaplsqA621C4jaZ6OL7cwlokp0MUJXBxkpWr7rdQH+XGJckA19Z1VpbXV0gJ5F1h4pcVCGpxy0DnIQUwOsBbsH5ArgMyeehoVH2WpubnbPV1cVsGjtZ1dLPPaFKB8gnQvYyKgvVV1hOnUvKoYqTAWBNTh3m3mWgu0o9lHJRn9teOn6QSASIWSp1EMRjoLABUhPjkMslBTG9sQHCObL88jWjwE4y1qyUZ6CB6gmQprhvAGMVOkcd7PXTbQMD/cqohZxmo8kgFNU4COLqa6vW09fHSkBKcyGjukvE+erKKoHHyUlkiZZt6t59Au0KpiBjo4xiDDtAQ1Rsra+uqeqHUp6qcsUcIJBlXybcn/f3Q487zVGJn4WAQ0CgKlKCoJfjrR7MkHSGXCgc7pHhYfvhD/+lffs737Ennjhqw2Oj8O6tBiIa54xLUl679oVdunjZnjp71o48cYRgaA7+5URtBoqkCTY7HuDb25kADrW28zeHZCF+BwAYMojsw1kq2cWLF+2La1/YM888bYcOH2KmKOUnM3nJOKcUxIocdXDHzZmCYZG/7eRk4RF2AA3j2TnWQog1z6WSvffu+wxwn3zypEDrnm7OOyRRz3/6KavHn332OQK8qK7GPgXIgmf74IMPSPw/99xzlDdHlR+em4G/A7kBIgnklYyjqvAB6KsCXbLQucSnZLkEjhTP9jyrVkOSB2JB/mUBS5I9H1eJ8z09jvO5DNuxtYq1HVCjCU4JYP8sAQRtBvoRnYSd8OQwR3F3WAMAIHp7uu0Xv3jd/t2/+z/s4uWr1t/TY32VLuvvBoHQZWfPnSEBXK5WKf8F6dlzzzxjA0ODOpdY2bDhZ5QqgmF/A3jZzuREy4bMb9lS0eN32ZacVfQX9K/sedv8tNzm7USTJr5PmpDlEtlBCBAxCwC5QNb7+7d5wPxX2/uLAQBxrUXbglgLmWpF0T/LnjUAV3+d8J5kL3pVHQGtpAIt1hlBvUyaFpL+8rfUL1w2Zm5mxu7eukMbBPARewGEXaWr0/p6emxwaIBy/f29PdbbXWFVMM6jocEBGxzod3LXqwbr65I061Q1BgJ4jCdAUJB6ItQ6WFGO/0DmLq+uklBGUhRsCap68R/aBUCqFbbp9p07rAoFUIXv9+7dsz179vDsBog7dfee3b17l9Wizzz7jE1OTNr9+/dd1jj3mXDOzs8t2PSDadq/0bFRJjrdn55mz7LhwVF78slTNjw8Slu8Z+9evg7VxKuQt0cVq4FAhj3VWWidFasht6izTAliVqJ0dtpAf6+dfvKEzUzftYsXP7HxPUNWKZtdu3rJZmbusQL43Llnra9/2OrNDpu6N81+9iNje2xlrWaLILsB+DRbNjw6YiMjowTFdO4JDJRsN2xtDkajgjmqLFlJ6UAiiPWQj4MvAluLPQ2CFgmUIDixjtDLDRfFWsDrkayFKgTNp3on4uyn8gOrkfU3JLCtrS1L+hK9fas9trq6Tl8LWf6bHegNu2itjQYp157uPuuu9nLsoSaCZQ11AvxHFwiVFCCCKbOpdS9JSz+1Af6QCJcSAeaCryGgqwoevD7kGBWL+JiBSPb+jsDchJ3Jh4GfEpKhcWrwuqHA4edH7GUq2DgpH78jGewgX5AqBO1AVsKLcxnn6JGM73g9xjNsGPYOKqvp26AvsvtB8IVgV7EGMLbYq5gXfI6Ib+1r3oPLWGJe1Q8S1cOq1saeg10V+C1wXdV2+h3WTiZh7PKtsmECyJFYAf8MKkxYA0o8wP5vkcTGh2itqLoXxG4QxNHnl0A4iQf1r8b4A4BWz0GdF/BlI6lQVe4icqISEH6FqpblH8AfLFyHwwAAIABJREFUjPgABDv6wIE0p38AwJ5nUK7GEEQB/Su/PsZbAK5X/BWIfbdFfjanfq/GR3+XeU8MRkgeFwybex4p2VlgKCPWSmPUNufASY9HdBnaXhbIQvH6qUvYlr/c5lvpQdXXF/sLMUzTOpstG0QS7Xrd3n79TVtvNOyZ116xysigrTOpSjFTEG1bCND2sdvl4XYLcwOP2YLLpA/oF8h9i4fjPluj3SwQzn25VGQtuf8iAeyqVbs8n6rCiuBNe1JiewOQLUmLj0AAR6J30W+Nlh3uoW5DAHP2PebAfZIk84rR7IykyoT7KCSKREoqbpG3w8Q1J0BEJOncZ9uKNvwm/BudqR4X8Vz1nvFOGOOczVq/uItFYhEJaKE0xvUoIgdna1Qc467wb9g6fEmi1d8XLaq8UhkxCc5u2D4StSB20JIISiZO6pKY9opAhMmR1IozmMQz439vC+TKW3g9YincE5LiQKhWkcjC1gDotd3JHvI8E71VCcaQ52AkzTpxG+so1CtIHPtz4HtUMwqzcJI6I6uQ/I42DbncD8llbyFCstolqqMSOs5Vrl1Pug25fD8hM9xAvof62Ee1b5BxQZQRo/D2T5l9i6rbhJCONj94nnXv1wtbGJWbMQ5q8aKWDFXElJ2dtrK8TJ9UJJ38HfpXHpfjc7OkbcpC+5nn6xPXZDW2t7GicgbsaEbOO1EIm+ZKJlTxqMHnEcGM54V9B566vLRs7777rl27eJ1JZmyVECdM2BlXj0jj9fYzW5ZIc4fngR3MbZzZwSMH7NVvvmr79o3Tfom8VkU2ksxgmxkrzM3Zhx9+ZGtLUiTTHPtaKXXYJqWa9QwRL5e7K/bcc+fs3FPnmBD+4MG0vfXW23bh00tM8lAbsxxTZLJHh1m5D6p5aE/RZc16kzgB/EF+RlOtyX6bqtcgNcNnDD8xztrUx0jP31jfgXnpbAAuIWywyfYlSpAO7CB8z/A/I5lEazG38Tjn8BqcJ32D/dbT162WV64IgPMFzx3XQZIk5iKSRn4zH+Dh79qdAPb3uwncmfyN1+W+Bn6Cu/rNZ0/ba6++ZKODAwByrVVbtY6NlvX39tGHx95X6ykVlUVRF1UUWlAYREyJVkKbttlZYvucqzdu2mcXrti9JRXqYI5qeOHjr38SI/B4ov9JTPPWCuAi/euA70NXQ7zg4c7/bsP6sGqh32RKtlSQ0JrnQGcY2xT0LsZPkdcuR7udCIYBrlb7SArBKVhYWrRmAxlFAkNTsjbuX5+lgxzVjROTTxBYuHnztsvOwslHphIcHQAzqTxFkQANB193GVKaCtTji9WQXukackOsvGJ/VT1XDq7nfVmIIlFypzivxeXgKyZbArusgTTTO5nMPOhPjZscLvW4bZfnSMegSADrbkLWKeYrkTIPEsMnmaRkRjR7HxInJ7NpetjC2/aRE1oiQTX0sUWgfbsAW7iEmnnEWvLVVKwIJ4Ag4ECGGo41qnoBXkc1UTiUTrrGtUEsVaoEL9fWlugoCZABGeTXcMlwAlcVVIp2s+oF8rTHjx9jz7QbN27ajevXsv6UdExKvVapqA9LrQ5Jl6aVSpAcR7YtyEdV27K/EapK4BDT6dsg2coeZeyB20GHXtK1xioaLMv796fpRFcq6L+G/nsiRAlWsdef+lvAyUHWa7MFADoq6tVvT46QqqBDjlFVy5DXwrWUvczxRLVXtWqQGIQMDwITZdSuMWkjKqMAKuK9OA8AxAGAZI+bVstWV9cI6h+YnGSvxnv37jMoACAYWdtR7YnKMIDJAAUxJ5Sb8mCKzhxAtlZTEpHI9qyUOU74PGQek3BexXMrEMFng6jVeYi1UWdVM4BFVALjWf7g93/f/tt/+2/t9KkzBBWx66CQhJEipowetF1dlFj+5OPzdvb0aTt1+hSrjSOgCYecFS8uffyw7bOrg5zJCybnmf8u5Cope+1jAsAelbQggJ999hk7ePAAZUgjWBWpk8vMR6+/IIaUEBCAnECL9vMvO8eJv6TnbMSXxQMhbAyTdczsZz/7jwSfX3n5ZRKFWCf49+3bt+369S8I4p57+mlKWWIO8Xx4De7rswsXSDqcPn06y5gV6CCVg6gUDwCBSQXer1Tng/qmInGBe53Er8Bd9hzz7G6MSzuwGAk0qQQ0T2yPVoM0l3UTod/em7i4FpKM1p3MRttZmdk0P1MFgOeB/Za1Vqh48L/6e+NdqT2Ln/FMblHznpWbm/azv/97+z//r39vDx7MsqLzwPioTe7bQ6J+FT13uqs2eeAAk0AA8p956il7/sUXbGBgUMGoV2zHPNQBmiWrKCDleA6R9GkTqkiU0J1mT75VWXGL+crtjEeb+WCmFi8fwtRP2uL76AMJEDK5LGcFogo4qo522j+6wWK/o/b5S9+70zmRghHt7w9lhjzRwxMJ3APDeg/yI0jdqF5OwTjK47FiQv3b8AUbdfvGbbty+bKfxarER/UvlCnwHcTv2OiISLwNVR/2IGGg3EWip7vSQ0JPfdJUDVHqUvUN1hTOVqwRyLyiGg9ADshdVOeiwpc/Ly3ZwuIizymsOdgUvBZ2CpWQs7Nz/P3YnjFbWl62y5evUmHgwOQE9/zMgxkCU/XGqn33uz8g2HTr1m27e/cOq1dx/ageDWlFnB1MBNtsUSJ6oG+Q2eRQ6jh44LCNjoyR2IL9AekMyeRGq0ZCvLevas0NyfrNLizb3akHNjKyx7pKFYJ0SG7COD1x5KB9ce2yfX7hvJ04ftjGx8dsZXnBZmcf2Pj4OO0ozi70ul1aXs0IX7RPK1e7bWr6AQcUNgr9lWHDURGARA5UBWMB12vrJOQJPLdalG/v6+3lPhXIqPmGEkOAXCFdCdBaKjoArUSU4byGnYX6Rsj54nNCUligtgA4VbCqatM6UBG6RB+lVmsYsPF6Q5VLiAU2rWG12oqhvTR9I+STdKK6BiAOCO0Sx04gPIBEkNAgE/LqVwKsGWkgUF4JeNFPW0Qt12KmjBOJrB5heBVYAMVRNeqepexItJ4goSxiMMhDjZXIibgVJDBqD6u6g+SCt6YJsA8vriIDwKuLQazTx4G6R6cqf0E+Y53j/kHQR+9d7FWsQdwL5dGdIBChizYlinFgiyl92mzZ0NAg7wngLW4NvmAoZESvaPVnlO9IJRf2roT/KZWWIESUAKhei3j2IEXwO5HPAI3R00+VaOwPCcUAl2GGLDWuMTc3z2vgPRmx4p8fsWbYfSX3oeWD5KaDaA1Zc44XxsIlNQlqQ/7bZZ+ZsEZZQPg/AuYVLOpnxY/y8QgCe19m2qTUH8A76L/qvfS/XGmJYHpUlLtKUBitzMfIrudRcxKcK6pBD9P0b/I++P9+v7IJO4AYnlT0pZGLLCYOUie//rYEsBM5YZ+yOBDkuyJwypl2gnRrNGy4q2Jr03P2xn/8Oft0P/3Nl608MmBN7Ce2otEeZZJipqBVfMbsX+1Jimk8v5N/lRIl2yl/ZQ+iHrIZc7/FAdv6i3YCWGeNezNR/bvNhKT4UBJdFzCZwqe5m5NiWnIV84sH/tGO6xSe50sQwFr/aSVwJOjnv9ff43m3NhhFIkAkQJDAQ09a9HlnAimSOLzKlMk3oV7mVaRMnA52K/rdeqIBSYDcTyMuRBuggQrihZhS7B/Ef+7vRIwA3wTxAXxdntNNkcxB1EUsEgkrSqJT0pziMJffJSEMX8llgpHQzGSsWiaprD7IqvRT3OoYhctIR+IS/Izol4vvPLfRS5sVgCJ+8AVMAIEsiEqMLZN+YFQ9SUe+oPeATyqtYzxiHphs5P4Broe/U3oathifQ6n/krXcJginS9vqaHeS8MuqrvV33BfsCjAGVUx7JTQVKnKJXbxf8SsSddA7XjLUkQwcZy2uGXYHdoq2pbsnS3zC2ERbE7Y76FLi4MrqCs9q2LNIWlOBgAhyjC19Cid2kYSI11GBw0ljXDd85ahMjiph2RzhLHkCUpdsIJWxFBtjLkHeC1fS5wfhjwpI+EwhzY2JwPPjvSgSePPNX9nUzfvWWYYUsqo8I6bIYr0t509+inhuuParb6sSWmdw2yqeHxsfZSx/8NBB+luzc3NSiunpIfZw89Ytu3Xrls0vzFt9xZVFmEwVCamulITrEtfRdbEGnnr6lD333LNsqSJ7tmnXrl2zn//ilzY3s5QnyiWBI2KI7sGKDQ0N854h+Q3fkP2vmxv0l+s1Eea/zVckGcjWRh/eSCJE8YcSSrIU7UiojQQ7xxyUg6g2E0Gs6wiLc1oxbyQWCMPRGZXHh5pNYiV9vdbTC/9GuAauqWp6kN6ytvis2uqaNdalwPdVfu1OABcNXb4md7ij8GkwHpubtn/PgH33tVfsyWNHrLur08odm7Y6P2cdLfiwQzxrWRCAZ4yEC6J5WtCNjQ5rbHQaYqb1Wt0ezM0zuf3SlRu2WGtZg/iD5rfRekwAf5Xr5Ot07R285a/TLT6+l9/FCBQrgNvp30clgH8Xd6IgKHXEH+WqEQjsVLtSAB8zeakvTwBn5qiNDIUzMjQ4asMjIzQkMP7Ly/MJKB0Z9zSTbSnOCKartm/fQUqrTk3ds0YDGXSq8MyBzdRAbUcAiyjTe4QiCoD3oJtBfN5rhuPqMr+5ccp7/6rili5tRg5rLraCtdGTJQu2PUDPiO+CxLOPRWFiU5OX33NcD+CXZKvbv9KqsQhqvPpXXp6DF/G3IMflSEQALsljZNLDQU8JYJ+vh52EBUdl610W119QuHnGXrxDJJFWM+/PK3QfRgAH4Z29N+t5rBvXvMtZir0V5DLljtmXrEzQstkECCXABuCiPltOIpx2SAXDsUd/vvH9EySA4Vx98cV1m56ellOGPnWs9MU1kNmr/rJwRFDpiJ8BTmeZ/5Cgogyqr2AEMF7tGOxGAFl4BX5GZuetm7cZfHT3yNFEkIReMbhutbuHz6reecbqqLUaqmSUVEHCn6CqiLOo/i2Xu1mhy+pbVPR6b2w8P943MDJkoyMjlG9kYM7evDVbWllmcMskkI1Nfd76uqoGvfonZJjhkB4+dIjZolN3p7jnKefsFZnsBUnp3Q4SwOuQV+acqO9agAuRyCFqFkFhieR8gIW4Z4CeuB6cYgCjqFTSfGqddZd7KAEGZ/m1b75qf/RHf2SvvvpNrgnICm4QnOqwTQRcIIPZp7JkN67fsHfeecfOnD7NSlQRwN5b1uU0WVVC0iPAjO1P892cY63fXEo+Ao6UxA1ih9JUTQG6F1gBfI2STJOTkwQUcgI49oTGIIBGAhgOjihDNO/1XCCh2s6uaEu3NWs4IY4dlAmS4K//5m9YNf/973/Pxsb2cD1B+vlXb/6KATT6FqPvJNYIgZPOTsq1Li4v2bvvvscA+5nnntM+QTBOmXVl2zOoc6A/yC8/uhOQBz2fjOQv5prJHtuMdTxqzBHXYTY2+mtYmPhXWrkTBErIm8XriytBFTDZPOsAzGxfnIfpe9L5UA/gPIiKn7Igvx389MHgVOdQcRJs+jN5XhGrzFotnjkgw/7+p39vf/VX/x/XNYi8/u6yDfRVRSLV6zY8Osw+qMhkRi+tfRP77czZM3b4yFFWAuOcGhrEa9QjnAS891wugtR6EoE3ntCUyl17VZ/seNKHOo+Z/flyA9ZOxMomFAPQZFCyIQ8QJJ+DNgnoXYji7Xd9/DYBYndy/GL+EhA6B8/bjPM2VdCU5GOAL3Ij5Kjp3SS9RlkJgz5WDlIE4CcQQ+ArzzhKBzdoV9H7FETf0uKSgDcqDACcbVLaudGoWXe1Qhnnt9583T75+GOuGZBTg319JP6gwtLT3UsSFdUqvX3d/A+g5d2pu+w3DcAV08SKGvT1XVll3yqSpZUyq1wfzMwQtMPaU4UgqkprSkzq6RFQNTZGKebPL16yyYkJEsIgzaBe8eEHH9nS0oy99tp3bN++fXbz5i3asVpd1a0gjFAtTNnrcpl2RhVEndbb38tetp2GPn09dvjQE7Z3z16SYsvLq0za6qp02e27d8w6N61a7bKbt29ZpadqJRDUc4s2OrrHqpUeK3V0wXPgmYh7XFyYtevXr9nQUL8NDw/wnEPCFys+AFwiuYxAVgcJU8hAV7p7bN/+SbsH+VTbtFNnTlG2eQNWrMOsr7eHdgJLC9eBncV1oVgCUgzrIsB2AJGwnVDUkDwkfEVVRoXkJao4kbQTUokBfEeF8MLCPMlyrB/ZelSTQvpSLTJwhkOtZXFp1pZXAKLi75vWYn86+DGQaAawKcUT9dGFfRFwTbiQ+0QKIrg2yF9KajuxRkIQRK/311N1qk5kkr5+BjHZLCGAVVkWNkWkn3y1KFvTXsY1eG3/yqpBXVovj2VENJCkkGPD/1SdrP9IuqMPtu9bAnTw9Thn8g9hAwlqo+IBa9yrf5HggGtgvWIe+vr6mbiH+cNcYy/EV1StAqwXQI5ERUiHdhFAxh5HBQ/mnVU8JEVVaYz5FkErPwu+l5IKsE8Vr+Ca+BvuGfcC8lWVSiJw4BsiSQLrOSqTsXeXlhZ5H1hPAYzLR1clEd5HVRDv9YukRZLMqEKmv6QKGvxdPZC1PuDXAtTHPOHsIfkcScoA8Z0k8V+KkO8CQZLLXMv+KxkmiDvabicuuDayHpUu4RxVOnFcu+0KMgPerlyvPP6RXyeQXPcjT6P4pdRm+vNyGxLyN/95e/LXr0VfYycrFe2B3CfJvIQUp8jVtvSJiSJaQobnWHb2RPxQkNeKtDetBDUbVAM2G9YLzcWVdbt+9YpVenrswMmjttZhVseYoPqwQ/KObGvj9++j5/9O6I1UpC2S35yQZizYNq6ZXyC+YccESN3/7hZ+u7+mHodWkceqvKD7c21uCf+U4EOB++x6f1uXyxaMSc+/FXsqYFFfIQG8yZhZCTFBhOis9DOeyd1KzOQxj6QLtgHwM5TSwRHrC9Snv+NEoUgqnQlMxvQkVOENsnOCpfI2LrQZTEgA0SWZ5cCTsljA1SDUN17kJu2AJ4ZoKhUDRXVs4Bp5UupGFsOwGg1koW8nKS44SeXqFfgQXIsqDR1QvMC52SyoVyDBB9dnf2Kqb8l/ZyJ0q5X1kYW/3mg1iU+AKAriiXs4FC6cbIx+xLj/IFOyJCVIEHvMzupVJGDBN2TveFeB4DU76GdhLKPdBMYKtix8iegVHDEWKyNdeYG+jqtQZHGLV38y+dl9FvhzUGoRWa6Ylj4t+stTwtnJeydpOe6oooXsLn1aJCeqX7DsoSoHYbvYuqK7O8Mh5E9QJotzgdfjC/4hxjC731C/cmlqzqH3hqWqWaPuCXcg7JXspCQoJDDBj4W/J5+L5DOVVEQSI2kG6wE7gFW3HsODPEVi/rvvvGfTdx5YqVpiH2DuAa9Iz46H7DjP1a7i3GLsQzFG9/9dEQgXibh2YLTfzp45a4cPHaavgTGDfYV/gJ9v37ptv3z9dZu+Oy2i0/tBZ9iHV+0GPox7xPo6/uQRYhjjqCyORKvOTrt1+5b98pdv2oN7c/S/Y6/FPWOM+ke72YoF4wiMCtLPLL5AW5BoE0Iy9Mt/xX2jXdjIyIgtLS/awrwSUFWFrUQLxFRppXG6/9Xf3JUMMlUSYWrtcWrcYch/R7JJJJJlZycSTCpl6+nrVXIlW6dobyuG8j3BNd+02tKatdhS4av9avcJtvow+W9yq+2/S+L53C9zN2fT7PmnTtj3vvWyjY+OWOdm07o2N6y+umybjYb1dMNfFi7HOaNCi2JhqAZiTTc3S7be3LTZ+SW7e+++Xb950y5fvWkPVoGPCpuJr+bjHsBf7UL5Gl39N3DrvkZ3//hWHnkEHoUA3hJ3tV39YYslc9YfdlfbOP0PewuN3w75vQWAMw10ImM4AjoGQ22BkAeT2bMlwWvm3Lp0zN7xSdu/bx9vdWZ2htWJzea6gKkImNFr1Qm5uGP1G+0lCQCHZW523tbWQSapabtkMLbL0spvRsYytxIZ8RphQZDA0RO27bV5AOBSQU4QKagIEqONgMaD+PiQXCTB6HKjrOpUVmpI/maEMgN6Oe/6ik/x79mzKPhnGILAp9AjuBg+Ztfy96ZzHtWO/FNWja1PjaA/60HpQZIC0Dbjm9/u1uW43ZpNN0Q7cJ1dqw0I8OBWkEZR7jLL2mWPXlRTVNSri865KlkFxng2Pl7TpexcELIkt5MetVoSAbBITgxkJwhgfKkiBJURIstYrYYgB5myBKJr1t8/RPlHBAYAnwVGuGwzX7/JNYxKYVQyItACKMcsUO/JFtVwAF0JWjFbkDW5GeDO52KfIcnzAVCbeTDL6llmoVYlq4i/wdlERTI+L6p0EAii+nW9tsw+wJS3JuEPh1DAPsCUEsE07VGA7Ko8194C+drb38/qXwCIcNDhQDIgReUPZK5YoVLh2KEKCJVZ0fstHF+CsxstO/XkSXviicN26dIVu3rlKoFDZWNqz/H1kBJaB6GHPsQIxlVpEnspiGskR7Q2RNyr93JevYNnkLNXVbUoyQz0+8ZeLVm5s2z1jbqdPHHC/vv/4b+zH/3oR1bt6bbVtXVr4OyBk84KC0kNgmhg1dvtO/b666/zfa+8+grHV4RpgEUB6EQ/qTiltzEcvn+0JPn/cTTk4BPXvTJE+fxBqLrkj8ZVoCqC1wsXPydJDXJ6YmIfAdboH8Q16gFxgKsRlGV7pF1m19nCgp0L+5Cdr0qSiIQMnm4eoKekPdb4X//1X9udO3ftD37/P7Ojh48wYL5/75797Gc/4/geP3mcowAZcQaUZuypef3GLfvpf/iZHTlyxL71e98WKAT5Z8prShouqhfzY0Y9/SS9pfWD/whgcLNjXYFADpk2B4MSAEfVWwLJmJrk48OiIJ0Svvf1GpzxknwLYEnvFlGjgD3GRESBpOxCvjPAraz3sMvH5eMY9yAb0YLNcnBAx2je0zYPJnXmxzVS1DSeR7KZktXC/mOfzFKXzTyYtrt3pmyz2bLLly7aB+9/aCtLKyQVViEF2oHqfmTLb/JMZEWfAyAISCE/O7Zn1CpM0Ohm72dU6+MMgZwsksdIvKBiFNWUAwN+3qm3OP5DQJuqAKi6jJNWsKdag6qsEsiXgIMZ0CcilGPjVSQ656PKSx5F2KL4Xti9TpCHbU4rtjJ/xDPW27nd1Ebn4LvfSwrytlU7pJ+fgSfJLwugbZhwrziLy+bnjJ5PaywnhoNAid+l5AbXrlcfqI8aAEaotKj6HvYIgEu9LrIIY4N+wMtLi/bnf/pn9v/833/Kc6iCCsFqVQE6+nNW1EKkt7fb+vqhnIHEDvSYXWb1LcBDrAlWkTtJjbWHzx0dG+Nc3r57lzLOyPoHGQY7BTIMINjwyBBfs3fvHpudnbX33v/ADh86aMeOHbO+3j6uYySWzMzO2gvPP2v9A32snuiuVKx/oJ/ENMbvwfQ0Zabx7Ohjj7WMXluDw0MCmQzSzYP0ZZeXVmx+fpGS0ceOH2V1BJQZUAl8+MghVuRib3RVqrayBpK5bF2dkP7Fs4uMR6UuCVoAGvQDA2AKGWUQ3A2OFc5VqoBsbDIBDM92BwmVzQZ7cZerZZtbmBcoTFtfYoY89uoyKldqNVVEuhoMiS+cew5ahrIHe+m6PCSIY8wR7gvjDtIQ+xRkYFRp4v6QIIXebdivrK6p10kIo7KLRHRnh62vr9ryKsjfmkviQWJS6wr9o61DfYLRwwtgK2Xp2bcXxLcI5UhaYtxAsF/VW5S7JFirZJFQlsnOgKiM8nYFeB3GAglsQcaK/NRZon58qtoiWJ1WUbrMJ9YgxhngLXzEqBCh74S+jSRJnWBEyxCvzJUSinPDHZCmU1Lf4MAA/SSAvpTTx+cA5HPbhPvFntVnidTAz5gT+KBIhgCBGvYg5hBjGn0TMa4kmCkFDfuo9jgiYgXA415A2uYVusY1DuCc+8Fbg8BPVeUUSF+sGcw71qsqgQm4s32Hzgz8B2IXADjuG/eC97N3IiSvuwUsY53jHuHnoh0K7qdS1liHfcXfsSawBjAuUYUdMp4kFrAHqJTjvr0fxCH3rPcBbIcyAUgUEUgx5xF1RnsjEfo5lRgy+fS1kqrD8Ivi2EZ/cxFNqQpVXhmcn/Op95XHv5GqnPnY7pe5W5IQwkWUwtNNSWDSL9ga2eW/4YIsBHVJyO3PHAllwSh6VC4b7OvZ2a2IabifsLWZ8AkRgA2rWodVQbRsbFp3R4dN3b5jtWbN9hzYZ61ylzXgq3XinJKqEHr5AcylugjvocNaLpctok0MRsi/46GCGIroOyWQcS9Z0nF2304Eu1eQvl4EfAJBcIKz/9txVIuz4cPpk5D7bG2ETPzdrxo+aVZNG5+WguaFmoK2C/i0RkxATzYlyBOSPPxKhYR50qFen6/HuEbEaTH/Wo8eHXiyhNa8cBeq6HglXBajuO8XiTCxF6LXrCMZ/HSRIXpYSjkzQSpUwfI5wl4MqVw53YFGhU+tMRBJJZ804hhcN1Oo8io8VdTB14/zwXsF07+MGMgrlv11qR9figQM3pfLJ3uMlsXCvr5YwecVhXhe2GzYhyBMsXZDbUtKB+pzD5sbCTgkFfFv9kBVNXGcnSS6PVGKGIiTlBwzJAG6z4x4X3Pie8nluJVw7glOERN5S4ss/vbXilhUaxlK+Xt7p4iPMKb5PCVHUazPQAs2LesVjLkCTqKYSqQvvVCS+Oj7CazIk3izIgPvAc34XmQ24wdPCgNxBn+F8tEkbiX7jDEEwYnjAu1P4EMCZwoMJa6D+eB4u9w3rs05RD9myojrOUNZBn2DkYTP9lrs76uEKoxrzB1IT+44JkRw9bnt0UIRbgocp2YfffiJXbv0hXVVSqqAxXrNkn78BHFSWLZJY433R1Uq/Kix/cM2NjbKdipri3mbsj0TI/bUU+fs4IGDena0SiujBRoqxFWpfOvWTfvFz1+36alprqHcBsZB5ecc144+98ixA/b8888xVoSNjC/Mw6efXrC3f/0+x5QJgSFecNjpAAAgAElEQVQt72uiVO6ygeEeJpbimeGLwG/ieQNlmZr8DY7Tbnav8LfiIY+1/tJLz9mTp04aEhxv37nla6Nki4srjJeXllaKKiGdWAvwq3LJ9Eiqi3OTfkbWjzf9TEmOY39GTMzzLnkJ9jGqf7F+oCjIhEJXCmCiiO9ftkRDAshajRXXX/2X+wjtRi93UrbcQmZRAh/LVHIcU3GlqW+//Ix96xvP2xCk7hs164TSIowJfOTo1R1twJDwymRO7G8pRbasYvPLNbt0+ap99PHHdvverK2AMA/swPcKhrr1mAD+6pfK1+QTtl2qX5N7e3wbv8MR2NoD+CEX32ZlPGyxbAfM/Q4fYdtLpSBjGpi69c3eE/ZjyzNk0pFyqrMA09+ZG91NGxoZtyOHD9PoA+C6e+cuAR30SZUTrIrKHICPQBp9qnptYABSDZ02N7dA8BB9WeEEhAOoYGKbrzCAD2PoHzrYXiXqcr8aowgeRfDKaeH/J0SNO1DeVwCAVUoyyNHK+9REZXKAbCSiSEDk5BaIueg5HLLGACACki6E6lsCvTzAy2hcLQSNQAZQ5CnRQbbqVWm06FdIAvhCBtYuY5qvpQhRd5i75J5ivWbhZJKQoIBM2boAkspdTqQCAADJFyQUqloJjFVdgk5ySliHDFicQM45trxiHHMMMIGBH8kIkYkE/71qJKsm9r7TApYq3ltWBCTlCVmh0iJACfANjmgAhhFgE8yiA4p7cJkSz/7DaynV5IBkVHYiiEJgxwqo5RUBsSSHNDZwEEMqB8EcPgMVWgDTGk3IOWPfaY3y2pChRIACYMWDDFW8AJxENmEPATRU6qBqi4Eiyd9cNhRrlZXCTlbwM9GLb3VV5HubNDd6HJ86fdaOHn3Czn/yqd28fsVK5T7fcgn4koFmWrvcgw5IxHmAM0VAnMhoLqckIYRzxwr3LhKJcIrRPxZRBkYg6itGx0bsX/2X/4X94R/9oR05esS6KqgAbqLnh3Xg3OqEJBSexdjPEOT7T37yEzty+Ih9+zu/xzFW9Y5LuQXoR8mySJ/PQ41sb8bh68dbfhbn1fp6LpF3zDZnv6SozoVkostcsvKmyYAaMsmQXHrppRdt//597D+JwFXyUV5xgb3DYNCJT9+iefKFE9JRAZEXWrRVjBC6c+KAufmeZZxUbUYGJud0w/7yL//SLl+6Yn/4+39ghyYnrFlDv8g1yj9jnlGZ1z/Yzyo6JCY0N1pW7em123en7M1fv21Hj56wl17+hq0so2q/YV1K7vQTTIShAAoB7JKE1/NkEq6lCEq6DKsh+tDFSYWqYqCjlOvqUjU39rSq4LTnSBR0dYpcFoTpEkuqEgobqQxtEdTaq6q8w+sp7a6Vm1W+a5g8U9urW6MnELO8vUqL1WKoyAwQiJUBIjHjnAkpV1YUec8uynQ6OMokDc/u1v0pA7lM4KLEffzpJ5+werOEHbO5SfndmfszXPcDg/1ekaGM9SA48PwIRAWQCYSBTC8AfQAn+Ezc295943b0iSMk0fB79GYdGRnmuYvXYmwwRvAtQA7ge/TZFNHBQ10g4MamNTea1gwyCIQYqs28go9SckGwMHNf5A3GOutXSYlByT5F3zZJbGN5JQB/mFU/lyKpSGRQEE3a0dGbLreC7X2l/fIJkBEgdLvftYX4bQefd7HL6Z/CzgrPzZO+sgSBxO6rz5aA0/j8qDbAuUJQC+uZY9ki2BZ9SVEJ3KzX7T/83U/sL/7ir2yz2ST5q0atqihcra0zoQB2BtWp7nkJwOwqEyxDb2lIi4dkYdqTFIlZ9+7fpzQciGTYM4BVAH6QjEgCuKPT9o7vpdIHAv2DBw6w3+/oyChVKNArDUTrsaNPUHkA/dzwTPv37+d9zUwjsfE+1/7S8hKrHcb37VdFZE8P98Ly8grXEsg22GisPYBhqL5lr1EHvyBNvWdsjOsWPajqBKpjf+rcDJAb60q+AqqqBXLH3GE9r61DclkEa39/H/0NEHH79+23m7duEgB6+eVv8JyAOg8Ia7RJgD1kBTbULrySCGQl1jqSbZTw1BAB5smI2NO+mfke+RUNAqshp0up6K6SjY2OcR9hvPE8kDlEMgnmD3OHylL4MHgNCHZca35xnvsRCQACIFEJDYUWVMRIsQT+HIhsVl+XUAUIeeImq9IjCVDnf55QIYm7PKmQPg+l/zu9mt149mBsScxSPQWxCchpVfLg/gmWs2JJ33EdzC/+C/Ac94+KaZyveD9AZYKPPm9Z4hH3jADInp4+JsTgK+SoCdC31NIDn4sxQqVryBaiuip6DGp8UG2ORAEky4icRnsO+aHqGYhrQwK8ACKC2EUSQQDV3jIDn8MKYX9GtOygnLL34gwpUOxPrH324AV5XIE8syqAsR6RGIGEQMwvvkc1M1uZGMB79WdDdT3WI5Qh8Mx4PeYEiZNMmnTpQoLpLdhk+do4f0KaOuwM7gnAPWWv4fN4+xTMQeanMcFJdhnPGvszJKJJqLs8OO0AKlL9i2chYgCYHvavlYw4ExASLjAHMXNyl+RCQj5o1ycgdpL0Q3K5QLzqlEjD3bBNqkzPVVsYymUuZyT8ppFZfm30oN75K96j7+6N+3mld+HtyUfJDvgFIQHLde0SuLqK7C4qp9abNevpq1pps8NKzU1D05z6wqK10C6mw2xq6rbVGms2Oj5m/aOj1tXdbxsd6KGuvYl+8eUyWujIj2ttdloLFoSxmftgWMvuz2D9MXnVYyDEfHgASQt7Yhie01VHPGU7Jz3Rpxj/o7unJL/ChPCfuZ+w7bg6jqABzW0vRzES+MLlUIBT+ErD/uKcpES13hKE7U7zG8kiOcHblogQwLvfl/wD/9S417aL6zVKtCwQwPG84ed4PKASw+Qhk+syqRPVnV5VH3ucSZLYz8RcnLjOxgxzXGdiMvdbkPr5DubH6fRVYCPsQ35gkLxhYzJ5Vr8XVRh72OOKY2w9Q6nRaCNVrEzMSX0nmL1iFf509M3VjfjZEmcV7L+3WIgNjWFTsisSdKTGEsQjHhH2JpJ1pFKiZAmcqZH8op6/euawSUpMVyKfD6qTs6pOxhzABmj2/SzV4GcJQzhzSeYyvvS5c9WKsEPEGOhPiuDEWJJcJ1msfvaaZ/0xfPPoSR+2XLGUksRI3vqY8f6iijsqsj2OpS/l8xhrKEt8B9HbqPOekHAEOxKYESt1IaPrMTMTnqrdUslYXWYiHGwt9pOS73HmdNGeIRkM18V6ZNKLJyqwd7H3iWZSlxkTwfDZkXRKO8Rr4v3Ap3AfqhRX+4X89AmCLypoMccXLlywD9/9ONtexXWoAyLESHh0eZKbH2Ocg0pPxV586TmunQ8/+tBWF2rcsvjss8+csldefdmGh4ZVYU1iVcnWILNB2H708Uf21pvvSmHD7VkkAMRn8pxwn238wKh946Vv0Mfm2vDWbPDt8fObb7xl777zPsnfzi5PaHelNaz1nj60OeljYhiyx+GPwb9g8lzD24SwWjq1kTudkPH7YqA1OjZg3/3ud+zEyWO2srpoMzMzVCkbHBhi27IPP/zY3n37Qz8mAjOOMwGfq72WJgZqbtIWXfnpTqUcV5kTLp77tIH/lYHT9fczsZSqWrHUktYc+Az4quuLy4zLHoUBV8y3tTp89xFLGQVXaXgYUbLlgin34PbM9/ZAf48dO3rQjh+asDPHDtsQFGuadSAcxINAAiP2VI95x7xw5hBDhL+A8SnbWq3Drt+atk/Of0bp51WcDcAmvJQhnwEkbiRO4MOWy+O//6MegS+9VP9RP+0/4Zv/XRDAu5+iWRiYn2D/CcZbPrp7xEFcZrZs6/J+FAJYsacHgu7E45/dvUN24MAkqyJQOTF1757V1lARJNmerSSw7guyeZCdRUY5DCEk91otZCHCyYzeMdttxTxQknH6bbarjC57ohYCkSBv4wEi69U91iwKUwAfTrHI24iIlZnHqkQnlKNaGK9nFWKXqiXg9ALYoNwLiUxkCSpbKQi7YiVw2yLyoCyPzSIaSkzYrgRwEL7Zk/h6zQPUCN4fZbjbVv3WFR9AZpJokDqnQURx1IPc82pyVbHK8cf4wuGBM00ZYYCuLu+D92E8G7VVSezQwc2rQEAOwmljv8E1SBSKONZ7ROoJKBCRyJFhZaxkNctdFevphSzjptXW12xjE339ukXgcy1JXltOVmQJS56SpL/3lWVVTWfVs0EhcwcySL3RsA7wM3rzAdiFk5yBWwxsdS8ARgE4jo6O0OkG8AZHkb1xKI0LSSiBnsxgLYH0bVo3egMaZJvnuO70JVIa1flwKtn/t1IhYIYKI0grUoKPsqEC/9nLxwNTgGjqA45xiCzsMit6UIV89uyzdvjIYfbRvXXrqpVKkg70B3anWesX9wFinRXJ7Huisc2lqzttM2QZWfWTJ1DwNZ1O4iMIRVUOQGz0RFmvGbKvQVg2N1vsCfnPvvtt+9Z3fs8OHj5sfQODrM4CAYwq0TqahHg/5gcPZuxv//ZvbGJy0r7//X9ujboqJ4MEIqHkAKF+t01ihYZZSxhEo1f3Zke2S4zlw5IAA9HnyCtptLawBmsE7D/99DO7ffuWvfrqKyKAIePo5G8QOFkigp/jQTSpciWXYOc+zpHERLBOyzojjDyww+8EWAQIhKBemegIxhCE/emf/nt7+6137emzZ61zY9NWl5ZJCknOvGkjo8O2f2I/r93d20sZ4YGhYVtZq9mHH39iY3vG7alzT9vK6prAE94fQCJ8tnpQ4TdYq0wAABlZVkYy9g6SRgg+YPZJ8gq0A+GINzJ72at+RGyhmmqdIHF/X68IQmaXmtaTECQR9Mxg9h6BiW1Sr1gvG+0AWKT7FF8rIhj7ilXZScZz7EdNg6NOUeGaWR0FZwzeHTSmLJrPg0hrJVfgSwkqUk2I6gGBK7JdGCPsbVRl/+r1X9oH773PsYHMF6R770/dtyuXrhKQmJjYb739PTY5OWFjo6NUAEGvxn3j4za+b58qQmsCVkDGLSwsuEyeguFSuUSiAOAQySNUdKGHN+6h3MXq4b17x1mJiQA4pLUwRiAPVlZw7m6wIgwVopQhjf6PkEpzaTT2QHKAT2CTxp3Z5V5BT1sNybzo0ZhVf2DvaQ+r4sv3c5akItsiW58TTY6NtSVWxTEX51viuyT7rOC/pdYzBZeLmMRWG7vNbxKY1VdPAkInwGy8Lsu9d3vNfngO+HE8ec5J+SKkpuMshLwY1Qc6O+3jDz6yP/vTP6cc3PBAPwGZzk1jksDSKuTFl1nlCGJ0aGCA6xXJOgBVYb8mJifs6NGj7Ck3v7CQyd3BnoPsnZuftwufXZDs4MYGKx/xvvvT0yR0sXagYMG+u3OzNjgwaE888YSNjI5SUg4VwCArDxyYsL179tjc3KzNzc6ych394hYXVCWLPQiya3h4xMbH9/HsWEE2PeQbXRYPPgQq4QcHh7i2sf5RjSxAURn82ocgEgRGsIKtCcIP1ayeKOJnKcnISpXkM9QmABASFKzXrdECgdYiADXQ38dK3KgmvXP7NvfQkSeOWHdvD+09EmsOHzli+ycm6DMszC949VUHiVUQeHv27uUz4Z6hiMHEGZePFMGpatIgvPA8ODMBfGF/4yzDuOLcwRzAboNIAcGnClGX6veTGtfBNWGnoCSA+6yiCtz77IVCCnzkkAjGuYye4826Wm5EBWWAhdk555U2GQnKHr6q7MK5jVYVIBwB5qr/rKpc8YUxjx61cU5iPLFNCYiz2gU+FSpv6xx3EOtY80y2QrsP7wGIcwt7Sqotmj9UDaEagy07XFYa5xiATow9rkMlGVQjlSu8Jj6DVdbdPaxQR3U1bog+HySS/dABQcWz18lnvAdnYzwPng/3japbfOGzNLbL/E4CG8kC3ajKhcRyiT5l9PhVUkKL9wM7wvd4JRd+BlmN9yExgf7nxgar56OHIWwFxgPrCEkJWPuSWhapgb0BGwyfFwQvvoL0xXWx3nBPXSX1RebzuN2UTKlAaAGhqmSXCoo+g38niJ3bRlZiRTWby3hqnLRm2KMvqhf9vOc3T1YIWx32Nk3WCF8pkhjDTtDXdnIi86VoStyO0B/LK6DiSA9QU58RCdUe2/BIl0+YJwylUs+KmTNg10mworkIu9T+nZ6Iv3Rr3B2SzoypE1upT9zks+LXWOPXrlyx859+YIYYodGysb5BO7Bnr924dNE6Gk07eeI4B3ezc9Pmlhbs3oMZW6tv2kZH1ayzYn0D/XbgyKT19XdbDXNuXbZWb9refZO2b2IySz6j34WEPR9TnL6q/EY7A1TMo+98ifdLO59F9EooDZXpkI8UAazev7LTOZmejUgbcZ/N2442OTANH98EQmgH6dttuHsU2bcCpayFt6NvkBPAele2Bp2EVX5dnlCYEsBpvJ5+gF4jQk8+8fYJ/NTsYpws/yk+OySfcylmxe0cmejv634s3idVEFU9al+g0hFVfkro1htjVJJYDOSq9z+XzxKVo+4fZjLv0Uog2uSEm51iCUoEjQTTSMYIUge3EMmQWhpef47nz8ZH5I/OGBE86tsZ8WXuW+K6SnSSJHSQQyLM9Td8jOSiEdvUSYTp2FLSC14je6Dnw1nLKl8np2PVYBxhI3U9x0H82uptLsnbaEPFWNSrZtN4kwlUrh4Sa42+BeRo4VvZJs+F+IzwqZl4C9/fk8eYmObneKw7VvhmibgiqDF++Dy1ChBxLbUJJR3Jjfe+7952IfwHSj13AK9Q1W8oYoRijhIcobgCcrxGX4pqH+v4GffS5NhTChnKHfRjoTCnBGJGg+z1q1YP8V+004hCgkg0g33E9dfX12Tzk7mNXsxcN5Fs40UMN65ft/fe+8Caa1J70x6JWNJDGZ/oOAt8efp+NHvyzDF74YUX6GO++es3bWUeajfyY5998Zy99I0Xsj7NsqdKsMO4Td2bYh/iuzfvWwlVyN7nNtsBnmDC9dzasJ6Bqr3yysv25JMnadvZbsbXI/xwrO03Xv+Vvffu+5LfjjodkP9dndbT20UVnu4qMOWSNRB7Ao9qtVQMsdbISPyoUN6aoNt+XEaglQdcTz9zxr79nW/a8PCgNRqYE+ADZevrG6TP9fFHH9sbb7xpK0tK/suTFuI4crVCJiolrXcCV89ugTOqfeNKYJHgqHPEr1PqtEpPNwsUIumN4Jz33SauQPwObXTqVltetZbHLDsah8zKJy2WHvbi7O8ZWqzfbHUVHuFK8l9CZSWSc+DHPf30GTtz6qR11FdstK9q+/aOMY0fxRHU7WOTaur3Rb4FbwIEMO1/F/CGlt249cA++fSKXb563RaBETDIjyTwUFLTBmk1f5OGD4/wmI9f8rUbgd9ouX7tnuLxDT10BH5rAriQwVn8uDCkxdMvHNKH3tpv9YItAGJBAnrribxlwWfEnIxMltMaL3TnqVSq2PDIGAEvZn/X6jY/Py+QrolMsSDwENCDqKu4awbwD8E9wAX1aWIGO6ttRZbxLrcEv15ZFsbptyKANRf6rMiq8swqSjX7w0aaokKkJADGv6K3cGLk0ioNr35mtSL7bILIUmVTtSwZQQSfcKDhpAAUqjcAasf9pKsnPjuZhLCsiqA8IHXHQN/y+92FAE5J60K42La+wyl/lMW5Kz6dEcAKhQLIiGA3AJAiwOH58ln/Zq9QgJxiVxedRTrwBN+UGgmADT17kVggmTbPRoeTWu6mtCSqUdbXl21i4iDlZQFKXbjwudXWJeGCL5D1ClpUicqqgXLVRveMEyCGc7y8PGclEI6RmQrQyHu5YQkFsCiOBgGJAjU4eAMD46w0AtAMSeMIANF3GNKV6LkW8n8A5/BcQCYAtuF+EXDASQSAiM/CXgIgGwFhELEivXsJIqvXHkDnutUgEc2KfQCOyDrNs4CxD0plAYGYF5F7WpcMMAmcqoeOyCVcR1VNabUu9nKrtWqnzzybVQDfuHGFBHB+XhXBCmVIquoG0tvN5opnCqNCw6snWQ1UychdkWjoG1hm1W/NQfXo2wbSEfPI6g9UQXd2sSqqb7DPjjxx2E6dOW3f/t73WKkshS9UkaJKWz2AMbY//vHfknj4lz/8Icm8CNoRQEcwJ4ZPwFdkzWdPl23h1FH2X7bJtccZJb5JVwggV32fVcXI/o/lsn1y/rzduXPbXnvtVRsfH2flDSt8UNXOpIY8yz+vIBHImeJW3IPJ8RFWI61v4JwnQQvvLh5Dab4ZcHBvaspmZ2btzTfetLd+/bZVAabXGzbU12cjQ0OUgAVZAAcfGfwgaoaGh+3J06fs+RdftP0TB+3Dj89btbfXzp59yhogSoifiHxXUasWJkGQFipCAbwITEZlHkF1yKc1aqwW5b37YaaqJmUuY6zwGAAWIOe6sDjP5AokTCCTHhVZAL+ZEU+wFeSzsrJBNuPfCO4ZwDBzV33JmLWMZB+XG0NiQ6OJeZN8OjPMM8xO6ybLVGcFnSqT4gwKtYKoCNB8SFlAyTMyYzjGCE6BEAHQ7lVxrCJzWbOotsDeACBz/vx5e/0Xv7Srl66wYvKP/vM/tGNHj9qdW3fs6uUr9tn5CyR1h4YG/n/23vO7rjM789wALi5yTiQI5ixRomJJqqQKdiW7e6a/z8xf1zPT08uzbM+U7SpXu11VKkmlQEkkxUyAAQCRc7rIs37Pfvc5ByAoyWX3mlVlwVaRBC7uPec9b9h7P2Fb/5FDItMsLS7q+ujjzNyTcrfWgQr2o7a2VqkUZRdnJpUa7HmAo8ePHwt4cjWcqwoYZ/pYRp8wxtcLRhUBKdiA8ifAV2c3z6fBizVSODgoyX8QI7g+YpSsUJhAXS4EwNl/Ryd6mhdBr/eiTUxsF0zlhUVf3Lk9aF5IKfRQTHOsWJzNztBQ1xcWX5yzKmxG0XNPkPaHpCiFvbVQB429NyvA5hNwj7pGBaTodZmIVK5i9EnGnHbFfIpnYJqvriopHx0etf/6X/4ve//d31tPV4d6T7Fc6T+H9fLq2rzVl1t11gHU1tXWZiQJzrrWjjY7d/6cQCzUvvSb5noAqVCNo869dfO29nH1TZPicE3AYmdHu85WLI/bWlt9PpRK+j2U5/T7ffe993SGnzt32o4OHBEYOb8wL4BP59bWts3OzOn7rkipFggsZSR950rMLz9XmWctzPFUXPWCrANbXkh1wECgHWrJZNXmY4tFcyKHpT6/PA7O3sePhx0MP3xIY42dNbEj5AhIl81NTRq7cqkkte+DoYeal4Ds9Q11clKgIHn5pZfUF5g1Nzg4pAIZveJ7D/VpjAA3FpYWbW29IittfkfAXHL6IEZlf0DdIsVzUhAzNhRnsdVuaXWFJ8XbTawqNzYU6/J8HCh3EpfbBG8oBmFGc1YR+3Z2dQq8DiVqvEb9DLewxV7RnkIP6brauqzXmhe3PSZn75ENcK2reUVMS0B2KHl5LXsQ789XKGFjz9V8rq6xVp1PWD66WwsEBlcL09O57H0qicFwb0m9aVnO8dyZI4whRWDvgevqXuzP2dM0L6rob9ukZyor51RkJW4hxuR9VeCTtaIX9CpyH3FLSimyk/qLn/PsFBen+Adyi/o5Ri9IgaoUTb1XXxAcALP5HcaMOc2f/Jy4JxTIEddxVkb8HuQLrTv6/aJKXlnR3IXAKPJIKsLzniINVNYym3HmCOuVMxXQn3Uv627ZhALg1urzmUetrd4mIGLD6NMYMT7X5O4frDW3cvZnhwrI93r2H5GKasuak6Fg8gK2W4nqdak3czhSCWxJxXTlGemMZi6of2Yi2xXzxxw4810/tvogiyl3y86VXLHruULs9fmeH9+K+KVIPApCWpFM6J9ZfJ8EQiRFaxa2PXXGPP3ZRQA4TpS8NOrAqH/5T538ps3AAVVU72UA4Pv287/9K7t/85o1lcr2zdffsFcvv2gPb9+xUlWVPff8c3p280uLdm9oyO4/fGTjU4u2sLxhGztmfYf77MVXLlllq2JjU1O2vgU4XLIf/PDPtccBQkmtn3rTR69SteBIezBBW5zJRKpSQSaFsp5n8hXwONjPOu85nvcv9rggxfH7z/D9cLkf7NnRn5HJvJRf+Gfh74Wk4dk5dUE9XBj+PK8vfGTxr09dyl4VcuITet6RqYCj1rA3V8s+tgAAB1iRsTLTvMjA49SayzmyqVZUUADrQ9MaiLzK85LkqIPvd3GNZLmIf99VuanXbxDWUvKqXDb1E+bvAfIV7emZA7n1e1q4cX2ZgtCBWa4v9ji5cyWgzb+fK2J9v3bgVTbVqf+wx1dOTomcxsmI7hokwFC9fJPddWrXEjbVAWI70JcsqUWEhQgOEcvz1yAjyRY2kSJEaE9AqcDjBLw4cOngqvZBYusgDYuc4mPMvufv62CyeuJubbqDi0g9TsrJFb4+3k4agsCO8tZjft8TfTz9Xjy2JrflXCKP0/lRLgts46zRGac2GcF38N8RaUhKWZ/oQf7J7jHZ76sOU1CSixCiHA61rX+28rakbOa9ZF+dSPDc3+raqu5DYg7qTuvebiqIS7E+4swo2pTnzxD1sbdS0FmVWh6QN/JFzBH1nlAAB1EgbH7jvCTlvHfvrt28ejsnAzkWmW3PGT8iDZzXSPw1jFVTe5298fobdur0KcWf7773rgBglmW5qWzf/OY3RJ7X/JICu0bXzlzC4eXGjVt24+otd9ar9fkNAhc5h4OaTuxgzp+7eMbefOt15XzUkoOoTAzHvJifXxB5fPDukPr/KsZKLfJK9SVraam3libcSsooNgXI8xwYm7UVVyjzgX6m18gtKmKaZ+yQhW/77stnvvHWq/atb71ljY11EldI+Z+EPmPjYwKA7929bysr5NzFQQ+3Dz8f4/wPQkfEVf6h8XkeU8SaKBLFQv1LzlXf1CAxDItSimHZTbuCOgjizGfmz9bahu1QQzx4C//yofjSVxTqWn9IqpouzOvA+XzlH8ePHbFXX33FjvYfsgDqe7AAACAASURBVKnRh1a7s27HBo6ItE47MHb1qrQXFMFjiUEgnGitV9vk1Jx9fOVz+/zOI1ujTpBIRXyGyF3pscXnfw0Af+lD/5N5wR80Zf9k7v7f0Y1UVZW+cAsspFz5nlwcn8TAPXjInrZeyl8XBcT/MYOdAyrp/dOpnt3PPobqUxM+AODs/jwwKBY3eWf6a3bJtrEj65dCAWBqasb7Yuzk/UQ9MHFFAcUfFYRU2KhX4IQF9C7q1wS0hcpv7wjlilAdkV8KAH/xCeeJCBGJqwv9RAwFF2xIDk9nYDqYEwezJwNeoHXDCE9MXDHqQasXEKRiVDN6GPP0Pty0jc1lK5UarK7WWfkUkQj2vXgCALxfkewBw/6vPddTsK3IGa9ZRJxUBun60wP3aZH+kQoQeX3bP6/4qdnn/Ut2yAMfQeJo5tHmHqXUfgB4b4/FxJCHUEASUYsdnFtFupWx27upoC8VLIHkRrI8Sss4gYYU3FZX6WNXZRcvPifF5NzcnN26ddtWVxYTYEzwBbDnBSwlluprVmP9R45bb0+vPXnyxMbHhjOWHs87XtzQQH+8RqlECL7C2shZy1XW0NAiq0mK067Y8ISR62BuADyRSAGIocKg0MuQkiBQUCQBUgCIQhjVc6UisIUAGrXj/j7asBR5T4JhisBrqPW313Mr6wR4JugyKSkS2JVsbpUwpSIkj1BW3Im0EUp6BVyyzl3P1gH7wamTFwQA37t334alAEaF4iBKXgTL8xRIIyQVsqjcceWNryns3mB+opAqWxmAMxUqZNHUUK9izQrjUVlTv1LmAc9Gz0d7247VleqtqaVJgGBLe4t96zvfsj//8U/s5KkztoPxLYrzmloBwCjQuA4UwKi7fvqTn+qa3RLVbYFdSZnY6AX1b8YGz5QDbr+khCT1gov9NWVghTXrs8lZvm6VFYWFUHKGCufatWv2ZGxMCQo2yhTLBcqo753PS35XynExp902UgBxIk5oJzuAdZ+Xuvx6othXLF4V64yypJTKctd+8+vf2I3Pb1hlrWIz0zO2Rd9J27W+zg4BLagx2IexJsK2mvcBRKFH7BvffMtOnztn4+NT1tnbaydOnrS5+UWbmZ23lRUvxssay7AwbZaNaVMTQCNtCRZsfmHJKvS8ISGvhSMKULotBSqJEiAv4wcAQiGb1/Is+RktDcbHx6UOZN3wuta2ZjG73ZaTOc771moac87RA/v+/UGt94EjR+1wf19WYPIiiQPj6xsVW1v1IjlFfgev835mTA+SWPX3loLOe5NLgZx6Pi7MzutzUOsBSLEfxtno56OvLQo1AKwoYSjsc3+sHcA0/b4AVc7idakNKfivLC9JxbW2smbnz56zixcu6rX37txVX6cHg0NWW5sXhaRSq6efa6PuR0qtWrfFb2pstN6+Xql6W1ogP5GwenGG94SIwx7W1t7qhIYE4LGfYWnOnsz98wzYj3t7ewRcMT9Yi4CB7IWTU9O2sLgg4BkQBOCDsWNseH/ABdmvASZtYofta4MiFskhQFnaRhwIFrkgjIn9MHM9d6oApqJ2GvQ8TkonwNPHX+E7hb9GkSov1HsRxklCUbh5+uD9oqM4Sg/7C8HZyV4EgovWjBFoFBwCQgmU9bJWS4Cw1EzK1gQAQwpaXFoUK6Kns8sW5ufsv/zv/6f906/+ydpaml01p3m8ZVNTU7a6vmD15WZZBwMgsra8WOjWybg8nDl31o4MHLFlkeRcVcjzpZcwxalHjx8LgGXe8fzZZygcMe8gEnBuQqTi+gEHUOriCjEyOmq379wVeeHQ4V4BwKxP1oETy7CQW1evUyk2k30yKlfZ1rKWUiEz4j4vXPq5QNEleg9KHVmq1XUDUFHQnZqe1vzvSGcyc5K1wJ54+NAhOeMQOzx69Eifc/LkcYF1rE/WFn2ziT9w4Olob9c+Pjo6alc++dS6uzplqV6uc5tixqylrTVzOoEcwzXhyPH229+17t5eve/mzpatb26o2ErRF0W1VNmy0XOnkOjzS4GN6yfmYJ8BFMT2WvtbZS31YtzVHgfhTj3CpTplv0+F821XGCmm2fT+sQDMeeHViWo8E4+hvGBdLtfLgWNlaTlTCU3PzAhI7unqckvhDXruusqImMfVo77vsAdpDm9uam9gTvDMVJDWnul/53r4mRdm471cKdua3AkiJmTfiV70Tgjz3pH8nxRI6mvr/RwBgFEj5EQ5V4PEdboTBa0owmoYQKvkgGZSvpE7BIDJmgGoB9QW0UfOIBUHDlKOEooTV9pu676iwMi+zBwnLgy1b8ztaFfAfuw5S52vJVRPSR0fSnYOb1lZplgc4gbzhHnMax28r7OmlhZXjkEASOqh6AXscXKQCL1wGgBLY4NbYkcxNArzoeZx4qD3IORaGC/uwxVgkDddVU9swkvC4tTbvbDfR8sMwMIEeBGnJdDCT1SUrJCaq0Wm5BkXrWoVSkk9nO/Q2XvlkGHKqaPwXsizYw/e82cUhf09AxyJfCnLhzNwau+b5PlyiuQyADgOohwAKAKbT4GWXgpP55JbLGZHWXa7yTVDyl9X5ZRTkRY8Y3piwv7hb/6rvf9Pv7CXX3jB/uNf/kfraW+3z69+amvLK7aztau2H/P8HYvnUtnml9ZtbhFwace6+7rt2MkBG50YsTv3Bm25smkDx07a//K//m/22uvfSMpz7wVLSwud2Owbyd7bSRdei8CGP9RB5GRx3MrUm/9X+u+xt+61yqsFCX1MEUGeS2d5dSAs8Rj21V2yUUuDVzyn/e+FBs17Dvr9p/4+ADg71wsH/IHzKf/mHnJapo7MFYMB2jrfLQfO97+t57UBUhbevwjOpqGjdqJ4ogjOpqDFiVJO6ozPzmKjRLrgbBZxM7P497xLfaFT//roBZwR3BLpU3uugHyfyQ4AuyLVbWxz8GGvq48TwKPXKrcC2BS9WgPY9D3fv/w981ZJ/n4pR4SomMbAawtF97vo8wmh1e36BYwlEpu7cPmeEHEie5TAorBhThbSyn1KEFTdUUG2xMS/2tNSH/LM8SDP/xxcdTBW458AdO+H6yQvxanpGcZny2rdd6mMiBqEY37X93sHewOE8xpaDkDyPARSJ2KNzt5EEnI3EncXinuXijts5/mdpLCMz0lXkwHtnqj7VYby2N8rJzQGeZrXEQtw3nG+e/wBKd6fmfcYJjf3a9gABBdB2900wlpbmUQSInD+urOGO2jEdXr86POM6wEA1vdwLBPh3MFuB659zER8B4inFlJbluPGp1c+tZGHY/p9Py/S7aa00LenUHgmF7P0utr6kr14+YJdOH9RwoJbt27Z+7/7WHOdazt+6qi9/o1XVNsiJvDrLGVCgZGRUfvwwyu2NLeSCLQZppmuJa2PqDvumL3yjZftlVdf8utU7OD9oRl3yOOPHj9S+6jVZe9xrfUrILXKaptK1trcbA11EIirbGN907Y2nPAlkgCsofzU8rUerbC+ZG8souaUM1577bJ981tvirQOAOzEwbJqdJ9++qndvXPH1la39Zm+7+TjHx8VZ7fHOLlj2v5LCQJakMHjzIg9UeS4cklEPgQPGlUJXDxG9P7TvtcQP68uroiAG5bbX3rrf9AL8jNUv/4vqRfvq3PHnqD2NE319s1vvWVnTp+x+nLJJkce2m5lyY4fO2oNDXWKMThT+FNtJ4JMojF2rwl2e2oed+8N2bvvf2qTyx57Rqzo53sutvgaAP6DJsAf9S/9i6brH/Wd/ju/+Cr7YgA4B/3SQO0P4L+CAjgUUwfiYIn1+W/9GCLR3PO+T6mA8535qQlfVADvS2IcpMgTVkBgGPuoHiiiEKBgk7owv5SsWx0EBhAqleq9v6p6ZNWrsNTY2Czgc2pqWnYqGYCk/p1F+6u96l9d/VcAgOOgPHiMGakIuHPVsaxDjQICByXqgJQMBMibWKgO9ngCkRWE45qkxnIrsgCGOzt79drZuRmrAcDEliwd1gS3WLzs7HjvmojYItX8KgCwB7j5/+yZB3vsI4sHdDz9Qgr4ZfM6TvXAF76sCv3U4CcAOKZgQd3ob53GOyWiWQCfXufJA8Vhtx6Knm55wJyz3/x7biVTZM/B6ARc5GflukYpa3hWFKSXl+c1kB5cosghWHSVSgQLBBgnTp6VleTDhw/t/v3bmbqHZ8tv19e32sDAgJRvqOWw5vUkxQkCFDA7O7vUuxeAgt6DJHAUrMfHJxVYA26QbLCmpianlUzAtiXxIQFjbOgzQ7GTwjE27HHt21sUylGTJEB8h4Sk1lpaOgUKQtLY3KwYvXmD/KA+1CgopAQupbXuBaNsbmkvST3PFLwmkkQiQEjdU12r+e89hdMK2dm25qZO6+3tlj3n0sqslQCA8ymYpr1bg4WaulxqEJPflTsJbEhBG6xHEjGUT9iKEukBaGJfDZizkamGVnW/25vcK6/z9V5XapAV79HjA/a9H75tb37zLTt24oTV1Tel/rCQNygS0XPa+0v98pe/FMD8Fz/7mYYtWOPBIk8TxetDsZT9Q9P/emHG+zDtXRwZEMSoJXugeEUUJiJZ3dr0awqmNfPqysdXZL303e9+R5aqy6vYm3vhOAN1U8IeyX2wlIvLWAXmYOV7HSZWfR7Rpzri3n3GAbLYvwAysOr8+7/7ub3zzntS+5ZLtbYwN2cLU1OGJwS9dHew9qqmJyLWmzXeY4n1V1NtnRTzW1qsoanZzpw/bx3d3TY4+MDuDT6yxWVs83e0dzKne3q7BTAeGThu589fsJHRCbtz955YxV1d3W6hWuNsak+WTMo+/oqSlLGdmJjQPGpqbtGaBRzCkvBw/yEVcigguz2ls96DUT49M2srS6sCddhHvHdt2c6dOyfbVQep3XWC1cT4A6iE3Wgk/r4/eBLiSv5dWcrynIPtTuFl6P6QTY5PuH1yqcaef+GS9R3qSwUs/xwvaHgxATCAfwOa1ZfrbXF1xe7eG9S10pv07NkzUldhxQqwxbhwP1I41jdYd1e3lIV//3f/YJ9c+UxrtKWxwZOvtC4phsihIPrvqC+lF9T5j/dXT8vUX9xVubvqM06fVgHdtd57nBiBYsvw48dSagIg0xsK4IZ90HthlgSmTE9PS/nIXCQZZry4J6kOsyJPyVbWVtTTFZAItTagGXFIfUOjkmY2VfXRpHgEsBc9xqS4SP3JAvRN+022iFP1qriOioCu7wB713yhBpX2i/y3o7CWfeeA9z8oroldZv/esqfImwCEuBzFSUWrxFQIcoVKleIU5lMUKwVqSvXm54JUIsmV7fr16/bRBx9aR2urffOttwS0sP6xgq7a2dU5Jwu33R2bnJqw1Y1Fq69ttEO9h7UWpMJHFY8luIg8ZqfOnBZQWUGhiF2yXDic/EWxi+epolxtrchTi4sL1oizQ2OTq1+qqnSWci+AnJA+VtZWbeTJE5udm9e9AeZB9AColOKyoT6BRIAHftZqbmAvmFQ8bgfvZzoFFre99KJnAI3qycd5X1d24LbkvYGx3L17957G7tILz+saAK4fPHioM/6lly5rXnOu06sYJe+Z0yfd4WN1TWQPAGDWB6B5/+HD+pyHDx7aZ9euCczGqYK9BDUm40acwNqGuDlwdECfPT4xaafPnBKxBscMRbWJgMPeqt5qjQ1aZ4B3FKH5CvtJqSJTCwjun8K8SB3Ly7KfjH5/rHvyBMYwYjVIHVyP3/uat+DY3NLaZh8ndhJpJ/VCxm4vCvYb65DYllREFYlyZ0eKcsYVwJ89mtfz7KXM2dnRPhNqMmzjw26RQZKKKeU7/C77KgVnj+G9PQBF5zXNtZLINHJBSfEcZwv31yiQ220NAWRD4RSAJh8h1bFUSrW+71CURw1N0RLQKvXuZX3JIYJ+xHKpcJUQz4LcgMIy98gX4Kkrir03cxThnaC2m/ZMFMs76mXNeRT7tudkKFq2dOaEmjkUWuE6AiGBs4dnyFyDfMdzY9z5HEgWEIL5fe6DuSC1uwD/1Pd7FVcewOd6WUBzDYwDzxBgFwCWvT9AbO5NDhZJlqFWAOoB7W1emHM8V8YRQoBAgUTAEFDL+ybCBZ/LmazX17hrFYA5z9Htub0tgHrIZuBFvicTj7hVKnEL6n+fm/EVZ3jEBKEGVPuZQkC4p0Sah0uZwo57zVR3X1BDjddlAI1XxROZsqj8LebLhTNGgd3+6oSrLDM05pkVXK8FPP0O7kGi5w0pCJCNXFjF2W05Q2yurtjQrWt288r79torL9t/+p//k1XtbNm1zz6xqfFJm51dsMEHj21hpWI19U22sLZuy2tbZjV1tr65bb2Heqy7u91mZiZtZGzc1ta37fDRY/a97/+Zvfr664ncsaW4UgYeu+xLkHqc7DUxNa1CeUdHlyykpQwSaSCAEs48H0sPcxMALNDQR8xHLY1V5K3pz4h//SWFiKBYT0k1meJ5nZ3R8UgOcp7ck3c7KJe9R0oznnqfgwKFiEee8TO/6twxKPLK7M9s3hRqCPvADCexedsU1UoSoU4ADq8Vmdg/I8iP4RznsTXW7GFB7Pl+5BcAPJBHvF6QWpoIMEzgatjrFshtORDsvYWDpBOAJHfsZ42DwAeBh35+eN2HPFiEMWL5BHoGoUbxQiLdxvsq5k/7uFsTe3sfnyLkBNgCuxNegMR838lDkJncxlZgo/JsbpYclH0WspmDtTGW2kM05q66jfqdQPcUxwYI6yBe6p2dAOMMnI94MYHEbsGf1LoJbPZwOH+WAVQTkwWg6a48DmwG8dlzojTPkuOgx81+jREr5LVUz51ijxVhucZJPx7HsrQLfZhTkM3PIw9mTsU1uGUxLYIcZCd/IR7R6xNZLIhhcZbHs1VOnc41V2mTxzI2fi7obENBLBGB50UiF5OTi1S3ofiOL94rCGZ8Luejf+56amtQUKqrJ3E+R1UbIccSobVkM9Oz9tFHH9n48FS2/cQ2FHu7gMm0d7jLUa54P36q3156+bId6uvT/KTG9cEHH9ryHC5aZhcvnbPX33hFuTpncBAMGN+VlVW7efOm3fz8vu2i0o8kI+W0ES97OzHffHjPF1++ZC+//JK74OxiXb5pc/NzNjE2Zg8fPbLpyfmM/KzjKdUfquuomdVZU2OLlaqJOxxY39l0xTyxksfuqLM3rVLxZx+x+jO2v8K38/2Nz3z5lUsCgFtammxzy+2fGaO7d+/aRx99aPNzqzo71ispF8jLTQee5MW6ZLFerZ0utTjTawqOFXFxqkU01rn6N53F/AnxWXtPqply/8StKwver/qAQ/vLh+Erv6KYAe/Df/ecXfvfcG8c4nu6Tx/m96FDXXb58mU7ffq01L6zE6O2Nj9jxwb6ldttbaw71pDWmJMmvLUDa5tWbvx9cnrarl27YfeGZ20zua+wo4ZlfuTdxavb+doC+is//T/2F+6dvX/sd/P19T9zBP7VAHAKkJ/1AVkSVdjX9m5xX52h+S95jP9mAHAwPeOi9/S5cxtHbbjYpNQ3q/iBLSP2HxRhCIgAlFy5R4DmqqkoLqDApFBLwWFiYlLqV+916ypcP6XSCXAAKPmvB4CL4G9K52SF6v1bHTjcDwC7rViogAR2VdXYltTO3KcD11g9YzGrJKLKgYLWlk4VKBkbHc6qgXqB1dV4AODY+waykiwWnzHP9hQRIlmLiRLjFQlnirS8hlz8TR/fbF4mlG9/SWD//HvqiD9o13zmmxQA4Ayvzq8hWF/xmV48yeEzZ/x6f08lSgTqsk5M94WSLvrkSKFHYuSsNyVIAjj9d1VEEwhYJVuUovo6WP1K/xPrMj6DAhEq0VOnTtmjR4/t1s1r6XIpZrmNcmdnjxRrqCwgOIyMDKb+tcwxbCPbZUXJOiCAocjL17FjA1oPECP89+ttcnLaHj267z2Tqhxgpo82iQpFVIp3y/TRBvBNa0e9c2WrHkQKL1TJjh3rZSl0NxwMTdbaDtiSQNHfLe/5E2Gc72kRtXtk66Ax347PcYBeym3GLqltg/VYU1WyLVldo6R2RV5Yd+9SQE69WkWG2MFasdEa6OuSilKuzvR+fEwxFaL5LFn/+vpRP0/6ewEQ19Fj2QzLxLnZOdlJJ62FNZQbpAi9/PIl+4v/8DO78PxzblNbpidSrVWX+F23gEYBTOLwy3/8hRLMn/30pxq6UG57n7lCkl0AUPeAvz5a2Tj6PplX7aKYEeCR77OwG92+1JPSarFbSXbCYpJk58OPPrKJyQn7/ve+Z93dXba8vJQURG5lG9uBQJtEipCSJdl7iYFO4prsz7Pt44ADSEqm9Fo9wwMIUiS5JGC/+sUv7Te//Z3UGC1NzVKDjAwN2dzUuCwB1cOletfK9HrcWFfRgkIt4yx7ZQCBznY7fvKUdfb02OpqxUbHZ2zowYitipWNSrZBylDm8uWXLttr33jT7t4ZtKvXbkhlf/zECRWDsV0GMOZ5OnDhSbksLatqbGoK8sW6Cu0UvAGxUa2zXhjPrq4ua2putKpq7z2kvWZ7Wxbu2LEOPx4VEHvxwgW7dfu2CgAvvHAp9QHNFQHqcbS9I1BaRYgawEy3rfNexNWumtqgx6S/hiIPz2Zudt4eDg5ZU4ODJ4+Hh+3IwICdPH0iWWZ6ASIIVVwbkxVFJI+JOfMAW8XJSSmmAQMYb2zwm1u8X+fE+KQUW5BcsFrlPq9+etX+9m9/bo8ejVh9Xclqq01AjfpBpsJozFVXXLnKIJjy/Mn9LCwu6V4BhSjG84UlsEABqXdxCPH+Wcxx5vLAwBEpiAGMwp6UtT/8eNgGBwf1mvMXLlpnV4crfRKTnuQPy1wY5LC0+d32tnZra24T2KfPBpxbXVVPVqzHl1aWta+iMOZ7hQMoS+I9Wd9X/i6ceXlRfi/we/CxmMeCe4q5heJ7dsQWyVz71uWBsd8+4Dne3/fP9C+v3hWKyf7v2LM1lmm/yNQ1nKXJbQPgiO/PzczY3/385/bffvXf7Uhvr/3ZD78v0sf1a9dsaX5BLQOWFhYFYG5UVm1hYVYF2/7DRzQPIelUKhtWLYu9IPLs2qlzZ+zEyRNK5PkF7V30Ck1FSOYV+x9zDwLH+BjKB4gl2zaFbfTamnr/NjS6DTHkKm6Zwj9/Mu+wLgYEBuyU2n6XPpFugRhWblJl7uxmNrd8LsAVr3fCBi0ZXFXKpGF+427DswMcQ12JJS5fT8bHbGxsQuv6lVdeEljL9X9y5RP1QKbYMTUNIW1JBDA+h32I96BoyHU2NTcb9vqoIg/19urznzwZs9HRJ1ZV5YVj1MGQITq7O0VEwWq7EbVEQ4PW4ieffmZTM9P2+uuv2dHjx6Uk4PxkDbHmAe94LXbTgM+sJS+2euFboH0ddsbengKFAdfBz1EpqcesbB6xfV8V4ObgmRdGw+6ZZ6tCHaQ2SCo8E7kFuHNQWN4Rwwlc3KTQtyGwlLyCz2Tc+Tyer9R9anFBDO8FNMaYMVO/ceICVLLJnYWHxLNgL+M5a99Vf/p6Vx5vY6PpMY2K88n1Q3u2CAllxXGA8nxxzzxPivpBxuEeOW+ZQ5ojgMg6z5MFtvb+eqtH2VtVpeesfrh1dQJ0VcivrhEwzXuGRXMUxPk39xpFVo0TRW169ibrZe59cQkA2O+PLwgU3G8AwRBsRHzEOWJlJVO4CfxP9prs2xAPGNfow8gZxhf7QVifhorYY08v1POlwnFSk0esw70zH2R/adi8Qxom/vKipZ+TDlKEojjri8yZqcK7g++A9dS4uRfvG++FX4rUrFfGkfMUMCDAAT5fIIWsTVH2oKZxS3qp1tPZKctNlM51tGVIVpYCbd2CMQfOfIPOipnq7e1zMf3E+0KGwi4DQxy0ke2qvgqtmLLv+F++igV0HBMeowe0x3ddCfn0V4DAKRfd/wKl5vGz4hsoWlXGQQwHhcq2N21pds7mZ6dsa33NttYrVrW7ZdVbFZt68tBOHB2wH/34R9ZYX7bB+3dsdGTMFhaWbWJmwWbml21hdd1GJ6Zsfqli1aV6WTl2drZbS2OdrKUZma3damtsbbeunj47deqMXbhwXiQQYp6tzXW1Apqfm8+e5607d81KZTtz4aJU+JsCgMlVfKQFIiWid4DZMoAuAMABDWeExzQM2b+z55Sf+EUQK/LcPPfeS8KO9z/o6eTPMwf7sxwj5fCaNV+QyAfBs0hM0Fz1GZuAG1f7Okjh8/BpADi/wlD/BpCh2ZAAQvKFUGhy796XOd1lEpcG0OFAppMYY2/TvhFxSPS6TfbNyjMTWOx9Qx1U9JYNPuoZoSORa528Fopezp4qnSWKC5LThZ/3qbVKoaWZF29i7XnrH/XrzcDHfE2o3pXafEXLhNgf4r1DnunX7fcd+wNjIQty1TTcPUKEmNRX22eN73mh1tXeISTc9+JQ2XJGB3jJuHCfnO88oyDS87m8v7tapXy2AAAHMA7Ipbir0Le4+Hz5cO7bXXdijABZPS8QaKj+pg58xhkSpIE4M3NiP7mv7/3a91J/du4xrlNjlfr/+r27WjvbP5PyOl4f8S2vZfw8XqCGgouFxx2ci3JUS85viit17W4D7ee/fwbxQZ1ITD4/nCTnjiNhxe3j68SUIBDxDMnnOYf5fOYhblbuMOFtMniN+hMrL3RHE8VEyl35Pue1EyNxpbp9+5Zd++Rz20L9mloBZdt2GNynsfR838e1+3CrvfD8JTvc359ZhnNOYil99dpN217bsZe/8aI99/z5RMDwXF2ErZ1dGx0ZtY+vfGJzk8tWXVIxTq2u47lFXpact/102zXr6G2zt97EuaxbpGTI19PTU9q315aJpbzVk4C6pFyuqa+2uoZaa25q0Rjw+MmreV78yTgQbxGj8rtrlVVbWlrVGiqq+J+9x0ZNMcZn11559UX75rfeEACMApjnMTs7Y1c+uWL37j2gX6yRpmxven3B/4v9s/h+OfEh4qKY6zG/FRelPK0IFGuHrnInnsZm1L+eo6qOmfY3qcpTfXZgjgAAIABJREFULZD3pz64Mk9dPh0KX1bk/aKD5wt/tq8ynU+tvb+1J+54+mLkUpbyjO5ucvVW6+vrs0uXLllHe5stTk/YzPioHertSf2Y11NP9ZxA77nYtoitiDio5T0ZG7cPP7pqsyvE396+i3Pdw5k8losxVpT0NQD8B8+GP7Zf/BoA/mN7Yn/g9VZZzRdvgQcV2vYVub90suzLjfZ+4P9PAHAW5T8NIXrsnwLmjJUXoWiytVLg5SoZDjeAS4J7FL5trZ1Zb9L8oHd7zupqGN70uKDHEra1DbLdJLhA8bixvuqQbzq0QgGYM1z3nR9ZAvqsCbDXMvrpV3FAOysvgp8Af72AQuHPrz2C7HicefruNlLRtzcUv/wu3/OD3AGbcm2DklK3Hkk9S9Q/DHYSSjZXJ7piWCG9X3KWxRVnz0EW43uBXFcbpd95JgCcPiIG5wvUvweNcj69C3LH7L2+4LkUuHBee05rIbGi4zD28cjfO5uxAcKnC2CMCYa8l6YDU7InSsxjL2Z7IseXFASyDIHpWRLgh/qMot3qypJ3e4qeh6k4owAsPRlA48OHDwswoSB6+9bnqcgXvT1qrL29R/Ob90Wl9OjRPd0LlsJ8NTV1Wk9PrwqOKIBRCROYDhztV2GYZBEGJsXQsfEJFXWlallDubvoNoBaV1gUtikRqazPJ8A3sZSzHknJOrmaAl0AuDH/fQ5nXzyLBAhnUy9bawEY5AWp3GbaVV1OYqAvUJMKvRtbFH+d8etKMvqz+vf43FI1BVzvu+ZrAeXyhvrz9vX06noZYzFqpb7iWUOqSD3/YJImgNR7oKJg8j5wdU31Co6Dgby6vCpCgNjHVq3CPwH0xefP25vffMN6+vqkzG5sbrHWtk79t6v17aoQErx/+OUv1Uf2Jz/5iYpEAuVI5tSn1W1LfdlSgPB1ni+JmEHpO3sUAftKR1Le+Xt5wh9Jb1JeKOf0vswkiSTTV658IgD47e+9LQtQ1JyuyHa2trPqnW2vvo4om1I/2+gz5QUUJ1b4+jv4CwCVdeYFTEbT16qSltS3qra6Rn0gf/EP/yAFcDNKz+4eayjX2sPBezYxMizlL1eGUqSO3jUUaVNCir04VpkoAavLtVbDPAEEB6ytrrep6QVbWFq27V231sQCFrDj+z/4gV164bJ98OEVu379lh0/cVxkDYgiqPmZJzzncl2DrJGxOqa0X1fXIAtnLF8BXCJB5zoAPxjn/sN96n0ka8lat4pmHEm46BV6585dnXGHD/Xb2MS4QEZ62gE4MF8oaHmC6n3qSPQBPRk2gAZGAyIV18F/3kex1RWxiQQwOTFljx4+tI62Dn3Wvfv3BNLQ3xMANwtTkiIA1WtlbVVgKyAY+99nn121cl29vf6N1214ZMQ+/exT6+rssIGBo9p7sL7m2Q8MHFPyBQni888/t/fe+1Akr3KpyjbXV/VZ9Fpln1MhDOJJUl9w/dyTCk/quegKNdYdYDQFKFnsLixob2hsahD4HoUyVG0o2Zm3rDPmqls6t+ksBYBgjjNmZ86cVu9hxhnbslAXs69OTIyr3zDvc/bcOTt27JiVa7BPrRJAguXt/cFBG5uYsIYmfrdsA8eO2sDRowIjmdNZz+yIGDIAOPbTohInV6TEXnBQsFksTAbg6ud2Ag2etQafAQLH72b123ReBcPLa7h+JUV6WQBk/roiGB2FRQAZX99RyNFJSmGJghg93mpq7OHgA/vbv/0bu3njltXXlu047OzGRttAVYhFnfpk19r62qrNzkzb7MyUzjQskNlDKGxRtNnc9rEsoeysqrIz588lANgL9Tn5x8kFfAPlL/byWJgzJ+QWAXCDs8r2ltaHrHxl31dnjc30t3UCD/cgYsLCvMBiLJ4B8wCZXD1DEbesmBXlOK+DyAfphDcJhQh21ACsZ8+eFYGLefxk9Inh1sAZhxL37NnTIj1OTkHyWtW+denSc94ve3XNhoYe6Lovv/Sizj2KYNNT0wLrLlw8n30WZBbArZVl3C1WpB6G4MTvcD3YP2OpjpU0DidtHe0iOrBGKfouL6/IrQD77EePhu3Nt75h3/vB9w07efZ29kUH3GHRb2fWzvyuZnwiWFCcpNgWxE4vrnIe0hOuNitgMnY8l7nZWU0cB0odZPQesMnKf9cUD4UKm/XPvaJgQO2KCwegaX1dg1j9jDF7JIXlxYUF3TvXAqGA62ReSDVdqVhPT4/19fZqLau/YSpGMyYQQwD7IL3wpR7I6klu+v04K4lTpODFUrsZAgtkoOrs90L9ymtQTFNwE5kpxTdZbKBzliKXj8HS8rKDnolQwB4p0FF9oJ1g4OCpg8eec+EkU6d/O1jsMZQAllLJLb23NnUGBcjKvbpiHst+gFC3MeZ6eW6s4/h3KH+DzCPgk3Use/WmDIzQ6+S+4sRKvrw/IyCzq3mlkEu9Htlf1cNxY11ry9VwFDTL+XjvorItqZ2Dq5OdIECcJUeL1Dsyj05cscfz8F7KGyIzsOa5MWwhmaeMn9S+5qovqULTgcm9E4Or/3NSYUsNjNNLsgaXmlhqP+8BncV2Bct+jX9SC+8Bd9O56Huo76gOyHh8FjlzkXiT0CyPxQr1hzhPwu7QryNXAO8H9vLfj/yykNfuq2ukSK4A8u6LAaWMTbFe+lGcLeqyK2bdlm2srdj0+JhNjg7b2vKSYoZawCkBw+tWU7VpZ0+dkgq4qmrHHo88FPl15MmETUzN29Lals0trdrD4Sc2OT1v6xsQRDettrbaGksl62pts+aWVqupa7CO7j5raGqxI0cG7Nvf/pbcPRYXZq2+XGtrq8t288YNkW96+/rsk8+uWmXH7LmXXrHmtnbbIrdTX9jUAzBZkOsJ6cYKCmAPuz0vTeOQB1zZU4gjd9/AFWZrAZjUd7NjN/5ScFsrjnH6+95aRF7UL1QBoqxx4DXojgIAKjz/PAvxnDn2qwCADyS+xfUV1LYxHf1HCbyUI5Mr86TP0hj4te+fr1JxQmLaADCkPZJbuitPIR/aST1Wk7uRAODMbjlX5cezcXDZCV8iq0oB7KOYkUOSGpS8hkXP9TnZzEm6Ph5phJI6XETngltT5JqZQrWwrl097NfPnzE2sZ8Qs7IfCPROVqYZgJml7cl5LtknE0MHKBt/RvznvVKrvRXAljtrFMkofF8EH8DNpFiWerWwlwVhR0BvcsLxvNTrZg5SuZI55hP3FWcVj82BXs9VHeANdyInusS+JsBmCwcLVwl7zO17pfb+BADzHsQZcZ+eb3oPZT+fXHWsczIUynF9iTSg65MTl1+L9jNdI7mht56K58T7CFBUmxMnEHHd1JgcvN7Ue7nbBDmsz+m4ljjjBWjt7AiMo07C8+Bz5C6yvu7xYDq/+ZmrEj3/j3YUIlQlu9v4DAfK8hZCnGljo0/s/fc/sMqSu8VFIp+fIbnFfIDuDa21sjgmV+b1IqklV7WJ8Ql7//cf2trCpr3xnVfs5KkTisWC+I7ymVgMQcTg0AObnVm23U1vqaNxTj27i3udlnRaBdzD2QunVTPDyQ7rauLFJ6MTtlFxYQLjUVtfY9sbXt8qNbpjXlNjsxw9GDtcQESSkMV5tTXUN4p4Tr1jZXXJFueXbUM2yM/cmgs/yOemn8m79uprl1Ov4noXZFRX2f379+yDD96z+Xl6PzNu5E0J4E3gt5+Pe+u2Tp7Ie0VHnMVLQ32ufSIdCUGw0XPHtaauVjmz2ASyv3fXKv08KcL1XjXVtji/YMvztLzLtp2vMgB/wGsC5P4qv3pQVuy/J9ewaq/xdXa2yD2MNkEvvPii9XZ328LslE2MPrbuznaRvqn1eh7rBCDmB3sS580mBA16VNc1iJD74Uef2t0HI1nl348/r48FYF/cJ78GgL/Ks/zTeM2XYnp/Grf59V18GQBcTLY0WmmT2LuD7ud7fvG47t3uvhwA3gv5fbVntgdiOPANCtf8DJA7I+0UQK9Q/zlRxpWw1dVum7W1BeOeRL7OrZ+zBJeD2i1tpDysdsszLxaVpYqgJ+fY2LhVKljgklBT4HO2aHYd6daj8HTwSOxfuvsB4H2jrwgg/vN3LALAjp9yLwAlfi15uAK44wUNfkcBaJZMOUDuloleVFHfUtnvtmWsQlc+OjOSQGdray3ZJIUCmvf0HjkRBOcD4snQPn6B30Qq4haLvbrA9OIiaJsIZnuHM2oT+0DaIp248JLik0mDeMDT2aM28kIWAB9gQQTfOrzTG4fKIpK34nPP52G19yEVCxKmqasZ6CPq956DkQ7opx4RzNtS2ba3KDYn9n9to7W3tykZWltbsqbmdhWC19e9h0kUvnV5suFr1dwFAKawhOUN6llUFZFLA/C6wrdRxdbh4UE9nJrqOs2n5uZuFSQZh46ONpuenlUSgAIYW8alxSXr6+tVkQl1MMqZ3p4eFTTHJx5kpAUKaL29AxrHmZnxxDb0BCoStJoaHxu3NqJnsquDPf121X1MHhUlqzDnjZ0kArroV5LmZGLI15a8X59b6qCUxQ60Wn2NSWJQwCjpjx6RKIFQnGwRLGOt6v1vlECmkIy1hDr39OmTup8HQw+sIot4D3wD6K2tKotJLosxkS5SUZU1SSE6KYGdWekqkjBlZ9xR99DT9fyFM/bKa69YZ3e39rX6hiY7fGTAOruwQOJbNa6Kqq21X/7qH2Wh+JMf/0SAlFuUefDooLwzMRk1B1k9WVXCCPiaxjUKAAHO+vPJVXcBrgZg6L2EHIxivLTv7HgvJF7DPPn44ysCu773vbdlxUgBOj5bxUUlHJ70Bqgsi8lU5M9Zpg4+52Dufja93yO/p76pSUXrO2QqfvKcV+glu2yffPSx/fM//0b2WIf7+mx9bc2mJ8ZsfXXJNtbXBE5Wq2fwrno5Y1NMERFeAkANdqfYvtbRz7OlxZpb2+zQ4aPW2X1IxZuV1WUpv9YqFJRr7Oy5C3bs+Am7P/jQxscmrKu7R8pO7ynmTG+WB3VcVKEzM7O6btbq+vqmrS7TF9dZzROTk1Ld9fX1SImFIg8rVgBCioZiuKcCx+rKmo0+GbWhoUda8/QVv/zSS/rTE8jEdhcAvG7lMkQRt552GzeIEVU29mTcPrt61WZm5mxgoN9ee/VVqZi9KFQt9dSDwYeyiPUtf9eOHj1qx04c9XpxrKPEzr97+44KoMxJlIUXzp+ze/cf2IMHDzR+XNvC4qKAKUBXwC32GX7h9KlTskh+/GjUxsYnbXpmTvlmbTXFObe76u/v03zzQoL3BWPuP3r4SGuXMxRFPffCz06cOGqnTp0UsDUzNW3zC4vaO0jYvWizI6LLqVMn7Nix4+oD/OTJuBfkUkEHuy++UDiSAMoSGsCguUl23uznrG/sSSlSHO4/rHtDAagi/ob3sASUYw1tyQmhyppamq2rp1sqbpSSWJX5mna7tyy0KThn5OsmQFJ/L++r7ftntrY90PDjOEKSvdXcLw/0UmD0RcVeT2bzmCcvsKbrKezwnvS6qtanjp/R/JUCo1RyCayKfUsvS9cNkMaaHRketb/567+2Dz/4SErQMkW76ioRPyjCAAb39x+Wcm5+bsYeDg1qrrmC1K1fIRugylrh/KVva0OjvXD5BTt+6qQKlay5ICyFvSTnOGcmaliKy5xHrFXan3mtNz0LFQVRNS6rFxRrHQto1t3S0qKVywBOTTrXT50+JXDIC3E4WmDtB/HIbPjxiN28eUMAID+LHtqffnpVSvU33njdVlbWbH5uzoaHR7Xv87W8tGzPX7qoaxgbe6L9mXE+duyo1gqEidYWB7xO0e93Y0P9lHEQAXQbOHJE18c5tLZekZIT0HdkeMTGxsekau/p6ZLSFZIKcxgCmSx7UWjPz8stYGZmRlZ99My9+NxFL5xtb9n3/+wH1tPbq3vcUE9eL6Bil531OYW0hY1zOq9FPJPiF1cSVwwB6jP+FGXCblE981B+pmK0iHfqo+oF5yhGsxZZxxRTRfYgR0gKIuJlbKU5u2gJAJQEcMr9cV7h2MAXv4OziqyfU19f9hWAP0gj3JfHd662wbaZs5x1QCwuhU9SbgXYyJxyt49dqdqZc1wLDhFOJGDvzscglKrMGd4/FNKA9XwuwGK4dwBu61rUw88JguqpS9wCSJn6zQpcUPEckqMrgARa8vxSv+korvPcmfy8L/eiQn+2t65ZYxNqWwe8VYSkb1xSrzJfM6C3mXGu8mecrKr5DAq1OFgE6C678JpqOUExzgHGsJdHQU77iohATtb09gCpX/H6huZGKJFlxV7y4jj/cX8xvyBQKQ6iP6wIn1hlYgm75QrukoPYUmSh5CI+y0R1edsYuehgEag+jH6eqFVD7DFRGCz0ZhbZYJPcL6xbzZ8PPfiS9TRggWw+k713FLql9En2pEWyXDG/cKAqt8vdAyD7QZKdJ57W5T07/VQptk7KjxKvZ3guIyAt/V8UP/dmz19iAZ2Olfgdf2+AX4YF+dO2NdbVyiFkZWFeQHBdTZV69xHj2Takj4o1NtTJwrGpsd5mpydsbIIYY8Lu339gj0fGbXV9xypbu7ZS2bAdI4aGYGlqG1KLEt0g31VbTbneausbrbOrxy5cvGgXzp+3tdUVkQxPnTiuz3n3t+9YR2e74sL3P/jQFiqb9uq3v2M9hw97D2CcJfhTjjsFElYac/rF5mdenJORVH+1OtCe476Qv+en9H4nkAPet/Cgcvg0vUMhz45YPOLDFChmIUfEB0XgdQ8I60GBRwkFFVqafE6SLhJYU4yTxzr+c7cx9ZqRxi+Bf8QH0QO4eI1Rd4s4NlxxApDlPSBIyT46xWWy9lUvW7fhDXtcfh5gru+b+X9clztJOZGVL7XkSra/Ea8p14z7LI4DYGaygo5YyVWrqDkBC13hynJztaHvqVyDO4Q4QBg93gNwcNAWUpDbETP4AUJnlrAiWnq7BSmPi+SQdK0AqXxl5KPUP1b94NOzDWezAEvZ/9XeIPVB95zFQVGRwQI8T+5/itnleuDqbN8/XeEb+5a3vnFwNey9A7Dl93luxOOc+QHw6xknK+4A3UNNy/fVAgtic7JaduKp5x1yyaIVQiIN8DqIRox5PMcgOzv5xs9P/lRck+6Tf9OKiPyCe19Z9XObn0M05uzyM8771LprRJWIjqEwFjluMydNKcawXQeAd7Yz9yfOw5wcQMwVdSm3Cc9I20n162B4aosl0UOym4ZwrxYQ2zY5MWG/f/9DW57F2SjHyvfkJOxzCSwjfjr//Cl77rkL1treklw8ciU4sdVHH35q4yMz9uqbz4vkuL2L48q6Ygvmonoa4wBTqdjI6Kgtz3i7kFg+OiUKuhSft/495ktLe6P19vbZkSNHrK21xYYePLBbN+7qftj3aQdSqquxrU0HRavK1daEO01TixzxWC98vteVIIsBIlbLWWh5eVFqUH6e20/nhNb8pNz7t1wc4XXY115/yd548zVraMD9w9fHnTu37d333rWVZdp34GKWAOCdBMprEKJ+Fu/vZ2assahRak0k+3EeTuTTsR/F6/WaWtqz1Ls0OpFxHe0n5/H5EXXAlaVlW11McXw6Q4rbdxHvKBLR8pnjJ0r+tbee/qzxy+52H8ksr5enV+wrKnv9iRrajjU11Nmhwz2qBVy8eNHaW1ttZmrcJkaHrbenW/k/tVd3Q8lPE6a3prhq7dhk19ji4opcj658diMndeuAitJ5yvcL5/PXAPCXPd0/nZ/vR5H+dO7s6zvZMwJfCQB+ihlbfItctbh3Y/yqA/3FAPBeAK9QNCy+fXZ9T79XpgZ5xuV4cf9ZCUZWYcx/ez/gGBtrtYNLfpgBtBD8yQRK3/W/u62yH2xeVCPoaW1pU9GdpG92dsL7jopVmOxn99G0ikBgHJ7+GZ7c7v16GgDen7D4lh8qvbDi8mvVHSVr511LCpgq7w3lheCwVonANXqHeL9j7nVjk76+KUA3+nk1pYRgS8CfCp+lGi9GbaIWiP6JyeYkAeHZde8R2j5LdVsoC+9L0PYugL0M7v3He4D8fq/BFvcIzs/qAz7fp0F67j5ni4ELP+CQ7ujokbqVAuaTJ4/duijDrv0NDuyblUBH/7kXYynEQBzwwgxJk/dEi8AteuA6e45Av05FIVjhW5sVtxKqwXKnXUoaCnvHT56U9czU1JgCyGCGxVyrq8OasMGOHzuuZAB7UUCkzc2cYdfS0i0LZyyhKUZxn5ubqOEA8WAudquvJskC9orz8957+PiJozYxgepnRqATwN/U5JTNzs5L3cf1zmJlvI3dJO9XtqNHT+jex8efJNJCsqSSZTQqCHoBVlmlspDGxoFEajEibLhxjK4LQFdAWAXbFLe98/nn/ynJqkEd4+onCnWMvQp3FFwTe1cWNImNm3YHJXl8DwAYgCcKtBSj13AAUN/skpVL9OdE9eg94vhM7pkennovrQteS58TSkBVVqe+wzu2LYi12rYNezifJ0Eq8Xv0Dsa1NWWBRc3NjXbs+BF74cUXrPdQn/pPtrZ3WP/AMWtubjOrcnIB70ZA/d9//c82vzAvBTCABsqlVP/SdYYtcoBVXC97XfQZcvDaCyEqEAgoduaynklSqAfpA6UYFqCHD/UJ/CSg915GJH7YL7oahYL7u++9J2Dhhz/8odScqLWCdRzFAx8/VGuJ+ZwY0XvAorAkzDI3fwYB/gQbW9cuNYwDLFkPqu0dezA0ZA+Hhqy1uVmWrB/8/kPb3ty2hrqybWN/vLOhpyTyy8a6ACIKhVvrGwKIZJumPtbbUqTVNzbZiy9ftucuPW+H+49Ya0eXUR9BNccRw5nCOJKE1lA4luJsw9YrG1rvsOv1nKodhFhcXLb5+SUBtVIXicmPYhnrce8lzZx++PCxXn/69AkV5+nRidX0+QsXpEBT39jUM1CAzeKSTU7OyHYItfCRgWOpz6VnGGKlwijfpG9xtTU3NabCgxehSLQ/+fSqSFH0Lua1J08ds+efez4x2z2pBNjE7hWgDBb0kSP9UsY6yYPP8bMES+urn123yfFxgRUXLpyzyy+8qOd//fObNnh/yK2Qq0zAGIA0ST1KHED3Fy49L6vV//7P72ldSbGMbHtn3TbXUEHW29Gj/QJdMnBQ1n0bNjT00O7dvZXaI1TZsRNnvFCwtqaxYV8ESGD8YY4vr6yqgE+hlvvG5ha7J4oo2k9qYJmv2+L8osBb7oF1hVqTYjvJcvRb1V5TUyUgiX0zXAbY29TzsbZBcwewgjl15OiAdff2SAEsUkMq0AE4ese3fWcfOXeyqOL6WSpBmtDYp6KGb7j+P1mEEoedb7tp3Uf84a+NotaeM3v/Pwrn+54ichRdCpWXIoFPF5LiPz+fvXCp55dY6Q5gUav3YlTsWTovIezwjLc2VGzV3rW7ayOPR+ydd35rv3/vAzHOm+iVzWcpE9+Rarujs82JQZU1qYB5jg7wbGmdtWPz3dRsY5MTNjk9a60dHfbWN9+ycxfOZ71pWafBnmegmVOcDyiAsWNjbwXo29lyO+I1neuAkd4LG7B4fX3VGps7tKYpFq4szdp3vvu2vfLaq1r3YWunOGLX7xkQmHEA6P74o4+kCODZA7pC1vrwwytSHKICBgTlew8ePFLRib19aXHZLj53Qb8zMjoigJgz88yZM+r1tr5W0VgwV5n3/IznwD1QNCRGULGvutqmZ2dtcmpK781rsaYHfEbhimOAlI9m+p25hXkHi+fn9dlhQ33//qDOPJ1RdbX27e9+x5paWry3fF05sxqkZzHriefDFzEJ65D38n61vg9TaJVtslSfNYpn1Z8vqbtZ01Hw5dzaVMHOFUysUylrU7/dOKdivsmGutldBiCq8BxwbAAwpsBHHM3eQXwlgFRuIt4Pl2tyu3cAUe8bL/eBjQ2NE0XesH6UlWE6HyHa+HmLmhn1NDEAvUM7FHeu0EtX/QiD9OLr3vcaX8Pcm1vWe197wEFXM/vZrAL79o5+R/GLyGq+miFP8ewhsnDGMH+Z11U1nLXeR5f31JknFWm1zc7MqMUBZ56eBTbNu7sq0jJOxF6sD/ZxKd9R3SfgmrUgEJqeclalz+bauT/iYVTRAMvaj4ntkhpWsQOq6gTSsqe7W82a3G/4PO+xm5xUkqNCTbLLFLEvKd+09mprrbnZezSrII+qJoAE1MXJUpyxcwvwWu2uIhmKpLGr17iLCVanFJCdmOD9GAGrPYZyMB7SX8MeQCuIPtwbgLMcKOp9bQooKZcylaCD54ngB0DBPE73lG3Zqf9pFFplJr4/By/k2EXgVydCioPdQjq5tKT8PwfNUq/hdNJEsTiuIc+TEzOG/rzZ+VQ8XOK8OyjHy/PseO5OkjXbBYzf3LSWxgY7cfSIdbW1GE8DdxfAYAg5KIN31Rubnn07VibOWl+zyYlRm5h8orxnZm7RVtY2bNtqBOw2tUDmarTaWuYzz8BVdvCjKRDPLy7byJNxW9/YslOnTtuZ06dtZmrSPv3oAzt14pgd6umx37/3roh4nCMffnTFZlYrdun1N9VSZAMAieuPPsDKU2v8mEzD4r1/UQqn/FpqxnSmf2Gd6OAT/Klx31dP99x23+8mwF95TeHv2QsLAHCWnxdB4SIR+6m3DjA7bjjP92IvTiGQK6KTcrL4NnvrK14ziHPa+4zGeyebYWIH5Wj+s3itgNUab1uj2KrQJkfqVAGjHuQwp0UAEpDnbhIBoEX9QblJWpcB9srBR9bMrhiMNaZcLSkGtX+nGRDrMc4jriEUplHjiNsLME/AqO4rxYcpJ5YFcAJZM6AyvZZnyRlDXiXAMdpPxfpX3sb5FtbOqV6Scja1tEnCAmJwrpszjj/Zlxyg9V7EAnqTowrvx/khFytIvBCeU2sa3UMin0bbje0tdzFyJy8HgRmHICTn3/M9meeWgcFB4hbRKBFS9hFfInRlLJSbyZXKV2S4swkEpy9yUknyXu4m4a4lASwDSEK2C3VFHnkJAAAgAElEQVQt98OerntK161nteukbb4gRlOXaW1uUR5N+wqRp5PbjcjeiRgEIJ3Nu6xVnpN9eQacO5zVGsc0n73OmRNDPb+p8vYo6leOQ4f/Dq9jXgbgHLxSB95RnDpBk+fs17grYu3v3//AZsbnHQDWBp0Az33lXT7r7MWTyg2phwh05v9SHgMZmlzro48+s7s3huzISdzrupXj4jKyurasvZe51N7SrucxPjEnu2jlvFsONKfW3w4CO0fWz009e7OWjgZ76fJlO3TosE1NT9pHH1+xlYWK8nudpzVVct0SYAzxoFxjjZwPDU3KDb2HNs4htVZWixEnUkxPTtrysj8/vhwoLDi1ZWr8fZuij36qL/svv/nWq/bGG69ZXT1xolvHQ/r+4IMPbHR0Sjl9Rfft+xfOWb6P5/FBDvrm+17xkwMAVp6leNBrNQ6UeywgZ6JaVK3eKkuEY7mOeE2JdcxaiFYZlZU1o2+6WuekOR9xZnx2HGM5wfYgmXR2Ih40WM/8XvE80tadDre4Hx9n//Vo1ReEa/az/sM99tLLL9nJkycVA09NjNn8zLQNUPdobxWhPp5HtOXQXg9xWTmBO3xMTkzb7z/4yO4PPdJnuYjIryj733D4SOf/1wDwv+hR/1G/+GsA+I/68X31i/83A4Cz3dM3+a/+9RUB4P3Fw2d+3t73y7azZxB1Ivk88KozRKNwNwcoTgFr9J8YfgnM2HLQ0w8prFJc1csX4C9ABcE3fRmwacOyi+IdBbHtrTUdZLli8eCLj8ApNu08mSqO/5cBwMUqbH7QhwpYh4EUqihKDwCAk0Uzal9nLlI0RqFFMuKsdWfme5Ac4KMnTiQAtSoKUUiRAgmrXFkPRzLiUY+DXTkA68xxfy57RicdYnu/94yHr9sNNnj+jIujpyBAxc+kzCz0FQ4AeH/em31a+kuw+4LFySc1NbXZ2TNnrLevRwXbq9ev2caGK2FU5IhAJxUVvEIeNfQsHROby79IVrxHJkE4wCjj5YCO95nz4jUMUAL+sixWKe5tbADY+mubWzrcgnJnRz2kUMCNDD/Mit/ZKKlYRp/KFjt29JjUNrwWAGNlZc7BsOoaa2vrkprJbfSq1JtwaWkqBZRYYbbKspQCG8VFinMkCocO9apAjXVpZ0eHwB3UeYCAFA+xdeR3AFAXFxf0iChsYDn55IkHNTDlYw3S75fiMNeBWqhSWfW1mhTRYTXOfGxualUxtKGxSe+Duoak0RUz3hsHVY7b7jR471T1K6WwythjweN9Sr0nkTNrKQiTUAJAEahjYUshFqCHIh1qZ4p+9PxT0CpL45KK13zGiRPHpKR68PBhUmNjD+XFA/r/dja3y/KN61teXbHJ2Rlb21qxKrH+kvrbF7TWJ8UdkgQUgRRC+/q6rX+gX/bBBIs9vYfs5Mmz1oVFdz0K1Fqt9nJ9nf3uvXf1vH/8ox9JrUVymXYPTVLZXCWKhM9BT7oiIXZ1iTM0ZRclyyBna+sSxRRHGeOKrYcPHml86YGJ7WL0ZuJNSC6C2cy++uvf/NqePHliP/vZT/XMKdgHMCtLndTDUIXmLU/wVDAoUezy/dCLSw5WSt0chYWk7pQVdvTljiwuAcEBYA/eH7S///nf6dqxPAXwmxyftDbUu42NVg9ZY2NN/XjZYwGPKA6i3ifoF3OXInfaP1EA9/b1CnQ9evyYrnlpeU3qbNYOwEADdt9VWE9uykJKRG6p2UuyFK1v8F7QFLwpSvOzJtRK6v3r/d8ELqys2dLCkgq+jJPbp6Gw9v18ZnrKlWAiNUEcaVMSxtnGfGdPW1tbF7kAG3LN+zK2y5AAXGXEuLPn1ZSqZMvshfIl38M2t+zu3UH1uTtx4rjdvHlH13fp+YsqgoYCGECHBJy1goq1tbVZwA5JMv/Jvmx7y27duiug6eL5MyqaomamzxLnLkkx6445fO/efSnVLl44q/3m3r0hzbvTZ07Z+vqWFMMjTyZtZbVijfW1Vq7Zse31FWtuarBjx47os4OHxRzm3BscHLLPr12zHXqTV9fambNnte8+HPw8xQPN9sqrr+m+r1793NYry1YqN4rVy74DmEFrhL6+ATtz5pQSXFTW7BdYfUkFUKpRQlhXh9uAs/y5jpGRUe3nR4726z5Ys7zv+QvnBZy1NLcJyOk/0m9//qMfWV1jgwND9HjdWJd1vEDQ6MuWyC85J4KYJxjtjuQKAE6gsHrSpj7TrCwBYbgSpDWeY7f7gOG0EsOarhCBHfDXZ5/vGcM6nfXxyx4r5QqvIgAc6hxXAKdeloBeCWDhmUYRzXvoeWECa+fHDx/Zu+++aw8Gh2x6csoqq6vq7y1QIPXMlLqEYoUKLvyen/msNUA9CkGciRAZmNuA7xA5ACkP9fe7jXrqG8d1AH46mIP6c1mK9ju37+pcxAK/p6tLSgj2IYAD9gl+D5AYJsjRY8fVOxpwDPvmb3/nLXvrzTdteWVZBS/AMO+jxR4ecECVPX782G7dvGkN9bW2tLho7R3tAnt/97v30/lbI7D7xcsvKC7gCQMwzc3N28kTxzVnZ2dm9TmsU9k1t7VLRS2FQipqMn8pBmLHDAmM1hDcL3ZoDZzBzU0iowj0DdW7emdvCrBD7Ts8OiIXA5TOl196wb79nW9LHcw+8/nnN+zevXuKDV68/KIdOtJvs4DSpRrr7OpMcfuuNTe7hTBFUNaYnChSn0F3EEB1TZHQ7Ye5JxR49FyDUBNnCCQcB4y9X3BYQrIoiH1cdcs+6spW4owoVkWPQuaSQABZS9ZqjbOfk1NQAIVQIAAu9Tjk+ii+Njc35738BGZ7nMj+T6FboHeyNg7gIBSpuJngHBBnOMuHswp7cc5JFeFSSw4mQCgvol+z7KxTMTfiXBXKt7a8d16KD0I9xfnnxERX90TfQc6JsNOEfIEdLvdKPKj729iQxXaAhXx+KNgZV0Bw2YVXIE25CpQxY07FvXItao0hNwzG0mMTiElcH/s8BWGpcINQl4h+3Cfn8Z73FMDshXa1/EgKO/ZJATBS99BPF6AaZxJ6R3tOKavGFA9wtoYlJ7/jmDN9ERuyvsE8Pz5fZBwpjH0uOQiMoh3nDyfyufLc9y9+h/fxQM5BZblyYL0p8NcBYJ47eyGxgN5DrQ3yFhuh9PN8Ly/uB2gU8ZXcFA4kLQeZOf/zWfu/dqOngMeU0xXqEMXX5GqmrwIAP6uWkQOFkICIMXTucc/YjTc22aljR623q8OqvBmievVi+6z/EuEI4JbnojNBLR5WbWVpUWcv/frW6aGIq5j6cDdabRklNwcutvTupkL8NTO3YJ/fuG1T07M29OCR1sd3v/ttmxp7YtevXLHnLp6zQz3dNnTvrs56lGujYxM2Nrdo7YeOWFt3j9w/AIFpN+CtDZy0EgpPxeX7AWDHRw+s+WQjFwnwwVju0+WiwnH+FABcqAP9jwCAn55nBaleAMcZgByksRwg8OsteLomwnCR0BJAqYBVEea8tzt7XEqiMuIcADD/KALAxCfRo1sEu2QVGjbuAoBTyyEBLqmFQdgaR3yo9U3OkwG0TryJvuy8XmBbIv+wF/AVYIzXF7wfe4AzcTYUwd8AcJwkm/dAV+xSyK38LITY5cPgKlSfYE4iylsFkF+LsKrWFDjmeEwWYLNvYW4r7zEg9QrvMx9gOSQN9napqKXS9j1MPZMTwUZknqSQjT0kCN3sz9Sltre9puIf47ljXvNKxEaU+kmp6/3WHVjmgry/se+Tbmsc/abTv1Mf3SCuaIwT2Kwza72SYn4PaXlOnHOcJ97n1V3BeC3X7gQxiAL0iPcWBT5eDs752c3ZC+jseyRj4FaynlvEswpyV9Ss5OAkZXJqLJoIP3wuOR7nBrEwN8z9kwN6vcm/F3GBE9ccnKZGGm2IuDYB3XqePCtXgAfgzxpw218XlizMLdh77/3exh9PJgA4gY1YMccXf6026z/eI5eprq4OW9+oOLk+obXcjrvmrNiNG3dt5OGE1bVU2+bWjm1XeGZmGDdWl12VjDvD1taura+S11cZRomyMU/rNbZEOasFsUmTwKyusSzRA/cyNTNlS3Mr2R7J55CSBOitfKu+RjU27//rz4bf1XjjMJgA+Lm5WVte8Jjez3DIW6mFWFHhX9gEowaSj9auzqq3v/8te+nyC1atDpI+ThCnr1+/bteu3xDYTTmHx8p7UGc5EABOsUb2KApkXu4xBBSxn/izT9tkajFRU0a1nuox5FIpn+JVUdfAoWVjFVJ7vtb83tyNhV7GEA34TFrbrCzz/PN2I/tB4mfFI8XvuzPF/tx0f56bT8LMOS87OHetra1ZOQ0uYcsrOLLV2tkzJ+XkRfy5OD+n2KP/cL/19HZbY5MTFX1f2hYxgboI84QaTXNLm+qi9+8P2a9/844tLLq7Y3ZupeMrh6YL5C8v/3/99e9gBL5+0P8OHrL23j+kB3C2Ax8Q0Rd/9lX2iy9SZ6b3cqDtgK8CQ4WfFg+p4r77RSCwA8DpQNn/KRkrZs+JuOdVzpB21aCUg7X1KgwRlKFMdMYWfQ9rs0si8I7kmQK0rNGq3Z6MfmQCp9LB6KDh/q8Yjci+ni6ARrAawW/+DkVAuDiqxYPVrVVzBTDFJgI/t3mVTUfcTbq+olqZn7mlrVuXeSEcIMEPprCGxj66VFMv9SiFDQ8EARWiL6sH8XpA+pxAVAvjsb9f70H9e585x/aCqnsPb18dXrQL9Wv0oQhbqByQ3fOECllrMOj3FCl2TepfCpDMBfpMjj557AF69H4uzPl8/u+/Xp93KYQU4E4g5MkQTDDv7euKcl8hPp9cXQ4gw98rlUWNP9fY3NzuaoidLXv+0gsCSh48uOeFgH3jCEjY3t5rJ44dlzqD4vHY2LAsv/lcgftlCrTNKrrx+yjqVlfnNZf4qqlptu7OQwKnPEHwojFqm0nsLCenRJagCAqwin2kCoC1JYGd/EkhD2siQFmCGQrEBD+sQ6ZOKEAAOgkoXXkLwxQmIAUZH0IHcWH/lvX5oUwXe1BjumNrqxWBvBQyKRDWlWuV2BEU87sU8FnHPEt+n6IaXygsQ53C71GIv3tv0OYX56y1Bftb79kDwIPFNfeMReW9+4MCxehheOTIYSkVhx4O+ZwENJSyoNqaaxulfOrt7c56AT4eHbWh4Ucq6JA1bG2tijAQa7hc4yoOnntTM/2c+xREUsinL2pXd68dPXbSenoOWyNWhOV6q29iv2oUAIzd5g9/8APr7OjMAGDftpLNWVJ/RGAbhXGxk1OBXL0GZaHl80tJcGJ6BgMU9S92wAD8AwMDbm+ViqMC21UIdYsowORf//rXNjU1JQAYcIv1EIUBnhNfQXLQM0cRRRKZAv6wWIz5ruK7bHhgm/s+6YlqipaT6pG1pD5aqZB99bOr9o+/+IWAF75fWV2z7Y0ta2tpFmABEIzdKnZJ7G8UbiioY8MKYEDBHZCDZJR5zX7R30+g3yPgkoL/5tautbV3CARRMl1Zs8pGRb0wKS7W1zeKyMCc9qKzJavXBQEs3X291td7SCSc7WTbxhweezImNT/FHRS4AKsU0bm3ibFxWUbzfltbgFNNApFZRBRMAFpJopijFC1Rk3q/KIrRZVlLs54oNougUY3l6LJd//yWCA68L/06Wb9eeN+11dWKnTlzUo4J3hOyyokWgGpYnNuuLSwtSTXNXiFVnhRcJMTYMD8WKN3b3aliNuN9+uTJ1NfXCRrMxbv37mtc+/sPiUzy6PGwwLGTJ9njGmx+Yck+u3bDHjwctTLM45odq9nBrrU6Wb6Wk42oq49Z14zjw0fDAvvoQ8RzJD4YfjSi4jxAwcWL51SsuXLlU9vYWLCGxm5dAyD+3Oyk5tyx46fs3Lmzmgvsg9jrCmBN50Z9PYpvbP29rzV/cj/qr/r8+QQyrtvbb3/Hzp8/b7/8x19ZR0eXnTt/QfPn0osvakyVQKv4h9WwxzdZnVdFqhRDJCq2INBkP5eztr1YGKrAAEkCBItiVuYqkY72LFYrBnRfkI1ojYYzwwGvUzEtWNZiUCUrxsSmCoBCH5feKyOaxTWlooFA7WRdyDgF6CpwqRpnk7K9+8479p//8/8h5W9bc7Mre5JajUKswBKp5BLBTWPpPWbZA+nVxfpm3/L1Qh9Xt/FG0s4c3NrZscXl5WSJuCslJeAM6nPGdXBw0D779DObnRq24ycvSL0+eP++3bzxidxXcA7g9RMTw1ZT02CnTp0VgYszlN7BTghqscOHD9uZs2cy9WSVARZp99P+d/vWbXvvvffs0KEuFeFYd5xB9FwjzCCuJbZ77vkLAnopIAJwsr46Ozs173UGA3ysbyj2ZQ02NtQrXmSOsxfijME8Z19AxQ7IxxnKHopVc5zVUmgkRRL9uZ+MPdEZyp60hNPJ1pYdPX7U3nrrLTt99owXPLe3RaSYmpnWfnSo/7D2Jsgf3KOs0mVNmPq4pR5sFAO51lDeoI4BdOW6VLQS496VC7KARrmJKrZMTORxBs+c++d3mTuMTczPsH9n3+YccGVMsjvMzkr2corYFECT1WgCw7jXUPuHFWX0wHWSDUXSGhWAHYD2eEVnM2BuilvCItXtkH2Bqe9kIq9yb4DzToZiT3alMQVIL9y7UtPPXLc2DvBCZBDIJSrmOtggEET9/txSkrObMeB6Qt1G/AZQS9GRubqxhfp5RURaznfmMEVuQFp3o1jU2va4ltYK9VmBXgqjBIwTRy7MQyb0+c0X5y/rkJjOFcH0qK8kW1N3j2H/CRBbxbRd03UBOIh8Vg3A5+dvEQxhjgsISDlSfGYouVTMVtzmALecHlKc6CQayDcO0Gl/SPbqzLEAgEUUEeQIocwdb6SAox94fYPGH3KX5imvITetZw7zWh8D2c/K3SEBUeQPAgecVKhemIkg51arfl2uOMwdU3yPJc5JVp3JZvWpGqk+1b/25rH594rnSHHb95iNfDH/brw2f8+wh/7XAMB5vYF2L8QxrIDd7U1rqa+30yeOW29nh1XLCnrLyT6ofsO+NAEjnKVzC4sq8NIvvv9wr1VXu0KefX4VIgfkAGy8UZ7XoW5j3LFEB7wr2fTMgt0bfGiDQw9te6fKbt66bXMzs/Yf/uKn9mjovg3duW0/+bMfyGYacBlHCGKoSVTGyxWra++y3iMD1tbVbuWGRiOrEG8wY7L5YZwNrRTAqUSs+f/FCuA9ZZSUQ0bFIuG5hSee/lqMB4rljX01Hz/Go4NubtOcPetgTT8F3vornq6c+DfzmCG96qDfD8CuUKPJcmTdWNRaQgGcVL4xBtEDNu2/DnjmxFPlUbhrbG16nFsA/dzS2WML5S0JHOV+/KxKa0z2y37OaQ+UO5iTFUTQ8avMlKWMZax1BwS9B22AoFwf31M/WJGgIDSXtQcGwMja5/Min9J9pJ/He8Z9iuhQ6N9LrOruHnn7Hd9PnNShVDYBzpzTbkHvxBY/A/3atOZTuxInSQTh1IlYnFF6QulsEok6gZ7xDIlp1BKGs0Y/hzTtc433cNvnKpF2RdpJQCv7LOMSdtuOofqZEuPAuROAffRVVgyd4vkgJRdj0XAzzPsw+9wPUJtzgHnCGREuD+qpu7aqZ+4tKeqzs13K7RSbOEHdW9nFvPWah9fl2I84K5RPbW4pX3b1NTWmKleb4g4CiWRjQ2PDmAHyQiAMMM1ze2ozNVaXWgb4Z1QUS4VCMjsnt7d0zdRL4hyM3FtAtFpQODmLM9ZJClU6x8iRIcpeu3rVbl3HQjlvV5CV6FhDNWYdva32/HMX5SAFgKs2ZlJS4wDkwDmEyqEHQzb0YMTWV7ettoHX7djO5q5V11ZbTa2f/SyqeH8BtpAwtnZtZ4NYMPFOceAQ2J/2oShtpjnFGlA6kniqsnZPeRfjDbkZcgipQ3U9tbBO3T9uaD7utNHg35C311TzWlpYSNbPHkeU60q2vZnA/Mih9u3EWZ6W9izmWktrk/3wh2+L1L6zi2An1fKqS4rhr1z52B7QWzYpnDn+sJuOzdb5Fh6vegqZn9Wh7o39IWoxUROKtRlnOs+nts69vZmfUgGnftqsL2JgxXXTi8oNtJdIYMOe6ZfUf6TPLly4oHYpPGcIqbSTGRp8pLkc+1dc6/466NOHl64+FygV6sG+YvPibv7eTtiO32NvPjJwSG2qqHNev37DhoeHraen02ZnIc3iEMNeTexcpTj1+PGjai+lusz2hi0vIZiZsqnpGb2Olj7nzz9ndfWNdv3zz+3DDz8RgbwIaOSXmjLxdO7pDP8aAD74Uf8JfvdrAPhP8KEedEv/KgD4q4zRMyP8CPQPDMG/+J0L77l/oubvdpAddEZvyd6/CABnm/MXffo+BTDBmG/aBHgcOPSUchVAsPuziCALBAEwvNcGKsxgXVPMUXFjDXs2D+JVHNyTpuxHpVPE4anDV3gi+xXB8TsBsPq9fBkAnNKbaFyRkjA/8T2hoEAAO7xWr4leXaEO9mCWQMRBMrctXk82vIrMM/DXew9znftUuPvvNp1eT82ogwDgfazxANzjLX1Uwp4sea8kBXJWKH7WaGcX4H8J1r+KaSmhqi0BarbovpZW5t0CMLENFWik3qJeX/L3iWuMa/OiC4BW6nch0BU2rs8dD6JSz0axK0N552oVelUDQK2twQp0m+Pm5g4VYze31uzFF19WEfbevVvp2vKZyLop1WBT2mNHjxzVPd65e9eWlqatVGrU53rv55INDBxTT1+AkNu3b2Q9oQnqSqUma23pVgDT3dXlQC9gGRani0tKXkguACXphyJwanw82aa6UpdAGlURa4ricFgEuVICdUtZhUGCQQI/Cq6ebPnaYgwcFOdpcN1uT0yxmSSOAmsEfwSkK8ueUPG+AMAkxyRPjMH0zKzWMIXgUHk0NTYqMeP7gEoosFBmwdQfn3yYWYk1Nvba66+9rD6nFOdQWL3zu99qLAeOHNX7oejb2FxxQgmkDFSFKMpLTXby6AkBZFj00cvw0fCw3R0etO1dGMckZ1tWrmsR8IiV5samA2mstdaWVjsy0C8AGeVZdw8EhRPWf+SYtXV0KWgs1zfIGhOV6W9/9zt7NPzI3v7Od62np1f3FXOdMWcsVdxNwKx+llTosvJcWXEF6s6uNda73SL7ZjCxhTslwAUFMLahsstv896Q6n/Y0CDg0gsPXkBmjH73zjtSTf/4Jz+Sgie+zzVRTBkeHtHY8rxQlx4dOOrWaBQ0kvVXWHxx/a5OYvfxPcnZwM5Ap5hP/2X2ayX46f+YSSjs6JM5NTlhU5P0s16U/RAJoXpBqlfelorXWBSrqG0m0I+/Y51OX2x+j+ugFyxgZA//9fTosxsamwWyck28z/LKkgBj5rB6ctb7+UJBl/OIPsPsD82tqOa61BOYa5bqanNbn40tNHOVe4BV7CxcZ8tSCJ+cnNRa6+vrs8amFqmAURyjlCc5QZWPWq69o0OfXd/YIEIBc21padWuX79pI6NjDigDCjXUaT3funXHxsawjyrZ2bOn9N/o6LjduXNf/YZfe+0VXUsQLNKEU3GU++XzKRQ0tTRmdqK8ns/ARpRnMTE+YVU7O3b2zClZJEKC4QyXBd3Ojp4ZnwdbmoIQoNrhw71Skje3tGodPx4esZHRcRUtdjbWbGezYpvrFdnTM27OXHZlKPuAgynsv271FTZogEhYrTN3AeoptExNTivppKCPE4AAjKVlJa9Y7KIM5b2wSGMNudW8J/0ipNShLPTiGYnvzZu39GxffuUFzVfm1F/+5V+oh/Nf/dX/bS9cfsnOXyQpbLAz5866sh6iAEW85FocxdBUWs8Sd1/TXkBUwU/qDXd+cGVXoYARzhZJ6aBCXqhKs7AsFZkTEz4cBJ4SeD117j47hgybvCw0ipvIEvFi8SFXXgRxLuvXpnAlWZDpHPdiG/ePowOAE0Wtn/8//6/91V/9tfYElL8UwgBYWHO+pzn4G5bRAQZTrILABNgi8MVM/e5ZMwCcrCUsknsO9dro6Jg9HhlWJYlxRhXLPKdXPL/7ZPSJfXLlE5ubfWwnTl6y17/xqt29c9eufva+1dY226mTZzTXhkdQt9fZyRNnrK+3R8AnCkfmFXMIBxBaAkAA8aIw154qUrtVdvvOHftvv/qVHenvkWUe51zfoUNSIDMn2QO4J/YJ5iJnOmvDLZRdIbuyumaAtdHHd3l5QTFjUxM2u/UigxETsA6lEG5tE8mBvQkikvZ3etNxniwsSuGLYp5zmD6I7O+nzpzWHsOj70x9rZnfFHhF0ExgH6QHno+USomg5ESScooNvFglR4vUBzYUTMxVj2G99x9nFePG3OXM4bkqvmpq1r6MFSNnJtdOTKOebSpSuw0yrwk7Zu49QGWBq8nul2XAe5AvsJe4IsntJ1VcSwriAO7CDjs+Iwr9riJaVwwTwC+fF6+PgnrEoSI+0LKjlZ5z1bbB89TZ6kp0vUdysXHiJ2dRfQYkFkFI5QrJJpq4E0CAsYhit/fKdTUPz5ziXKhxAZ7L9dgku/Uhz5HPYw6zLgDOdW8V3Jh2nTgESawWu90N7dXMi7qGugQe+HkMWSnGwfdvzicnkTnJz1XTytVovZBidIHU+/onSkHLvEi9lwHheQ8HdCFdUjj2QiW/73kj/fsc6CAmIlYvEtYobGqvFVjjgDnxouLmdezHnXi7sQHQ5xbQ0beZtcT4c02sL2IIYmyBztqgTAV3yH5BKlChX6oiV7wrFiqsG+aC9yjdlpOG2takTTvGLN6LcdMaSn0/ldcBIBaKn563pCyn4LwSYE3se74WU0G3UGT1Wna+r/+bA8AFcDLIypz2RH8NtSU71n/YBvr6ZPtsxKQCiZKL1DZrxIE+zY2dHXsyMW7jY+PW3NBkx48OWAkL1IorkFAXbzNEqdUCNQYeVbR4mJ1btM+u37DR8Qlbq2zaWmXDbt66Y2srq/Y//eXPrLK0aMtzM/bGq2k3WCIAACAASURBVK9YfananowM67954rTKhu3WNVl1c6vVNjZa7+F+O3b6pJXqG3RdzD/dapoaGtYEjQJMZgd8Olyfqj4UD+59wK//rnt5PruG46/JHm3MkeL5/1UA4KyC8jRAHDFK9pap4B0lgwL1bQ8wnMUHBeXcXrVXygQSwKg6kdZMzOvUgib18S2OQQA9fg1u78tZxd4i0DbtEbIqToQd74eOitjVnqFCjvXnw50IHGkNste4PaifO17L8hYenst4zKM1K+DESR3xngFeBHHH13aRtOFATxFQDycwvS65xJCXsO8L0ObcDbcUtU2Iljr+EPm9APk4e3V9/JcUodw356mDZPRJdeAylMACihMBRTlbYf7pfRMJ2M8kyPEVz8uodyS3A/bcqB344wT8duW0uyvg3uBneH79yb55X89rzaPMttrB03iPUDAHYBUkHR6Yu0Q4kK+YALIsDmUV3DEgytGihrYe9KJdc7Ce+GDH50D0Cg5SE+PDWSAAvUD4yc7qaIFSIGkLgE1EAOZEtFng8yC6qpVCBvL6M1LeTO0EN5AUb/BMBTJn6mLPrYNQICJ9XTmLv7lmngHnfxAdgljE2HBm+tlW78TCqSm7eeOmPRp0UNLJBMmZYsesvq1sly9fsiP9/bLV97kp5qbIlSJkExsvL6q92MIiZPHC9icVuoNxu9g8pxhZfawFnO0KaN1ezwFgX1s+n/3gDTDU41GfF/4ZTijPtkvP7+qIGwCRIcE1WUd7l+/XAMBB3Nlx0hvxIeD1utzrfA+KM5h2VF7v+qI6fH4Wc519h3rs+9//rhyvqBMCAHs7Ic/xcdy5fu26DT0YtvU1z3vUTt4PkGw/UMwRggEvdEaRM7vGuJf98YNfv9s/lyDQc/4SvyvvZo8oSVDC9yCjL8/R/ibtT6rJ1lhrc72tVjbtzNmT9uqrL6sW77Va6hTLTqT97JqtrFT2luCfyj8P+kYOABfPluJhF2SHOEsiD+Hf3b2d9uorr9iJ48eVX175+IqNT4zbxYsXFN9+dvWaLSwg6Mjrwh2duJ+lFlS72K6vWWV9w1aWORPMzp09JgCYll2sh+HHY9oHYt8vAvHxXIIcql3uawD4Kz35P4UXPRXL/Snc1Nf38PQI/FsAwFlN7VkD/EUVvIPAuWe+TxyW+6BOPz/37LP5P/YebFFYyH6eNUz37zydjuy7mAMCuLBh8kOpNgE/BNHOpneWPTYr/vNgVitoqkNJ2CBGtdvGuA3g5qYHN95nhgJv2umL7FTd997De+8mftAyPggAzpmqHo/4tYf6VhbQ+xTABz0i2ehmmZODyCiBPYihgEhhQxFY9jrGg88KS+iIdGRtS6852NVimROYOfM5glcH7PIASofUgRe277sHzEe/773jlauWkuL5IAB4z1vn/4i/kQCUSm6rho1nsY+P94Gm8O9qHgUAKcB26+lCAnwgAMwlA146M9OflwcwDkK4dR7gOz+L4tP8/JxAWK6LHl6VNRTAbnPb0trpfeEqK/bSy6+p2HXj88/2MGpVtGMu15Sts6PHDh86rOQUm8fFxTlrb+8U2LS4MCN65csvv6ri9dDQkH388e+TQth7kNWW6CPcpuIj6lOKV7MzczYzyzV60YmiVXt7m6yGKW6Oj00oYOXfBPq8DwVk/kTdIfZrTXVmjRmBlfqfJrUn8wkQS8QEWWyRKHmBOnohYWcpoJKCIsG1lBb+LCMxwtaX4j/AK8n48MioijdcN0kOfeD4IlnlWWDJ4r0N2+3J2JhNTg2n58U6KNvFi+cV5NHP8PbtO/a7d9/Ts22ob1Jyv1ZZSiBkCnptx+pQAJcbZWnb3tamabwEqDg3ayuAVNgIJ4akrIIT0IDyiQInBWZ60AJWAAIDovf3D9jF5y5Z3+EBqQIaG5utqbXNqkslAcwfXfnYBh/ct29/69sCpyEKxJwPQFYkAAGjTnbhT0DfGzduqV8MRQ0V+AHtGpt0HcwbJaPqAVmScnp6GnUW1sb0b/ZkfGZ2xjraO+zUmVPOQM9st7bst7/9rc3PL9iPf/znmjfsSyTkfNG79ubNmyIXsK92drTbSy9eli0e+7SSiMRYd0KGKzn5nhRVNTU2Nz8nVS+JBf2rsTPlerVPodBJvQNZy9kaBASgkIq16faWzc/MG7ZEgLuffXLVPv30qhJ4fjfAZ+ai+mBJKVSlPrk+F+qsu7NTDOdyXUPqC4f1LySOXWtsBAhMLQd2XZnIa1VEpz9Re6sdOtSjIgGkgOGRYRsfn5C6hHGGPQwJgCIjrOkoWJMMk6iTgKNwcmtOWNi7KsxD8FDy0t1lLW0ANbQAgAhRts3tHXsyOq6E6tr1mzY3v6QkDVtryB/YHLFGAImYK21trVoDS8srNjeHlW2XdXd3uptEKlBIBQX4myzxODvVA7P+/2PvPZ/sOpM0vyzvPcqiUPAFSwAEm2yye9jd47SxsTM7ExtSaFdaKUIfpH9NCoV2Y6WIjZhZqVcz3Rx6kCAI703BlffeKH5PZp57qlAku3dDH6aXN5oNoOrec895z3veNzMfkw1FfzQHThzUWV5cliVsbXW1DfT3aa1wAMItjpWobm3qOhgPxpBxAsTSHhaJI71xSawoQGxRuKKXmMhbS0XfKjHHw3Eh1QzOmE/nA6w/fe9DteN9ybww7AU2igqVuZjFkOztyTixNntRyDc+zpe5gQqea56bn1OiR2HlnXcu6btRaP7qV7+0K19+KQuof/4v/toGBg/aTlW1bKGlFsmedVIxRouBPf2Actf1Ysruvth6fnQlHhm+WRjOIoAioj37bhZpy7v5d6Uj5d6N31PACC5ggmKF5R5FQ8DqKPyJrFJSN3tNwuOvLFyosKi9wBX7AiVwe6ivV2L+v/+v/5v9x1//nUgagMAoJAGKeK+rfz2WUCE1FKI8lyhwORbuFc+ePVWrBt/bq6yxvkm2/Ci3T54alaX4l199rfPi2Xn08LGejw9+9lMV1x4/fiLG+NQUAPAZ+/nPPtDe+8knfycA+OTJUa2jz54+Um/3Y4eP2fChg5p/KGa1jzY3Wf9Av505c8bXZZQpFLJ0uX6/nzx9avfv3bX29iZvhRAKw1RtpgMH4CTruPoQQ/5ZXHIFEYXfNRTAPnc5Rltri3V2deg72d9RcQLy8jz5uuxFbgpb9J3HFloq+dlZPbeocDm3ngM99taF83b02FFragmlI3bBFB+xWa6jL5iDjWr3IAvgHfW99mI3BDdXr3DPZaWIlR6q1LCfdKvMUAYVLQ48rsm+g3xubQ2wl7UBlXSLdXV163oAvj3uqxEI50pM+sS6fbBAv60trcUe5/h+wj7EmPDlHCN7K7uttCu4AP4gqPCztGIu5zeyTqQncwBRFOPZi3kW5LBS6wW0VHJmj1iRAcKGWN+FPbBUvVsqRvN7zj9Vxzw6m/RgzKJmWENXLJCrDAUl18DYch+xEhT5qAG7cpwnvL8b34MaPGNbCrOQ2Grr3fLYiVoO9PIsMYf4k/iB+aJC5/Z2sZ6jKFKPx3rvK5gWpzyvvPKY7nThKliumeOnC4kK4GvroeKuE1mD4xAXchwRvYIMl6lJ/kx/BtCSTixZ+KYYn4qmYi5CYDTTs5v9DgFLHFTyZ0OqsthDZE9JD8i6elfZiSTkfTDdjtrzBimyIL5FX2D1E9Z5p+Uqc98VwnyfAFhiE8i9kZfo91igy57e85hU+ur5SaeK6uqw407bWNbWkrPR3hzujfqAqwET+E2L0iLvLLYNH5N8lfPizL+1c6na/309gPfZe8q1BuWpOwJ5Wxrqrber0w50tlsj9xUwCGIH8yb2wwrx1Mm5W7Ztq7yP576mXrEJ+Ta5hsa5ttqqG2qsmn6/UoFxzzzuguR45eo1e/z8hVl1rWygsXR89Wrc2ltb7J/8yR9bc12dLc9NWw0xC2Dw/Kwtzc+5orO+0bbqGmyzvtFaOrvswMCgHRjotyr6bIYlrgOXrnSv1O9dAVyMrbb5vblz5fflndyHoQI3FPjH7rf7v0r7tocS+8cShQK41CJq9+FKBaJS/STCE392SqSz3O89egllVulzSYRx0CbigwCU/Eb7SGU84Wo+/3cCwHlxSWrQbI28I4+fgKqeOxHEPX4o5pCUuem0kuBvuJNBHIh1Otdibynj/3EcnmXlpaHO9XjHPy/AJW6r1q9wA8jnqLBLli1wxrRh2Z8Ach5Ha0GqRSu2roqpA2DO8dHaVO5pGyC0+mFm//C4X7rvxbErcTV7EufnhG8HmYoZJ/KKA7i8D8clvk9KZilgK2pl9t60x/Yx8D6t3Au1Z1As6DkDcUXGuwK2diAasV4DerqFf+4fTvrzXsCMceac/EP3Nggi2fN319MSZNUkELlziKuZBUBDFEDNi4tDzA0naPpx1U9Z5+prrjtiVYgBnKPyD+IfxRPuMpI5iQBWgHC1D3Bi0XK08BChBbeKtTWPUZo8v/IeyZELB/Ge76UFUjEXcVSRU5ev2/xdTk1JzA+VdebhPk7k9Q7uVwBjrxOytwEAa44p93xhn3zyua0uUuMJpa5Aw2o7fuqInTp1Ujmt76EQAbnuNRsbe2qPHt+35RXAffJ72jR4LLq+iYW2o7giipK+AQJDyGUM69wVBVBYuSUgsFTIvn+yhpcdHhP/zHZZmrfRH7myj/k6Udtco72B/Kmzo8c6O7r1XWlVLJICsdnqmuKphdk5JwlCtK+vsY01V8z7OXwf+Ft8c/xlx46fOGq/+tWHUqOurS+pNux9sutE9CYGv3Xrtn32+Rc2PbnoqvkAgMsqWgeAk8BV7u3rcUeuNWVL9FyTkoRSXetAsNaGWlf/8h6Jq2hnQR48N2vrS1yvPwc86yMjQ3bk8Ig9G3shQcO7P7msOcu4ufOKE/0ePnxkV658ZQvzLnD4/V77gMBxgKKeXwL+OeeeA116JqhbnT131gb7+7WG3bhxwx4/fmRvv31JDlG0rPnmm2s2M7OksZWbTq0/09uaY7i5UEPAjaZWLn6DA0MSZVGnffrkuSzKc48KDkLp8hLVqRCwtrfKu/7vNxI/vvsf1wj8CAD/47pf/8ln+58LAHvxscLc2Xfi/OcCwKUs4c1iYrC5yhlDsVXFue1Z1nYli3sA4B+EgPcAwBzaewB7Mu0bGn93K1k2EwIo2Dj8HsWrlG4CLAgoalXMYdHPAiUAkrPWPXCqJK8BdxbjWbH03W8C+Cazd8T23/DTGtjPPxXAEcAIvMUCutyXtxQYRHBWqH/1vf5ZLKoAcgUAk9gKsK7YTQsArnK7uDwH7LSkmFEhuWItFCK0kro1k/z9+WtF2rcrwKlYfpfHrACS80PxNh8LZ8PuSvgiiS0+VxysdC7BNmyo856lm1swyfz3BD9trV0q4I6Pv5bljAemXoQWuB20vwzPyudY+buDvpqHcb8FvEePUn6qQvXOlvX3D6j4BbixtJRAotnG5rKCDAeAexREUMB67713VZj7/IuPFdQCWDhAHSpvgs+ufvWfIHiZnJiwqelpgT5S96gXcI395J2f2rHjx+z+vfv21defu9o4Io7a2larqW7SfW5rbfPC6NKyEgCuhyJs9sRdXFrW92evOYrGJG0kGABF/A5QSxZ/2SskEj4G3fvvVuyINN4WiRE9RBcJpny0SaqwmJyZnVchj+dofm5R4BKKE4JFFZBRojY0CNDlxdh6oXLJDhw4YG9dOKefvX41br29B1Rk534wXlLvrK046FZXK1UfScjI4REBYNhmAjS+RB0AKDs4sKsAQALaXF9rzfV1trOxadOT01I6Uljs7O6y5s42q0ZlWW22gSocYHh+UYzQ3p5uFVg7O1FpNtiVK1fs2VMAg8MiCnR3H7DDR45Zb/+gtXV02fDIiPUNDMmWDsvdb29ct9t3btv7779vx44c09j5WujJjZQrUVBwRiusygV7+OCRff3NVVniUozs7e605YVFJYv0cCToRsXCfQecRgWHupvrZ24wZlI6mVlnR7uK4/y8pblV9w7Lm48/+kQEgj/501/a0aNHZGkIGE+CfOPGdYEGjO/ExKQsvU+fOmlnz571Ak2sw8xjkkoAfBRCWstrakQGuH37tr149coL5DvbsqU+cfJ40QeK7wFI4YVyFFti5iSJUBbMP//0c7vx7Q2rra6xF2Mv7dGjpyq6Mn9laRyse/U5otgQzHfm+hrA3ybqY8AJiuO1eiaAKKuqUGChmKr3PlBS16DkbdA8Q1nX1dVurW3N1tDo6+7jp08010ZGXA3tVqEUsVelfqKQroI91lLqE+iqJH8ByqMcXFQxHito+klr7Q42/8z0vD1+9NiufnPTbty4Iwaq9x2utzoUq/TrjaKR93Z05rRqoCo4uKooi0X5p9Y2eWxxfa46y9+5isCL44wx9xIVTl3as0qBuGGUtVH+MZ8A7LDWAtBj/3Gwz/dDB30B2F1ZAPAs2ziSTe6N9jqddVF3Fki1hjrOC4koEnm5cp3iB/etWQpq9QyH2S1rVi9gULABOOLTECRI8lT42PTCXa5VWbTi2PVh883n5mZnbXZuTqDw8MiQLLAB+v7kj39ln336qeyh/5t/9a+surbeZufn7a2LF/T9gMuMqdvOuo1+sbc4Mb6iMIktWFb6YSuoAkb0McvYRaCr1gcvLukQKjL6ASphSmlH3T+Y3BXqeAG21L5iz6ae31ex2XPAI4lYvs/6fNuVBEecl/3g+PU2a7fcNbwyLUUI80FAcrV9c/Wq/dt/829lV9/f2yt1MAVGWRVGXzXGl++RYiH2KIBO7JLpGYxV+cTES+s9MKB7Tr961irGFjXupUsXpED/+9/8VkQjiEdPn2AN1mO/+OWHuraHDx6KaDE59dRGRk7Zhx/+XKz83/7m19bQ0Kb+j8xLWjZsb23YyeOntYax58vycGXZpmdn7dChQ/bLX/7Ceg4ccAAHMgyg0pb3KKV1xdw8NvFe4HVbaWIZ9rc6FYI4Rwd8Xdkspn51ta6JvmUAZl3d3VpziE1cSYxjgKt8VQzExnB5Wap1QA/+o7eubJilFvX1g+9lf8ZBg/V45LD3Gd4k7sQhYXVVPZWlrm9njXMVsJP0UOzU21apBQGEIPahBgA0ETQ2tJbQ61lAo9oGuGKXeYStexZIc74zZ7xXJ20gcFrZil61bb4n0edYal3PoXi+ibkorHIveQY5N4iiIqeFaovP8nP2GtbpJJJKXR2Wn5wfezzKbOIkXg4euqIsnVA8T6GHuPfog+iTFp++Z7Roz6QgngAic5e7kwQUrj9dUchnVKSMthhZ3Oe6nASwrBSMYmRaLObzSUzFvPHirheaGRPmJs+eE8PqtCesbWBlTI9st/30/nduzZ3kQQdbsUT0oh5gbRa5ITJpTa6q8hgM6+Q6B6+J3xgrEXYUQ7p6KcFnrp0xzT69DrK48sTdF1ZFFON4uGywVuhera6osM11QWwkpnYVuKuUXTVG24UWkbYcWOC4Tkx0pbODp7lu8XeeM86N+DEBTiZU2shzD/ietKHm/vNvV1B5P0Av4DspgO9xlxNf10XukNWzK/fccpaet56zKE+loVQQNdTjPHJcL4hnOx3v2ZnASoEq+ubwBlnIjx1pbOREvmb7npS7xe40N3/j55ZxaW4NvzcA/KaZmB8TUKNqxxogJ6ws2cbqqjXV1VgN44o6jf8AeSIWyTXU1/8YtxrGRqb6VkMdAYIN+QH3mb0cq8/6aquimAtIX4OrRINIdxRyr9++ax29vdZ1oN9u3blrMzO4xZgNDw7Y2xfesqWZGXty766tzk5bS0OddbGXaDPbFilvcmnFajq77Pzbl21g+KBt8hzza5dyRj9U7vP+AHCZgr1rY477qZ/tARgqcEM5s90fhHDgIO7h3tlRIqWVAdziPHYnzv7jvVbOmnNeZ8i55jl6+q967JavMjhbBnoLECWU0f75ckubMgCcxwM08vcV+X7Y5vua47EktyJBxXxGVEMIQotAzgAusxbHzzxGdGAlwcwCOAmiEPkca21WLRSDRr/XXCeTGFMeAwFuQYhJ0LbyfPlT6WtU5e/au5T7pkjCf5cuBlpL47wKtauGx2M8nVuA18VUYL/ecsIV1+t29P7d+rvI1+VzjWkQa0qhIA5wXnG3eqY6QJagu9a6UGPq3Ar1IvEkDgkOOiunyd6+Iehgj8+WBgJCiQED7JUNcAxcAu0as1BSs846cZAMAzKyO1VlL17iAAcTPQYuegiHqxPHEpGpptb75YZLSRlwp4ex9q94Zp0E79fD+9h7pTYHPESFHr3hfZ64fXPeH47DZ1i/3AbbW0RwkT5PPH72+MWJ4bIqDuCbz3DxxAjKQ6Iu6MelXur7H/OIPVnH0F5D7u61xnTLIK6pq3HXt+mZGbv69Tc28WJaOV4+60OH++3ChfNyl3FV9YbVN9RpzNmr7z+4Y7fvPArymEl129bme/za+pYtrzC3In4jyMw23kIko0XEtllnV6sIUxOvZvX9p06dEEANkDc/t+TgbczxrHsWdfXIg/LnagXS5Dkr97Wnu9862rqCvODrpdpn0B5kFWeqKVtfduJ8azt1ki1bnEcRu197wTdW8Zyd8eeOXbh43j788GfW3t5i69S1q9yenpoB84u2bXdu37Hbtx/a2qoLS2I5jL28siZkfbu8T+tZi3VD9dAkccQ+UKxhxCVYb9f6MyILd8UfuQb4OKzME1t5vErd4+jIETt8eET1ues3btjc/Iy9ffmiakz+FU5yYP5Q1/jqq6/t2rWbus+5rf1OmHnUw/Yf0UxunSzEixj1nZ9cEvH2xYvnNjA4aKdHT0nkdef2bbt+47qdO3fWjp845q35Hj+2q1dv2BzzJ5wlamqrrK7B3UZ8jdmx48cPifRLrevJ4yc29uyFra543lR+JZZTJstov4m3bW3+CAB/19Pxh/bzfUsvf2gX+eP1sNSpi/t3v3bNhP2mxZ7saF+W5vdMp99lJS1ld28caS8g+0ayUTm/XYlHJep6AyPdh2daGZ99AGBXXbpa1QulzhCrqkLh2RisdMAlgt9mWeM5w8hZ6YADArUi4EIB7MUH74nrKpnyLYr+k6FQyQ1kv5voG2n5w78vAJwB+HcAwHF8gcMFMBjfKdYkFrkefHL9RcFWMa58rQqVMMdIJbD6ztTUWWfHARX35xfoxTKv5Dgq0kX6/132JZxFQVDIwfkOMkIxQhGs+E7vVltZMEhFlxeAS4WFXXO+wibO+4JSVoz4bQcAsi9he5sXPscnXtvmBj3NSgrgwjKzcr+KeVlg2JVeq14MysQhQWG34tZ37mzb4SNHZaFIMXh2Zlrz3q1zViPRN2tp61IgQuD005++p4D7Hz762FZXUexhO5xW4X5erW0HbHBwSEkGAObCIsAyYOmCLS1P695evPiujY6eUP/ar68CAPs48Kqv77C62ibb4PqjVzFz3gvFkANqranZATwAYBIEgnVePC98LxapbuHq94TiMokF14AShr9nkdb/xJnNFR300QJ8JRFGEcsRAB657xSKU23BsSbGp6y6DjbdAVe5qAcSSYcn45wz30cRjcI9fUzfvnxJ/VSxvKU/B9ehPptx/t7TzRXwBM98nr41VFxgAS7MLainF0pVeq6giMr+RTwLDSR41VU2PT5uD+8+kBqqpb3VTp07Y4Mq6OzYKsxgGNg72CGuqgDZ2d6hXsPMv8nJKbt69Wsl0RSLmYf0Pmxt7bCDh0bsyPETNnL4qPX2DciukAv+9sZN+/b6NXvnnXfszOkzhfWtgHL1T8Q+t0PXw7hSwJ+YmJId8uvxcQHAAB8njhyWxVJzY6MdPXpMRf1Xr17ag0eP3aKxoVGFalc9oYqiJ6ArRPmPQi1zFLUo4DKg7vNnzzU33nnvsvV0dwnAwHqTufny5Usl0FwrwDoWjsePHbMLF95SwI+SFaCahJF5Q49JgArmNIks69DMzIy+k/s7NUHP9hUbHR31HkgkxOvrNjb2TIkepAuuAbAYJi6MXBipv/3NR3b921tGH2aSVJSpFPj6+vttaWXF5heXvFgLIClbNmwE6SXktmUAfa54gsnvBSR6CUNo4FmSzRlJpYpEzr4mUeY4WKg2NmLP5Sxi1Gd8HrC7tSVU9Vvexx2CCgV9ngUUYrL0CnV7Fvi555wL6ngvdFNAX7Tp2Rn1mXv69LmUjevr2Km6vSZrCfNMvTM3UV6nc4HvHQl0OjiYAJ0n7kkySDtKz9mSMVxZL1W8poASyiaOjMKGtRgwQokmPdNDzclzrGKCvsOBKjH+ZdsY6lDfFKIwVGXV9MMUwOAgM/OReeuFFtjwgERe+GIP7Ohos0OHDoowQlG9qanVamrqZYUL8OIFDgeZKcKgiOM8sGhPm1DfJ6K1ACeta3cWPz9nXXr9+pX2SpJjfs595NmgT9Bf/dVf6rvo13T6/Fv2emLSJqenBQCj/JRVL0oRES1yPKNhkm8mznJPdYymqPeYlOI9lCdZAHRAP1Ve2VahUsRPslgCzUUxVBt42kLvH6KmQ0hs1xHqVOIdL0yUHTzymBUiVoJZZSphxhiaCwAeobDgeUoFAd/Cc8hzOTMzZb/5u7+3a99c8x72DY1eVlYR1FWiUnTrfnG2DuBIaVddrf3ixo2b9uj+XcV9hw+d1HEA8b0P+IadGD1u77xz2cbHJ+yzTz+3lbVVOT48fvxU6vhf/eoXejawLvvyy69savqZDQ+ftF/84kMbGxuzjz76O2tu7rBDI8OaE48ePbStjTU7c+qCHTw4bOtr9K9f1pyjiDM4NGAffvhHagfAnECtS88o1O/sUZBcAIBpIeEKV9xrVgrlJNcrG3oA19Y2awXoFjjo+7Z+h711Z2dBbGLfE4gHiWpxSU4OU5OTAk/Vx9ADKK0XfB77e6072Pqubyg2wLp6cGhI4ypXB0gVWPNS6MaqT4VdLI5xO6izrSiKSj2ZvdZkr7ykIhrFIOaR+tyFraGUeazotAAAIABJREFUMWsO7qfFpFtDUjz2dg+AbKz7WFVTqGTvZS3h2QMUh3jFWHAMOZ00QxT0glDGJ+zP3lfVezZy3yBBcZ/VswzgeYUewgDYjVp3+SwxCGsR557gL58XCbW6xtuuCLR0kh0AL8cG4CXGIkbhfBljip38Xmu8XCR8rda4BEFEgF8QHgU2bqI8dYWoA8NRqJY62kFarhtQnwIyxbu0pwTE5zy8EO1WkAUgXl0joF37meyGASt9vxDAK0B8RcQxWiLw8/awItcYBoCQBUdiDywr1Zs55iq3wAH/sNWO/sUiXTWyfzmYzjnQSgP3E1c/t+j3rqR1AhLzEmtBvo9ng3lB8Y6x7O7qUv9f9pYEenVswPFQbruamb3HlXbkk3K4Ua7oCi4K6IyJwAW5GbAfRluYWJMzHk73HpxtGBvuC7EnzwhjzjES+JHqHUVYFOV5hlwZ7IVFFjIRtiJnUoG6UDo6eJCF3L2rt+rj6k8MWahI6faAwKH4D1vWVMS9caxSodXTO44qD88AEHaTqPOc9N2ZqhYbSPnoUbjWjyKbLJU7ZPu8uWEr8/M2/nzMFsip6GPJvru9aTxtxAaArQXZifuiMQvlpuEMtC7VTvVOTQDqrs4mHlSKjNUnRFWpeiC34hiwpnj69eysDR8/LnLmnXsPbHZ23lqamqQAbm1qtEWs8FeWrQWgpGrbqkUmdMIMdO6Xc4tW39Vj7//iQzt4ZMQ2uP/EXxFXlGF23+X9/yv0v/1VTr4Dl3Ph/fbvAnaMX75ZiqoAwPtUZfYAwJ6Sl8HaN8KBSNsrVtBZHykDwGVVr6ZHhBO7wV//LuXD5ZpTVamNBeMUZLEE5rzFaoxiPitRn8m6QAyxj3MQrhME4b7lVPQY2QG3tC9Ou1hNu5I6uRj9eK+INRC5UAFjAxrKzEIBGoBCOhOUARknIUWv3gAI+FkqgRXd6JgeQ+e6wHtY89mriH3zu/K+ifzIflICffxaAyQp20tjZRxEvgoBJfr4xjqUfVPVTzts7JPw4vb6tQH0eHuc7CXLe/kMx3VwdcuJWgEqK06QKwh7PQpibyWVrj0iG0XrGWKABJKJDRTzCSD2y2LdZ0xy7FRPiDqg2ktQoVUfZ38SeRUAWSEmAJD2NS7vOe9NsmKhEo9ezmUHD46dvXUdbPP7JrJbAPXsW1wn98adL2LtUs2jZL8de72csoi5GRfVRirzRW5aAXY5YYpYxOMExiNdcsjzuR8iQLP34Y4VsRfjmZbhtLwRcLu1pdiEvHJt1cecZwHCInEANQmccV4+e+3ftQ2Bs8Yu/uS8nThxXMpekch22OO9JRUiiXv37tj9R09k7ywbY7WQ8Dx6C4tlevtu+Hoisg5OKq3ETLidrdgWFshVVdbe2WzNjc1WU+VzHHc5HLdohzTxeqrI830vTYeFWMtirmhFJUdtqrXaRsaXWlWLdXf2WUszhEbIG56Hzs3OqRa0tLhgGyseGzDfm1txHFy1ld/T1rggTVWZvf/Bu/b+++95D+GtVVkws35S53n6dMxu3b5tz56N2+ZaOFpFjVghg2ICj00qRG5fnTKv1xoXddKczwXBRqS2IIxTO2vw+egAMApk2nBAAlhXnLW5Gq1VojfyhQtn7a1z5xWr8QxfvXrVJqfH7e23LyoPYcKmpT3k0uWlZbUMu3Hztq0s4crp9+B3gS3ymvbb+So/q+xXXP+lty/a6dOjdufObcXo2EBz3548fmxffX3FRkZG5KbInEfkcO0avYFfOoGd+cd6zBIKKSHU3WfOn7TDI4fswb0H9uDBs2KLlCNOxGi5r795rhUl9tYmPoI/vv5LGIEfb/R/CXdZy90PAMC563zneOzKiCL5ijcXydh3D2bBtPy+8d4D2u2anPEdQe0sNpIKm0VbyRsYaWXBi7CqDOLlF+wHjVeQwozDIzn0BDEVox6le19gFmW3fiSx8/4U/IxNynuUos7yHqJisW/Rj3FTQQ4bbIJu3peXxDr748agKRDkZwn2ceKlFC02XH93OUEpDXoG2UE5rSTSfl0OymWmnumdJkewR3OMPanLgi/XC/PNLVpQNO85dx0ilMYEk6ESrqlptO6uHvVwA3xAQfb85ZiS5UowkIWDZHqXvjsvrWShkolITunyvx1oiBJwiXHszKq46VmQTnZv3vkEH3QdXvgoJ5F5Kop/FJgSGKFaa1bxZmVtcRdbNqMMnV8AD0VRfM9cDhh6n0KLUkAHVZXw10v5Q5HwwYNHtrQ0F9OBxMaTHf5raz+gQiSFhMuX3xbYeeXK1/bixaOiCCJmaNgUtbQdKHrWZkDHOWH3Ojc3rvE4c+aCnT17WhYmX331mSyg81Vf36n+lzA+s5CEVbZWphpsjGCc1vozI9WFqyn5PYw9CndYnhGwUxAk6ANwUx9cWSJtRG87kgy/j1LZkDjbjqs+VIRHwYPlorNM0/ZXQFqoF/ie5cUlGxweEvgo1ixM/mAXkoCo0Lu2bg8fPtb1oOadmZ3Ts3306GGpbLLY4AG7889VMIwkGnti9eXtaFVPUBRPPIMUDFHoolRSAQcLytU1W1cB6qXAxfbuLlvb2rKu/gPW3t1taxSkqmukfAK4amptlbJESSh9U+cXBABzTNSBKLgARlFItXd02pFjx+3Y8ZM2MMg1d1kzKu26ejEnv7r6tV1+57IYoRQUCcAJKr+5+o36VPb0uHKMHoGoIBbm5lV8Ym2h5xnFw6NHjmhtpJh9cHhYIAMAxudffCUVGj1L0wqS4j7JC2AEKmzuP8lze7uDu5998oXuL8ABlqpnzp7Svw8ePChrSpiwfPnUzIzduXNX4EJne5sdHh62oaFB3fdnz1/oHPg7CQDACn1XGW+KvcmgnpickhK2qaFeBWfmqBcDfN0FRKbwDuDHckLS4iDGtvr93r17XwXijdV120ThtjJv1VX16rmMFfnU1GThKlGx1nfOJs8yvad9/aqQD2Au1wbgx3yi0MKcpLjo6qUqqY7a2lr0KHC+FH65Nu8/v+JW+8EolwVlKHPVVzD2KJ0DCVf01sq+lAmYAhwAcDggtK6+nN3dPUp6KSq4jbG3RkABDGHBWx94b2235fXCEX8Xg1+FA1ft8nLHjNjWZQ3n1nb8XnaKYWFZJMUUiwIUd4b4ltuCY8cW6zV2+G4X7WPFZ9fVl8oTeweBq1QE5xlgbDbWV61qB/vTKs0n/kPVz/rI2AMMMzfpQyWFUFuLnRo9of6UgAyNjS3W1NQm+9rnz1/IUk6FnCASULxAVAJwDhB3/PhxzXvIY3w+FQWo1GWHueO9oF+8eFHYFDPv2ttcQX/yxHH7Z3/xT+3Q8LD3EK6qtpt37tn80qJduHBBVsMUpRIo8LXKE95UKkZtsFLIDJeOTOC5P2nJxt+zYFUGA3I/898FwJ97cCggIlwpivheTI3oInpAKZ6Jom8qxxXllIuIEanl+eX70l2Ec30jjCwVaTUXuCbs6UOFOfaUPtDPBDPsbG3ai+fPVWDaoAcnBU6U58zzUNkJ0Knzfcb3Ywcwef4g/NEj/O6dezYx/kykp/6+QWttbtFaCYiIwm9oeMguXrooZeG1a98KyCRufPTgkUDiP/qjn4nE8vjJY7vy5dc2OfXcRkZO2gcfvC+1LpZhvI9nmXv8fOyZ9v7DIydtYKBfRTuKfThWoBwHfISNjnsAa1JaJmPd7Epgnkv6ynsfVsBd1hfWWs6LfwN+8X0qzgU7n+t1+3IHchkbgED2ISzxIdB4P0MHVLm9HI9z55zcEQS1gQOd7Lcw9SEvXLh4Qc8IcwqA3MFeNd/W/IXAxDPNOTBWEJ4gumQRVMWfANvcFhjg1Z1P1JuXeyhbxHURf9TvrtYtmd1a0s+XPYFrdODW7eAdcKvXWufEpegRFypi4i7GSMQfXAcgeIkw4+Cpnh+pe7c9Jmrw9hcogFkjBRRH8VtKIZSwOY7sB/SMx/YehQj7QYDIXCd28Zy35mT0Z1V/exXTsMr2AqzbQkZROu34sRCurQ2XjtoCtE1AVsSW6FVJXEwsRxzHerq8vKixyGI+95PYhHggVXR81vco79ubezDHaG7BptqL8aksEmknSASoibm3AnNlS9nsarFoNSHHEe5h9BlOkNzXDxRGrtzlfewvFA4TkOeeMzavX9IPHveLVu0bfn+IK9nrfH9lw+V7eZ/3wKZ426z7yXvcarxapAKedSlQQk3GUuSEAO9Bzr6VrUjcqtsdpBgH9VFmf1MxPezt1ReRQrmDuw4Ge8zPGLoqDwtUz0vd4SdAaMU1ToCq7LmpuvO+kj5m3jt0l1NHqBvLFVOdgyxSvQCvnLeIzEt5VpE0eeE9e49q3wg1nueBCUBmHp9Ayf4lrMxr/fAVN6hKvlspFVRAzHx3ubWBowiN1VW2MDlhzx48sLXlJasD1AA4AkioqbJazjeKrMqeRayqk5W+77EAaRtSALPuS8kZ7ifqjUoLF9YVrUlbsh2lfcby2rqtY2++sGCbVTXW1Nyi54hYAUeirY11xRtkPd2dHdbZ1uqqX8gmWgtxBdq2ifkla+3ts1/+yZ/ayLGjtgEZgThHSu9UUgcAl+BqRehWUmGXCtk5tkWWV8mA3yypJLr6xptj+w8F+K5jpiS89JldJZ74luKP0rfu+lWltVYlzinl7vt8TcYW/s0Zj5RBZx+rrGspJ856Qao9o9aiZ0rq+nR2CWetUr3Le/CWlXpOdslZSnyhGCvaWDjw5aRPByqiQhBualKFYXMbxBDtD/mZWDeTfOTxvTvT6WmJ80rQgH+nE42OET3nnQRYAhf0zDshRo4ZyhMrfX+Lu1hSvSYRSuta4TAXz0zEuRljOkgfLVNkr+ygW1rcc3zOZ2N9TWt55g+5Nvs+nHUuP0+pfEOtS95Anqk2HrQzkm2yEy2TmOTn4HlI7teKT7Dulgp3t+rZwXd3+si+v/pskqZkme3nkOtc5iRlx5oEqen3y11KBa7vOVmP9L2HGIH5VvRYlkucX7l6Ba+saO/gRW6Oc5bb4gLuuxtEQeqMfSLnodcufe4Rq/F5rj/33pyLXGuOP2Rb5YwQRkNxLVIf7S4gJYkoWKe9nT3aHZPqtb9CxhYhTXUe7g3f26R6Efm7iPjhjgIQCkGK/P851rcbTpRN9a/n6P5MqfUcsbsIe8v2+Mkje/TkSZHDr62xXvuMrW+oocJmq4ubyiNbOxqtu7PHuju7tBY/fvLUNle9pQil04H+bjt96rT2fXI0wEXqJM+evAo3yLBKjrmk+x5gYwKOdY211trVoLm4ubEjd7YDPQNWX9+k8SduYP5Cmpx4PW6rS9TVzFpanSy4tr5qm+sOyCehyskfu9XAWVvw+1shV1Pz+LM//xN7663z3o7PIFKbTc9MqaZCXWPi1ZwDi1FvSw5HrpJF3WIbYnKL2miRHy8u0N6D/dHr2Ox3WU/JNSLzxszlquvIs4g7PKeCEEp+zHx+NfZKz0NjS8bF23bh/Hk7cvhoUW+7c+eO7VRt2anTJ/UVrKfkH9TfcTkiTpqZnlNutwwAnFXQ3wMILscWySbyNbQCJAvYr62zY8cOW2dXuz19+lS50ejJk9bd3S1i5zffXFUt6uzZMx6Xrm8IBKY3MK5QC3Mr1tLWoLrh3Oy8rS5j+Y2dNOTxGnv9alrPhkjRilOdYBRLRVHm9rGuxFP57x8B4FK88Qf+1x8B4D/wG1wsqD8EAJeYZ/sNSQKtsWbsBoA9akz4bN8R3fX57xrz75mNefQCFEyWYFoHlSt7efw9+YC/paRIiRA+850shu46vQQLKztTySYx+9qVVDOhZCpOIZIAALq6ukYPtMMqKy1OUVRiz5tMUweAK1bTBSCrg7KhoAjzXruVoN1Z1t/9ejMl84Ql7IdCfVyomx2uUkd438H83/4dZeTck2vAinr1gMQmZ1XvVaKrIq0DoQBUDoO5nQ7X0tzYYQODA9bV1aXNmN6dcwsT/r6MhjJ/99i9pFaqbGAKNhK4jYAqvjyCK79+Fc+zAJ3uTwHsejATUZn+EkXxSOwclAnb7ACACSRJ8PYmTd5vx639Wlu6PLhdc+Vp/l8yYt3KJKIEzTfvgcx73RLI2ZEevFbGfleRI5K22roW9fOjH+f9+w9taWFevTsMw6+YL5xbd9eglJsACMeOHbczp0/bnbv37Pbta5FQeWLFPKTgCiiEfaUUaipAVksdRG+N5UX68m7a6OgZO3/+tGxNvvzyiq2vzxcJbF0dts+NUi3mNaTVePaH5ucE5SgUKDRzPwABmRsAFhRzUdmQPM3PL0Z/M5RvHtRLcRisQi+IVvqYqSgdYBPHdYtmT7wy2FQy1FBvk1PT9uj+Q+vo6hQQS/FYFo9RKMxenxzjEVYrY2POIq5pEKvv0KHhsOpK9iPPjRccuHskOZ7Q+VpEkD89PW29B7oFHpJUnDxxTMU/gv311RXbmJu3xdeTtjQ7Z63t7dY10GfLMGebG21lY0PgW19fvzU2N+v3LW1tKv7MTs/Yy2cvpNruH+izY8eOSg1Kf1zAf4rsqLNQAAPMjhw6bP0Dg1Kg1Dc2SXX22eef2VuXLtjbP7ko1SoFZpRqv/71/2uff/6V9XR1a4xaKVBWmc3PzFgDxc6aapt8/VrJ5tDQQbfOamy03gO9CmjHXry0hQV6y2C55AVnni/sQQXMrq9LvaUCVY1Zd3enFGtTk9MCGqanpvQ+gmWuAytTXBdej792wGB93e4/eGSrK8t2cLDfWpuaZDPNc8fv6uq9L/uLF69FgDhx/Kjm+toKCjlUabN25/ZdMTOHBvrFsn3+/LkSB+x2eSaXllZ0vsxP7zPtBQM+A1gxOTWlfsAAHqvLi25vVVUnNT29+169fi3ykAg2Wkvcxl2WtireUBQPu2KRi9xWS/1wt9weGrtnEgWeD76TV39fr3pt8zxQaAbMUcEm9ksHUSn4elLoQIkX98VEj8SMpNvnqi9c3Hd+v7SIsvS5Ye1++PDhAhRAXYwrAEVzfo6K8f6Dx3bx7fN2cvS47Ihv3ril+08P4Z6eTk/ewh49wWZAUoBkmLAQBe7de6CEd3BoUPf79atX9vr1uPX191lHR6eAeAoBfD8AC4UA2NHHjx/VtVAcoMgw9nxM4BWfw0achJlndmFp2V69mlASVlvbYK/H6ZGKvSkq5mrb2YJAAxi07HNIPRddBcu8bairtenpGfVLXUWR11gvy/HWFubcvNXXNYpYAbmERK6nG7vQajHWX7+kWOHW6rwGBkftvfd/ap0dXTY3hyNDjbW0tdjs/JwUeqhBmf8z09OyBWY+sr4AwNQDcNTX28UL5+0v/uKf6XmnBzns9hfj4wIsLly8KMAvLe9Zg9xmzZ9BAcC7jKM8HWbuKFEPBWCFwZ195KKQXApDCoJYWDDm2r+H6+eARNgdpn2cQJMgJqhAkn3CYldRfJAArgcawalKW+sK4cwLlU7yUZ+72G8LMhOFqDiG1qGqanv6+Kn9h7/9W7vy1ddyf+CeC+SimIu7BO0LAO3DNp0in1cO3PHEwRpXdHLu6vkmVTrzaFX9JAHquF9qD6IesSvW239APW1xJ3j0+JHuGe/D2pvxg2DE+gCJhz7BS0uz1tMzYEeOjIiYQLEpVaRu2YwrDYSnJrkcJAmR4hn3kDXWySte1JRtn5SmrtDkT5FzsG7GzhmCSJBCcn3KAjJrPWsJcwuCEy4KnBOFvLQ9Z21Om2EIVoCAnJOvAUl4CaULluwBSmPLjxquvbPdzpw9K0IaRLd1VLAryyJLrGFBjcq2rVX7J/Z7FAyZ28RgrIXsK2n9rnld2DyyTjhhjnUkCRDcUtZBgd1NTbpHWO5xzUnypKgqIJlenuFY4tfra+nGGs4npn54FJbTxSSL6PwMkqDcTNbXCkUQhVDuJbExaxprtUhdHvrquXFFC2u0x9cirtSwH1TAaQeD11WU9/gtewh7/2BaErCmcO7MC4GGQZrTfrmKNbPbYDMXMjZnz3AiS/QXjPUhVWucptSkNVXaFwG6Eth1UII+z26xDcDJeHL9DsRS/FrXdfo4QBLa1Nh773r6n8/rvvId/Dk/N6e9Py2sswDHOaZDTFpt8rCKnBW2ziICQUqQBXM6VVQrTuY5guzEZ4kzuR/MA47h4IWrWTJ9SFUV5+jWoJui1TJ+kBsYA2I9WXfjJEAvRwiJ6umH8ok13e2n+VPxaszTtHd221BXvLMvq9cx/azl3uEKJNYZ3gcBUsV0FdcbKmowkSNdpU+MyGDz3Lhdqy/kjAnnRnzMfU3lmoO75KJOTnMgMQAkLZh+CAEZMtyIInMB5hYjVlgb+n6Rn61sJGVSkY/x3lz3u/vw5cOSH8k9qbhh8TDt93PfY7atv6vTGqt27NWLMVtbWraN1RVbQuGNKwigyNamk4SSplQNaLZli8srGr8qCvG2o3nZ1tllDU1N6re+AWFyflFtdVYWl3XveZaWVtZtnNiRPa++zqYXlmx6ftHtvVHl11RbE9brFJQheDQSyzYqR2PtZq4yJ+gnXFVTa/Mr6zY4fNj++E//zHr6+mhhqZ9vFqCj5yhVam3hubIgzqirKPeN/XH3uFUmfZGZ7pFNBayYb9zn42/WJrIms/ce5b8rZ+g/cQBt76ErP8jykIcMaQMdIO4+CvbMzePou+yhPc5I8Nf/TPW+lwr2grlRdxDRO6yYk9UYdTftR2o7UllHBJZFTcJBIo9LFEvQ1zYsih1oyfZs/mzwH8++lIwQVFJtF2phrjyJyHpmQ41a1FxK1s4iUpN7BFlSgGnResrHM78zxyJjNb5fqtroTetxhseJrviMnKaeVkIQTlxNWtjJR70o3TkSmMlzl/pT1s/bYRHrFsqy1Y4xy3npLUk8ZkwgO9cR1jQnn7h1vffv9TYsmiXRgzivg3nhNsbeO9fVvx53ssYS6wHc6BiobQXWO7CariiKBUWucxC9IBHEw6dzi5qXSG20XAqHE4H3gVAKMBUZsVp7WaqYM7/T4aJG5fWGLbf9j32ONTz3R7XLoC+v9h/cR2hf4OQw9g9iDI8t6V++5Y4rqm0RmzhimsdnbVIrA81P1Mv+e66VuCGJRtRc2P9EcqMWSv4cpCqRMUVaqtf4sQ9C5OOr1tc2RFgkfiBGxOGK/Hl+Yc5ejI3ZxtKm1bfV2eV3LtrBoUH1cGdt43jq50z8Hvccd77bd2/Z0hK2/O66wQvwlRZHrIwbSz43mzrr7eDAQRvsH7DFpQW7/+CerSxtqAdwXX21XTh/xo4dO6a4k7GhnkC96tatO/b44Yvcjt6oGWoflROR2fDRIetob7UnT5+o/zCOYV0AwHUNfu4QwFbXbGFuzmamJm1zfdPa2lusu6tbOSW5L+vF4SPDat2meG9722Zn5pUzQAIvTqRY7SsA8OBQn/3xH//SRkYOeR242mxqZtJu3rxh165ft8UZnx9loDZj2jycCHuQEWpq7d13L9noiRPK2XE1mom8VuQSamvxYPsj63UgXjp+uL9k6RMFLHnIkZHDigPZO+/fvy9FOKptwiQAVkRFWgfXVu3B/QcSGZwYPVr0xxZ5vp64q06uf3fvPrCJcW8JVn5l3PDm/vLmVlaAwAXomyuWP9ScD+5cp06NikAOiXd+blaiHRS/xNlXrlwVmHv5nUveUizcilaWlu3J02f21VfX9IzgtgjJIB3Qno2N2fOxV5W9KcbPY5jCLGbPSb+JGfzYA3ifEOUP9Ec/AsB/oDd272VVVe1VAL95638QPiyvgHve/P3g4x7M8LvG/IdmY4B/nlhmopjFygrLtzj8LgA40pAIjgtA2RHFyDcqbKbiGBGgF4dKoDyAutilovhYBui0fVUOUwWD2vs2EeiImam+FjVK9tfWAIDzlefqKWWCpQ5cAggQgGFT4WopgFUHECrfX3xzGavdk1UVNr/YYCYrOUAqD9Rg+mXPEFe8+lW9eaM4p9qa+gAmAPkcqE5QO3cgZzU6wMmxAT+am7xPmnoiry0WgWKyAzl2joEXij2ITzC1SD6CCZtMWgeRK8zcLJiR1XpsXQKDI+GtFAHK3+Pf51MurEql0I7ePyUWnPeE8/Hhu+vrmgVMUdB6/XosrP/8Plc2ZhI77H9yXEkUw26ohmId7EzUMtiEp/1z3InSZ5zcUGtnz51XgHT//iObnZkLNTVFPS/sEah1dg6oEIViqLOzR0y/Fy9e2p0732qeOsEAQKVH54+aZnllVcUw719WbYuLywEA+3ecOHHaRkePy9r35s1bKjxngkXxuYoemJveH9nnbLzi4WIuUNAFzONzFNgYEVSqFDYoTHUJOKmV+pPEKxMkjpSWMTm2RdJMchfsQX+GEjfIgpSz4HkmKUBSvL72zbc2NzNl5y5ctJHDh8JqxQPDZPtSaAMsxp5leXHc+odO2PlzZwSoekLKc+r2XX6b3GpqdmZGiYh6EZb60A0PD9rW5oZAQ9iq9JXltba8bJtz87Y2OWNN9Q1WiwVxbbVtYo/Z1mJrW9u6N/R2BfzlOZqem5Mt78zUrLU2NtnRIyOyMgakePDwoZKlkydPKEGjQE//OtSbR44es0MjIx4Y19bL1veLL7+0s+fP2U9//n70oHPV7P/zf//a/uGTL9Sfsq+3x1oa6kU4mJmYVMFraX7OJl5hUbslgLShoVnqme6eHvVyRjHN92CPSHHBlUSuzEL5yr/F2q4y9bFtbG5Q4gLAiApaLGbsyVtb1ecF5TBzBBB0bnFRhfbZuQUVnrs629XHFwYqiXFtXYM1NLpt58TEtBJdEgTP/LwQQQJLn09eba301H6hHro9PV1K4lGzocpiHe/p7dH95IW9Kix0EnQKcSIabG/aypL3Zeaasap+/XrSXk+8surqhiCpUCAARHb3BNY9eqsrOY9+j2IuV9GTibWz1tpaW3UuvCjgLq04kNjV2WVDQwAkDTofxluklFiznIEebHqeteVlFY4hW9BbOAtlFYa/r38QSWLDAAAgAElEQVR8HnIGbFmSQdYHWLWArp5MVdvduw/Vx/ripQt27Zvr9vEnX9i/+K//ws6dP2NffHHF/u7vPrKZySc2MDxqR44cEihKYbS/r8cJHvV1dvv2XR1j9NRJWeZ++g+f2sbGvI2eumyjp06o99C9O1/ZwZFzSqiwpGI+obo9eHDILW5nZuwXv/i5AI2xsecCOH770UciEly4dF69yocODtlf/fVfSQn59Tff2uFDh62js9u+vnpdPXfSBpSey6yHC/NzAnpJwlGkU8jgnlF8Aex++uSp2NeM+8kTRwWacV51tQ3W0d6pHuGwqCF7kMgyV58+fmwbGwtWXUMRZNMGB4/Zu+++J7BufmFJFvGAXjdu3bKnY8/txLGjdqCnR5akt27e0lzlXCYnJnWN3Mvz507bv/yX/62dPHHCvrxyxe4/emz12NS2ttrpM6cFcKEGpPgMYQKVZG9fv4Bm1sAsTJEku/rL50sqNjQ/Y+8pFLu73FVKUULstfn+vet+kgdVZIsiWQI3KsyxVwQA7IWyLJq5Gs2tS32/zUJCsU/v+bJkkGfRtDgWaqggWMi+rbraPvnkE/s3/8e/k/KP5211aVF9r3uwMqaQVFNtm2sbNv563JZWAA7DylR9pQELO1TIEjimuCotYHesXmoU3/h4fkn0Ff+srmvtpx0Cau3ZuVmdC/tijmgSB72tgzP6ZeErAMnjBv6unnBYUlfXaF3kmv3nqBZR7jYV72Eec4/TftzVLWG5Fv1puX+5fmSRzxWyTjwBPOU/FZ5DWZnqHeYU66vWaPVqr4/esBUrxCzK+mf8PhM3ASTPx3MHCMz97uzu0prf3XNACpaFpSWRoFbW1q21lZ7DTdbZ1aVCHAQR2RETZ6+iDvIewkl2kWVjuA0s0+NTfYy9v6uDe7j4rAbZpsULlQJ0vec6gKUrjiCBeczOi/sklfPGppR62Ldzn1IdzGcSXAdYBriR20iAlexvvCeL90kE4HlhXFikswDre6W7JTBXiD+In9x+2tcZzlv97LPHYg1K8GXF0/p+WT17AdutNP1cEuwQQUA95/2eZdwtdUEqkjc9J2E+QQTgGCoYk6sEos41SvEYDi2QrbhW5gX/UThP0DFdWfz73DWJ98oyGyLggredABxGkc54UQBlDmWhPecgan3Gzq0rPb50u+V67T+uXvdexHy/3DToG9zU5Mqy6A2se1hXp3vLHPEiJuolV/wmMcAVxF7g5L3EXJwL18iLgjprRqqwiEHY21FspDsU5+NW0LQK8P70AmCiXySAvmy86TccP+N+cI/4k7HlPARahzqa88/+lwB8nD8gsNvYV4v05ECvq+D4vZ73AII5FufCQ+P2366GZjtItV2WPXOeENOp96Eeje9I9PeQhIqlex/AN/OKfM/+oO6uIxTp1XcDwHlqjrp4KOjxYGtjnTXX19oWIMjOjk2NT9i3X3/loG5dnS0vLXgvTFR0qLYE/i7Zy1evbWFx0VogQagf75YNjRyyrp4DTkKU00C1Lc4tKscgN4ZYW1NXLxv7FVwMIAssr4h+LecWcmv25WgRghIYEpEDdaiHNw3nmtX1DWtrb7dGenuvblp3b79dvHTZGlvarBankf4+B1bk1rWj+NhvkJPCFQOWAeB9cNryCJdzMf954dlRedt3HOO7D52/2TNn9nwglb27zqdU76iUQSr31T9TBonT5SzOvvidzwEU3h5n5OcSdPY9OH+euZ7H0BWHtorAwF0HeGa8XuDv0x4kZx4nQHhLEgcyHQhJy9RUqjoZQ4BmAMXZdohjVtY3V6W6haorfV1x7OCpWiYkqB19hpMEmusee5yTBIPMJmDH94oEe/l7rvHu6uHv4ZUkpfx+ztNrW37drCMAl+5SUFvEOpl/OEjp94Xn18HNiqW170XRExg3j1jjy0Cvk15pCwRRL+6hQHVfg1Mlm65HfBfX4DGoO1PI6jkJA5lPxZh53uiWxEkqE0gcuT+/F4AJkKv+9oydE4Z9PHaTE/IY+XMu0GO+Svyr8ZCqEJtrd3/wNgPsAX7f+T72Jvbc/FkC1JovSbQM8oEUtRHDsc/yGRxQiDkU84hAxH6HktPdTZKc5DbQTuxyO3zvTa2YFFd81X1yXfD1VfEOcSlroQjyxI9J8iGm8nsjlfDWti0tAhKzH9GCw4FnV2GjOt4RUDn+nLrDth05echOnzllDfXMH3dUwa3J92zm25byduKgW7dv2tOxcXf1EZEPEsW2rS1l/1+P7NQmpK3ODh86qDhg7MUzW5yirlVlI8cG7K1z5+Qcp/2Q6w2dDX2AP/3kGwfs9ChX1jRXSEMW2JHd8dvvXlDueOPWDZudXRApHwCY/QJHuMX5BbWTmp+dsS2czGqr1T6MOuLs7IzyCKybf/bzDwQsZsw3PTVjn3z8mYj9b66VWRvbsRMnj9qHH/7cent7tEYtLM3bjVs37dr1a7Y8l63d3Lkwn8q8l8V8jfl8/MQRe+/dn9jQwIBioFs379gXX16xxcUEoZ0kxjjlsyXSe9Tqaf3B9WmPohbU0KBWNghdent7FeNgnXzj+nWbnqYWuWP9Az1qbQdwDikQd8Ourg679PZbuu+Ar8S8KImnp2bt+rc37fat+1KNJ+GjGJ8gYewZsO/8Zxkw9u1zVxHejh47bB/87H25g9Gq7PadW3LqOnfunPKcTz/9wnAp++CDd1UPyRiaeQcB+f79x/bNtWuqiZ4aPW19fQM672vXrslq3HtMx0oZX13e5/ae+N7LK0EAv+sl//i+f6Qj8EOQ2z/Sy/rxtPeOQHVV7Q+F7987aJUPv2mznB/cm5TtOuCuPi75m7220t99CvsqgAugLc6uPJvjR8V5J3gZtgiVzTcB4MpGtuuhiIU0Is/KH1phA0DM81CwUwEn/ZzT+pBCJVa3DvSlElg9saR0RBXo7DYPmggIvcl7AgIUhz3QJekORQvHDzAtGXYebu1+Va6pdCdLfV4BKqUiW1uyHWygA6j13h8BaiYALz5cqp/92/g3KmD+vrW9XgH5FGizqTq4XlY3Y0uozUoFoxad8OamBwWuPo7AQIzOsn1jKYAsFQf8p76dqXdVue8B16q2OtFfssxey0BMH08VU9q0pHKz3AsxbPqiPuCba/bp9fHlLAhm6uuaZFVIUP34CSo271XhF5lnXEnuEiAHHOdy6BtZU11vm1tY3FFEDOVHAMH5ZcXntjftxMnzUrg9evTUpgUAEyzPeZ/puL7W1gNiKKJmA3jt6zsgIHBh4XWQDDxQ7+8fspOjJ9SXF7CzublVAZj3D+aantrC7JSO29nVI6ANkG1+fjys0Am8HVDiBtRUNynwaW9v17xH5UQPFoAu+mWScFDMYLyyQMrsA6Dhkrt7ugV6CXiJpFdWTTuerGXBMNcLT5w9mIz0XQNYAYsr4Q+FLa6LZBfl59NH9+30+YvqyeuFOe9RQ/LD5wnGCT6/vXbdZqYn7ez5C2KautLLi2pKNFDoBHGAayBw55kQCEdCB1t4Y0MgjidXG/oZhT8l6QCdS8u2OTNvXR3tSrAWVpatsavDWjo7rbG1VYmDCknLS/bi5WubmJ4WQDg8OGiHhoatqalBY/3kyVM9iwBrzBH6ngA8HDlyRPMBO+eDwyP6HfeaROHvf/ORjZ4+Y3/8p38qu2bZD65v2m8/+ge7c/eBDQz0CRChyL2yuGjzM1O2vrJkywvztoYFKIXHmloB2i2tbd5rE1XT5rbmFUloQ6gXfH4GO30DxnF19KalZ573Xh17NibyAakn9wyAHuWm2307s5zHX31O19dtcnJSY9rR1irQg7kAgE3S6L0Nq1x9lsoqPk9Sv70tZTbfiZ0eSRuJKkE595Q+wbLn3d7WvAQYpYiBsgeggflIMosyA1AVti6gG0QI5hnA59TMlNZNJ9tAuvC1Uk+LikGoPEiAXTVWqCMNMAEbpBYvslRhCbwssJO/84yMjAyLPAFzVAVEFSy84OL24p5Yc60QCJjjjE8CPVng5/ooDHpP1G0BLlgPAfTyrGIpjirVrcN2bHZu0To72qU+ffbsmT14+ESJ18Bgn+yPr127bq/G7lvf4DE7fuKoPXsypnnA34cODmiMHzx8JPU6IA/P7737D21++oWdGL1gp06dlI0uAPDwkfPqe/Ns7LmAWayPDx8e0X3hvv/0p+9qNF8+f6nz/81vPhKJ5NLlCzb27JnU+n/51/9chYQvr3wlEkR3V69d/ea6TU3PW10dajdWIPYfAP0Fm5yYUrGho7PNGboqwGC99MoePX4cPTXr7eTxY1IYo+IFKBIA/HpcFmWskxwX8IIx2Vijn3ajiD4DAMDvvWvtbR0CslEKra6v2kvIFDs7dvToiHV2dKoQAPMZG1rmGO/tO9Cj48Eg/tf//X+nPrD/4W/+g/qDDxw8KACBpJg5T7L5/OUr9W0mmcRy6vxb56Wih/CjfSwJc8QDxRpa+blvY6HELYKMWH1LKi2R73NjfCM28Q8KNNSzVzkec1JFTrmrOTGjotiMIsGukpKv517Q9C9KdUfuu0WcWopnigJvfIbn/Td//1v79//+b6y1pdHWVlfs7t171tbabIeGBvWnSGsry3b71h2bnIRggCqxxtY26PHcaL29OBO0ab1mXWCNZ46urkwV7HknBTVY34E+71dFga3RCSFqTxCqG7dHrdbzloXc7BubqrwEDnm2pQKUYs+dMejDriJTqSCtfq67XiVGv4p6vi+xTgL4UAREaZ8KX+9D6wQBBhuQSyBjc5MIBpwfwFoCbJxX0Te1KHi6nSHH4ZnKvq4UG1lHiUkSVK6tc7tCCoLcJvVJbWrSPgsANr+4KHvbrq5uVyVVV9ux48fUGoABhUwBuMI4sD519XRrrQHM9aKsW3nzOa5XCvno04uNOs8rRCDGmTFhjHnuXB2D3fCG9hwcBhgH1nhs4bFoFlGBhyAsplWgrq5Sz2SBnira+v5CXEGx0y15fb7z3PI7yGUcg/uSgC3/FsAXvcHZxyFKLWFVqxhjR6Aq1yVA2x9st6xGGY7CJgAkd0Fp0D4i1a9aZUQbgCgms58zXlyD2wFjzeyOKt6LvtKn14FYFOW1en7jq20eQtvaWmGzrD6IkRcJXGQsAnzk3CnYEZcBmuYxXX3uhVOui/gRgltacvNz5h9jULGodACYe834Mse0H0a7Hs4hi/1eHHb1u8Yw7Kd5P9eePZSZa2nb6Y+Tgwrq+7juaioVqUO1pTgzrJrdLhogEOV9Ph8VkkvajrNXe9ug7EPpKiXGajNUZbqHAepITRQuIUkEIb7hvHOtTdBH5JSCHNIQdqCuVPQ542OM6kjqdp7jyG+0PgepmeMW7iGhTkwAWOlKbgBvgHce73kx2RMcFYB37T+VHnX58/LS9b21h7gnP6gALu1fnptlfYLz2jKMQFkycbdZml+wLz75mBsgQtCLsWe2uDAfVvXe93p1fc3u3b+vOOT0yVGrr66xh48e2sDwsPX299vSyqpIiJ3tnQLSWpro59sisl4NpITWVu3bE9NTyr1QB+uZlwtMrRxtaB/Q2FAvNRzrMaAfZ4syjpwAUgROPusYGFXVWENzq/UODFjXgV4bOXzEhocPCmhE+evOMw526tqFQ2aNoxAG79kzvvufRZa+txaz70f2KU+98aPd5cpdv05C+K5j71fyKrXGKtzESrFJEROUScIMSdgxF+rfStzj1+nEao1YkCoq/YB97hYOZcJ0A4SNvt8JFBckOZ5tQLSIrZQzhf2ux9kBAuYTE0Cw50B+fPKW3Cdk/S6Sl+c7sQj4mgRoF25Y3heTnuYeP+RzJRvj6I+rdSX6njNvWZdR8uq9uDVAOIFEEva+imUC+JSbBQSgcLngd1pTco3GfhkgOVTA8ei6nWncW7VH03gHuBgAKPUvrtn72vq1atxDdUzcIOU0QGGwwIsaQtEzPvqhsx6KDOSEJl7EP04OcwtnP3bF/S1JcYVaV04M0etYuR2Au8c63KMkdmnvjz7ETiDxNZ7/yWlF9vlRpwylN3VEX9drNPaQPjRGQUbi/WrtEARJWd6urVXuZ9z3CngfrXbiPAQCR1yUpB6dm9plOJFASlS1zsnnzF1I0iGCa/WWeE5woG2KOyYFkSFqgto7o5UB15VWzx7n+/jyHR5XmdroeGucjVBZ72gP5fzY1yenxm3y5bg1tNULBKTt07ra9eAUgkOGW0wzf4hxco8aG3tqd+7etqVlSAiQ++pseWXDlmZQcntNVdmFP+ZW11hjdc01tr60aZtr29bSXm8XL56z4YPDEUtSX/D6L8sHKtQrX3yrPsPFKx0yRF7wumVXX7u99+671t7Rpt7EDx8/su6eQTvQO6gzoP5Cuy0Iv8sLC9bc1CjVMnN7cQEynZMUiE/e+clFu3DhomoWzONXL1/bb3/7D2r/xcvHeE/hvMrswoVz9sHPfmo93V1SOd+4fdOuXL1iC9OrcpDjP3oi44yn8sAukpbPVZHF25sFJJ86eULAOveRmB5Xpevf3vEYI2qxSTrPmp3HYlVWo7if9YjB2rG+3n4bPTlqh0YOqdWaAN2VVXv08KF9/vmXNjO9YK1tjfbhhx/a6dNnbGZm2j777DMRv8+/dVY3jziS2JDvhGxODW96anEfi+yope+3lZT2ml0Yb2V51Tu8blKJfZuaG1SXAMBm/L/++ivlALTiI5/85JMvtHb+7OfvqY5D/Mj9TbIdeT4qbhwb62rrdY3kDLT+uX/voefPEW/ls+PP4JsbbylFzyiJz+/eaH/nHf/HN/5jG4Efb/Q/tjv2n3i+1dV137+E7bc67PNdFRDlTZTx+wHg79cI7zruPt/rrN1YSHdZziSQ9mZWuTdByMTRA9XKKq33RWDlEGF5Zden/AeFyHjPY1O2iS4lCJ7vAlMQFBEwev8nLxjsLr5hjYulc6W/L4GnWwm2tKAG7NZGQPADEOgKTWeP+meUkhfI797x3H1V8dsSAIwKl6B/YWHGtra8WAToUNDXCoAzGake2GRw5xsdATdFx40AfAlcef/ensIJHgc4vL1t7W0HNCZz85NFnw6NXfaqyqjLb1YB5qm/RRQL4ldFD8O8347PRgU6i9VZGC6skcImQ/MigrYIXBXkCwSvJHdZqMjvdADYkxI/Q59TTU0ddubsaQXLt27dtvWN5ULFW0bpcyzdDpqA0QPnutoWBW+o+9bWF2Ji7gbA86b7WFXZyZPnbHh4WHar468nZDe2vDRtmxuuVnCrx3YFQEEwFmghG1KNeY3APwLl/v5eATmvJybtzp37Oj4qHgq8jAuFUQdHt2xpEfvZbSUaGxtroQYIssMOKgHsnZulaOtob9Plo0whoCUgpwAue05IBGHfjCoDKzOsTzcFijaoyCrgRYFVMkXjEU2L95gXCXirt1aABxlYusW1B94KNCmyqdBHf9pH9nJszN66dEk2OOurXtzO5zbJFiQrd+7cU7H40qW3VNDl+t1OyhVUFGK8toVdtauavDeLFzlJlj0R9r5GJFcK9lAera7Z9sa6NWBfOT5FtdyqsXlta7Gu/j7bqq6ypdU1m5mdtZevxlUopqdv/8CA/mttbraFuUV7+uSJCkvcTwJnEiFUkc9fvLTjJ47JalcAUl+fHT9xUoVmnmcUgr/96GNr6+i2c+cvSp3MeAFK3bpzz6amZhRYL1D8Wlu1xvoa295cFwC8tryo3jTYH1MoAGxDjbWi/kPYOqMI97Kwir30LcKaKi05o2eyVPwqEHvPP4J9PrS86ODxoUMHBVw7g3ZbtpCMHWpj/g3rFOCOQpkSIYFKOC94P1wU1erjh1IOy8VqmJZLspiWxWT01T3Q3SV1OvfXi+C+D/hc9edd1llVVVLw8SPZRIbtK4mI1GdS69Xa5OS0zcxNhFNCUXYLYkhY88fzWKUubzBuvW8rx2xo6pTKLYvgrqRyJRDsVgGznR3BMMee1PvuJCCW7P9k2RdqnegBRfIqVn/25tJz6cA5llYo8wDiAX66+J7NbT3D2MQD9iQonwUfllrArfv3HtjY45vWN3hS5BLNw6dP7eTp01L38gzev//A7t68Zb39A3Zw+KBaA0y9fmhHT1ywU6dPKZm+d/uKDY+ctZEjh0VseP1izEbPnLPjx4/pHpHkymK2yclNslf68qodPDSoXuXMZQBaelsztrdu37WFxWVramqlrque5ZXtgsIFfTiXRXBhXtFvlzWSN5GcYkVFDyHuA9c5euK45sHc3KKecVTfgP6zM9MCaJnXFIpJyldXIOKg4tmwwQEA4J/oOcZifGJiUs93fWO9dXZ1WA821dijbqzLBnpqakrfiQ0kz8I43zE7ZxcvvmUNDXX29dfXRLgYGBrQM4cFKPOa5x3ARGSKmlr7y7/4p/Ynf/anKjoJcBT46GtWqkSSlV2Kior9bjfAW+nZqDdsOyi7+z2VOEvErNJ+m9UWrdXsLwDD2YLCMd7K+zl2uRAahQ09l7HPC6iSgrUEWGtJrnjBZJFRgFJVtV2/9q39n//u/5IrAzbr9ENnXTg8fNAO9HRpDyIWgyw0Pj5mA32HpKx9NQ7hZNU6uw6Ioc66L0Xl1qZNjNMDi2fe1w6eZ9bZi29dtrPnzsgOWXa2JctqgTBSfnmxlLnsoJdfEwXhBHC8SODX6L9jPwmr2Cj0pjVggrvZR1UK2ehdyp/+nwNYTjzxZU7rRxQkIKBA5pJSRMBaXSg5XZGc58KfHAfw2NUofnw5OszPaS3xnzuQ6opdJ1sxVM3NjdbS2qzniqIq+w9noz7jWBSL+FIlIgNz2fsb7tiBvgMCgLd3qrXecnx6DPf1HpBDAvEIyhhXmbj9Ic8q18fYUWDle7yfLAXHdcUinBt7AXGQFMQC0Kp17RDc/J54gU33SvGFq05QBAogxnq5pUV/Zs9b9m/FjfRVxh68AVLIpp5v5Q3Zq1HF5CCPsefQF63B23TQHw8wQs9xqGy9350XrTmvbJvBU8Q1AoCyB2ueRcyt3myyAsZuEQtvAMRaEYo0r8JmWMrH2LMhKDhA7cCCyG8AjOHAkuphiFBcM0Vqrl/nKSDKAdhijsl5wASkr62txHscwCaOSoADggPnAGGLwjhqWimY47l322pX9vL8ZA9CxpTz4Oe5j0JC4HNJXuA6mCPeF7JOc0B9FgMgYbwcwPWYrai0hbpMlufMg4hr9Yw0NBQAusAVAPpwlXIr2HDIESkmLKC1njlwL4IHqmApk4kpcGypDYVw9NVGJRqW0BybtSmtrYnhZIHJ2lLrylWNgeJmt7QWyBR2r26bCfCzEYQcVykSt4NscQ4JfAk7DOJlWrm6NbqDiZljK8eMdVDrXazjHC+Lpj5fo83QLpvt3Tl4xvmVHaVIhfWjcqHzOxXApUOmai3XL28vvuNWzxAuaqrt+ZMnZtubNjw0ZNOTE3bv7l17/PixLS4takxxI7h7/656ng/3D1pjXb1ikv6hQRvCFYpnqqZW8VJtdY1cVLo6uuQas7i8LOUusT5tTx49emIzUzPe/7Guxro6OkTabW1ulVsUjjh65uK5Z/6gkOPPBuKY6hpbXMVWetYGhg7awPBBO3L0qL311ltSxEE+9HZPgW5EBl8wjpVC/0AVvDT4xTv3BWbLd+m77tib9aXdQMXu+5tk6jePXD7n+HvJ8a3A+EvJ+N57Hxt1FPHL9tGp2PT9NwmSiqdL6tZi8rEfRGydz4gHmFHRCIKQnoNCZZyxTtRsQq2rOlLkHsxtt4aOlkPacyBkOVmG93oMECrDUH1mLYrvyp6yuV8U5PR0i4g1gtw4A750U0myK8fjO1mXyNE5Ie/57tcjN5JaAD63H3Yw2vtxai2N/TGDuXK+7Y5MXrfjWrUvF25+vt7g0kLPVdbSdDrhPdoHYhFgL00CYeZBigsL5xQH0vgAoIoIh0GqIV7J63CVsl+f1w+yFhY1oDg3rfup7o54TWSa6CusWAwSVpCzMl4QQQtr5+gPrzwzwOjcdzIWTHtfz+Oov/j+xO+TrN5Y31DcC/Zr4v5y6wO+K2Nl4g5efJaWburRyx4dxDN+R77sMZ27lKRaPePQHG+5SkRdY1mEQe+v7PFvqnu9fgTBCDCbayBW4TvUaz56AWt+ra1LtLBKu48AgJfCZp89lXxvYuK1jb94ZSfOnLBz586IWE/9Tb1s1WKJNdSvd31jrXAcJMZ68OC+PXtOW6Yq6+xos6XlVZt+hTjHp32xvce/UafWtdTCD7KRQ0PKK2mHlXmOhAa0S1tesevf3rC7tx973lLpsBB5SYWwenT0sL333k9E7r53767dvnvHurr6rKOrV0pP5ufC3LyNv3olgBAy4/TUpKHu9fGrrIKQrj/44H3Vd4j5bt+6bR9//LEUwrzyWSivm4z7L375czt37qzRC/jFq+f224//wcaevFIrD61dtdW2s+EtNBSXqk4R66Gub0exweV3LtiFt86r3sdFM+44ZX355Zd24+YDt392CNiXlchb9DwpDqqy+sZaCRjY/gHlR0+eUms2tQeLOEXtc5aW5RZ25cq3Gqd3370sUJWY8Nvr1yTOOHHiuIRAxDHqQbxj9urluN2+fc/u3XusPbMSLzjgnKXn79q18ucZ/5TJx7s+U4IdDh85aO+++471HjhgX1+9pnX65z97X8/SRx99ohrkz3/+U+vspEWWx9BO2PX6NLkS4oybN25KzIDD2KtXtFsDG4gctzxff+DkizjL2zD9iAv+0M3+A/n9jzf6D+RG/tBlvKEA3nvnfyC2rwCKu639dn3v9xxjF+hafGi3mngvrFU+dqVA6AlKsoZy0/BVOz5RifMrhygYOJlQ7gGAIwF4A6YuLJ/fHOG83F1fm8F88Uvf3FB5UOD1fq4O3rpqs9ITN3v6ZnEQIK6xodWGDg6qRyWJ4dOnz6SYdAA41Kk6R1dFfNdr9+3eAwBXYRfTpIBzlX5xgI95bgJvOVcvhKUyldequtQAACAASURBVCKBq5UJeON6xP7Dhib+XfQRfvPeKHgXl5liBXaaBxS0z8y+LgUUFaaglNClyKZgzBJgRc+OvH4Vtwr1cLmXMKxO7IspeNAvBEAvq8mV/r9JNlDf4yIR2wsAl/o/RwDjKr6KnRL3orW1W0EhgfCdO3fUr8+vvUxCCBA/7aWZI9tu14wyGuYjGz49hJOZnszgBIO84OKqgDNnLtiRI0ftxo1b9vz5mLV3dAnAhsm3tQkLk2JNnfX2DlpnZ5eKEKhsJidm3AqvCXtIV58ShAKAPn/xyh4/eSYVJ8Un5iLKUX6P+g+VBoAZx3ZrSVe4JLAKqWxrsxLkZrG4SNSCg5FgFIGh9wZtsEb1gQVI9UQxC3V5bxIEVgIe4WRZ4ZvJOAByBryZsDuo5koHJg1jQaJ36+ZtW5ybt7d/8rZAURSCvLD0VMIVrF1YsgAA3J93Ll9QwEaBULM71CQkYyJ9yrrdi7bOjCVIbiiKzCRTz8deiLk5NDzkShTAcXqAVpktjk/Y9OtxXWMTCuraGpuYm7F52fdS9Gyx/qEB9QJGCUXSgT3pzPSs7gc9UbD0Qb358NEjFbJRCB4+clhgEO+/cPGCnT1/1hbml5QszM7Ny1aH/sYAGmJA1wI+bdmzsZf24tV4wXZl/jc11Fg9dj3b9Dab1Rhub1KgrLe+vl63ta6OBFQ22XXWRNE6+hxSQKDHH4Vi+hKixKP4in0yc1jq6M0tMT8pSqOoA+ykFwz3kkI285J77Rbc9PPDqswtVwvlL+C82Oiu+OL9zGExLVWkWBO4TaLQ1FgfvRdrrL2jXck6xVExlTc3iz6tqDrd6gwlDEkfilwnQsBAxpKYnw8N0ZOnRoC8LEI1aaPwLTWv9+uRalCse8DHigqYJI/kHfUbSRBqjwRNuB7uNcACymwS4lRpkUx5MSos6EJh4Az5JNs4uFzuN+gKvy0jgQdY5LqYLwkOonAFaAYE6mh3gBIQS8q1VSdDoJYGwCcZhzDx7NFNGzg4asdPHrexZy9s7MkjO3HqjKvtq6vs9p17dh9rpMPHbXCwX4zXiVcP7fjoBTsdAPDtG1/Y8OGz6pf68OEje/70ro2evazeOBBmSDTHJyYFMpD80Tv6wf07dubcedlR038ZwJZiEv2GF5fX7P7Dp7azU20XLpy3I4eP2PpaJIQi/9ArednGJ8Z1n1nnsm8meyCJJust95X7MnryuIAGxqy2miS2SWpbAC9ZklfD5uaZH7ONjUWpRmUBPXTU3nnnsrW1d+g6AMcosLCOcW+x92YdovC2vLwk5Q/fwVxsbWlWMdidHfyeivgCYaAR2/NGKZOmZiB6bVt/X5/U13MLS/a//M//k/35P/mvRPJhnqQtXTLfxNbeQ3bzvcznbwXc3f13xWhR4C+S5SLLjhgwAdE9ReY8NjFTWs0mEbCyB+obfOWP4xSFNJ2aF2Fyz3Ub63yFtbkU/95njXWs2qqlQP/bv/kb++TjTzX/JybGbWtj1ZqwOwc0U1/SajHxV1dnrU2uGo16ztc3F62uttU6ug5oDjiQuCMwYGV5OhxTKG7xfG/a5Uvv23vvv+s9qOvYg9Z1vzO28WKlF8NUkKQ4Fz0C80pYF7K4KMvGLe8lyvtYU52YhQIF6zvvvwcBIe0Z3YYt1F+4stS6UoI5x7Wy1wOs8Z/6lqI8CFVo7sUJOruNoPdyFfC7vCIQjziD/uFa56N3G+elWAyQSt/TqjWdAo3v0752bwb5JVUVIrorBnUXA/X6Va9TV6gy11GzSzUsINGBLp7Dgf4+O9DbI7CXvTgB4CxGM5k1vyJw9gKttyhIG0nZB4ca0gE2txLkWBTmeKnYLWATwNZ7AjLu+Syp/10T1r++5vM883sAYAqJvkdV1D1ylYEgsOUKZVcVuVJb96W5RQAeZBNiLDlUhPIoLZzTZppzIZeQBaYUyRB+fF90ENgtLV1RW2VtHe36fdHzMNQrzG2fTxs6t534jPpfhy0utvgsK9n7DxIX9z0VYRSkBQ1Gixe+AyCWfQRyEb+UbbTaQziRlvUpbZm5JghW3DLmJi8pkgMAVzE5+iWzH7srB88l/ZUDlA/1N8fMXr08s6n6Ynx5udrb94VcY3OepkrKCRoO1DoI4O4GLFOyCQ/FE/Gt91R0ggXvr63xzzg44mBBkgeTRMMccyvrJOg4KU/kwxKom2CBk469HyNjyjUAlhB/NgLWqPDn5yBAI1ReTkh1YiLjxD1yG9hQ7tWHOjoUgAV4H+RMj6kd3HFnnIB/C2eJ3cq+fOBy/vk2kXF9ZdXOdb7YTxIo/p4cuLL3FEzu0rv9PCo7Q+lvskLmflZZDc/p+ppi3J2NDZubmbbW5iYb6OvV/v/1V1fswYMHWndn5ubs6jdXbWZq2nP9IG2MnjprJ0+PxrzC+ahLSqrGhkYVhImncNppamkWOXFmbtaePXlmTx4+EeGrt6/Hjh09ohYRnLNb2maGT/wKEaFaREnWkkbW7LZ2W1nftFeT01ZFH++mZrWC+MUvfiFCr+xTAwCWGrik/q00xvr+ItGu8fu9gN/Yv0uH/52h5h/8TLkYlChOhUBWjgOK+kJJBawzK1k+a3+MPdLfX7GDTvt/zzFDERxKVj3fAYxkjpvArYh2sn2OPrACTD3WcnzYlXbKOUvE9XKso60qyGyuJAx76fi8TLAEsLorAZ+V41H0JU4r4GIdSGIru6YIAuQE4cwQPW6ZW6wlApejNywEJtYJ9bmHELu2rhiDdSwJpRmb8R7WL3IcX/t9LmeO7mCQVgAHBUvrKXtlAonExuo3S41ARDvP6dzRyclbuQ+od23cQ9k+k2/Jgc/bFeDUxFfm2u0xgN+bSi9jJ3Vpf1RvXyfb5VqbBICsLaRCnPtMLiLVLg4jK04kc0UtpH+PvXTc2D98f2F8XTiS+0y6S6QTmfbEiNk13hGrOwEw2jpoH8FlxMFPzj2Jaglgux229+dlbBzU8u9njmTs4GC8x/WMC3UQ32M8zlZ/Z9ToxHU6jses3G/y1sIuX+4voUJX+wi3WOa62Ju0z284AY7WDvwH+OsAMeS4LZFqIBYSO0Osffb0sS2uLNrbly5ZT0+njgWQSW6/vr7qLiLKqcO5QyCznwPkXkg7KysbdnBoSDWRp/fHRcLSXCwRvLRfN9bYwMEDGp+O1jYbHT2l2I9rgtTDBTE/Z6Zn7MqVb+zV80kftzye7kTWGX1deuvts/bOu5cVc09OTqhl19Z2tbW0dgrYxAZ4fHzclhcXrbebNmE79uLZc2+JtufFfTxyZEQ5MmOODTXAIWtEuZ5a/tjJk8fsjz78mfX399vi4rxd/eYb++Krr21rw4nuWCw7ccvjbr+CClFLLjCGjfQRe//9n6qVE+5ZvgZVC9T+5NNPbHyc9lxeiyiTxxRDQBircQAYwhPPDHnSQP+A2tX19vVGr3Vf05NINj09a1e+/Nru3n5iQ8OD9tP33lWe8eTxIzs5etwOHxmxjU3WI9YuatVm05MzduPGbbtx/a725Iw5MhrQN/yOG1KZaJZ1oPYOd55b3/C519LcKrezwyMj1tnVqd7QOOIA+nPtH330qdwG/ujn7zuJXrm/txBSpR/nm6oarVl8FsB4eQkyn6+B2jPSHaES9OwbGe3K2TN3/hEA/h2iyD+Mt/wIAP9h3McfvIq9PYC/X4/75uEKO6Swt6ks+JE4lRmL+51NycKl/OtiXS0KT99zKWEr4Qt08ogrhZoiKdyNK/sB3wCA43vKbNCCm1w6h3Jhs5Th7LU32veayoeRRXKTAFJP+Am+nIWVG44skbFf1maaSsx29e70YGBKah8KSQLBQy2ZYOhehmxlhPJbdu9iHgC4vaesmbOPcGLjAghSRUPQCHhNshlqXxTCCoITpCBQrA+FWqW3TWUYYtRCESymeRyzqbFDAf3i0rRfm9THHN6/3/+e/XS8KMBGmKA5v/dehAQlfp11dW3W3dVnTc2tVl1bb3UNjdbQ1CA7r2fPntjM+OPY2d3eOYPagiEeTpQJspZuVgQ8rtYtyAmRIClIigShuaXLThw/puAL+6/5ebdL9ufHQfuCDCBlIpbP3iuXvrqygMVamwK45kYAzJl4RqIt9VLY4QEAE4jeunXXHj58IAU5iY33bSEIQbWLde4R2ZI6K3fTZmfno19go7U0NynwmJ2djeJojYIurIIpMgHioKDjOqSUUQJDQXFZIGN3V4cKmuq3ouSBeweI5YVwXkUCFolxJluyoI3CHWNFTzKSR09qXH2k8S2sTly963PEjy12cigGlKR55ak0lzK5jOcvfknAPDU9Yzev39Rnzr91zvp6+/xZiyRdVnwoIegjt7Skvp/YLZ46eVyqIlesZsBmsmcCAKevl5KhABATuJYFZhTMUfsB3o0cHtH7VNwhoV1ZtfX5eZubmpbN8zJs2Sqz1q529fLq6upxwJN7sLws0BYgikI6ATiBJJf/bOyZ+vqigkL5293TJRAVK2isYd997x0bHR1V0PzrX/9H++zzr/Tc8ww1N7eraOrs8g1Z/S4sLUupJJtH1KWw2LlPO9tSy63TI1fJHOqwele9iNlLQG/qjclISWVI4hBJP3OD4zGvlBCqzO8FhYUFrC1RK3mR68CBngCATT1dKIwyDhw7i+PMjqJ3JkUzEQwiOQ47RreXDRvm7S0lmxQPAIDXVtcFujJuXK8S4lD2YIsKMxWSjs9LV5tTrCOB1HxFRbTq9vZp9dra1mb8x4zFxlG9k2DjR6KtgoOsTL0Q7GBLVZHoqeARbHLf31yFxvu4H2l/qUKS5n6FYlUpasVjke4asQe6Wj4IF1UUU6ptkZ7OExN6bnXOsHchdmxvC2immM2rocELym7lWaU5CACwTt/M6iq7e+e+PX921/qHjtvRI0fUv/fF2H07evycnTlzSsn99es37eGDmzY8MmoHB/ulAB5/dV8KYJ7Jh/cf2I1vP7VDh8/J5hXL6LEnd+zk6Ut25sxp3TsKA6j+mA8jh4ZtYnzSHj24bqfPXbZLb1+0sedj9tnHn8kef/TMZRVK79x7pHUF5vDhkcNSqHO9jAVkgKXFBZuemRaABSuexM6tY7fV2/v5y5eyFWWOnD07KgtGraGw6Ovr7MWLVxpD5hT3kjk1PTluW1u4M/j3DA6dsJ+8e1lkkrVVb5PAeycmJzTfIRCIFLSyKlCNuaUe869eCwymSO0xBIUsFJL+XFFQZr1m/ZC1NBapzS0Ggx6r7f/hf/zX9v4H76t3oACdKFqm1WoCNLnOltfa3NN88S2tqUUsUen3VoDF5QW5NDdLh9hVkPf+s+4YUAadvSBbBAm+D/hJFj/Xnr4TKmDfdQuQyxWRDhah/NXaE0AwfaI//eRTu33zpr148dxkQ4x97DoFc1/jKSpyLyCNQNwSoFiN/Z+rUV3N4TbWayvLtrm5JNVvXS2WdqhdF2yg/7DmPqA/zy+AWBZcVQCmLyh9z6IFQbl3sZ41+pau+RqlvTVUwq7sibGIXq1JopLrQawpgFvqzVtfH7a3AL/Y32JXS0EwipBSDfhanYph1kjmU1pOOploWQAeexF2fdniRPR7qU7rpaDle2XJp0Ky29yqUBx2/LovIjBQQA8T4VACSUUR+z7nA+lJqp3tHZFRUNDzVqxW6xsbnRgVxJS0qUa9TPGUZ3oOokaciywk6yiyUNDGoaRB65vOcccL1exvCcTR890L/G6pDLFOAOviQhT8ttUOgd8B+HIekEdYo0U6E2DvSnvuGXsVxIHshcz7ElyE7CRgMZ5r1lmIJOrfGq0VmAOMP2QoPkeBls8AEKcNuPbD6BfGdXjP2monsEVBW4QCEbhQFztQnbFtziOePymaUGFHH0tXVAEeuIuQyEBrkBhXVATnMwlW8j5+T0EuW3DwPPF+XsxLfr+ysqT9I1tjEDNxgyEMMPcgXvC7VPfqnELxW+l/6b1tWT95Qa7hfQk4ZhE/gWXfS72HLtfuj5KrvHZZYxZWlx7P63pXXeWeRXjuK8A+hEm36/ZVK4uoDhI5cVA2oerxjAWo24JnfC/wOUhbAkz0PHmvcbVyqK4SQc6PhxWk51I+p73PdFrpu0LUQWgv1GebnnILnMi90r481Xc6d1f/5Hqj74k9J9WHTgrZVDzGeXsaV7LiDZDX89mSDX085/sVqf7/AIB9B9lT6U2nCZGgTcSf7c0Nq8Nlpb7Onj+jBc6snT97RnaZL16+kBKYeOXBo4d2+85tuRyx91RjIr29I8eSg8PDeuaZ76xL/vxWKddYWV4V6EveU1NXq7kNSez2zds2MfHMensP2sVLF8PaHDIvOSg5kSuvGH/iTreArdHfu/v6bKuqyiam52xzx2xpdd1Onz1tf/7nfyY3BK8pZM6yUwDAaQGt/fL7quBZSY45/TvWy3PX3rVX73cP3qxt/M41+UB7K8SmStG7FGmUgN2cBmVBQgH6agJXQOAkTOkZTsJQiTiULkH+vPk6KNt2ivoiPYWbBqQbSBOlfrzMB70/9kA+lwAg5+iEHSePpIV+QZyIICmPIXtvKTFd+c+f2QKiAkiHVbUu0fORBF2VT8WazjETSJbLR2Hj7MSkBAm1xtMnHcercIzIfZ7vzPYeDsY56CqLZKkY/X4JHFSehsMFLR8ai/wK8hbn6dbMgMhOcmFm+Lm6WwJraI6TO3kESByzL3NEd2/zGLMgqIeFcq75Sb6ruFT5PExQW7m84j9Us94CKkkCxC/suerVm0SirU29L100dL9FtoEk5mPJXpHOGZ4nV3oAy9lDfZgr9TH1bhfh0M/L13SKUj6meb85D5GIAlzmuAkes26oF3KAmHyBA9sZV3v8rPhAvXfNSXsBGmu/jtiD3yUYLNcTWnjVOsnRyX8+rxkH7jHjz96eRH85w6yvCUSlPsI5dXcfUE2DuhXkX/IfclDAwrn5WfWMPTR8ULEl3H7szzUE295WY3MLm2S/HyKtRY2Iufb06VN79OSRNTe1ivg/PjbnOUdpjQu3dwGUDa0uCnB1KjWgg4prG1i/a7xO8OD+ffv0s29sfZXrqpiElNe1zGvOXTpj58+fi/ZO1Wr9Mz2zYLV1TbYw//+x997PkWVZetgBkEgkvHcFW0B5b9pNz+wOZ4MhRigkilJQP0j/kaRQ8Fcp9AtjQ4YRMhxKXGodqdnp7pntqu6u7rIoA1NVsAXvXSag+L7vnPdeoqpGM8NRBHvZmOipKiCR+d699917zvnM2bT5+Xnb29m1WrT9QFuZ5RU61L0P0MV1k1iWE3lPqtvsV1rYxvz95Cef2M1bN5jbIuf5xS//xl6/mkuwb6yhqP9HbsGd1OOjo+KRtXY02Y8++dDOnD1DIqMZlN9wbdm2r77+mvk97nd7C8R7vx53DoHlc77Ge6Gzj3JKNkBuD9cK2CiHup1xGd2lJDIZG3thn3/+pRUPjuiCxmcun7Obt65bR0cb6xCoR2F9oV0S1L/j41O2swWFv+5DyzxTM/wdDrRkzz8S4f3WrRvW2dVB90fUC1H/gTufiB9VdA1ZXl6yS5euMB+4c+cuW+18+umPrLOj01sBiLAQwD32BJBqZ2fmWIt9OTVb1kec15+Wy9OcvPzwSxZBrG38uPQDAHzi+fi7+88fAOC/u3N74s6quIWVTfiJf/ymxZAcLm5rpaACdlFKPhBg4mB971f2zd+xmUbA977fD6VsUnTMqD2iAJiwb94CgNNvcHN3G7Q00M8mfieg8SALO+PNTwYPhKKkHr/jtodxIWVqYAyAwLyWljYeAlDtbG+ve19cqT4BCkvtpWJwVRXUmPU8tPf3t5IDKu0HrD5eCkPDVvrtAX7n3DLIdgDYV4YA17Dbjj7DSDZkb0YQ0gFgqn0ZUB6SUaWiEUAABdEa1bCljgTMD1ZnrILJhOIe3quyotpKJYEk+l1HYLnmUKxCIVAAC9h/ABrX1ldtZ2fLCzhxcOs6enqGbXhwyJpb262yutYMKuwq2Opu29jYY5sa/9YMvXbZ31EBrXogpYlQFCrS4CrA21hHALEj2Fb/Hfb84PuatbR02/DQIId0fGLcNtaXHNxXoUXFMQXA+Deuu6oKRRokKgIF0AcYqmysj5SV5omojxSvynsEjZ65yB4ZL8YnbXJy0qqrZSPIINfnpaOjk73y1IetJikYkRHqPXkAQLFn5eqq9fb22tmzZ6y7p5sFBfT2RDCCAAfLfW11nYDL1uaWDQ7CkrfN++npupSYYY0D0AqlltQ9TFJ83PAXFVnV71FAlApcYutKXYkvJUJSGEQSEyqLSHq46pC4uMWyLAFTVrfGzW1twJAGq5/WtgIZoWZkfzhn4jJJdCZuTSFPZery0jKtYZsa6glGMunEs+DqcvbyQ6KPvkEIUt0WMsikeLY5DmBJ0567RgXmPfRB3LaNtTUrbm1bmysOUcTL19VaDYrntTUEclB0X1pepbUr/o3kCL1Q21rbqGxFf9LXr2fI1gUjtO9UH9fq/PycTc/Ock6hviRTNJdj8I8/YT/3t3971w72S9Y3MCDl7+s5gr8NjU1MBVis94IoFFhx77DKo7UTmL+wLWQvwLyUDSxgi7RB8OIASblY4kjWVARVkYTjDQsxH6ONzS0CCxhLFC9BNoDSCwktrCbZIyts9unic2w0UHVmNcgI7OpKUBVAaU2SqGtOVAjb3NpgcoW1id/B+8PuOtjaYeMIRi7uEwkg1h2SLfwJIBDq643NTRbVw4YNiS/2CCjQCnUF2vbhf4cs1O9zLtkvCRaLUOPXw4oYVmqyC4OVNZSbKIZklUhBAlHPXn/GvBcm92laFUehKQoBSupJlgiwjgrDKODD+rFEFTrADDCP45kF6xpjCMZze0c7X4eCO84rgBzqnajkH0ozqUyOaVUOtQxARzwvsPJeXV2nihgkE4wNnil+r7WZwAtAYiS+6Pc8OnraZmfn7MmjxzY8MmJ9/acI3oD9i/eDmhfPAezvkfBifUINvbezZ9Mzc9yfoHxfWl5iAojxh/IG84a+v+gbPdDfb91dvQn7HQVSnM0AtoIYkJAe3LIUe+Dr6WkmbyhmoB8ULICxDgTYobjw2qYmnttRaT8o5XaMM5Uxg6z/O7rAnP7IWltbqe6WIqBkM7OzLADAfhhzAKUQwGUWhYpFsojBcA9XBaog0a+9upr7dHNLM5NhPD9z8wtUAcE6d3Fu2v7D//gf2X/+X/4XVOhvbcNqFcr5HEkvLOrw+ZEttM6slEEe6oE4twOczcabKhydDECdohb7sRN6opiQxmeKZ5J9m+9VHuNon3eVXRD5kuKbriQSYhZf/bmIwqMIEQJucmExCKIICCfrGzYx8dx++ctfshDf3taiPcrBUDzb2AMwF+twPDiCPTus0Buc6CIAH9eI83Z7a9sO92Hp66DmMQp8DST6AfTHndE21oF/FlnhRkLX43CW0NkZgFUCnNAmTVbAWTtoEFZYRMz0lAOoBPBTPXphpybVN2ME2jcK5MX9gcABFTGKeljPW5ub3KewBwQQDPCpVEQPSoBCiHVVXAs1K8Dk6EcaZ3YoKFW0ddWIA9VecfOCpSsio4+5t7tgoRXWtlT/HBP0hS0zVYrHUrbK4eGIClbsOfqZlLQYbwDR6NO5trZKRRMKqlA7w4EiLLE11sh1VAilStaLuFhdKDIrRtS6VE9DEe4ErssaGfeEZ5WkOYC87CEOt4jt5Huh2kUsgIIs3quxqYnnJ94eIDXmEmsELgCYH56dIFrB6hE9w3fV7iN6+WFPZdsM2jWXWETFuQJiIIFb76NI0PDomC4weA0K+AQdoH6GWgnnuBMGpSZS7IsYhsornOkkt3pM6/sHf78IkFhAF887KhdBGJIzAdtAsCio3pUYc6ikggy4s7vNfRDfJ8nLAQnkUngN1mWch5hbjD0Kw+rjK3Cbu6yrvjBf6kGnAinmJmJP/K7Wlvr14u9Qb0jVgXhTRCwQATHmuCesFXyBVCAHEAEfVAPB/tQLfiiAByiKsef+DhXarhTO6OvG96MtNeIJEAf1+ziXo9d2xMi0/wYprRrEEYHD+He0x4E9NP6ONYtCKD5T1tzKsRAzRaFfORwABVeAHwWYAncEKcLwubHnS/2Wuodkn+dk046NPEjbdJjInAe+lYv8l/aaD1UPfp3gdJIZpkXa5Mz5t1YAZ948TUCTb/LZZm6Mvc2sHu4PFRW29GbBttbWaMOJXowoLgOwBVn7+YvnNvXqpVxmAP6WlLNA1Yu4E885AA+0uBCZsGSdHV18PYAOqKCwj2MtTr9+bd/e+9aWl2ets6vPPvjwNgkvWAtYL4jL0QcYawT7/8baBmPi2pqCjb+YsEJjvTW1ttnmzp4dYz88rrBzF8/bT38KBXArAWDaXDs5Ssc1iIMp7Kvj9LerhL/rVSnM8K6xLoNby1/wduUqVtQ73ug934paRxIbKCZISjUB6iaBStyq7kQ7u/89cSNLY6CI0QI0UAyegnLVTvxVDiJgE/s2e4QfoscjQDvlPcnZyD6r2j/wfgHcRbyefdY0La78jb7CYSXt5IUANgKsDDBRJCapceMz+BoSPgRY8npdncuxcNcsXC/uIfL2sIQNAjbeJ0gwMTYRT+I843mFcwHrmEQznXlhKQsiXLTcyfYwlz2y8iw8N9FrnXuFA92qqwBAcqUvcz4pTuWKJPcEOh8g7qPNvZydwp6euRzez+si0UrkrVXmfY7R8gfPKwHNfADA4o7LLjrswqXojX9zztmiJObQgX+3E5dyGG1s9jQ+dNvTdWFdBihM9aTXWxTPKnfAdZO4nLF6xhmlXE7q3N19xXIiGQhEDrAfc8Bx89pMspaYa6MeBzKsCGLcOXwf11ybnGjcPjzaCgHkDhI1rgPts3BWw+lD81HN6wIRDHED3Mzg6oTzEK2kkGOi3gQhAuYJNQvsVqgn1tTmrbGh3scCswWnQexxiAlVMwVhEwsEMbDKwmpRhvzulIcnQQAAIABJREFUydgTez09YzubRSvupb2mo64UpK2o/AqANKuuq7b29lYbHhqw4aEhkvnX1tfswYP79nxMylsSPbjfeN7tiynO1TMXTrNNF93vCjVqk7K1Y1vbcojbXF9jq4B8Lsf6zf6O4pI/xFd7R5v97Gd/zDZKeFYePXpkX/z6M9vZRls/fSkXVCwbau/4IR1qqqvtk09u2fUb19yNhdUWy1VV2NzcjH3++ee2uLTG9kggh25tFq10qDFmzFUAKU3E2bBPxx7V0txC9e/AYF9S81YtUPV94BConS4vrdqdL7+ysTGRuTFn5y+ctY8+/oBndLGklj5o1fD13W/swf3niiW5dDP3RCFJwh/6jcMbtTy8iPUhH6zh4QH78MMP7VRfF0U94dqDtcp4s7KKogzU586du2itLS323f379mZhwW7evGl9ff0iZRbx/Kn9jGojq6z3IWbEs7e0vGJLb9bVOigL/MacnQB+E6wk+XnqnlU8LP2AC/4hHqbvwXv8MNHfg0n6Q1xihQkA9h1cf76jIPfez/LfDgA1q5akDz8L1CdOofeoft/1GQL7fsOdZqyYCQbyQJetTppYRCb59vuU3eo7riv5/GSjDGtCHzIHrXSPOlQ4hMmpqAKpTqJQH6aJLnvPMfirsubmLioFcbCjAA0AlWrQYySBsElBkR593lAcwO/Ikk2vkzI47QGs69D1vAtlT79X9lMHA5PirScrCQDsShsd+FJayGYaBzUCSiSxYGGBTaoeBWKCqlclLZsdwM2CwJmMKwkgZO2LnlZ5KxYBAKehhmKN6DGh/sJ4fXNTq50+PWTzb2Ztfm5OYYmTERCEdLQP2vlzF6ypqdnq6pusKl9vh0cK/Pb3tuzJ40c2NfEdSnhWkVhfpYXm7Nwmc5yZ6whwOTcAgMvsE3HNAMRz1tnZbT093Qz0J6embHNj6a3etVmWJpVDVbVcV1CFYSyqq+uYoKNHr5ZdMJB9AfoDwKSgCkrEHgPAu7gIxfgKg3mpzQGkKpEAMAGVDIptCEhh3QowbWd7l0WkKKjRim9/n4EcVKk9vT22vrZmz54+Z8FuZGSY74UCxd27dznvw8Oj7E+ldSNAHOsZwxf9CrP9v5JivD+2CQDsSSjepyonhVC6Zynxi/69ej6kdFOhL1VrEEB0my1ZPYspH0zG6DfGQIuWjSXv0ypgGYBBWAXjd2V73cSeI69fvWTvY1jA1tbkqQJA0M+CLyo+noCiAA1giRYzXmxVIoTgrpgU0pHcQOH66uU0Ex/2s6utsfbGRmtvamTAKFN29F/esbXNTVvb2CBY2NyC3r9d1gab7lw1+88CwFxbWWcSDVAec6iC97K9evmaBdae3m6OD8ALWFriTwCd/8E/+PvW23vK/sXP/wVtoz/99MdU/n7+xZc29nScn4PCJBU9R8e8ByhrmSRFv89ITvGUEICoZMKFv6sAWWEV+D5Y0CiSsuhapX56oeb2ggNsdJEQIOhlzzzfkzGGVP3UFFjMZIHFC8VIkqg0x6AjGYY9JYrmAN29lx4KC7SThKrb+3wjYUfPQYL7ewcsiDc2NRp6DaoYjKIN9rpjPkPBUidARrsw9fWLHpos0hPo96SGFqU1VmL/rRIrBFiPePaQAAuAPSZpAGxV7CcluAIcl6y7q9NGR4YJvEZ/wXAtiOKKeo6mxXI6IzhLVkQeFZT0bAhI0p6XFhOiYI21DQXjzhbYxwucZwIRDqSg2Nzf30f2Kj5TfatckUQFIBj66A2mYrZAJhWUUwAr+gFKecRzyRNMzAsANlg3hXoLYwu1q1SLAIAEiEnNFepsXItUyVQoQUUJdZ2r/NAPKsgY2Jswn+wfeohxg0qsgYVnsvFLSIChTkh7ouJ9pbAUCQVJGQBmKH7w/N+4foV7v2xw90kSgZU++hUX93e937qzl91qE3Ncna/jc4o1jd+NIiCAZfwb48YxdJtzrF88N7LoBXFD44pEFM8Riv6htMT+O7/wxiYmXlq+FoBQjlZn//Af/Sd249ZtFnwBiFOB5gXgFAB2W0JfJ9HvPvbUIMZE9KWCX0qoC9JgAiAnMV9YFuqcj962cQZHcSYh/znjWyoa9ZbTuhXpSgS2SNyjSOvxkfeli5cRrPSetvgeQC6cEGFRBycHAF6wP//ii8/si89/xetrbKhlsYsKYKwPL2ICUI+xoyMCC7/Yf1AAlJoFawZgFfYN2k2jKHd8bGfOjFAFDLCKBz3VHf4eVAaqN6fOK8UBWKdB6oqiYJyfcRaGCphFSLfNxb4UvWsD3MK6xVlPJbGrJ8Ey393TMywlBuzT4PjibQ4q87RXhvU4AFMQH6jy8TWIuWHhljbyTq4Jhw+3Qk7AJMakaeyeku7SQjp+zH2MJDuAuAD3QHKQTX9dfQMVdfgs3AtAkKbmRuNqpvVvLWNC9P4m2J9zNagHx3jPKHRDJRpW69hvOFduUw3AHGOIs5/KmYxqVr36FJNTUV3A+SiShhQzhwmIB6tm/BwqKYKeroKSslJ7GtUkBamfAljGHgw1AcZDRVOorPekJmLBvpSApLgnukHkVcjXOaTer9hmeU64LTHWP0BNFIoJyPIe3LXoWMqkUKkhlsF7CyD1PMREogt3Dex5eA/YDAcpCz8XGUnnKD6T50ZNnkB38QB9ybdkX+0KVtqQHhVteWWZTgt0z2hoSPpCxtkV6jO8H4A4fBbGLva/WF2w6sb1A6zF2MR6x7WGmjWceVKFXJDGclRvS92+60r2en4WzuMggAUIjtfgC2OOa6IS20FrrB/sn5hDFiE9jmNxe2tTYwCSo5M3FP/6+Y0WGrTs1r6AdQe3GcRjhZraRJGjvDONhwk+A9DxXpc8r1kEd4eEBPTVPhogAGIYzDf2JCjiGXMDACjp/MN6wVcW5FBuKttrWt0yT/Jd2snYcW4oHlSBWSr1k2TsbH9lFc+5d7P/6fstLdMdJU6HTPud9LBygO/dJTHs31jitI6E5fnhga0vL1sjXDWOjuzxwwcszENNC/IlvtBm5c7du4y1a2rqrOgtcCIPwljCUQaOO9U1ec4H8jA8OyATYTxjbc7Pzdrnn31haxtz1t05ZLc+vGV1DQ0kTuJ8Qe9CrGcUyZsaGqgMAjhSV1tH5dwB3D5ASMrJ/rlQ12BXrl21Wx/cdkeyAIB1rvD/6RwTdYWMAthrH1EDES7s45+thGerzNl9Xe9eNi0C2E/M1MmpSIo474CS31k+yn7T7ymNEJIPK/vJCUe4OINU9UkvMKlteJ0Dz6gILSJQE3xjbC+3trArTlsTiShDi2S4P7j6VKBu4Cs6/1OwTeQPKd/kKMPn2ntnK6aGotgJ1B7j63lMrYWZ93q9IvrKBsFCKs903HhGuM08+7x6D2O8RlakcrGJZzj2X4KfTrgJhbKcB8LaWjk581lXfNK9qFqKZsYNcGY6OmYeDPKZYiecLSDUyBUB18dWHN6HXnuo5omtltxiOBwVCAC6u0YQ5AKMlwhAdTp8iXyeyZG8dqB4UWOs69F5jz0Qr6d7i5OT9FyInMXYC2crHB0ybRYwfrjWUPmGgx3eD+dMPC3hOqVcxd3jfL7Ua10EJ/b35Rlbvofq/QXuZsHmOPsI0ILgxGvzHMyJ9kEW0H6uuCQuTAprKYZjHatuUcd7CiIhgGsBpcp1cT811SK7Q+GL/B1zAuI7bcRJstO4gdw6NzvHHAtEv3guMfbItVDLAtEJCmAQ8xGfYT1hbWDtg5iDHE4OWYolsK6QTyOm4rjgXEN+Wiwxzx17+sTmZletFACwkwsqqyvtyAFLKI1JPOUzpqWHJQNV8Pmzp5mTgcwzPT1vh3vKT/QajUMa++o98rV5u3n7OknMEgApZpide2Ovpudta3mdrwFBGSrghdmFxLb45Dn3u/4b8zo0PGA/+5OfErxeXl60X/7yM3v48IlEEplyY/w9Ss7J/g8L62vnaWfc3t7BcYXaGkIbtFB6/uyp3b17xw5LWq8HB9gDQfw0K+5r76lG/aemkoQ2xegihoyeHrHLVy5zvpFLoSVDQkhjzR17ZZXt7xXt0cPH9qsvvubY4L46OtvYc7ev7xTzf/ze5NSEffbZr21zHbl4HElxn14L/i0B4Bhr3C/3ARDjmxrs+vXrbOHY1gYCJxTYAoHxBXIX1NFw34PT1Nlz562/r8/Gnj61B/cfMI5Az2IQtPb24eq3zBZSM7Nztra2aYf7JSvU5ay1rUkkgTXskajrZLAdP0N1RjvPPMEL+DQzB4j4kISefXgL/vD178MI/DDR/z7MMpOXXBK9vivO/m0A2CQhc5A0WTwsyGUsWf1UiMA1WwT8fYcbh0VTQwsZ+whQYIW8uraUMBEjCSnDQN/5YSeSSn9NkgSUJSrpP5TLKHDhwe0FEx58saGywCXbCIFQSkx5WCJIZzwGAKSJlhAYH4B0h4e75QBwJQ4oFP3VHw6gIFScAFulEHYQiwUzAC7qE5J+ZQBU/yauRcAhGO/kyXlgqqSdVtC8RUUxAnQxrwqooUzFdeDzYflcxZ7GCNbFWk9GNfrbRsJ0onevarPpOKq31aEVamBTXMMeuVKqahwD2COu7kEIAqP2tk67cOGszc7N2OTkhBdGmaYzuOruHrYrl69aQ0OTWQWUTDV2THAVdse7Nvbksb14+o0dH+1aRaXbAScKDh+/JA9KC648MH28AWoC5IVymXPs5QuMmSw9K62trdsGB/sZxKCP5coKrFSiL3EwkFUY0ViDoVjPYFasS1dEgxzgdn1ZfNz5Bh4Qw2q3kcAFigLqoyvbSCjLwJpE0QygMApOCIYApqFPJgsX7W20HwM4hiAFijb1CDywpqYWu3ELPVXa2Tfz23vfWam0b2fPn7cL58/a8tKS3bnzNQvh/f0D1tvT7QVGrUtaQPu4BUs1gAAqnbyYozWqeY//tBbK13haHE6qSXrGWFAX65TT6WsowONQCPMZJTCtz0GgGYoDFu5cTS1wWgUj7Dtk2KNYVzwk8WB6esYO9vassb7Wers72a8OTFuoSqGY3NzcYBAMJe/K2iqTV8wPgjv8hzW/8EZ9eusbGgiuwb4Zn4HeXABradVYPLSttQ32FYMKiwRzABFNTbRxbm5pZW8dJH/r62vcVxAo5qtr2C8MQSSAV9w3AN6JiSkWc9ELFT2OX79+Zfe+vU91LpIWJB6XL19g3+Cv7n7Fvjt/72c/o+rwr//139jLVzPsXwI7SrAWMS6hAsJ8AxyHtWxtTQ3fD4UkJLoo9qKIAXUW1hkVZFTM1TFpA5iCda+zQyp3PvbcnkSyYbLFPjEiBGA/URFTCmsxbJX8Ys6gHNYzq2cXCSRALhY3oBjOMOYxr/hdsFXx9iIEyJ5SdqmwZNQeg88mQ31PNo8q+EoNhe/ztV7kliW4dj72sPQ1RZsvByLw/bDdRXGHdm1eHMhVHRkEYFAewmoaPSyRLOPn7E+JRNsLQ/g7ikoYa7yGCiW3H6Qa3Xuf4/kIVneorwiksb+WQGEyyNljS2pu2ji75aMs+KWwp13pMUgAu27rpedJYI3U8GFXJqBK86Ep9v6EbucayaVjXBxTJe3HVE2E7WoUYDA/oZoIO08WpF11IVVYps+SF3rwvph7MfMFPsp5Q/0U4zpZzCuhV7Ns3+McwvODYgXWK64FFvrYWwkyu+qYLOcdAcAA9lHI2N3esSMmxAFKhlsG9q9oueAtC2DB6z0UUajAvHDOczky3AEKQXGPt2LRpa4u6TfLfZf3LpCGSrpSyRYWluzZsxe899sffUAbyHMXLvLMQHRTBfIFgByqC5xYhf3SFTMR8yhcOAHwur8ZnwcCYWlvtEhABdaKBBA13YgVw25a4IsiTBWVdI8iDoFwKJs4AhIsWKVF1wQUcAt4ukRQvSbQUMVLFetYbHL3Eq6HIvr/aiwJkuyrgIu9YG112e59+619++13JAI01AsERpQXID37ozJ+SlhZXEd4PQA6p7zw+uM5xL0hgceZeePGVZIGCJgmcYJaW+gsD5BbwB3uRw4ZWu/YUwNkDABL6hj1CYctLUCnNfTi3dzi+Y5zc3t3l8SFUkLo83UIN5oqtS7AHtjQoD6zAfJSteSqExZl6dShohgLxix0efzrpKAoFulPRU54j7iXwA3ijJc1sRxxRPhSURz3Sjt9d82grXJtrXV1dGrs4BABcgj6iVVXsaCEcwhFF8ZIDvZBEcIehtVS1WA+4pnlGKP3Nu0mFSempJVjqpuxiAFMYi3U1mFNSO2KeaDqBvuxq2twt1qvem7w+zj3oKYGsS6uKVSjADoBjGKvwRfOBal2YIkcFsk1jC9QJMf94+jDOGEvRvyBe4Uqms8dCCu+wWrdo20CbBdhMa7CNdYYgCd8n6MRFnygwKDPnO/XehudxbJa9N62ODt8jmCxDPtvtWNAj8Uavh/+BMBOMsTmFp9DKY91LWhLgTgGr4NlMpQwKPpBtYHnCNeHcURPaQDhOMvxWsS3YRkdxUMVWbXnYA8WmK89Mf5DoRjfA6jPM9P7J5MgxN9D30CB9/hPfb11/uErzh/8GWopjmGN7K7xu7huPHtQpcv6G7mIxpwAfS7O8yreL+aQwD77KxpBV9wf/rG1DcW4XEnwfXzhWaZdKFT91QJocTYTkCChR6AN+0XiswEmHZUIkON+CAyXjhi74XoBQiegBvomOjFSrSUUC0thpmI+vuJ+sNdSYeZuPYrlvQj5niQ98ljlsuWAbjYXSGP/NOM9+bek9vDOl6R5V/LjsnYBwaUuP9vC2Qbx0Hdff8Nek3/0o0+svrbW/q+f/3N7eP++Xb16mfadWBsvp6bss88+s2fPX5DUdVA8YssdxNsi2G5bU3OTXbx8ScSHEoraUgbj2ab9PsgcpSKVxl98DgB41ro6h+3m7ZtW39ho+wcgHIBkUstnDtbfIDq+nHpl83MLPKOw3nb3960Kjgdt7ZarqbXmtnb76OOPaUdN4NJVog6lp7UAgus6yxItcBSVM+2x6Aji5/T7azDvLzcmAEI69D412d/xovw7PiDqV2UQbabiFe/yfrDX18RvBIA9y492Zf4n0xO37k2Uup5T0BUv+fA4EwVqYJ9BywmsVey9AQTjdwK4wF6WjbGCnBRAHj/XCcqx35UrTxUr4TVJ24ioUSV1JMVEEYyVVci8XhMuWWFdH8AVzjkqORPynZMBPK6mDbnvc4rj0mnlWRPEKbcs5lh67EdHJ+5JciVhv1kHEXX2CDSLcxH7nlSxcIoTgQrzzX3OW2GE0jccJxineFsNtfRIlbrR6iJ6HDMXC1Ktx2dqDaN8j8B8lXpwKx8uEtgUoA3QNeJxtCPS2YMvvEZORbKq5hdse+FOhfYHbqXNdRLXwNZIyiNFmpSKG3/ivXBOxrUqbxZYLWcNqXvj97HnY1wDtA4ycBCfcDlcq1Qpu+sM7crTWBoDzbXAfAOKYJCQdKYibmW86w5fcR94PzgUiKyHmgZyLsU2nHO3nAZJYnFhkWRsnIe0jqbzQY4xhHIegduoRfT29XAsQPJSXFJhaNEhozdvI3MMMgU+U3OjHFQtCLBmMEZLi0v2+PEjm55ckuOR702INfjljkXhhiSCk2IvPGIAKAEWlw6kxBanUzmx6napc0bEZC2dzfajTz4hkR9zgktaXl61ickpW1nZ5JijZzyI7UuLi7a0sPTO3r/vPxnf/xPVfM7bBx99YL09PTYz89p+8Te/sNmZN046y7g+eX9y1brxzOmeunqb7dNPP7GR0yM6M0g6FXkaDhoPHjy0b799YLnqStvb07hALNLdfco21+HMOKF4qD5HG284W9TUVNOt8MqVqzY6MkJA+eBwX44V3vccd4UmCxJHVdrU5Cv75We/spXlDcvjOaqrYZ3s8uVLNjQ0QFX23btf2YvnLz3WKAeANUrlSEmQU5PSVOaEildqDSjnvX79ml24cIFxay5XYW3tzSQjwJ0MaxxkLZAeUP978vixdXZ2WX9/P3s+49qwiAYG+kiKAQ6Amn2xqFZ66+urtrq6YTUFxWB7eyUroZ9yKdy50osL7CJqLb69iJwdzoheA8X6LxWPfsAFf58H6Hv4Oz9M9Pdw0n6fSw4A+CT4G5vBewHgt8DeZPso3yAz4GcEkCkAnP2dtzfW3+Z+amsabWCgnzaGKM5MvXxpG5ur/NVIPpMA8+SqjpM7iogZhUgEku+6/2xQHElnBFxJcTLT+zi+p4A9ZRJFIVtFTBRwwKiXJZn6MSiIpbLiOFUAS+ULUAHBXS0DuAAWdd0KjMsB4HfB+4QtHehSQVjlXJZF9Bks2Ag4AysO443C08bGipWODtmvDsH8zt4GA2wkqoqBirrXkwB0etPpMeqJR3K2ElcDIAPmcwcZg0vLb6x0BFVx9NQpn8wA+js6uu3SpfO07nsy9kigoRfvUADL5ert/PnLdnr4tOVram2/eMwEHEVpWEADNJ59/cyOXWUbhMZkLaYYsC7XwWGOIwtcCCwFiqOogmI5ANEAcmHfDIC8paWT1roo8j19+tTm51/5+wlrV2EDBUGodAUkVAMAzqMHLwBc2MhhPKQITJLBAEhZhJcCX+zNOqutb/D+UEdihsOiyY5scHCQhcDnz1+wKNfT08PgcWlp3pqbOwhUY+xg5Ygge2tzmyoEPAfdPb20dMFn3bv3Le14EAh393TamdHTLOI9evTY9na3rLm5nYpAWLqqZyz6yCERFsCSVf9mkwwOTKa3dxR98BoV1dMx07PktiUZS2cWadM3EmATyoYMGSHYlwSAM4QEx6QSyy3uL65uILEOxbfNTZuZmaOiD0gsrH/7TnVZR1sbQd+1lVVrbKwjWBdJvZ5dWR7JkrWFdpR477Gnz1h4Oz0ywvmIZBIFIoH4RduG5SaUhXW1VN52dHZSLYBFhOQboPDy6hqZq1AbAUzA6+rQ/7qqyhbfvLHp1zMs8mM8UXCGIvjWressUH/77X17/XrKBgaGqY6CYrO3t9t6T/Xa86fP2VvlwoWLtIR+/OQZ+yoi+QJIjS/Y2bMgCnJGRxttegEYzM/NE3BGcQpFLswblMtI1smEVYmZ90HVKIsCKCpovGK9Yx1DmYmci8khfg0WXlRVaUdDgqk9SYAM1wgAXvaqpayUL4RCioUBKKHIpNZzhf04AGCUvfLV6m8VpAIo9XAd+F7Sewvsb7cQx+dqDNStMgqqBCVhy0jGvt4Pig8UebGekDhHYQrjigIgEn8V3mHdBYY7zrljqsxb21qoRKaFGZ8rgQpBBsE3UFTAdUShWjb16hmM+Q8LtFCukW3vBZWw35LqCj3LoPqCvaeKfAHe0m7oGOzqfdoeAwBFwo17wXrA96PfEIETZ5/rvMB8y8aN85RYrIeSRMB+fEURP4pcSNpVuABBSrbbCeDs5zzXQqiZMmBi3Cf3Hlo6RisL9UjjXnMkG15cA5i7aj+gszPAfgIDIADs7snSlKpKAeTcytDWAOsBxTEUGHICRsLKTuC8wIaIK5DssRCUy3F9kNRAAF2KDyoi9mTzjDOFhR307/PsNOxKsWfgdRovqQVw9sFya2MTvcHrbPTsqF29ds2GT4/QlhLJNoFvEl0wjzKExHPFPTCHcyb2Vz1noQbUzwVscXwzP4tnS8UgAVDZfTmSZgFsmnNaszpigPGOgh6BQNi3EdQUyIY3ZOHNFYu0gI+2Cm4bj0IrXkogDYxn78OO12a2IBES8D2//riemjyK63kqsx49fGAT4xNUoGNuMZ8iMwmgxP1hnkgOgWLWi4y0iI1CGYEad0/wGBLFgP6BUwSAY+WTUe5945TAqzgFpQP+TvWGAzw4BwAC4twAMEYrefTgozp0V6Akre+KVB6hl6WIMiBNyWqea479wvRshmUzwd3k3+rVG8XI6M1MO0I/pKMoHvPGvclbasVel1X7ovgUz2oAyhEfqW8gesap+If7R9EPhCkAwJubOwR20a4BPa25d1ZU8mdY11gj1YW8VRdUxAzwj3tmppCsYkgl414qm7wNA14Ppa5UktqRsI7wvjgrqXLwfQhjHApGfI92zSBfuNWk7Hyj7YUUluwTBwtX9ATFzysrCVRi7QHQZZ7gziFx/VFExfdxvQGmY55YJDo+5p6M9gMoGAI41H6AgqdAehIoDC0FCty/NH8ivjQ0ykI8+lXivnBNQazBPODv+Gw+3z4w7I2bIfgkAC8cDzKKF+59IA1liCIArAkyFmoYA4CkABAYcQFiSSh7SC5wxwV8PoiKWfU1wMkAPkn+8j7HfE5wTlF5v8VnCusKX3h+AdyzkAa1Lq0ga7kv4wyQ8luOFFiDdGVIlClQsQjExeeG+hd/x2dDmYS1ivuQWkk9LKMfZ4DFKniDHCYAWaAweudJWYhcAL8LMBwuLFAFqdCovZprimeBiBskC5EUJhIovqgMLhRUzM3seyx+uwMIY68SYlrtB1ThhKW3ExDwuUE6kW1sut8zVncnsLfjc7d5TGJyPUvcYz1n5nvTGlPxWJwJMf5JMdPtbqnSYz4q14v4SmoPyXeyf0mtf9PverSRrXdk/q41hZgwZ1sb6/Zn//Jf2uT4C/vP/uF/ZFcvX7SvvvzS/o//7X+3jfVV++ADKY2wLr+6e5d5kVVW2/betrW3nbLR06c5RlC5I6Y8e/6stXZ02CHj3SrG8rSHDmv7YtFWlhbtm6++sqWVWevs6Lcr165Yc2sbYVm03GhkOxbEYoe2urxKgvwu3Jz2USivoP19Z0+P5WsFRJ85d86u3brFNUbgmXkQT66Eyuz2TScAYBX6T5TGFX4kFfJkFspGvyyTzxDHAvzQ2cEVoXWRfRu3K39rvvwbAnbip9lrPFkPyUDEmRpF5tOSulbUfITX+P8S8FdxPPddP5hFDAqb4VQ9eggAxHvbC1R0Bwa3/RWhCWf5AQk2ETuxXUOZ9blir3jm2cvUFa5JTJqxGE6eP7c+jvqB7rW8jUe8Nkga6TinLi4B0scM+v94AAAgAElEQVSzhb0RZ0g2ZsPehmsRECgiHX5OEnoA5t7vFT8Pu2dcj3KWFNCO8Vc8gDNGVxVkoyCbyNVJRHkqPt0yPvYDtlxwlaYIr+XW/lg4zNFYS0R+uqV2AqUi87wgGxEAdpJtjA/yK+y1bN2zs6Pczltr4DXM7dimSnsO9uOIyfE63CPuO1TdOOs4fogrQRTyXu50p/LYJeZaf0ruF33qqagGuWR7izEeVdauImdOTWeQHNWHEVcgL8BXEAcFJoe9tsd0Lnygw0h1jrVIXDeWPltTuFJYuZWUq+p1rHwu1leSYwbgGjG/5/WYgyB0Mtc6OmLtYm523na390hgxFjJchpEJBHipDw36+vrpbsiPhfximrCx3RtQMysdShFNhylcK3xHKsHt3IJ7Iuo9b2ceml/e+eObSztJvteKCYTRDizyyV1Yq/t4UcRm8WmJm1Ner4l56WZdfd12UcffWitbc1JvAXVM9p37e+XrL62weoKBRKJYf8MdzfEH3+Ir5a2RvvJjz9lnR03OzExbl/e+bXt7pXsGKR5EoKVl5Mo6cUyznHp2FrbG+yjj26z9iPiiuYd+WlFBeLbPbv3DQi0Ty2fhwNatXV29Njp06PW1zdAkQHqUKiHYYyrqkU2wNo+M3rGrl2/Yc1NTXJIg513VexjilsZg1cg5quxleVV+/LLuzY2Nm493d2swb5ZfMN2gefOn7PtrXW7d+8xz8vyr+wp9S605N0jnVXX4u/9/afsJz/5sXV395CIsHcA1a+cPZA3QkjT0tJK0u7q6hqtthH3Dg0N0Q76+YsX/F20+traXicxEvlNtP1C/XpyapLxHtbF4cGxHRXDPj49inmOMq+RU0xVDr22ldchpMVY4nnu6epiXoBa3dT4zA+44B/igfoevMcPE/09mKQ/xCW+DwCOBfAWAPoO4DdSBF1PBNknkLITSdMf4trxHtjUUcgAmxUAzOb2uhinGcAoDt+3CKKxjyeqv7CITQuYodTNZjaRmGTfL2xWeBB6EpMe8GnviwztMykoqwAClYGK7QrIwapT0VyWzwJ81R/We/BW4BAUAAxAMFUA87dcHeMzmUnOMrmUH9uu6I2Kp8rC6sHLAodUNBjX7u4Ba25uotrz4GDTqvMNVl0FJvG6CjC8BylQYg4AZIZFdDKOnJ9UsRxBUARPtHg5Kllbaw8VTXPz81YsSQ0Q1oayPUxtvvD9luYOu37tCosl33x7j3at6XWoB0M+32qDgwPW2NhsB6Uj29pFf6Yt24el4eaaHRY3adkklWE0e36L16DVngDACtzQyxlWzdXOcMWHg7Udtt2wqgYAXCg02ukR9AKps/HxcVtcnPEiYoYRz/uDmhrzj+tuZBKBgAnMLyVrXqyN8XYGXljvsYjj9tvVhXraMkOFBGVRMEDRkxD3Oz392nJVee8Bh4QDfXrQ97KPRaOdnT32xFxaWmGQUV/XSHvh06PDfK+XL18y0UJSgl4VWGcC1jetqrLA4gfA5SjGiQGK65OqKYo9wcOgWscTNAYsidJbgF70J2MwnxSKFNkkz6CvcKr1nG2ppCNVIdC+PdNvksCfK0b5Gb6vhZojwIxIfNWvtsTeolDswgYU915XyFtbawsTq7WVFZubnWGCgt606m+X5/yDtcmEkGtJqnIU8l6+ekWgFv1PC7BnKxTYIxVgK1S0UGygAAp2KxS6ABVgEw0iDGxEkXhaVSWL0QgScS0o4EHdvbi0bLPz80wYooCu+4Gtb42dv3COPWuePxu32blpGx4eoWIXiRGSKYBMKGDBpgc9Udc3tm1xaZFFKqiTAfYiwIXNUWNjva2urLDfyj/+x/8pweNf//pv7f/+V39uiwtv7MrlK3zsn7+YZLALEgxYjxijtfUNATmVlbQbJhhbOrTmxkYWUWWlDLs7gVIAdpEQ47lVP2EAEgKquIYyakX8m0V6JntiVkN1C7tl2bWpGEIG9DHeo9KOnXVOlikL9tytmVAKhPFCNMAyFt1TRSNUhLTFDWU5CCMVlVaN9ykVbXF5hXuFQEzZx0IhFVbMWHdUIJaKtrO7z15zzU0AOwpUjx7s7bPwjmQAamD8HtnRYNNjXZVKtKtu9T7cUhNgrABoi/AQYyeVXvT8VOGGhWyw751djrWANQhwiDbfB+qFi17Z0Wsy2PdIylFExrpDEgaQib2vAxAkmUP2xTgrBAarFzpBt4gtuOnq/KMqltsGzkX1FsULCchy3ODCIJCT70FQS0UNEp38vvVvPHcOaLu6MVSnBJljz3DgkFfEswh9rFN1OefI7ZXVF8zZ+OyfriKJQA70b9c+BqJIurdojQsEDgBHSk72NVJu6zGC35cD7gDxaPUX9vSuSgOAFAVBED1QRMb6AACxuQ0HgnWOx5mzZ+z2rVs2MjpKgInTz30ZykWs47QUTLQ0+UJxTvdCkNoB18QWkMpeAbdhGxugr1j9Kg5yFgIo9h5mSRGRv6/CoQZAA7G/B+cRFLpcOUE7ThT/vShBMETzkNjR+vnA5xWxDT9fPcvIwndrUswxQWYHr2hbB8cFKGKhWqzOs2dUXQGuDlvsYzU5OWmPHj20JfQky9g0BvCD/Ym28t7nFOOA54JgJJUfx5bLY43kZXvmYBVASyhUoxCPAoH6XKk4pfFUP2nMb1hJU3lPy1wVW+FKgJ/rzNSxiwIY1iMKbNFzUISDnM4pt27GugorSYw+rRv9fQgGecFQz64TNSL8DEJkpnbC886t/96XcIaiCJ8jYEsuAfHF+QERwRXHiC1aWlutvh4OL3o9zgn0mMcVYT+qr28UgQKKU5BtiECH0j+ULPqM6MsLtj7BM7obiOzCwokT1wg0sVegSAi4N4wHezdiP3eFTtwHziYpY0VKin+HIjPuj1bmrqKVWilVqePvtPt0i0eeNXy9SABRbCcxB+cS1Bh+VmHcsG/jujlvHmsFYKkiXaiapbxM1F3sJ+s96xwAQSFVJBT1uyW5xK+dn+EFbhW9NbaIQWm1WKOe9QA6MJ5yl4GrQij6cR5XsBcgxgljCRAba5xjrMeAcQyuEWRGtEGAihrxRPSwDFAVn63PQxFe5zriFvybyvFM394ofse48xlB2wA+Z3LSYFyEPtWuvI/nAp+n51o9GgMcx3vhuWprbdW56q4XeC6z4HWoqwQg49yH08YBxwDzTiUZXFFI/PC9owq5RYFxC+IYFlwrK9jHEV9U4ldWUimMvvEoaIfKOO5Vv1NJMh32OIwt7o/quFx1Wf9nWoz6s54q4/SMMq7OJMkEaU/mxlhnQbZM+seHVb/yZhHLRFTO/hfrI54pvSYK6+UAQzxP7waAM8BiyHiSHSbtgfd23iySLXOsCqOa/9t739jjRw/sgxvX7R/8/T+x5cVF+z9//nN78N131tLaZGdGR62jo92++OIL+ze/+IVVV9Xa3uGejQyfpyPP5vom2+3gND1z/izB2V3sJxV6XgDy1xXqGAuDWLay9MYe3n9gi0vT1tzSQ5Vx76k+qwXJhSrhEuMx5ANol7G3472IFxeZx1+6fInE4EOoioaG7cq1G9ba0engPeIwzIGrfGMAaAHt/QwZUwVAnEYEAl3fLpTH2ZAJHt76awrwhjtL+j5BtEl+KQsAZ+o57/t5EkeWvTZ7KMVVv6PIn/msqCkBiMJ/Ckfi3T1m9TNP8Ue6LgN8IlERMT4sdsNaN8N+YtzhLROoBHa3AQ13gGdhee5rOEO41+foK86C5FxJehuH8tEdeby1hMLucgXwO6bT43CdhyIPFW17ZzvpCw8SEb/vsUI4v+Da4jyjDTzrTBn7duR7ODdJTpT1r4BdqG3TPrhYm2l/2RQ8016XY7sjAn6eZyBvxTMbezWuB38HEY6xEElQck0hcTCciCqMYDL+i1hVilm16cD705HLd7w6OmWgNifCJduSuINZrDC6KSGfPQJgrjMuFMAkf0FBjFiNzlN4bzh1qC0D8nh84azE+sPPcc0g/fF7PkYisob6ELUknRlByozWDRHPRJsDxKSY/8jfkM9hftRWQ+RcxEG0lvX4C2cX8tgDupyI+BTkIsTeiRqa+aOCTwH4mgPGDVA6J+3dvGWek/xxjQRmzbgmAMIil8Q1sG2KHVtzU6O3HNLZJxVwpbW2ouUbnEWC3KgnAT8TqU+t0HBZPMdIyBApQCpixXaMIavz9urVa/vi139r2ysQdyTpiLaATMlQYKRbOyf22aorxHkYOR1+l3UKtN84cPJSTaUd7hRt4PSAffzxh1bfUGd7e2ifgRrRji2+Wbbt7X2B6qUjW1lepgJ4ewvr9B1NX3/Txvuen42eHSYAjNoenBWfP39qkxPTfLX2iEjJ/Kz0ugnusa4ubx98eMMuX77IOhRydpK4qqDgl/3z1ua6ffXV1/bixSs7darbTo+cte6uHqtvaLK6Qj0HFG0Tvr13z94sLfL5BLkJnw1r5HPnz3s8BAfKSrblCgIAKvoipKrN4uFByb7++p7dvfO1nTp1yn784085x9/c+9revFlgbWl7SzllOW/p3wYA1u9i/D799Ed26dIlrlHsJfPzswTUX7x4wTE5e2aUFtn4OZ592D4jnr129SprgmNPx+gUcuH8eb4e6xdnxPbOFuuvT56OqU1ErtIO9gECqxUHQeC4J06YO2dVVFpnT5sNDw5ZW1srnxF8Yc/EAMDND9eNWPuf/Y8//wEX/D2en+/jr/ww0d/HWfs9rrkcAC5P2PR2byOHZYsjse5NXxug8VvvlhSFysxkfo+rTn+FAQ6LnrIhVtFBST8apLPo+67bSiJh/UXvET1boxjtAXByQmc/N/17FMQFMqlgz0Tz5OcmOUWa2ERQiMOpqgoFXzHPoCJVMVSFbrHllAirkC2QGD2EyAQvbnsUorHVsZzC+O8bZILGDHIFBqTvjwKqBxAZNuvgwBn2ex1/MW7Lq/NWW9PEg3L/EKCprknZjgqqYrRBoeSMOs8iBNCdsPSK4ravEwRhrS1dVCnML8xLRZWALZh3r2D6zWHsawtNtNtCgvzo0RNb31jWSHiUli0A6FqrWeAulXYc8PVV77Z+yQieyAfjn+lchJUsgB/0eoVCQ4UZFH4AhrFfZ2nfC5M11tbWTrUkLIN3d1eTJCit8gvwl703GN1tTIrAUoMaGqBHkAFkYey2xIkKFuu6xnL5gh3u71pldcFGRkaovoVlL94T1robsA/e2WLxa2hwQPB/sUgbMqiGVICCIq2Gwcfz5xP2ZOw7q6/rZMDQ3dtN0E8FSQDFOzY7O2uzMxO8voaGdva/BagHdSsDeRTMigi0cc1Q/zoom/QUeV/vrozC98Q6T1UAWoIMc7zwH0BeMCxV3JQ9YbBRw7InWwOiUoSJF54PJakC1ZU4kP1PoObI3hCY3bGmBhQR1QP2CAkb1zP2BqmuEVxh7cIKCVbItICCna4XunDdUOisrK5R2YsiHRKZQl0di9noT7ezBxb/gXoZNjXyhtc3N2wBvVh39qQSgBV0cyP74hFkoI3flr14Ps4kbfTMKJOkyckpe/0KCnQFvbjO7u5B6+87Za9eT9vi4murq22ztvYWXjcKnrj2qZev7ahUYT09fSz8zs3Ncx4RMEIBjgB/dnaOQDIIFi2tzfbjH39iXZ2d9mp62n71xa9s5vULG+o/y31zenbSSTBmnZ0DZCPjPQmuHgFsUJKGP7va+627u9sWl5YIEodzAgYT6hSst47ODl4XlMUqQkPRIHAYc4nrQrF8eXVVCi+ocFBpS6xLBYBIUSjLIT5jnH/14QLwcIieXew9rKIYrcuZyGH/ruC14P1RkJWyWF+RtMNCEOPz9MlTm3v1UupTXGfek2H0kW5stLbmFrKbcU9QbR/ubtqpgWHrO9VDa783c7AtAsjRaLc+vEnA6N69+7a2jHnBHnxgg6fP2eDQgC0svLGVFVlpgvQRgAASD7LcD4sOxktxGmOAdYa1hO9tb+1YXX2tnerpcYvQQ1taXqHF+O7WunV29Vj/QB/3OOwj6C+LJAb7TEdHmydpblWGPcHPz1AKoLDBAoU/b0G4iH2OKkgHZ3HftOCmXec+1YyywFaRhraTQWSiK4SKL9okVHjCs4ukGnOONY75ZWzgFmehYmJvRRRf9kXMQpVIvaWrrK62wDFB4ZzMfhYI1R8RgATV7E6misI1wJNytw4pgvE5VD7wvVUswT4j5ReUCbKpgzqNNm7uEoBiTRSqpEzbYcEhesOh8ItkDySSjc0t6z7Vx55EN27csP6BAam3D1WAwNlI2BxJJFXpYv7T9t77zIot7/3nM84n2kvcts2BKwK1YBl7LzWqyKM/u/ewpfoPCrWkJ7S7a1QJnNNnpcoEFpqguPCeb9kznp/vriEB3iiukpqM/dOgfHUlCs9Rcg9U2I+1iL2T104iFBS0h1YLO9ZSiW0OHj96ZC+nJjk3qyvLtrq6IuWUq3FxHSwsOpgXcR/WXQ2B5Dom23AACPtwKEtguwpiI9Uh7FnucbYD3ThDZX2O4p7GGv8JYHarNVcQInZAQZbrwHVdOKdYoHYQJvs84Pzgs+PxrOrOIlIllpau2o5Qk4VEVyjh93i2kmCV7S+u+FRuDHLq8ZZaIkGFssqL3NgnQ4Gk50AECZGB1BeQFsJOkIGCFNan6OkLdwmcI7W19VKWehGWbg9+loflsVxJBPjL+lYENq21tEApQohsc/EaFmlpY+j7RRSvXf2pMytiYc2gYoBKnr/YqzBfPA9InhBgoK0pyCXH3vdVQJziJ+3RMQ4cS65bPRtYp3j+A8RDoRRxaYCsQSAAGI7xZN/J/X0+n1L1y+aYe6vbG+J5xf3iezg7GcczZnMgG8pTV/wTUHSyAYF72EQSjE4zSDx3UQiWjXcFyUPqDy9lOtZssqa8p2AodzE/KN4HWYKfQ3WIt0o4xFmlQnCs2WjZkZJQVIDH9WKt4D1kt7vLYppUt7VqJ0ESANY41E5ybok2BLIYhaUzCrKYS6m2ePajpzFtNqWwxl6K6yLJAqQut4ImyEv7U/UVjrUuZW5F8jvpewpAxrxhLHFuAShn0ZPW2bVc9zzDACqw1YYchXjG18DOW2sG9yZQRp8V6mECAewh7XuMW/pGvkvlslv687zFGmagnIJeWSA44kydrXGupXhhFjyMvI1kjkwriCwJJM1ZMzl5uAAlJN3IB06WtjK1iHKENwNgZgFiDxiSZ1PPCch1OQDtu9v25OED5gB/8tM/svXVVfvF//OvbWF2zlpamuiAhHn/V3/2Z/YXf/mX1tzYZmubm3bz6k27duWKLS0u2+tX0yRcXf/gpjW1ttrKxgYebJ7XAO5hXQkQ+LhYtOXFNzY2NmaLi7PW3Nxl166jVUAv2zUg70Qegf/g2sS5daLdzg7cPmptYHCAbVYGh0/bjdsfEPwtgeiVAPUltpIgEqaESoRwn18Szf2cSYvK7y4fngTfo0aSkOx5tGU+JwCGAFjLvF8Ut4l/nb7DyU8WOJH9hKwi2Fdl3NsJm+cofUVZIl236fuRJKqLyIAhbmuB77qzjmIcrXWBkU46hjobdsBOsKTi3x2DdOkpeZWxCPYOnityOQpgN61TpK5FIryVt0zSOaQ1HACxzuK0dhUkwniaAux+179J2nQnhIjNSOCB+wEVnyL/4HtUo7qTReyd3AM838LrZTsuIJZ2xIhNPM9PSDYeUxIQhrOGz19ZDIp4iWpVgd8AgpHXhHMJ5833LeyfUg+KUBqOJdiXcW6wMRpbPojkyzMwUYz6GUhyYk3SrzfWOoFudyOItlJB1GN8fQySvT6bjiZeCwFwqv3WW3Uxfta5E6Q7xAth709yKVpKHIIQrbMm5ld1BQGXOJegShYhGgRKELbcYYeti1RDDYUw4iTlVYo34n11btUoB0DOSetqXZvAbuUt+Hk4keBcx8/Ym9nPEolXpBaPPT3JB0DiJhgv4FqgKfLPA5ubm7PZuTkrHR7xP1hFY70g11YMdGRd3V3W2dGeuADxmvjsqH5DYJdW4nqOAMQr3tHr6CDlKuaozQBMW1xcJNEThO31xW21hyEJrcLyddVUeWJbfPVyhs+B8rZUVBDrlFtplUi14X7F1lP7ihUHRwcYx7x6+cqGh4btxo3rBDdRn8GYra9tsB0bl+1xJd0dFt8s2ObG9jsUrOnZ+Lv+7fTIIF0VkUfOzc/a7OyM7WxLaUuL50gaPEiPOhqu/datq3bl6iWSjVSv5W7DmhfIAvgVuKDAEWN1bc2uXbtpw6fPUFwCS2OcYWifBGelZ8+fkQSFeAYxKghs+HSIUuTao3lFbQJONXBFQYuzliY5DqLOiPe7++Vd+/LLr0iQ+uSTjwjIrm+s2aPHD21ifNz29qTOD/5Mtq6oe30HOeh9g+pleDx7165dYZ6N+h3mD7UtkIXHJ5Q3Yi0W6vIEgc+cOUuRxcOHD1lbvf3BB7a2umZ37txl7n7r1g3WXuHIt7q+QvHO02dP7M3iulVTIQ1XGpBjdU5Sw0AlcDasUezT0d1qI8PD1t3Tzfos4gLtg+5q52P7T/6b//4HXPB3fXi+p6//YaK/pxP3u142AOB0O/tNSGkmufoNH5JVDL8fAPYDz9+nLAE48d7/X1AxPgMBSg166RzuMeior2vigbC1tS4bxOTrHSyeyDcc0GEyyaJV2PikcFySnCTXHUATgiswHcEw2k2Zk3EwpgSxJIWpqWliwr2zvUkrZQXCUrcIAJYNmQA+JRgRzKcBOQoC9QxW9vc39GkJSKxgSa99HxMsQFgEPArCpDDGl1QBDL5dFYMxGRo6a6OjIwxKJqaeWb4aTCwEjlse5CCpR/EbjLlg1aFo64By0MXeos3x6svuE3PZUN9GNn9YQEMVDYWXmOfqGcyxo+WYXg8rDwSOLxyk5pHtqzwY5EnvDfSxI3lgl8Ffopz1IFiFjOwTEumIvqfAzpVLPv65XIPV1TXKUvb4mEELQFzcH4Db4yOARTnL1wAoztMeuHgIoDX6GgZgjcAdihNcV84aGlo5Pltbq1T+Qmksq2y9Xy5fk9hOAXAvFfekgqvMW2V1jgVRKHAFAG9QtQdb4r2ddT4/XV2d7LsRlpkoekFpgeAEiRCuAZaET5++sMWlV1ao6bSR0dMEeWQheUgAGGxKWL2OPXlihwcb1tM7SMuiAnpMtTQLOKvC2BgVl1xnrsglE9j7/YT1YDY5yP6d6h9XXca8RqFJBNO0v6es9dR/VKqXKFqFCj3IHj72XoQW61TJT/RUZTLlvZqQbAmAUR9bgEjo64jPwbxD3QkywsrKMpV+WF8AaQ9K+1aN3lz5GvYFJlHgAOoOzHODrtFVRE3NLdbV3c05QFFyb/+AbEoEt1BvNzQ2UAGMAJdBJJLHShSMtqlsAej2enqaAXNdAUrMAwIN3b09LBCPPRmzsSdPbWtrh30BUZAGaxlB6/4+esrBXlPrCPsCklAoCGEnurt7aF1dvXweMecsLJb2rLe3l8nL5OS41dU2MllA0QmANRSqIBdsbGzYwtwkiS9kUbOvOUDYovX0QKHfZLMzc9wzMdd7B1vcU7D2ezoGCCLC8n9zd0XkHRY1YCULsKvZTp8eYcEMFth4j4M97ZFSz5uNDF+gCvvZ88dyO6iEDSKY7Lges6a2VhIeoKiGhSoSF4D6RutbJayn+k/Z0XGFTc/MJVbDtMN1oBe96c9dOEeXChYNtKMTGGZvWVhPV1VyDd3/9r5NTz6k7Wqhuc1amhu5b8IKCGAuklnMHwrM4xNTdrC7YQNDZ2ywv4+9gBbmXnMMsJ99+NGHJAZ89dU9W11ZsKqqAgk0Q8Mg8HTzGV5dXrDa+lYpqff2CUIhuQBov7m+Ya0dIm6gvyc+kwCo94TE3jA3v0CF7dDAAJnJAE0AZLMv0fKinTl7jrZbeA8A9V/d+YqtBU6PnOH3WZT2vpDxd6mc9p0QoQJAtjBAm/g4q0M5lPQLTvsNstjpNs54lgQCCzxMFUPYucO+CqxyWOLuJQx77TWy0yTI4gUQMcJllxmsfxAyAjgKezsWhiUUFsGAoLDWMvcit7DjmU+luTPqXTmFPUxWvrD+lEJuH72FYQV5iOdAhQsVwsRyJvBdVUmiAK4DpAX1AJNyjcUwKIH29qy9o8MuXbliV67fsNEzZ9gLHtfHHr883rxPHO2LJbNTL2rNC/ZtqZhV3CRg6kVJOTsIDIwClB+YWqMoZjlgHyAHPptkDz9u8d7Rhzf6oonsJtA44stYDxHmZYu+MdZRkIviEvtAI1Zy214k5LSIdxJVzvfquIfo04mCFsYW74f+Y7Mz02x78PjxEzKwYcWOM70KvbG9D1xcA4FltzIlAQlWsPUN1tHezv0wenbCjhbFKFwrbN5QuFRPuiL7j60uLVkFwNwCengb/8SzHpZ+BEe9367IBtn4xfssE2wT7CoylFowBNCqeFSuAPhtPQcC8TT2YZGuGJHjS96f7PlCmctniAooxd7x/IVsQEQarZMg1OiZV99dFupQyPXJpUW3g2rcyz1mkwJXqnnEN9hPAH7h7KxvQNsSKGZg26A+swBhYGmOMxsLLgA9PFcCs6ASQlyuImD0Dcd1hFUzgEfaKcLFwXvhhZUggFm8L9ZqrH+qbgJo9x5b+NywCs72q+f+gt7mtKD0seXz5RaiIH9Eb3cUSBO1cY5nCfu1Y79zZTlJdt7eBXEBPpNqfILOciAI5TIJGhyqdO7ovONzLpIr1AeyXWfB1+OpKO7GXGN8cJ1sAeD3g32TBeRCDYkzJE8pedH+6MpWWW2igIx17kCGO2zgjMAXLJrREw7rWIQVAMiKxzD+KPxj/HFeRfwHIh168NL944RVKi0uM3s9YhTEeBEHRvwZf8pSGSRNqXMRb2GvhkIF52lkuswTfO2iAM+xKx3RehrvRdCZ5x6sOGW1Hmch5hKFS/wbZzXei1bANSAb1XN9Yp0gTsEaQmyIMcWeRTIncxkVvLnPHZRIcBYAACAASURBVKkXYyjac1U4I/JeqDfb3dnmONagEOjkBZEd9OxjvTBDdAIH5gtfiF1FqtJZwPiGZAmldcLqos9hZs/wc1LnochVaZ4mYIpbGDf8zH7j4FGstZM5Xuzv2frCSRAyC0yXF3ojv+O7J/OoZZrsRnwOdE8gBh5ZPldJAlDp8MCuXLpgpcN9e3T/Ps/t1uZma2tvY9z7z/7n/8X++q/+ypobW2xlbc1uX79tt67fJCEXbWQWl1bsox//yGoa6u3l9Izl4fBzWGQsCNecxroGtpZZXnpjz54/tzdv5q22rskuXrpgLc2takGxD0egLT4DWB84J9raWmixubS0bBubG8wJB4eH7dbt2zY8etZyhVo52gAEpqMXnnOfQAcOmfEGoZr5r7t9Yb4zKu0AhMvHTBt5dh5OAoxZ7rqcx8otoPn7/n9ZskD6e+V1njR9P2EB7QFEEH59xtMwJQr9J4Dh7PXqd6IOIRA4CH4B9AToKgBEyylAPOb8bo8bZDk8VyQA+rkZz6xs6xVjkcwGtwQQirnnqJe3rk0fknXiCJvg7LVn54DPqfckVwyWiRmCDJ8QkwJUFkgQ8U3UiaKHLMn6x7LPp7uB91RNWkKgdgcL3hxI+GqfkMR2IR5w16eILzF2cY7i9dirUP/g2Hhfc65BPyd0Rmo9yIo5rYtlwWaMHcmA3tcdrxPpXW0aUE/BeYmYDTkzQHuRNAU86X3dkY5gaXpOx1CKqCb1rAhGO9wXZI0skirPd5CeCgXZDXsOoM+UQwb22ejNjnoA3l8OLiDwSCkdcW4AytlzK5wmcO17IDMeopUbiJnVyRzg9fgcPtqVFVZfV89zXnUjEapZ0ynAblkxF1sjQKldRG1KjjvKgXRe4VrxewDAkDfhrEQMhfNST5FyI+79fjbjeyIsYq2pldL6xjoB2HU4Fx2nICReB2I6YhfE6GiZAkJUxK74nBBs4A2pZkaNjj2kdS5KYa7XhZsR5iSIXLh/7LeIH2DV++TJM1td2FSnuwqzrlMdduvmTX7m1998YwszS+Uuggn+lra10XMjwlQIXFq7W+3SxUskkr5+/couXrhkoyOn+bwAwEbv4pnpadtY37LGxlbukRBd4Owo7isX/N2+UprLyd+rqc1be3sDdznUcejwtVMkSRZzwrXvEXqAvxi7S5fO2K3bt9hSDDVMrgmAxqi/ULCitiJo1/fd/W+trrbBLl2+ak1NqHNWsSYxPT1rj5+M2fiLKcbqyMvQ6grP2tKb5YQwks0vcP34rNr6PHsWwz65v3/A2lvbeX5+/sUX9vzZCz43qCF9+qnsraFuvnPn1zY/t8SfZbbAOHF8aOI8Sv95cswino39GKSATz75xHp7e3gNmCs4P8LCO9TyEccMnR6wP/6jP2IbtS+//JLPIZy5ZmZm7LPPv7ChwSH7+OMPLF9Tzbr45NS4Tb6csMXFTfDEuPbQmo2ESljMM5dwEBhAsIP2IRVDCyrUbdE+7MLF83b2zBmCz8AlGJs64f2//a/+ux9wwd/tofrevvqHif7eTt3vduEVFbnfgs5SDuUmiyMSu4S1mWWXvGNzzNjCZYHd3wQAl0PF7743BLcNdU08DPb2t62qSsy0Q/RJdea+px2ZN4gqo/b2YGDFvSmYLv+tLLidpIU8tyuspbWDhTxs7muri0lPvGCtxQElQK9o/f0jBAWmXr6yzc1l9VAkcArACQGRbKHjUHjfrBYKUl7u7q4lfbpSENfBysSmKfsuutNcVa01NzaxqLW6tmqHh1v6TKXr6oPoyikcVP0DI3bp4kWCBE+e3Ld8vp7K0K2dNfWDZNEctmEI5mQjkV5PpFjZZkHl7N1kpXkxuFDTxKLH6toy1bMYE6mi02XLgNEto9tbe+3c2bMEdsbHJ+31zEQGBM+yYQU8Yq0IAN4TmzQzRAmoWAYAZ+7BXxtrh3PtCjwEMWDXY00iCUfvXzLmAV4TbKq2XL6WKiIkAQf7UPmITZuuOiibmgkI4hJQREOBHyAL1gjWEtXuDKobWUTe2d1moB3FeQTMSGQwhlCgAbCBZS5Uk/hvc2Wec9ze3qVDH32Jjo9lm5hDcLbM3wdwjLEHSDjzes7WNxatUNtmt2/dsDPnzvK9lpcXmbjgPWBV/HTsie3uLlt39xDXunpSNarvESuMVWSaq64Tts0Z/xwvGEUiffIZUMFb6gXZIPrs+fMsQD0KlxUqhMBCDT3MkmI2kjUA6GlPYAISVDJIKYWEJhQitLRGoQ5AC5LXKtj8onfiIQF1WB3j/VAIRUGwvq6WNs/oy4LEHQpBADAofnZ1tbMohOKklCuVVOtGbyFcOYqFmF/27a2vt8kJrOkZqlv7TvUSiAU4WKhHj+c6q6+tsyb0JXR2MIpLkSSCPQ61GRUnx0dUASMBQ0EK/cEA4DLBeTZuDx/ed8W9MhsAwCATADCrzglwWN/YYGGuq7uH4wRwYm8P+xAUxLA3b7BXr0AUwHjnbGtnwyqpuK8gQIxEa25u0o5g7c4iPIqvUKMe2ODgWYLRIHEwMfL9BO8NBXBnW7/1dHfy/Te2l/gc433xnCHphF06rIFgcbu8ssZC5M7muidYYNEf2OjIRc7No7GHJEtUsn85ishgMh9YU0s3Eweo8MDSxp/ra1Aki8yB9xwevsgxmJoaU1KDn1SBbSrXg4a2Hvvo4w+so7OL6w9fAB70fIJOfmTVsHkvHtiD7x7Y+LN7lsvVWUtnJ8F9BPOw6cZ1tre1s0gBm++J8Unb21+zwYGzNnx6yCYnpmx6Gop7JAA5++CDjwnmfvPNd24vr17iGFcQNrA3Lr6Ztbr6VhYFaWnrluJQsmMdIAHBvISiFjZaSJpBVMDaXpif5bVijDo7273v8zETtpcvX9iFC9ess7OV6xm9p+5++Q1t/Ns7emhHrh6FbhfJwnKOzweK+rhvEAawf0Yxgf1q3FY3CB6cB1g2hxLY92qeXq6+wFgHkJx8P1FtqNepitYpUYiFNoBLTIDAFBfwpKJRen6JSe+gqTPp2duVlneKIdhf2QtPIpPA+UAsb6jJo8BAJSB7Wku9xX2PCwr/5yQtkhuqEjIJewBXV5ONjz0lFJE4C0BSwLyi+LKxscXnHGMJUsLw8JDduHnTzl++Yo3Nrd7mIb1eKH4JXkfx3clhoaDU86iCiWwitQdnC8CYk7K929XxijukdgxQIF4bFrhxHsQ5HwBUNh5Kz4wgTnn0EOQdP1uioMl7ceA9LPBo48171H6IeQpADHu9wC4BxWBb4zPRS3Z9dd3ufHnHNjY2rbWpyZ6MjdnU5EuCv5UVsAMUKKWe5WkBieAOCouFPItIrS1t1tneQbAIzwL2+62dbfYBRtGNjgpUHuZ57tNZY3qWRVUseSoovICmPVRkB/w9bBdDCYJngICQAzeaKwF9oU4hJZB92nJk2RNMJmitM1tqYbnGxBdbILjFY4DvBK9czVMGngUpy5XD7DHJ3unosSu76ehbF7EL1d0E5NXHLoqhvA8o8D1WD2Unnh2MZX1jgzU2NbN9AnpqIlYgmEjViopuxQNZSKdEFBVh8XMqj1kXh+JdPbp1X1LJxDXhuggwo9i9t+s9ArUnyZlFADv+DfAV6w2/i+cSZIsAtrAeAFarEC0CQKwd9l93YDDWs+JeJ31mgOVQhUW/vlgXBJv3BQziPfD8YayDYBPrRM8JlNVysIlnGDEN8qpYP7g3PiN2xFYGckwQASDObBIeHIzGvgZiEX4f74uCM+YpsX/08Q27T4wZ5j4IBRpDxYmhQhcApzUQ4CDXoyvDCaS6YisAVuyXVPTC/ttVxwQgaKENNw8RV1ncZg/0Qztkv2w4K8CFSOQNFuzZ17LEPQGvJaBMhwb1iaca2t0OojCfqH5LJRLUYn4I4riVKM5A3GdY3JO4s73DGB5AHns2euuAbNFVfUMxPurbjmd1x3vHRk9RFOulekILhxp3BSiocOiqbfTIBlEvS74iCOyEyIBEqefxXsJJT3nvL4z9Qs9IatkeZxrXrRNQAmCl6sYBYvFutTfLeYe/4QpygVVJfpbsRGkP3zQ/LO/r+zYAHL/s2UMgi54Fx1GfgsOpWg4vwRhiXQB4KAAwwTl9eGDbmxt2qrvTOtpabX11hUAZ4kHsb1Bq/U9/+qf2V3/xl9ZQ10gSwNXzVwkcIE/CnM/OzduZSxesojpv4y9fWXVdrR0US7aysmovno5bY12dDQ4M2JvFBXs2/oLqKewdKHZjnhYXl6kiBiiE2BHuPWjLgvNpY2vTnj57assrK9bb02tNLa3W3NJmQyMjNjQySueWajx3BL4w/g7ycleUOpjxEnJ90mr8/M/kcBznk/WeTHJ9st7yvvqGvn+i/pQpQCXT9a4qVtSnfBIzkKbXdlIQJnugZUHlsr8r+EiuSH/XxUS9JM6/uG6sQ+7XLioIV7S4X2WnYT2r+IRxF9VXEBag13aqAuU5ixgFBCe4jDlhRue9QH8Ro30P9nYtIleIdIf9lntchuAfBDA5zqi+ktbCdJea03ICBuoQ4eKCF6leJAA2YsGIuXFdJCs6MY49pr2XJ88Vkpj0+9ESKUjxQaZjrAAVsfcPpn02WsY4WTP28IhJ8D6x3+Law3o4QD/cK0lt4SSI8fTzL8joONNRo5Edt0g0iH0JELIlhM68IIqTLO5nFyYTcRCVpU60izgGIDJs40nA89YHiG3wBXAVhG/8johFu8zj6RhTqLG62jrWitS6APmCricAW/x+xF0i0YnEGus13D9wVqkNAghzBdk7ex6ENbaHawTZqIA2DSXmZLg/xA24BvYW9lYqeI9oHYS4ju4pTiDCHokv1H9QF8B4qLYBB5xq1VgYy2rPwf3Qsh5qZRC4cBbnADAf2PjEhE29nJJKs2QkQgRREyR7AGOw2Uf+q9xR8VfU1wiKIScEYZC9lQEAy2Uv1MN6DhUHBWEYdTy0PkO8eP78Ra4r9JOde7nocaJZvlBtwyMDPEsnp17bwTb6LStGS/YJFqyyBCgRJwOkx/W0dDVbX+8pez0zzRzxw9sfEdBG/ZDtJ/b3SATCWVFb20iSPxSlb+YWuR7KwcvfvLvqp+8GgPW8Ib6ttKamOq6R5eVV29nSeLFyHq3ZHAzGZw8M9tiPPvnI+vr7RARgvRKkU/xKtBYQuRptwiAo6urqtsHBEZREWHdEjePJk6e2sLBClTU+DnlTdw+ECwe2vLjENclYIOMqw7vh7ejsr6sr2OjoqA0ODtnm5obdu/ct8zbh7hV2/dpVO3/xPOuXY2OPCQBHjJuOY9nhlVB+kpFN7N3LxzqIGBcunGe7BTxvExOTJDDAFS3p85whyMKh7e/99I9Z47tz90sSfC5fvmxzc7N25+5XNnJ6xD755AM+a2Njj2zs+WPb2NC+kQm15DRB4iRIRt4qiDWncM7wU8rdI3GvfYPd9uGHtwlUY85wjiAGx3PxT/7r/+EHXPC3eZT+Drzmh4n+OzCJv80t/PYAsA6JMvA3A9CcBGqzjBzfhk4kBOmh81sg0O+/FWeoAQDGBra9s850IVEqnERx3/VOJy/gxOqPuz4JAMe5iY/o7um306eHaU3y8uV4AijHwa5DSQpbbKxd3f1k8oDhNEvrUxSoAvANy2cl8xrblGUaQRwDxVrcN+zeVvgnezoSqMmMbwIqxo2mN1iTb7SzZ0dZvAfYMjM74VbEsnFO5o7KuSPr7hmwM6MjZJq9fPXcagstDAo2NlZZiEFPI3xBBVgsIsmQ+ompYjCno4djzEX2sjynCiZcTU0DWcpra0hoESz7tScnc2odg0O7uamT/RFgZYG+EWNP7/MaWICPOaB6S71EYH8Km2QCwLTVFPAuYNFPSgYTStQ0rJ4Exj+d/sdA0QTadnZ0ksG5A5Xt2rrtH2xzTGKOAFjV1jZYc3MDwaWN9TUPkgJwx3DlGPSBQYegDgEDivgIfhjUwwqsoZ5MRIC3KmKpwHfogA5XDmxRqIDRWtre3rXVdYB9m7a3uWB2VLTaug72qILaaGcbPSFlzYxrxFjCTgUALj57bm7BFhdX+LnnzgFQGpDScnmJTDIEfGAuwhbzYH/NOrsGrbury1URDboOzJ/3bSX8kunxlT6ikWBnVNg+/7gTrquMbTLnKPo0OXgSdr8IZNCjF8AWwCoqrpDs0B7FLVYdMEhUISjmOSMY9w1LTirQQDTZUx+dnq5OAmi5yhyZsVD90rqqQixfxKVUXlC5JmsZKH4BoCK5x2vDOooALhQd+D4Lr8bECDGbVF1VTMDwpiAF4PqhvESydYh7ADhmZnkkpdG/lb1Qq/i+KFLiP6qZwJCsExC+trZKVTIA3DeLS/bs6XMqRJdXVhl8or+4XAlU4MVn5HK1BBRr65ttaHiYewN68mxtLvAZ7e4e5voHa7GlqY33uLS8KsDn6MhO9fYxQZyZfQ4zXSpwNaewbizZwOA5Fu6nJiatOu89AvfXFcweHVpnx4B1d3Xay5dTtrUDAFjkmSIVwiWrKTTZuQvnbW1tg3bHUOQe7gIIhv0snv8DGx4+a/V1BRt7+tiKJSSa2DcBAEOdc2gtrb3WP9Cv3mtgK+/s2uraosYDRe/KnA0PnWfC8vLVM7fMB0gCkAE9PM0aWtvt9u2bVFuiEItnFvMEAJ7FZzDardJKh4f28MEDe/H0G8sXWqynr4dgaK6ykjaUUPuE1dH62ibBpp3ddRsYOG0jo8M2NfXKJiaesBiCe7xx40Pr7u6y7+4/tPm515wT3GNvz4gNDw+yh9H8/CvL16CHMOZSSk6sM+wfeD1sm2ixSUvOPfabRmF6ZXnFtrY2OEawm+7q7OY+BQcBrMsnj5/Y/Qd37eLFW9bV3c4iMAoVsKPe2Vqmwrm+oTlxGkCPG4DLUs6KwYrPm5+f59qETVYUr6Sm0w5BhRqTfylc8ZVt+cAisCuvogCm1+gsEyFH7P44Z4VkupIxgDIHAFmYcPA2ARWR9DLJCueCwHPCXtoT5BOFM8YornrMsU8wCmZ4fnVPAeTR7goMXBYxxIbHHht95WDPCPBF8YGs5LGf7R+AjLIqBem2gPRTvT1kZF+/do39fntPnbLK6hrbOyjSxlz7nvqyqyWFwG0dc4R5E4WJAGABm6EACuvAKPgL+FARJcZfoFVK8sG/CUq68iEbnp0EgePsZ9EzwP0AEjPq7gDbAvDFe2ZVLVpj2qN5D5zTkh0W1SuXtm9uwYrvY0wwB1SA+B778MEj+6u//GtrbW6xs2dG7OHDxwSB8TqUE2HDhb9jNURhUEUnEbICAGtrbVOsUCgwjsI6wDmDa4DdG+Yflq7Y61EchB30PAo9b95QsYmEf/9w323b4TDgSnJXmUuxLzARAJ72Ae21BMNxTdGyJOkV5z2oHawO9WsAxR7IexVBMQW+6JDhQCfBQQdW8XsgjeA6Ig6OZ1UxlvqwsiDHz5RanapeLxDDlgxrSCCaVCn4PIKU7LWudY9zjf2+3HIdak/0mMVZVCjUcW3DWQN/0iqRhAvYnFZy74JqGEAhxhHno1RF6ukrVyBZOmLscaaClMX38M/HfMS1RyEb9x33hN8jsbIKtr2waoRCSfcZQGD0fyZ44EVzKoHZBkRnNn6G8ZJVo4rmUrCkVtNY51CCsmBLi0itazxw6v+uShkBWrfL51plqwI35QZ4Datn3zcDHI+1pP7B2ovDMj+A5LgmXqsTd0hK8F562NOkfhMBJ1WLupIuSDAO9qV7fzgFaP2GdWOQdpM16DF+AA/ZvYXWkk5uQIGThX2QZbwALxW5yDW0vneXhQAWOaY1NRxbEDNwPmO9YD1iv0DxGs+r5lRrOwrJAaqTTJQ41fCJ8KKkkagIYBBrDkQ4ncv7BK6x5mjrz31eyiXE/7VQaXn8jz2WilwSAfX843VUmcNmfmeHY47nQqRQAUdYe9zbUfgmkB6/C2JMnoV4rDnuvwBBOHZaH1Q2kigiMlW4LAVwJFtFFNTdHcLj5CSvctVNmmdLuZwFLgI4jAp3WSsHn+AgLKgOkPbw1SlWTjBN10QAwOXJP/914lfSHNSoQpscH2c/557uLoK9ILMUD/bo2HLuzIjtw7VnF+1gZH8KN6A//af/1H7x1/9GAPDqhl04d8F+9DEUQqf4DG/t7lpbZ6etbW/by5lZO67K2e7+PsnEr6emra5QYPy7uLJss28WmCfoGQKQBjDwSBaYbS0kfCE2y9fkbOENcrcF29ndkdU4iPKlY9s/PLLm1jbrHxq28xfO29DwCNcz5z8h0SsfUzygfB75DbYKbSsRKfgYlo1bFohPwWG1z8q+/sT4O+FD301/pjAtPiBTl8o+5H5N5WBIEPvjWsve1mPIDFQsRFd3FuBv2RvGNYX6Nl6bljsAfGBOAxzj/u/K+FBIRrwRznNsI8PzFL2005633OP9rCFIG25UUDLSTlq9ggVo6pwQbisyXrQ9QYwRAH88s4zFvM4RrZPS2teJgfXxkEJb8XMQlGi1SxKVbwoZcCRILrgPrD/8iViHbQq8PhNkTly37l32/AG8KrYAcUt5O/P4ZI7UrkHOOHDzCLJO6gKUJbUEUZPEJZJ59Fmqr4i8g9wPtvmY/+gPq7xDcxPuMdm4FMQa1mTMCGKmZ0FYRvt5x7ECgKtaUxDWaXfvdtS0eXbQFe8rwFktKfCF2gQItnG+4Lqwz2t+j6m4DdI79uxE7QpVczWA3Fp+jw5kVPtpTeP+4/vY44NMGuQqnHmMJw9TQmvU1ZCrYH4BfguMk+IWuR4+L4j0ALNRm9K462xgbEr3jm2Sn/HcgNiOswfk+YePHrK2B1C6ymumuA6sA+zDyFPhWiWnHtVdw6KZa8rroSRjVsqBhW4uBwe020VtBuB8jCfmF3WxyckJvra/b8B6entZi/v8i1/ZysJmsocldUZsjOFSlIC9/r2oTWFvgwU0geyU0IS/E7jOV1pxt2g9A932yccfcez290EiF7kTZLqDfcRTAkxnZmdsfXWLz94f6qu+scZODw/yc48rjqy1pcXm5udsYW7NPyJV2+vcVR7w4x9/ZLc/uMV4FXVgCUtQ10YO4PdHcnU1SU2o0XR0dFpLS7vNz7+xx4/G7OGjp7azjecuvRtYO3f19FBgsuGOc/qpFlnkjEriNdcRV2NeMacAyyNGwL6MsxE1kYPDPVtaXrTFxdVyC+3k8/0U8mDnbdig/OziKek5UVd3J4kPS8tLtO1Wbpq2uYu9F7+DevxPfvITkhigjJ56OcmzHErp6el5O9XXY598/CFrAt89uGfjE688DxAxUo4dcOXE3hxj5+PBdCsVtwXBKampVFbayJkBGx09zWcHcSbmEDXJf/6//tXbN/iHWmg/vM+/UyPww0T/OzUd/z9eTGWN72PxhxdNMytAyb8HzLFTRHDtgeD7inX6vRThS942jZszP/0t7rPsDVIgDvayCFLQg4eX5EBDJNjZ5KH8UzLbeHqZyeGWvtajGBf/RGKIn+PQ7+joscuXL7EP6NiTh14USRUAKpKkhZqaQoNdunTZ1lY3bGJijEoqFQuRyOl1CQuTQY7GUQAiPl0FZtgCy9ZxORnnCoIYSKy8h2QwfPw9glCLd8xXN9r5C+esu7uTdhTPnj50e2EU1HGgwCJPbG0E3qdODVtffz/ZWUuL0wYrazDpd7elQIZil0WrIthNakCQZYDHeKpYk/psJAB3YH4+roWaRmtuarbVdaiTdzJAuL+T2/dBnQjlIICg00OjTGLn5xfsm3tflimGY52y6MTkFQpgqQ4BaLFwQjUhEgnZ+6EYDttmBK0KJr2f3TtodlDzNeZbaMuLYuLO/oGtwkaZAVAwfFG4qrauji5rb2+x/f0dWstGzz1Y/O7vHVptXYHgt+zroC6JgpIsEvHxSJ7wOhaOXZ2GhAOBMi192DcIFnywlatmoRk9UVcBSu/v2/b6opWKO1wvuaqC5Quweq6y3e1VBm1Dpy/QHgVzBaU3+oaCtAAwGor3U/39DBCQFAC0qa6GaiNPe+Anj8fs4AAg1Rnr6+tlMQqJiW8ZXBe0OXaLVNy/WLciO4StIIERB2E0/lL9Un3GIDLt1xhscRVk/ef+egR+CI5BdsCYMnkpFtk/BiA8LGCRTNFWy5M2JB9IljGOCGxhKQRAnj152cMXKgkU/WTDSqUhi6facUKNA+a/bAdl7QUmIuyNcY1hzSfGrFElwKALRUi+XqoxvA6ALxQglTnZUOM9adWERBBFPFyDKyugQG9sgv2lQE8lSXnZieJzq/N8RpeXlm18fILzqn0HSavsDMGUxLwGuCxFmgrJS0srXFuwjsX8b+IZLW6xoN/ZPczCE/ZDKafMNjdX8VDxHvt6hwi+Tc+MZSzqudHwXvr7zxl68k6/mqalIa5hf3dZzyLev7Of6uepqQnb3l4iE5vP8RHscgUAX7h4gcoIJEfoEby1scjnToXpop0+fZZr9dmzMT37XGMi4mDtt7b22uDgIEF3gKJQ3a2svKGKVftwpQ0OnuNe/Or1cxVCKqF4gQNCJZXAdc3NdvPmdevs6uaYYi5YWEURFHsjCqYolh4e2uNHj+3pk6+sUNduQ8MDVgeF0vERAVf0fUSiUp3Lk1Dy4sWk7e3BAnrYRkeH2cd54sUjlTgrquzqtQ+tr+8UganZ2dc8CwBcd3SIqASFycz0hMhCHA8laJg7FAVzuXqrgxW5F6rwvIvVnreNtSU7OoIbA9Zlg50/d47KE6xFvObJkzH77v4dO3Pmig0N9RMoQcJ2585XHOeW1i6C0yiQgBiB5wRgN54xqFLACEbBFHb5cLhoa2/1Z16EJKnApL45Kob9lNuVBlHKVWA8B7O02PTYUMGF51D0sA1D6ACX9cxEskiw1dXACeOYR5j2o0iA2ZPVbWPxetqzgYHv10L7Y7eVDuBXtnkpQz+eV6ktVYinqsNjAAHdso4+QgGGtqkAqqRkXUYf2hXs4UUWREZG3ogOhwAAIABJREFUhu3atat25cpl6x/s5x6D5Lsyl7fiMRQXUaBEAV92ulH5DnAba1aFSRW/qCIDuOB95Wgz6qBdtsgWiTBjJW+sREDCC5iKM+JsdSDdC0HM491eT+QPV8hAReKkhSAHBOAbSTeLjA7epXakKm8FIM3fAUjtVrY8B72HKfapBOhHccr7AOM+YJn/9ddfsxDf3Nhgr19P2/TMtAgYAN72QARSARfxUBQWGV8EuJmronuD2ito/nFGUyFcI7CZVsaFAotbBKDpwrFN4AFzjWeIioDDfRI1cMbhHAiVLM9SrImDQyccwd3AlaW00lYkGUBLjKEsetGzTxa3shIUYJjW6zGSOi/YX7hQkDVhRmXMfrLeUxXxSQDguF+qobyHpIriKtLqfFd8yHMcihr/Pu4VeyDOYT5jVOUEIJrTuU4QvUSFGj4/nwcADDWnCo0ki8BiEIA0LQRVhKXiCnaDLN6JoCHgDPuiCvoE8ti3D+C7CnqyQFbywLkFsOXFYay/WHv4PZ7ZtbW8bowbFLm0ofbzG8VmvActqj2mY9HfC75hI49Pi72ZBfGwnKSaWvEAQUvvLcgeaBkAJe6J9ty0Y9e9Mm5x622q1x00xPejdy3BXvQGxNqG+ioD0gQIjPc6uQcwdnPnC34W7C3dKUF7ugB9xVBSexOkJ0iunyfKJe9nGmeBbDrltKDivfrvYo7TfobKh8JxQfFhkOvU6gNrQWo42OjhPFe8j/gcc4miN8eiCPKTWndEfqvrU+Ee4H7En3E9Kj6n5AXa9XvPXMQ3AG7iOUS8gSK0VLR5ruMg3OC94SZCVRNBYBTuZQuKfR1/kmTm5EX0eedeSQWaiBUie0VPTjkP4H7pPlNd7a4xcuUIW3e8vqam1i3QZd2NvUV2tZovkSmdLOMASgJyEwD2lguutor9ie4C3m88nn+uRXcfCDUPgWVXNwYAxl7j4ZaREL7T1Z4Atkkyn1EKpwl+8rd4DvANEiPcdSpyC8QBWGfbW1u29GbRXjx/zjYXsJsEYQ0AB1RbIBcid4JKEcAwgOCW1mbb3dmyv/jzP7d739yziqLZ3tYuyeBXr1y1zp4uB1cr6WCwtrVlK2sbVjw6ppsN8ra52XkqotBTeP/wwJZX12mljsWFeA5tdlpb2xh/q1e6yDJbW5u2tr7KGK+xsZ5x7ZulZTzBVpXL23FFjorjvoFBu3DhgvX1D5GUFOczYy9aIvhQkUiVQsIJkB+YaqZWpHqJ11B8HxIRq7w9QNRVAuBlvk53Az97fE3o5HFFagZAzoIFGRg3neWTfX6VjZatgpOAcfKKEwCw7tcLUg6cBoAb5xdjH4I8ijFSkkcos/S9hGyRxFiyQ+fPPH4IwiCeIeztBFCdZBVrnOCgOwkIVNbZxbPMXWd4Xnr7BIKXIA35+MZIlJG9fIzCiTvIJJy/aDPm+VDYhYaKmG/rVs/4UMQlJGr5+RvW0HRbcAcIjJPyORFRsgpjrHHm4+zZLmJh9GBXL1nfM+imJkcU2eaGxbXGg0Q5nJlulRsrk3n/gepAJO7QUUVkQfwW9tpQsxIs9R7DQaZjHIm4wtc2LZv9rA9V4f/L3ns9aXYeaX5Z3nvT3gGEJQiAAN3MrHZDsSETupFCutSVdKk/cTc2FKMdwxkSJAgQHmi0767uLu+94vc8meec6m7QxF5xiGKA3V311fed857XZOZjsp6V3lftBgzYOS/Npp2KB/YVG5TDS/WM9zmaim5qnsrTN3Qm2arf/eOpaTCHyL/U7qHTd9eAuomAZUtNHUTzVbGLY/0uMFVxRbX0KKIVAHADnGfMBWAkQlW2TzBJrXWEqDzA7+E8S6puAd39AnwFvG5vqZbF/kVLKJ7pJ598Eh99/LFnluL2Q4HcF89fUMsmFJ/KY7WvOWf1nPfirxxCz0FkGbv03bt/VwDySy+9lOtrXzEz93D7zi0BcNeuXpcggjiR/OqffvmrWH/s9m3NOZf7RIaRlUY1+ZTPlzyDasOrhXfqIEFOGEkI+8GrN+KnP39f9Sa1KOrp1dlLX3e2FGqF9+7di9u37pwBLmu7fRaofMGR1/lWrQR/C0Xoz376XmxsrsW9+3fiypWrsbG5Hr/73RdxfJC1aFxY5KTkT7p6/UL8u7/727hy2T2MyYOUv4qU6v7FBdZyXhF7IMwgZltf34qPfvf7+OKLWyIW1BjU+lhYnFdtFWEB6ufKk/UAMqasc6FbXz6zHyeJvNw5Z+enVdMj3pKL3e5B44Jw9njoMpq6o3p2zNpzKfNM6oG0u9N+k+B8wQmdt6k89pLson+u2OGzzz+Lr77+UrE39ez9PcjB/fHWW6+JIPzlza9iZTktyDXf2bcMBMvF6+jUJknFX2pEMj72nsV1+Df7xNQs9vPURw8ynuyJB7dXv8cF//Di+Tfz0+8f9L+ZR/lHbqR39LR6tsLOOVWPUgojjtc1ERr1Y3tw6XjqRMouZLqoU4HmnzaEf+rx5B3z+WTO10Fiqp66O+6pVIFwywj6067m+Vd1lkIlD2cOGgduc/Pn1Ewem67ffvhBYynSbLKdZEfKr75e9bnk8F5ZeaKCu5iTx6ivWttlX0+LllOsdkHWEcfU1JyCle3tFZsxlR1a9oI0YFIHqYPiOkz5/bHxubh46aKCVFSbTx4/juMjQHSPdwM4ywLzKK5ceyUuXLocX3/1daw8uRf9g+Pqy0A/SgCQgYFxCWQp9BvMttpGtnunBAC2han3P8Pd7fT1c2H+NEaGpwSCrq4uy97VMZtZgjUHrTxCMen3n5pajHfe+VFs7+zGh3oW2GN07jsjI77TGxSbHDA2vU5l0502JVJmoxTC2u/QoE0WBFDx1UIxJN8To33DMdY37OATVuvgQOwcHcYOhWiKJAdeW2PD43FhAcXcSGxsrcbK6qqCVALZg0Pbzog9J2WWe2CRTGARDLORYGFtfVOqJQq13R6JKv5mzyeunUITATqFIfo8oCwAmCMh2QHoPUQN4IBzbHJRDMgnSw/j6HAnrt54I65eBQD2PrD0GIYcvTeOYnFhIWZm51SMUOGOvkRKalCVrsW3t27Hwe5OXLtxIy5ePJdJlRmwGnsSDf6u4K3i41SKKwgOKXNcgEkgIC2tmFdijALeMOHUd8dqBYqk1QMx43KNp5LPTHoA02XlLLKCe/di336IhXzvYEzNzIg1SwEE1aNUudVLNBM3gcc7e+qTTALh4iYACZbwMzE9Nal75HVSC6EuohfOzm4sL69Inaf9rCdkHe1Cqm2SpqemY2cX9iPBs9UULuZErG+s4p4tazeuH4UYFqLFzAWE57XMH74vZVlatiqx7utVfxXmFtdNcfPhw8fqScIFoGzRGPb2qO8Y1yVL8IEBFaZRPDNXIQNQsO6NXs23za1tKdTYBxYvLKrPqyzH0iK77KZYG/T1ZixQJJDoolIpi8Tjw904d+Gyxu7+PbsjsJeg2i07+tm5y0EycOf27djdeZrEDIq43rNGRmfitddek9qCsUa9vrr61Gdbfl2/8YrAua+/+lLqfBENINucWlU0NX0+bly/pvVC4kVCTT9dwE+zxPvj2o1XNTfv3PpS+2NPH8/IRbPe/qEYnpyK9957VzbZ6gk9ONj2AAY8AZBgrh8dqRezAOCR2bhx46rWOfcCQE8/vnPnzuk+d7b34uat27GxthxXb1yLG9cvyxr8WymADci89dbP4uq1q/HJJ5/G3TsAvSa5AGq/8cZrmjePHz9t1mH129Z+DSDwTM/csjUjOTcj/TCOD7G+HFFPeIH9S4+1P9y//yDWVu7HyOhcvPLqy0H/G2yjaHdA3+q5BHQpem9vbMb66pqsUUlqIQ4BVA/0j8Xk1KyII/TpIb6QuvUkrdf7DWQBelVvqFLC1ZlZZJGKGRQLKEtP+63c9Qx6WelZ7HiRcVA3yWLUe5N61iaAyfoym94gkoGx1ka+ClEqxmEnm8oqgyLuF6Zek02/31IQu0jeqmt9vVIeyHK5eotlBACAdXSs9cy+wrPhP/Y2dtmR0SFZh1+6fCGuXL6kNTM1Pam9YWJiKiZnZqJvAPcIeThnWZV7tsqrrKr5eRXZS7Uj9R7gqQqOBk8a+8BUnfAs2CvqfLIVXqvKMrhlMFskF9mMtlZ9bW22ZS13iwIOT7NPZAdcrgOlq+ioWND1YsdU3XiyigTdonQBwKwXrl1n5s5ubG5sSBUAUWR3eyuePHmi+IkCx/CQQSFs2jY21lVoN0CVyjepj+mHVSpx93Dje8xBCiGcN6pvpYJF/egGTbDQOXfilhDDabHK2c6r1SMeBxBAxbQcZJ8VMCx1owFoAbCMPcU7CAQQnPo9Jw2i2X7S53qqZ6REd1FWtoPZP5VrMQA8IntCExYM6JdSXUCz3hMCjoE8xQupcOIZVu/TslAvgKCsxn3mW9EkC1+RGAxocY/8e25uXs+VZ8P5xlnG2mPsIERprWf8SJzicaPv6Y576ua9Mu7lBFIkLj6zAGbbBENcGUk7dvfDVQ+5BGN9Rhic0nuL4GbwqGwOiW04PyksC3xUsRmraoNzZ4HUVr1isohmv4vkCRLwzEtNJdVwhKwTrQTHTaRjd92LneRw9A1kX8N9Cp5YM9ti0ypPivW2DhUAoaK3147Wi2z92tYqKl5mUV1AaqcnqIEJO1+cHJ1o26y9rgghBjw6CqxUgPK5Oh8ODhLUTyIXazKJj7WmyrmgG/dCfCyigJ6H1rLjRX1mKczS/rsIOdw3c35HLgoHOX+tduvaYxdJ1gB1W+xTi4McSz3L7KlGoV6ksv3d6CMmUBzakgG5V5EJ8jlX0Z170twjzk2LdsYEpyE+mziTZ6o1mIA2+1W9tyy3U+WmuZf9th03+FxiTdSch6wgN5k8HxwnOEbQfUpdbKtpzYm0bJb6OOdKEZ/OnMMdYlXZIDbzJdv51NmhdS+STtlkVruGtLltwECDgp5ztcfnufGMGtWbf62gXEov+IN50Fibs4aJj/sHBMJ+/PHvRMTZ2UZ1Rcw5YrIKdq6QsU6OM1friZ2tTSnFR8dGor+vRyqq5SdP4gQL+gOI00MxNT0d45OTqdTv1bokw2QfI+PFQWZldV2AD3E7zxc1OPdLfA7wOzU1E2PjKMbZuwdEKgA03t7aVCwzARg0QH9F3ms5tnd3owdSQP9g9A8ORf8Q1ujjMbswH+fOX4yJyWnFCe6lWa4AXjMeY5PyfJa+YADT+cQ7VW1ZbR2nsXRPMrjjJp/Ljtea1LDJjwROJp1F8+4FH6zP+oOlpQZxOVPH+q6Z4Pfz73TBBIeTJln5+14f9RqPTcmwaszaT6nYM1FJ/aBRBSfxvmpZjFXZEut1tS5Re4koY8JP9xqb+LOIi2nPzLjqs9P2Pu+sqak0cVHWZETEyvNMPSXTaSJRBK2ROucKeHWMYbBXsUvXCj4JRcQrZdPMOWXlbhLFqvdr1ll8zal+bdSVba3P4IVjFFlop4jAOTm+LCYxVc9Z7t+Ef3rdut5kQpJJQLIO7jUQrffIWIXagYDadILTqqiexZnvAmoZkHYcxXOTzTHXlSCMyZIWWjSuFUkS4/Ui8h3s24WL+CzdVQRqp8U0+VfFd8oz+vozPnPbKuf9BmhNMjRxvKkL6XoAgSEZmXSonswZ/7jFgsE9zjv2dNUGkgzLMyH3r7yEz1ALD7lP+FnUWVSzHkAXB4Iidbluw5hDUjaJldoG48OYcU6yr/K+ELm//PJLAcBcF7E2exO91REkqK1EKserDu0WIsRS3hLI83XeCbSEyLSv+B0nsPm5+XjttddzfHwtOFE9efpElvvnL5zPc7JHJMDf/vb3ceerB97/1NXMRIMuGSZTzrz93CQ755N/kMF+7mtWghtgffvHb8Q777zlZ6n6VZ/aQAEAU6+AEHr79u1YeriUoKlJZtoHEpT9rn3t+e+3tWZ+9uaPXo1//x/+RnX1jz7+bUxOTek5ffT7j2NjZT96Bmw7zhlGnD443B9/+zfvxw/ffLOZA+XQQ/xUMbFrWY4PIdKxpnAl+/3Hn8YXn9+Kw0Or+2sv5VqYTxcu2Ab70aMnqZquHK49fNr4NEc2ScS1L7bHkFu7XLh0TqIKakUoqFXez9i0HZ9nD7fnAeD6PYP7Z51HKmetePMsycihyMWLF0Skp0XEufPnVMO+devbuHP3tsZ4aemRnvXerkHg4dG+2N7Btcos3p7TnugfdP7mFsuQw3PSN86ICfzm4Uie/91fzldFdIVQenD8PS74py+kv+hXfv+g/6If359+8X1D5057sV7k4IKlc7AXx4dYTzmQFPNNB1qnqXynAFDFnCbgTduFuoJuge3sVf2pwG/zTt8JAHNYYmXFQY+yrpvU/zcDwLlBnr3a+pfTE5JoFMCvv24wgB4DmxsrLnRWHlKM+AS7XOQkaOYVsLfHFNyicm0yl+ZEaZdjA8hmADw5OZe2FtijUmyyTZ37ojjQaxVOBixL1cqpQe/i6ZnpePJ0OXY217IH8b6Akq6lU4U0l6++IsD45tcogO8KuKZodny4J5Ws+i+jPFYAuasCKQHDQL+bymND6gKcM3LPryQTnNl1HHgOAwBPTMTyKkpVLKvKhrIJmxo4uYrU/f3DMT+/qKB3eQW2dIE++dySPemCB4qDcal9Kd5KNd0ktL3Rj8qtfyD2DlA2Hsf02Lyua3tvO45O9lXEIlPoAZg/OY7hnv4Y6aHgdiwl8fjsbBz19sTWwX6corY76Y2JsfEYBRDI/krbe5uxubWp5wDIs7KyLttOCqou3pBs9Ap8m5iczEB4QMDU+sa6CrcAajxXglmSD26hgOIq7jBiBMIwPVERUhzY3sKOhJ5w7gUzODQZw+NjsbdFwWszZuYuSz1GQRK1ytr6uhIO1hrAI2oc8lCrmlzsFMi5u2cr2d7emJo0QFlBXKnatDalmEhbsTOLzJNBCZgK47YnbeZMri0AoZ5eFyG74Ih6Ch3ZNpviHQU1fg5gtLNFb5ldjdfYxJjVvPS/wVKRAs8g4KlB3wI0+FO9YPd2NX4AN+4vg11mv3twqohvggDfUx/yw8NYX9tIK/VQcMd98Lx0f/39Kt5QHGIpUKTnPVFIHh5QgHWfFJM7TqSsvnXnZgwPk/iMxvb2TszOzkkJJqVuqoZ4TiR6C4sLGvvqR1p96xgPVP8QZwDQAEk//vhjETf6BkZd0FOx3EVblK1ElfRShCCgImH2T7KyuTd2912YoiSElRKqCMZS9qnqU5rjU24I7AIJOJSlq5Vrh1I6M5cosAkMS0sxqVr29lTsQhm8/PRJrK+hdOyAQKcR45Pjsh2Htft46aH6q7MfASLrqyfiypVX1FPm1s1vpOpNSCjrPL0xOr4o+yPGknHG8nhzYymJMTz/obhy/SVd373bKIBtZSkQuG9EAPDQxES89+N34/z5iyrScr9V7Nb2Tg9gZRvH8emnn8dXn38gBfAPfnBDCg8uBksk5gmKZwEvx6fx4NGS7gs158s3rsSdu3fj6y/MiuY63njzfdn8fvHl13GTPsqy2d3Ten7//Xc159hbBEpUASQLGXymzwjXvKpw74Q+DGhlcZn9BGujpaUncevbOyJRSE2d62BqZkrWiB5zrMtHtY+g9DXh4iCOZLdlcN8v65WCBVtpCDIUQsWUV28zA1WsCa4B0PP4qIrhdd6luin7hlbyVUXhMzFBxjIFRNhmLi3h1e/Ug1CFfIoX/BwgiLVN4irFLD1tE4zymeuCEvuxiu+o5tPpwHZvXvvq00hBolPE1PxIi+N6H4Gx6q1o674qmp8en8bB3oHUReqfpTitVUlTiIHIAgACMx4LLdYv9lLYmEFcQwUsFVCf1YlSSwI+ScmZLO9SUqMuSMBc52cSDjR+CQgWs9pAaiboOZl83e1G7+KmY0tbAWZhoFEVtiXgcoVogIDsFVeFLhWopG5zcbMIAAaqDZIVoFubQIHNpfp07JgqyOw96QKYr5E9dm11TYU52a3u7MThwZ7UVSTouASMjlJw6hcZpr7H2SDwM+jriQoGlUufADT+V+AnQ9Pf50IbXwWS8WxkSSwmuVWsODGIlIRNstoZWO1e/a4ZC/ZTKTtyHVNcLntB9QtESXNkFSvrrAqoBWRZrePz3W0IetVegmIOv7+/Sw8698RrxjsJDC7I2k661KA1f6VWHLIbCAo5Cpfs5wVMc+3EFxPjjovLBpHPrDiGM5ZiJPNGhIeeHp2FfAbxDeMxlH1cR0fH1bOuSGJVRGWcS+1SRWIOAveOpU8drUGsaiT+Ym3wOgqY/J6UyLxWfdlQDx2o0F2EB7VykJL1UDEGnw/YbOKDe7By74A6PFzAO++t7HNYUFoBJxAqCWalYFHBV4px74UAgVK8J8G0lDya9wJfNaP0/D3+Q3LvYdwoxHNtmoepNi8LSM6cIgFwDV5LaV15SusJg/mMpVQeR7b1VEEdIBMyAzEz1nucdyKXtWpZ95g/bArCdmThey4MWwlnAIb35Mzh2vlMWYbr862mcjzmzxZgDOhd53KSHyApMJ4FvhR4046TrYebvUS2+gYA3D/QStpSnnGPtju3IqyKZlx/gQkqkgo0aF0l2EN47qw7nrXOmV4X/jk3TARJe9NSbuS5wPWxfiC2gUMQa/N4yw3GQK3vQ3sshePss838YP2212xCINeK3TTjw7lWhEKu2fsCJCyDrjXWfjAJeHWoyj7HbTfP57l3eIItCVhxTZyrDRk4z8A6P3mPhqiSZ4RAsATVFaekw1RZPTdOUnlNdX2utz9T1qo6hn7WJOoNMJycWCtoNe+9Z7Nn/vKf/zn+83/+LwJ/BVSICJYW+OksJEKHiBPu6UrcCmEXAJgCrn7GsZIET59rBn7JKWXVL1X8gJyScJDhGfPMHy491nX+4AcvxeTUhIjDfnY4G/Vq/QD8rq+vaV3jVARxc2igP7Y21mNleVlzZmB4WBbQI2PjMb9wLkbGJ+K0py8Owfz7sBU2SeT6tetylDHJ1YRy/V3nl8/GyukboLQG/0V/ilRXlp0dJZKeuYl05bDgPL1A4bPgsIl0z5crny2wP38JfzoA3AV/27nuwnobS5qg0FUA+7UFkHdB83bC1doUMT7JSXWtpfI0GdAAHvtE/Y72cvaNtPEvC12TWeyApdpBKmGrFldrV+NqI4ZU+dPPvePKlu+rHujExQ0wis24SXsAqsw1tzIa1JgU2Yl8r5wMBAoOed8mz3YsZ5IKe105L8hxCwCY+EbKTcf9Jvk5DuCL9/CeYsCt1rZAI5GIvGdXSxTtJU3bEupB3sc9xtV6zfsin2/HFQhm1BGsQm6IgQn0Sz19Qp3H4Lf2JvXEpUVE9jo+9v1V2w2TYkxo8bzOM4uzTI4SziO4PllP4+aW9sQVQ9Xvqk1I40jhs6b2zHJkqGdXc6rIVZxl/F1kIIHOA342chMrMpDjyfpc/ZkkHLu5uZ1RrXfbRfvcEEAtpzDHFsQ6gNV8n/wRwq+332rrYRW62jmc8PstUM34AzIXEP31N1/Ho4dLcfHCRZGJIdW4VQ77Ztqcp3tInal+dn7W/js1mkERr7HE//bWzXj06KHe8+WXf6B2IFwHrVYA4WZmZ+L1115X7ilFsshwA3Hzmzvxq1/+Ng73IfhVvbdTyOrivd1N6Ey+1yWXJLklAciB4f74m799P1566YaJC6d2dtzY2IqtTXKPo3jy9GncunUrtjd3GsKg62Em2/05X877S017Gr/4u/fjZz9/P/b2t+PevbuKe1Flf33zZmyuHBgAJt/at/Br7vxkvP3WWzEzNal41O5Dju9YL6y3+YVFuWWMjIzZhe70NO7dvRe/+eBDgb/q411HcufyWRcLC7P6/M2NnTa3zNPnzFlfxKEa52aPcL5Zt8gcXrwwr7Gl7koubTKfyl8v4BadBcifH9tuq4NaGnkTHffQBkHIuIN7+8UvfhZvvPFG3Lx5Kx4+eqCzfWXlady8+Y1iT9YV47i6DEn+OPoHemQTjuGnWk2q9tTp9cvnQbRsj7oM1tqrBn8ogvvZOolOrzNA9vHRyfe44J+zmP6CX/v9g/4Lfnh/zqW/++/+l1MONBrIH2MhCuNs+6l2P3V900xw4s3/yt6gNovh0fFYXFiUSmlbvUP9en89z4L5c67tRa99DlBOSygOEwqdBgPaHgjfDUD/CVdyBvzt3JNHJEmbTrIHB0fjjTdeF5iE6mp97Wn2JzXTzMBVawltq5xUW/RQnJ3QGGNhfXrqYMfBnBUTBnWLYZrKUyWDM9rA9/YAkFpVgHstJAssQRw/F1uEuufwQMzOzcXs7IxsN9dWraQ7SYvTfPIu8uZTvXjpJfXFvHXzdiwt3Y6+/qEEslGlGEDlmmFJ7x/uxtGhQalekslTJzKaGc0Ok9eYBdvmM/NeBgcnVLjb2GqBBQ99Fmq7B3zNOhVisEBz7za9Z6l1PaqNvR/9f8cm5tTfE8CT629U04C4/SMxpt5xJwpqFuYWBHBiy7q8thJHPSfIVKFpx3jfYIz2DURPMhrHp6ZienEhTvv7QqYnFGT3DmMQm9jTnthaX1df49OeYyUqi+fOxdzCXNy9cz8ePloSOKeCYj/9AG2vODYO+Das4BuF89r6mpjdFE+raAl4bJBiWHODoJ5CUhU/SRTcG+5QfVasPLdyRQG7lE0A9ccxODwVr736ilRj7i/kMXWywDNVCaZZTFV448+yzyFRA3BSQbLDom4mAoVrKQqKzZvJEc9Jz9dBFXOThNeMfEdOu0qOzMgtayglPYdHKk6TOFAg9PVif2zbJxenAUdGZKVCckLxTMlGsql5P/Wxyf5oJhL4vmSJnP33AFhJFgsUo3i2tUmAvim7ba4bq09eQ/LDZ8M01Zo6DVlSwz6kfzjXDvh89eq1GOinUDko1TdzFnABtfE3N79RT2l6CfOeV69eUXL8aOmx1gq79O1bN2N0bEI2yIA/FBqrlyPvwTVgMcO+yTP1+35lDoeQAAAgAElEQVQroLPsJ62WapU6BPhSRFJAZGywnd114V1glsYpVf99jDXJ3IEU9qhchqQQN5g3SO/GVBRLcQRorqKYLbLLtqn2tFKZUDSrwiT3ruQ611tNwppjvBe9fVAm82VlmS3ttZ5nphXoo4YnYVcCekwRAAsv90hGxQ2JAIU4uyDJrJwGBIZD/JnV9dy/c18AMc8UsLl3aFjPgfegNcD5CxezH6qLHhWUQwIZSLDdAPCHwZ53+cqlmJpizfRIqcscg/2KVS9Fndt37sbSg1tx4dK1eOONV+LB/Qfx2ScfiB3M10sv/zBefe1V2V8/fIQ6cT22N5/E7Oyl+NnPfiIlrmxMsx+090gXsGw/1e7RBUbyXBhv2NLKpxKspVhCIgyJwIWFY1nYAoLVkVTWwLwXQMDONnMQW3WTAgx02qECAAybJxEX2JuYd7JRczGtislS4B4dperHxVcl5rJgtvVsu+ekzVjam1bhroo6VTRjTEr9JEILJqdip5utzBrkethP3J+TwhB7Uju3q5Zc185oir2f9sJSuqcFp5L07KfXMJf9MEwUKLteFMqo5BsAOAl5x6dScbI3SWmhvckkALP96XVpFQNFOvYM9hf6SdGXenZ+IcYnp1U4pqAxOzMXE1OT2isLBHYR3pZwuF7ghNH0mWItpTKZOdEARQnCWm3WKn5KjaCCWRZvu4VJzjX+bfDHgIgLZRXLZCxa46Px8+eW7bYLaG1R2XOr81+Nb4IUOmOSJV4Fk5pLzfvk51Mg3FjbjNW1VYG+kBeGBt1z/dHSUiwvQ1Tj/NmXqwPFCuYhr+FeUNsCIvN8vR+TtBdIY0WKxpt4BaAp+3hShGdvlxuG1oD3zyGeU4JHAnGxX00rduY0rgUCV8fGxHJnP1WhLt0vpMrJHqcQeCCFyG5PJJ/sI5c9C21X21re8rwFAgusY90YYOeZU/iF1MSzoH8VvwtZg/OaoiXXw14KYZPX89w5gw02cb24VzimEfErCzg6BzKvKLWsi8+4U7jAyHkmO//sMTY9M6s2BUwUrlVrMS0JVSgDiEqFUAFBUosGbTdM2pE1dFofAwJT+CZvyuq545PAwhAinZ+PPj8tgeUIg/oSIKhsMHnWIpG1pEbZj4tosCubX754fmXzLOCl0+8a9QTzwqong221HqQGOnY8w3sCNpedN/OJMRPJo7HutTKb9x9KIJhnY+W44y8XoUxC0TNXCwvvt3IpkALSdsSypT/Y15zk+mX3mb23mYMmFPUqNhH4TGygM8ZzqS38272lLCSl/k4QWb1vh+mVbcv6UpiwV1a8q+8naaaIIZzL5dji2NLRQ4HCWofZB7ne07bUJgcJ3GQc+Dck0iQP1llZz77mAe/t+/FeJhCHcc/4qvle2bc2duLeW4o0pN9LIoviKNajejofyEmnVGIiY2SrAfacUtUVgZY9GSJCgcDEN8yXyclpnbMAFtr7ZNnsvBEXEvYc781WOzkGqBwuc63MjVvwtnqEugUM92BVl4kV3mtb6/8CHYqUVWNm0kDbE7g+2znC2f2+DbDaUtZztYCOI4jz27YtUZPfsw/TVy/7HPf39sXD+w/i448+jl/+8y/j5s1v1WLB54aL924hYBvVqqFwFYBSnJ3EOTqPeU/iKNUZbNtI7CVXA4CnhijdK0B+a2dbKmFUWHzu1NRkvPf+uyJ1mYAxoBxteWVV5LrdvX2tcZRxxJIU5NdXVmJzY11xjBT9Q8NxdNIbowKAF2NiZiZ6pAZmfxiOPXK+wyMRxgCBORNONTfsYlaAW5MAnvnLi8GH5rvC7RpbNe8xqTgqEoWfY5vrV9xWz74FYNvPMmD74itqv1t1gfb9X/Qbfq+zb1b5Re2JPgOqNvNsrFHv372PzlVUX2yBcUU+LKDKc7dUsc6py8rXZEDx6NNNxm4FPs/Zl9lDeU/XnxwTlqNLrQWsyptHoBvKPDvPrzo/BACnjbzmKvlP1oVsa9qOp+tvVr4eHR6YgCYyt4lHAMGVg/E97kNWwdmKQPsk8XHa2vsc3hXByupbHMdsdWzSpR3b7GZQNsomUbZnsAkcJZCoPdR7fmfuJGlTCtemh7JjMsaSeoJtnfHtSKVlEgH82SYil300412xlvKSgbRoTsKk9tEE3crxwbXW1oGEvd8E+HKscBzDHsreyRnA66uuoTM+YwTnAXZRY7zKyYZ/FBFQLgfZoobv28HE5JNuDNOMZ7bqUDuKJMi6Zy+tzLZsRZ3XwNxAkMD4Vdstk498JjTLS45vxwaVFZMdZruM4VQ1n4ikpP1teVn5+oXzF5Io7nwcAF1tV3IPEYkuCebu8Ysim5qS2yOQ61Mvvnnzq1h6grPXiep7P/rR2yLgA/5+9tknuk7cxNyD18RPuaQNDsbqykb8yy8/iAd3IJmXAKdd31qOzxCjMpg6u1MyEcypMJEzyRez56biZz99PxYWcNrj7DAAvL29KwB4Y31TdsiPHj7utLswuF95/B/fC9tL8TOxtTYx1X//H/9dvPHDVyXe2dvbUe5y997d+Ojj38eGAGATcACA+dXzl6djdnpa7kesD0ggWEavrW7F/v5pnD8/G+/++B1ZaSPaYu3dunMnPvj1b+Obr+8Z/M2tskDaujqeJfW6vT2TNCpuUw3yDGJ11jnC493eY/XeZZ6NT4IbjMhCfX8397h6YPnns7yx7oNr6jh6f19HES2fA16fuY76J69j3r/99luy2Ebk8fU3X4lswFp59PBJjI4OqIbKPry6sqU8sn/AfaJrv2hK4dnn11ye1prb1+2xqf/js9vjreuy5bP5zNFn483vv/4KRuD7B/1X8JC5xf/1//x/TilkffH5l/HkyWM8UuJg60mjAGYTcICYvXtSuemD+zRm5xbjxo2X4uGDh/HgwR1n0k0E/uzG/Eej8j866s8mcVXYA8hgg8Qq2L1Qu1ZQf/RtX/yCjj1CVw1byXr1aeCXUfC+++67Cm4//PB3sSmb1uzlmwCwfi8VMGIdZj+dXgDgMQNk6lN6jCIz+5fSjzYofrvfkse9eoZQ+BpLixeAprQwbV7TBYxb0AGAll659BbFOmV2djbW19ZiaWlJPdlciKdw6/5+emqKCU7j/IVrAqdu3b4bj5duB713ldyigE11MQHKQN+Q1L5HR/tNUlHsbCVQpQwq9W/RkKoQm4WFflR0g6PJINtpihEqCuRTs0WFkxK+UOa5GGfL6CpceWJ2T3WSlImYWzyvJFd9eFHapiXb9taqXj86PCGlx7mFhRgdHtEBvbmxKTZq71B/DI4MRe/JSUyPjMfx7l48vv8g+nv749ylCzE+MxUHJGT0Ozs+ifW1TQXYoygvD+k/ux09vQYZxiexdx5T4AnbG0uura0dKaxRPKLU465he6PiwlaVgip/J+EoxQJBWln+VNGkgh6pVNOmyACD+6vx9yqefvXlV7G/i6W4bWx/8OqbceE84JP7eJAIViER8AMVsN/LQWAx7Ph9FJisk3P0L5X9o59aKbEc75o5W1YjAgxSHer5bsC29hyCfwpW3KeKRyhP0tpQCtzs3UOCys/GRil+A4a7dxLFW4rE6iOUc8JFKeyW9jXHpFgdxnLTfWvK/pF/kwSgvEbZS2/TUu/QR4Qk5PETQIDjGFDB91jPa3FxXveEMglweHIKq7d+9ajFPhem/p07X4o8MTo6Ga+88moMDgzHwf5xY7/M9ZLI3Pz2m1heua+xnp6ejzfefD3W1zfjs08/jYuXrsqy7csvv4rJqel45923VSAmWSTJM1BNj9whgZvYTEu1e3wSTx4/0fVUkcGAm3tYmelMYd7KaNYJP4OBSlLFfTJXBVBlIUtF3EP3YlTBqIoEFMg15/xcKRIbFLebwdKjx8lKNnDFa9krpfjJ+Vs977C79hy3Tamtus2Kl62U7OdbNauVVW1x3mQIWOUuWJyeuA+RC0tp2ZkF8gL8xdZP21knrGYFl0pZbhpB/5ST6O3vl006BTa2fsbG+19aRbGWZBe7H59+8ll88+VHWdgAzLDijvl6/aUb8eqrPxAAg3r2dx99FhvL92Lh/LV4881X1U/6q89/Gz30H46euHr9lXj11Vf0bJeX1+LJ4+XYWHscYxPz8d57b4uAwB5TQFOdo9WLrAoOBjnT4otnJWWJVSXMZ57xQF9/7GyjIANct5U+Z4GKu9lnminAnCkShZ992sQmAx/ygK3ABgVW6BmmSoTNXntGAsAqGKe1phOdVo3BmGkOJyCsPUcFj7ZvVgG/im3StcTAla3hXdjnTHFxoSHBZQjj66fowr5ngLcIFg14m4BpgVGw7IeHIS2YJFHEBymwfSB63nUStCqC158FImhvBswm+T0l/hhyT+XjIzke6Pn0ee1w+zxXwGDaBWBby2shlgAALyyeF+BHYWR8AhtJegcOaY+AVCfr3Nzf6TVYwEwpA1AhN0WO2t9TcSvwLgFaPS8pBM/aWVO4k1MA6097ilV7tbe72OcCXrUY6b5vC+L7fG/A267SogH+ve6K3FIqmyr0FsmxCstVjKx+fFwbRRf2a9kq7+EcYCs54miAYVRhAoo31rRfqzCb55h71xnYrt52UnxR8DtwIVSK07JhB9wcMvlLvaW1x5k0oViHourgoJSysvwElOMzKhYSOdHPsnp0y1pwz8QdwDvWLM+X4iYgLd9HAaFe8yLvuchjC2BIHVlQTPC03DmKeMnvqy1Jkp2InThP+Vy+X0pozlBAiaYYnQrmIgbx2WXjy1wHOIaspX1EiimfHbu7O3pferOVAlgAlwBUt2MYH59s4o5WkZwFm4xxqyjc7cfIfRssHVTxhc/GhYU5xP1Isc75mDaLEGQoeDJXBZaRT+3bOpj/WHdcE+cxBVPGnpjMdpG4vGCVaUURv+tYyAVfni17CGC0gTs/WwP+VhTWvRXwaFWr21JIoZWqfhNCcCCwcln7YwdYrhjNPQndxqVILNqnMvbWfjzg4nKzr2UrkGRVNIQO9wM0SGbSnq2xAborvqh9nvs0wJjXlYpDgdNDw40yi0Lj3q4V1S6E2QbTYEm/9jj3RfT8ZSy4DllbSxXWApgNq0mBpnNekTCkvMvfPWS+GjTQPRyz3wB4e44IaM5Y2sQYE3FbO8Ny0rJSjdie/+r661pdIDfAITAxSRhFIm76YuZ5VGuINQzpo1RY7Akm12GDXuCtgUbOCWZXazXOuBG/H2mu1Xs43w2R2VCMk/uwx0C4aJwBsmBd54DVkF0Qxue18hQRAlLVmXm69nDvpHkGGkypvNvxfynSnO91ySCOX9qx1fOWs1BbxGyKWu0B65wi/7+qEwX+8pM6ryCRcn0QI769eTO++err+PrLr+OTTz/T/ltJcjkh8MxQwlO0r31W5FPFPP7Usqbt6+H5p2Vjneup+Nc5kSASMf7M3ExcuHheZDsA4Ndef0V7opyGNjb0/c2tHZ0R5CO4ZzGHedYQkgD9ezU/e+VKchx9cXTSp/0RwvLY5FQMjYzFyOhYjE1MxqCcQzhbBhW7EENoP0jwS2SzBKwYgxcWy8/Ybz+DzaayvR6Jc8EC+mufSQJYkmwcI7W1pRrP3JKexWvr250/K5esp//ddanm3vK3X1QY9dwsC+izALB+TVbBhWo0JXjXTURINjGk/usCNn5vz0POlQKBRVhKsmbXGl2gnT7TV1pnGr9n0KvtN6u7Z+JlvuZrbdX9RSYR2Sd7BSvPz31WzynBQD6tAEpeIxI1oDG/l/bIvqzq91oELYO3OHMp9qddAWTuAwhCvaq7sMdAUIY8rVYJkGb1Os5YWw2Tg9e84R5Yr/ybvJ/zm/0SclsReKx8tVpUql2pZ73biMQkZWsIvJbyP8+0UmIX6U57VFljp/W8yHnEadm3nViQSal7F6HRJDnOy+6z78acIgYSC6ftPNdY6udyRKsaGnuxHDyOjxSP8BkVQ9sVx0KTmlc1p9xTmus0+a6ND5z71L6jMznPMvdpd597xSUZ02kuNfU35+r+nuMXk+4M9rMHMa6qOTVtCIhlrComtnNcTZurMcWifJrtwt3ygTmpeFAOBoCTu4qRda/HkMmsSCc+Yuwr3iqiDnMBd7H79+/F/Qc4GfrsY798++13RJL9+Pe/j+WnT+PGjeuqsdFWZHtnS/UknNWoq1Cf+eCDj+LLTw3YmYBXSWICbc/sf15nz+wkcgjxGdfqiE/j5VevxVs/elPxvXJOCL8A1+tbsbG+IWI34i1IqbQheM762aWXP+Or/YWx8aH42S/ejxsv0Y6KViqe19S3/vGf/jnu3HocfUOQg51DT02NxPTkmOoBtKYBMOf53blzO77+5n5MT4/FD998K15/49WYnprVnMT2+V//9YP45qt7TQyUQvaGKOeZ5rHpOhPVTbVD+Sze8N23rbnXT3w4IhIrfX81VzuP5Sy4++L36gKklbtrx+6stz84+Dk3vFeRw9N7N1TPwxhscMD3dP36dcWZ9x/ci5WnkOdPon+wH/NQYwpFxDjsnD8d09aaA76/qjGUxXb3Cs+2WjozHtkq/s+YTN+/9C90BL4HgP9CH9yfe9n/4//+f5+yWd27cze+vfVtnOztxuHuSvZKNIPVX88qgL3J0YP2jTfflIrq25tfNpt2JWzPJwR/1mn03O08CwAXkxC1JAeOAWDbST732j93cF7gj6+iZ4KhssHJr6np+fjpT3+if/3qV7/uKICrmFCgVpu8VtLY10cgM6Hija3Y0pJXiZp7lLX9dB0w80VfRxJ8WJayMFUAmgWDtIGuYK/UVU6iCQqtiGTMHNxsxpPHtje1fQjM0bRdyQSPGXDhwrW4dPFS3L5zL5aXHxl4zddV0l0W0+7Ja7a43jefSfX3ddKfzMVmnrVqHBdyh2OwnzHoid399TNAYAWYsv/q9JcZGnKxb3d3zQmNevpm4qPg1TZW9CUen1qIubmFxuZGhTsKRhGx8hSm4UEMpxXRHH1hh0ekdiegHKGf09CA/jveO4jJkdHY3diM27e/ieG+4ZienY2xqcnoQX0LyANItrkdh/uHMTYyps/Y3sYeGJu8PvVu4tru33+k3k5TM9NS+QIiAdITQG/t7CqwRR0DCEpATZClsUx1pvvMADbBgHThrgqm6pGi4nOyuFUY9zMg+Cag/OyTj+PocCtBid64/tIbcf36tSyopJIhVYx9qL0HXSiuBJM5514oEUuPH+sa5+dm014wEwMlTVlQljK+DVxKWVdKXIJ7ioRKXk9daKQgyvKkJwtjxReKTiUBKiD0y94HkNjs1l713CVhUcKUVq7V24eAn0IORQ4rYGGJHknBxRxQ2JTKDUAigHeSrKfLy3Gwv6W+JFcuvxxXr10RME9RlXVA0sp7MbYU17Gf5oviDaA+ewhFSoDymzdhm5IsDcebb74dY2OTsbqyHsPDo1qjJCn7B3tx9+6dePAAq5ydmJ5ZjLffeUsJwWeffhkXL12Wm8Dt2/cELL/11g9jfHzCPYQEJrg/D8VNxhC1ANY3AJio4F1gdaHYSTTr0c9GRWRZOdt6igSXtT0sZRoFfpJ9nj3vD1DOvnSsP2UDJYWaE2AKtzzMifER9fthH+LZ3btnK6Cd7RURWk6OsTNPR4eSk/JvuRgwlyEVAEq4kOpE3Wo7vgDhpXIjoU6gUfOjerQkOCh10dCg7Xj5vezZ6uKdWdsUefT+CYioGAOolurvKq5IVSvwkrOC+82+j5ym5a6U1GDAMOyfGaNbt27H4/t3miREe5YsNofj6vXrcfXaZQE5S4+fxmdffB0HWxsxNbcQly9eEBHh8aOltPA/jvlz52SBvU6P3fXN2Ic1i/ptYDAWF+aVbNC/mr3ChW6fawIa1Y/Z6i5Za6vnKEWq+g/AiDXBGetnwPPvgfWddt8DKvT22Po9e1xvQzQ4JdGyok/vFwB9Q9HfO9QUikiw6adnYKxJp5s4RGBUKvzEaE+lqOzEsyCj55RkgCqsVHFRz5JCY5HEfJCkHV23l1qqcHWOmdlf9oT1b9l8HttNQMWW7EmnQhlgaVP8MpDBf+6FZICcvV095TMpq2ut4o5AZoqEabldpLNSiqrIrr2b5JFC8IHaB7h3p4uzZvO7CAOhT5b19IOfnBQADFEEAh3XRLGMnsGAXBMTkzE7N69nwXVUEUdgbMYgjmZM4OFZUbCSwrnj6KG9M8H32kNbu2j3jpKapRjLHUVvPWcVOzVmBnL8CD2mup6O7bBIK411XevUYlCnLYTVdbkQmzaWnT57vFaqrI5yD+CZMwWQhZYAKNmz4ZL6/T5ddh9gepk9ffJYhSlds+abe4Namd4jhZbJiu3nW3EJUOb9CMIHZ1ntKbI9lmOCAQkBTscncp7h+wXasIdTTLDizvfG3OEsk2pd6zP7UasVgXu/ebwdOxexprHYTItDz2PvsZ6vjuO0FpMExtj5mVq1xFmha1APaP/Jz11QNNDLl1SykIiyQKtzKBXO2pexCZfSA2UwY4Wygx6ouzE5MR4LC4vab8tCmOtDJStb4yyONoBzgkilivLZVP1gU4HO/p52wxSZBc43920AXcXgvF/Pf6/v5lw4ObaiPhVNZe3M3EARSI4FmcAK/RGrYzQWHuNSDvP9um9AuHIisHWklWHVR7usJk2IczGbZyKHk30X51VWSwJW9S0WgIhVbVonS3k+iu21z1E+R/Mv+wFLdYUDDmulrEazYCd1Y7b3gMSkuS7lqAFunrH64O6R71TfxewzmiQCfsbv4IBDIZg5zTg1anMUZrs7Vg1zlsn+2vsD40Es1/QtzO8zjlKCp7KbT6wxJ5/i9S7Q0+rDY27SQgIY1Y6g+pkbDmvijiKhEWty/dx7AaMNgSfjD+ZC2fvZ1hmCg62TtR46LSOK3GjCUtsPt6rxIkTIhtyuKM08TdV1kS0N9Lt34+AAjhBuz2LQ4DQGUP4DOkphZoBF+4rm72DGc3vpxmNHHvG+O04PZXlapKYivPC+dujgrDRxU4XvzDGr8FTn4BkiQ8fWv7tnNvfpIL0BwLQ/JlEvgwfH8fm67vcUAjQ/9E/qXPAZRxh8GoP9/QIOPvrww/j97z+Nm9/cVCFe8zKJB3L1SLyvnrc+UyRV73GKqQUWVMGfs7pzrlY+23G/oE0TedQrr/1Az4i5Tdi2uUnLoK04QHnX1x9Tk9NaK6xZ5fVPnhr4pb2NYiKvZYhFA8NjcXDcG5NTM7Fw/lwMDo/EKK19IH0lMZfnjoU+IIQV2BDLfO5bLZ7E9MYhrh3ZGuusOz875Lkv5eiXkjLPplLaK0SvZ5vPtwhQrTdZ8wT9HBtixDMPtcDqBvbvvPj5q2tB2fzZmZqSJr2dUXi2BeAW2VoXUZNHY1MXlfeTAKx+r+KPJLqpbpNk+Or7C0moHGBK2VnxVF36swQ2Ve2SdKr8vLOGuDTt+4qhszd7ksEK4HO9y3O0bGVF9CQvgvyknMx7UdUaqhbAnky+KneaJGOITKq9ye4n2lv7IaagrnWezTWxj7HnTk6Oa58hj7bVfrYkSlJK1zHGAKufZ7kKmABjUi+/b5V19jPOfucGPn0PIsJ1HC/0fDuKZr2ONhtJCBKgnHt5a+ucsZNci/LZ5v5oMgAEOZPwpIYF1Oy03OMVAlmJKTpAZzmHmJRwmo4wJqTLCe3wUMRZ4gxiFRHMMhYuRwwTpdmvne/ps/mMkWG1peI8EOkN++u+vtjY3NT7cz4XAY575vz1eLdqy9rb+HzHOEwTt8ji9RCmFIOkC4rbPtjJRuRu5dHEdD4zFbtJMW3CHJ8kVyKItbhHYJfPGGfs5T3BSnopuPsNRBdZ4uDA9Qf2SMQe1FweLT1SbYJr5hpxU0OFCWj55VdfxoUL5+P8ufOxtrYSd+/did39nVicX4zz588r1hwfm4qvv/o2fvlPv8qeyw1WmaTkLKM9u7dkYbxqozrPZMDntSZyw3B//Pj9H8VLN66rLmX3OsDsQ9XbOXc2Nrb1950t6itG6Brgssi/x39Ozd3rnLnH2F++thgL52ZiYnxUcSAkS+Lp3/zmN/Hhh1/oGgWcT47E+cVzajM0OzUdiwsLcmbhuS2vLMtxYnJySmMmF8PBYZFlf/nLX8WHv/miUet7D33WdKGUtb4PK+3be3oWY3i27u8aePtcak0otmBvINZljER+aaGvupYXkpraDdexXQcxa0DhusT62YseQ7ZBrByW361zr/68fPVCvPXDH2odPnhwXwKAp0/W1PoO90kRvft66NEbxwd1Dj0D/J85D+vis/1iE+10ztA8RLvg+unJH2wY/ILT8/tv/aWOQGc6/6XewvfX/aeMwH/83/6vUw7TBw8exMMHD+JwbycONh9nr8Rk6WbA0ahgO4fXyOhEvPPOj2NtbS2++PyTBhx18NsyxZ+/lj/nUGp/W+/4zOzksKQIMj09o4OaQOO/GQDObLAOk0qe3eeJQrNt0Oprdu5cvP/+ewr4PvjgN7G64h49zelgiVJTuHNRrm6EoGxMyb+C1GMKSC6UU1xXcCClpoFbA64kk/TXdNEPAFiMaBXvur2AHVRYtVZsft5nWMEUvTr5D9UKvTD0mfp9mRY3dsgCAlCpjs3FzPR0PH76NA4O6eNB/zEDxaXa9FNvwXEfpGndlwUNX2sCt03PSZiYZXNzGsNDk0qsCdhgv25tL7eUOo9KFkJISg0scj2Li+dU7CNh3tvbTFa5izRSLAss7VNhe3xsQr2OCAYAosRopagVsKZ3ZCOsxGt/X8AJdoZPlp6oDyA2pUNjwyry7+/sxvjwSBxs78SDh3djqNf91UYmxmNyFlutfo0IgO7e9p4UwhRYtrboWb0vFjcKYAKbew/vK7C8ePmSEhcl9SiAsVHcS/Agrfqq0O5irou8ZQVlm5SOsqP6mGXB3ONlgrKVd31StT569Ei/x3zkC3BucXFBgEolk91AzcrzVHdJveQkg3VJoZIgC5s0FT6yiEYS4EIvlrsGwGyVRJJm2/5RbnwAACAASURBVEHZxGX/o7JuxOoagIiiFeDS+OSkAEfWJSxWkiB+x/ZTRyrWqAA4OBgrK6tK5iiccH1iE6a6jwRAyUKqi2DMb2xg4byp4gnvSyJRzN4KFHlfEpjVlVXZcLM2AL3VXzWV1vyOrjnVPzBJ+Y9k4+KVS5qXX3z5VXz5xW+95nr74o033ouLFy/F9vZexEmPQG7WK9fz6NGDWF55ElubKwKPf/zeu/rZ6upmjAyPxdHxaezsHKgn2PzsvAo92r9o8358JGvOx4+XBF6vb27H7hb9DE/i8vWr6j3L6r1//4FscQB7qw8TSepJJlckiKheWE8hggVJGj3KeuPqtauxsHgu2B5R1pNo0SP24HA/BocoKPYoOZiaHFNiMTtDX+uB2NzYUrKAmhXbZZJI2Xkn6zurjE2xBBsc9XbuWngxgup9Ix+cjvW7e6ED1DffL2C5NmrttSp1qOexd2f27OzBHBTme6JPPS29cPjDqoi08SwVpxQovdGDDWf2unK/aysQZZ8mK+q06YHhv40Sez96cTAwK8MqWRRGI1hhGWDdl/X2npSUtj0z81hg87FV+r0DabNGb3bZyZZtuu2dBKynXXVW16x4puCb/bxtLeciDaB3Wcm7/5etxejhgw2trH9Z9+rL6f8oePG7uzvbchhZWX2UCSp7fKke6PeEqnzM48I+PO52DgDABcicAUY7MYAtNF180jgkkaQALBenHTM0YFXz9wTmFM9YIaFCVKfQVGdXEeBYSNV7jNcDpvC9BgCuz9NebGVlF6h03zOD1p5ePJdi6Pt7dS5W+FCgtlViWVDI+aXxaXoCW9lTQGwlvu49aTBBczYLWAC8qH0nJqeVnAv86KMn+XjMzc3H4rkL6n3FczawiALffcIEjqrvdvXC8zxuSEBJ+OJ+Cqwwy95sfMa4CvcAqlgBM/bszTDr+ZlVCwaWzJB2UUr78OCgo4x83po7CfqW6uVZpWKhMFYP+T/GVOdQjmHNG9lbNr3p/VzqfYmFiNMMXu3I2UAqlN1tkYzY27mf5eWnAqfYc+WOAkiagK9AmOxpV3Och0TcwryRzW7jvmIQD6IX41NzBOWeLPEB+FFVptIE8J6WA4CJnFvY8hVoLGV4T4+BMd2jLYa5Rq7DoKMBIhcLsR92wVEl7GacsTTP4nBnLN1GwtaIVjD67GVu8bsGplqrNK8NE2xKGS11jgqiLkY5bkhFYH5+qVVM9sylpIIhqg8KiZ5nfBnU43x3nFdtJawOdL9d3oRzuoiE9Uy0xgEZedYUQrPQz/PnNbQtQFFPcUzPg/1ZBDEXvmVfr30S0lT23RXRbKQFTvMz+H1s92TdSVEqAVU9g2xbwXylGI4iir/zPiJ1UbAtglM5HyTBsvpclyKT+wFwFjiZri4FNlhxzb3Zlo6cisJwqRpcWG3BfzlDJVjBc6g1qPWbxA7HjM53qiBehI161raJN1GkzgEeq+I5XCY6PRmLSAqIqFYRIqy6kA3oUJ8hEJX7yPERQJlxspRcAGIQIgGb03VA6x8VkVRoqGBNTChwXVbggKUJkHtM7XrD+9BDvfo/C2DBYUSW39lvMQFlAfWMY4LNta60V0rN0ZJCSh1cY6tnkUCOFN+4hGR/eCvbqh+313Hty9yHCaBJUNNaMvGD+3Y7BdwkhkVUc/7gM1XKO8ix9B1P8gVzhd9TSxbZUHtP93r1fswzb1WHrd1q9Wy2fSNqM+zDTWZpCF3Kl9v8pc6zOuNboM1F05b0k2liAYrtBpERnfcLxT95ZtT89k6fLi0+vAwmyG3DfURZz7dv3Y47t2/Hr/71V/EP//WfYgF3qFGrtGxf7nVBYVmfIWAvXb3U/slzvdxyqp1O7cMm+LRzgEvBeWVhfi5e/sHLeuaAvrt7Owop2X9wQCNn45nj/EK+Qxxd9t8QmWWznnbAxO6Do5MxPEY7iMWYX1iI094+KX/nF89F70B/7O9jdb+tmJd9gFYG2s/67aqjFhVdGVRG0N1aUVOueUElvflZ5z3qWWrfyljPYFLbCsghnSsNZ0HgBvutElSnzvLMs3V4/xzFsJ0dGZt3rq3qQU1d6Iz1c0cF3FUCPqcA7nxCA044diqiThfEqDhJ52cSaWqdVyxQxSavCe+1zlHbYllLYrQ6VvtT9oevkNruF63TSp39rGlZDWeMZzW/Y5hSvXu9t3GD1iktVIixso8w+6z2zgScBfIlGaSxrc57VEuTtATWPs7eI8v7tJBXnm9AUApVER3T9Sb3g+7ep3P0BAIfhCFAbMcGdT6wJ/E4irjG58ux6IyTVIHMttRWuwcR2S0sYK+n7uBnlgWWIgkkyMwPivwkshVOEhnrVq5QIDr7rtx9stcv11wtPIrs3I1VpD4ewAoeB5qN7M9MDurzx4B7EqR5rwPagNHeqFxfcErz6uV5AyxXyxK+7/2FfuQGhVunNLdHMMkrSViZV/GZjDdxKM+avYqxg0hfsajIs9nmRy44OvNbwizkea5JcWvGFuS/nPE6R/PM1rMSIGYCf4HW2oOlIDXQS736qeJzXALJe+2EgdKSa/rtb3+j53fhwoXMTQ4EknPtkGvYE1lrFy9eie2tvfjHf/inWFlaVzrXpHbVWuIPKIB9lnmVEkeUQwrfP39lMX787jvqc8zSUs/pY2pq23JrRLUKAIzrw+62a2W8F/H8/OJcLC4uKldbergUDx8unalXd/e47t9dw/U+qbk40BtDo6iznffeuHFDvZDv3LkTv/r17wLcFPCXcYIghEvi+fPnJHDh9XtqMed15vObegLzai8++eTz+Jd//U1sbZj40X5lX9p8fXevreuqWOAPgrPPbLPd1za5osjVmcM6nWmeXx7/Z8Dd58etRXefA35fNMjPYBd1rmXY0RBlmv345DQWz83Fm2++LtEPcT555UcffxhbmwfR298TE9NjyvVWVldjd9P1iHq/LBf4n98JuZw9J/wGHeeUvGaV8L//+qsYge8f9F/FY45459//H6cUk1eWl2N/byeODnZid+1RnBztZaGEzRHNZloBZyBeGwrWx++//xPZD33y+981jO/ahZLw9h2j2WHmZDD+x4b9RQCwCjEDWE7MxPr6qntelcLrj71h/fw5klCW/9OyrABg9Sykb8kxQQrFBsfY5y9cjrff/pH+jQX0k8cPGkZhc2uZ0Ip9V6ratP1wEXw4lUYUJHlvEmpACRd16VdLAIbq4ejI/cEGByel5iKolfVmw0otpiSBKIFtFdV4H1tAY69MsXd6elIBzdPHT+MY4PnE4O/owKhUqQR29DLdP3IQRlpm5ZgLCL6+Dhibn+eh9c+KCqBgPXs58k62gBmUJQgFTpLWze1ljcPI8JTUSKi7YT2tbzxOxZ9VJ7bUKrtvCg9DMTMzJ+srgjkKXTAYCVZlk5esTa6bcaTQQQCDApJEGTAKoJLD9OTwWCpBAuTNjQ0VeaewXp4Yj+WnK7H0aEn9eqdmpwUAo54cHRqOfQDg+3cV7AximzUxFlNzs+qfxdhhuUvgCva0ub4Rm5urcXiyE/29vTE9NSNAjz6sJNVYF0o5k1ZGWMsW1iW1XVralQURoy1mZDKoC3zQWk0WsAMf2/tIrUOhN+20CIwZf66dMURtSKKyubmtYA7A1Wokq4dcuCUJ9GovJrEKSgpYUw2m/jxWHRP0i/2qvoGALYAoLt5JuSzQqLexrAQYp3ChgiIRsgpOA1pzFKCGsX6fmnbxFXWdLIZ2bSGsfoWpFMvfB7DhZ2UXRPLF9fB99TdGNd300EHx6QKYbYIB+wA8WxUyCRBJDYxS5hhrcX29TbxITsZGRjWezCuYkPRlpZiDldu5CxdV5Lx1+7aCaggQ3MOrr7waV69ci6NDnpPXEWuHgs/a2mpsbq2L7IJtEtbAMCtZ07AA19chZgzE2PikmJYkzXo+p8cCf+/cvRPffnsr9nd3o4++0qNj6i/76muvxJXLF5Wsf/HFl/H5F1+mHZYTVm1bgIvsO0NYyY7F+MRk7B+cxNY2IA7Wc8Pxxg/fEAAMEM21U2gGFAH0Gx4ZjOEhxoxCEgU1Cmynsba6IhKASDBZXG2feZFYsticak2u8+jAbOTq3VmgTikvCsip/tCMg5nsLtIxebGQwj4JgIOCXZIfm8KCCxapoDvcj1MUsexpOiKS2a/CrTMIkjTt7zocKqswIJhVgY6Nf9r/ZnQtMkVa3joIz8VliY3nM3a59G+kWIFyTnajg0pQXUB3YdM96FyQkSIsQVL62FWix57igpvtlQrkLUv2pkCahVCrpL2bl9JKTGxsjAXw+OxgP2MtkYQvPXoUn3z8Sewfbjo+ODUAnOwokXY427AZBPwdGRvN/nK2n60vf25m03nuyk1CCbz3pCqO1zNUoTmJJ5UUVWHGj88go8FEClUuGrgXkedbKa9slWuSlfoDS8XW9nU0eNiCi5oZCeJJQaY90UUqlcYEslF8N1nGrOa0ikv78QJmpEStZLWIO0a1syjH+c5+5eLyoVwgDNKr4JsW+VWc57ZVWBodE0FkYnxCZCvU/PydZBNl8LlzF2J6Zso9lVMh6t7IdpjQusl9uSy2PaxWz1bRts4b9tq9Xe/9noPupcn6BEhgDgtgTgBE61iqPqsuTHDz3FPB8RnAv8nWq6riJeqvnLdNQSGBlAIUCkRq1MCl0ss+rlwnb1t94nlL5jsOLAaKrGokloJQR4Ge1hrs1xT6VFihf3pagFtJ4R59VcgCuJWl/tFh7LO/HR2LCEHhiwI/BQCt+bSslx1/AvTssZw3vK6AbMabAl6Bc1bUpVIeGzHcDLKHKL9LD1D2Ep6HLMtH3Mvc5Dkz7wWU6mY897h2g4AGR9SbV+1PKEbxnJKEkTaRXn/pNiCrW9ths/+r0CzHFVRqLmbWvfB3KzMPWkJHBtcCzrI+4T7FPbI9VZuOJKowf0tt4rljdX2TqyQh0cQdn7elrtGfu1ar6jROyzb2K4Bd99u2OtZgMSoWK1ytnuyTa4aULii7+/s1j9xiAkWt12m3lyxzqsA/KVQzhilHEt4Dha6IN2WTnsCg99m0Os9+ewx73T/Plzkpm+7sac7wcU013nWtZS/NmqserAb4TSwtoosLv7YFtcrURIkCrxWfaj27X6PAeMYZsD4dXhinXKxNzOd9LZWoSdbg3qxad49cYsdGeZTrtgEMs4cu41wFbBEM0zpahACluelEIFtr21HyHoy3SVHEutWP16QPrQ315av7MfjJfZpo06/fB3AvQqbWDH2vhzjvJup2DZzmuWZypN/Dc8N9Gj2uji1UoO0891Lgl8uBPweXDfcSL2VRs38K3E0VYNpxc61aP6iu9vd0JjBmxO1aalKBp+3qDnnoUfZ2dExskN3jyev4Yl3z5fYdLu4WWKRYKfvfFnCg8/gFwG97vlZM4DPGhc1mk2/O0Fqn9Vk+As6WtvSeRfRpip6dCqrUeHZvYJ+UOpv+39s7soP+9JNP4z/9p/8Ut2/f1X1CTFXsJSttg9rVZqA9y5IciAI6I8giNhUJggjBxC7biDO2cjPq71c7HfZlxnJ8cjymZ6gBDOv15BVSh21sKb6FqCk3lQTrbH3eIyADle/+UU8c9wzFxNRM3HjpuoimI2NjyksAfbFcZX1L7ann6phZZ70vVvnpn1qIf7aE7IjOVXev1ySCNOrC3NUb0p6fQYWB5Ogm9Lygup1rqZUhVGzfvtaaps6/m2jTf9Fay/hGL+3UlepTHaO3PYC7pDQDqNQ/8jOeKYjp+7VPV07eIaiV+0blNWWzrNijkyfVfl+909s4Mh06OudB7e+VX3RBiDozihSnfKbi4HRQ4I7KGYD1blVyGytXy51ar4yf2kdl/IpAg7OH39EZJlJhEt8kgDiyS5fAR9e5AAMBtpQfjIw2rylLWPYtkbSTJOB41+dV7ZVVD0BhyvsCrsoljVYBWJ5DsibOzXOp8hm5SyRxr55DgekCpuXuQY7t2M5ntecpT71a6Ig4mipjxkRErK1NuWGZjOe4WtbFA7R5AKzeNYlMzly0QxtMtbTvVfMgyXu1tyl26gN03dc+VbUV7QeKPUx6UpxG+6Jt2mntNrEEMQvXrD7kkB3pL1+EMGotg7hAZAxP3MP9D0AipL7j3+Va3BInXXpkF00v4HTMkqsSrbYGlcvq+ad7TNVy3CbKbT7ctoG9MGPNzNkqtpTLBnWdYdzxRkVcV0/ibWohXItbQzGv6SHMHsl94Wzgeu6hiKfsi3fv3IvHT5bi2rUrui8EEZNTE/Hyyy/LuY1nxXugxjw5RkF6El9/801sLu+YUFJLPWPT2vPOnDwNKSktfPN3dD/8r78n3n7nzXj99dc093EU0llweBRLS4/j8eOncXR0GttbO2q9tb3ps5j1ePna5fjJ+++J3MvHIIL4/cefxDff3Gycjp7Z5p77J3WlmbnJmJkZj9ExnIg8dzlnAMAf3L8f3966L6LYxYsX4sL58+ozfxFHPuoQWXdwzOFnTZxPjg+h/utvvo7/8v/+fTxdwmmwScNNAtTmnvF5xwHD+3CCtE0htEtx+e67cl38LBeoqyKu9/1j4/L8z1t1ch5ff/gtihSQe3x77jk2qRYfuthsGUn8d/nyuXjvvfekPP/ii8/jtx9+EDMzMzEzMysRxubWZty6eTcO9u0oVV+eZj6pOlyjZ17TBYDb2KdLZNAz+h4A/vOnx1/ob3wPAP+FPrg/97LHr/zMOwPsudOj2N/eiMPtx3EqMDHr1U0PziaizuIPwcpwvP+Tn0rx9tFHKNi8m1cw7+3n2el0Nljv1Oe+8/IrwG03tvY9xcKjeDg8FvsH9AODaZuf3GyAL9q6K/QvW8BKLLpFXN+PLVMobphBbaWircu4tguXrsabb7yhosEnn3wad27frH33zG5cdjFKdZRceExR5Pb3uz8YIJBVtRRjCNLK9hmgeyT7T63rYB0cNGC5u7uVVo8UICgmU9jK9FKAbNtHtRSbWEhj6cHBDTvvyZMnspUtVeTo4LhsdblHElCUmvSNPEyA+FjXqKpAY4FUmWA9HRXQe3ticmzeSsn1JwLP66Dv6yegmIyF+fkYHxsX0Hvv/i29hkLS3NwlHXoktqVMBcBGYaZiUxaSGGQCZNvEDTeJPgpEDkcKTjCYSTjWNjak6iTY392nd9JWHO5uyW61n+cg1WNfXMQSa2AwVpZXZCWLapHnR8AMKDw5PRVTczMaZQpYo4MGTJfpAXvswsjY5Hj0kjynugQbGgFPJz1xdHAQ66vLsbH1VCtkce5cnDt/TnEK1ryo/hh/FG4Gl6g1dXpFZhApXEn9YqwcsbqgCuSeZypKyNLSyaoBhROzIjNpInmENUoQQqBbABzJG1+Ma2M/mQkl9tp8ulQvSqociEtNl2BQFW2lpFbxuiyFe2N4aDRGR+g3OOw2FuG+PhS7XEizUpjkjmsuS0zuaXd3X3Zli4vn/fsJCpBYUSxxIcYADmuUAo2Sz/0kiHi1KaC3AsR2Tvw+4wc5YmR4WFaA9H1mj2N8lTQCvmvt27aPf08A9k9N6R5RgglszrWDSpLki0SGe+F5YV89PTsXB8dH8eTpU/Vgt03jYZw/fyHOn7soFW3WF7IAzzNajdX1ldjedvII6MzrFxfOi9Sxu0sPVnoYj8khgLlnNRmg03Gsrq7E/QcPxMLUPY6MxLnF+bhy5ZJt6Hd21A/49p07YspKUdrrYj7/EeCzZ1hNI/1b7O/Ty+9QSsLF8xfUQxSyA3uGLLhlfderXjKMuQvPJPoHsb62LMUCNtcU00nOIJxI3VPK0urvmwVPARk6a5JEAmAmm2dbo2r3T8cFnkEl4S4ctf3lNN5pU48apYJ41xTTDrSSzrSrPxaA6XVEPzUA7Pq8KmaqkJK2m2Xz52KQzxj+bhUoYDTrsFdgDBtjOjBlb1G/DkCiih1Gc9xTV3rlntZGqwoUlUyUIqf6KfKJJMKav2LOA+w7QXaxKeGeLF4YgPB6Zu6XFa1Z8rbvVY9J9oCDfREhyhKPIg9kF9SQKytPEvhl/bv/Ly4X3NtAPySkeSnoDd5YOaVCc6rfuI4qksrOO/dBWWqnErRY96UM8r3bEUPvmX0VyyFDQHmBlWKTt4BLxTF6rrLwTUVvASxtXpXgcWkkuwB1G6NUsaVR/qai0oBPW9RvgoVSuGQxvRRSDajhC2ySRhWb2c81Ll0PLRMTvLcBJhjEYPwMiBB3oKywKpH9C/UvxbDRsYm4cOGi+l2pl1aeNxWLScmchb8qPvEn/3EtVtB5r7Q1bdvr0lffWpzyb9n2p911qV407/L80WvSWq6+VwSFKvLr+6lqLaCk8v5nr9Fj2YL2UqokQFUKxVo/2j9zDtaebvWi3QbYMw8P7Vphdc1pPHn8WCoDinycfYC73HX1C6c4xfpjz1NfXgCEkRGTYLIftZSrCaSI4CH7QPeoq/MYYIU5DwmQ+MYtDLJneoKmnIdl213FSwHv6mNqsgPFRZ45hTATFqrnb9sznWfEszR4n324q59qnr8GAB2v8KVzsgDDBCO9Ht2Hj8dAUZbzkvuVyjDtj0vlIoBTKmfHFwLm8u++1yTEZaGpYpfqqWzVaoJ0HZvrcsXxdl+EBQNrPotbu0o+jzPTcbedP3xdFHkdU2DBqHYbGdtLkZpqyO6cqnVe79P9/FJMGqw3iaRABe1hIt8YZFJPVZEjrMzT5+bZ1QAqzPFUPgtgTwtx4j3GnS/1HlYvcu93AjpzbfO9GmPHWK0Fv56F8g2flXUttd+WLXCtReeGuXfx3FItCnmBNgZq7ZHAZakhGWfAc1939i0ry05UPukQAgGPOVxrtkBj1gVkDIrquB6YSOC+gYptimyT5wjbHOOBmrf2I6vK3T9YbjmsDcU1xCGldLX9ZNnb86zkeoCSOS1N2WO5R3ISnacdpwPiMPUsTucYnrmdJSBEQBTwuqi5oOeUE8k23372zgVMlMCet9RlPldzzyZqww2pB/t1iJiev90zgj2J62G/YV+bnJrKY/FURXZ+vrO1na1dOMesCPU6KpDXsVblyRWTcS984eJi7kir4NW8zT1cZ0mnd6nmZ4ILFd8XCarO7Dojm7O0/tJBKbsViSyP+lVpyegZ6tyBOari8+mJSL6QerhvyMLEOPQx/Pjjj+OX//wvUlpJtZgtcBgP5opUZurZbVKBybnEzj1xxNrJtgfMXykRRUZw/3ARaRlrAe57sbBwPl555WXlhuzF2Oyura+bZEB7HLlEAfaY/FmknHIAMJgzGFPTMzE4Mhl7hxFbu/tx5frVuHr1aoyOj8f03Kz2wNW19dja2Yr5uQUBzcRzzDqBM2lhbdjW+2d3Dhbhqs76HN4mjvDz8n8NHpK16Ho+lbtV3J6mE5rjzAMBwM0bPffEsw7QVCOee0F5W3zXW9glIuP7bh0r35IzyavuWQtokzUNWJksWsQnYb65cstx1HFE2knnVdaaqLOk7MyLFKQ11dgFn+33a0ZLMgXz/ZrYMetzZ1uDFEjg2kDFO25Z41FSrpIxj4A9EbRMCJVjSeZJ9adj3iJBtr29VRtIFXCd75oKUhMn6QFy3OFhEqnsCsbPiEv5T/Fehto6V/O6eB/v2eV259nBc2I/b3vMmszFPlnnM2vCzigmIfEePl/Jb+k1bzIXXybf25LXry0gPHu35zlZZ75zIu/LfBELAlKqDcTBvtZ83buBXruvkSdzXvgzWqt1rZleFMduWdPGV34NpA8R+dJi2u18rDB3POaeo3wOez/nr+MpPwP+lMV82S/Tzmd0LCayFZXJkEn4yrYdBf7y+Qb2qWdyoXals0NN6NzkeZhsPHim/Rfrve6fsa+z0oTRVlTA3znPq30IdR1ePzI6LJc+OYptbeq+ZNaVuTJihocPH2g+4dhgRTCtwnBScG3v0dJSzExNx+UrF9Xzl9oeVtDzC/PZHosevGsi0q8sr8nF7snyWuyhZK3U64Xq32f2oYasQB3Yc9RteyJGp4bjFz//eVy9eln1IFryaQ4cn8TjpSdySaMWix30zvZu7NDOidoiNtbXr8bPf/4zAYR8Is/lqy+/iV//+gPVv/6Ur5d/cFW9h6emabnhEm8JMWgT9/nnn8e3396VAnVmdjYuXrgYL710Ixbm5rLFU85VuUTZzQdxQP+AbaE/+M1v4x//4TdxdJSvy3Fr6vaJyBb5prtnNud1wREFGtcZ9IIbrNxPe0HWLptY+ew22fx2Ww2pbz2DWzTnVu2dL+YhnTk2ui0qam/tkFe1DxbyWm+nFiiD8R/+w9/FpUuX4vMvPotvvv4yXn3t9Xj5pR+o5vrF51/ER7/71Gu8tAI5B4V9n7103VByds+i4v5J8/POP72Nfv/1VzEC3z/ov4rHHDF07qen2F8M9PXEydF+7G+sxtHu0zg9SYvIxr7GG4PLw/5imyABfuutH+vA//ijD907tsNQVjLYbil/cFT/EIu0u2lXkbENaJ1sDg7QP8sJU12hk6wswTf2nG3C4qTFr3ZROYOFDBiqhy1KHRR2DmhRPXAok2jZPm5kbCre/tFbssLgcPz8s9+3bOPq+9h8Ro5hAnEGgFFAjSQADJMa5i3AS6ospeClYMA1wA7EgoU+KRMq3FoB7GKOi1r+DFs6w8RL1Ubu+mZIDsY5mFuTEwK4Hj28G0dHsPTMvBvoH4r5qTmNrZNQAvETsYQXFhcDS9O7d+/H2uZy2g7ZorKK81Vg4Bmco/fD2Jj6565t0CfPhZT+gdFYmF+MGZLRQcCfpXi4hBLSNplDQ9Px2muvKlDcWN+0zVgfwavVFAbsPOekjkG5QnGBoiJgG+z7nV33EBsbU+ALeLv0+InAJ8tyrPY4xkb7GLY6YzMU5y5cjamJcdkYE2hSnJXl4iHFlX31YQKAPOkJJSr9yUY2W5TiTV8MDtsiGkUv0wxADNUUKlaS16dLD+NgZ0tqUMAzxpr7IaHHBnV6ZDxYfgAAIABJREFUBoVx9QMi83ChhOfbMv1JzI5lAcL9z8/PJSs/50AWYKpwpIJM9m1CDZgt3BLQ83oowNjJuYswta65PvfNsDqVOUGBix5UFCpQCwjA6e9XQC5AFwUMRbVhs32ryNfbwzhQ+DfTFIWrglSJu8pSFJAKBTJ25dickaS57+vA4HCMTxDwY41ulQxFrlIsAGjzPoCJm1vbujfZCaLcBWDqjTjY21fQTzIFsYBCJKpx+g/BOMZWV4X9ZKUbqKPHNOsNViTrNjS/Z2enBUzTd6uK0k+fAALs6L2skjMr++Kli3Huwvk47glZ+ty6c0f2RXwOgO6F8xeVXNih0oxd9oUnT7FvhsFKf1z6PwIajMTI8GjMz59XoH16Kmg/jk96pPAz/Gt1NeMLALy8uhbTUyj/WBujShhYW4D5gBaA2Gtr69rTy/pubGwk5mZnYnZuRoA/CRVjAAv28PhUjFrWhNeUbQXLRoxrHRwE7EIZCtgxLN+jVXrE7O1JYc+8u3nzVtx/8EhzRYV+7ed2eUBZql5sWejlLlXoTXUXiV8ximV1JaDYLE2lWPkMBZ6m8lUKm6ZIl/2RfCJ0iDMV5BephmdidQCq6JZhaUSy9sACe0v1UqBJBeCcTLYJtaVqw3KtPn8qyCeYonvIYpRs7Hm9v2VQN23gsxhfh22BaSo8qohQqlHANYN0TaEiATir901WKLtb2XtlIUKAOs9Wlq/eQ03UwNbLZAFs810sJHE1aG4L7uNg32Fsjk5PpDqcnZtzoaV6lFYP1OxXWAmM1PnZF0rXUsBsnuN1hvtMNWu5rllgZaeHkIqIaavXKB6yR6XVLpU1ZQGs4oS0sLWtr9dro4IrK3CdvZwjBl0VVwh4ShvULAAb5CnV29nkr2IS2fJ1eqI2RdFOsihlcs5v7dWpUK+iokD6/HzWk6zbUnnB3sn64d/uNz6lMx4g+Mrla7KBluIoASLFdOmMwjUyfwv00DWnqhdAk8/lmbH/UoDTWJW1cV5/9bNjIouI08Rkthfky+B/G3vy/SrGFdBPEY7nyGcoBugUzXTvqVrSM+B/6ins7yve6IDZKgrt7Cm2Gxqy2t7XkcrvfK2UJ/Q2U/H2WAQIrhMV8OOlJb0vxUNcW1gTFPwoKDEntjY3FaWx74lUtrUlBRn7GXsr5wt7Mi4srMMCtAzUVJ+5fj0r/l3q1MYuV7Z4rrCXclrF3VQnsoaJgQCgsbHnHiHMMQ/cOzj7x2otGTxlIptgZvBTCqEiHmRMojWR5xyf7b6DrerPRa4kP2bPZc+J6v9l9w6rarJSkc+S32s/1wo72fkmqKt7TaeDIg+4TmTA2oVjf76FY85PGjApN03trUmYq3zDBAHIpS6e8n3PGdu+nlUdGWzj/augbEJc2ytWPYmltNzXvC9QoFREsnUuolkC6AZUs7YvZZTJVQWyaX9vVHGtbSDzTQrZjhsCYyBAOO2VeaYuHrU2olp35fgiFwlbh9ZJ5NYy6UyR3/d5apW550K2R5AVoM+56hVeBCPALogRZUvNW3WtnksJrmfhjdFnVtoiqhhdY5RAfilV1XMwraGZ68TVzCET26xALGVkgS4qUqeLjQDH7OfInFJvy32UTtW33POrYuayvua5cq3qIQ2ILZKjY2leW312uQ+uBwCYtVzndPXl1rWq/3xaCacKWa0YMj4woSvHgHislPKpPSwHG31uxvIiAx1DpHAxHwC9FMsU68m51Ed2e0ufzf7N3OReiBnlVHR0pP3JAIb3ZMZUrjOdteX5mYp03UuS7U5M6vHY2UVIsVIpQJt2Ne7pWACG95ckeOac9Od1CFgVAJ3582wltI0NFQy0+02+jYgP2Sud3GB4YChVe/tWA6dtNpbsv/7Vr+If/vEflYdxLqyursXBIQrG1Ln29Ck+1hiLHMB661W+wLMjdoXMAzDEjdKCZn/HfTw5z4+PbLt648arUoZxbm5tbyu/BRxmLbpfufNfLxPHuY6D/FwgWjNWeweH0dM/EqMTszE9N6cYbGJ6MiYmp2JqZlquVbw/IAq5jYjVAl5s2e99IsmM/D2fr2oqpdit59GtHjexeIZYGS8bJDUIUkpOE9oybtcN5WuyaG9ldkHQzz9w7xctUeLsK/x73YL7s+/QPX9qz+tW0yveNBHG71WEnZqrJvKXfbWraM6lDQoXoFH5tUGkLMJnnFLAeu0NtW8qhslYoHsfBRY61rG7Qb2/n5lbH1D7s3tEG+5234faRe1PvBfzXWAiynC1XuOMah1b1LInwV3FDEbfOsq+dl/PjbzZzyu+E6k07Zy5RoGv+wZfZRWcpBnenxiB9QlxryGlZhuxAsqLEOR4144RArjTqlh5SLqVGdS1I5n3rON0luiTKpkz3dfgVhKMLflygcluY+H5C7FYLbwUj/gMZB/mugEpifU4vwCAGf8GVM2YtIhARe5kj3GM17aVaRxRMpY2ydUgqshH1Su+4xKCQxrXQUw/OTGh1lmQd3HBM+kKoNo5P2O3vYNFdKj2IsBU7kIFEtnumbES2Nrb2zjVEFfw3KhNsnfrfMgWJMrRRTzFZcBzxjFlgu9FPiunxCQhqw0ScW3OQbficBJM3MHZPjE2ppxDcwbigNpaWHiB+xr3OTmJkrdPZxhxB9dYLh20O8M+mWf/+PEj1UwuX74sVzrGllYvt2/figePHqi2OjQ4EqurG7Gx3LHfFZEoU+MXFbYroXAQWuZeSU4/jbnzM/GLn/8s5hdmda+SX2od9aoO+uDBw1hf34r9vcNYXl7NHsDOYYhdrly9rFo0c3Vrg7ZhjyWgqZzpRUdj5abUoP7uv/tF/PjHb0dvH7Etjnpuq4aggBrmrVu31QeYMR4eHY6rl6/Gu++8oxqXz3CuBUVyCY/Ig4l3++Pho6X4p3/+17hz65HPtjM9fzMu+BPO7nqJzwjXQZqaaJ03LfiQhBFHr1UX6BJ8XviRz2Gez4CjeQ49B7BWmJHnVYasnY9oMYDabyt2qbOhebHaN/XEpcuLmofc5aNHDyWMeufd9+Tyh+js7//+HyTUaqbb8xygF9/imXtslcLNi9uQ6Xtc8DtG8N/at79/0P/Wnuh33M/Q+b85dcByGieHe3G4tRrH+ytxekziYoahNxTvJm1JtN6wJ15+5fWYn5uPzz77TJa2rqs4SGmC2kxjXnwZSeVpPuvFgfyZoLl5b7+WIGtsbCr29nfj8NDATBOkdGwVBcD0uX+cAdxOr9r82Cow8Gexpwl8BvptpURyDNhagFoBzFeuvhQvv3xDh+Otb79OoM5vWsWdSkj4nn5fH0+BDYB5JAEHwN4CfEmOSaaLSUrB2OpI/kM5LNu53e04Ot5p2aqySrT1sws9MArdB9OBBAXf0ZiZndahjV3ewwf3DIKm1eVgHwDwggJJKRcPsNPri7n5+bh6/ZrsJ77+5mZ89MnvdL2VaPmgRzFLf89pJXQoIAnOKH5S+ASgoxiKhd3cvPsKE7jc/ObbeLh020B49kC+fPnlmJudFeON4JVAD/Y1XxQvAK95jgR1BNwE1vybgqrU4L09tkVMOx5Gjr4Zmxur0Tc4ogKElJ0HqDsIxg0azS1ciJnpSQfLg0MGDekjJwtlW8+eEOgXW1R9cTzvVJwiibHPbfZ5dG8/VIsU3QFBVp8sBUZgN65fSxUPVpFW01GUB0BVwdKoUrJxrQDR+srpS+Jx9+49KSmvXb1iq5rq95RghItbVpupYE+ykCo4JUtZHLYaad/2plLhtjZkJCBVjGLeuR/isQoXFAgocjlQdDGD4Lksd9X/B2vLZK0yFqqRHvm+6DfC+BHkDw5TMBtqgu5S8Jyc9sT2NnPUgeLB4UnMLy66CI4d0eCQrplkiutc31jXOMFetQ2VVV4kBEomek5lhbz06IkSTduPnig5IoCVJR79YdKWSb1O+3tt87gL0E3iQQLt16BiZexIMhgLxpD5iRyUYJw5YcvGgVhYmIu5xQXNj4dLj6QkqMTzypXLceni5TgB4TplLZRbwEncf3BfFkW9vadaX5cuXlAR6enTtTh3DjX0eJAzsA7pNjuCLR325yqQGcyih/fXN28pAV2cn4upyXGBNFYpOyEbUQ9oF7hdJKd373DTC4c5SuIEULGxuSU26v6hAUHGpJ6F9mf1g2G9D8To8IDAxfGxkZiamIitDVi2qJEn9FzuP3hoICXtIW1F1aqqABaL5FN2rChdDO6Zse1igtUBSmQb23IXtMvmU69PQF4AAQq37BlZKp8CVgX4lc1vgoB+f+/x3tuzL2ZDwMGiOH+mPTkLInl9uua07OIGpDjLohVvq4J99cg7MbHJVvCQLg7i8MD7iRRz7AnZc0+W17KndR9KF8utEtX6Zw2I0OOCjhXSVguV9aAKcVi3w9iH8CJCh0E85j/3Mjo8LEIGim/bSEM4GJBjgkDL4yO5CgCG4c6hdaKe2CNa26jT+6RwsoWY7WRLcQZDHMcNF4f1PBNc0L+wpGV/KoVGKtOq8MYYCRgSyG72e76Nz6q0KFXhJeMAFXxTTWgQw4WgFvDsFAzZPNNRoSHkZLm3Oe9TpaVLbIOpJuWyos6MeMUJHbWF7ziJMPk5BVBUr0wTl7yvuX+rCQV1P9rvOn0hnWzbHk8M+rToteqD+d0nFTCW8teuXY/Ll6/E7Nx8zM7Paj/j9wvAKEBJdrJpCVfX37Vkd1HXFt0FoGicU9nqomY77+oai8TGkqlel47XDCpJbVbkppzX9fMCavm3CnapUuAxqICYltoFjLZs6LQmrj6Oue+dLa6WgwXEF84zq35Zg7J67umJra3NePJ4KQufFP72Zb/Pf4w/pB0RxU7DBTjseNOuj89iHTBWgO+zs3NNL85ywijSAWcOe7IK+uo1anDJbRh8fbKPzT7ljYJSQKottFnvsn+X+sz7n4gp2lM9M+v8PT62Cwevq3YTLiCXa06pUKsPqduXnFXkZEE4beorfq69RgXnPFML5CFuUHFTIAb2vO5563OxXAqyvUiSOJg3jl38c5F8cj1WASj7K2R/bKcMBeRV3F4FafWULXWLFPEurDfEoqy8uPhrtajIARpr5mBLAPF9eG/jvCWncP9Tu1V4PZcSyfsYah2B3519Qv3uCmBNwNp2e86JBMBz/wnS13lSuRHjUOB+7RU1h8oyWXtEugcYaE9CVUOY9cbagOjpOFOgf4HBet8kqXifSEKFABHfL8V0xkJ22bk/WHGccauUTD7LbHloRbT3BPfyqz3SrTwMRHvu+PP0vtmXUUSkJrYqYCY1fVqDbU9drk/WnZkLKZ5MFZjAiE6PTP6tNQKAQd7UY/Vn5ZuAvVKZy0HEIJ0IrRnzCERNkoUUqDmmzPcCWQQ+pusJI2CihUej4ki16JFtMaCNYwEp1CHUydLfwIbsOId8hkOA5L0hAHG9O7gbUVSH1HVwqNdxLzwr9nViRuUPApo8FzTuSeSRKjvjCIEZir/ttlM9x3WPqfDSedu12m32lrNlqaa22ziO1fFuEFFjUYr4PPrP/JEAnDEqv7ddEoo0473P5Y8TWT7Xec9c21hfF/F1anoyFubmY2NzIz799NO4devbWHq8pD7dBhf28jmjQqSNTl+sb24oB/Y+61YS7HFFGuMjiyCi+OnRozg4MBg8P38hrly+rL3l4JD93uQC1rtbEXguVZ5Wri08K+JkAHvItIdHJ7HPy/uG4sq1a3Hl6pUYGBoSADxO/ihwxuRL7pdnrzwA0t1x1oZyT+3WNbpEHu+N7XOpAv3Zx1FFeT+Hxtmr006jW5Np3y9Dqiaw84797Hs38+S5OfDHAeDaa7u/2o0FmnOkKLap7vY6cB3AtbCyti7Ao/YaK0ONz3diwFTSV1sl2wNn7JlAh3P2ts2HdsGsEZQ7ifbrbJVhQPMsWK69VQxw76H+KuQgbczzPNYaznjY91WkLp8J6jMLqSzjUT+zCntbV70zYE0T+ZogadC4iKxWwasli2puFlvw2Sag22FhMHuYawjV3sdkU65PdZ1qgZBzi2EuoJbJ7PQhyeYCbB0XCRQWwcNzykRdt7jgsyqPN0HT51HVfdjzpe5NMUq5ZtSabBw7ZOt74LXPHqwe69T7WsDeOZp70lcLGRG/8lwwCdG1TF7nVhTk2JDKrDY2Qd4EtnLlYG5QswEsLgC8iFmNcwp7StYssN5mbF0DMhGviDicqVIRHxwoj6fW17TD2NtVyyfmiFuAuU8wIDC5BtfIPiliQjoZqeaQcVzNB8ZQNSW1EyMOOIpTiK0N4ayu7USEdmqLuPZB5ET0Qf1wZWVZ+Zb7tZv8xGdvbKzHk6dPdJa98dobsXhuQXE97lXKZ9UPfU977urastzRtjYPY3pmOC5fvCbi7PKT1fj29v3Y3yLmbpdU2bi/6Aiq9dZyWCwwov/vT37yngQFJxJV2d2JubGzvSdAFyUu/YAfPnwUezu0Lzu799mhxOIQzpjn98b2impP5TrGxofif/qf/4d45ZWXYm9/M04QxfT4XOR4xMZ5e3svPvzwQ7XYo+Y1PjEer736iggFxGSav7hONe0QqJNR/4r46KNP4x/+669dm/Wm1eXUeAfKNfndY/b8tdfWdeZ3zoYMDUGsnBu6e/mLP+uZN+h8yHOg73dcbBMvv+DCuqSfIkCduaamthQxPjEUiwuLqm8jAJmanI733vuJ6vDYe//93/9/SVo25cz5STaY/oMD2b3H7wHgP2XO/Vt/zYtm/b/1e/6rvL++sXfTlZK+pPQ3xJZuK+IEADhtVJrZ0PGRb0arJ65d/0FcvXolvv76m3j44I6D0OoP26iOMrB84ShnefdFTKkOW6cYPhV0dwuFJJIz0/Pq+7C7W70GfZI08HKqEAByKV5inQRwaay4Y/UjuyYCURJbW1XyRaKFkhbrUls0O2EssBvl3djEpEDKg/0tMx8799upPzeHnH+XwBdwmSCN9yaYqz6JfC42OxTWUB8YADaQ2xsjw+MCXLa3UdXC/umoyBIodvHAwJZfQ3GCAjz9/wzccZ8rT5cFAHPfqFMn6PE5NibADoCY96EQQG9aEsip2Sl99kMFI2sqCIjxmD3geF+xBlWQ7BezGWULSXP1HaHfIwUFipgEjDDbHj2mh67BCCy35xcuSSUDyERgiioG61oVgE6xY9lQkYUgREXTmZlk7z11EtzXm9bQAOynClQfLT1W4D08Tg8QbNCO4mj/II4Pt3VPjOPC4gWpaQlk3GusAKC0FFUhBRCCPizYGtna2ipXbHcLPKBvVluElkgDCznUX8dHMdTn3hob6xu6XuzVit1voLcXkz0DQcmOLWCjeqkxoVZW1jS+s7MzssKTMlq2yS4atoUjF2FUjKc/lxSELtxWcoVilfeqgnkV4Fl7XGuBve4D7MTNOaztE3lv1gFJEExYAn+eO/dgK+AR95wcxAppOFm2LhYzbodHBypok2RUb561tU3ZCsO2RHGIQmHvwJY3MNbdc6ZXbHiYiSQpzF3GUD11qpdT2kGr8A240NcrUgLMSoJ9+jyPjQ3r+qV+COyQsC6ugu+p9hmBj0cnaZ1qa0HGhTHdVc+0U73n7vZuMycKXGWcL1++FOcvXVDp4OHDh3H33r2m986lCxcF5qKiR81L4ifAur9H6l36/w4NkciMSsG/tQXx5USswMFBCBAUwbLva4IBPMsCs0gEny4vx+1bdwW+nl+Yi/EJ9y9jjU1PTcoennkxPGxbupozJCKQRhiQg8M9s2tVEOjRGn34+Ek8ebqq5+c4nn7egzE5MRZzs/SY7JWKQv3HJ6ej56Qn9gWmY/tly3axvSliiTVti0Lmp5VAyZAXASB7N1ffuFJ4ZdFXRYNSexWYpjVEIdSF5+ot5OKo06QCcg2ypjXpgMFj9YKVVSzACYCJbUBLgeQDJZOaKmSKDWzNqHKehlBlBjVggEAp9f2z2q5eLdCNa4PMI4Wbiy2ARgDAPacGrgV6Zz/R7lyvohCfa9tStwQAAKbHNsmylV62jde9ZM8p+g/pWtJOqIraEGi4LvZlCjCl0LJlu23J9nYAtbakJF9fX42Tkz2990A/FuKTJm3AHs8E0OzkVOoJtEKxZpWhALZBF8xV2Mi+sBQpewGy0j6L92/6m5e9byqFqvjCOPBZciUYGlIRgSKBALQqqmcCZSJBxiepOmoKyzpPiZvcp7Z6n1U8IOAjFZAqvGX8oaJJo2xpLcud+D5fwPT3fR4WK19Jc4LWBtf8+QLDcm5V8c8FABfLDPjaNpYCDKDS/8/emzZXll7ZeRvAxTwDiZwzK7OyilUki1M3mz23QmGHIhz+c4qwv9uhz/4DtmRZkm2JpNjFbrJJ1pDznIl5ngHHs9be5xwgM4tsSx9EdoFRzEzg4t5z3vMOe6+19toStWmN4a5hm9Sr167JXmpudj5Gxjjzp9N5IYmYJF6798q4FIlk0ivnZJI+BkTLKtbXUQlqgZO1hvhZ5drnVdoWMLiqVKRBVZxov6M6wHbedV6L/C0ATQIVVyJWL1zWk3q7d4SL1d9a4JvWpNdtVf3xHnJEUUVon/YI3liOI5wZ6hNPr7td7RcFtJ4cHSn+4MoZ/4G+fokl+D1s3Mo5g2et3r39dpgwieYKEu7FZNKp+yaPYDvsfayIoiLj6kyvPYA/VRmiPt0Dilmanm2DPk84V02aunqxxBd8X7FRkpcC4OSAkW4sGvu0fEt3BYOynpclwuD9qoq9onPNo1xprqwxOCcSpN/iIb5EmpZdbBKkRfhVDC+SLSstXa2SNu4JRmmN5dzp6X7Kkt9iCYsTsLl2Fa/zjT49a60dtYAxOah4R7mCSbyqsPZ4u4cwz6b69NbeI0GT9kLsYlvr80oXLEjwnPOacJ9N5wF5bunMdVxQ+y9rwURSkp0lDNJ5lKB9CjJ03+xfWV1a91hVjcRxEolISOiKy8rtaqxFuJYYqgPc896MiVt2mIhmHWmt6pBNS1C5VnjP8ryzfaftI12ZxWeW/bNElymGUTyTFVuqstI4DMTgsOcI88fAu/9uwazHseYga09iinrPBB69bhLUV6WcY/jml5P81/VyP0mkKxZCXIijgmy1+9WXjfsra3bt1RK4JgmUY1NkkaqRk1gtcUXzMwl62jHQnqvqQ0cVdcYoVhP54LlDDsB7sPewz/Nvzj6uQTFyikNLHMk+QO7Gz/gd9YufGFNLHOYW32eM9GwVeznHk1gs+0cyt5t7FCCcbgC1zuXaNeS1pedsJxMJONWL2vek/phJbhYB4ljYVdz1uyXEqHOm3QvfDWdZkJA4QYmvHOi7AjDjPL0n+ebRsZ4j+Qv7O218ZmenA8EmQDhx/H/68Y/j8eNHyiV4MN6zXYXGvBgdG5dDBHmr540rKPm/ckvgM2ZmZjQ+5NYQFzgJPXzwQII6iBM9CyQVfV6fPhdLAMSzSHVwVipCiDDzdvcOJPa5cuVazM5fir5BXKpsG3thYUFtacYnJ6I3TM7Utg2qVls6mVMsrHWUBEztDzpHi0Ts4B/t3nY2xvHelpW/io2yarkk5U38XtX/7Ztq3urxno+bMnxIEcI7fuor/S1I/vmfn/+395NyTWixpBZTMvnSwlttBbDnV0dgmFO1frcV0uUZpb0m7y3jP8fn6TyUYqASEbVCirT1L0wi8xLrUM8iU91/aU7pc7xfVyLgpVmV5W2LlbIR9u/ZLvysa8RZEltiTXKRtJDmXpinyv1OEKx6r4MAlhghyXIJzznnEKmnuKnajBjnOm7ahbBXOXd1/lR5Zu2dOJcRh5VDGXuu7adxdrGDjXpzVlVwxpf8vnAdVdw7T62xpFUEZ7/jWu+JigWSjG5ygNMTxX8808Kzqv1F5bnqA3zsfYd9mC+NE8Tt8bHITfZoi2dPta+Dz1U8y31xT7wPYh4IYbAXYj8RsjiT5F7uqmG353DPVkS4zhvYe8E9uA/OYxzx9HNayQwNiyBFBKO8hJZPEui17hYmiy1Gwtqah4nbkGJpOc/4zLe7lM8vE9GuvMZ5gHtWviMswJiir2UkVlZX4tNPf64WV9euXZazIGcY9720tCSBpVodhPEqXNP4TN4fAhih/v7hfly5dCk+/ujjmJyakAX0zs6Wx25nU/8mvl/bwBntNK5cuhy33vsgJidolUBl7MP4xd9/HscHFTdmHFeYxRv7YaeqygiaYsibt6/FH//wB8KiKFRyzOA2OeT8S4srIoGXllbi1YvlJNXfstm26WvmEG3B01terW/dvnMz/tnf/GXMzk3F4eFO9Pe7p7W2/WM7Q4Ih3/3yXrxeeh3z8wuxvbOpc/D9W7eyQttr3y2HTtXmYGxsSsUb//bf/t/xy198rv2kbYnUOhDk7tboUN51nee/n3ovR0JfwWBVXOG9/6vfvcs1tK9sf+m3/34bx7e/316czpK3vEnFqHWM4tD0/p0bcomhrdDy0mpMTI7GzRu31UaP9o0PHjxqBCfeq0vL81U3eX6gvmJMuvavv+tD+fp1v5cj8BXL5/fyfr6+6HeMwNiVf3aqJHZvJ473UPtA/tIHlipaE8BSL76hymltda5dvx0ffHBHh9+jh3czWDyrPGw29bdex9sI4FY56mvoWic68CxwS4rXgV7MzS7Ezt5ubG9T9WcVX/erwEr63fX6UbcCuJVdcuuXUECL+5sSoBpMrOjzTLVO08+ngmHbYheAUJVD+nf2Aan3N2DaEsAQzE5eCXpskcy/WxtoB3iVMGFTPD09K+AEQP7wEGBRV5yJTWvJDIlcX3yOLad7cXB0EEMieHqxtb4ihf4Hdz6Q9TE9JSAZll4vxcb2ZvT6ejE3PxcTU1NZdRtx/eYNKetQOxOIEexD3i0tQ1C5pwrza36WZHYwXr9+LbKtn96dvYEYo/p4d1d2V4CyBIK7B+tN1fL42KxskAn2ZFFzcqLEGKKtQE7sdgnQIIBFSswAVntMAFEJKCGyIXP5ffqtLi0uKtgi0eXZQoImp05wAAAgAElEQVQ5wCdAJBkdjOmZGSnwAFtJEFSFAhhcREkCkURHrqtMS71hkgJXj3XBTtkTYwGdzxwAeGxoKMZHhpVwcB8kDKgWm7ktgDHtatOOr+7bFSNJ2qq61pV83A/EGNXAvA/jLkA0e+nKmjNBP1l0JthUSUV3bE0WZO+8TAAJ8Pks3o9nbzDIs6uCMAGjAs1s/6wKiervB9iuKifscwGDDRDyrLa2CbLpe3MgAAUrnknsenqDAi7ilOshQTvV906w5p6YUNLIPRmA39H1VaUSny1iG3BXvdQAsdyXZohri9CcxB6IJAzCc2RoyGKSnR1VAIsgT+s6thbbZ2GHRD8098ouAMREu/eMrc0t2Shzv648Cc11bIRu374d129e17x6vbiotUESB/h28cJCzMx4bZNo7O7Q4waQ8zReL75WhdnwkBMzWV72DcTc3JzU++wXEDnuQWsiuJL13MWaStmN9bX47NdfaP1MT9uejqSWHr8kVUUc8WxRY6unGb12GO/sNU4lGdeByvjw+ChevX4di8urSi5dgUMycKIq46tXL4kMpqKUNYml0ED0xy7P7NDVJe67ZHUx3wP8ev16yZX4gG/0oh4uIHJPCSXPtUB29Q3OnogFgBQZZrA/Sd8E94u4cv86zeIG9N+ToGg/qxJMFhhASAvk/B1bwBoEMubUWkFLiX7sOYH1n0lQWza7sj8EwNHLZ7Afm8DscSUVeo35gPrtJNQUfbRtAJiXV7qruEr8UwQIAKkrkYrE9ZosMp/9gb2GCpYG3E8AXKQKwg4BAl5XAmRkybav5JPvWfHrymVVxe/RB9wqb56xnDJOAJizn2Ucx0D/cExO0rt+xCIFVf8Y9OXsVKVbVsfxbz1L9VCv6q7sQZkeWxaMmChgDESuqL2AWwTwvgVMdQEOxgYQg/ssxXsDaudIG3xuz3YBc0Vu5M8MQhrEZmz4vIRAsxLwUPb4/KLXaxI7dX6kbXQXWPRjSNAtiUmd/VlJ2xB7AvyqQj9bA+h52a4bwMSVGbb2ZT+WQn9sVA4Ztrb3+lX/7ouXde7RogBl8fwFFMfjMaKeYsQNPAcDtlWVWb9fQGRZILpK1QeDz5C08MzvVXLNn+UyUSR1rkLNiyKVBY6niKUqJguU5NxxxaNFLgVcFrnF5xdAXsRAESmcM9Vbs6wHi5xuANQEcABfqjpDtr9pO82ZJXJ1oKf+YOrHm+cO9s+yWk5h2NbmhggA5hxzYmJ0TOucvuesafY4VRkeHpnYUzW9Ywm+LMBBuOb4kT85L3mWJm1tHdwlDuU+IXLG60TX0utJLCWAlD0tRQLqP5frn2vRZ7BWxieafaZLoJeowLGOK2S8n7hCSHMlK4OKSNTeLqISEps42/OY73PmyZVAjjO2ymVtcS5ydnNWsc6680dEVJJwthhuyXkcEyS4yM+wWA/3A6/JshqWKKgD0Nbccr9dr8VqNSFyMUGWIs9q/drlxPa/2OZyP+rpmZVRRX43NpRnKp6S3JOFoElHnof3R/fxc+zWpuiKDxPxqrOtrsXuF0lQc/9ZJcIe5N9r+ATNrUa02OxNJbby+VZjVNdxSm5YrRRwFcg+tTrj0q6zrqVZSzJOMHEnO9G07CxHApGJSRzXPifnnbRhruqGcnFgbZgYcHU4sTf7HTFWnQNaN+kQYYLVpDLgu87urNRSD+q0uDWJahJC1apZ8WRQv622da9Wn3naW9KJo/YZYhrciRBlChBP0ZjH2/OCOVniS3Iux13tPZf4rnLhIhB0xqtFD+Ppiq/q8y5iVxVrdibgLFWMrL1oRM4wPANiX+YoxKTJVKO9/E65AjCZta9mLi7hWRJ3ttK2QKBIDH6fvRxSkTFkPTh+TRv27GdYTkaqKO3YPvu5t04LTTV72orznF0ZXb0xvTt285C82HeDwWU1nedrQziliMXuEu6TznyenBiP+dnZmJqcylwRQpc+lbs62zhfn794Fr/4xd/H6tqqzljmEl/Vloi4kHyGvGB5ZSXtYe3GgbB6eoqKuPbey65Vgrq9PYnpnj19qpzZbUuIcSyMK0FYnZGuPkyrdByImO9DkL2QYLSsmYzR8ZlYuHw1pmZm4/AYQeCYBF/YP/PsBgbr3CRXswCt2tgoGk4nm3JK83nf9lL3M2njmNoDmr1bsXadF445FTonMC4MpGyunGE2ZK929HIj6BLAHdjnvHgsj9DmD43bmfc//4o3RXndOM2vdu5fJLTfsy6i5mViMiX8rJ9nAUH3U2ts6nu1BzbW0p04oF6jcUsXBsdLbjeg9+q48VmI0Nr2O0ZoP/0MYpaCoxIm+Dk2H27RQa45k4bOD9pcoiqfUxiYYp2mXUna7/O+iNUhEOVEIFJv2PbRrAW1WCgyENGtsQSd59yr4ihXqbsXsK9Dr0vhd1VSG8KwaEb9spWjWFAHMSqiEzcO7e8WpDNeOgMa5xlXIDPGisdVset9iP2AMaaqlC/er0Qx3J/2z5y32i8V42TFfopZCjMqRx+IaPJNVTsPGcfjHtQ/98QtCeo8Mkl+KqJIYt10fjKJ7TiM32OvAt/gd8kHuHeLBrxWTV57DHGoYZ9GsOKWWrjtYWE96iKNtOIuXIR9xGS3nSUqBmG/RhSlc477zv7K7EdylxpBYITgz64UEK2MPXki7a4QhqvCnHFHuE9e298XY2M4zw3Llvmn//mnsbm5H/NzbmUzOzMnnMa4mG22Nzfc7xjchj2O+7WTGYL/TeWEH374YcxfmNP3Dw5w9TmNlVXsozfU5ojYAuz1xvXbMTkxo/yW/XVleTV+8tOfxfLLDec7tV4KGDvjSNFW2nvNGzMgF7p683L86Z/+iVp0ce8sBTls9fNMI1ZX1uPJ4yfx5OnzWH5NH+KvIHZzyyzM/M0drv0O5+pf/uWP4pvf+kb09+PKQqwpGXO6ZiHSohhiIJ49exHPnj2Ni1euCCfb29uOb3/rmzE5MZGYjx2lWN/gZKOjk7G0vBr/+t/8+7h/73Fj5d51JWgh+zdJyy6cbwHK2fO+7k/9lGXE1mG/Ozf920jbN/fixF2aS/rHEMBn91e/9zl6rREpdd43L4I5PjU9Iewagp05+ujxw9hcZ066OKjusvLe2h+ac+jMx/02au9rAvir1sc/lZ/9tlnyT2Uc/uDvc+7O/ygCeH9vJ462N+JkfyNOjjcjIILDqumW6u1uyu13Fxaux3e++0m8eP48fvPZL7XxSsV/pvrXgfK7vs4rdppePvkLzeZeyvE0M/XhYWXU9BQ2wXtSahnwaX45CWyD7UomkxCz5VNty2enfSW7Boha6x6RKZ278UZrxT3SNxPAgEkEKj7Yq0qngnJXuKTyXIE7/ZYgPQy4mwA2iAvR29o5OzCViq03HPPz8zE9PRNbWzvqCwAJXJ9ZVcIQviSJkEICPdT/1D2adgi6Se5J0ndWY2hwIr7/3U/i4sIFgRoQM4uvFuPx0ycKmhfmLyqwgsigUpXqzGfPX4mQ4YBaX9+M41P60a4kmIdlya7ejwT6+fPnsbS0GFOjE6oqwipmcWUlXi0+zWps9+NlHIcGp+LipYtKuEmwADRW1zYE3ly7dlVKR/p2YFlGIIoCWza3CZDars32ekw9gF4CZEhL2+OcxiC2JCQXVMLmnOXZAJAwViPDQ0oO+FJVURLwSmKYB5AvAHWArgBHlJRqGlU1jhPmhoSALMmKAT5vbGQ4Li0sqE8JhDUXOjRktT6kNNcCoMtXVY8W0SAQjuQJy+HtbX0GY8IXZOr+wa6CNgJg5vzY+Kj6PwmUyPWh4D3B00rU+bMUxLqTDuAlkl/VZ05yXSGD+t8iAgGxaQGH7Y+SOwjnTHQrGUJxiYUNyRbzmwREis4RQArsyYcElFDNTUKwtU0vGewU6UWGFRGfj732QJzIxmpA88NEzonegzlZwJQrqKiitGWjK61M/vYd0zN4V0p7noPAVY0B9s+ugFVPbtwCMhkte0Rs1Lge5h7Ph8SPMRfpfHoSm+ub6iFt+2uTMMwp9eEcMugDQM0cJSli3D3/RmUrRCJMcnEg4oEk9zR29ralSlUfnFRkQv7Oz8/Z0i+rEYv8VYKaVU7sk2yZh7Lgi+g/PYnlxaVYW13T+KsafxQrQAP5qnzPJN/2VymKYX5ifZpkQhEsEJ07VKay5gRAkCDapnJtbU33PjE+okSS8adfD5VoJHYkrVQ2WHTg4JYEHWIcdSMAGPObpI1E0aQ+tnR8hoHQet4kMgVAN6BTWcplpQzzVPZOCALEljOnvF8XCFpkTzuPfFa4wiGD5dO0fs5KrTpPDAqU+tvPtoQXzE9V4vI/eojv7sXy0pqSJ9op8N6cbYyLqp/pSy6i3UmlqhbpozTA3u7kXmu1LFGzyqgLVhnANYgDKMtcZa5bVW3yo17P36unKHssz4v9nnEgCVlcWo6Dvd0YAlAU+EwlOKBHicYA9bwXiKAsCbH6q6PYntRcs830QAKJJPWAE1QA+IwS6M4exb2qZ7dtXwV4yK6ZuZ37VfbBZd2VU4IJHZPeTpDcT4f3MIHnfZwxYM/RXMkeiuqDdQ4gs5DAQKWAG54DJA2V1Vk1CJjF2AGCcL4iSHE1QWub5ueQgOdbqlCKAFYMlWBoiXEM/Bpwc7UDwBMEq0UFXH9VzGNlT6ygfpQ5R7hXqr6ZSLt7u3IrgJxQ3/ErVwUI9Qax+aQKaU5VQZzzDdjHQ02CqgCuqtSrirUGtCwJc76+1mKdNXVeCODWNWr1Neukqke4d9taujJPoEJa7pn8c0CmapUEWTh3CghU79GqKm4Af6o7XOXIB7t3VYLXOgN89sne+sAikyKGZaOa618gJD2Dd3ctYOnvl53cZramoFKM82VElncTam0BYMLrZQOdIajI6gQ31SaBypQBz6uqfC2CqYhU94C1g4n6nGZlvKzkETilrXNXxMA5BWDG2cL4ME57qoywKI+1x17MGuJn7E+8dhggMKtHa59owN4kfLwHmeRSnEnsRCVsXhtnsnv7ut+z54MFGNwvVW2qOk5A144DBrQF8CZ5q7VTlU+aj31po2wRieMzEy9q0ZBzlj/43F3ynaNjuxf0TMw51rboqM5hzga+OOuYEKoO6sy7yj+6hKXtFNmzQ+cVexTXXWKehghNUtIuKu4NW1bqsq/Pam2duUlwSmSR9+u99W1AmStMdSqlfbLzl2oj4RNMojRZfnt8Kp5jHTB4ALaKiTu2obWuVXEupK0pCvN+7zdylXgKB+u+WEttW4W0XnZNViPa4Ne5X/YjxoS9tPaWsoKs81efQcxJdVaeXyYXfD5afFvOC67UZhwskPKzkVV6bWxFXKlS3BaGNSe6/dtVxUz/S+JLhD8pVmA9c80F0pcQy60Txhw3Z6/XJgdN4YU+qLEsN4FRbKbPnLRrT7DQ7+XxdE9EnwMFinLSi+hOkgYylzXMerCrAfbRJi29z0F2u5KZ4eDM54t4zHu84wP2PT0f7KL7nNdU9Zj2xqxCRfzHvwHvC4jkmkssYrLIpJhFas55ikSveLLGrIilOi+6a+j8GtDekK0fSkBUMVn3T03VbH3jWA6g2iILP3vWCDnkvvKAy5cuxcL8vNpe2NEAfOQ4NjbW4uWrFxL1QBisb6yZzMo9iCp57LRFZIh8i3j16pUEzaqAVm/sns7fGzduKi4jp11fW5coWOPqxd5U8iEi9Rhzfo2Y1BI57nVdsZz3J/Z12/rz+eRM4xOTqoA7icHoHxyJ6dk55SKT09PRw9JbbgsQ9j5f5GiT8YbmCfM4W6XYRrft79wQqnmW1+bboCudPt4IGJvYsAOw119VRZYV+xlMvvEoz2NHZ7ngs63Lzv5yx4b5bRMkv3d+fr31395E3rIfpzRc+0n1w8z9t/nD+7LWSYc878ZKElaUzXr11i5r/tq700GHPb/WXP1ZxHrrdpSuMbl/d67oDEpXa8n7kwlXclXZIWfrB8dkblvRFdyV4KZiVZ2rZd1bjjjlHpZtbmRHr7MvhSL05U78oaroa9/X2SPmuRXekqOXPbBythT+qXo9WwKUQFg4yu6encnKkSVb11SszW23eIsta+1MdaKcCBwMQrVib9bd7v6urqGLs1WVrWOWEq2E1pT3G9tz63/5d7XSoo+uhLUW0JS4jzVNPCG8oa9frm+8Vn3DEdtk7l7xOPfB32VNvbureNIxRQjP4yyEEFb17bFzQwtyfUZwxnC/xKWu+jWWyPwqsljxQhJvxs+MMVoQW61X3LLGuZvvT/ma7IKJCRCOgbuN6lw3locw6TBevX4Ze3vV5o5xsrB8ZBRnwZ24e+/LePzkaZ6bxhzADnGYkyPH0EiMDI0qVqZiWqIjxJOH+yo60HkqIXm/ikjoBUwuNDqKm95+PHv+JDY33W6Ovfz69fdifnZBe/CRCFjnxr/+1Wfxxa8ftnmvGX/vJufFIakIUG7m40aYzsLVufizP/0TkdDHR/SNJq8D/7HoZ31tI+7dvReff34vdrbILb9iA+v8yOdpd7Wf/b0bN6/GX/zln8fChZk4OT2IoSFwauId1iUX2KfzJk76ZT/9/NVLFejwvB89uq/z8b33bqaNu3EZ5REHRzE0PC63yH/zf/77ePr4ZXuuNZW4JZb5avK3rrgw+dyamj7bXGYbH5wnNH971e+ZGKGI+TPVwucI4Pawqm0y38LP/Oz5dJZjKLejEmbW2aJn1Bdx8+aV+OSTb6voiXXJGnz58nk8ePggNtYQzFgQbGc6YwUWpp5tv/lu5uX8vPmaAP7dVtIf9qu+JoD/sJ9vc3eTN/+HU6mxsUPe344TqoCPNuP0GJtVW0+cJYE9NbobyuTkgtRKqFM//flPGn1Lu5l1X/3mVvRGAO9t88zG2RLABThU0mGwwaQJtsCo+kzCNKxt9WCsK8vkWQmzP8njkSBiHkPNGNmS6Fz1Sv1CIkuDgwZUi4C1vaADH41D56C3ckfUkxWO9NjooX4bUaBxcrwvkLASKQ59kbidKl73RhyQjSqVOhyw62tr2QMEgs+Ba6mN+HtV1hmkMOgJ8EcQu7O1E4d7kEDj8eEHd+LqlUtxuH+gXpy875Nnz+Lo5CAmhmdiahr131hMTNJHI1Rpip0nz3F9Y0NVvQBm7hPpyjasQulXury0HMuv3WuD95ianozVjfV4/vKRggwqkwlwqv/v7Ox8XL1yRQEcFTEonwmGqVojgCzSjOsgKFWVbapQCzByYn+c5J8fqwjBTm80EzwGDnl9AX0Erwq6sRlFPFBgXVYjkfdRh6cEnMCeb4igScWeyNEBfRbAo4DmrBDkOsfHR+PK5cuyz8biS4n0sdWuVSFkUNL9jwngy/aM13KPTC0Bln19ChTGJ8b0XAoEKMtEV2G1//F7Ipgy6FcCe2Iyhe/xBcCkKl7IQQJz2RCZ7C2w6ejQds/Vn9A9eFyZRLKI2l3XnVaIKEfdy8WCh7HRcV0zhHH1IyLBdLJ4IvKX3r+sjxMI4BHs0ofi6Og0jhiv7FWqSo5MogTYJdGjRCd7/2mZJxmsgAkQOsE+FK4CjQcGRMiRcALakwCo2FDjY8WtKhCYf0eQzcMal6rCIkFkPvAesmYSYGyAhMSBcdTz3T+IkbER9UH1dmXbS4F/huNFcssZQMkB5NlpnPTRD2hP/XsZl8EBCLUxJWruD2siRP1VdS3MEVuVQ6aTYPA99oBBQFLIbcBw3SuVIaMxNT2lKjOeC4ndvvoCWz1usOnUdu9ply+iRL2j97SHGUAnmRtQYikb1CwYYD0QyCoRHYgYHkobRnovQ8RBTuDSMNjT6+7fexjPnz52db5EMhCHrF/mqCtqbZvsKlEH3VWpkN5FuU/XuVBKcMQWfI4BmLRZyzZwRfAwKbw/lLLUu6rXFeC5x7gqVFvgxsAq60L9rmVV5msrQrksw9iHNzd3Ynx0LKYnpxpxkNenK/SkACYRFLjtqjypxC1jaMD3Iq2LeBX5n3b5ddQVqFK/1/w7zykADGzMVE1wSC+rHZ1RaoFwyhzlZ4gI/NmIjXzG+fQsYqc5VL3rJhYIyTSiqn16U1fDJNYT1W6MKSAAfeFl658kB3MDYEOK/LQ3VAWU+psmmFvPvnqJZRWDBBlJ2tkGu60wpwqyzmoBECVyqR7CIhL8VYCyAWxXB2Hzi1uGAHVV2dhuHjBgW3s2vfrsHsF1qH9p2qKeUT87WEiw159WxAbjCIlZRJPXIPajBvJY+wZ7XHknYKUh9S06KjCIz4bQLTs5kkZX/c8IDKISbGJiSgAxz2FiErtuCAz3dSy7a+ZwWc+y3vnwOnNF1Emc4eS0AI4iAZrgKgG2nHYNCG/RUdpFC8hz/FVfOvvyLCshSBG2NablVlDEhIDwrLrnPC7Bknq4AfwnUNWsXyJgtb/YUVxgS1MTIexPAsBEWNEf8SjWVrE591jSOgArOgA+ntv2FtZxmxLXYFsHqcCzYkXwGZyFgFjsdyWcYG5L1IUwZmamqXIpcsTjny4QSRbyjIgViMlk6Z2EJmMEkIZzw/aOHTJwYEBsUeI0xYW0BBlBYDNs4HF/X88ekRPPUlWoqiqx2whAotZxp4qVZ8SZ4f3JpFDZJ3d7lasKFftTzhKdLwBdzHGspjN+UYVztpjIKnuJF4OKjFXNMeYxxHvTNzhdJyT8y6rs1j3AtuMl5utpP0tr7XRbYBxULZ9iSeaHq1HcT1m29QlKSxRVJImuD7CM+WESWxbUKaLzvmjwt8DVIsQ8ftmbPcm/mreN2CXnuzUVPsM954tkaIEvgUC1XjL+FdmW4lcLXxzfdSuIS1BSMXIRO3JiaNoEtDmgcrd+f74IwbQeFtma+1mR9i3J7opH7wtcP70WXT1b53bZ+zqmdJ5mMJnYOHtdK7ZuRa3cH/NIRHPP4geLcg30irSrCrWsgCbWk3OIqtCzD2TGrybHLdSyoM/xn+LixoLYfXi9lzqGMIjvedt9hs7H/LslxrKVuN0qyr5ecyHJlhqTRmiRZ6GsxlXlZzca5SGqdsuKMAg69eq1nTtzhbideQcZzMPx+WDxkK/T+Y3n+7b6MJPLSahBxXTasQtkTIKVnzHN1H6lI/r2Pui1VWNec6rWQ/femK9VEd8lvuq5l+V/7X16xik2rTOhhBFd8kvnzju++AlxL/8Zq8izNzEPnjV7Eo+De8cViDEchrhQ7E+bmp3Y3lqL5WUcpUJtKtjr+T4tplhPiAzJWbg/2UEfIa6DdEoxOn0Xx8bj2vVrMTM7Z7vYvYNYWV6R2w9nCyQL8ZixGFdaOxbPGDB7WSuuLZIhwX4TR6PRYy5AMJyEev3SsmpweDwGBsckDkekMDM/p2fuYNcYSu0zit6yb6bmW+Y5CIQqb+6So+fHvnku3sD0xb1o3nQJ0CZ+dCFB8wjrGZ0pBWvFmmdRqc5D77qsnpkL/+UEcM2bXPVvmWktqVd7a42RY6K212uNj8+JlPCkaNXiRZP7JQjkNQiWhVeIaPHfbdlvQUCtscKBvJ7S3jyrq7t4l/SvDkNT5OrcWcKdFAOrKvIQh60SfLetDyRKT1Gl47Pa492f1uQswnXECpmryQreMbmEmXILKRGGr1etZRBRpZW/8Jusbu3PmFRCkkHyA8fabRznO5TYp/+svTFnAsIN8lYJl3KyKYbutAVRDH+wL+vzwmPof8o1sW9XLKyexQeHih2qVRb3xtq1lfOR8luej+yIy0Y71yz/NuGMgOy0EUIRr7FGHP9bpMYeYseho0DoqfgUYRI91zM25L7t+GaClesj/jOu47ONP/WZEumZ2JdbWxWJcN3ZBgUREe9vTKOEmI5xFQcf2u6+nEvKUcN5nQWnVWwhwf8wTmImkeVgIYEun+84lBliXGJUVbfsqYoZjqnkXY+19eXY3lmP9bWVWFaFbu6r5UCnOeuWTGCkt67fjm98+JFi+rv37uq8HB4dUlHK+ua2RFAnR6cxMtGLT771Udy69Z4KMpaWX8ejx/d1z1QILyxcjAsXLkqgGae4iLCv+vx/+eJV/O2nfxcbywisswpY86q7EdWqy6p6JekWJhNiXLp+QT2AL8zPSSCnfSKfIWNDoc3f//0v494Xj93f9x0MX2OEWfttzu/uPl2bFs/jT370R/Gtb30zBoeIzckrya2xTjfOYs0fRD04a9jFotdTIdJnn/06dnc24zuffFv5pfBS9ZBmHye+GYzffPZF/Ot//X/F1qaLW7TnecfpiGeShMwhe+cB3vmBb8tnRXvu+A3OkKqdCuy3VRSf/yy/V71P96dFVnfIkKIROtfy5rWfjUe8z6c4M0X/3ZDlu9/7ZvzxD3+oOceeyZ6BVfmrly/iV7/6TayvIgDJQrKMGSX2TRy8Pv/dBPBbflLJeP5yM05fW0D/LlPxD+I1XxPAfxCP8bffxNCF/w4IIQKbY3oA723F8dFGnB5jW8phmv0/zuoCc8v2xjg0NBHf+973RHZ8/vkvmwT47Z/+/4cALgvG2sy90StIFTjgn/d6gC7uH2oC5dwJ0lVh5f2Q3ChRx6JSFUvZKyttyeoeqpdRMbl691RaAoxfuXpNBw3VaifH7uGrikFH8wK1dczpfQENqbSblCqbCiGqqyDvSLxJ7ABlymaXEVNAl0RRQ2hlwk6iXtYtqj44osLDoFxZ5xB0laUMQWvZQe7suU8nweTu1rKuk77CE+OjCjjoX4pCjvERGESPkR4JY7++zwGPSpzPA8hXJdXIsPqLqncU/UcAnEdHY2JsTBXFS68X41QVkEMxOTMV61tb8Wr5scZnfGxBAdvewXacnmB7MxHvv3/bVpbH7udrFXXNhVYAIJI+D9/q19L2n3MvlyKI9JyzWqiXzE7dXxGmWGRSSQtJDRFWgFnNBQGTEJPZBxc7PCpMqYDmPykUT6kSc5LrZ3OsCk0raAfi0sUFBU9PHz+NRw8eZZWLkyTmgcCZrKh3YG5CVslMo/LKqicRf7ZqkQo4bdYqEazkrEgIV7yVUHftlCcAACAASURBVMHguKdrWspmRWF9r8AcreCsfgIgXlpcjvVNeoJSdUQF1KDA5YWFeZH87XXaPtjWP1Z+HxxQ9QLARDUmiYttilT5oUSRBIbq0ImYm5uPwUHmF9XCVC1GHECCkPRmb0BV/OU8cDV4oq5J7pnE91wWCIoyOCNbPrPCPRJV7y3Zv1FrOKdXVn9bZWe2vxEPpCVnqYYrGe4Cm0pw6W9IokZvXQBhVVK3gSDr6vQEAp2k141pUbQyx7AEQhUqAkEAui1ADXy6akcgAddnhFZ7zpHsBrHbArTEancoBhgjksZBei2PydaJtUzl9djEqAhZVYopUYYQOIhxCHype/kIxA1OMhF9KMETQGtglDHDwpmKt3n6iIqYOlKST4V6nNJ/yWB0VV1BUlDRjp3S5vaWyIz9XUg6EkSAP4jDwTgRAFqVGim8AFBKa0tBej4kGvCkTp+GoKxeWNXfVcC1VbIWSECy2QnDi8NAYX3JTr/fY1Hf7/w1bbDcL8+uAF6rBTa6Qqn6OhrQ89sb2NJ5kf2/C+B0UtJWFpCQlaCI80+94nU+eZ7zWrczcLJVLQVMNnakw/rcvEYRDAXqqp4oegOjMTQyHHu7nFFWYhugs+NF97wtU7z6nm3+IHYcWtJn3nad7uVXBA3JvwCAoSGJhlBi4wQAOFmJHNX29LBibwbMMBhqIFrW2glgqPq1r0+kGi0KrGYfERFGD2JACfYLWaxlVVRVjFpMUr3ZDHAW6SUhBPZmqpLecX/SqthOm1eRikkWaD0eI5DAwSC0xth7eR+JfDKaMr6XTag9BYwZaKF534KQcOJsEC/lDU3/MgF+2OKPjel6WUfcJ6QaYKtsdgfc/5Gti/0WcAV7X8YP62f+ju3z5MS0iD/Gf3xiXJ9dF+VYycC/yJrsl+gehn7GrGf+yu/VGdAlCitxbSr8al9OoorXmmg3qNiChp7HruizFbVaGTStBWzZapFc9hfM81c9e9M9Rn3k0iqb/ayuR1XEaeleZ19Vs0Cqcj3VV81nlF0uAJWKgKKigCoKEQcjQ3GwT4X/oq4V23Ul6dxn9aA9PonVtbW0DrRARO4PEgx4f9FcybiXZ8tzYy3YZtQtHgQUZmUHk4frZQ4QHzLv2fOJ9SRGwuJTghoTrJx/BSYLHFRliy2ZuRbth1S2QIz2eq5qZz+mEiwJesawnrHPR1vc5gbpCkKq1nBAEMjqOaUYpXqyZxUz64sYEgGRiWEDlXV+s/b5kpgsicAimCXgOyG2gDRpe4tyf6oylhUhrRV24mDP/ecZK8QcsqEcGY7JqUnZBLJOWeeyDD89kdiKmFvrUJWWnpvtXM35mqQG183rHTZZbKB2FNkTr2IEj5vHjK8aR+2zmsduQ6E5oPnpqpMio5lRBnVdeVMCQI4s7q+qSquatXFpyso+78vVLoBgx2JA7p/Yo/rsFvlnoSMCD/dsVvwhoqBtR1CAf/WI1V6YhC7joF6rclVxNXiReiIy0sa85kfdZ1leNms7yfB6fRElBsI8nqoqk+DAxHSdiyJqM77u2oRCZjOvivQ0ce792dfZ9mI2GZz2xhl7KX7MSpSKNbXO5ERh0W9VwGqNp1uNCMIUZNZzrzYIBjdbC2XNI1576Eot4kmJYdh3ude0kNZ2lvaikBDcA+cpz4I9Szm8evueplAz3TGyaqxIgRqL2uOJwVVFPegqn+obWWl2nQMl1KkzoBsTt2vCOZ2eT+Y1JYSssWZ9uoWFz5t2fOoUrOfahGedPLH9XvdvqiDMdeqcxi4prtZkLA8UGyN2pj0Hz1WxhmxM9+Ngn31+Q1V/XBtjAFFBdTCto5gzJbaWWJn8LyuzmWOyGD88EmBOBTBrFzKEL+YCIheEqUX21JxyjmeXlfqeSJiOy4XXs2MpnpXO7P6BGB2bcA7Q14vxyVlVAc/OzWu/U76g1xlErp7vtTdAAotcy+p7ERbpBNBEwOdj4XSjedsT0J5vCKf5yhRe/1YcW6ZanZ7ZDZmSJPXbn66/mz4Ab3nJfx0C2Pu1Y7Q3v+oz6kxoq4AL/O8S3I4Bu61k0immE8cUCcwcJPYk5pA4p3KYFFM47vfasCi0bcngNWYHJYuUiojJNEZOAJwhZXffCgvJXWn1I1Fe5kq1ju1+gTA5BXrCIdp8ieetNgOK6bK/tKrNLTAXqZ194DWgYCoptuR3LKS1kNLP1iI6CyGNXSgHyvf2HlKxM0LrdAtCxCcXgz61U4LUboieFJcwnuWkw++pUjhJ4tqj5V6UeTsxICQq10TuUdbJTHDEdI5jaMHiVhoIxOUylHu63GhUVXvSiP0drzhWKncEnrXbuvjZlSCg9kPiQp2F2Z+dPKly07L/1ranwhN/pjAXxDxNz96xxo2L/Mk9eE3SS/ghAXa2cVDbLDtzUbihvCYFK7x2ntZUk5MaF3Ig4kaei/CHfC/uiZhIle6nfXGka7GAjtddvHBBeypELC1WaKOyuPQqFhefxeY2xLAF0oXfFAbG1GZOTE6Mxd7uQUyMTsY3P/6W1szjJ0/i2vWrchnc2cXlaj3W1Qt4IxaXV+Lm9cvx/e9/V/na/QdfxpMnD2N2bi4u4AIxhuAe+2jiCeff9Mflfih4gQB+cu9F9FE40mUamw2i8IScdo3o3LHdrQ9vxve/972Ynpk0pi3BP8T6kHJfKoB//OOfxaN7L95xsNU6PgNXfNU2GVevXYy/+Is/jwsLc3F0RJ94CoW042vdqMJbcEJ/9J0OCEuibQ1zY2pqIp48eRzPnj2KO+/fiStXLussU5FNULRBsVB//OIX/xD/+//x70XGl7NmrZ/K78/gKF95xalRyr7Jzl/7ozfcE4nPZ5sA9slUe6v3qjff+G1asZYAbt+j+5uONTvfaYrN2jOtPqtI6u7vF49hLMbPvnukfevbH8Ynn3yiXK/i39GxEd3Ap3/7aTx//jqmJmfiyeOnEpkY1/InuGFHYgj1l98ynl/14zTX+S94h69/9fdlBL4mgH9fntR/4XUOTP3zU4GvAwRsVMRtx9HWqzg5wo7W1ij8RxjXTgr/zd81ODE5PS9l8f7eVgNQKH7L/nYNcVr9Xd647jenXCWQjUomE3dvch2Lg0y0R0dn9K47O2sZkKcKvulFlgf1CYBh2nthsTcwFpOT2M3OKBBaXVlr+lMZUAdAgGwwKF6nB9VQ/EflDCQe46Cqn+0d/eceY9nHiCoBEsQEfqiu4z+SNoA/7of34EBxUG4SuAATDjPIYQKnAsP5u/tJOTgkWN+kR8fxUczMz2eFoivPCNqlQE9VlvvRYS9T1UlHsbezbhvqPpSCW3reAwOjCkCGB92XclfP12AUJABJ5fj4nCuCJyYESBKc0rOTIJFKXYhQwvUh+qvs7sXSi5dKnGfGp2NwfDRWtrbj4Pg4Fi4tyGaQ3hJbO5siybHRHp+wFbCsaERw5QFHcEFALg6lrRLR4dexLS6yWAktz1DqdSdalWDyd4PMrpIgITEg5Ooq2zI72bXlqX92irpeuR9rga6oJnoIVpU8JLAJMSxwBrAt+tRjaWZ6Oq5dvRJzMzPx4N4DHeKQXwV2iozAKqcqTPqdHCn5SECPQBtw0tGN1yOBmgFcW7VVRWoBvQ1AmypfERU5hswTCDyBmklCFxnNvYtUTcXuyKiJBffqAjfol51vqU8BvmW9ioVjWjdCEAJIY4lpIp05bhEBpAzzskAgk+ZYcAIOAq6cxM7ugSirAj/6B91Xxr1KC/R0QmnBRBI5VZ2QYGrNEZ4dILzXdgsQeoMzUOekzxWfqrzJRFPJZSrkuwGliBrZ5jk5c3VJ7pi5d5mg61d1o94xA0cqZlXJmom1ra59v1U1AylIolW7sBNkk1VKjBO84ecQ6LbBArw/1tjpOfLMeO+sZHffpeod2YKMFsdkpVZWFlcVuNWdvr5SHJJsqhdlWg2LAKCnEqpgRCN7O7G7vZkKY8BiQCr3FwbsJ9nExor9Y31tOQYGsYV2f+VDkbG2XpQaXWC4yeOz1mn92Te7BceZ3waB2/6CBSDnozbw19g6+4lhj8s6RnjhdeOgWnOdi8/EzeB4ks95LvI6fpcxERBeJEcjPnKFBb/H3kDVhwgYVR1ZxU9S7l5TPvNsP+z5YtLVwiBbQ6V4SeCLK9Pqc9UvL3vLySo7P1PrPgnlyhcM0LuXYVUg83m1l2BduLNty6w617nXOq+LwGh/lom5xqgFqjSQVHHRY53Pkp1kn4ATzjj2QogY+oBjcYb4gL2XikTOKPUuPYUkct9wuzNAPPrMI2liTkPEUQ1YMcPkxKTejzPLANapFLbMYeYgACz3CGBblvey8gaczx6h7LsGh1xpoErYtIrl8yzGMLHNvPHzRWxVPc5sLcv4lrUf46W9NmMTfi7ARdbXnlsGviwmUuUXE/CEM8qtHdyv7MQCMIFbOxpfHhXzyhbrJnkgdfvYn+Xisa2Y5eq163H9GjbQ5fJhEl623LrHVKlXxUKuBZOnJrdqb6t5UABskYM+aw0imyRM+8201uVzZKMqEr21Ji+3iwL1av1WxW+XOBCZUBUcZZ2Y57vtO1tLRt7HPaddiVSAWomJtC92Kly1PjJzJ1YTcapewG7bwFwDmGUeef/kOVOVi4We7fnK2l2ChapGTMKa+xbpmIAi11PvxbWwvzL3EEjMzkwnMe/zpaqaWU8Hh/vqP1/AL2c7+zVrSO0tRrA9bys6inhw1QYVYePuoUfVpKwaU1yBrXTHbcHVKSYmTegiCLILhPu7ei8t2YrjdxPzddbz/qxrPo91wmeyz7Pfb2xuWOyQgkbvNT7PbM2M8NA2jDXHWPvcmyvuAKt9HotAzuoX4h5yliJOXVWTlQmQ87K6HdHvFTFbgg1VuAzb3laV7txj2Zd32kS4KtZ9l3mBYrBOhacq5xKcqkqrImYVz6j1BFWaWSHVsRFtYtYkVP3eBmebGDh7IRZpXnmACVlEDz57VT0mhwrvMTrrGiKOvSYJ1BQM+MytM9XksAm8PHeO3RO+1jbXgxDFz9sOJYy3q378ubI6T3KvCOF6ntory8Ui98XW4Yf3aokBYs4SvlZ/Rd9P2cE6ZhGgqTiFGM3W+a42c27I2lSbgnRb4LrrnOcNnE85NnSFleMkOc90hCtl364sIfs9Mg5FyFelrmKlJBjVQxEhcLpbQC4w90o4wWxy1XGfwGyea43V3oEFTXrm2q89vjozEPBmdbtzGSrGsMjsaU8CnOerCJbG4hy3GNZ2EjSMH8Ti2KjtNe0MQL7isS8hlXMZi0wa8ier6AzKtj3eS8TcBTF1/qkq2dUv/Iw4WHMvczxnce3601pLILQ+szsPnfPxLChed/9nkSsl+NLktlBPuc4QLkVuO8J+IVcfVaYTE+wI8zgCU9D1kBe6XYz7XJvIUA4uwYMrxepsV4xOb10czGjFke13FK+enAZVhrhe8cV80HVq/iM8NLmQGj/Fa8oRFG+wfw1KwOXWUnb+2dzeicmpaeEYk1MzMb9wOZ6/XIqRsbG48d57Erxweaq8T8LQQH21wSpgnTSj7XFZohKfQunG0rU7zefRjH2i1CIIdAN+f38Vol5/5vPNnP084t6hF+sNzv3ZxZbOIv9Ftr7jF30159iCLlFhYrXTJu0cjOW93eIm7fW5V/sMO1/YkORvChJErOccPJ+zO3bCQpjezJ533o9svV+xkUg07e8WWCjWyVZNCABrD66csEQwXj8WwvK7jnXZK+w0o+tv+tCn4Fw5Zturl99v3QVaQZLmcgpG2NcsKrNrjc8+z4Fyl6k1RCwhh6zE0HQdRcCUEMEnn/8/beuV89EKIteLcTkLxzjj1QIs90w5wSAmzHyLWB7SsnI/zd8kMtkDHAcMa79HkIagjHGu3MM4jat1wTwkvlcbqGHdC5iee5Y6jyt3IpHv5OuNCLVP5DJrnt9nHsmuHsvrzEkKmwKHAy/jmuss4x5w8yM2RYzGs4GQ5jNwmGHfrhYc/A6vp10Yzw9iSfMn+wNzT+zJxFzah9PlBjezEl3yPTsWhF3pxsb0OmLFZi/MPZz7Mmbl9mUWEeCQBkF+INccnPLW1lbj/oO7soKmavtgH3E0e3TF7Mz9rPbdO4nTQ/Bs7xbT88MxNTGt/Zs4nc+4dvVafPTxxzExTTsiE+/gp2BUi4uL8fTZ07h540bcuHEtnr94KvvnixcvxcTEpMN/nWNUwRNHmRBnXyZ3/Pnf/V08f/hajmxdtrHdSrwP+azye9XPeG6ffO/j+Pjjj2N4mNzNThRgKDonRkYlTP/lL38Vv/j5Fzo/GnC+3TLPbpNftcGli9EPf/i9+M53PolBKrmP9qQD6vW4Pu8dEvviONFPHtivc0yV+oh8B8CxV+LB/Xu65jt3PhBu40rxdKvpG1A+8vnnX8bdew9ieXHTe2djWX+WmX0LR9uc893bEf5EvDYyGOPjuOsdxv6u56to1RLV5NHSJWQtnnpzcM6TtfU77d5fRWhvI4D1ZCtFzPd3nlv2zF1CusuRaE/NYpWFhZm488EtjS1OaAh4+f2FhQvK3e99eTcePHgcc3OXFf/dvX83Xr1cavb6dn6lBKc1Is1cJaeIjSXOjG2L5XRaKHxdAfxbVtEfzo+/JoD/cJ7lV97JwNR/f0rfUlTcvd5pHO1txOHmc1cAiwAGqKuV3zldcoZoYzQj0uwm9S2BJvm7zfcSVCjZp1Ttb9vpzwTIECAGlkis9HFZUetEC4BkJBYWrujAWV5+nsGuE3xvxq5AArTZ37elpW2Vx9SPkIAJuw0ApefPX6SVKYeuE+IKiNVzR6pnW8QMDY80/1ZPx+x5YbsXKxVFoGTQTHBAoEHPTgfCBkoIHqcmJ9RLdm19Q8EeffoMFLQ95na3NmJodCyGRiFmT2J4cFhAOe9LwHW0t6/3mL8wb3Vx2rRgc7m3va1Ak2TPFphW825vALC5zwNfg0MT7m11aFWkVe+ujON1/QP0jeKadkR6DvRGYqA3KqD+woULet32DiSQAeyjw31VGZK2H+1sx9bichwf7cT06FQMz0zHMXbQk1MKRFdW1+KL+/eUEM7OX4gd1It9IcCen9fBbHzK/XcVjCRIZ+DCCbdUjpl8FfnpytNWQFCLQ4l4gs22GDUIpGA1g1ZXeRRIY2FAaQ4FdqftMT1PBS7ouQ/Y5pSv7ElDBZb7287EzOSULIefPXkaL1++kppV/SCUeJmoK0sPgY3YQ6ctnskg1XfGUPZlAWSDMHAVs8fCanaPl/sDkfgdNBaPqqhQcJKgrAgNQF5b4zl5yuppM6HN/OHhCLSAFM/kTFUjWclgYNjANPNSxJOqOCFuR6IHKAhQMez+glbt0aePKlEnN8yBzQ2TgyQEE1PT6o2i/oIiXfb1GiuHW8IAsMxj5/4zAjQTvC8VLWpG9S9SVSzgkvu6VaLi3onZX6OpOnCfNz5P6uu0QmP9NxVIZfPXIZylcD2kiiH7tjE/SRxSTGOiFRDXSstK8g2Ouk9fKXg9oUh8nGCq508muV27ywZ0lvVpAl/Zy7IB9ZM4q88rUqyCfo3Zie0BBdVUr109y6xOFNlFhYTFEUVGQpQBrtLrmjvd2VqPrc11gRKsE4hVAFiqfOmLRs+zg/2trCYajPEpB7u1//AsXPmXIDcCHZHAHXlSzn1db1ZmOiRvFfDcR/UMbkyICkzraNZrL2ixDo+hxy577wmQyMopqZANupatneZkAvla21lxVJXqciYIJ/jsNeq3qYTUAI2qibqkcR633BFnUFmfal+rsyo3NttWWpbS/bNrI9cduzZYsPDLPfGKwMj9sANul22jt7eqNsj9V4SCnQgETsmxwtVS+kwdzQaJ1JuePk1U6I5PSEHPXjYyZvtbfk6PbqzmATLZs9RPqx+wkiodV/VVJa+qeg+PpN6uvvesV96DDwboBCx1BTFW/OO6Nqx7UXDzzNg/OJObfpT7+7G5tS2Sr6pRmQPqEX56YmtdbHeJpVKBX2C49m5s0QfsktEIGDI+clWUx5c9XkDa4aGuHfBZ9u79EL/e4wrIo/yeKib3JXPFBnbt6ns80EvRmC1nGcf3339f8QqTa2p6JgYGh2Sj/+rVoir86d906733BHQAipS9nUAr9uu0CC3QqUhTJcZZoVZzULae6hsJoJZtElJ84vlSa6WtBKn5V4l2C5K2AoM6j6uyzOd0iTeqeqYFWAqArxigzghdQ1ZJiHTvWADaiq1D7gOmdeKA6tlkEtKkrgnHQ1XV8VoqCuh7znNlfgoMzPegIp15VPaykxPjcmCQkAfhCK0TeB+JwCzeIM5jjmP/xv5Jv3DNTfYBkbKQ+VUxfay5DJHE3Oa5uZIV20BbLePSwTOtipwCoxgTVdRSIZN9U/k31nN8DuO3I9FZxnfHR6ocLxtcWd4f2LZeIHDuwyKSMx7W+kmwlzOC++NaytlEcUWK3FgruofspVtEP+AsvXxN4A5pvrLG3Nu83y0Mxsab6tyqwucMtojNIgPWrvsSJ8kI+JpxBHNE502CVPxbgDo5B0IFqpYAvgHn8px27IY4zMItnrlAZO11tj4uUYj2z6aCNa3Sk3QQASyCxGNVZ57XRps0WYvQWt25SrRykazqTjtjLkrAcvaPdVxhd4Oae2XtWbGY8xT2nXKXsSisxov3YvyKWDCRbtKqnIgcTxsU87VB6JkA5vvaWzoiPl5PLsbnINRhvMiTAGc5x0Saqnd3OqOc4GyCXa+Jbf7OdUhg0ekVDcjtMS0hDtXSkLeucJNIoeMq5SrQdB7ROZ22vRLrcC46sIDkrJ6HVZ1aBK8JE7fM0DXJFWAkbTz3GlDf1dDZw1VjTSXZqO7B7QS8H4h4GBpUuwi76EAAe76x1gT27+xIUFG5KnsHFf3a07M6xPkA8YMtQ7UfZo9v9mtZw8vSvLXgNpHEOQ6R5LygmyPVvHZO3lbqOt+0EMohSuVgrU1tE4d0ENouENkl4gw59At89pB1aMAzgIK/X0BwnS8VLhKTHlP9lmIFzatht1yhCk1jmvGK1iO5oap4j+JYc4wKTARfmTsPDgR4ivvJu4IYomVzY1NnMc+KN3eMN5LEclu5DRFlwc5Aigd3LXhNa3/jCicdFyjbWJuwtVhZop0TCwmp9pVoXXtCT2c8lb/kXrRXggDeoAVGRMzPL8Tk9FTa1zuvK8K2xk3nYvZHLpLR+UK+Ige2ovFmX2q+0UaY7d/eBTe+AxhqfvHcm3Zefo7mfduHel7k/v/OF/wOBPDZBpznrzkruzpWz+Z8skWZRCluXVSkqOZOXlDFOK5oLavy1upUQmj2dOWiVJi3Tgp+PtWGBgGJHVnsCIM42rl4N28uUUUTyymGc9wgIVViWRJ0NPbuxLTev/lyNSm5DDmeReiOf3GpcmVwDr72GJ3HJbDWnyXI9jkpnIc1xXrSmeFCBsfQNR+1q3jNEXukHbb3ZmN17jHrqmeuR0JtEbgmguXog6B+d0dngOOpehKOB4UpJSGH6JQewt43fc31c66FfcP7fu2hjnOJyYSHDA5pXz888F5Re6mLKcb1M8aL9+F3wPBMAFp4xhkrgZ0KDuwC4bgOt7RZfQb3YxHyrv4rYVDhFwf7Po/Yj1wRbEzFFdG4F5jkZUxLmFkV3uWyR05TPYfV+1dufSb+hImka5F+DxxQwnzvkZzT1ceYPYl1IRtpCXZpY0Cl6UG8evU8nj57GC8X1+JoGxejiN4wQmbv7T6TwANpqXIahzsII6wFGBzrxfvv3YjpKVrQLclWHxcX8Era2U3NzsTs3KxIe8bZcUe/yMqDgz1ZW+MMw1iodU66xyDydKuDoWxd5Bjl2fOn8ZvPP4+d1RQdpwNCc0Z1OMMSK3WFIYMTg/HDH3w/3r9924IixQLuhS6xhFr8DAmn/slP/jZWX1OI0yypgrzfIIBTs/rWre7CxZn467/6i7h541occKbh7tgjLiM28D6ptUjBRoqWGoGQnBURT2/GixfPRdRfuXIlbly/qdcqZnEptnII5uHzF8/j0aPH8eTJ81hbAburfM2hbUPMnr/ocoPIP4kBRsYH4/Il+jVPxNrGRjx78trxkDd476X5nl3y9117/lnyN2Wr5woDGoHZO8iLeg8R3B3ctR5K5TAleuu+zqKoiG9/8lF8+I3b8fz5E61x5uvwUE/C35mZaYm7EQGMjEzHzZvvxeraaiwtLsbGBi0oLETmWexsE1OcZ7ozLupUnitfKSVdjpkxRseFJ/Sb+/rrn8QIfP2g/0k85oje3L/QqkZFNTBwEkfba3G4+ypCPYBtAe3ukaZz66uFIKxqttCmTrbcbGrnPQfOl+LFB2Kq4gdskXaMDXXHE8iJKQEvwaXBENlZ5sHg7R2QYFpBDwekLENl60ifQgfE9Z693mi+X7+sNIaGx2J8bEJ/t80CSj5ssK22rR5eXJvBV1uO0iuTvrfun3bkPmnDw/psAr7tLZLC45ifn2sAVwJ8kkACi6nJSVWLchu81+vXi7pOqiDX1tcVkEIQcj81vlzPyuKSqnaGRgHuTmKcaqmREdsPZuB9fHAYsxewy3UwRwCInTFfgIYArwT0fB5qQBMMoST1YH8jej3Atp6qdI+OtjVeNW6MJ/adkOdlTTpA1SJW0FPTMTGOrbWthXf3bTUo4uX0OAZOj+MIAH1tLfpPjmJ0aCRGZqdjaGYm+nqDej3k9/rmVoyM0Rd2QicSxGGBQwWumLwxAdwkFAkw5bnfKK+rEqmq5KwwNIhnpbdnNc9LZCL9bFOZSmKvKi8plB3oCGRK5afU9GcsTF3vJNVvVsdLxV89aEnkZVM8EFeuXIpLFxZibWUlPvvN57G8vIKZjEAcxpD/+LtIwVSHtha/aWsHkKK+OSaJGBfAAK5fqt4EEKsnWWPhk1UN+h2Bg648FZFCJQbVA2lV3RDjCtgPpUivgELVP1mRq7WciY/tYk5diZu9ggaoqk6QSyCoKhRIJAn6mglkOQAAIABJREFU6UNuMYeIdPWTNOBGn5HXi6+0licmZuP6jWsxMTUeB0eHAtFlfXlwEIuLy0oQFy5eEEBGoLm5tannQXBIckKVGwkHf9f8H7FCnqrk3Z09vQ4gfvH1Yuxs0896RuuTOQPJzH2TMBKEca0QSnOz004e9vabZM/VGz1Z41AByhpEfbq9RZX9kEQYvM/+4VEMj1HxOBpry2vat+jB5QoSE2gi+lQFCEG1HQc7W9HfG1KlP3a/IzgJDA3GDpUJ2CprX+nF8AT2oPSbNCEkwpKx7Q24F3FTyeXqjAIftddnFQX25WUjxlxSFUZWgPNwjgCnZTeYfXBTbFOBv6oe6bMzOBDHB3uxt7Mpa3db5+6o0pNer9zryxfP4+DA+43m0kAvZmYvKUlT0YQ4prQdq7Wuo6esla1KL5JY8yvvq8jRbkVhgQsO0LO3bpLkdc5VoO4Kl9zLmuqotHNG4dr5PSWkaUFWZHkBYRXo63rcELghRUReSkXs6nWDba1lnM/ghv1tKuhIehtOwPlKnsW5sdVZmd9vQLlOP5wzB3t9kNS5rbpYwHESY0Xs6b3OibX0vbTs9XVVhWcms1kxKyI0BU78HREWSnHIWYREqmiFAMt+9yTXJHZNlSPAiHqLUxU8rt8t1TvnHZXk3YpIxpfv8YVTBZ/JfiDStnqGZxVrPTcp00Wym1Bhv+GMpyrRFUkeH/f+chUU41SiEFfsOHlWRdzJcQoaOIN3TVCI2PU+WmSOxAApSnFi5go59gxIAZ4DADX9ZCfHx7X3sHcgLKJyFBcTg+2W7wGuEHNA7BKr8GGMWR+Ebr6GvX9qit7fVEjPaU2zh3IOz8zOZFV6S17VnGFd1DkvwVPaQwvYLIC16a9dcpcEQBNgFVGYVe8SEBH3dGyca93UOV3VCL6/TGbP9VAqwMVhqBPxmq/dKsszEvBOj71WdFHgXgmzUhEvO3tiBgM9nGm8//7uvs6j9bW1WFtfOyPoqPONCnrmEfNGvdCSWEXEV0SRK/6GbMMPSDfsqvESUmiMmGsiiE2EEa8yfqjw2V84h1hH/Jw5srtrQaPIAVW1uXegz2KDlRBoPHNAQWLbqmxsQAS1jfAz1z6QltgluOkSeRJ6pdW67K9HR9Ma7s3qxqqULcJOoFP2VrewqiVTJaZQ1dxI0893anJK10+PLJ4HQCpuAgJrkgSqijM+q0QJWLDWWSBrRZ2r3my1f2R1jOe4U2O8XiTOK2txgDmJ8GylWxVXqoBMC3T9Yu7PJQriY4iRDLw6jrMDQAFiJrc5uyu+cPW1W3cYHHdPQFX04BA04t7d/lm2nmlyKgsMbeObvZqpWBXZbhKLMWWvKYtJnf/Zbkd7mUSXWf1RZw1gMaLBQfIGAOcdx5USHkBOtSRxrRNbZ3tNVd/CqrDmeUCGVcUq48h7CDBPEtWErUFm7lWioByXqj7mfipet1uNBZwiRlSltBM7u1uaCxOTk4p9q1qPR1XPgrWnCth0EWFOQLQyEwySurKO62AfdvhkokbrL/tM2y2AmMkVXxL6kCel7XdVFDIekAA8i25eXX252RPcXoVnQ87gXE/Vx9kLWXkTcysJcAlAdm1FaqIIEQSEJ7m390aDy54zjJXH3Rb3PChX9LoHd1UtdcU3OjfZB7PKVWIdCMu02FccRWwsAWhLfNZ5W4SvxK8SjLRiBse1KWKsmK0qU3NfNBnQVnqfEcRp7RUhl8I4iNs8s2uuaD4lqaZzJ8+YJobLHt4Im4+PyT8c4+r6OmtJ1eTpMkDej/CGOcoalcMCmENTYe69VHFAOu1QTahewen6wu8z913lacGB8uAcE1VjCai3GFPtj5x9K8fqDUL8UdE+IPEXlWQ7ewcxPD4ZFxYu2sJVBJ0JBmPb7Xgz9iUoRPUix5uy3+yQ8EVwtrhQHlsZpPp9u+28Wgvv5oBrAtLf8S/vJH9zYnTf5sxrz8bXb/u0hrg5RwZ7brCPtuIzhxr5AQ3RU5Vo/rPZG9IRQM5wVF2SP6b1rec6e4rFribUutdqTEukX4p9+Nw6kx37pSMDbYaOXGjA/Kk1LPFbidyrd2+K4uo8rPcr4bSuAQFi/m45bJjQtAioibPSJaFiBRG36S6g98/WDJwnrg49EL7AdTsWdIsFiW7Sapl4yWuk7bFerRHK1eXo2I4W7DNab5Cj6hfvc6IIqUaEkutWLhu41KULg/FOizl5aIyd++R6X6Iik/Nob8eiJGJsuxPYHaLGgbOQZ14iJ/AH9mDOae2vSf7zJ6QiezYkrhxZ0nWCZ2cRGbil8YJtxKo72zE41NMeoXOWfClJV51faass0WiJHdMdwj2BIfW9p5do2b9vF7JqAVIFEYrJhwYV06k9x862XJgaTIw+6SPDdmc6QoA75p7BzG9ZP7t1CXtPVQRD+IrAFQkPxgBpvRcjI8SwJ/Hs2cO49+DL2FjdD6wEta/gmtAj5k6+s584mGcSsb99HCdsm72+GBgaiDs3b8Tt23diZ2snHj9+KPL3xo2bylO2drbi4Bhh7oAFiCnOqnyScaOFFdek/VbnH8JYFytoT8xYmGf35NmTuP/gQWyvZ7sWXNaqQrfVEjRIej8W0ejreT69/jg9Oo3eSC/+/M9/GDdv3tDnss4575mHtDRxXDeg3PXXv/4ifvMP92V5XPHlG0TvWRig2eK6r/vWt+/Ej370JzE3Nx1HxwjtsCsHH0OsbAyo1pnaniWhKsYwr4c5urKyEotLrzV/br13S7l8xcLK8cCkyaNpF7a7q4rV+w8ex5dfPoq9HSrBXRBWQjEJUfx/BWz4NsmJe/1x7fqF+OCDD2NmekbE/meffxYri9uJgbSi9388AVzBent2ndFddqyWu+fDG+dH5hGtGKes+DuiqU4OrLsET+qP+OSTj+Kb3/ooDg7pT27RF89/bHRYBV7sFz/7zz+PvhiKH/zgj7XuiCXZJ1hvzO3PP/tNfPnFI7vf6Fkl5F1FQexvwwOao7QS8dg6yxmfHJZjGKQ9bd/+/u8+/5oX/B3Dkd/3l339oH/fn+DveP1DC/9CEo++PsDswzjeXovjw9U4PdmMOIVMcB9MQfKdWeEcy7tb2bk1djipDm9kobmhFNAOAcLvkjg54RiKa9ff18bz/NmTOD5OgqmICNU4uqLKCnKDJVasUeEzph49siwRoHUsoLfABNmuSBXragoCHFcM0ceLQ721PiXAdODl/mkGVKhwxbbPll8mi3YFIkMAA6rR8wBw9tGjJ64qOtiLoeFR9ZioQFbB6NGxib7sRUXwdmHhQjx+9Dj29zZjembBXv4D/bJ6ICgj2OIBrK2ux/rKiggfAlCuj415coz+CgadSCCoLoFYofqpVNcFmIkQ2qe6BMvMAfXnQNXG5zx98izW116p7y6P+vAQexoIH3oGzigI2dreVNI7OjIt8BC189z8jMYTAJyElcBKar4MDBQAHB/GyOBAHGxuxubiUvSoQGBeEAyiVoSITjtcFckBcjFGKM2lVvXBWBVnCs5TLe8Dy4FYVTzzdxH4WMMlAaFALW1oZCWUlW2Ar7Ipy16czWfkvJVStEhegSypTE1yoyGQs7/bsXpEuW+GBAy8D730VO0K4K70Lq5evRw3rl6L1dUV2T8TjAPmUhFc/Q0FIqT9jpNHA96AvwckTAeHsbezr+SRzyIIKLC8sXgEQEzC3NUhJtgUAGqfMFBfFbeygsuK2laZ5v5lvJ41y5wxEeHqQgOlrjy2wMPV0lw785kkiPtGmc5vjMrukYrgXgz1qLottW+omtl2a/taKygdd/dWJUxYWFiI6dkpBTMFpo+oEuRUa4/q0tvv37EacHU1nj59pvm6cPFKXLp4MZaWlpTEzc/NxsbmtggTKoWoqlpcWpalHcHVs6fPYnX5aYxPXdY657PWVtc0ttixXFy4oCDr5YtXMTcz3QBlAk0lMLBw4/q1a7GsHri7GqeV5ScCYGZnr+h9qPqenpuJy1cux6OHj2J7YzXmLl5RQqlKrSImschU1ciRqsrKrp7K6CvXrighfPz0Weysv9QT7Q1OxYXLl6LXG4rNDazjbeFI7M5rbSeTFbxZMV9Bt55gWmDpbMhYeGVlLTZWXot0HhycjD722oO96B8ZUlW2LTizMoTnqfV0Ekco0w/2YmN5KQ4OVmN8DHvZ4VhdfS0xz/Wbt2N4aETVv+vrtB5gngMmDMXs/KzIcvaWEgyJBi77ubR/doLaWpxJ7BHuo87vlTq9qmAr+SngsY5LkxwN/m4iPFWsFeh3LeRrDyqSoV7fTQoMBLRAVAEP9R1X8ptUYe+pa6r53T143yCAUyHflmDkmm5LMtp13iGG63LqzM4MK2+8DnrGIu3t6vDvgEwiEWRxDOlXdnZl6ZsEkWydiyQ1AQzQwlkiMUtWu7AGWZ/z8xdc9SrgYDiWVlbUB4/X0UdqbNSVkiTogNisZZJJ9hKqde0oQhUsynLb8DI3eP78nbiAc5HEpoRDig3Sermq41T5nbaWZQU9MeY2CBBM7EmAuhDk1ROwgLz6PK3DHsDCsPZW2UurP7YBExP9BmH4DOYF9wZAAhDG9QrUy16unN1cO+ehBD/ZH4w1ynszzBC1LHL6WDEGBisG1G6AmAAQAZIXogrgH/eFk74+Cbf4Ps8UIGP+wkJcmKfv1oliK4mxAITUx7IF+apapQUTWpBeoE72SXUVnUHNqh40gOrAsirPCpB0tYsJKgHZWcVee5GP/hKtuJq4YtKavTrv8zMKjBOAmeCqxTX+fK3bJAcaYrDcJDpkJy+X/TvOGBIoHOl8U1/odA4BuOd5Eu8VoSqAdx8BUcbR9Lbf29NeTuzBeigBiHospp2/qyZOgwphquLt5mHRFucjP6sKdW4B0IYvWWj3Ye29KeDXZFlftiaB2OlJBMRn8xucCTV/AcNc7eGKb65F93rke+WpqQduAtciRhMI85x0tTP3X6BwAcWILvhd7qvscInran4AwvFV1Zz8netnnsn68PRUwBFjyb7D+wMgMv6sG/7dWG9nxWG5eBS4RzzNnmFy3EBnnQ8iV3omLYsQYw0AxNX8LxGbhAqy5nO1kG2mTeIwHjwXVU4z9gkgG4j1Xk+sIDeVQYgc7wNUFYkgErljK0+ut8jvqvBSvKQejHYRUuyf1bQGlqm+NKDjtcIzSrIgyT71tVY86fxOop18lkXCV39jr488GtNWVPmVepza0aDiYj6Qc7fWclUDUyXGXlv7B68jLlGLhNwTtRbUBsXVozxnRJkm11tSWjF5khDsofxcot90T6i9k/dlzokUV7V8SAzLnDKp4gqqElxqv5J4q+017Uoun2tcf7VUqRy01lzF57JYR6gzMtKQ9Kq07tjdV4zFe7BXcJ8ee5MdPPcCQqsCnO/zWj6nxHu8hhhK/X8Rn+ztSTDF2uLvmhdJXLCvI95kvnHO8Nz4j37vvLfGLPtvS7xDtRakOT0s+T1VlCLgKOLajiUWgNraXEJVnHnSDrbyDFcy2m1HayB7FvP7xLkVN1UcVvt8m68476gYrwgqz++W0etiFE18dUagViRZtrjBnUrgqi1ii+gy4N26TrSf4YpInb+yX8Wq28KuIss8Z6nUdeV4XaPzobYCGtKeuVsEgnLFFJqzP5GDMffb9y28xPmo8ifZ7tuqXniMhLO96NdzwDUE7IRWHgg8qKgDLxkR4cvzfL28GiOj4zG/QPslk8MikCHAJeQrIjJFAXk/Gpuyq0xr2DxM6xHmn9kipvlX+6rOU+v8ToedPfdO7/znG+TvO96jQ8g276Uz/6s/s57924jgflnAd91HOmRwCS7TijSlB+dEDBafunc09rQWJmkudsD4aq8hsV2StRJ9pUuX95bqi502+1kF63zfLhUShuf6k6AhnZC0/pr2ROmUlOenCN+cm43YT/PM+aNiqmqhlRX+al2VZI9ELtrjcProuHEhOEmxO69nDCBGu+e3x7x9Pm37DldJs9fW/uNnSqWuK4S5a2JgV93733bsGda1a+/JIg+1dsH9TkUTFodwPe6La9t81lKJdXx2mFiudh7VRomhVK9wtc7oUyzDGFmMarJfeAik8dCIziVugu8zTm4bZUFenaHgB+QEXDvt6hC74oYBCWz3mSGduezTtSdXTsi7CFvq9ZRXcd2KHSXmtciH/zQfUgQE5qn8M0WYlaNUfFQVxGpHcojP8qkwvxonniG/z7/5PuMJ8c01SuQ7YcyyBC3eex03+NxCcHQcz18+ibv378XRvp9p/yDzziI2k8bGsdir+tQ7+DSOt91XHJPIS1fm4sM739Drnz55ojgAYhI3JM4q9tf1zXXFg67sRlhoRyqLYcf9DFROnCI35T/GvNiDGRsqL7+8+2V8ee9+7K0jqOyL/uH+ODmgEtm4dZtztztZ/2A/t9kQnpDxl6/Px3e/+52Yn5/NOBehozE84lBhHbmXvXi+GD/96c9jZ4PxUlH/W74yt+lAG3W2sa/gePHXf/2juPPh+zE0xP7PcyHON+loVzoL7zVfZHttrEc94/OL501u7D7KLnK6+d57TW7Ay+Rul2JMxEhMsRcvXsV//I8/jQd3n2jcKrcrEZnxEi9gf88rY2xyKP7kh38UH330sdbNzz/9NP7hH770ucTsOcw2P/7AzA/99/NxwrvOli6e8y4CuPadeibnjxNfe9ubt8QrFVPq8jKGqXuGF/jgA4QLt2J8YjTjtcHY3trU8wDfZLx/85svY3NtO77//T+Oi5cuxT7xDLjD0JB6ZP/4Jz+Ou188ij6svK3jbKAeWgdAol+9elHCx6fPXsTexmH0D9G6cTQ+vPNBXL50JeOL4fhX/8v/9jUv+K6J8gf2/a8f9B/YA33X7fSm/gYmVodtnB7FKba+J9txcgwBjL2JfTSahCzDsQK0VfMngAjydTD2djdUMenDrvpqOrGAOHBCSNIDuQqAQI+d2fjoow916D59+tRVOdlXLRHixqoNwsjBkfcxiKjq00eiToBTAA4HMwe8Ap+09xAg2Nenfhj8HhZJ5GS8hiAKgAuiB+Cb6+Br4cK8QFcTCU7YXryEKDXhBQF85/1b+vcXX96NA1UKHsfYxGRcvXa1Y7FjIAkiBfDNAJErfSF/drY24uLlq7FPv7itLRFEvI6AiftdWloWqD0zPaWAnGvlPbACqwolqbXVK8RJgEDUpq8WQamTAFcF2nrN6vu+WFpaiZ2t5RgamY5pKpQhUfN17vWEpaQrKAGipWTvO40LC3MK9OjVur6KnfRpjGOdKYI97ZlPj2OcCpbDw9haWoojrKwgSgeHYuLixRibnFSAfSQLTB/wVMoecUilbTPfVV9aEaKuWyLxduB8KGCQILnuXcGlKhSpsHAPZvdQGRKQI4I6gQhXYrnKoO1L5EnGvx3oOhkQcFUqcMZHttlWjypIlc3SoBTuJBQEmqqGUF9eSM8BEXGQjxDwqysr8eLZSwF4VKMIhFDy7YpkJR2p6GX+yZ4ZqzGCKQUWDlhLaFAcliyMRJq7H4ardWwvasDa5HhZElb1Lvdj8MfAksYuwVbun3EQaNkb0PswH7hOBeRS8zqRUCUQANfhsYQC9KOCdDgRCTmWForDMTk+4THFggmQagu1/H4sLS4JIB8bG4mZmSmtdQKjISouSKSYK/sHMaSqs7548OBhvH79NObmrohc57oePXwYh0dbcfnyrbh9+z2tIT4HccXKyqqAEoCQ9Y0NgWOsrQsX5uPRw8ex+PpZzF644t5cJycio5nPVOlfvLigMX3+/LmCJ4gliGLGnHUJqEVC+PHH34iXL15q/jBmjx5+oTG5du2ObIfu3b8X4xNjcev2rXj+7Hm8evE4ZuYuK9FjHQMC8YwB7Aio+UzuQbaA6rm+H9eu34jZubl49PhxLC8+0Xwf6B+JmfkFVeWruvrI4C7rSpWW46PaC2RBo6QhqyY6YJoDdiugmUMQ7CuvH6ZCe0J799HRZgyOzMb1W++l3aYVm0xX2a3LPmo/jg72Y3lpMTbWXsWVy1dEaDx4cD/GxifjvVt3dK/syQY4sJXnM91HlXEr4MGAZ9vvW3tCiSSkCjcYXH2PS7lsIUxLThUhXsCGE4IiMTPFSCVqVf56bb9p01kgX75Dh0Auu2f3Sqsq4SYhaOjWtEPMHr0Voxe40iQYTvHOgKVV/aGfKKtrP6cSrUpI2kqiNhoo8Oad4Q722n5z/1lW+dnvTs8ilfWl1C3CQXtPpz9oEWQlBFOSdnwcc7Pz8eEHH8jBg/O9hAg8I7VDUC9VbGDHpByvKjvOSJJ29tjJqUldG4RX6whhgKzOOf7kjPB+1q/9AQCcdQVQxLrCZp7rJxbg87jm5WXW26BEI/weThkQrlaqk5ADykNWluCgtY3kkchWLCvXGEeDOFTnm8Rjny+lPvELPxOAD/GR5xT/Zs/03u2zm7NZtn/0PEqrX6rYNP6yqKVitE+21eyPEG+IdujJpQofiC8qzSYnY1x9rfo1fpzxtMOgHzCk2tgElZRj2YPYQEB9NaKImhtZ/S1SN6uTGJsSMzQkUc71IoHrNUVA1bosUKo+R+BoiudqfdTvNGvgLZNZIHrHwtZkdNsKoshk2/SarGkrsrzHMM5lv6k+5NitHhrY3NszGcLOgRsLcQqTYv/A7g9lOyuwP6tmeQEiOIhdkz7eu7oWhY5hqNYes7Xtgfv62kbQYL33acZFNJ6un3stMFlV9P2ucNCZomrxQ10/ZyvvYzvoUcUlElXs7Squ8FhQveLKXcc9EJyt3XsrjvO8KEKjxlAkaZ4rRW5xHvJVTgfl0CMCmHFLQkxCN+LZAcf2fEJVZRZJyJq2jWCf1k4BmkWc8O+yGkZoQgUIY8zeRfxcLj9uuWFrZ/d09fMQeX9AKwO3fwGkLhCnHFYa8FZVuXaIAWzUuaNeq27HwjMsMl2Ebe7ZXAs/x1mAZy6bR1Vg9rKK2aC8YvKskgJAk8CKe8lKMPf/dUVvAe96Xkkk8xxr3OzSYPtJOc2kxTGCkoLcSwyhx6fp5T3dIDOOMwNnHHq61R5VIdjM57QyPyPYVGzNfDRZCVlLJbeA+D6sKHdzT+83yI27jayeBxSXCag/ouKdPoyu3q51LTvJI7foANCWxSbioLTFZMwsknRlT8XG3CbxO9+rqmL2e54PZ4XIsaz4dA5kwUUJVfS+o859ZGdJXH/kqrFa58RGquBLO3D1oZT1pUXH/Ff7mohfeo1nH05VnafQgOoMQGMWbokuhkdHdL+8h8j2jDOKNGVPJ/dgXMgnOUNqrbgPs8kACVFyH6zKQVl653qyQ4Xneq3r2np9DyY9NDdlGV29gC3Mcb7VVsvXXt88v0Rpz58Btc+bJLfbUverC155HrciRia2zwLAYe6PnCVB4WSNGjK6c0bUntYV48qy+5hWEyaA67kpLjh0dbhFAt5X1Oc29y9XjyEkcp5uq8+2D6SEWNnrvYgSVzO6gkjxmAgQiwXIEfkZexvxEXEUZz35llqzyGITgTBV44hVeiaSJqbVBuIgBWUI6yCILdTCfjVdWyQ0LHYhhfiA9apeM0ncCBuTVK040M+mAPD2Tz2Zbr7RsUY9f4S/Adi/hbNtdq2OK8E749ozZPA/jgDuXjPbLSRwzdGKp/1vz736meF35wRN7JFOObyyxMNuwZDODeniUvPIIjHnbRZDIBbPPb8I4LRx96j7dTUHq9dv7S8lRNT6TYFKCeZr7Cr+L4FQ/bzwE8VqKQCT6D6dSbTuM5YqAtFxQLb8yLZUgwPtnsNeCbFZAkfmMhhYte5yTObPKIG5xU8WQZkA5kw72/NY+xhk8anPGGMj6UDBz9Je20In2+3ypR7A+/tyqWKPV7sPFV+wr9N6xmIXrtk9dbMtQFXOy4XFMYxjI4v7+CULX9oK7nLBKDeIImeNZx6ozRuXh2CnnDYkKkwXDPZhkcspmKs9mTEXMXx8LLG73i8FpzwjuT5kC5E6v/m+RVI+Q9hf+OL3a9+t3Ir3tb39gca2hD6VmxY+S2EMa4E4Tn2BR8fk4uY+yccSyVvEZgxtefll/OJXP4+N5e3od7t7/UefX6p9j44Su8CBib0TM4d9mHRXOU7OD8W3P6Kn7XA8efJY+MStm65K1fmWYjy781nE4Pxny1ikMLJDO8lQqDI6rP3VYlO7YXgd96uI49OffxrPHiwaA0ScB+EGCendr93rzlhAe55xvb3hXrx/52bcunVTGBPP2PbPzudkA5227sQqODWsrW7Hf/pPP4ulV2su7Ojsaz7HPJG1B6Urx/k98eatK/HXf/MXMT8/o2pTF7yDC7plnPKULLV2CzJEz8fGkRWv+B6Jd+V4sQ/GvaIezu/f+UBEuvbFFNTacRAcn3mH++VS/If/8P/GvS8fmwCW7qDtjawts7G49lnOeXbp6nz81V/9eVy7ejVevnwZP/7pT+LJw1cee+XAXWFOSwD/48mtlkBvxq4jDssn2Grwu8dJY1ndPgfHQ26D4rYrZ12suPb5hZn4xofvxyzugmNu/4QYYXRkWPGurdV7sfh6JT7/zRdx/fp76mctzCzdFR8/fRQ/+elP4umT15qLNs8zEVxT48KFqXjvvVtxuL8fd+/dje2NwxgY6o+rVxbiu9/+Tly9QgGb7/9/+pf/6z9+6N55AH/9g/+WR+DrB/3f8tP5r3ht/UM/0JHhQJGTE0ASAAurRA7jbKTQ3fk6n+/qn6GYmV3QBkVF3MHBeh52JAaoy0iGAaUAXdi4rCrmd0lEsUKCPIEwAQyoYLUADAdl2WcrldHqL9I/0NgWVV8NB4u2tKUKBiUSoJD7M/lgYfMF7CVQwl6U/qWQrADQBHivXmFhMSBCgoDm0uWLumPvgwYOn794offjfVHX3nrvhg7nh48fy0r2aB/bhtO4cuOGAlgCHH5P/X63d3TAG+yif+tgPHn6TEHtzRvXdagCbss2q5TVgADZQ0MVsQSdu+6zNQwhCFCgBrJlAAAgAElEQVSV/QFl4SKFloOOAoMq8XCfTlcoOjCxmhcSa2drLcbGpwUA93hmja2UA+iyUFWyoN5+9G6z9Q/PdncHQPxEgCUVvJzWAktOj2OKQGqwF+uvl1QNyAcfAVyStDIW/f3qX4ilIrHKgUAm28tyWJZCT/1B4lRBKwpqJciyFrNqn4ANYKeq0ww8pKVwt0enJPYOrgrA29t1zxQBA2n9Wclao8zPnh4FNMomNK3T/JrE9ejhKUDK39ghoGbODA7F7IW5mJufF8nw6MHD+Pmnf69rZy4ASDEfIRY9du4DbPLXPc10z+qvSBBs1b2qvwGqsnrNqtsD9YhSwKBrNFHtAAsCwD16bOtH4O1qRFcdOJKB5AUULgsyPpM5ZuLHkZlJcNvk2S7bQDqBGvMAsnNqZkakBIADQAOJLmtYNoFpG4ht5pNHT+Phg4exs7Maw0PjcfPmVVnTcD9UAwqwTfCHsbl65aL2j/v3Hsajx/djanI23r9zS+vys88+j7291bhy9XZ8/PGHsbS4LKKY+YmKDpEC9utrq8sxNDoR7928ERcvXogH9x/IjWDh8tWsKjqI1aUlvX5iajIW0qL21cuXWkOvX72OqekpjYPGXH3qhuJ73/tOvKCCWZaIg/Hg/mf62ZWrt7TfEHTNzk3HN77xYTx9/CTu3/8ipqYvqEKRIJ9AmoSWnip8j8Tt8eOnsbe3qfchCbh9+6OYn5+PBw8exeLis+j1xtTfi2ppqgAA+3lmRQJjS08lh3synQj0L0WoDn7ZJttW2XPbpMSXX34ZS68e6XmPjS8o0NzaXIyh8bn46KOPbNWcto7MmSJ3EMRg97y2thJrK68UVI6PDcfde1/EhQtX4/b7H8Tm1k4CnCTGJr4EoAJAlaJB7QK8X6k/Z1a1t+RwAiLYhZbSNPsncs1VfaGez+rba/JS51+jfu9a3hnc6pKkIrXyGrw261woMCsBngK8WE9NRbV/t5uYFbgioKg+q8j4TPzKaaPWWZGxJbJSgpnW14rvO2BcA3I0kH6FdgmNZpL0RkhRqDEVDuavG+LZZ4pB1BJ5GdTPVCgrzgxopk12VmwaaIFQGnYlag/wuCdRALbDckpAJJOVtpub2xbQyArf/aSocKoEvGwQORM5v1ZXVzVfq9rGlU62ztU9pPtBWYlOywpxJLZ2dmJrc1OELGc0Z8ilSxd1HewPnC1ccwle6P1lchexmm26qj88a8skD3Z7VvwXmcgezc8hMxhDdk8EMOzNgEhFVrPHcT+cTT5bBqW25j0tVqPPlnt3AhxiJ8z+MDs3L6AIMkFEch9WYduax+w3rFFXZToe0vpKZKWqQouEQSUvu7lxrteVmQU4Fh/k7aIFI1tQ3ol6zb8iH7qChcZyPmOJBljszLXu2uazpEav2Cb3qZpnXptFTLb9vg12Zk+oDOTauZogQX1mEhLVp76tzHf/U74aQkLgrrgXgUUmiAHgdq1bDNvSss/yq0W8yYUk7foUp0TIKppn7z7CJpP5t9fHgM4riDFiQwRjzA8BfkcALllhMmghlAV/x1n5a3FfzSuqjOyOAwEMSUnlMSQzPaEhBCZFQjKHEPnx3KuKV0CjQBsqfE2kQYzKdnCAtgK0U3GVfBGVvBfnGKBl9ZBmDNWjKoldxopediZE7PYiu3fNdZ8DfmwJzmblp4QeCb5yvjL2rmp0T7vGgeL4WFaFte/IUpm4Qz0ET9xXtizCszc148/rJicsLNEcUv9AqqB3mv6YnI9VvVvPrPbS6n9b4g49R8SaAmoR+mmSOIaTs5GBZVehIEBwdU69D2uPuVTWkJB/DIDI2BTc8R71b19HF3hyrKX7yYpF7UGAqrIKRjhWFu84wlhowp7JtQrwTFtxPrd6qzMuEhN2KsFFpGdbCAgxrq+AYGKEEiWqioRrVAwPyenWNNWTuYQAts8cyMptx/lai5wxuEqoMtfEPb9v4t0VTvxdMS7xBP0YswrTpCTxjVuNyMkhLVplWylxI/PmVGuGeQURwL8B+7e3ttwnfmrKDjDpssLD5L0Q77HP815VESXgM9uiVG9jyELlaGl9TwVUiQCqkr8cjiDs2UOrUmkK55V+x/4ikNk3UjDrNWk7cG5QsYxIEgvciCVZn4C5OEmx1olvmYMA/sqjcB1IgUnlHbW+mxhK+YirzEvo4ZYzzrWL4zPR2RK+dSZ0BUXdOETPMYOPbgxWBJwB7wK23yTxKv/1+ZuC1zwHdI6JfHcLHcUTSVgZLM/Yps6TJHGL2JPVvhwdjqJPZJOBcTub+VmYmPb6ZKy5T4tROr1ctd/4rhWXZq9sxoy5X/Om9j8E0RZU+PXMec4QxQJ5b9XnmtdCAI+PT0roNTKCewrE/2BsbG4JVb969bqq4XitPzstxdOims+RNXyuKVGKeV8FtJuMrICx3XO6kaYA5zcI3pbw7j73d/+9rPzPvyKf/dsqfM+9tEjZs99+NwFcc61L+rZ/N1HoeD7bPuV81EzQosh4QTOjbTclrUH2Qa3+rdqXJbow9iCSSkKypLY7FcW26/XepvdpqrBblzTN52xLUbmK4zM/a+U/5VCWAyJBRhKWnHUVUwkbUEsdx/0ttuQ2RRLlJd7E72u9VnVxnknsbxXjlQ2+J7KnD/etOBcnA+KKtKCX60IKzksorjWdoniJnohlixjOtVdnVuFldodwrFM5TJFRJSI2GJatEdjHDw/dT10E4IjiItaDr8k5CQ4Q7JnkHiurK6pgrcIKj0M7XhDKji14vjnoefZp/5XLidtLyCEkcRTNhaMjCdBwOrQDIEI9x1ElNCiBKO9ceA97vmKG7ClfbSv4udqLZIsRzn/GgbZZsu1PNxVcScAsEcOB11aVdMVQjL9b27ntTInJPDepXrVzS7m6FEaHba/w04yZaafFPkl+hLvCvftfxOd3fx0He4xDDhZiq+H+GNSc8hzTLsvaOI443mNdhPrCfvD++zE/uxCLi4sSsH7725/E1MRkVklb1OenY/yPeJc5bLv+fYl8uXflDhlf4ZLAuch8YB+1+A4xwXE8fPggfv3ZF7G/edSs+0qKzxDAeb1nzrroi9sfXo/vfOcTkezYoUv0IKtpzpoDrTMqp5k7FoNFrK1sx49//Gm8fLao1+tsb7azbpYGZuIWDxQA0BtW4raBvvjO9z+KP/2zP4mJiTG5Vhwe7cfO7rbadIG1Vq4tkaKwY8fTiKURu1I4Ac5HgQaYE1gUGCdue8znW7duKR5n/TGHiYGc4yNEGownT57Fv/t3/0+8eLoYgyN8hq+7yGCJpTqVzewTRwcn8Y2P78Rf/OWPJHa7e/du/OzTn8X6snNon8V55tS+mfqbCovPk1xntEg13QzQnCHvO2G1idQ8+9r13Hmy+SHmHfpjfHJc7a3gJVaWVtv3TZmAn99pXL9+ScUjYIMzs9MS5DLm5GtUg4MtgvuDt//tz/5OrTx+9Gd/KjxLcXh/Xzx8/Ch+/nd/Gy9eLivH0L4noM83R1HOe7euyIH02fMX8fK5MXnu58b1i/HHP/gjYXXC6Q8P4n/+l//qa17wdwtUfu9f9fWD/r1/hL/jDQx847Q3OB7jMxNxsLcTB9vYP2P9S9JO0JAKpAKQMymjxyT/9QYhb6fU65agh6q66m3Gocr3SIKLKCrlShFEsokpeWclqRlglvoOEJdNqQhh9SHdpkfBgA6dClSpYuD9SYZInLHlQOF8+colDUYpkPkZ5DC9RTmg+H1bUC7oM7CkYE+nEpGvazeuNj3aShVOhSCbMEQunwe4yvu7gsh2ugSOkEy8N19szDq4ZbuB7Uta8Mj6+qWCr+vXrzU2xfRMLWBFgXhWvliBZcWjkmRZM7ZWUrIz1uHqHj2lwHeiYsKTG6zA2FWADnwgyBhvLG4hgMtWqMBP2QCnOpzQiwRoYMB9wVQpeESlzJEsWQSW7e9pHCATr1+9EhdmpmNjeSVWFxdVFbiDoh/1emYAVADzhS03mTHXWL3lrLb1PQDacBi635QD7AZQ6FTBMeauzElVHvMo7TVt+9Ov87BAXX82ljrDjYqfz2zUmUkW2/7PFe0FiKiy5ySBsFSdK7nLnm30WyLYnp2fV2U4gD3BJOq1u1/eczKRSRkqR6ovCbj8RdLSVnWoikHWbiiCIcNt8cj9st6obCG5YY5V9Q9VDXxx3QLCsi8MY8e8RIFJX0mDkU70Hbgk8QIZKOtQB/Sy6pYtiwMOWbeqvwvAkfu8cO8Qn9j4UrFyyBpQDzCqiwG/++JwH6tuql131Qf2yy/uxeLrlxrXmWmq4Idjf283VhW00kMXEsiWmBcX5uPa1SsKfJ49fRGvXr1U8M73qJi7e/de7GwvxoWFm/Htb3+sNf+rf/hU1/3erY8EfjD2Wxsvozc0FR9+9HFcv3417t9/GPe//FXMLVyXsAWxCATw6Ni4KvMJchF2vHjxUgb12BezbpS80i9NNp0D8YPvfy9evX6dvX0G496Xv1ECefHyzZibn4sHd+/G/MJcfPNb35JF0ee/+WVMTM0rSOSL6kPAOKzkAaPZV16/ft1UMv5/7L1Xc2X3ke2Z8N4VbKG8I0UjqiXxds+VWnN7Pt5EzMR9mLd5m68wEfM2D9O3u9USjWgkUvQsh6pCwXsc2InfWpn7HIBUh/pRDCKiyCrg4Jy9//tvMtdauRJgHXKYffbrrx/G8vITEcAzM3NxZXpG/TwBd47UX9lWUFIVDg2lYjoJnAoKa7YJzEPg4f7DzPfP/vxZrCx/qzk/MbmgBHNzYyWGxq7Eq6+8IvvZqnRzNRXW77a6JLFbW30ZL5efx8L8nBI87J2uX7sXVxevq78ygKmr6Q4M8GZ/GRMTIyItbHtqEMz7n8UVVd3qfcCWVkXqst+y1qvq14m2eyQWOF//15oQcGkREe/lKivvt4TH2oOSjCgytxOgvLAXNcSjwRiRsykv7wSI2tWMHeBgk1wkRFoka9PT0vuWe8lf7NVW/y6lf0UDdQY0Z0GCVG38rjNpTNBKLLcBq1KrlkhL+2rFBEmR6be0T6bdYaNANnjEs3GF6WJMTkxJFAJxNDk5IQDaNs6+Dp7z3p5tzahkEYAu8rLduxzVtnpxQUiRKKvyijlHZVi/HDb4QhzDewJI8HcAC/Zg4heSWvbYGi/18ko3DVnQ5rkEgUbyhqiGfeHkpKU/BSjxOhJS9ib2VFUIhNtGlEMJSbh7zFvENjzIXjnohPrgQPsrX55m7j9bMZL3F/f44T5JqIlxFKdcu67knveQAEV95Em8vU4gL0SE9ECIuO8jFngCUIhJ+ge0X/AaBDrcB+cv16PqNqneXcVl4ghyyH/XNeZZWPPcBIyJMx5nAzg2pHH7PO+sKimir9Nu0Em9Vfq2Ba054jVQQrWa54yXnEBEXvkc4/eK+HLVTF21f6sIDoH3Z66kdSVAnpUN2Oq9scQuRbhU2wQReS2TKLpuLLr3dnWNspNNcKHaMkDq8eyrSrAAZuZ8EYBcu+y/e9yvXmKx7JHNtbtX8KBihCKCykbbNuiumHEVSZcAg6oux1aMOc4c5NyGHICgxXqYz0RIwNhXxYoq8HN+shbVP1ZiQMfjGrdEviDKmOcW0mR/8xQscv8IlKrHXhHjirWopk/7RceAxJauitS8T/vF2sO5Z8hDz/sBnW86A7KXZ1mvsy/4dw2aN4KcpprO/RLZw8oKkLibM4nnwZlXc48xZWy1hqkMSWFeCS4tOM3oLedtVUtq7tV8TreeEnjW2aW9tdgh7bPd7vGc1csmsj0W5QrQSdKVUKKEKX6/AuoNMrvSmfngilutg7Se1jkrC03vb3yeCMmcv0UAV+WpXpN7s0UPGRsnqeV8oy2o8vhwHqajB/t9Etwa4/C5K0BZji95nxKFOt/RGCaBrgr1rJBrnyFe1xLRZDV3VWO5F7FjnBIHCZBOkpjPFlCq/reOifnD/OdcsZ3qqYQPrA0qh0psWnsiAiPWBF/VW7fGk/iR/ckVba5s07rOaixVcqrViZ2nRMZxbUnAcdUIALWvnVjwwc/sVtXuq2yyxC5AjKsri0xyMo62RjdBLmHHgc879gLHQG1hTeVSnXtnAa7OVY2ylqi4BAVt0thiKI2j3C0K2e0AWTsEQBWn8HmXYyxN1xQf1f+dx5UYrzkNssd1VrNmv3ZZ2ELsptimyKA6f/x/C88Vf+S8411NklP5eywLaQuMLOSwmNh7rvaRJs60aFF0Yc59dRNvzifmgue4Kt1x+Ej3hCJTRPpwrtD5TzleWyCjGDhjBuIo5/h+jRx5ehGK2/Kbp0ROQBXw6NiE+4bKphwrcPchrj3UFVi2JG6fwW3O1+PtGVF7Xp23nUCif789P5qNpJEOtp/XX/7bd2D7S8Tyd8ncTvK2830dsfxl8tfTq3oVt/fxeg9+phQlQzTT/wm0JxtQcaHzZe9V7fv2eGbJW0NcVOxuPMGksYQpJSTNPL/ELiLBUuhS/dVtZe49q1wqmN9a4+kuUK04LqyrXGdgN3WmcL9ck8nJsoanV7rxrCKESwLQmRvU+i0cq86n+nflQBb2WdzH95j3ziW9PkpMYqeTtvuIROS5rxfxjH0/E7FminIRWUX7WVe1vvbo3At4fbULEgEvUtnxq/r+ZsVn9eJV+7MUoIwo1uhW3L2zs60xcVWt21FA3DQtARCjUbih89S5DPcDnql8QT10B20dLbt/z0FIZcaSXJhYo8amLME5f3Z3ac9G+wjcadyGDXxJVdWZI2jPpV9wOvtxjYVZ2E2pP52NjnRusT87L9lXfMme4L08W/nw7y63o9OeSDuOIzuSMF8KN3N1tgl+zw/OzaEYHnEbMc5S8hjiLM5QWnl9+dWfY3Vj1XOAXJJ9qBcclwrgch+QXl1/6J9LFfDU9HBcX7ypQqON9Q3ZbL/y4Cdx5/YdjQuxePVKNXkMPnBszGqgX/fLHxeSQPrvChuFlHXuTxFHn+Liis943+2dnfj000/j4ZdL2m8VU2Av0UHIXiYJtS/39cTYVH/MTtPP9r6qo8ERy7FQ8bVygW637sKZhBzw5Cx2tg/ijx9/Ft98+cixVAcZWTlre7+KuHXzZty/dz+++vrrePToYQwM98U//Orv4sGDe65sP27FxsZavHz5PLZ3NnXGsQbUH7vX/Xs5oxAE7Owex1GLfL4rhoYspJuanFK/5Tu3bytPeba0JFJ4YWGh2UsVl+Y5SPHKw4eP45//x7/E2sqOyP3jI87kJCk7Wn0ZqPX2yb398u234u3/8kvNj0/+9Kd47/0PVRXOEJy2LDQvnMbrqGPrrcrcSwdN+yxrJ4cV33jzyF+4dAx1yp++73XEnrfu3Ix79+4Jx/v888/jk0/+3EEA16WeK7a8f/92LCzMx9XFebkVIjpdWnqqvQv8jLxMmP9pxB8//jS2N7fiF2//Um5erCfW9dfffh3vvPv7WN/c0WVD0iMCcCWw72NorDcGhmgTdxinhy5oGBzti9dffTVef+01iY7B8Pjc/+O//18/8oJ/TYjyA3jNjw/6B/AQ/5pb6O575XxobDJmZ6fi9OQotjbWYn97JU7P9uX1j4KUikQf2gZFAEGc/Lt3rsApET4GPdX/KYkQEk8CgVL2Kbg7OlYQJNW0mjV0q4JPFWW7eyJnZYGEwnqQfjXut1lVmvwerwOYA7xVb4yBAZEEBA+QJLwXh//ujntkumeF7bo4fFZeruieCKgIXrhH7FL5+eraukkG9RHcj+mZKzE2OtooGiGD1tfWlTQTJBB8kczzdyuzDB4a/GwnGBwkAqASGBdwnpWpa1QkHxzE7NxsU82rAB6QIgNwB/omfWXdmyCnM95MwPKhK8lOe87q66TfSysOWXcpcLZqm/HhXl8ur4jIggynHy3vo0QgTwyRhYA0h4cZDPH7J0qi1UM2q4upqj4BjOjtk4IJcH9meiqGAd83t2J7fT0O6HfGddMzTrbPBmkJcPhjHx4DP03ALBWqwZICl6tHnXpkoNjMYLotNjA5rSRX1WS2O+IUFFmjvkcGokhqqj9wG8wwwEzgU0GVAWAUVagcTYqbDHdVgYCTBMit5o3YOziU5fD1G9dFzvHZ9FYUwAiBcXgQL18sq7/k9uZm04eGMaFPhxIGjQ3PLitYBHBC4Je99UBai7tvGYFi2UgKqGsdOaGpvj4JMMkKG6BVYA/WjFQKG2QXEDpgy2wCZq0xVadgITkkuzwIDwBj1jrkgnrWiXjDkvw0IL+3dnZja3tPKrTx8UnZFlPlfM7YHh/Fs2dL8eknn8fW2jPpOgErAOewiz85QXlrogPBCq4DkMus/1u3bujzl54+EyF7uL8a41MLCqDorby/uxxT0zfjjTdfkyrxs0//oNm8ePNBzM7OxaPHT2Pj5aPo6RuNuw9elQXP48dP4os/fxxD4zMxoR7A57HxciUGhoZidMKCF8DClZcvNW5UCTIWjDnJAwQRc+oXb/+d9iHmJEQKBPDZyWFcvXY/pmdn4svPPxdx+tO33pTw5NM/vhfDo9MxPTOjZwEBjDX87PzVmJqYkJiEva4CuN5eK8DZD1dW2EMOs2oKEcNgzMzMqqp+a3s3K6Iipq4AStoGqYidqvj1ZlORspNo5hpr/vPPvoiXL751Ijq1oH1jZ3M5Bgan47XXX9M1FyjBc6rE2zbAp0G19NMnj2JhblY99lbX1uInr74eI2Pj8fTpM+2prSPIKwOuOBHML8yrFw5X9HJlVUmiqubSmt0bela0ZxUFv2vRgiv/GXv+MDdJoNjLUfLyvVJji1zOfrECAPL3RURnX7ZKbhVg9/VpvguYzaqWBtTI/boEKQJdc09rKiDTTcKARBHU3l9McpX90sVQzCRs+8uKTgf0BrTqK3sjpa1pKVVNKtbe136t/3YJDBNoZYtQVx1X9TIgkIEg3suEXxLQqZYVOZbEoIFrE+g8E/rRzsxOx8T4pIhG+v4ClKuSsI/epMNZAejEkzN1T/18bSXLM2R/KhK0BE7cAXuk7ECzIoJ9AXKZL9alLKITBOM9NR/GxnTGQOCR6KuqZmhQoAkksezb6UtOn8WzM/XtpvqLmId+SVQBqe/rMdW92CXb0lfAVQ9K9WNV5yt5u0pfblfb8fqVl2tKsBCQ8btFVrhf8FFWTfbEuCzwR3VGIxji3tkH2GeJOxCkUEHNvOS6cZtgL2C8sOaaGB93NVdOEoM5w3ECuJB7PI8fcJgkknld4B2fAZjENV+uyG1EVx2zrwBMxtwahoQlsmevK4hSsHVp1hXgqjXAqzocUMp+uNaHZmzGVxWnmFywrZ3AmWzz4OdhwqvuSzFtOtG4bURVN5kocxWm458CsHw7FkXx+1hAlxBP81NVVyaHCrTjd9Se4qjVkHiO49gXTEIRpxK7yKo7e6AypwQW5tiKmB8e0j5FjKJ9pbdXZwKJOuuwqnIt3rJ1s2NZV99UlazjQFvd8lWkg4Q1WR1KPMebuFLRMU61UCk7W4FCDWjcjhNrnKo/r6vZjlJUYFGEWrAM2V6PPRCQkS/ANd63M2+QQI1KXSrim555J0k8O0bmnuQKBCDLmUWFQ46RnrV6cJ5qUtb9lii0rlN5TYKyApogCAEkk8BXjpDCPPV/ThceYoGqBGFKKs5MFwrbbrZ7f0pclPOH96j5XEIGPRuj/vqq9eTqQpN5RTpXNTFnkwQEEi85VjNQ68pak4UWNPnMcdzvmNWxsc+xup4UKtU+30Ee1/UpRoSIpTI6W/bovrOyukj6Ii9qzdh+19U7WmflIpPrymRlVRW7HzKf2VQ2p2ORKkFSyMh4SCSQeaKqu9PmUaClqk8sRrHtpnu8moAwwMVzocUIX35+5KO7+gwTyilqy3yJvYR1S5wrwjr3e7tS2La52lXYHcdWnhDF7O2KHcKCqKpQ9t/bc9DxAL0iB0TQaW9Tf1e7WpydpIUgNp84D3RD1Dj+LuJRFW05p7kvviSmlgVp9mnPfVSCmcb62MwW9169rqvyjIcnQr8RztiymLEWWCxbaBPH1UbGxI57Z9b8LOvgqqLpjGDa+3unnW57PYh/EfrfrmpOJtILp+N8sBtUkq9ly5tVvbU2yyKzsepO9Qb7RrnlNOIj3iN7SJ9q7Xl/5chxu4CjtOpNQV+SqAVet9uR2BbWokXyKvfALBylCO0SOElMnCdC05YnQpVq7AEe6z6d4RNTUxLDQPSWUxS5IvuD5gj4Dk4J2X+cdavWPD19Ke51BZ/DReeCNR/JERpyHguMwgeaQ79I4RLBfB+k+J+tAO548/YTvvTIL8awRUy354NmRfPbJdBpvnHpLxcJ4Pb1VtyBsD11Ah2/2X7/Iszr/Cm3Ev9+R55Vb5LxeRGjRVo67nd8UgRrOajoXVLEX3tpCQ9clZ9VuuA5iGjSYaTWrsU2KbCofr65H0goVX/PSt6K4wtPas6nJMu1jtLRoq5VhGyexXyuiOMU5fIa7XmQgylWqfyhGX9y0g7SxrGbYwj+aL1kawQJ32SZy/5Iy7B0Z8l9wi5EbevVJuZMMatyYTnfVdyU7ZNyHDgXiKURD/C5/N/xcokh3TqJ9cR7HRzs+d4rZkQcompeO5GAcalNAPkR2KpEo3ZBYb8mHkSQp4KagUHdJ0U27Gn8jHHb39sTAck9l00/vwuJy1jtbG+rEIPnSc5VRRC131ccUvluiaX5N58H5sn1E1v5/HBxDw4UOJE4vjVh7RizX21FyBvUIxlBWMX8SW7zrPv73SZMRDxEcrY7W15+Fh9/8oc43GtFF7wj1b68zKaCjbhBMTvP+djk7+z8RNy5dZdoR+MxMDAUs9OzqppmXIU3p6BCbUPUEs5V1xZfQdofKs9CHExuSAzgOA9yzuJcSH1Xcx/rPIaU52dLz57FBx9+FPub2ZP3e7a9Dkg4+oZ75Tp39eq8nKR293biypVp4cC8b3v/SGeAFD94CBBzdMejh0vxPuTnoXMKzft0IrhAAp+HsPC7d80bt0wAACAASURBVG7LBe/Z0vMYuzIQP/3ZazE0PBh7e9siwpmviAmOTlqCgo6PTch6n7Hghb0IwndidEJYGLk8c4lx4TlOTk3pjAHTIy559dXXYnZmNo/5FForVuiPr795GL/993+LrU0KzrpE5PvszrvkoG+6D5jE7O7til//49/Hz956S3Prww8/iD988MeMec7j9MgEcFuA+T0EcD6bhrxNIdN3iOKsKPZF5TZ/WdnUsfs3n5mOVRYwdsmi+Wc/+5liuffefy/+8P6HjeOM7jQ/59792/Hg/j1VZF8BM0+3vuWXL+SkR3EWuCfjDHb99MlSfPXFl3Hrzp24fuOG3rNvoD8ePX4Yv3/n3+Pl6k7IwTsLJZIqKLmSxpJq65ND74n0Hn7z9TdjbnbWYlCtza743//X//NHXvAvBQo/sO//+KB/YA/0L93O2PTb5wCJo2MoSmic3orW4Z6awBPcQowKJNLmpHQwKx/pvzuqQKB1iFpsOCYmxkSm0iuToIqggYnEISpCNJVeHLqbG1tOGAFtBwfizm2skodiZXVNvTA5CM6OW+qjCwmA6lX9RY5PRPRyKG9v7SgQA1ji8wH2scqTuq3bdssvOOQmJ9RrVRZ2kFcnJ7GyvKJDDwK4KgKszgdEs6UegSSgVFVhSDGsJPY41dPuAUxSK9IvE7giXEvtWAGmAJnTMyX/BEmqQlOo0hW7+3sK6jhMAdz0GUoo2xVuBl5cCcD3G+Dd0HxTBWNV+Yk2b1kApRWPE3sn9X4fxgjLY6y+zwWyoyRS35XBAQXPvG/13FUAUOrMMw5r3k/hl5JJKoYh9IoMhOwcYl5MTeh7Iq7oc7a+GWfY+0nx2ScSGIIKckdWVCcnqkzi7xUsca0KQAdRN9KfZF/VgIAQBJm8v6qqs8K1bAnLvpCJWISUK39dfaCk9tQBifvXGGBzdY+JHoGEqUQr4hSAheS5p3dAJHDbhtKVu+3KQosAxicgO4ZFAFMBPDoy1oD37qXrObW1tRMvXjyPg+ypUtUKPNPqx+qqANsRinAXQAGg01KU41YgXQL2RZxTtQUxnRW8BJYmwk16NwRVt/sQAUAYEHOFmYix83ONMepEgjv6+doe0sGNSRUUwcdad8zljU0s2Hdjb/cg9vZbsdc6iZn5+bh3/25Mz8wqOZEY7ew8Njc24oMPP4yn334p94GuLietEQCSqO8Javm7AbxSWiMJvXnndVXOk+C4F01L7w25A1FDz056UtPbl0B+fW1N8wTyfWJyQtWnWPwxDuwt9AFGvbixseXKiJwnEj1khQZ9e7k+9iHWOXud+kj3dJt4SYtigjXGgjVPggChxBhD1kBCPl96LlB88fpirK9txFdffyPXgCtTU9rDSNwgdNhDsQXHnnpycir3Bki3s9jf29Gey+cUyEsoh4CHJIZ8fHt7116lXaGkDeC9hCWINdqAhAngLL7N6jnbwK1vbGp8e3pdRcmz3t7EGhGb/AXtpQ2Al2BRAQDY5dEv+fnSk7i6sKDED9Xz4uI1jf+XX34ex8dUaLJHQ2jNqQqaeUvl99b2jsZjZnpaz4l1AVgll4EDesS2CRzvZ1QwuL85wBoCI4hHnh/W/lSE7e+TVJ9oH2YdScUs0NZgIWNSVXiyW5VwBxtUq7+LrBWBm/20Xf1lgLMqOF2dB1nsdShwW3tQkrSqlvVaVhWY1OFJYKVLhBNB778FniofkUjIoD77VoHkrmC2CMnJfdnnWuxSSbBTuTaw5YS601axw9ouBbX63LTfFSCaCUKNWZHUVbHH6wvw4RxGmFEWm1TU37hxSwQma4lznrWLoOHF8oqBhLHRPLdMNtvauFv9gRljzn6dAwOu/CthQwlSuC6SddT5Wn8ALQiJkmyqSjbmBeuYNe+13COAn2phwAzWHx+4tbkVK6ur2idRox8fURW8qWcMgSqyC/IpSQOeC+Qz72+r7i69F8Qd4Ak90OTWgP3Y7m6jsmfMAHLrvOZ84154H+6RvsfqZ6Ze66505d+8P2sKQpHxmL4yrdfq+/Q0O2xpL69KIEhMnidkITEdADLjarcHV2OyxgGf1HddQNvl6sSLNoANSJkigabKM0UBimGaisl2n2nPzexbrzlrYoevWm8CNZKMdD88zgqfCdU3rZT5tVaq8qXI2pqrdjlIMRXVXtWDLME6xWDZI65+t8hing/PWRaE2IEfuAJV4if2A1l049JhUWBdP2PBOgW049mxT7nii2rL9mt5jQSR29uaj4joOH8ZD35W91RuBbJNJo7Ili4S6kxM6DNcxW4CRnuV2nSMxPTUFQnG+OL8VLwri3ELJiE+bDM6aEAT0lv3zZ7rSnLtGeob2yYFRCYqjkpRS1bU1lgamGq7FnD/zE2++OwSSfD+ReZWJTN7Pfslr0eEChjC/ujrAaA0MKvq3Jw/jD/jzjyWfbp6bB5o3sjq8MiWf0U0FinD/J+cutJUUqmi5vTE45m2q0WE1DN2NaBtjPlZuVV05mAWGZnQK4KWtcrry/66xsciW8f3Bei5OiSFi7nP1JwooUadxZ25hNdFVbw6JjSu5T0fAJCNUZb7mdOUw0MTQ6e41BWDJtOZ74yjQO0kYv39Il0N8GrONhXLtvvn82pPqVhYRH1a6tqasmKUtH1O31Der0j+qpCudapYmLVyTFsZ2/TXvmVRq6tksT3k+uVipOpZ9gQTl8wL9suqWOV7/C4AqUFv5wzMV+YtXzp3z1wlw/jUXuSKKIRLJkFN1pg8KFcSz1fvZSaP/byIFQGwdb8iVntE5HANytEyduD9x3LNswZUCTZk+37vL47va1/UulGg4tyY51FVv87tsTk+FzGhOZj2rmX5Wq1pSuTFDRcZUvOdf1cuXLlX7ec1JxqRkCZj0V5tWrgTzS1wSusuCXL9TpHY5VYii133ubagp9p3XOzZWnPCb9fRLxUhe4oS6npZf+1KTNuPn8khAmGJ8y3WkAUltjRvx5DlOuNYU3t1VgIitGf8mbuqMkyHp4r3JEpOdwOPZbp49duS33uPSTLlsZArcvIYlfMSTgv+DF5rFyiEy5z3mufCPHCS8jnPz2yx6zzZe0RVxMICmPhUAJoKxCJm8hE2wiW/R82Gi8h5xbSde2Pz9C+B7f7NDoljIvftWs9LAsbmer/7/eZqOoSYnddQf79IAF9+RRK4uqRO0qLz3+15WedDzW9XNlZOWzbORQQ4XufL+YQ/uxPDafbWHOAStRd2xbepJPQcc+sn/k5cWLhC9XhXzC58inwh+1ln73gLiXy+ts+4dF9IUq+cLcqa2mSfL7oEP9pz1LYBvMUlkmBMitnULqBdIX5h3uW+jVimBD51FvKeihWyutn5Vwr2kuzjKvT6dKWS+xktW+T0YQFMU/Gs+JPn4qpLxqkqt02qWZxF/lqENe5kfGn9JsmsvVoOfM7LTMSfZ+WmHenATgqDksBUrbjoR+z4tsSMxOXCLnt6lTewvmkZwrPAsYfYkLitcEXiohIK8b3KCQtvFSZwdiZRG+/BfkJc47PQOSjfL7EceRTvR17jfcPuDZCq7C8IbFXgkKSosE3l3Wom67YDjYW8n0U5anFekW9xb9wj1851bm+txyd//ihWltZE+kpQ0Oc/4GBaC9krlpD9rHUW03Nj8er9nwjvAA+Zm52Pa9duyI64hHqIdvlsibOq3UXea53Vbtvj++S5aL2khbba99Ae4uREuMTG+pqKN4jFwHQ4Zz777M/x8KtnDXZZjl9FooKfDE/0xdzMjFybEOkzBtz38xdLshKfnpmOhfl5F04pPzceXQVAjBt7eW/PYDx98iL+9d//PQ62jjSXTWCmzTngaolKsnVbuZewr/SP9sbijSn1/aWntWML9iLOKOcMVBq3Dk9jeLA3pmkjND4ZY6Pj6RJF1TR/aEPg9jfg71vbW+qLTF68ubUVr7/2pshPnjNrihhIIvu+AbVp+9ff/jYOdk3agscWNmIS121IOHMYQ+bu+JWR+M1vfh2vPHig6tj3338vPvr4U//+sUvCJVbNs6kEld7PjX0XhiP9QTX9ztYKueX4xGn6D1/c/5kv1SINYVXtz20nFPaEHhWUeP0cxRtvvBFzc3PxwQcfxkcffdwcZz5L3VLyH/6nt+PGjevRP4CwYFAW5Ux2iO6tjXXl7sw1OSj19IsH+eiDD2JkbCxef+MNtwHq74unz5bivfffiaXnaxan9YAJu1JeX9kXmCr13v5uYffXrl6Tm9/V+QXhEhLuJLbw3/+3Hwng74sRfojf+5EA/iE+1e+5p8Ub/3hOIDI4hBq/T8B/d5dVa6vZp9UVVwDDkHBs4Bx+W7IXUj/R6FKVFgAVJMQ33z5qkkgOXCwYHbDZvpBAg34PgKsFGt25e1t2ypAM9ARQ5QwEHz145+nBW4mZATmqx+iLwKanQEkgZX9cmZrUoV2AyebmlpVzg5B12TsvgbXePve3dFBrFbHs5jpsP62ezCaIdahWYJlVT7WLEzBWX0r3LTAwVmrIUnHars6EkOybsXY7OYm19Y0YGxsxoJXPqpJa0axpyVtJegHt9DCqagUFyFmpqt+pKuRGfZ3VBQngHh2bQDmWKvEgzk6PoqcXWxdADNSNADYAm/SkwILQld6A7oOD2NX0RXdfkpMQwKocNdGhpL63W1VdqlihcpUk5PQkBrELxuqmuyc2N7fj228fi/wvhTWKZQ2dVKM9OpwQIlBtKZX1KYCNVZZdgFX0v0uLR0QCIq2zl4oOxKxeUkVsVkQ4GUnwsvpDpyVaAdYFAJc1EYEhhymBONe4d3AUh8dnsimtpOL0+FjzCCID4AZw58oM/X5HohebzbHxpmeOKqtSlU/SoLnROlIlggEEB+MEAHw2oI+qfFpY7Rhk4H4JUvm3SHtVufeoF5iCG+a1qj+wEARgMKhF0qMgQpX8TtgUZ1F920MlAQIF+vWZYJuYGhd5SJ9AQAcINAI8q9WP4+iwpb67BlFPReIfHlJF34ru3v6Yv3o17j14JRauXk3V66n6byEGoBL2vd+9GyfHm9nVBaCFxIHqDIJ1qg0Igp08tesde2J28UHcvXen6ZXnrjBVKWCwQ4BfglNOFt1jrxvlblMVk9UymawUsFjJSgG9jJB7K9kWk2spoE5QapJtvF5iBgFxJod5T/ZLSBcBK1SPJIlmQoG+h7YBrAoOW7Yb+GQOkaypqkPXQK+53VhfXwts6Qm8VSVA1Xg//VfuKMGwZZT7DdrG0paC3Lt76TQ7joO+BDWUdKS9HfemCqOsOrYtE3eToHLaG1spmj1R6R8mN4jDePrkaay/fCGV4uiIqzwByenHvpFWT8PD47G4eNXk/f5+PH26FHt77As9MXFlVkmRekBD4A+PxN7BgfYviTuyAqwSVPeI61KFNaSjEmURgbv6bNlOcw19fRIvlZtD9VWqCmELgNyztsga+rxTnddZHSogW8IWKino+8456p40qoxXdYZ7wLl6NStqMwFlnpTdsACVDvtP7QHp4MCjsRW/V0F3r/da9n7ZA59g5eWKVREQIn2ODdBnP0Cd552K/VovaRlnWzf3p2Oel/Vj9egs8EnEe54lBUw6AbVDgoi6rLRh7kPe8myx2pqavBJXF6/F/PxVjRWJYj07RC08f56fK9QgwCZFmvL2tlYDLGi5B+uJyU4skFnrJOXsrWV1DgFbohx+F5CzKtJ0LqXlc/W/FQibAjbZP5rNF0lEtT+CkdGRoRgfG4nNTHS5NxI4ARg7OzqH+bfGHYt+AScmltmvESQsLizGUQvVtcVw9KvSPtXXr/dA/WuCy+uTPblESiTdnDkQ4VwPAiN6kwsEkABiSAARYh0AIsQkrHPOMsVDxHLqO+m9kaSe1/K8WZecW2MTo/o/86F6M1dM0Y6bDAhpb3NbxrY4Im1uTWZpV26cMdjfGoC1Q2V9+X1Zt66iNNTrs93jobgyq3jZR6vapcA695C1WKP+SPiSp4iuOUlnxqBsqyuZV+zW0YCqqm74uatt6U/m40hVWkmCnhzheuC+jMwjXgQZgLBI1nfplsN9AMKryoM9aX9P9yfrXew/JaoiHjDgZntwC/k404kV3P/UwAoxwmHrQAQE9yNBUAKvrDH2NHrCE5cDIlC5UL/H/6k0EaGcbiNGj9q9l9VqohuR04HudWiANg8mEetLJB/nf1oHF5HnSkKcFjzXq6pScazILldd6+zqw2baz9iEhM/Sqibl/pi7xEzVX6z2Jq6twF0DoV6DVbmrNZAtU2oOtY78jPgcRE7sLQKaJnH7mGmeDWvA7i8WW1SLAKvq7ZZiwq9NOjRVg7nPF0DN69TfXOvGTh581Tx1vGDLcIOAnSSXXyuRp6p3Pb/VI70XG1fPHRYd846fWczo6tT6LN5X7gxZlVv9KE1eu1K23B1U1ZlnkmKjrABV79wUS4pgSIFr9bS3cNXXXuIpVyvbPUcVWohK0rZY4LMEiG6JwrB0WoYy/gJxU4jieVOVL449RdjquZuU5f1cQef3boSVAp33tEYrTmQ/JE/BnlJr4rClfZs1I5chCYx9TR4Hx8nVcqWIEmYAwiH1pE9xDn/XOQTAnHti9eU1Uep5IEFTEntFaHPdPKvqdSlBhMhnKqQdm2FjyWdyDez5rI3KJy0W9bgxZnYxQeTjqtJaY86nTdTgisHzhVTmvKk4uuapW8UAEtvZys/0cjuKtlNDgeq1v2pOyxbXXxd5wob1urC/FBumbTfJkqqU8rnQbonRvG9zTb7Py/uV5lkSXM6zTNCa+Cp75MoVLXbJg87VvyIMhFJkFb2dXLRPZQ7nmCvFc40VsHMJYRZpwc1Yqr0PsdyxxXslvOL8KXzDwDiCAJNRjL+EOemsxnxWf8+s9h0YHLYduQTL5A84OLk3u2MKquC8V5ZPZFUAd1KoGuIu5yT66qgAvvig/lL1b7uiu/P1PtLbn2Sys/NZXXxuFU9c/K2LV6C9J/OnEhlcvsZ27nNRfNDcXqnQL/2iag+rN2mdVpfsxztFJ8awPD/dC9txuUXNbQv0Jk5KYZnsi1MAyiW0XSvsglZrV0UaEvG412atBeeKXu+FAfBzjUfmDSICs8Ch1mbbcSErNDvWdhHBPPqqTu/g5h17cHZlbNSs93y+5SYkrEitXrI/b4ewsGJJ7l17H2R5euvWI5E9rpz9Mk/oMVlNKwydr+S5WQ1c57IIyLR157rYCxXLEadVq5HcV2pPYj0iDtW9quUFdu7uH45NLu/N3stXuQGponTALQV4f/ZKzmXiPIRS1S7B+Y0dONpOHo6HRG5DFFumq7ioRK681iLXQeNG7FenCI8sLITohZCDUCwLbJ4b4m/OdPdZdq9hC5jcDo9/V/7nPMCiuSrg4T2IA8s9oOYVeyZ5Fu/hlgUmkfnDvfC55C+MATEgPycvKvcU/k3e5hw6YunZ4/jks0/j7OgkegY5E5lTzGVyWuIWmz8ACY2PD4m8Yv8CV6bg4vq1m3LGYQ/jDIe0X5i/qrW0tb2Z4vAexXqKfwJ3Stt3kx8dQKrruVn4oPwt3Ui0Xs8Q39Mr16Qn845n++jxo3j+xEUGxQKrWnu0T1jMNH1dJ8HLJyX2J0bhParKmB7Ma+v0LR4SWcj+7HYuXgdVrew4eThePF+Nf/3Xf4+9Tfb+OjP98ZUziexUPu7vA6cJyxnsjsFRhJPMN2NicouQ8ARhRleMU1w1QgHFXMzPzattQIkCiAdYwwiZEZtUrEoxz8rKS+XLuG4xhq++8mrMzM52iMh85n3658/in//1d3HSAo/rlhVxEb/aYnuMI58fG1PiPu48uBH/9Vd/r2ICnuXvfvdOfPHZN8KiT4/PbAcO0Sscmv7QF90mfHZ2WYACMc5alouLxSmdBLAJ9AuPU/c5PjUcb7z+RkyMTxl7PTvXvSIA2N21KITPefPN1+LGjZvx7bffan7cvn1LToVffPFlk+PUfnbv/q14+5e/kGumcUW7hhJXsHZWV15q3jEvFM9396oADwtscrc3f/qWih3AfpdXluPd996Jp89e6JkaT7djpCdBxMBQjwj9mSszMTM9G4tXr0owzvlA4Ql/iAH5///zf/+/P/KCl4OHH+i/f3zQP9AHe/m2bt/7byKAqfgcwgt+Z1MkCwf00tOlmLoypUOqerSx+ZJwrqyui0SiOoeDj8pVKucAIh9+i52q7cE4+CFllfynFS4bGqA/SYcqDc7OtOEB7rJBrq9vmpjFamNvXyAoJLIAOgX0VBfTR8N2J2zQ1X+NShcq6hq1PAC4AAn3O1Kf2uzjyiSXuo/tVZYwVuxUxYmIhqzCraS2wEkRI6oOAYhr98UTfZZVMo2iTBWkbbBTydbpiYI5WRNnz8Ll5RWBuPRHbJTHqWKWajGTTquyCrQ5je4knAxWEIzayqTAGAPYPggJVCr5V7Cr6y212Em0DqiqAvyY0DhifytgH7Bv0D07TGRAyJ3H6flJHJ9hgXWiStOhfip9XXWnw9eNe1VFxXUwz4qQVOXJeZf6Rj9/9kIBtn5PYFhWCIXvlSRhQPZs5+odHOfuVyDaPivyDESg2kSV7wSIwMNBpu12OgFe9cTJ6l0RwR19ekr1yXgCzhdZwzUiVPi7n70l8Pe9P/wpdnYPoqunPwaHh3R/JPQ8W1U9iwAeiN4BK6/dr3cgDlv0/dsRdQaIOTI+FsPqFU3VPbbnVIj6d6qnIlGJnjv9KquaO5WsVV1UQUfNV5GzLVfEnx6fSqVJkM0YGdSn6j0V5epdTaU9wYyTSMbBDgGjSnDcR6g3Dg5bsbqKwm87NtbXY29rqwl4ZO04MhwDw0OqTu7rH4obsrlZjJHR8egfGIqjE3rDnoTi1bOT+PSPn8RHH3wkOxKIX6r/z09bPO04Pdm1iIIGMMzYbvoPGfgnilm48SDuP7inCjYRTtkjzcCzq1ebisVUJpvQ0btpjprELNWghQdKIEuxnNZYVR0qwlFKVhP01dNEYHkCugIqsbwj0UkA2kkxieChKnSdBLYBslJNN3a7aYXqaiwrt0lYEG5Q/Xt+dhTjowMKED/95M+xu0X/cksW6a/y2pu/VPDpz7C6WECTAB9Uge77VZlBAbWuCs1el2kJalursk93UIxKUNZXShxM0hSgwj2QlJJQktw8f/48ttbWY3FxQUTqFjbnyWKy3zvxcrUKiSQiocPWTlarsL6oDEZla8LOCtI+nVFKXEg0RU4cSrTAPstzl1IbBaWAOIOUkL2oK6UA7+kRaMoN0Rpgd8+VaIw1c59knf2OHqo8X/o9M+/5AlzFqofKfZ5L9e+zAwV94FwNbBJ5UK/lmtTHrenlW20RSDhdAShgGXFVhyWj16kJWZ0zeXa5GsdVQ2VTX1V0pbZWopZVrRJ9oPZOt4OqniyQoZ5JAZqZjbk/OZafkFJUjZ5jD25CM9FPq8Yzy+SsUdaRa5D7ZbxUyTgxKWcPkg7mKdX2XB+klBOubgEGrsI6Vt9dAE31KdU5ZOASFXtTMXNEkl9ARUvz3Pa1tsat5wDQ4x7lAJ8md2s9GziZ1DOCMFV7ASxg5SSwrf6ojl18lgFGSDndbcKVzwIAYu5CYDOvZmasDGcecZ4ypxgV2df1DcTu9q7uDbGQgOcUCBDjADjgbFIAsOyl0xqM13EeMV+ZC1VdzTXIIk72vSMah/WNNe0fqhgQcWN1e4FiriIF/PX55X6IPXJE4DzCJYD3axMtJvaVRyYQbbwjSf8SF3T07b1MDFRMVO0seO5VgdWAl2ld25mQVM85/X5V+fjDmyoo7f0NWJ7WfAIjM9ZJER9zt8BXx7jew4pEKFK5yKsilkWWqK8uPXf9fy6G81WgRcadFZOI9D+iv9aGxox9ny+eAfOQ/RHwgAoD1oavCSGW20eUhakqbauip7dPZznPQYAMc1EWbq6i4DlyL021T9pgI9LimVZ/Nk6LqmotoQcj4Moa9iCPH9c5Nj6u+GBf8beJaFnn0o843QsglXk/7lcET55vvAffK7cNxoT3Yt1wPd6ThzWXRZLl+5kESOGCyAxfj6tVDHxWlR3nbCPWo09djytrXNFAfAw57hYxjmG7GuANIr6EIIApvKeqNgcGMq5kzzMIxTUxfvy+5mPOw5rLRaDV2c86d+Wr3YUKQOd1qnBNILsINBNPBujLLtb7v8m2InstZDOhKEvY7MGrs69j/jN+Eo7WfMrq0wIUmYu+BttLq+93VnxyTgj87CSAMy7SXi2hq4V/lScq/kgAjLlUBG61QtAa0dnmymAecY2rc9S2W1HFasyHAuJcsXWk+EquGWXnniQbv+9KXBN4yhuyz7tiwqyoFIGZLgUm7FwZbLLc/TJV6ZFAOIAhsRvva2ccV4TybNi/3Xe8Wqd4jmjep4OVY0XPZwPriLTKktoiGeZeEa1ViWQBkatzar+yrSjOS9XChutw3uU8CHcCi88qFrOYw6IDkT493cpReH6cPRYDdScxzLoxgTY8Sj9IizBckZ2iMO25FuSJyJDLkAkL52BtIWbtA0VmWWzdrRYIlbdc/r/3j0768RKBW/t1njtNDneZCE4BXb0/66zGss6lPEJyzzLO4IrnFHhmDl9nkYh7SI4TxLfEFw69i9CrHtMl5FVFfNP+yTmuztp0I2GsSxzA6pHYN8njui/bPrvi14Ijzwf3i3arFvGzKViTVbgcAgC4va7JO4j7OTN4L+IBYwChnw/0u5VN2f3rGXhRJsD/nyCAPeDNL7cfpd+xHGQ6BS71zEuoVRXITY5ygShuo/OX50nFI/V9nyOXviom6CCeO1/xfe/Z/nm2qUgSuAjsusf29Tsu8r7v2L3iAuYOuVvqrJqrqCs1UeF8Te4kneKKxrbZn1QCY+JzxSbVl1qPzaKntjglnYQqd0vr/zq/ag9rRPRltcv5kHFjzTH2DJGj4DRZtVwOL44R0lHJ7JArY/NcAzPiuixC8vlTY15uShozDUg5w7hqtWKoEn+UiEpVOOPztgAAIABJREFU1dEm1eXaVta4EuWlq1m2C+GdVbyR1+mzyuJ0tQ1Sr1eTtzwDr2O7ksl1KStmbUdt4hAhts5kHD3U/qJla+d0hiLO0bPIPKBimsLwdLblGa54/Twk6GGdkiORByAQlTgw3Rk4Ey14M5krsey5q2rLgpr3gMzhOTsPxHbbIkMEyOw5JWKUaB0mljwPkSEik4zhfHbYYQocob3Pe+Yylm3XH1sTc86U2wDxaUIw2rOa+E1tQQaUJ21trcXvfv/beLmyEmMTdl+snt0QwOoe2NUdCzMLMTsDEYirZCuuLV6PK1dmdN1yLhrEYcdjQ+GKbJ6JTTn3OSvVlsDxJGc718rrJAxrHUpIzFgVEc79Ecd6rrqS3Pbe52rZ9eTJ4/j6m0dxsE3hQsTs4qT6D/Pc7EjmNg/ltGRHIObViT4Xkc7a+lp89c2X+v61xWuKu+3K5hZ8/GFRDA4Mx+b6dvz+nfdi5RnFExr95r88F+cz3rsZc0jF3kGEa11x1gWGS6xE8ZMFSgP93cLsEdiTa1+ZuhKTtGvK9kacHe5L7Kr6Zp6koA1bYmIvFT+0yE/3NCZ87+6du8rr9fvsh11d8eVXX4sAPt4/je6+7jhrudK+zg3tF5DTR46bucifvf3TePvtXyg3Xls3Af7wq6fRO9RlaFiVwhVrZauIPCvbJDivtXBSe1lV/1ZP+2xzMX91XsJy5gDkPCTs7u5+LF5biF//6tcxMz2j2Al86eHDh/Hee+82BDDDTv7/93//XzQe33zjFmqbmxviOXy2ei5TkPbLt3+mquaREbexQchijIKzuU9t1FBv0VPZAhef3UtLS/HkyaO4efO2WgwKCzo7iY8++jA+/fOn0mgdtthffZZD+NN26tq1mzE7uyAxPrgE16ZWkC9fxvKL5Vhb3UgS+CA213d/5AW/G0H8IL/z44P+QT7W797UvVf+6ZyNBzBzsL8vnj2ngb2T69WXS3Htxh1V7Vj17Goikoa1tY04PjoROQzgPjE5rj5zBIJUbZE8AR4BUHEgqTpldkYg6P7egXti0heJACT7mrhy1PZuDogArwzclrVhgeM+hE08qg9VBo5lqyyrqQ5FvfOhaiRg9ZMJuVNtjpWIWXXoQ8Gq+EpAIUsKlE8bE4IKVFiqMnFQ2wngVLJfFrL17067Zio4CIb42ebGpu4fO0zO8FLl8jPGn2t2RVG/ngXgd4uen6pwdU86grT5BavGIM8JdBhX91NztbNBX1s7qzJFllFO1p8/e6bKavqTYl97fXHRPVaObTeGsosktle9M/qib6BXqiuBJlQW9fXHANfH9VOdk3TA6vqqElSIxG2IHdnkntkK9PQstre2FeABTpqkBrhzBZtJeFN0nO6AFWVkfUJim+rpzoSP31P1QoISVRWlZFxVwIAWBp+sgnRSwFy2zY0V0hIHnJ7F4JADSYJkgrRf/OLnUlY/WXoRZ11cK9XRttIBxG2qH9LuSPeGQpCKUXqdHJ2KVCAA0XMdHAys2kiuRBShDBzwvBJAkPNQcygrPyweyIqqjt5Bl0GTAriqAqKIUcaL9yY+lIIfMO2I+0cwYSCZhEGEvZIMjyc2iwATWIYTBG6srcXG2oYrRVOlaFmFLZ9u3boZd+7cVRB7Tr/WHqrYbGHdR/Vdd8Sjhw/j/T98GEetg+gDrwNUkn3VSRwdkvjYsoyAlDlzgEXaIeD3ecwt3oxbt28qKRIR21jeuAq/hB6VUBWgrHWgqlXWjiPki2CQ14qT1QoUyyKn3ReoEySo17crPFyZ6b3BFU4F3lht7D3ZlTHdrqXtlBsiAEglONcAsfTll9/E7uaKrre75zzuP7gb4+Oj8emnFwlg7u2V134ed+/cMQiU4hQ+j7XJWuth78oK9HaWUMpVEyGey6Wo9ngYyPDakNuBrrkqbDJQTzs69nsIXfY3+n6PQsp1WRRS1u6cI6wdESH0P5VlqSvqVAHeMxiL166JALaC2OKjm7duyi6J/YPXAgoQvOKm4EDfFpwGVJ3E6XnIVrFf/8YaHLU0BMyTJ0+110JQF0gosm/IxAwED7asSpgPWzrTWO98ntZmV8jRQM+0F3WmbcNVPSRFOKKXc1vHpoq4QIUCAIuwMdjnau7qm+ex91xlTynlsquz3HfQamvEED4j63zl+souTYBU2rCJaBa4S+Wwe40XWE4yPjxssogxx/mDZ2TQ3uBUATGqHOruibHxUd0vSnREJwAS7r+7K3ET1t48O+IKCMeh4VGN/9TUtMad51vV1axv1rxtdd2nCfLWxI6JeYFpcjZw5SPkugRgSuhta1XkBddbpJmqX4ZwYEgRw9mpHA1QkIs8yL2ZsVSlLKKC01P12mYd7u/RtgDb9S4lzLh3iBA6dQU2ZxhjgF0oZwpV6KhzNX7d3SKHqW5kP1W8wfinwpwnLOIJ6/X1DVVHIyqanBy3u0LaewLwqi84IEc+e/5e/Y7ZEyXc6euNsVEso1GTe18sQklAVgooBgc5v+xK4coEKhDSjjyBhZqnXGONayf5U/thA3qmnanjjiQEKhkXqFfV5mlHm7bLarcB6JlW0LUPG2BPN4VK3DNm6wSruS/tx1nhW3s416C1Lfca7xEGRg0CVRVGERoCUtONpCpQtF8nyH54hPWyn/khbgRcH2Tw7l6z95QNLXuMrGPVf9POOfT8Yl95ubzieUGP6yJ8VL2b45ZEE89cwhSEZIctzXPEebY6NenknrtUeHA/x7oWAEP2QdT6mvuQqbIcJh4H7EpbZyzQVVlrxwKdV2dnmmec4aoizP6mJdYTIXZ0qPlFpbIqS1XJ7P5vjC1WcW6rQh93izTph6pe1EnoeX+ufq8+V1TpIKtA76El5mpAdFXl2Hob0KqslPW5KUhClFEVPIWEsS+5isVzqQBZxURJ0rI3s+ZV7UsFc5Kv9ewLXEOJz+ZfTkIl1ilL8XpPxdnZM9bzy5bDRWKy7uTIUq1fMu4oUqcIaBHiEjQyVlWBa+FliV8rtrCozC44RNHcmyqPJYY1iGm3DAtiBfimQIG5UffPs1XsqEpBjxHAnPrmJsFR/VNNQiQpnC0ObGlsMWm5FBF38T62rTWQakcaj0vtMcznnV3EqRaukK8xj3lmrCWfPb7HujYJ/NKByftbOjloj3a8X0C4K1oyVktBBLEKeUFZeRahYyDV52+1YVHbnCHHpqwpg9puh0K8wDnEnjs2OiKAt2yeC2jxerP4RmOReznv1ynmYjzc497VRhLHqhLIlfkS+WZ1dMWyNWb8rqo8EfEl6aJqohQR8MxUFaxcsU8tNioWRYTtCmTbXfNF/IP4ibEQIZNERO3TnHlFxNcz0bOuFh3DnOOuuvkPSboSFn0PJiMANysobWWdUWwCxY6UqvIpScfsB9wIkDoA8vp9iZoynu0UbJRwQYK77DUK4WTHBX8aBFORfX4GzuUZjyLiAB3q3/RSLJGEnz2CIscDTZWm+iYjirPIzKKgrEYnrh1MQQ+iGuJdkXHkh4i8LJTkNskBiPlNvJqwL9E7c4NYiBjA/czbFatFAFfs2a585Za9v/x1XxfJ/Ob98pcd2rZfczkfK8BcjzRJfYsf80lffPtGjNi+to5Gsvk7nfnw993DXyKBJZ+/9HZN7NPMOV9nVUIqZ0u3Au2PchTLnrT6fr6hHEU8j5R7q7WVnVoKk6ixcZzlG/fzzNhElcbtqv8m9kpspP6tPrlp7V6kf3P+KE+g2tXnRhF19XOJeMDi0q2kHaM5l9ZZVG02sp1WWVuz7pUXI+/P6cM9lgWx9orq8Z7uWbKBTbLO4h4TnhbqWRzFWpR4LnMinq/O2owDcUghHlCRRbqiVWsvkYDppHJyhOtdj3DNclMSFqd7PY3TcxPWsm0mB869mf1Ve3+rpdgKApj7hPRVji9y1HbRnXGzcB3IQKx0cVjRerS9tcVjPr/Kbpd4ruyVixjj98FayRW4NmItXVcKq6v3r6sK3SaJqlRe8/zFc51VPB9iMsZVz7u3V7Ff5Vp6VOn0Y0cXi5bVSiUxRguBPffrDFHBi9wALdiyy0v2jlcugZPGuXDF8RFspU/iDx++G++8/2509+JcJoShITLjrCvmrszEtcU7sX/QUjXu9Ws3YmHhqiqBnUfbFcNiUeOoFuwax1FxAOOTcSCYF4Ql98jYsceTs1mk6HNRMUe57wk3OzbhTm/l01O1uvrwow9j6eFKDI73xZ3bN+Pe3XsxPz+vMVGbsmPbNTv3znFSW7IRu/KcHMXSs6X45tuvFfvKyW162vdwfJQEK/PkMNZW1uJPn34ay0+20ha7MadIYaLd4qZmR2J+bjaGR8A2hCDYyYGqahzD0m6a54LTH3E8e7sLxBDmOxZnwFiXrF/FMXl+13lJ3ioXiYwJibMgtMFleM9bt2/p2astR1d3fPHVV/Hb370TR/vOS8+OvMYbHKw5EnK/6OuOX/36H+L1119XH2Jy8HffeTc++ehL3Ytjc1uE1xZfx0rNR+3Bqj5hP46YmhqNmStzIkgfP16Kve19zQuwpZ//4hexMO+2ZeTyX3z5eTx+8lD50y9+/st4cO8Vrf/nz5/Fe++9H48ePU7Rpp8Dc+8nr70aN2/elC021b/Lyy+zsrdNzpPz3bl7Ixbm5zRXwLpsEmgMhX3lxfPnEqbYFTWfR9Aqbic+/vhj4RlvvfWWxIjErQ8ffhvvf/Ce2ghVFTBY4dWF+Vi8ej3m5q7G0PCYKqE31jc0d5eePZfIfWdzV/FvfSX0/Ncd8z++6m96BP7aaO5v+iZ/vPiImfmfnwPYTk4AxvbEi+VlHZCAmi+Wnsb0LFU6V0wApwoQIJYNjCSdakgCE0ArNh02bsAmJeN9ferFsLX+QvbBizeua9Pk8GTbK4tTK8GdqMnGLWvI2j1NHGiVytFEgy1NCXB7sgehguWmF4h3f1X7KpFydW/F5VWRd5JBmOLuDqWqkx9X+dpCyEEkZLn7ZpkUkl0rCVXmmPUeDpLa1cAcgpUQ8yMCK+xx6fmHymdgAEvU/Tg9PYjevlElaQq4jwlCSOYGowewfGhQQDIV0Sh1TujRlopKVc+dn6timkOYTXx9fV33VT1ElSycn6v6DtBiZnY6Xq6uxdOlZ67U29203erkdFy/thg3blxTwAKpQVAK8M17EBCor+aV8RgaGXRgRhICqZC2MqqAA1zq6YmXa6uq/gLoX1nGxsIKRBLSg5bJZQH9VGsdUPlZIJT7keq16pulgmJZtPFaCOCzUlBnwCHCUkCaq6Dr0K8EpiqIRAyqvYLHxGpGq0U5jEsRpblXtsD0bxylb+X1mKLnR++AKlKpkCLRAYiVoj4tIQki93b3RYQPiMjgIC+wsMPKsSzUerrjqJTzqRBlLGy36x2rAXaqOljgne+hkyi2YtJjVwGvlbNpO5h9e1UJCiGghIhKEaqVDuPbbx/Fy5WXBt1Ujeief/TvVV9O2SudCwiCVM96LFvUQbSnzTHJA2BSCLBkofXE3t5hLD17EWMjQ3F1blpA8NdffxVPHj+KLpH8BNYkFlQAH8cxhCC9gLsMYrJm+LcTZKqnsdozaC1AMkE87tUVoA4qGYuyHbKQggDcgFj15ywSt6pwa023gaR8DgmaCsjJqqxKNCuR5nfLEpGffV+1JWQ5r9P+kvO6gmeugbmMMpe5RPUUASQqXiecXXFtcVb74bffPoyD/e2mIqO7eyCu37oTV69ezUpfVyupsqGpOOrRgrICv8CyDglkJnFSu8pGx6Swk/CTOJSlqMmMchmwbbSBuaaHNCrbU8iKlkEt7eHs6SY3qCofHMSuydaqAnVEyPisGJ+YlZCA6lGu5eXLVT3Ha9cXtcdwHiHMQDzDnrexjhW2k372TPZELp15CLhNRenTp880V6lI5ucGL861Fxm0bWmPGx9zAsi6L4AOIgcRU9kSc/axp6MA5v+QnDx3rgsAlwTR88Bgtxwpmh7bhzoLSVT5GdXFjF8n+Wt7Rc8RJTMCtruC84v7Z+9nnktMlL1+BK5kTynely/ZNSXBa9cLk/b8vs6N7G9koQ8VcPSYozWE5w7zDlFR9U01qWZCjeekpDbtY7VuVEVj8QAxAucuz4/PmZ6Zibm5hZibX4iJiSkLjXKMeC89Awlu6L+Lmt3gdlUp8nrbY1GNddjYW9LrV2s9KxNl7Y2TQ9Ory3bM/P7o+Lj2VcRUBunOYo/qWQER7OMmzQEITOqcqQcwhB3Xur62KqEM7QkMSNqylkSMe5bl+PaO58Qsvd+Hm56wzEPslrCYdeXvsaoNJEQ6PNDnI4CjjQXjys94xhJ+0SaAsQSQB6zHXk09vEzOCUg7AZig6hxSDGvnc80PXWOSacwJVQBliw4qhIdHhw3nVsUTxE1WS+qZJuHOwLmq0K4qAr2TcCuQ0+Rr9UEz+CkiOGM3zeUsErKd7sXzuvqp5uU0Qhon9G1wqcjd2scESSfQWudlAfnef+qabI+ouDEtpAHsiHfL6aTmmxXttMWgP3L24ySmFADqysG6fmy5eKbq+alqVle4lKUq18I4EoOpepYe5Kj6k2yt6laeV/U0r/nOnOfvfJZIZirj06mA9crPNJdVwTooIIC5ur29lX1JqX6lsnzctvgifw8tvOvt8R4pMsdxarkHsK4lbAKkybkka8GmH3hXtmHwc/SZ5lYEdfayJ/P8C6Dk76yVpqUF9qdqE2PnheoRqn0vBUW2aXO8VeNYjh3KUfKsB3zllySGSQBd8z178/J3Ve3IncUiEucMBsRrnrrSzlaJ9IjXfdGKBAJFFvgpI8h4vxEsCDSvvr0Gm7Q+G2Ks3FeSvshnr8qcXnrFuv1Cs+c3Y+rK/bI29fVCAjs27CSfvX9hEe7KaOJI5rfWU1aBilBoeqmaymH8FT8nWa1KVp3nvh4JXCSiICC3aJY57O9lxb0qq9o9BZlb7VYq1ZPR1Q9UK4j0lMsEuU+6d6SFPnkSvd4YQ4k3q7LURsrNuivym2tHDMCcLceKatfBPsO8dA6Wtp4pjBWZ0EGIutWHYwK/1jEkQhz1ok+BIGOsa5MbgAlB9m5EnnaucH/66rXouNAWnCU2ZV1Xb1011qAtS4GZ52eNgMG20ogoTRYqN8i8gGdpcavntp5h06LBlTu1Bps2OmoV4znoSlI7uvCcy3mAMUHwLcIjyRjNuTNX0+u1SQrwXtpzm0roElE6h2c8ZdGtdj752YWD5nW0STcTqLWv+v9tp4k8PSwQLovaPFPqc7LYvSGCm3pWB7zNl8+JdlXq9xLAHRa12heyQto23u43XGu+KvU79yTtDSLoGGMLnMjh7VrkNclFuNrQa833kTakIpBoy2T8g7klsqavT/OD21Huy/mUjjFyexgYFNhOrmOA3LGurexN+rOn097LLSLIxVN4nHhMm5fttD7+awngNtDdydE2+2PH2Os5ZDWZcy/vnRfnQOYiOV6OByqaaD/TihPqO52kgl9duc6l36mJ8R1C+eLr3DKp/bk1b9vz1xV4nB2OwROjylhSmAPVumlZXPfenDdp1078WQI1Pq0hQVMspyrh7K2q2BayVZXdrlBlT9CZnHNM/YCVR1jAe3lsL8RXSbQ7JjF51+SrCFQ71jkfYMvqc7sFCcNqCx+03vOrztcinyXsSzFePSdXz1tUV2tcZ7QEPF43zTPVevC+S5zCmaeCCUQN5IBDw8oFGXNep3y8uR6Tg8RB2usPwNZyv8vXWGREG62L1t0Wg7hisay2WX+Oi9tjxnW7fVer6Xlc1dqImIghZcmfORhjWOLOOqt4johrcSsphxfNn8RHiQM5Zxi3lbXV2NzY0BznPFeRSM4B/s9XFYaA1eFOw9hAFlNZadEtzkSI+iBk7XQmoT24HYJbqhPD7iDe5yz8qnO19j6ur0S7fG7ljxXH0UqEe1cV8mliSecnsbL6PD746J1YerYcPVhA9zK3QYBc6Tk9ORtDQxMSB9NKCIti7tXuUY47NW8lJOD6fXZwHrulge2ouU6wO762d7aFefKH+yB/t7Ok2wha4JXt2RSngEu25zUC4g8/+jj2Dvbizddf1/MoIXjFASKSqzI+e/uydowxE6tZ0LC5tRFLS0/l7DM3N6/zWS4c2UpibXVFDnxrG5uxtcJ5jL1zlypghycGRYiTm+IWh4PZzPSUhO8WKXGWu19sYQ0VT1yI0VW9bWc2CGGNaZ5NJRAtDLXzQJU4NONUZtvKy5cqMJufX4jFxWt6O069P3/2Wfz+vfdl6X0C+VuVvrWz5plf2P30wkT8+le/Uqswixcjvvji83jn3ffiYKdiQ4udhJPkl/OCtL7u79EYXb85Hwvzszoz5+cXhUN9+MHH8eVnX+u3ZuZn4zf/+BsRsjjCMF6ff/FZvFx+oWrg0aHR+MXP39ac+vDDj+Ljj//UuMY0ee65C53AjIUJvXiZDg155me8AudCS8XR0SGRwO4PPS2sFfKZdbz8/IViFKyvLarz+cK6+ejDjyQ4+eV/+aUsxnm+xJ+PHz+OlZVl8TNgTAjBr0xfiYnxCeGp62ub8fTJUjx+/CSePF4SL8FX5c167MbIf+QFLx7/P9h//figf7CP9uKNXbv5D+cERW4q3y0VP4cDB5CsDo9P4srkRCYIrnwlWAF44vdM+tpmky9V48omxH1uqVw52NsQAQzQW5YjbC4VUPL3Uo6pp1UmPez/vHepJwtcqKCilHRKOLPyhp9xYDtINJBTgVsp2IqsEVCRNppGITtJYCcHnQm4gudUktV7o5xhcyw7QNs7G0jSAZfqdvckK/Waldok4FZIuxduqwUZfBYDg+ONQl/2wb29GmsOf54T/Wc5FFTVgB3sUUvBE6ogglf+8NzoVUhlGmNAhR2WDxzkvBZFEIfS1JXJePbiebxYfqnrPdjdUjUrKrqpyYmYm50V4P10aUkJKYA29+sek30xPDokUlx9QxAJoCLv7nFvEgVMVHz26ICivyAkCgCfnnN3d2zv7sfaxoYCScAR9SU8dD8FK+8BiGj0kfYvKN8P9kQC03srevqiZ3BIViJVdWvLoCTUUhDQ9FFNkJbD2ZUEkIUmm8oKu35WvbuqRxqPjwDO/Y8H9fnd2BF3uYpWwb8sXvzeqPMIBrmW4ZFRHbpU3qjiTIBmtyqpmVNbO9vqqUugqcA77RX5v8C5rFauyjsAAFkkdswz1PBl31OHdh3iFdjZnrisfAHBPFbMCbdtpnrpNNY311VRihrM/WpcWXHj+o24c++uggirxLkOB8F9AviouHQvQiX3uiYekwHII/Xc6Iqdnf14/PhpTE2Ox+1bi9HddR67O9hJr8b5Cb2N6cG5L/L3HEXs/mG8eLEcL14sxdkp1fAEtYw7alwClhqJ7x5dAlWkMna2DnDL79OPOWQr7XsTOVFARO5DiT20q4pR9Kn63YkayR/XRkU0iRnVc4yVxSkdfbIQLeR8a5MciW10pSo8q5Wr514DcnaFLHKXl5e13gGO3DPI4z44YHvR4+OW7pOe3VJA9yAEseigCLr67GY/Uptc70sGLdqAiP/pf0two2ohiyH8PUCFEiZ4A4VQF5neQR6pkhWQHXJIyl960TphRHFJgsmeCbldZIvXI6TJUczO3Y579+4K9GSPgBAUqaKe6yavmW9l6fn8xbJIM+Y0a4mkB5KNxJTEhWSXZF9rodtkjkmHfrknsHdRhYytDmuYfa5AdYluZCUZ2lPZh7EMHp8Y0/VTXTozOyPVOGKZjc1Nk3FJwLIeSBzoW8x60X1m9VKRz1xfJ6BppWdWLQJAiJSBoDApS8I4PXNF48lnegydjBd5wM8qSS+QnB60qMXZowBTdJ+9KGpxetjPBCATJlXeZbuETKpV/ZkW4kpIj+k/Cslv8p/XqwKwdRRTExO6Rq2d/n7ZYWGrRDI4PDKePTeT0IMUGhjSvmGwycm1z1zb144AUORZXOSQhB6Q1AcIqXz2AwRA0pvU3xEowBxirvMcAPT7+53cqjoHO/RcB7yW9+H9+AxEGCRUrB3eg1gH1e/uzk6SqHY14Fm70t/gVJHrELFFqBWwyc9EgJycSLyAqIizks/knIAU3N7asrglK4LL2hOyVi4VIhFcBVZWt+pHlmKKIiYQkDT9xbM/G9c5AjExAjmPQt8EPeNIZXsRNi7RyJ6yCfiZZHe8JgJWNvAG/7g/nrWejZxWLtqEVlzEuBdwX2SAW3R4jnveusqbL1tVu2elRSbfAwzXtpp2iXq2hV7n3lXVbKoOz0rCAlirMkNEkfritZ1gtOfkM9Uck82inx+fwTWzt+zt7Oga6ZdV8WuJFUzqunLX844xsEU8XxD8jAXPvKoBdc4mmebPx64LgYGriV2h4OfPWnQV7bGA/CJyeW/WI0NBGwqJQdJCVvsiQFgP722iCuAI4KzpgxbnEj74eh2/qxo9Kyl9Xnn5FADIHsm1QU4oP+jptQihA2CwMMT2Y1wz989eTZzLGlCc1t0T+wcAcq2sWHOFqG3rPYfUEzntGZmrqgDpCp3LRajqXEwCuJ6LrGCTFHSsUESqwT5VYOOmIGeUUwmmOluV1FjX2ap8pIgaVXhlC4imgthOCcoP0rlIayVblPA57klrsrnWh64re9sWIWQyNsWiqhp173duvOymJYTpdazCHsZz1rVmL3k+Q2I9VQn77K7+uY5FOCe7sv+sq3Td/5hx8zOv/b5EYBLdKrdR2Y7Pv4ydKoeSMARRmWJ9Oz/JxSMr3nyNjitk66mWFHaF4s2IXRk/9myA2aq4dS897O+Hk3SvfcqVk7VvMZ7V61n7cQp4JPbNfnDE2OpRmGC4r88Vdqx59V3MSjT2P1VDBWeKY5xy7mB/5XWIu7g+C1QtThSg3ny+5QTcuysyLTJILDRzC4szHMf36rlIsFA9I2UB6viUX9Q8TzGzq+lN8proB4jOXupN1ZY/XyLudFdSTJEEm3KzdNohbgcU1fGQ9q4lTiuCwta0rpKAggQyAAAgAElEQVSrfbiIF35NBep/4cvnpL8M4HovFoGRz6usX5u4uX6l+Xnm9g1V134ffqdyIltCl9tC0o6XLOw1LplHQDp4DzexZoEEJJ/Pv7LBdyspkx4WNrbtKSXIoMpesazbJWk9YsedrjXcs0VCJ9pHlXv2uudv7eXMmt094udTgbzEdYqv5aDiXJV8qX9wKKvYqFI0OQW4jPiPPIG49FgtAmwPXeN/kSv/awjgDub0As/+XUa1zdv6Z52fWfO8iP8LRLBf7D8dXxc+oc1aN6+4MKcuEcCXRb5/eWb6J0VPO3p0/tT5kfVZEg9lCxrHTG3HEVuo+8zIid7Evp7vJo2VP4sMdTFCxVB2+HKcUnubCF7NM89P9pL6ksimCOC0QC3hmckdtxfLJd0IECqXEAmcVtBY6JrE8xlX2B1jQR5VVrAicjmbs60UN2inFJP9PouzpzqYDaISXAqyX6+3x7brVjnYOId0rMNri4yvvLRwObU16LfQgXXO9ZeTQeVGFZtbtHyo6oASjld8Bw6nczrHlTgFsZ8I6i7IYVdcmxDO3LmsurNFmZ0uIM4b6ViKBHG6chzINVUMVbbBiG+JjYinyJ+4F3Iu3k+x8NmZYibOPa6XHJbv8TpEqeAPO8RW2dqCuIgxW5alLX2D08Eu3aMQ+vJFLMB+XWRtMw/oe5vkVuOQku2euKYGU6neqnIxcG9oYlS+nGsYv4VchOhkCx7oZ39iLzqIJ0vfxKef0eOUfK4nRobc2mFv9zQG+wbixvX7cfP6bd03w671lQJHPkcxK/u25hRxtR1EdMYjrFJuaDcych7u1W6AOEpZOK1Ypg8hcMVajt0lVMtzk9+pMwpxOc/p7t07+ixyOLBwMBrji+4zjCiBVlQlFpCNei84oosWuK5Hj78RcWpy2C0lHCu5evr0xDvewcFZnB5bhDw83Bdvvv7T+MmrP9HnI/LkWvtEYtrxj/iQ88ZtThwfKleTE6Dnoqt8eyUAUPwoIX97T3JrCrejUlygM8ftVmpdca/cM3sXDmtUwWJrfWVmWs/pq2++jt+987s4ODhVFTBWz53nQCUV6mEcEW/87FVV5eJMplaK/b3Cxt597/fx4tmGchiKFU6PEs8SFuJnWHuzcOmurvjl22/F4tUFOWbRjmpsfCI++vCP8e7v3tdrB0eG4p/+2z/Fnbt3iEL1Ho+fPoqVlRcSTCw/X4l7dx7otX/606fNfKlzS5/akQ97nbZjCBeKeIbZPQcMElE2rh79cf/+g3j99Z8Ia+J5UQHMOr1+7ZpbAwhrsaju66+/jufPl+LVV38SV68uNI4Ibh/gvZXnxZd5mvN4tvQiPvv0y/j228dx2CJG9xjXNZdgz+f/jwRwc4j+wP/yIwH8A3/AdXuvvv6/nIvUxVZCBycBtRMkNnEODvUAQlGlXkI+INgo2EQgqCoKrkRYlaJr63FyzKHjqoaevpGYmJpVRVUDWKj3gjccVQOnwo5ARYDXJSK1emiUckrBbvZwsr0Y4HhalaqvgnuYEsBYqWSr5wLCbTuGvU31trNdKCCTwZNUMgM2qLLGPad0XaWKRCWYFmyASCJGCBZEUPG+bSJSAWdaC4ukTptkEi7sdPf3djReY+MzUjcBGgh4PjkR0Mdhr2cEqTEzrYODwKJ1eND0Y+ZZ2mbQVsZOLrG0HJbFJopCqofdS7A7tnZ2YmV1RSQMSSDVhSdHx7LUBRiGyOCLgGZ9fS329iCYDYhTzURPYJoQn7SOoxtlXW9fDAGyE9hQVZcWO3tUwh4cGMBNMkGAMaAkJP+5La6s7TOwYZAX8tfVcgOIDM5OY21lOQ729pXo9g2PRv/ImAhgJy/Zm7mjh2bGbw1owHNRHy7ZSJqwqtcU0FLrg4OwqsWZDwZMEEpAIpEo2bpGFVVJKAnUUNB1GJtb2NZ1x8TkZExN0wMEm2KT4qWyGx4aUE/dldXVuDI9HbPzs0GsY6V+jxLzskeHvHSwnOlmVV7mod2Qix39LtzfjzkNQNi2O+QeZectgBAAzVVCO+qlsqeKC4I2elUQqFDtjzCAoNb9pkw0iQCmX46szHgG7onJugDIxPpaikz1vnTPQH6XvqkE4EODkBjYRR6KfMb6GZIXgvFMClN+q0u9YJ4+ea7xcP9OrC139AfRikFaK+oZcws+vI+4ZzD7DbaQHcSsPGNMprZJ5Hr6dQw2qXCm/ATRBMwmoQ1IJcGRxLTsdYRdutcXr6v+bLY/dALR1c0e4+TEj9XJkMUmGY8BCB1Q6UWfZUA5LNqwEgYAAhi1BWRPD6C+leKuKGjSYSn9CjxJJM/96cJWVibGbdktgKAqW7pNuFRA7uTKCTr5rSryZV2dVcR6YbtnJSSnez7Jy0b7BuvY58ip1j9JDVXyDx89jr29bavHu/vjxs1bcgyYvDIlmyrAVdYZiRMqRdlWdp0HFqzY3RssMMmrJO7IvYVmZ2Zidm5Gc3Z3Z0+EvSpQp7PPtsBkV+WSQPP+XCf7LZbHJBkWirhXL18IPdhvIHg19wXKYbM7KuELiZvVw/SEgvDB8smVkuyfIoZbqNANjvJ3esZydrpSyfZc7rdnMFbVak2FrvtBcU2sK0hx9qSqHi4HBAGcCIjoV5uEEmPFNTMmnIXraxu+PuzG8rxxZQhAsZ+nq4MhpFzdxFhxnfzewOCwElaIZK4JW9tKoplHjBmfyRdjPocNlZJ1wPTBmLoyLUIX2ynGWRaxABb9/UqyeF5UvzLGHLtVCWnyWXU3el4TE2P6DPY6zmkU6ow56n+BpxADWY3KHi4777197U3qby/CyUQ2PXpIxjknVZWc1ZsAJYAwrFCSMog+SBXiJ+6T510CINaWXTqOtf/TUoH7Ym0CMAEIMp9xj6CaXIQXyvCsoOOaK1appExW1CfHImsRFFHlhu0wSbVADMjzFF4xOLbxtS0sY1R9Tl0dBEFPL3JbvhVZwLxmfx2fGNczEGHT9HJsV9upkrYqLkt8pMXv/VP7WEfPyk7r3iICiuBqzluJDLyn2CGkXf3F25rsT5KkiN0GYEYI4n5xbZFN+6ys3bxcXfjsAtfcO9vivbLB1XXk/UlEWGAn+0QSOswx99CqynoTwSctV/0SuyHacW9NV/QVmMbZKutAepPJjhxAzta0IvYA+QH/0/6La8Btg7lYMUuR/0xs9TU7PxXwxDWoh3RjWedWIBCtbBvuWXWk2AYQTZWa2DonoUi8bOtg9yRV3ApoQIyHpbh6wWcrEcjvrAJmnjDfi/RQReLxsVpJ8MV6tL2t1y77SfUCVSwi+0QDSL4Gx7tV5aIztERsctQw4FSW4BJfdFQfWrTieaNzKsFvgc4JVDGurpozMeaz0GC8onla0WDpC0CdFsYGcUwolmBCc7qjX6bFrI53XLHt3nG8rs5UC/PaolGvd/KYdqVVrY3meqpKPt1B5BBybLthrp/nX0C8+z7asUjPJqtDC8RVjz/Icln5OvKAbFVVTxLl7pd3ntbavrYiABkhVYRWFWiOa4HpJfixuKNIMotyi8Qyqe/zVdU4CUoaaK9+yc7TEOUoLkrSo96X92Y/B8jTWSYgHVcO5lKr6TPNz8iJeH6q/JflsfunytEEcUauvx7EfcpZ3DqCeeozGcHdkdqQWOzL+ex56v3QvT7Lul25ZPblVKwAMZIVQOU0xZpxLtJt8h/rzcxV3SbAn1/Ejm1KGUNX6RYZqjmerHytV8VEInpchVXtlJhPfj+LSYssUYyZeWatl1ofslF1MKjPVOyaVVUmPtvVxO4Nnfl95h1F4Nr1qxyKHF9rV28qQb33dJJ1dQZ6neXa5P9V5dOcO0UMFj/oc8p/ktjtIP5UdZg/aw6vIpgzj7IAx2u1zj2JT7Lyr3AIEXRJdKiVlgToSQArhvSexzkuXCR7R+rMgYjP3IRRU6wFyQJwnxalrHNiBlmpHhGztkXlOhd66F+ZbmxyNXCuI4eqMzt/8F60ImJ9EatKdI5LzeCABaSnns8WmXjcvPc0p7TJreafbRrU37pI8hb43rmP/cd/74QfOz61zRSnFkE+2HoeCVt/520bUU7nTzJ+qP20MJtLl/3XX279Ygplm2GR4KX6uLsSkXlUgL9dDuwuoVyuQxRV85tr45nzM8emrvqv9hV1fyWGa6oKCztJMUvhaYXR2enAVfsSmFRP6fx/WeMrlimRUtPLt33mSdxDBSo5V54B2udTHCgBSQo12YvtGmDRnvbOEgV1kKT1xCsH1XmcpdY6zxNj87xMAbDmt3EixtIOAyY7VCmcsR3YQNkg137C/yvWdJxsIXiRIUW0lxDDRHK/LYxTON1gSIpJ3R9ezzfbJHHN7AWsc+3ZjSjRQjURa9kKwmcEVZoUO1gsROEA5zBnQ4lyuG6uUzFDVlqW8JWx4XVa7ykeYewtkEM0Ts44qtzJPYJdBCCyDgcC9QSmEtd7cwkUhc2mK6KXo1V/nYS77idjQvYpxxHeFeTokvFZ7flgfnJ2Oib25kzjvO2L4yNakO3E5tZKfPb5x7G6uRHDQz1y/9vf5/Xncevazbh/742YmZ5rCjiUq2tcEID3RuvILXf4t+Mv9kTnYMxbxTx8PmQixQ59bnfEuU2sSxxRgrw6/uTcI/ecfeGvtZZ89rrS28+t3UbBOei+8rSKw5irkKtlsV1iOnJMcNnVtRUJexyr8vxo4WDh/PEJogPWRp5aKaijwGJuZiLe+ukvZDusuIpqbbVTtMMf3yOuZ96R97vtSDq0ZNEV1y+8UY4CdsnRXiTzIovA3J4ixSaJOVnsYvGlSGu15XCRBX2aHz9+pHV5dfFaTE1diUdPHsdvf//b2Ng4AN6N00O7I9VZXOcPgquB0f74zW9+FXfv3k1BiOMk4rbPPv9zfP7F59E6RJh1Hmcn5ybE63TIjUXru9/x6IP7t+LWrVt6llOT0zE2NhGff/5l/PP/9y8SdnDNP33rp3H//n05dK5vrMbLlWVh4YzFwS7nuBsSVmFAx9bRnCGXv1exiF6Q8VPF3y5u8jl8ZXosfvObf9Q1IoB9trQU/b29sXht0TGQyHcLozc3N+PDDz9Uz+Y333hd+7ExBAto3ZbOX3yfVp0f/OGjePpkxW3cyj67jvAqqkoC+8cK4P9ESPA3/tIfCeC/8Qf4117+nQe/Pq+kTKrEcPJaBIWreNpqHluepeob0Cds8etqJAdhHF47G1hh7mWAgK3XUAyPTcWVqSkFBJ02XgSE1SuM6y4r1yJwOAvagIMBtAKnsK1VgJKET1l2lc2XA820AVEl1onOFRI5SFWrxdMeOlXdTqwI3lLhpUoDPqVsmuixOCjAFkWYqjKzTyrjxTgUeOHk24SxekalEl4JnKorAJdRtUNWAEwcx9Dwlbhz5476SxIEPl16Hi9evBQAjwUqYDwkLkk6AW1/X2+srKyo4pf7cwVUK0ZGJvQ7m5trtvtQP6A+WZdRfQUZv589SgDwAbyp+t7f3Y6JyStxZXLKhMZAf6OG42Dl+e7v7mnc+gecRFDJSv/fYdRk3a5Kqso3PmNnd19sEdaogGFYUDP+g/QvHB3JQ5BHQyVHJifZR45ZyTjLHqe3JzbX12J9dc3zjgrHgWH3OM1kpZIcATIJYhYAIEAs7coEvmRQAHBRylwp2rLihvckOFD/67JREqHH3RtUI3gaoypRhPthJvUO2NzHOaIbuzOB1xD6VDtiIUo/PsDfQV3/xta2KhDvP7gXQ8Mjvk6p/62O9LV6/svSD4ITwC2DsQI4G9vEjmoRrfHOdVIVYKybtJXd39+LtbVVkQm2IyfR7Irl5RXN37n5ueju7YvFxUXNP4QLRtudCAA+Q/pa0XyqOSHgNntLAUac6Ca6onVoocXREUpbV/Ay93vpR9JNQAMI5foesAbW0OrKqqx/mceoV/XRIn4BgL1HVJJdILFAmwaQMYhTfV+Ya04WDOjxp4CeGmcDfO7tJxIgQcndXYDGHdMcIlcBTAnkxxqg158NIeBEUN2OqBgXOezKa+5bJK6oUL5lS2ruifFwFaErlulrw9pVsqDqeFvser5Xb7y0CE4Chs9QZUhWrVg9aqW0CA0+J1zVVkIYBe3Zj8qAZruasYD0Ol9UW53RghNzg3alZqx1kmVCJuYhuLBCJqER8XAmp4KHDx/G8fF+DAxMxCuvoHx8XfeLOMIk2Z6sgkkaWGd8DsT/y9UVgbp8PskswgydHXGu/YvKSkAxxCz8zu7uvtTRkB+4IhAYoyBlrUJQGkA3kCqlaFaTidxThSxrwyQZz3h9Y0NEMZ/P/sxnPH/+XOuGhBILaVeLO1Dn7JFyV/Zs7mcsAjqVmkUQCKTPqkL6EjEHSSg5H5mrAlDleGHLefZlgAz1IccxIqs5i8hiTJTUsX9gTXt8Es+fL2vPhyTlPLM62RUhShRObecOOMH7cma4atW2mPShWlvfVOUvX1wLrzEAb6vaw+wVLoKc3ubq8diTpO+knufwyFhedybMCdjKMldktPt7C+BIsETzOIEhxoHrKxC/hAJWTZsA3VIbA/f2scjMs5j3dg9U9zBlrqC2Zy+DGK49BRKIe15dXW1IBkjvwVRBqy81lbSpEscZg9c/e/5CoMfNWzdibnbOVY67uwIWsMDGnhFiuSy5JTZLoEb5oXpID/s5K9FsV9Oy9Jqe2VmFQPVPAXgAR2XZWfNF1b79VGLauh/wmnFCSMB1iuSTCKKX3Sn3iy5dJ/NLIHXZUnYAd96/2oCxj0jA9bQAlU1s28K7zqsGYC7r0LLS7Xi/uvba44tMLTTVJ0WNjWNR4hl/fgq+MrHlvaRYx1Y9K03qukUuZFWY4r+snpPlWdq/2cKPivDj2NnZ03uoWhqCVP3eIa99LhKPyU4d2zZ6zgpgcpV1C5FeOtSUcwe/y9zkGtir2dcaNX0Scqo0Q7R5dKz3LHty9hJEiopfyh45nQCqv6fmQ7crifh9ng2CHIhhVTZmxTPjx1rhTwGfJt8twLAlOHGzK3RZp0W8FSjNs+J3ARJVdYLjhvbSltatK0EM0lqoaEKrSKx2JUE5tPjMlNvM6akq+xEu8Lsmj7LCOde3YoCyHM8DqyGdsgLHgHxW+TZzN6P9tFltSKgMdZo+vsSfjlBcjZVCkaauh5hRPfIA3gzUFvBdBL/+jWtA2vkKbEtw0fHjSSPG8hndrhJT/3X1OTQApp51kMspfuX3a+8qO3xe7yooC6Q03/WWVXmIYBfBz2BMjE1mBZf7W6v/KKBSx/sKTE3Bl2OFFM122Xacvc7Va1nNRXUVc6/lPnb8DkBbVXQBSvJ8ax4UYqWzscB5KrhqD1JsZLGISXCfQ23hC7FNt9rPMP/Yw4lzvYe2q6tLAKZzixymzwAvoJjbn7jit8TSym0Qg/HzvI8C3e2M4blvN5ysUDs51frnbGL/ZF7oPDsyea/YqqtbwCzfVz/r4SGJkCTiSatJxXBnp3btycrnIpaqGtbBpAlFPePaB5I4l417xoEmru22VeuhBAL8LnGSz18HeibrIT+JhzP+ywo97bmyr3Yex+8bDLcQy9dh8DgTB8ePnZzhBf4vq3aSuK212JA/WU3re6zzp9xSLjpWeF9yHpRH00UeswQcmc/kEPpa08VCdrZZ4e8zyHu9e6Ri8W/RbFNJky5iil3ksuC577yC8N1jLsFMxnKMUWEpWr8i+vujnzMZ0jZFZqxvloGcO8BUTlOcmL1WeT+whfq/2444D+VMgggmXrVgAWtqWiGwn5hQ8t7RbrNwidatFKAB6ju+0fy1nou/cZnMNVlW87OqpnwWW1zU/vmld2+qfi0a6CSAOwnnOosu/LbmUpLal0jb77uH/+h7vvb89EYAlPdZld7kppljm2x2taaqvrOPsAQ/POc+t1zhLevZV4zTxISVZ+WFeT9wMCsMJPcpC9IterDQoN1rvl7LHkJfzjqrlVMlUW0BgM+nIphFsipGsH25MJhGsNh2fzEO53twDpsOXG3tSCNkL+yPz9IcTNeYaqtRuZznh9+giMkafX0nXfVMUrnXufZmOV1YYES8C5ln4ZLzq3Lh8ONzX2FXiCaumcI74mzFKelGwRiCB0yMTyrXUf/cbuchtc/Yihs7aOejarVx7B60ik3DJI0KNnKcCzNxWxbbxxLn6L6yXY8I+3yefFaJYok3aYEjYR33n7EmRDLPzDGYCaCynVe7sxQ2WSxvUWKtWbtG9CkHUXVyilM857L1WIl5cp7bucYCVgkX8vOqBZasx/kd9Zh1q49ak5DA4Ec4u7WO9+OwtRvffPN5fPvoS+Ec7K/sUXdu3otbt+7H8NAESI7xu263WOOaD7OCmXmBAJG5yBi3WsRJrnRnPx8exFJ7xCReVlMTg6jlmVzEvBfWOrJrkHNKWlMwp3zmV+uTErC6bVrhMxLc53nM82ceIA4ldt7e3lTBBWvr6LglG+rN7c3Y3rF1dXcv72ML694+4soz9coFeurr98gxguBmzOOFuZn4yatvqFKcr8LlWFvDw67Mt6CA6nWmYooj071NeFYfIoe00U7s09dfzlx2IuqMf5izivvS8UlrhJwmhaiMGSI9+gEPDA3GzZu3YmV9Lf7Hv/xbvFjaiJ7+rjhtnQX1FD6Gq7ei2/Vdv70gQhTcxnG/x4QRALv8/PPP45uHT+KkdaYxOz/zPn96ZBEc67p/xBXgo8Mjam955/atuLqw6OKcrp549OhJ/Mu//Fusr27oDBoZGxFvYVtunDVfxuE+gl5/rm3VHcRkGJL/unhydJLAxV9Yxpb7Gu+QsGA5wI2M9cVv/vF/jgcP7kngiOU35z0ieu3JClKMETOfP/jgA+WVb7/9trAvuTBme4lyyGQtr69vxDu/fze++OJRI8RrTucUe1cYVOHZjwTwfzY6+Nt9/Y8E8N/us/tPXfntu//1vAA6K6O8DTjZhFTI5CcVUlKtdoAqUsjXrqeN7Dxax4ey4Dzc3xSJAYnV1zuqfntYx3JIy/qrIxGrgNhVQVbM2wLYwESpq7m2JnjOHRXrW22k2X/OfZhITvP3cpM2aOaEXEBnWmmYAE8ShYqItMSogSy1jgJD2dymfZsOQwe9Uvl2WD7L1qyIxFRQVkVI2ekeUAWkyhAnO7I8PT2MwaErcfv27ZhfmFcAt7G+KXDHHv4DSgBl0YSdHrZPx0cifx8+fGS1Vj99BEZlVUzCZ1voQ6n/ZCfU16vAgPsBEKnezUUAb22uxPjYtCrn1DcEAi2Vjqrm2N2TfeaxrGa57+yt2tUb/V0Q4u590jo9jOMOIHKkfzjmZuebHiXqPdvfGz30T6xTRopjH6xNUAO5RUCeJP8p6kQIn66uOI7uwDEEO7hSsFeCroAwqxVLTabgJSsoCvQq8NBCA8+Z6hNclRoFPNjisg10O4Tv0mELmY/CzWSP34c/EFibWzsBieN4hoo/QB6DVU3vQ/oD9QzGlbnZmJyalG1u2axyraok6XMy4CCXXnT0ZgtXIenz3MOsBAh8oIkfK/nKNqzmNt+vnsBO7E5lA1+2jvyuyaau6B9EQXkagwgQJhEgmOhXgJrKV5Jb9oAj3Z/7WhYR3mo5mLXltp9IV2CHBMDhyhMRpqgdW4cC6gRCY320u6temlRJ8h5FjlFhyh5VwXntF5W8VkKnMcg+xpXYcA08q6qIKMLCILFFJk0v30wwuXoCdnqlr62/SPDDoNa1xbuxsLCQ4JaDV/acAnv4XCW3CZQagzBxXgS9BQoWlHhsTUDXM5SiNkFf7Tey4zHI4wQ5gTWJ4wE4232OLGgpG60EDETxXLRRddCe6y9B9JovqhZB1KBkleeQ45R2dFon6SChhCvBeoMPtg/iJYBhVUUPuYv9OddKv+IH9x9o/8MOncQNu/qDQwj645ido//5tK5BSTHk7csXmaB1qQKWaspS3rNOeMYjw0NS8/L5y1jjr63H7Mx0XKWPzNlZbG9ta18CEBNYkvdTog8riLEy6tJeyvOAUAZEX11zn3WsTBEm8FrIWEhh1pQIxQPcALYENrg6CmAai6dtJaQA7jx7V//5d/g7rRb4UsVd9suTEli9cW2HXX0DDba4rxvXJUU3fYEPDgQkMw7ra+v6Gfu5rFizYow1oD5Q6xuuOoQMYt6l/S6gCUABhLzWRaPwt+19AUhy1Ehgk1VULR0gwRkf5gzXDxE8NzcXg0Mj2g8BOAHGAeqx02Z+AKjYtcAK4lrTVUkg+80EdE1EYJtGch8xPjZuwiKBTANhnqsC07MqquYG94P9IetRVrxUUO7bhpXnBZBTSnpVidFrrGUygQ3YtqXe81HqQhIzdyBa+VxAfMRPjB/JPfuZ2m7QxiABX66V/b2ScRNttgDl+bmPNSCSP1uAWZI9Ih+S6PY1GwzmvhAsEGtw7+NjEzoLWHslJGIOqVdaElSqysgeVIq1mKsSFgzp+gqQ1FzLCigD+v4870cGQerLdt3Zcy7jxRLp1J5U5FcBRowz+189e+2WCTw2lSOJCtqWs6rSvAcKXE8QzftjO7Zorj0vsM7r5j46gE/3+XRMwrxhLeuaEbGcHGcf314D+2nXWS4nzHXiL+IGA13tuKDiWNYv18l6L9V8fZZESUn4ynoxhVx11gPY90sMVnGpAduycDTh5epbRGM1DnWGEvsDRFm97nOANVz2dHv7u9priNtlA4ylIFWYsqJ37IpwwOPhSlr2HPVPax0KXHN1ikFoEd9UPlN50d0l8Jl1qn0he19X5YTav6jfmUHEqt40gdwdkxO0NBlwlX1WnKiFzanHWueYQMF0A8JlRPHIUdNP1TGibZQr1ip78KpgrDmonsQF3FaFsMgsr/EaP62JnKtliV4gGPfhvRPi3j3PiXH4MpiU1czqEZoV6Xlm6zUdRJ0r1Q1kt8UWrihirTVVGwD1CfCVuKGIJxF1ig89N0QAJoGqnngKRJwTsh6rKqiERAbLnQ81/d6ShACw4udVkaxxqSrgJMC4Z/UsPx4wB/gAACAASURBVDpqzhHiRgmNk1QzEE+VkPdizs0imiUWVaxWVvR2ACrwvqnAxO75YF8VO7yP4w/G3lVAIyNDQUsE74Wuhqn+gF5PjtHqfnw9bZC9iBfFO/n6ij0R3IiszWoYzS/FF7YwB9ksq8k64yonkSVkxh6sPQgEHofGNPtRlkCEc6viRwBsKpRrH+4UzLiyznuz4n9EGFnFVfPEcVy7Cs4VbtXXu9p8iKLL+NVET51JJQxBQOoexSZ3cmE0/dm9VqrdT5LQGcdUztVJshX2oL3cygPH4J0EMKR0YhSd7/EdArjEihmPF1nYSRpWoWuJG8p1pc61Zlyzj7YqNJOo0RnUEPDtfurVc5WfMQdZV3I/U6X5YHOmu2+k406t15zXzFEIG+YtTkq9PUkayjnLsSt5ktZ6iojdPgrhhwXQJnYtXKpz33lxndspssjq6Ivkb3Os+3Hmf/V/aw2a/aipZO38laze9n7WqEezsrMydWeH7fevf1367Pz9Dmq5plj7qjrwqYu/ndOxiOm/dJOXBQr5Jq7cbRPAzbU2bSnSQljVVY47tR5Y7y3EORb3iFg4PVH8IMEMgqxsP4Irl1rodFRxVouMioFq325Xx/oCuWwTWj6XFaOnE4GrTh1b2763cLZOpygT8DWH6/8lIKrKZDsdFJ5WYuckb/SM2+RvOWpozafzWuWT3qssyiGGJG+RxesApKVz6SIUTaQb86vYzQIwC2oLj9MzyVyFua44IsWqxLwmuN27vkhyx6NgEBau1R/jhUWo+HMVf6UtL9gPZzKxvvYsVU5a/MRrib9UHZyxt+LfnOPkgyJ3U5wF3lciZ4n8EH3kmVNnrlrSIFzN92PvKMxRYkOqiDOurGfH97Wf4PCYJKctei2UVMHKmcWKqibPPYRxbJwkcswUqybB3uDAXeBQOGGNGFdJcRbXaDGvxeZyblFhTJfa/bi3rK3nuZZDSFoKAiDxIN3WXsQnn/4xvvn2K+FVr//k9bh370EMD47F6an3CuNRdnxTi7R0Papev9wDY7K3t9vYjYu87XVbPa8Pt0JhDqmtCgJmYVHEaMamfUZT5ev80G0znCNUG7lGwJZ7HHON9+OZvny5rPjY8xzrZrcnOsKNiRZqxy2RwLweYI04ag8crAV2gM0zNsltw7ruXlqsQdjSOol4NmJmeibu33sgBzUR+onpKAZJ7FD7SDomMjYVZ9UZLpeeMIFdOZ1cGzN2Y91bfMRc8f07N/dcrnhYMXiKRLQG4lwFS/8/e+/5pteVHHme8gZAwRvCW5Kg1Y4kSq2VZvYv3312JPV0q1tS05MACJAwhAcK5X3t84vIuPcWQLa0H4diSWwAVW+97zXn5smMiIx8/uJ5O3LkqJ7vf/mXf2s3vvpBnbnYN1dqW3hp5Rk7rZ04faT9/f/5m3bs2BGJ08GF+aTUFo8fP2nffPNNu3PnoWZET047z9msruCDx/b5GRsZbW9fe8dzfUeanA2pq58+edbu/vCg3f7uBzeLtdbmDs21a1evtoOHDrbVlWV1Gs+/WPSuMdzv+lT5p7aZPd9L7WsC2CJU7YW1d0ScPj090X7zm0/a9evv1FjOZxq5ePTIka7+AkNAJM/avXXrVnv444/tvfffb2fOnNHxsU65h8GAWW/ffvtN+93v/tQ21j1KzOKXEsZ5Y+720aSBvxLA/+Ft/cW84FcC+BdzK//8iVy6+JtdgxomEwKcW7XnAjGBXZ1zXTdsb70kBa8CmK0qCWh0xjx78UhdrRMT+9qpE6dlOcKO5mI9Ns/uyAPIj0KFjTtWSwL2UmRUgBKRUQCuZEE/keAnIWFTs+q9ZiKpa9DzHNgI3AnUExW5Wk6c2GX7qsAB2pl1lP1Sq416s+vt/Zw0Q9DaAq6K7AJIk5wJRKgikOJrdWW9vZx/1qZm5to7b78jlY+sGaOs16wlJ8iay1bWsAsvXsjO4f6Pd6x2P3C0Xb16RfcCcoKAv7LquV+AuGweAO0QKxQCzAtgk6bgfPn8ZWMTxWaF7mqdB8nkOB1jm+rmAkDhvLd2ULDyXy8ccN5bVs513BC3k+PuBovKmE0fBdgIBWtV2bq0dbm1pGQxWzOaSgmmZL+U+yQgwNybwpV8rO7SWhPApwSwkmcGX4i8IoGRXRH3pGbbCmjarU638rUthajskQRu7bXCcnfnruYdsyZYz1w/EnfZw0DSqTMGa2fsQpjvDIjkjoSJiYOyp+F6iIDf3pFl4+b6K3V7Hj1x0jOSFxeqO2tGiRHP47lz50SWPH36XMCUCkCeXQknPLsptiwkkdxzK9d74tqWNaUYLEJVzwPdbBA8BWCiiAOsUsd+2RmL2NH1o5vRhNNIWcJPTALcAea6wATM41kScFPdGpw/CZ6e+/Wltrmx2DbWTfSRGAPwooxEpQ7Rz/UxGMdcxXoGxgzw6o30ZxWE+Xc9yHuVeWVR19n05ZllrZcd+BjFiRP6gL28leJiFaY6vjVAZ1tzKT2VNeacniuSfcA4FWqxFx90oiX507HV8QawGhIZLiINDKs4rkJaAFXAuM6qLerDGsTYnX9U4Qa/RRKWUCYJZwQRIasFWgu4sn2+njOJakws6HVluSWSuSxinTf6WnC/BGhUZ0Msx3Tsmeu+a3s73ovzmZ0+0s6eOSv3gwsXL8he3gUjnco7Wu+razgkHGgzs1jZH1GQUOfr2JgK7+cvXsjGni/WPiQpsZ5uGp4D4ibiJJ5dQDQptJlxM7tP83x7kYSvJ+IDujYiMOD1/Jsu4nRZUkjzLKASpSuNe0/RCIARlXks/AEIsLt+8vSZyN+FRSymsbaeVJEmgZLmyjOCAfHUiLrtjxw2MY3lP/OgebbU5SRgyOC09jnNBoWkdjcYHakcPM82+w7dqLz20MEDFpPM7tN5Ykn9+NETXesTJ47aZrAAW+Kp1kLNhGN9QA5Avvi5IB4gJtpqz58/V/w1sDeiLl/uA+uIPzlufjbDvPeyoRsbn9Ssea6/QfYSHY2MijBFUc/zQQyTtVQVfMQq4hIgCHFUgEdZ0aWDwh2GBmI1+7PmTgmQYeZxdfc4FrpLh32D+6x1XN1uPPsALnwe5/zqFTb5a7J05jXsjYxxAOTg+WfdQjjQic2157hZCwgRuF/sT3wG14FrxE2g0Oc4uPZ2KLFVt65fkexWonuuMHtQbMZZ31FZKz/a3dZMdR+vhV46hprBzHXgfXEsADhCRCcCku8X2cy1C1EqsKubW5a525mBW6RmZlUWyROSpgN5IywpC9/ECs4pwgELVvq9NjHJM1WdCwbMioCwIqSL6AKcQuTqvTtAIpiyyQPbCjpvUBdILJ8LNMzxe3tBae7YtrFe3X/qhjU5KTCfPa9mZ7GuuJ4SJFRclAAQx5Yp5lDvK6s9OnHdEUaMFIgHqFEOKrnX/NzzSt2VJcAOO/3JKeVmghHUMbwmQpHzC1DLvReoQ8etnBEcZwR4EWfKbjgdJpwvsYHnTvnUCvOo3VkRwQHxRWui8gXe1M49U1rLrH2eAeLE1CS257vdTLsOaKpjTkcR5wzJms5BAa41U5r31J5c10ZWimN2hfHPbHVvYNvjW3C3YM/ktRJt1HUWSCf3GkQnJlx6YIxr388gM+jrOb4iAQdd41m3Js3K/rdA6Ry38yQfo+blTXi8gLMGixFjEavnoeaJcoD8XPnDHmDI1yTiKnWylljL3VMWBrrGYGRP2bDjulKCU7nH1DFgq4/QMOCPAHG5LGx29uO8n65dOamofhNg7s+qBEx/757NsrwkxlngaHKwIzgHVug8J+RUGbMAic899Pw5r1mt1SIj0u9ngJ1905+rPUIdPh4BIKHZjp1DFDclJDUALrCW41EOxtqtDud6bnkWLDjw3heRAAKvblRA1ylXc5Irr4zjlEjPbi6vZwLHZUEzsXd3tH/wJ51EXh8mion3fIncrdViy0Zb97J+uZ+cL6/hXrPXKBaOGFTmnPm83IMu7ywhjIilmm9MLst7hVzIffX9LFKwameflwkGKgXGtagOzqy7El307gqOnxGYJ05rvceZqLOuLiCynlGTzgaXRah33X/ONU1eeLxTanVe63za8dok8/Brb03f8Xsh7iJqH9SiVTz1b9JZvUcAX39Wnarnqd7P3eIWZZTm0wSTLD3dgZXnIuSziLuKNd3PSpjvmtzjAVSDlj006xqhDuvahIX3Q883d3zy7Ek6neyOMM46q2c4NYhFGhFZ2AnnzxLAEmT0198XqeZCv3bls5cOvx1cpd/PfSsRHf/U6/O7+sjwx6/d3+54f+LATdzWLwy7gYffz/v14e3NTxiQv76EXkl8W8LEqu0y+1qkkCyKqY98f9U9ro3AAlnNnlX3nUk61c+8V40ysFjHRJdq/6rpc504t6GIQ+RlWfrnWpmsJS+y6Ctx3MfbE7kSn1Vc5f1D/MRdIXM/+zvvFW4izHWi4q3EL71QQ/lW7Qd+nV0kvHdVrqVLAvlqQamIV42SstMKxJ1HvSAW6kVIvcOMZ5Mnj+IakFtRsxibwCnFWCD7h5s+ELLV3ke+VV2j5GVxauFceV913E5NaTQNn+/6zl22xJ0In/m78nTl1jUqJB2qa55VP1X2uh0GUHmZcj/IKtx5yuYZ4WhmyLMG2EdSE+U6y5WgulE5Xsd/O/cQX8iZOnJ2rOyjCzbAsUIjIGo+rmK6iGqTe3webn7UxVzACQlcPVOWWObrOiLiEdFv4pmtuSNiSWx288OExlbZBZH1y/VmLUKE4vxHqvL85bP2x3/9o8i3d96+1j7++ON2+NCRtrGJm5ZdS/x7WBuv+9kqcRMkfMSTXE/XgsZ/Ve9pVIutwZNrpE6dJjfa2ZHLEvW8jk95rm2i+Tz+TnxX3Sgb7TRbFEZYIgDuBffv22+/bk+ePlENwPze/Qfm2qWLFz3CaNej0JaXF9vLV8/by/kXbXl1UTk6TmlrGzuyON5edwyT+9AMjgGey75vFrzGI5sgLU+eOOHci00m2GzhWxFO2fXTuVmcCuR+Ug0jGstX4uk814p25WozMe5cJXVUxKfJIXrHxV6IwrV79OihiG9GPz148LD96fNv2uZGkb9lkjeMa1OzE+3okYPt2tVL7eyZ066tp22VznNHPUAMpRmKLt4f7t5rC8/dMEJkmpgeb9ffvVrE6Uh7//0P2sryUvv++9ttaxPnUsZvUZdPtYVXNJz4dxmH+Mknf6218uVXX7bvbt3pLbx/Yn/rvtVPQ6p9rH+xXKIUE1Wtd+K6YIx2Y3Fdc+rk0fb++++1M2fekjCCXJURkP5d3sd7BWsWYv2rL79qp946pd/xaJNenMc9fvToUftfv/t9u3/3cZ+TlIPWUH7V7bPa59QM8ysv+Ofu9y/oZ7/e6F/Qzfxzp3Ll4t+KAA5glj81v6JIHWbFpgCy5ZM74wLORf0joKQsByhonzx/OCCAz6jwwMc/Uy4BzATMQEzITspKQVupGSieGDdg4uTFVjIkcWzeTrk9R4ivzEyKVV8ScYO7Bl3Y5A10BVeprgfN5QFcLpBvAMrFukOBtMBBkkWSA9wX2ohnMcg2ha5CgVhjbZuEnqSmAnmXFEP6TU7ZgoNCQAmuraplIzMx1S5euiSiFlAccHdECip/PonI3Xv3BRwcP3qI7Ks9efxYpAKfwaxWNi0Sth/u3lUH8erqvK7xoYMnNM+A5OjBw4ccejt39oySGrrNBKChooREZVbkds2gUwLHeNayiCkLWQAAiH91ApYaywRTqDffF863A+9kz4Md4hQIV+MKpDhOgRwALJ2I6UCOkk2Amyxs2T5HNFM3945EjHupGaBSvJrMX1lbt4JeRVKRpRTEmmNhix69b5EaAQ9TPKdQcXJc3UVlZZvkVkpO1YFelfwOBBHvLyu3CRMVLsLdkTtaCSPWPY8fPlRRceHCWZGMP/74Y4Et021xAbuZ5Xbl2nV1H3751TdtfXWxjU+4U0Pzcscn2+y+/br6JFmXLp5vR44ebvfvPWiLi0vdbK8xzntmuh1HSQdx82JeYDbgvxV7WI1Ni6CA+OUaci15bigYlbZUR0ffdco6gJxAbGHxg+JBzcASSbK8qg5Nz2Jd1vGvrS60tVU6jZalPg1QxD2CJJ+bO6TOzKcizdxtyfExB1f3SF1o/L8LC8ezAjwK+FABp+4RA8UCtNU5Y2BKnbaD7iwBoVi2sWaKdBJwVTMHIe2SWHH+Ipfw4ynwVfbc1aEXoDfEa4oirRl18LrLtwcR9kbsgLOJjyqey8pPpE89mx2wUQGRNRAALAV0FCyK2Vbu6HMDsqUocBx3MSYxQSEmAXoEHtWM6gBue8DarnvZUdr3xV0k6opbWVGXwuYm3XEG6MbGJtv46Kw6u946faodOXKw7TuwXwXSPmziuc4TzC6aaxMTdJYx18SKZZJiwGwJj0RCQlC4a1Hg7vRMO3zksOf3lROC4sSagQQcEyBvIfCYpWK7IJ5VW2Zy3iZXsD1ekvUrRJBmglejI4IdbPtZj9gcUSxzf3juUzASo4nHFILqgN5ca8srniPLddZM0CoqY5+JyjWda4rvc3PtsKz76hkcGdW+wXnQWct/FA8Qitw2Om85B0Birgf7A8QwzzBkLc/kyrKtZqemJ3WttB+srLRX83Y0YE8jhqZjKJ1UMzO8L6Ai3bYjKr7u//ijZ8yNQfpO6/NUZBchxLMMKQJhyvPNOIKTJ0+I0AcA57NUwI+NtQNz+z3WoDr/XaQ6T0jns8gggfrYiWIX7ll9vDYd87HXVqFUYLcswCAMsBMvQjS5AQ4HHKNyoOqGNpBjZwLcCBAb4GrAHhm1sMF7QAsTygIZKm+QrXJ1X6kjdHyize7fp/wAEQPXV/aviAzWVtvCAjOVARWc64islihvXGtVYMfqqq201ZntOLRvP+T6mIiPCAX4DOa7A46w92jmH+RhkUQC+hBRzFi4wsKRCwukYTlpqHu9LNKUP2UuW4GpxoDjRmBhSPJEA/mOAdlPjRr7NSY2vb9YO2ByIKBjSLrkpx0wMFAuJ7YlThuU8Pvq9R3/m5mP7kKwXdmw263Ph/UeRTwNuyi5Fuqgqc5bPoM1jqWawBSeWYQBAzGB8ssiSgPQ2cavunHK3tN2s55dyrpVBNVcKM+HzYxS7o86HhCglFDHFvgmjWLj1xGCpdaXxWyJbsi9s25EjMkadi9hwvWRZX0p/8mhyC145g/Mzel+Ess8UsNABEQZgs900HNfQ8TnXkp0h4iqwCeefeKU1kyR9iEdvSN6309nJjmWhJo1+1azhMs+Uu+JuLBIcQGf09Nlp8ue6Xwx6vaInkSAVW4wnEEdwpUax/u99/c890OSk+/H8pDnjvuhztUSMfg56AFZ7SHKsQwYEv/Vadi5ujiX0drv2CoDcCGHeH06eQXAF6jOVcu6TQ2V3CjXFqKcY07XdP+k7LYZzXdn9iRiSu+HXDStnyLXtEaVQ/gZSlx2/ltzq0sIJmFTCRJE6hawrzxIXfsW9HJsrB1iSGKi3892pO7Odtzl/IhbESekmyFdYJ5Zj2MI9v77TfgThxA44Z4DiQqhIEtE1rHFz7mPxMq5gzgn2PZ8OAc23WYhRCExuI/6PoS5SFx37nuO9Y5ETV6ndNNb+KXctBIJi0u9/7F/cF0sRrbIguMK+ByrVYPw7lhJxx15R2YVuv7NKBOT5Z5n7dordW0cb/iOY0R15Q063v0aixNIPUdU/3bDdS2WyXqtVNY5Zq2R+nMYpzPHN9+LrsDzQkt0yEgadUPj5uOOfXczuSOrzqL7bBHMbxDAYf78Z57/7Cch8HQOg2MPYZhcfJjDOzceboJ1LEXOqVNXNUR1BIt0ap01vgRvJRxJfsLbSVj0+mxY7rOERJ7nyXlPz/CMIjLBDpQ9wZiG5kwrJ+itwnFfo6bz/jDWxnB4KfA3OFCAe1/TiLF+ChLcc+Z1tYZ/ZK6zv/cmSRyL4FovXU3S189djvsT7673zASijtHd+8KIJ/LdPeSvT6/rwnzjZ/VzH/ze88q5dIKdIkR8j2M17nymr99cb9lBB6LDxIsELVUL+qO8/2m/LIvo5Cns89l7FA+rASJWs13jRGFp6dzTc1ULPms7+JhzKvbSsjcvkcWw5uD3JaqqDs44kHXuQzVKwTW1Y5HdGuxclnrbMdyzgL0n+prEsllig7T/1UXXiARGp5X9PO/J8xSxLOR5am0fVxHQwhIcqyJY1p5TOYpGXDWP04rrH8eG+5j3gBKJjo3Z/YLaYtv5yvAeeFyK7aT5MD4jLjwSlcYJq5op1CHcmtzixkbG2tz+/RbY1xrSbPoBfqDz1ginUdVB1JXBAuKmYjzEuFRiaEhMaltIYL68d3qmvWyMcc8rNwpEPB6bUkKtgThHv6tRBnTI9lbU5ANsDdpDlcf6vhsL6HFbz4HtbcGFHQtjdi4RoSY5L/EdZzc5r6jreaPduXO73bh1Q057f/EXH7VzZ8/pGjGGbE0YK3tQ4XLady1+UT6HAHZjXZ2/sfDn/KmDlMeXgFcisc5t0muGZ5XjER5UQoqMcQEL4HzlGNU88q7vsOac+n08QgpeDwF8/8E95SITE1Pt9Omz7d1332nTk5Pt2bPHbWHhZXvx4ml7/OTHNr+w0NbWaTIaabgZb215tq0mn221NjY51o4enmsrS2siwg8dndQ4sf2z0+2jjz5qp06edAfolsVCXmOMmnA+YFbY+2AcN4k5nehOe5U71VPfZW9XnqwGmLKNFz7ftVx0dVfJYnxtcJqpPA5SHUtjY0Gr7fu7d9vjR0uNEx3GTa+93Xb4xIH21qnj7ejRw+3ShQttbg7BvkV+rlnABMjReE7WJGinaWBxabnNz7/Uerpw4Xybn19UDXHy5HG9hlFds7Pj7fTp8+3UyVPCRiCQP//sa40TO/XWiXb9+vX25PHT9s033xqHr/2ANW3nHp97hFOu/51fqq4t3iBatFxDudkYwfY9qJw0+wO5waG5farrDxzcL0wMnOn8+XNaP2lECr5Hnviv//rv+sxPPvlLNZBZ8GDXD9bozZs32z/+4//SuXlffnNvz3e6ml51cC8h+pnt+Ndv/0KuwK8E8C/kRv5Hp/Hh9f9rty+6qitCiQJJKcNLrbyNWlDFVwUTK6Qh1UjG3MlgwG27bWwBGJFIGTAZHaUzyZYSVqyjKrV91Mio1ViZVReL02yaBFKrBh2BMqtSMy40h4tNAILHnSTp5tDGozkkttwMAGWi1kPbMzcnw+6tjneiIuISoBQrk0qAU8TxPQAFPnd9w91WFU3dcbOxIXU31iJ0VwEYO4nAbmxW1nh0Lm2QLE0yW5LEHm/+eR3rlatXNXMVxWO6CQHQ+Xrw4H777rs7UoydOHq4HZidkZIKgoxEDMsxZllynsxo5LzpLiWBxcYCm1XO59Gjx20Tq5MJujZckC6+Wmz71Bm0Xx3Ansfijs7MqxAwVYm25yLXLD0BK/3cNRfgLvqdoLpa68vGkbYLkKOu8b4Q29MFDHFE8lFJKucfW1u9PzNUANkKmLON35gSJm1umuu8I+AbQHxljVkrti7kXrsXyAkM6xyQkC46dXDR7bxpcsmdBdjUTTRmLIrYRSQg4cCm1i/Hg3IP8YK6Bkan25Fjx0WApDvLnZAG/wJmp3iBcLl7956Ko0OHD4hoWFteblOz2NJNiWxYW15qV66+LUL0669viHw/dvyIng/m4wLUyT6WuWIr8+3ylXekFvv0T5+3leXHlfQZ4J2YONyuv/e+zvHmzW/rmFGEj7axiQkR0agU+axjJ09oXdmqMVaUVorzUGo2pLrxFqVqnpmelIJTRNjqqu0dsXKGOFvFgseKWM9aVYpXClHbt/Pv8TGI5H3qkDx58pTIq9u3b8oeR4lsZa4paIdxTKQ0cWcEi2s6JWOBZUJAneGTkOWel+rk1AAyazEFiYsTiwhYAypcyr5YMzQ312XjqtncslyvGbyloDfhU6rqsg1VLCtBC13d+XdiHAcgMCYoWAemWUGr5LHI3QAESjCVNYflGDIeTvX1e+qisiVPish8X8KHAoN0fGXxLPvh6hjouvBKVRolt59Ln6uBUxdAmYvN8xfFusnAtQ789efWTKTRqTYx6vm1dADjEsDBY9WMrc35C5fa7Oyc1LCvXi25w7GSbRNbAKatrSx7zp/m96AiHxkRWQFZAvkqoAKrqRWTuvweRCSvm3/5si0tr6ig4n7bDtVxmOeaTlcKH7qAiQGQoJx7LJkhJEK0cR6QMo7DNQtepATq4Z02MTXWXr2aV4HCz4lRmtcJ+IdFHAIZ9ghEQ1PYv0+3QwcPac3wPMkhoo20hYVFvYb9JsAf8X5xkXjkApt4d+rUSVlrE88RhMjqnY7Csibn+zyznDPPEMAHM5SZ68u15Hwhudjv2V8QkDCPh+vJOaKa59i4RhQYXE/iUYBYiEu65APiAA7tnzsoxTikq+YEMrNpCYV50xrwfNHN6rwCjCHn8FxNinEADM+ONGCm+Cp7sb7G5bgohPkZxJW6iuu5ROyk+zdr223ei3iQAl7rGqV+dQsibiOH4b7Mv5zXvhqRl7MAz5IiPzG5M9IO0R1+8LBAEllvV+cFr/ZcKjt6qDNa1p50T3gub0isPFsUcVrrsuJ1FxzXKq4L3pNtG87rsv8gvAkhnO4odadgz6u50Laak7vJ2ka5dXguoLvB+87ckDDpKLU9XD8DLiByYnKXh3ZODb5Ow/c0ONELp0IOeoZaxm6kk8x5wBDAN3jv7CLxLrE1WEfiZGeXWHlbXieCoWawBiDpSOIiMTlGrhPPAsIJ5TdFNloAQEcwjiK4o/g+bG4w523VnQeQ7LJ9dBdOyDRdKzkqGMhKN2PEAgKaEDmwPsfG9YxqbciqfKNmdtFl6I4bnhl1Psh238Akr2d8B8eePMmEfNlc1wzw2EXnGSHOKzYsLnQdFPxM10rXArtEA7sIpiQcwp1AHf+QNu7UTC4YHcdfuAAAIABJREFUIQF5jcSSNZ6Fn9sS2jMSOTbEP1xvvX+NFDDgQYe+Y0GAT4s2DAbx7GgmeF0v4g4CN36msShYjBdBZELH1ymkQ2Iv+Z2ejyJUImJgocmGvlwLOpA7NYe6Niw8iyQys9EEsJV4LR025KWFsoXL6myCO3Cusxd1RzpEmDtn/ewk18g1UNxVLuruYOXt6nK1HSMLVB33AbDjrqA6yA41HbBcsxSHBEbEkAaSTGroGOq5ikg44jA9Z2WJGqtcdbRmFrMIeAv50rUj5yAR/5u6lwD0nDvxz3UqJJjtPXVetQ8EhHf96r1IoC/jadZtFSqHD3X2NOXw/Jy9bnaGXNd2kBJf0F1e1vqdCC4dzxVv7JTjzuHkHAHyU/vldzmn2RkD0KxRrNDZk0Kc8D2eQXJw59VLnQAiQmi5VGgeo+1kE8N4pgT605mkfMe5B89VfkdzoouMdz1Cd447SXiG2VPICWRlX0Sp46GL6hCgLBuN51HdV2ycF2O3v+a5irNDYjw3LmR1Vz/HKWePZX9A3ogQ7NxkMNki2qw/v+decUT33ntYvNqpa812tHCt29QUFgs4Hv/kf9XN+CYBnKvlWcuZMZ3nwcLTmq8LoQXBVS4HAZiJGZrJWV2dEVkEROdnECA8a54L7K4tXd/MNfeAb8031D1NlxfnWXb2PPv+3eq+tAJruGV3+7K/2atQst8K0zHDaAqz7KRTwnRvVn8JX9939Q9eEVJ2t7cOfv338+8aYJNl+ebLBgSvM45B928dbmx4f5IA/okP7l8nBOsNVDx7STrrAg3FccSkQJEW6lzs7VP5OFnxFulpYsH3RcKuQYwP+Zo7JYFPxVFjI35WTexbeKcZ7nlv3NBK7OJ6052jifnZk/P8iKTMyZR7BZ/TW8gbK4wNbgWLLvfP8yMxjOxny2q4ulXl9lb7jS2xyasj3nNWZ3K4HwOn+IkDUs1PtqOHxVTkJHwWXyZ002VsspvrIBek6RljfiVIk6C0ukczPkKud+xbJezk/eL4xrXj+ePLec+4SEU5I41SQ61WvY8NvrHOiPyUQ41PdCK2OD90mGcR/H7O3CQivKjEQhGXOYezhbP2utT7lc+CdWSvEFmq+t8za/Xs1ugzXTuaZJSL1M8kVikHoTgHSNw7o1xT9U7VqBKtYEdbIoiOqK/awKKDEj+UqDXC2tyrqSnGmkDuMl7pWbt9+zvlrHze2TNn1AnpXMu5jNADucrtlqOC8x09b521cQnGtsghsH02/mN8x/V8uu7lSIIzg/YVi5tSL0n8V7UI+SN5pETeuBmWrTXrwTlL//kcR/LDGzdvtH/5w++Vl125fKVdunxFAt5HDx+0727fbC/nn7alJRxCcMQZ0Xi3re3dtra523Y2yxqGI1P6xvoZa1tru8JIpw8y43esnTp5or3//vtt7sB+4bbWmPQzajUxOOPCqmYWRla1h5t1LDZSt2pZfRu79/6a557aRntZOaw4X7TgLc9ezr/PT4178Ywzu/cFzm2PEI8/b/RDcJ6JO1oz27vt0LF97erVC8JBzp87106/dcpCEhxIOvGw69XyiVTMAMel6/Xrr79u8wuv2sryettc324nTs0JG2Te9KVLF2WZLdHqxla7ceNW+93v/6UtLtjRC8vp+ZevJJhP/kt9Q6MO48OePXuxZ2TczAyOMtOq9ddWyf+TH+ceDEYSjThn4X9oEGLZiujf3mmHj+xv1995V7vMs2dPNN+bNf/2tavtypUr7cCBOV1jY5Nukrt587v28OHD9tFHH2jMFngJ94r/wL7+8C9/bH/605feV34lgH8utfgv/f1fCeD/Irf/7St/uxtLTs1QLcIjJJ3sIyrJTRFroqJIjJ0mEnV7GxKUzYKCCZV4kkGTNZMTB9qB/XPdjBtvPg5AsmoplbMt9Ay28HkEUL4XOw9+J8AWAWxyAoLHnWUqXrEq7eYT9mpADkh2zGVTKKCvCkglCbWph/iJ/ULeVz9Xd7JtVP1zjt1jiHhgnGQaaAO0xhL07Nkzmjd5/959EYuA4WwMsStB+8M2yTxcCL5HD5+0rc3ldv7SO+3y5UttdmbWoJSKFc9RunXrO3VanTl9qo2N7LbJ8VElkC9evlQiDNFB53CSNjZ2jofEByJDgPDkpAjordX1trOxpQ40dV9AFJRaD2Cbv3O82AyK+JK9Ws1Rw+aPZBPbXAGHTqKiHosSUwCA5kG6QymdoeoEEOBjALtbEAEcQoTJerdsTKqTqAMOUF/pBlQ3RCXJAhrLfi4kJe8fu5D8vjoCNzY0OzRJLK/HjvjVKzqqUW57rTLrbWJynzrqIFbW1+YtnVOSOSkLYK6rwCnZPHpGpzqpSqWuor5mgEYlyc3l2pGo3L59u62t0uUKibFhcnWMuZDYvEBMbrQrV9+XLexXX33TNteXRYyyJldXF3Us42MztujeWm5Xr7yv2ZOffvp5W+F9pVZzYjY5eah9+MFH6tb7+utP284OzyqJCYm1wRUEHOPjs+3IsZPt7IWz7fjxEwId1aEE+MmrmCM3hg3SSrv7/fftxfPnbXRitG2wPtYAjNf3FI5cx9ERupkMLur5pcDdouPJ8xJVTE3MtOnJmba6viBbbJJlCLJ797+v5FDpy5+J1FlUTuCjYuy7DfzcT07MCiyObbbVqTU3RV2rg6JZ3TIuDHoCY0wgOM+0YloVyUPyQ9/rbOMKRLMhfgeMZy31BHHfSaFO+MFMTeMYsarMJRgk+CFCutnAPahjnGZgaR7Qq8ARg8aZb8WLrWQPAMXvZ35MhBPdXVCR0VvOpLuvIr3togfgV4AHgxVee8zB5tlRPGKcwPJSO3rsWPvwo4/a2fMX2+w+rJLG2g5zqekWHcxZo1AhBgHsItbg78Qsd0eNK4Yh6FCiv7XZXs3P67kDkAE0ZTa6xhPUHF3NeIVMqK59FeZV4BJTuVYUJFmH6tIri3rACD6bAgexDfsWsSMCIa+zrcacTZ4dx1A+20TwegknOD7OxUIFd2kSm7GCdsccIPBWO3niuM7BhITXrMQXAOfYFU8bGOY2i5Df3mr79h2wxXB10NotweRqVO3EF37Pc4J9ziixVSTy3IrU9LwsdYaPjyt+YrVtknZKYD37H/sPn8d14h5DZk9OTdt1oYQ4IUl5ntjLAkTxHpwDay/2yADkCFh1/UZG9RkWTBlEw3FE5BVdeDXTBwKOc8paxEYi6lj2tszUZO3KzrlEPhHsZJ+XuGHVc6C4H9hC8zl0mkNaIYTh+rDOJAbbByhP7DRYD2kh0KBs8HiuPBfYxJmfQZ+bwKqygeYeyC60/h1gLUAmOYLBeANOAWR5L3V4zxbBtoE9YBHlNZ+c6xfbqAD0AuzUUe2i310eaekqG9ua5Wixn/drBGtEt3SLKK7UewX8DhmQf/saG0RO/By+JsCSIl66Woapw08RwAUa9kRAAcHVHcm1VN5YI1B0/YoIHApevP9aEBRACDFU4mLsxwUklaU2cY11rK7ANYtgTD77oA2IeM6x1OzbO+7O0AgJq7YBMpUj1AxyE1yeJ59OPAWBcmXxurcQM3lsuopCAERsFOKHHBGCl3VDzsIznPcxGOaOTFT7vMfBuYOK45mzFrCZNSs7QMShsrNsElZMT2PjXiQeoy5qTmbyfIAJ4iOqfkRnxKAQohxr4i/X39bazEvD9p/5cXXuFXtCgETMFeBXNurpSs+eUSNGtOYFyjMqwVbdyuWrK815U3V2ZU5XdW1ZsOZ5eJ1oKx1VBUAKkCZ3zmtlx92LGhJTbEvvkRSutwBzq/s367zOl/OzreWsY/oasd7HHfcCE08WZyh337KgiTWbfNcuGZNlX2nwkrWVDm0BU3J96e10lUsNOnXd3UqMKLvK5MVFIotYiJC3YkBmLFJj9J8JicrawY7PwJXI3zoPPpe5mKzTg3OHlDNk1nD2VYSsrAn2RPZR5rzZxcPCAIvf/OzwTArUG7GAi+5c9jrWv/Zg1jAjfxCNVh6Q59ZiaN8vPtNxmrmaBiFje8p9tiDOJGzikIQ+9WxxniIRdE2d1wVojv1o4mfA13SoRyyR3DNCPFmjihSHCHGMEaFS4C33n/XCfpdu8DhgRABm607Hqdxv/nTeXqLJcozoO3xrJ9JoGsehOPMkpptE6+eA+hnyv01UuZPQhFbPR+acqDd87T2+J+fufSRiiLKlfMMCWq/u4u/PkZTZg/RMF4CeXDN7rmOP0ZKOGB/k0flduY7g9pW4U3uh3Uw8h13xu8ZfRPxAbUVclBhuhjqvrH9LpE/HE3kRsU2E8Ia70KZwZKEDD5H7FmICnEVMnEsUCbkhpyvP2g5JmBxHuE/tUf5zLySYa6aYWPV6d28HZHmelb5CGZZsfe32+nX1CspxlcVO3mTwZwjgEMp7X5L3LzH46+Rvndb/PwJ4SKKYlNM62UOYDzuA+9f7uQx56VE8rA/iE1VRyL2OIK61nOeO2KI1UsKhCAM4Agsee7vevWfu1T6skzTLM64rRTqnRpJQrETP/Kb20WpeqDJQa4P9Zj3Cs8pFRUDWmBfimeoZjbOxmDbrwXmvBYO+Lb5OxojIhaoLuvJxhCusNY8LcMdntyrLNUYYU4jbIoHtVuLGlDwniRXbuJ8wnqzyggi8Ie76jmXnorZB9wgux1SLUvPcco06EScCtrp3xD+c3DpibdRzt70XWjzAtdYs2qox+2fGDSMuxSt3pnaoRpgI+nQ9OqLfdR//aQ8pIZ4E+kVaDy16iS/BMYoOUm2hRpoSFMQ6mvuk2CxMxPiBc1CTdexh1DQcbzpt7VTAsdSYjhr/F8LaM+It0su9l4hyYlyzcj/7/LP25MkTEVnUzoi0ERxzXdJsoqvYjZYC/y2XwrIGN8bQu/4kTvH7Gns2VjOQC18hViv/lHjSjnRZ//5d3zP2fHIEzlU15cxsia2xKrfbDIcG0ew816MmXrx80f7whz+073+43S5euqCRboyDunXz2/bo6fO2scHoEoSQCDLsrEGcW99AWF1PNrdNxnejbXRntG0u89zttn2HJtq71y+2s2fPyimMe8Ma7FpsAlYntldjVQSOqbVcw3nus91S3AWdfTCOnX6+ff9znfkeF8mEvvMwk+ITbhKTPbdtvrmW1NB04d67f689ePioLS3h4OVlmc5lJkwcPXWw/dVffSzRJ+K5q1cv60Wqj2rvVP2p7mZ3ObOW5+cX2oMHD9qnn37RXjx71Y6fPKiGknPncL4ca/PzzzUD+MTxk94Xd0faw4eP2z/98+/a40fPbdNfTWPBxWb3T7cP3n9feOjXX3/Tbt28U2LK1g4ccCPCxgYCAQtUuowj+qMIpCQSsQBDz+tEP0t6exP76dPtk7/+K+WlkL/gSHfv3lVzEJ+Nmyf3mjrA8WurPXv2rH35xVft5Km32rvX3+7iMcL3ly9ftn/8x9+2mzfuiLdw7H2T7tsDx0ck/WsH8E9kIL/Mb/1KAP8y7+sbZzU5cUKSojFZ4kI0udBTwkFBsYPFltXRUTOz+UbtY7W8515kk7eV5ZY6jNY2Xuoz988eb4cOHxIQSjBl01xdNcgjC9PB3JBYpYbQ9VyNvhiQ7ULmXilZq862sodUAS4S050FbFZsYgLYikjMhk7AT4dECF4CaW8v1XNXUemIjFGV6S5hVDvZ6EIyk9ChLqTrgGSCoGzAZkoBOZZ5YxRlWISiQhTp5iSLjijUPezTmuErkgKry/H29NlTvefhwwfbJgp10oOyuuP36bLCBvLl/Kuu282A2paTqEOHRSgA2q8uLrUdWT6vC3QCDDIput4WXi22bWxNVGQ6iWEdeKYjHVKeK7pZ4KA7aw1cGAgjca6unprnq67tAqVNzOIpTnL90yGHxESJ7k8UlSbGXcRyXaQALEtBikcXRmUvHeswEdQuermetusck3VsgHZm9r6Yf9TZHXldk5RiR4sl96y6rVdXn9n2VwhJaxcvX5eVqYF8K0JD9mY0rQgizcs0acC9XVpYalI9Tk5qlvPa6nMDw2Wb59mD9TEjo+3a2x9pfXz++ZdtbeWprrGs82Ku3tm17bR33v6gHT92XATw0spLFxz1ZpOT+9uH73+kbuGvvv6TyCiI1rFxCpRJW9Ztse6cwE9MzLXjb53RjFY+n9+TebGKAturP338uN369pu2sfJMvHmeUxH0Inwh6CZFDMiqFXBIljSodikSe9WurJrHIHzoqNhoR46caMePH2/37t1rS8vzFcv+HAE8DHcDFKlPx6pwNymZAmivGiG/l88pVXopclOsGYBwovc6WOLvpXR+/Zjy7+H6f/2c/Cy9AcIMP2qgzB7+dtSaQ8LXh9NDBCFke4Kk/1kKHmtN+zPJRxf0VYRQEsoC1/Rs1vWLNdXouDu9sefqikKeIQPsY6OQhPtEdqjYHhtpW4iNdpsS2rffud4uXb7a5g4ebpNTMypSKKiwJKaDnstEN3aALIptCv90XtExi9qW96dLmGc+BR/xjFinfVDK7TXFa+ak2vXAzyhfFDV8JnsksZKEnM+kAPZsPKvM9f5FwKojubpJIjgiIUedukiHjyz8bBmNOh6AglgrIrcIYkBqAGq+R/HpmaEGmI8dP9qOHj7czdvkGC22MXASZS6AN+earmf2GXXeCnBlppytj5klKrJye0ezzdmDCOsQtxyjQM0CeLXXab+iUN3QvfAcOlvRCpTU2IQpXSMpUrme6lwB4HeHFi4DmQnKHqI9RmSoxz+wP/Ef5wYAgwBAKvCaR2Wr51h59daQAivU/eb8Rl1nZS2J4wS/k2tkkjYjMHrQvCPU1QVtIIr3mZqw+4NntO7ICYCbyZoQUd12NefIdp6e3ch1PnjwkACr+Vev9Dquawj83G+prKvLCxePbv7mOCKGff7Z1lY3K4zrxfWZnqH70fbA3O8QWqx/2bjWTC+RQAPnDgAKW5r1c2JzzYjRiXeZFaWis8Z3DO2duxyy3A78e44a/Z8htmJNGstRAzYptl8ngh2++igX8D2RdBgpdRx6vUGcYRhNRIvgJvODh2BnJ1gpkEMW7eRosgUvYFVr1OvXeaojZUgfA7ruQuxsFUtkFOI7pDH7ocRfzNmuWJLjDoAr8WWJEMkRiG+snXwO69ijLuzKoC6+6kpVDkqXDGSscjcftwRxKPirsy7W1Mqj6X6kW3KVeejujj9y+Ijee7VI3ohHWRfJ1QVedvZniBEmJDRcWnGsk/iKTok6Fq4ZMcFiUAtKhuRWLHtDliqmlE17bN8DiivHxDZv0DEUEJr7bLCSLnq7f5iIt4CTNeruhX7WKccWhT1/H4LpAlxrZmeej/45cWdV7n23RgsA4t56nbjrSF0YBa6KdJYtIc+O0ZqhcMDxvN/KRehBFtW+ymfxGotXDcry5U5QCxUjFuF9+vEZFlTqPAfOJ1ovXcezay7WSfa1EKt2ufE6cGdiOTgVESCrSIDAArK554gEtA/wsy3PEuTLxK1nSseSUeen2ZmjclbCicPiKa8nBFnZXw1MxtmqYn/VYbzWMwBjNQ2RFsGPZwIKjB7MuaZug4gRYV61pcVTfWwUeQCRV53Hfn7ZF+ks2vTzmi73AplFxJbdvp9b28Bnrwg5o2cEF6IZBBVeV7LLpuNMHSTMwaNbi2P36J0ISrh37MvEA/IGgafUS/wfCVYJUDhe1fplFyr+U6dgES6foxE+kPMBRjWeyIRWOhMTR3sC2Gsma6vQR2MNtb8r/uR9eSZLyOJYa1vsCC04Do7Bws10OPXzuy2osQhm71f/b/LL5IpJcN+oRPPyYRewxhxV504qhyJ3Y1ut2J6ZqrK0d+dniCa511RekpgZEVCEe7Z+tdiKnIvXERvJx+wEgjjvgK4J/97EthRL9H22hTbJ1M9OjziBeMVPJM6qnLQ/Btv99pvlz8GBJeYciLV0nTtCr+qArht1uEP3dySkQ3IG7dgyhEqX1M/Dka+7V+690z25WHx//ug+3ClJvf9QoPvaiun/uZcALkZksKaVRO8RC/U5j99lTx5SnZKJ2d4PtrpO3nFiT3UAC8sajEbIs5j37GbyDnKjdEjy/rwvuXlHttcaVj482LeNzxi7IEab5EunvZ9/3oM1SDzL/ev2vMJs8n3jNJH1ufZMTjbMB/WAFG7ksVElOCpim2dnOMpFa7k6PS2Yd7ei81+LQCM4TFd9BKwIXIhvEsuS+0hYZOFa4hWCmYwuithVQvJ6X35Xs71rZI+vEUIb9tyBFbViLA49xjaof4JNKj+CjIccr/wx+Ti/E5eM1I1qYIiIrLsvrpGIJyJRIRshe8vlhdxQdcSAQOezZE9dI3G4dhpJh/hXkJz3M+1/JXKiSUX5wxTjfrBm5np7r2ItEqvYVzQ6q1xZgln0T3Dlmp4er/m+inklHvas4xE5Yt248a1qXAguatQIAdXNzDz4cjDocs8SNknYtbFeXdietcrn5/kxQenPhfydlDjG1ycYbwQG2nVKQMfvWBgHEev6T7kfdfb4uNYdXxYccG7+7DiYOLd3THv5cr59/c0X7fnLx3IMWltbVtfv2przPa7p5CR7U8UMidAQEwtIFS4yDnm+1Rp9ItubrW2v7rQjp2baX//VX7Xz5897lN/6aofb+H378Tbu1t8Ryeru+95BQvkT1s4RWgzcHFUT1bPK+0lIMrAe91gsixuVYyQ3qT1KuGsJ5bWvK79bE/b5/Q8/tOcvXralpc22vW5XQOG4W7vt6Mm59slf/7e2vLygJoMP3v9ADWDpNF4FT11ZleMjow5Yry+ev9CsYRp8Hj9aaHMHZ9vf/d0ncsHkfj14cE+dtRcvXtI+KsxkfKItzC+2f/rn37c73901UZp9rZxB33n3avv44480zu63v/1f7ekT8xxc46PHDmgM18uXL9rysruTHQCzz0TQYRMOi1Zi3+5Aqdxpa7e9886l9ne/+Vsdm6y8d3C+eyUSmGvFOrl29Z12/vwFYbKsbXCH3//+X7Xe//Zv/7rDkFiLNI798z//rv3ww49eW0MCeFA4/0oA/2wC8F/iB78SwP8lbnNrx4+9rRyaTQpgwIF/kOStYJ2IEtvEXUcQlyqOrlWIIAPNnv9F4NGmvL3adnZRpEPwsCkA9tiKNQUzQXFyCvUz5LMjLQUdG4hUbEX+Wn3uApMCWBtPWcWykbHZ8foAvSQjgFcBkF1kWlVoUtCqvmHhHlUaf8ZOVJs9idtgJlAIydhdi8yomaEnT51QwvT0ydNuxguvBzwnUeC41KV7YH87dvx4m9m3v41PT2uOT2yoSR5jMZxiD7KchIMvNjxUhQAyDLHflb2nf4f7cPDwQZHAJOciNctej8QEAoG5EBwTdn6LL1+qC9hq/E1ZU/MaklIVC5qJst42tm1ZOjk21WYnZ0SCzswyY2qqjdMxQFKlTjS6wVZs36POXyczssYpu+4kn1LFybYmNNKgSKjnLwppJSpVWKXQUNJe831JRlk3dI/IDk4gAoCaO6pke1vkc8BrA0kGyEjInjx+orX+8NHj9mL+xyqAY6G1XzMqYwNoAviF5lzKJmZ0on300V+o+0vP08RkzQzFas/Jauy6eDbmXy1oBszaEnMaF9vcwZPtrbdOaebvwqvHdSGs1u8KZCXgI+3K1Q90f7/68qu2uvpcBHAU9QPqTt9759p7Uop99ukXJoAHAg8IrQ/f+1jv+flXn3WdFQYcnADS1R+AneeY/w4fPd3ee++65qKtoTCvjkNU+SRmP96732589Xnb2lzSTA51W2hWNMWEbWZUJGO5VApXg65l+TQgCnpwwODsuTMXtTLu3r/Tdekm89pTzA/oUl+1mlGW7+u6Epc8M6TrptXdM9zUrUrFDiuso3w1oVDuCLpeBtGcYKP2NCFvcnXvTMVecV4J2Gv4VH8e3oZ7m7zKQgsgjoLS16iOd8975Xgd51Lk8y4mPYiBFkOoGK5zcraqT3ZHYqk/Q7qEwHEscvKv9x6sLYGENcsor4vymDWtuMyMy20DCAKMRwAmIQfdCYM6mFiPkIBZ6ZC+V65ea++992E7dvyk7N9FchXhx7ObzrdXZbmPFRLkG7FSM1fLIlkWy7VfcV7ESmYERcXtTosdiWWIx8Q1d5ZW1/oEAgnbgC0uLeh3ua+Qf5rZLjv4JVkbEUelYNdcXoPV+ygWd5s66hCf5BhU5Ir0w2p93Y4ME+MiBnFuQFnMtXn56pV+j6KNn3Fe2cO5ZwAd7IeQhHwuav2oWP0zE5wCEA8c8GzRsnXGjlKdxTXzS3OPFxYMdlTXYtZSSAuR44DidHcxS6pmP6rjDaeOycnqgKV4NxBKzGYNyxZtekbKeI1bSCUl0MrdQ16DBqVSyAqIkj3UdmfxLnvoNUAM/04IkJBysunU3EgDOXYDCIvC77j7KMSTuqekWKbzO110WyIkPDtqW0UnRJS62CYAAiCAsYflWNwxffDQIf0+ZC9ryRa+7PvMsnbxR/4FYB/rUvYyvmdAY7NhPW17upp12kbUKadZ09hejfq5EjAvW1g/x3FrEVkNIVN2XrI3bSjNPTM4FnwZeUE+kOfYz7dFVY4McdOouU/KpQymd8BfnAJqvAK/1wMQBhGG4K9FQkWeBuys/MEdmAbKuB8mfHx/FRWH1tIB6gczF4fvHeY28Sx/6tiq4y0dHIpdkBDEoxoDIpHbhEFSLx2vU80DDilT+5pBQjq4DLh1+2/tfTxT3H/EAbE/JE/rnzWTonxpr5R9oueq8kzzPGhmHN19RdwgskzXu7r0FE9sn8haYX1p9ijHWoQz5y3bPNx3sIKtXDn3a0iiC+jc2lb+wpo7MHfQc7EKIHQXar8eTMK5awQVO/Ek64TPg8zimLVflM2yyMwCEfl+8nf+DnnGOYWQBd5z53GNaBAIiyuH52FyPJlRp26ZWsMWeTrW8v52ikCAM1MzaN21lM8nb2MdmlDz/GX2lRAX6XDKeuxjj7vaBVrWCIaeBDDRp5He3L9iAAAgAElEQVQgFZMKHa/H9zXr2SLqks94VjTnVG4DBUjn/TQ/FyeMmh0py23l6r4KEiRsRhy023Vth8BUPUUsKXLQHaKOQZofXmQAMUfvXXWXgNPqdB+S5ekMR1zEGtY10vgEzzlbWV2Wm4yEPYkFJQTg364rDXRzBsSCWNSzXwnUVozfrNn03i85fs04zjqp7jftFc374IH9B7QHsY7i7NDngc5V1fGzbetQ4iPHzzX2iCRjfF4PFScr13Enl2NlCBb2IZ5z9l3Wp2dluvZkD+EZsoDUdtUClYnh5eQhC+yyZgdw51hVmw5sYHlPrfMiC5Tj1axuW2j2nXgR+AT0zb0x2Bsxp+uRrG2t9bIp5TUREVRoLMv2zLcsMXDZ8oZYzh6TWONnxOsiXxGYJ274Mx2HXXe4vs9zVZxp5zbTvdFrf9HrysHLJULl3ANBcqXXFe99Y4d7h2NjOfxk7ylyjYXge28ymHst6/my/zeJ50dd51a7q2J8dTaxHuwsk0Nw3Ro8BiTXZEjhGdWxbWtnwGXbeTs3rvmeUnxYlIsgOdiH1/AQ/ks99NNXsCs3emy7yw/yGz0fWdfOF7B7Q5EiVZ/JWaCELh4F+1px9PphVK1YFfCbBxlS9+fe5j+aAbznHasi7JKg2JT6G8NatYt5ZY06POUIKxSryoI2OIlzbre/ufGhxkKoRvNsdLtUQCz0svkInZSL1HoTkVh7p65wNxvXop3kuBK+ivT1TTRhVeKSIhuHyEyIzsyt5Xewk+eeer1ZEMPVighscLO7/TI4Y+qSkEpaAZpb6X3TXYMlrqbGrBxIOgHOlXyw4ltiMPGDWJou5MQN3KQgVfN9zlgxchzR56bcpnBlUG5ZdQDXzfkIeU0/go7PEjZWIy8Q1vm+Q3BBKjqeO7fACnZNubftgo1fbmk+vF14Qlarwab2CeWPldcIDy1SNntIYouObzCqQsSuRFY+FuV7tVfzWu4RGB4/X0OY1I3vc07j6zcuB8Dkj545vtuL5mq8SdyylL8V5ircqiqQfq/2iD4fs/cK7jGhi/ujGL6z016+mm/f3bqpe3v1ytV24vgJ7/VF2EscVuIfxY6MyBrYEAcT4XWICYIle5+Iu4Ft1RnjFgQlDpFef3Er9POCLTV77sYWAmC725Cz+1mycDPYdWo4rzuLp4KNJ2d4/ORR+/Tzf2nzS8ttYsKbQB/jqzdGzyzPfe0RsiAvRzvOfXekLS0w83eyXbxwocsjL1660g7s26/9BnxQjTRlSe13cuxS/JErmh1IfN18FGmO4tX+fe8vsYpnfVA/rK4zQsP1ESfLWrPDil0fjR8WAT9wyYyLDD/jPWkYu3//RxHBT549a6/mV9rWuvcs4Lep/RPtH/7+rxWb1jfW2tWrV9rU5Li6p1++eCHCFT5ie5PGHtwupuRCRvOVxis+X26nTp1o//Dff6MmAYjUm7e+0XldvHDJnEJhYisra+1P//5Zu/3d3cIr7FQ6u2+yXbx4sV26eFGE63fffdf+8Id/rzzUNdjk9Fi7eOGs1tbjx09kAe28q/bv2v7KkEb5C6PAiHsuodjfbXt9/fplEfpgMhZr48TDiLMVdcYzk/jZ0+fCeDmuc+fOtn3797ebN26177671T7+i4/b+XPnlUtwVyGO/9//+U9t/uVSl3d0q264RxZc6sMJjjBIin46Hfj1u7+QK/ArAfwLuZH/0WlcOPvhbsAtigxbv5h4paj1oHsnPlaL9HYPmhkki8PYzdGp4yTFcYO/s1lBHKMYdveOSLQCw9JRQSGXjonM3eXfAquZj1MAmorEmkPhRHRTiU5sSgKC8R5ReJPQkJgEQAhR7E1vWkmZieJe9R81OQlBZ1VThR4bUtTfO3RBSbHu+V3Hjx9Twoa1qECqAgayycp6cnRUNiYnT57UfNdR+fOjdLe9tZJn7K9JLmXV6U1QCshtA29slAtLzFsdbXP792tuFefHcXAtATJ4L80ZpiNLMy3X1P3BJsi1IYnBpncTILEsMtnUIYBjmcK1Wl5abhsAjhD66hIdbxOjE+pUgEADxMYSFNvLaSWalZhr1taawA2SYQGo6pSg4ECtzyyUcc24qBxhz59K5t1C7OS4lGbZp3g/Kf4LeOJeqkNvpADDAjpig6WEpuxsrX4re53GXD3s+SwgoDMw6kk2btZ35m9GGU1i8fIlM3X5MrDzwXsftVOnTvk7mtG5JptWLMBJlFhf6yg1NyHbV9tufE7abjt8+Gx76/Spdu/u3ba4+CRPkP8shaoB89F2+fJ7IoC//fZGW1p6YnuX7vncSzZeu/peO37sWPvs8y/byootWUP0kaRBAFP8fPrln3RcLsDz1SuwI871n2Pt9OmL7do7b7fJ2f1tdbOUjVgkqajdaLdu3Wr3b39dRJ6TG+xoOniFZBmAS/fI4IkKoSrITfbbOnwYe/bPHNJs7Ffzr9r84jMTUkanrK5U27EVvclwbEnsotoktteiQJeREgmURbCtPQ1q+TrZmou5IMwaCZnrJQsB7HPvPn/UVsOZE2KRiK0H9wIrfAiflblpPXmSoiYFWwC912O5gXUXUiKgB3cusVrXr5vvY/JSR86zADhS9rcC7sbePMaACL5x/fysvmvYybsBJBcrPq7qPCoCKs8Ef6ZDyCTghmIccQtx0NQEtkmOf7KUnxwXQAXAMDYx1S5fudr+23/7y3bixOk2OmZBEc+9xCQA2hsbbf7VvAoCrh8dphw6JFe6KbmeUUVDGCquanxAddFI6ASwOyUQGdB3fn5eRAIf4tmqsyqEPWtzXXP2iM3McAVIZg1AANPdSxyn2Ab4e/Twsf5kH1Cs4v1G6Bye9uyvEusQM/XvspScmZ6SmwRxXgB1daDK3k/WYVPq9CTOHzl8SE4FuXfENhSw7hiZKsvKDcU4ikSEHCYosDy2GjpElSy8SnjUkW21ziBtuEYmwMo2q7qCpbYuK66QzbbWNVjJ/iTQf8KOAJAUAqSwES1bNu5/gDTOhb93QDjCEim7XalkjEVmmonYKTA2YIY75LCPM9DAcyEisZT+AV4EmJejRDoGbF9rIJ5j8TV91dZW19vq8qrWNPsmRTRqdVt9e9YoZDHxRHNHV1e19iREgGxCnV9dZwFzJAIQYc6s+W3NVhYRlfEVmRFbJLqJWgP/vM7vbQV27iV/NzjnGWW8DkCKvXx62uI77y/lAIPjA0SzuvAhNvvOTt7LOdHeud++fybhQgYGtNE2VsByH9/q92P7HOeZQddwRxjXPQ7In84pCRYLFNTPar4c8a0X3ngPCVCUz+/3zCJsOpcCX4OIZAJUCkxFlLDpLi4Bnto3onb3vs8+z59c6wCYes7ldGNgzJ2T7j4UqDY15bnAmh1sq0fvK46vsmiVfW3N8cN+fI0cwsCLSKcafZIO/pDL3DvlgCvLygFZE5qBPeYuDsXe6ihPvqs57RCnuheICibVnR+yk/dhDAZxCwJY4EmBypx7AFdb544q/vJsLywggKCDskaF1F6dHLsXEBjkMoBNXuw9QkAhu26JfqrQqA6OXuzAWuB4IXMFThXRqHgyACddp1hsAylJPANA4VoO455sp+l2ltWhO0wDJhq8N+DlNeNOducjBr4CpMQCOiRh4qGt2k0Sa52W7TN7Q54rxayKd1kfAeRkHatc1XXIkExzp6K7id2t72MNOJm/u6PFFrJYxtpVxgC592/nMgL2ChhOR+PQ7jO1SvZ8A1cG4yWsKkBW3a31zEu4WXO1EeNpRuGgcywkb2/v6DVvQdaYahn2aQshfU9zTB7X4a/sJ8QpgbQFmuM6wlrO+ocY9tzdXcXyCAw6QkWzGy1c4gsxLXUZJEE6dOOope6s6ibm91kP7AO2EXW3kEQc4xY2cw65XuqOV0evO4TJRzpStyzHM/dRe24JriR+jfgD8HXHImHX+Ba0VJDprovdeHACQKBpklHPR57nvmWkhLMmpbjW3QzgTnTj/LLPfxN/45LgPMCx+LUZwnsI51rLlZsGiBZxKrH4wCEqHbgFYQ+w7O7+7/1L1SOFdjnc1l4xxDpdZPhy7SESXbv0Hcb1w8JJtN7S3VfEgwXoNXahhHDU6e4Ady6i52MQQzvhU5GDHApCQ9ZeRNGychYBUW4GuidVi5Cb16zMdCFlbnIE0t2eGDFVR7z2hMDe+iVXsvKvgejK17Dqr4Frgbu5foKJ7S7bXivljF76mZtXob+fFTl83V5J+c+/Q8cfa6H/LI3sNwiTUW/XoxaDZ6nrEnd3XepZ5VYi3MFoyA/YR+KG5NpUtEy61at73QJJ52Ami03+elRJzXEtF4YsU+/Z3oM7Yj8de11M9X0TCVldxRmvEZF74qWdM/qYzPcdZ/ws6/cipu8+092PXkZ2FMi+49wqblnmFxTjKhZDIOGqN1GkbsZBsK6So/MexFTivvKJcY/74Ytcgf+CGXKeidXEsuzB/cjykc7hUJbRG+smvBDIaZYwgrx0OlvQ7RhZDQ+r/YxfPp/fs/Auzx/if3DC3lnQoiSEdO4gTd7Q1eVVi3HdeA15mvBAuQ5ZIMUNJAfk2CLsYe9hH3Eub9cP1osdEIN5ZKTRjNbQssRYq3pP4o/zrBE7xZB/lGiK+xOHLIlz1BFra2NqyTw/rIcpjV8q94LKHZJnsBc5f/Oq560QNfG5Pz78sd258732HMjft06eEikW0URqui5/0bg1Y70SS5Vd/nBUgPP8qvkqh+aTuZ4m4F37ax/Tc7YlUtx5Hevbogs+kzXGWiV3tyODRT0ah7ZTDmIIDyt+sp/yegmaxuwqZqEhXb8r7dMv/rU9fv647ZtFEBDnzaHAqCeAnQ8n3kLK2oJ7/8zBdvTocY1TIq/44e4Pbe7Awfbe9ffb/n373CGr4xGNPtjEPGeW/0IAa49TI1bct7xfqc6S7TvP21Y34m5je7PNv3rR1jaoJUdFVB49elR5tHEv74Eh/nlvC9JqbZCrKkg6VogEvvdAgnP+vby82paXVnReyyuL7S//8v9oR48eEd5Cs9XWxlq7c/tmu3fvrvMoiaPBhBHYg+samydnevZssU1NT7QPP3hX9cjSMnX1Zjty9Ig6bL0Wx9rW5o46Zb/99tv27MmiSGFS4emZyfbBB+/Kdhn8lfrnj3/8t3bjxndt//6pdu3aVeEvd27fa6dOH2vHjh5uL19BTL9sq8uIEPaSwM5TTSxPTNpFMfjZeAkCrr93uX304cdqGIPsF15YnCxr8MWL+fb9ne/bt9/c1Jp8591rOj7WyueffyFr6w8//KDI47F28+aN9v/83/9TgnLhJorPA7ove1xEYIM9b6A3+nNb8q8/+wVcgV8J4F/ATfzPnMLUxDFlCqJOBl1iHZBWJIhUuWVv58TSyY0SoVj8xGZGQRfVnpVa4+NY1O1rBw4wD3VKG2w6ETY2bDGZDuLevtGg2lBV34NDUY9ZncbmH1tDOm15XQjR2FbioU83LBsMBb3mfsi+2Z1FAdoCgvLZJDDa+KooStJhVabVuraqccJNIUdB6oTWZDLfI0mNYswJqgGwuYNzbXp2f8MGGvCBTYkNiI4Iji+JdZRVfB4J6eLCggAHqdImJ/X6WKXJ/q8I+8xpFcDFTDbIDjqNSOzGx0SW0IW3s0nnJV0lkALrtgwsoEdK5bKOe7U4L+LSoAskmkF5FZ4i1Ubb7DSzDmfbpCwSDQzYpsugAgDTjqyFvBmOkigPOglE5JfIgJsiGzXNrxoTWA7JTGIqq7wCfgNCcJx0/mEJJ9UkyjYBWe7ugEgiGVY327YV854zxH2u9VxAMQW2lGwFuAYY5/5xrVnfDyF3mBG6SwK/2c6ePt+OHT1mYn3d9nHkQHT9kSBCJCvpFCAYopW1s9Xm5g5LPGC7EojlNwtlrvPRY2fae9ev630/++zztrDwuGr6KkdfK1KvXnlPM4C/+OLLtrTsDuCsZ57fDz/4C92jTz//txJ6+D51xKozwi6U6DqQCWA98s5H7eyFy227FQgvyTYdjONteWmxffn5F+3V8/td4evZh6/NrdUHmchR0lwfZfDRxKm/HKMoZM6dvaRry8yQ7Z11EYEQuybVXfjiNsD3/NXDAYljnCCfIdu9AqPVoT5QoqaQVgK7VbO3OrGCk2nuO6gQM5pZy4lRmt+W9Rn2vDuT/u4yoxQStgOCS7XtbrGe1ElBMYzpikPCZ/pOOtc61Q1R3UIhAtOBpitSJFjAiMlJz20RqCo7oIBzJcIIOFLrS4CRKuggY+l8MQBrkLifzxZgM0VWrJQoTiCBzboDoHNwBTyOlHXx2Eg7fvJkO3X6TLt27R2RwDMzc1LFcm8mJ4md7vonphHnKRiITRQsAPd05UJ6iPgqID/zggNCishEoCJAls7aA1pvvD7vE6CWuGEVNZ1LowKfNcdoMM+Q6/z4yeP2+PFjPU+AAtxTgGXIWs3WqZl3mqlL1/CKrS6pwYibusfVhci1iv2+iKgtd75q/kuBytj+QzafOnVyT7Eqq6rqFgQk4PPZGy342a/Yms7SPAMWRRkMyFxYXsN/Q5InwHOAJOI1PzcAtKsOWblJlB2rZgofwLbQczD5bOI1BAznQnEFUR3yckiMpmoJAZnnwnOZYxFZe3YJgIZ7usiROi5binIfPd8SkQc/sxuJOw/Yq4kZCBHUeVqg1II6eTdlV06YYt2xntgvZc+IndoG+wDdyKOdowh3k72eGarYCOua7WC37fWqfb8AdY6NfQshAdeC/CBFanKTNdl80bHgTkaeSc1vLKt/8iJ3SyLG4nVjbWoG+1LPvZVAr7qteI3A6HVs7TyP2ICSBS3u6uzBiXR5Wk2eDgaDm45w7tYw+Nl3Bvu9bDPpjgqLRxS3RNwaHIudaEDMWPaFhFL+VuRUrPG6TpgQQQNCiOcxxFjIupBj2W6T4/HakNdZPwbQHN/SIcs+L2CvRknomlbsyz7LOhNAhLghx5zOQIjksvg1UFPdELHVDBFYIL6vSYgZExgm3E0O5phfJ7sVH1aWexBSjgQ7Av8QzPD3Y8eOS7zAmiWWZS/VexY5Dthlgs8EKXMm7UDA3N61buQIOSnXKl21PCeOrwZ+1UFKfBvxGudnAjtr9hz3KWIUfpaZbAasbamorvfaY/ldWRgKvCVmV8fkhPf0HgD1XtvPw/Ss0ZBiAX4Vx6foZDB4y398VoBczqGzW4yArcB/dcKUa4a6Qwos7+uZ6tSsOkHdupV3QAQRDyYH55acIoAaa14zpRGHVsyzO0HNAhR5an+3zJV0DuB1A3GkrsIxdyMBvvLeEdeEwMl155rqftBJRPczrhyx3K30kPcnl7ANp0VtEUwgNOG9NBe9CNB0oKW7iHuAcIE/1zerm7Wut+Oh55pbCOD1EsEwnRIAuFwL1YOVz8WGU3kI3e8A3esbZc1oItZCjpqVWOvPAiuLqYiXBw8xS8+1iEQ49UUnOjkFsRsnDwuL3WnsGboWE0ZU6DTasc8kiPesWJcmBnJemdnrn9tWlPvmOcEmdPOMZ54nubWvKx3N1GG4f5QDQQnxQvTleXAnYezxe0ck58k19zrW6GlVjaCixBkWalb87nL8qiA6crUEmkWCDfcDxWXlkyb9h+BT8kw+WnmpOpH8zFYlU3VCrm0JL5Kfan32tVTOf0hmIjhIDRmxj17XHUnPAO89tt5JpyMDOxFTP0ZL17futZ9hxyARSNV5J2EEtRPuZhqH472CY8j8a+8nPj+t8yKBVFvW+BJyOb7PnqPXFj7j842gt0SgdMxnJNPAaSr7lsUZEW75zIfXrfu7F27xoz0t2tcq6Ygf2ienqhu+qu82qk3ROcew6HmtMvYx/gSp/Nrv/PQ/Q9y6RtRXr3H1+Q5+8afOrPulrMYiWvYcV9VjyXvIEexsw4xuP2e83vbOfscIKhVzQgCXK4piQq0p3YMSHpn0Iq6VpXDdL+X1RQD6FKterJpumOeo/ivyM+IrCcG6TmAfn/J/jXDweB25+dRxaaUNMANeT27s2Omu4ORwWn8Sc4I5OSZ6vjf7dghzYrtFE8pLiNclCJVAdeDQl5qBY9Kor3K5SK4vEaqc4+w+pBqbsR6K2yZO1bSw7XE9fEk0GpFe3LJqfjHHjjvY+uqacrw8I86ZjIfovhQekHieazy89vo7x1I1n0ZVVBdq9mJqC64tNR45f4Rpqb1SnyXn4fsRBeUeps7L6ta9rM5Njj+1msZEaG05lmSfyGcozxmbKCG0G2VEnpb73zSjGBDxSoC/Y5JedRRzkVc7UYFs7ltr93980G7cvNGmp2balUuXVSPlGKl3+H1fN4vvjHPkeo2o5lIDTY1g4R5yzCb/p2kNUB7rsRQeQxg8ws+cczXXIbY/BxdlbZtcTg3rZ0QzfnW9LOQa7uNctxDxcnyqzm/XWJW/bG+0r775tN398U7bv4+xcDy3Jhu5HxCPyrWVK5SAtPIurI8Pzc21qanZdvL4W+3YsRPKvelcff7ieXvw4FG7dP5S++CD9+Q2BmHK50pQr6DmGs37vMld2b0rL7e4QLX76mp7+vSp8A3OEewUfGV8fFI4ehvbbYvLC3ZuGZ9Q7X7k8FGtd5PFCMM329qqR02AM1FfUw8gzhTxPGF+ALwFTJmGGUZ7kA9SR3ANFpcW2+NHD7WeyLvsFjbR7v7wXbt/9/u2vIy4grye/ID1NNpWljc0g3dqGufB0bawQK22006cmGtnzrwlovr4iWNtSuOSMiZytD1+8rR99umX7cH9J9UFbaHZtbcvtQ8+9Eg97u/3P3zffve73yuWv/feu+3K5cu6B7/97e+0bK9ePa/a6scfH8rae2sDAc/eDSzcA+8/VjbQFhZ7BvTHH33Url275kY1uXAZd3fJ4U72hYWldvfu/fbdd7fbs2dPNSeb+cYPHz5R08Ann/xlJ9698e237be//ee2uEgHe7Dg2uSGAqhsjYnjbu74lRf8T+UV//u/6Ncb/b//PfxPncHB/Wd3FVjKUlmbe3W/xHqxJxCsRExhKwok1spFFJKg0W20tWVby/GxmTYx6dk1Sah6C5tSwqIBGswttR1rZob2XWuvnxCJHB1e6mqSBd6Oina+ADUEiOwwf8+qJCcNOyKHQ0hAnsgGT/NwnDCmOzmgcrqL/TMDKbZDxIS0bK9GsGPEbsMKrWdPXyiJx7aTJFEA1samNsVXCwsCxSGMGgpv5mcwZ1cAy3Q7zKxk1Og1m8+Ee66Dkx5ZYRf4L4unIhIETNaM5gBH3C8nHqgs6eqwApOEBhXa8pI3deYlcJx8/r6Z2S7JVpK5RjfrfNvcWNX1FXE2OiFVkoBHEbW2qLZVIknzdpsam2zTE9O6RwJMZqa7+cGap7W5bRK4rP8gaTNfWopE7Cw5z2nspg1kk1RAXrDZktgw84AZxogK1jaZw2gl8eTE/nbq+CmtBdn3aPbuRnv6/KnsyfNFFzJkIWtDNsQirrHUtEIXgBoiOcS0k/nW1teYOUqHS1kWobjW7IntNjnixJjuOnXYlUWXkkpygJqFxbnasmlHYBxkMARRklcKFREo61YdXjh/oZ07e06dxbe++669WnhcFkI/XQRfu4Zd7tH2+WdftKWlZ9HGlyp3qn34wcdKbv706b+3zU2uSUJ/D3qoqBFKbXVgrsPBw6fatXfeb7P7D3n6sECTzH3ebc+fPmtff4EV9KKssre31sohYHis+Zw3S+3Xj2VURHNrx4681U6ffks2KLLXBajt5sy5W54YhDWMSYq4BpTFaBXMBvZHBWJboenYFrWoSQVAuteAgW5WFM+Ru4L1OR156zjZ24kOurKHlxUgb4vPcEHu7ovqkBhaf9dCNX4oqC13pOsADmDVd+aW4lWint6O0/ey/4r9bIq8gBS1Sov4KXK+CnsX95l/ZuAugHD2Ec/oo+toOJMt9m5R+jsOUZgEoNrY2NY8egHK2xvtwNz+duqtU+3I0aPt9Nlz7ey5C+3QoaNte2ekLS3hTmESKzapvA/FGrFl2IEjcUqRnBLDrK+JTMWa1/fKZCRFIUUOMZr5QABq6fDjs1I8izhPx2yB/emGEqhcVqGQd8wzkjPD+EQ7QAdvfQZ3IfOCJfqZmFQhpe5fzViicHLXKL+TAp5OKYof4gbvSaEUghfwhwIXEY7ifpELsejU/eGa10xPCghm3vAsEONFeMoGFhcJHxPXkpm0FMKyFy6ik5jMSgCUCHHCWlCXGTPr6nqzL2JfLAU5dtb79rkzG2voKXcc51kEtOaes/68dkxiWPmP8t2vhaztHBxKkNIJtmJ1VsIl74M1D1WqdFueD/fJzHwK+SrR0Bpkg0ECilaDBFavM3eaa3js6Anta/MvX6pIdtHvbl/yGNYYqmgUvOyBtmZzJyPXmu5gXbPqwuCaIjwKYGSnCgB9CHFbTAksk6iLfAKxXc3xlauGu/UyC7Qjfiqucc5W95tIyOxa53T+LGOKvmZ93uG4FODFwoSa01vgvwvSik2D51/Wt13XoYlkEzhlYxjgfxDzdDzCKQL0eI/t9uyB9ZtAvBLhKS5FXEUuxH2uayvbzJBztb6G4LHB1NrrCijV+dbcSz47IgOuRUgzPTNd50sP0g8BPcUkEXS9ZbbI8SJDtaYlmnSHpu7FYOak9qYu/zRg08XywfytkO88t5AJ7I8iahHpSTQ3qk5gPmeK+eLbniXOtSE+yla2wMuA74oXG7Yt9z5rUSBxwc804oQZAaeo4on9gDtckxB9AC9cX+IdS8REchFq6qqN9bLJknwOrwm4qRhJp3SB3v01974ut6Cabc5naS5wCc5C9jmvKoFBgHeBwYDKmQUM4WahC8fJM8p18wiA3nJ8cAe0WnKcqXXyrHi9+/wzOzYAOnkR117E0EAwxmfT+mK3HESSkDrMe7XIxeuSGEbXr+9xrnVI6qxtjgdBI9cvc+xFxHbXx/Np7fRkYZM+ozoOicVcGzqqFQfLzq8DvGtGuWexuczLgqYAACAASURBVHOIPcpEhS3buf7Zjy1GYe1QnzEzzy5H2QdwWpEwTOOEfL4GDWcljBLYWm5I29QPI541nFl7ud4WJjl+h1DR50ySm3v/4bURMPFvkxNlvboH/HLsMUFiYtd2zTMm6BBXldVyiLYIl7xmPE9atZHqDF+TCGtw07AY2fFG161iF6/nvmlfwHaxcgHFdln3u64J6c46sJBpSq+NqE0i2NfsMiPiUQdvna8ieL2uc8tQvK2wk7y5nh8RA3VtEpicz/ZWla4dknmWcFEiih5TUA67Zw/QFe/iXH6WHNU3xCRLRzr9xGfKIadS5zc+o+J8iJh0845VZ7LoskG5MlgSWutxCTKtVs5B9VxK+NH9rvMZxZ+aq6p8ouxHuWfMU+f+D107IoTKfEaTAdXdqboFMV4RZ9UFqZpyczCaReKJ6sbMuBbieBG8up41wiXXx3VE3ziWeze8P9mLs08PNue0Fg0qjb2koK/pz5C3qq96in/Pm3TrbE9R9PpL6t9vEs5vvpC9oL/Bw3xgmGvk2d/7+3tr5H6t9OfV7wHOpYLFSORRxCMdYCKdkt/USBo5UBQBnG7RkKfCQYqYytpm3Wh/ec1BJVbqHK1ESyUuktNfZynsmO96zN2MQ1xQ9UU5u/AMpDkhx2XRGyQg+Zbj7p7jqKaCfJ5+r+uqrJnp3Ugei0cRksd5JnWdunFrnA/ny2dIoLvqzkpiLXE5x474I7mahbV2r7CQz3GVlZaajXu4gTOD9kLHDTel2IklOW5iKvUQtVLIGJ1fiS4c/y1613HFhj/xsrqRQ6wOyeDkoSHIkwfFKcBjeiaVv7NPKi6UoEmxf3JKx573TgDMWsj10RpEzFyi3sx0tkuXsR7ntyOqc7KGU9/v7pSDg4Rdtsn2MUJg4fBnAhlci3vHuCSuh2vAyTaFg8bISLvH2LCbN/WZb197u508fsJYH52K5WTkOq7GaXTW+f1eGaGexffVCU5nb+VMEhdlpAV1ZTleqIaWA4tzOGGrCHEsa+rqEOGOqys6TwlwdM16Z0ZbU/f9EiGsuR4SX2tsRsS45Kqb7c4PX7c7d79VZ2/nylEiFJO/1GjkwOwLo7JCnpkeb2+deqsdPnhEtcLcARy/5rpxWCvLq7JRfvjgSbty5XL74P13q/sY8UCNM6vYGzGk44/rXGKzRg+urMjliu5aROyM6qM7VqI2ZhCPu3N1ZMwkdYeNbGy21TXnXWqG2uD3xDBrstx4EbUSeYzgJjnZjh453M6fO9dOnDglXO/R40fCHk6/dbodOnRE++zzFy/a7du31GBz4eLFtrjwqn3x5b+3HZ7PyhToimbv2FjfaUuLYCZ2kstzTIidnp5of/M3H7crV660Awf3e43Wvgz5/PXX37Rvvr7TNst+mt85eGhf+81v/qadO3dO58m1+eKLz9udO3faO++8q/+wlaYG+vc//an98MOdduHCWXXo3/n+h7a6Am7gpqfa+ryVVBcuIWNiaryNjls0vbO12946fbh98sknugZ9bOBYuZ5+nozvuOanjrt79167e++unsPlpfV2+uyp9jef/FWjAe7Fi5fqAL5x43bhZiWW2yNe8mHl3g11PIMpmD+z3/767V/KFfiVAP6l3Mn/4DzOnH5X8QjQjAI0Cm02ACJV5s8Y3LYVhpI8ESPYP/cWdgL862cCq3etqmNTYbMFoKHzyNbQVrDwGixZez1vT/5GtZiNcUhNJXpCzpHwyGZyZ1dAK0SaSQDPbYSEnTuwX+C7ivGq6FRkN0AKkihvWC4W/UlK4EKZDYpTFUcD6yvmIxtANVjNZvn97dvt0OGj7erlS2XH6QIsRT3Bm6H1z1/Ot8dPn7eN1aW2s43tCEU99nw1x692NpIlwF2SYhWIdIhpthfEpJWCU9NYuJjMEIgjKzeSDs/odce2gVVfU4B07smSQEFIM5JkrpU6iquQIAGkcxoyQwmerKkBn1eVJNGtEPDKoDyWH2ueq1pWy5zG9MRMO7hvTmB2yOl0JnN+dKoePnZEyZcStfEJrTUSfIoPOpix00BVhS0mhKWS6yFwoR3VWdiB6SPt5MlT2vx0vddXBYYwO2Fjy/Zunc1dEb4QwLZbrM1Z9ka12jrLjJBadJaU+rmKN9bs9Nhkm51wtyHXmQ7nHQoIdZXQcTHTxihe3B7g7vWRJoCH7iySwXTP8R5ce9YNyRogGKQU6x0bD5SUJJLDAoDiP3Njzp49p2eCJIQZx8w7gbTcoXN2dLK99/4HbXJ8rH322adtY2OxIxf7sPH6U9c/H5zPxWsftzPnLook9dwUwGmDnW1nu926cbM9fHBLScruLrHC1xZ7Mne4WlVpAqg+q2bCjtHFW2D+9jZgYawVsZo5VJ1pts9lvQJgI+5A7EHSffu779uDBw/cvVMClKy7FOasExUz9fMOBCuA1aGiB64CXFSa5E4wWd3aEitJvp6112biOuZlMflSi1hHRJE1PFC0dwR1B2C9uS2z/rz+y/rwNVCFYjdrSWr+kLgiLEx6p+OFz1O3X2zCRmyJJDIOe6OyhFUxmng56MLjzDoCeJA5pni1onnvHHkKw8xAYkY2jhAUpOo43dlu773/Tnv3+nUB/4eOHGmHDx9vExPTIoB3qvjkORB5Us8gsYJ9itgfwAqAFat6z9D1PE3iJQU2RB9fiY/EmYVXC1YPY/cZ2+zqmBDgWtZRAZ2doJftFnOxS/Xree4GRKR6pkto1FZQsp+s2aoU7Pzdc4xrzm0p4SmCSe41x1LuEeN6pm37yR7s/bSPZQZygthCwPK+7iJ15xdx8NUrLJDcNTV3YE4kAcrbgB+cNwC3OmYLtEhxwHVV1zUkyboBed3/mh0FGE4Bl+dMnUYSudieWIALFmKIrtSFayePiC98PgZDWafuRKZb30SYQ6dB6w44q0crllN8ttT3stozyMP+xnuIYNGjXbPRqvM0z6HnM9L1R8FaM5k3ICSsFM4cVp5fhAKa5SjgowiyrS0pxFEqRxTG+mAdZEaluhXHx5VDQRjzxRpwIT3aDuyf0/nzvvp+zeLkwoXQSnwaqvIDQoioqC7oEJfKa0QQ9KI/rg170PQM80Fto2dQP11MvYgj+0IcCjrAOB1tIYEHCuL+tenOCgFskNDWiLYeDUjjY3DcCfjITZdleB1jSBIRgbLHLvFOCf0i0nM3lIFAdRwKfHS+F+FKxg3sESoWqSx3nALDHGZrflbZpwVg8Ln0ZL4IgnRAI0xR5091SI6YfPee6dzMYJuBx3Q2+zI63yRmcM7DOWXO0YzUE0OIeRYBurMcMRlgBe+JuILngTnUXCpENYg0RGZJTGjXGRNTzpPXyPeqSy0uHfwscU+W9axPiKlyV+EcOzFViQX9qFkEmo4aEVjqwLG1ZT+KxXExYHmeSX6X89Os8XKqSJ6u57gWJ9cs87gV17sYYtAkhBXxN51LAWlDvvszff/SwcO95e+ufwwKc04W37gTXOtI3X0F6NfWrGsqUNtiHXJajb+Ru4AFH5wfAlDuvec62/aTOMH7iTilG7cs2VkX7E/atypzS8zrZiJWxwj73NBRAcB8eXWpc7bgmDg2ujpwteA4DIz1FqHswd77nU+lWyYCqtwvCS4KRDJ5a0cC7QUDEZlGs2wgjEAYaJLZojmcO1Z1jWxv6X1A976sJbmv6XYl/oa0FtFVz1yI4nSScXwRDWh9lyhI+0d1OjrW+Bk1iO65yLbRLPIEgq3szt3B3LsiuP6tGZ6pEWst81oRfZ1lqJ99g9p0xzgH0J6mex3BiMlc1gDrNXEsZFBPtpcLQHWdhehJnFSsVixzvtvfP9f9dnSpPKIK3050wF5bQr/kGdzTHEO3BvbcZ8cut5FGRNrb8QdzsIC5707tU0eLHHR/uFedtXDlsXIE8n8dUN8zrl0+4jyh2+5r2x/k0mVNHPI98sourX6tw9Tv1Ucb7QdeBB0ZG/H4nlcOuoCVUxZAzhogfkicXffdziMI3Kn73U2OLWmeU5FfJawSOayY7HEcEYAQy20XXjGiXMvcfV3zlXMuA7FXT1qm1vO5Jg53dVoHFO8lcpMTdH92c30HTHpi9Z/t4K1xPK9d/+Qgvuev10Q/0WU8RLH7X062mLu35zkevszn+/r71r8HgrGfIoAdW9xZ34lra2+QO0PUxQOBhLCl2vOlE6/6z/hSj8E51ljQZLFF2aFnfFHFn6EwwbiK7ZhTIxDn2IOEB5VVce63iCGNC3KXfC53hDNuKMhYgL45RHbygw5a1WRyKXE3cOpAd1nuSLxPXNTPyy5XXZDViRu3D9U7JXZxXeLOafY77wkmDNk7Q9LyWRECuj5xPp/jiQjG+fKOn8OKs6594ypmsVC6bomfymEqr+TY89rkmHTBiiAuEZVzEQu4OIbuOaw1YVxwTe/jbkzvL6pdur3FWJH2k3KNYX2xL+P+J5vmynNFbNZ+kvWhvQ2R1vS08outDQvgfI8QYhEvnHvw/nbXsKg3+Mbo+GhhgeRTJr1ZI7FgBqek9oFYw2oX98DHjx+JTGR26vXr19vhQ4fUHPT42TONM0M0ePnylXZwzk0zHC+frbpqIORXjtqtLxp4troOd46ffYWfs5Y7QUetM64l15/9nHVkl5DesYT1I8vgcobSKAVZrbtm4feSD8cNRM4UJZ6QuLbyJHJK8igJgtfs8MQ6jkB4c2ut/XDvZvv29ueDcTW9YwhjAFLG+1lobWJstJ07c66dOX2+s+smL5uZZpQQ452w8EbUudJ+vP+wvXjxvJ09c7pdunRRorzNLbv7WMThsXTgeBo/UV3R/M7Tp09E/oI7vFpcFqHKdULI6cYwsKORNjaBi2O/p/NzunG31nf8fT1TXWlm9lPiMKcFGOjtbuy00YmRdvjITDt35kIDqyH/A+ucmd2njluIYfKhP/zhj+3hox/blSuXdG4//PB9GxutKqljMujK3mlrK3AQznfMV/gzp6bH2//473/TLl+5XES2cTDO9/PPv2qffXajISz0sRNzd9v+uZn2D3//9+3ChfNaH1hEf/Pt1+3Zs+ftow8/au+9/77qfe4ta/yP//pH1VPHjh1uD3580B4/ft421sAJ+53FIgrqB+OfkOkTU85LIdqvXb0g+2Zy3lfzC2okoJYDe1dX9RrP3q5wGHDPw0eOKHfnPCCCGRO5b/9Mu3L5kj70/oMH7fmzeWN31ag1xF2DN2bvCdAy1F2/sX3++o1f5BV4E2n+RZ7mryd18OD53ai5ui7Yst4SWFq2G2wUsbkoDUspYG2RePjwUQUiiCm+NPtgw9YwSQ5k0cZGuEvUT9kE6EeSkyIuil+KFBRCZbv3RqKfo3CRwm/R1QIwjiUdCSCfHYCY4Hb82NF27NhRJbvpgNra2WzbkFLqEixgdQB6pIgJQJPiSMHSWXKXFPP7dEN9d+t2W5p/2E6evtLOnz9nS5uamdUBFajNZbu20RYWl6RuevmCmYJrbXOdDg13Y46OQpYy3xJAj/OxZbFnj5JwV/dUA+g2ocGxKqEXkGhQCdtN/mNTAuxTEaBE2you28MZRNP9qk4lWeXsuEMAoiTKI9msLq/49QXskTTTmSvlntT9JmfX6fzc8YzPmQl3Nstyj2R7e0Odw1NjM+3Q4cMCKUdq3hPJMu9HwsLxkvy/fPGyLS6/rOTZoEHVR4Uz2EZWgOf0kXb06DGpDUnASN5mZ6dFAM8vPKmkrnbk6oBywtgXfMaUuxL/tf5JCg3rBAUaqfAYb/vGZtrM1IwS6IX1RXWYM3fO9xNyGxAadaXXD4QuM1My8xSbFgE+bVfHDcFC0ozqU+9Rc2tlxQ2BQiFUAESvLvN5KJmfGFcXMWCuLZNQ0W7p2I8dPSTADXKYZI8iQNbgNZsmcwpldaxiKJ13vm7HTl1t777/oT7HilcLO1hNFCHMYv38s8/b1sarNjt7qB0+NNf27Zv2/BRUmpt0l9PJuanP5ipRzJGsshYyY41ZFyQ16xsLpVzv5+pyr+nYxgqaZ//MmTPt3Lmzes/bt+9I+TYsZFPc6vewiCx7piFgMQQZEl8i10vyxGtUEKjQcDeTunXotBp0y+nzjIB1BHAPSGna36A7Yu+e1BHVg2/nOFXMpDOD7oI9Ftuldo2StzpL5FowIMN5D3fbmIyJUjkuCAYfaqaUrGJt+96Rbt3ctN6aNESBgTt3FnYWewMAmPVEwWVF7WQ7dOiw7uOTJ8/03M/MTrcr1y63jz76sJ0+c7YdOEin+WhbXcVOlXUyqe58viRUGh9vL16+VGHQA88jenYQBwT8B4AIKZcZl7pvKtRjqVqdGAJKPcNGQoKyqvSMWd8Uzi0dWLLInEAhSte+rZ4COrPOecZMqjd197ootAU9XbbsHyT8KSZQu0LgIgKhGCauS8wk29VZFfJQdQZknNjz/nwFrLcNE88Zoo8RdXJR/PGexBKu/cFDB1VoeY83YYa7As+/ZikyN1bWlCYG+X91UwHMzzBvx0BJ9BImkQz+exaqrbK4joiN+Dkzi3jGA8RznUz0WijAc4mKnPel4AmJoDgxYqvjCBRc9HudBYQXGaJrAWhkkjyEsp7pIgp5L2KircsMWAdQIoZNz85o78vspljZsXfjPBGCkWeazwO8Zf9jvzXpYqIoYAR/GtDZ1rVj7whJp32uiM+DB7HCtpgtJKpV7jht0E1JbuC1lBEaHAvHwLwi7pns1lbdIWGSz50BBp8o6N3dabJ/2raS0u5UV1UBl8FgQ2h6TVuoYaCvyOLO/rmiXolgtO/U/OVYf3fAW94n3WlF/qdL24SK9+Hc484poXNM2NuZqbyg8gyRriXs6+5BkURaH9X5p3haHWmKi9XpymvUuZpjqM4bE3geCUFuYutsi0BCyhp8Yy6wCUKOK3bRekYrthCP0kmIHRqxL6IudQ6O9vOsQnXmOd0CsJQ7AcJA57CyAGZ/XbfAKt2tkG0AjOkqlRCiRBQmj3eksCeuAMCk05KTRwCo7mFdu5qPBuhXHRH7ZhGmOdaI1CjLSuKL9yyvFz5DM/IYz1GAna99D7Rpj9LcMcfh2Na7U8eWzV4PjkmJHRLW1GuUYJS1IeCiQFKRk44LWru1EYfQtUjTz5DmcabbrqwH1V1XBHeA3JBgOqba34jVAaCzdtP5J2Cz5pFvaAZzBD9jFgFOIsSg+2lUe8IS4p+KeYlNfBbf55ru20e3tUFlfo+42AGf6s6ldnOXbeb5hoSnZpJQReIoj55xPuWcRCRkOmgg78vKXC4QAigtcjR5ZiDL3fi+bxGU6Z7V6zRipvZNCQGrttMx4wrBflHPpERPenYsvnFM915HvHY+7H0je63GJExMiNym3uGaJjfSs1jvFbGNO5QypzKiGW/uIg/F1Xkfly2mupoq35ugS5xROhudkw/3RIKO6jzWaKUSeXAOIYA9I7K62Grdet1bJMGzq3pOeSXiMIsxEHHF3jrPlTq4eHYZMVN7gMRe9f4+F8d7rr/IwrJoj920OtQGBHpyCO0vRQAP91bn6iZU4gzS5QE181TVe20eqax6stbzpeVMsEegWWqGAXlcu0ntXX3ZPV77UAdYDYnezH3vyM4hAVlk1pucZLeXmaN5zRO4jqAjQdMVXQRh9sddkXt2HNOy7sSgJZ6sWeE8m87//PwmNrBO2IvjbiHyvWaEu44s8RtOJeWmQJ0vEZ1so92x6bVT1qmdi1gRuvUekTjnHiReZW35lN+EBPtz+smL2Il687q8b3cTX7+WlZf0otteGJvfGcY1ZzGD/y2xy5CsHdZKr3+uf3tY2/dCjuFrh8f/xnH8WQK4GgWGa6PcRPoxDjUWqdZqhJYSZOihHa6dEB01ZqfiUGJRb33rOfRxXrAVscljrzHbK3tp93bQ6VRUjlJEpddZCShS72imr4lJ4qrFayZfdSwi1Vx/8OW9zjWyMJ9yq0gdpj22hNg8M8JB2APK/SMOER0hU6JAyEaLr7b2WN7LbWMUS2B3opJ/RKAlcZXEE8Y5NLJDLkhFXtdzOcR8vB+60cTH71m83VokRxkIm3l9xFoiQrEKLoFanKZ07Qdzmjkmfk8jjFZX7dqS8TQlyvNj6L25E5gPhENqvqiGheQiiel6SmqUR+IM95D3oos3OXbikPZxib0smOO9mZdKKB0KaiRer9iQ+29xrcnSZ8+faiYt1rTMQ2Uv/OC999V9SX75fH6+ff/DPe1HVy5f0QgSzczF7WkgrtJ1kzjWWLHH1/jZJf+0E6NxMCEWaS6SQMgkvRuOXNsld9H6rNpegjSEfIXlCTuuLnnhfIURy/Jc7iQQjOTW3qPzLElkXuIF1oUFPntnMROzaWp49ORe++zLP7SXC0ttEvviUdaiScvNLXKVnTauWb90dU+2k8fPtDNvnWszU7OFtWMXHAGca0cIS4sQcaJ8qpnKYKBXr1ySu1bi3obIbBy/TILj0sXIqh9/fNCev5ivHH9E1tTGhHdFYmoNjnse8dgEf/c78rl0Km9vFYYvyLNfH6rNt0mwax3zu1ynDVwDdtrOJpj6WDtwcLKdOnWiXbtq62PypcOHjkis+oc//Fv74ouv28m3Drm+2aAjm5noNDO5Uzpk+Q5ktRpSyIHdkMZzNz070f7hH/5GM3s1srHtyPXt1s0b7cuvbrTFVxY1+PC97/Fc/ObvPmnXr7+ne//q1bzG9d28eUuW11evMZZsxnEPEvguXdMP29lzbyknu3f/bltaXGurK57HrD1FD2XhFhLhjrbxmgXMcZ48eVQ26EuLSxr5uLS4KhvpYL2lW+zEPwcOzqp7/vTp0+3Zs2ft66+/agsLK21yknrDrmndHlyOBsbootNz/uEdtQv2ZYX+M0nAm5vqr9/5BVyBXwngX8BN/M+cwr6DZ3cFpJAcxq6zLIOcNKSA6wN5976lYmMjgLBhQHkKcdkdSKU/2rZ36Xpx52+neKuB660x84YCxWCPay4nxQEIX0/6uyS8XqsAPTGtDt+ZaYMnRDW6H5aXAp54th+zEc+cPd3mDhxQQod98OLyUmcbk862vfY6LrgSPA3yuUsTlRazXXWddnYVqB/cvd82Vl+2uSOn2+UrlwRoUOihBpSNXObfyY4mAKQTY2Y4oPZZWVoRKLxS9nx4f2xuYJ9ihWNKn4mJA21iEnKDjdAWzAI/R00Am1xS1ibyAMCH6xCSgER7enZKXZSxs8GKOsB1p2isrqMoUGXfjHp/leNlNrDJO1vUuUPO8w+dHhq8tzo+oBH3eyPk8Ji79SAYsV5m45eFGWAbcyqZ/7tvVl3KPz78vhRz3rkiEdC5KxX0n9NTR9rx48f1uySn2KvSrc3mLQK47Iz9eh87X9xrg1UDuZaylrwy4REgc7JNjv9/7L3XkyZXkuXnqbWsLK0FtGxgWnF2H/i8/NtI4xrX+EAjjbZPNBpf+UTjkqO2d7oBdA9kAyitZWotab9z3CMiE4UWM7OzM018beiqyvy++CJu3LjX/ZzjxwdjY2vdPcL4H2MN0Zugl3vR9oZgbH0nx6eSHkJmKEZGxnU/Lpw/G7PHpuPxkyfx4sULEaMbG8sKiuaOn4wTx0/oXlIlafCKvrMmgAs4KsskBelJpqqSOnvEAYpxbxFKCAQt688EaZpK/+wxJIVy0/PQ1SAiIVIpOTQyFnMnTsfY+ESCR9mPTf2X3Qf6+vUbcePbr6KvbzBmZydjampCfUmsAiQwMzBZdngkY9VnmPvIs0PV0u3bd2JrazntRJPkyv4yDtQykomIS5deVa/kpWWr4coqSQBw9mVj3CDb+L58cEzV6vbmn4n/mBdKoLMjEmiSWYkpXLkn0OHQrDy6ErcWeBlmppAhe4unfZ4SyVT9mpiq08yqZQFzacWaVVRSaWuatSCRLyfTtM6fNdf5syy7mF+lalaQ2iMNtNfjJM0K5BJI0TDZFv0cBVykMtfX29JYhERHUc1zwPN58uTJGBkZC+yLnjx5rjnGen7+wrm4du1qTM/OxOjYRIyOTWp9ODhg3ewXOEzixrrKOa6uImIwMCAwgfVtiF49Pe6lOjgg4rFIWFfzVa9pW4MmPNbcTyf9FkAUKNYQesylBHxdMWVVvnq/J6FYNs+smaw9nBtCBQB3CUxw0qCaf2NdYhcAhhJqFHlYJEOt74wrey5JB4YHBdy7+s/ELEkfaxLEb1XscU6MlXp0Sg1rQU59pvs9ctVIELsAAsbC4LYBn6YaTgSvbV0ZD1e4UfVmO1sRhlhmjnCf3FtIVafDIwFxND4x3hBltoU24Vy93PVZLJSTTGMc2B8KCNX79yCvTHSY4BpQta+uYcfXwqsEDAL0s8et1jRZKrvKpkRSrGFUipP8rq7QQxUr76oosK0TJA1kvsQ8qp5zT6HdXYNEVfEsy+6s8OUcAC4khqJ6c3hY/XqYC2Udz/MicKqsPlOYpeoz+hFLjOFrUl/OBOrdB85VlXJpQelOdSG2zxkf+Pravms6n7SjdP81E3D1d/aQEtVJCJGktlek1qaZ82UdF7Cf18YaWS0wND/kUOLvbwjk7rrU9DC3oKCqWwQyigB3IsvnBZylaMNV6NknMgkL3l/rTQGIBdSUPX2t67Vu1prmeZOiO8A/EdG1xxikqc8yXjXe9XfHv8TEtm+v4/JnVVvonrFv9NqauSr1q4rBFRco+722lhCRucFcF2magCN7tasGTb5VTz7Zv9MnfGdHMTHHUQ9qqvfpv54kYdkjQgBXhQXXMjE+obktoUCuFa5qMkFoMGsve4dhCb8uErMqegVsZvWzSUGfm6pvUwgo0aII7GzFUERq9kxjnrDW8SKGKfKOtZJ/15jbat+gm/oOJpHqhbatQK2qmLIBLGtexfZqB+N7UmuFKo4VUzna5Hea1ztbWa3SOhEUyO54thUv6Elper+aKHU1FBXNtroukVLZLbInlHVlrQVFrPp7PCdqbXNPQqrFN9KZxOKkmtvsA9wbXaeENoOK+w3gVcDpKwAAIABJREFUG0xnnwTkrB6ACA8RDRXwq/gpYxPmVANI5RiJ4M1KRASMzJF6hjlXvt89jLdjeNBkbUOIb9ObzOuJK36H7DyUlfECeTM/rHHmmSyygetEVGTicy8tzRG5WHzkdc5iFAdUBr/bmAQnLK91TZ6XolrfO9ZVtyaoCltZoW+ZbNA8HmRMsedM0UvWKVaFryvM2KMsLOG9fE6W5RIRHMQaewpCDcVYnmu8H9EX328i2GNXvQeL+KpYTtXk/RYkeT/wOgQhUvEAPxMpnGtxiVc8xiaLShys/A171+x/ydhJACaBmElGj4/XZ/cX7JB4KVbsxqPKs5re7G3MWmht+/3eaXK7ybzPxLRi4KYlgB1xStTe+VTtVE3uXAdr431Hfl7TW2cFPTv6RbHL/qTW8ySA/ZnCLpJI5GfV0z6PW+RQtTNQ/9IUAVbOwXE0JxnvJG24B1rTsjJO41suHilgqPW7RGS0etI+Lqel3Eu1vrZOYHklh3KeNoavPLeFA0v8V+PaxP8dsLzWuFqT2n3PI1k/r+fr6D1q/12ioWwxUwlQ5wMlKql76RDv5bbdL/+etqq17v3R9+XWcWgCliDOut523rTHSHK5wP79tmd5YUclvJJ7VM5O7lM54uSV5L3p5J8ptKn5prmQ8U61BRAZ6AM03H3lbZWf2ore2JVEmNmCqO5PCQKcA9i5puzUObTEIPv0rR5SbOn9zs+OBZVUGnqNkJNSOvWxriFE64p2vGYi4gaTsAhLZF1Pj3IF9afPXMRxVa01iSnpPCBRwQvcc7VSU8UGiVs0LlR9Oaczfi7BnPKUtOSWGJaClo6QxCR7eaO7hzdjCDlXGCGxtUQY2WpIprQZS1T85nXX1dvd56CePeXenT7xXnDaXLPaAbD+UQFaThRcO+Jjxq7WZFVA4iSSrRa4Z/XdEu70OAex+44reX2/08I6EJK45RyEWfX0lbMYeZFasdlNRHFgOposLi7G3Xv31Nt3c2U9+kcG4/133ou33npbOfnTZ0/j1p27qvKk8ncCZ7tc9wayXUK5GZazoYVxJnA1T7Plk12zEldJTKv1hHG8Us8YYyPnSnrtZp914c/p9sGxGV/FMOkYw+cdd/VpfhUBzDzmmWMcJcJWZbKxYeaK+h4PmADmvxLqqehhj2rv5bh+86u4cftGVl/TSozchhzBPYE586mJsTh7+mIcP3YyxkcmXVwl8rZPRQw8X157pJvQ+MhF6CDizu078c03X8fx47Nx/vwFYQ9gcNynDdozbWzE/Px83L13Jx48ehzraybX61kQaas4aT8OsHJOUQoVvgNDJoKFO+weyCb6IN+vCmAJ9Dx5VemaPY4bOFVVwBbNDo/1aw6Q5+NKePr0GVkuu6J5Ta0Lv/zy67hz+0GMTg7GzPR4RA+iN4pbwKL3Y08kcltoYZcAYttysXKu/OMfvxtvvf12TE2Nx7NnT+KrL7+Ir7+5EWsrxtchTI2jWxDICf78Zz+JN9960w4+mxvx8OHD+OKLr2JjfVNxWY3L2TOn4/jxY3Hnzh3Nl9OnT0oA8fjp45h/vpprSgkN/VwLvSwHLDm0uHJabWCqgKIaI5RYqOFnEho8iJiYGok3Xn9dONi3395MUabxQP5Xa3azL3T1bVymdcOHdG/CkSUs/qEH8PfHKn9av/mBAP7Tup/fezWDoycPpGxKhZNIMAVFWbnVqAb7oyd7hyjZ4T1pa0bxaFV0ciwWQzY+NkWSz/lFAP0VLfIiJrXAEFQA+KBypZ8CiWypUWzrQXWSSbQuEddeislig3KjE5MxOzNt25F99wLGxnMdcndgUGTC8vKKFkR63B47NhtnzpySPaSU5BnXOVFKq50kKgr0qV47FXCbAD6IPQJpAcxW9y4sLon8BMCYPTYrBaAtZdJ+J9U/JoJNmAqwSwtpAeesxBDKyyuq2CDAevLwfuzsLB9KYIdHZmR5ixXF1iaVsW2vVu7F8NiMjr269CIO9neih6q5tKhT4t03qB68/J3gCnJYdqnZ81AJdvaZ4vwABwnuAXAcVG7H5sayq5N7qX4cUcWdKqGaqheSV9u5UI3E9TVApoAZrH9crQFZOjQ06r5yIgkNfnAOHBc11KNHt5No8AYtIH+IqtLRGB4aicHBERPBB7bdhjiemZmKh48exYMH92Nvn/O33ZCCSKoKqJwYsm3z1jZVzK4UOZRBNbtmhwAeGBRxtbaGnWpaR9vEVhOVYHWkH7vW/tjc24mdvU3tsliP7+8BVmLFg9VnX7z11utx9uwZqco+//zvAosY5iuByOjYbFy6eFGgj3o+0m8Y0kPzz+ByJWz+06CIyAMqWXb34uGjJ7IFgfy9dPFCTE5NuCJVgEmHzMtk1POQXsq2aDO5WNowA8CbW1TQR4yPT4q057vVHxDyPywM4Rl89OiRCC4UlT29BzE8hOUrCtSD2NrYkL0J58LaATHG9wKCra6uJwmVCQwVa7s+NmrR6RlbQSuwoSpkc0tzjOD21MmTCsjpXd0ChF7blA9obrdVR8mvJrnhZKjI7wL6K2Hrgm2ct+dzS0Iz9qq6SpJAOWPl4s3uWsmk74GrUlswywm1+xDr+xMAqQQ+3y5rPKl7ZdXVqi/rmar5UGRZl8wu0r2AC4N+2TeY42bPmKq4cnDs5NBzy9aBAs0TkOqCQpUUCwxN4LMJaBNQnZ2djcuXL+vZXVtzH8lnT59LmPPmW2/Eu++9oyr5weGRGB2ngnwyxqemY2SYStZ9CWZYI9xiYEPzENspBDQQHa5Od4I4PT0ds8dmNJ4A05Xc81kSZ66F+W6AI6uCRP74OeS63S4g9yGSyPoMfcHpNU71+5CtPknS9NQkkV+kMPOcOepzXm+IP8/hjVhfXVOFLgSH1nFVdRlgZD9x//ch7V/rrKnZY4h93KAFZCQVfPsSEbnq0NZgMzOoad3PCfCXZGFjk97priCiBw/gDcA//cs5n1Kkq8K032QMyaycINY3VMla9qgFlNMnSInv3p574Y6Px8wMRP6I9jMILNYdqvPYd7gfBkNt+8xYMjaszXyWMWjINOWUFpzxGfZa7cfZE1r23mlvXq4kArez4pKPAypIEJXglaqkN0wuMdZOsCFObaG4trIWgBp8J2pk5hIJ7eL8ogAtrpXrIpHD3sxgOOKEId3n2ossrkIYZyJBFc1S+7uFAyptnpvaK2WTnVUYImrof3wA4JXVPkmIMu9UTQWZIAECQAWWwqyrI00VtwC9puWF9wq1/0gFfcUjBfLx3arkhjCkmnx7q+mLW+tHgeYGD6v3o/dAt4UwSFmikS6AYxFSa6lYVWSKs9Jir9bOWsNEsEupn73GO64EXRGK1fp256j1qjmHXH/KJtu4nh/sFnwzgS8QsTzEao0uEDSB0QLt/Kef1dov1Jcu1egcRy4c6k/mfZTvNlHOPLK9MDFQ9eU16EBbDVs98zJAuaPnxSIXAz+yB923qp0DV2VYkbdcm4UH3i9YG2QTv7llUok+Zbt7Al1YBzweFna46tzxKpbxDCwONggpG+HFADEktpKuakEkwVzkBdBbwgDFFwFA4/hF9o65Bhgsa1sUQCQqFsnqWI7jWIP56GoZE1AWqNT9kmV4VpIU+adxT4JKgje53LhSrypvLbpoSeAi8IsQ5vOKFbcgn22H7x6BWfWXVcplj6lYLN0qNBDpBiJhxaD7NrJOLywu6N4jJOFnCEsEfgNKluCHCmpymolJ967rSXvoFBw5j3DlrIBgEeKu9kFoQoUKawvzxyThQKwsL6sHaVXdOMdhfV/Tvq3KKbmbmMAvso/56wptA6a6x1lVLqAfO8uyqs37aftai56IY70emaREvMX94XuLUGC9YT6xBxAz2l604i3HaAC6mp+y3MzqNPXJ5LgG9SqGa2M5544VO4u4yH7eFjm5Yq0qxuu5sktFtqiRQMFzu/Zofs9LpGu2k+F8q0d9rYVVZdclr03yQdp6LSjhGcerWL4q1A1aZ+VTCr+4f9xTBkWirYxZiuiVuEkVdrYmJedm/gtgTxBca1+KHavyrdZGr9sWZ5t0ql6/Rg5FPqdjgx2mcu/KOW/OtO21XmtQHasqjQvMN/HapmHGkiv4igAhsPDQIP8hELXDX9Z3asC6rFgi0d09o57hElcd+cp6fF2GnLzw4bnlb1GOIHv+tjdwxZAi+tKa1bG710DmhsRSxDXqU+k5yN4hkkEVewaniZnIe20BXcSqMYbktTqiFTsBAOazr7A2W/yYwpZOu5qK4yvGbYjEypfr8vLPbrx/5FeN6KnGp57Do+879O/m9raC2O/7XJsXvRyyrDXp5d+X1uSdj/7u9+ddbYL/glucxzXjpb8UsVcVvI6DhHFlMFPfRV/Oxrmm6UvqGFSOTUVWJsle4611M63oa347D07ytOPOUu1HeK613iVZW2KOWgM9J7N3e8494hHtAxKhtG3iTNZ5fykximIMxTeuki2BVe2lmlvpzMK+zfs4Di/FFFlFR96jPSHjHq6z4iuNW1bCdklqVcZKTLSjfYL4uJ6zJp7L9ZrzUi/4tEevPFXkXbYHkPuZ+rtbjCFxT1OVakG01uhsr1Nz1D2Bs3WA3Hp49iwGqnhWYo1cv+s+8id7PHmbzj0FN3XPOI4rmY3LMKbMkNad0fsNewZ70ejwSCOZ8N7qfKSmuyqvHa23OWrGuIpzwFZ7WKfY47nv/v6tHQh84pJNYTsvXjyTCFb3Xdb1YHjDivlW18gPt2J0bDxef+X1eO3V1xW3PHj4UATZ5PS0yF+uWRhIOlBYuOI1rQRuihclIHM+JnFQinGJpyUYaMizdCNJwRcXWNW4wDrMK7dsMuGt3FhxL60Dt5rvdh/3lgy04MqtONyeIH+f5FpVnBcBrH0480CeK+JRxh9MVwLh2InV9eV48uxBPHn6MBYWn8WWBFleWyCAB/t748LZi3HuzKUYHhyNg72e2N3ieaD4w2RhuUVUTkgV+c6Wn1d65N66dVPY5+nTkJMn9PPJqcno6e+TRfFvv/kmHj58rny2RA4JrRvfyRxFa5JI3IPoHQTXLdLZxG+tgd3PFK5lwa2Jzb0t41UDQ+C6Y3Fi7nicOX0qcL2SuFKuZyu6H4jEwQLv3rsf9+890zw+eXoqZmdmYmllPlZW11X9u7djy+yuTkjzSfbmdrTixb15851X44MPPoix0eH47NNP4+OPfxPbW+A6lg0wN06eOq6Y8/bt+4pVf/rTH8eHH34oJzN66X755VexuOA2Wt0Ybmx8OP7sxx8ol6Hy99VXXtFxsKvmv5WVFGSa321yAfZmxUfZEqlwutSZJfbaAomt8KjNWzmA9nYJv+2aJkwx/3RufRCjY0OqFDZXYvHG+rrdfqhEHhwCDzdmw4CyFty68fAHXvB3Bi5/Or/84Ub/6dzL33klc6dfOVC1pvoeYGOBvcZOUw3sdUOSH8tDGr1jTpGDvRjs71ETd4DcbVnR9bsCoK9PgKn7cC5pXe7rMygEcQsZ3Ns7bPtW2T+mBaPLopqfuzKzoWfa5MpLkxLSgeFh2WLihc+iBukjlVbalxE0AIgdqPcbQfheTEwd0yZ48gwbz5SAJFUXVK/BDIbZcBR05mLdBMuymGt7gpXSFjCt1HTqZ5LAFERNUyGYlXbpUtcAWEXuEGgQnMqGkL5R6+tSET17+lR/7u6s6DonJufi/Lmz8ejxk1iYf9TKPXOUjp04K/X+o3u3FXDYSsoJKfd0eOyY7u/m2rzHWKS7NwzGtr8f4mVIgDEBEoEWRHMBvYey87QinZg4LjtnB8HurynwJAOnLiC/ubEeu7tr+Y2Mz1CMTUwKeJeFZn9/rKzy+2gsNkTWJuA/NIiKPvsmqq8s5+//sP1YmF/UBnvy5FzcvXs3vr3+earwUnWbydrw4FicPHVSyfeTp48MCubvPJSe7wUUOKGlj+hYjE9OxOL8C4GxpSRQ5bV1XdHfPxRz0ydja2cnFlaeJZmnu6DjDfZPqGoBkpqk/uGjh7G4+PQQ8sGzNDY2q2ocADir+LGeNIBTPd5cUeAEvwBvAtalxZW4eetOLC081HeeOHUxLl+6HEMjIyJwS43s6obqQ+KAROBQ9ilz5aPfQzBLoLmZ1QiQQP00BZHizmCDenRJ+eue0Upg9kxKYG2D7c1gf388evworn97XVbh2GT397M2AHpY3cp3ce0izbI3HGCmq8R3RLwIsN40WOpqBwDOMQUxfg5tcVdVDgImRQAbfOae1v2tihUR7EqaDvcJrvfJ2hMC5tCO6STStlK2R/3O8pXP53eAqabiuFCvwx+vxVwzq/hjEhmBMxUIViDuCg4nSya0GyFsraK6Zizq7UTQPNdU54tcM+HH59x/slfPYfW5YdwBiJ28u6KVueKe3SZjeTWgFurj7IPqc3bl4bHZYzE7eyz3B3rkshfsx7kL52QBferMGZGFOwKwhmNMRPCEK21kPeZKx7XVdYHbWE9BTs4dm5O1tACBISvM2Zv4bnqqiXREYZlz3vbdtnTiT44JMWKxEdVUBgTKSpOfuV8RNsJO8lW1lwSwwOG0GGOeUOUHqcP6RVJBAs0YlkWZA3BnVXwvZCznRzWvKlpxQxgb017Ldc8vzEvsBBnDHgqBqYrSwcHs75lVO2kZ6up/9khbWnM9lTyyx3B8qnR5MbacZ1UmVuUe84GewcPDoyYEETul/aAtevd1TNlWUh1IJdbQUH6PrW65Nu1xquJ1T2BVNFLVmTbqPGOACAYBnMhxjayRRXTX7yUmKQFCWeNlYtYQamkrrfUhbWIZU/ceNmBfhDLXX9asJZgiMeMes85wv7kPJI0k2hyDz5O0ch7T01Pub5y20AaTXBlFcitiIF05uN9Uf3Gvtc6P06vVFWhVEVgVzQKy9vZjeNR2j1Q2myRIlS4VWofECjsSuVQMIiB5cMBEOi4NADtZ4VY9wUVOZ1Wc9ryOzXL1MG5FRl4/DRJ3eiCmBWEdm4FQG4yuzXqHIG2A3AzzKgnWAKb4pRWZeFw1H7LaS/e0sQD3fXSlcEtIi5BIoVNVPFgwwz5lMkWWwim4EYmYffqkJG/ENQZERO52QNJaO+o+l5BGAOraevZyNonG+lP9ZyvWYD/XGiZHGtu6cR8skBhSOwg5eCCuRKB3QDXshmJ1gSYpuKuKPFcZ2t6tbPYlNCxyUs25DHao/15vT4yPT2jt4Oeu9HavymrPYAeNdp/UM5EgqeJ6EU+22jMYbJGgK5nd22t5ZaUhJsdGRrUea0/f2Y6hQfemU3whQaLzCPUaTiK0+pfKcSBFo5pb2BdnjKYqWFwIsipc0WxWvoj0yEp8kdmQsNkTXBXV1Ye7+r6pgjv7ZqdrTAE+EJzrG6vuOSzBV29j+VjV51yLxCFUsu7sCOQG1GIPYeeuCmqRftvbymOGmQtyAGitOyGFZQnf6dG8vLIUKyvLeX9bN5NaU+0U4fYIXDdzjHNVle/uXmA3TqylXr/pUCC74uw3LrFX2hf6ETewVESw10u3CrI1s4mtum+upvazVWsX98JCDre/4CViUYCs26mUoKZ6SRJbFLjPHLJTDSS3LTwrvqg9heutcysxZIlHiqzh3yY+U2iwB9GB4NDuCs7zOi1+MnfyOmkgV+SFRBQmnqt6yrbSBjxNLhTZ5kojgdlZjcm1cv4WAZpUrXjRVfeOubokguesY5QigYqYJd7l936mdmxRCVCefSRrjjum933x2NgFqXFoSpFErcUei2wtgmuB7mun/2tVzmZ7pBrXIlcccmZca0SyiavaXMvkTrnJVGBroU/lXy3xVohEA3R239PZu44Cofn1Da5Q64ZI0eqdmnb+DebR8s4VhutcKzZ0TthVeqaDWh5Pczn31nLRUNwht5rqHe1Da28oe95GyNu29mBuluU/Ynk/O7YaVzVY3icT+BZquso+e5ErhrIDSOWhdf61b9X9qcrno3u0zq+T+HT3x3rWinhrB6z9W/f99ffD73P+XK+Xvccktt9RooESdThGcEzyfS/IrW7u9vLz6H76SC/gpgL45QRwzXnOsda47ndA7pqMddzm+KN1q1GcISLQLXpE/maFo9baFIBwf/lHVXYWaVV5fQmXuC+qtO313lz7eY2fRFIp8O1iHbKWByPMfvM1Iqr8y9ir9nytm7mHct5V/Wh7eu+jEr+kaMvnna1LaOUjRzOIotbFRjiJBOMWrinPz3EqQTJralVpWtCIE45jmCLNK/ffo2AhRU4lfqmciOeB73K7FESszpNKRFz7l54pOQdZgFbkuPOWLWF21c94ZXVVMZYJd5ORcuNQnmRHlIp5ShhkvNQrXMUSXhMcz5e4p9oE8XmOq1xiw1iLn+kSP5XAiT2JsfHe6fZjxKSea0Wgs4/wfIDXbG9vxPMXT5VXLy5Bui3KVYPcf2sLXMDrOS8VbWztx94GFZ89IgavvfVq/Pxnfx7jY5Px4MGjuHHjpsTA77z7jkT8JQg1+ZhgRv5ZMQexEWNb4kL2OIpX9Nxg8avv9jog0nXf1ychd8455S/kYSnIUzV0th2qVgQ1Z+14YeElZ1X5pUhwCGBVTduFgkFmLPhuOXtl4ZKc/tTHOp2wstiq9jsqfSHctnbWNba3716PB4/vShzMI4398vTEcLx69c2YnpxTz9yeg/4YoHCHvV/t5Sz6VE5GMVE6/oGDMDclVNjcitu3bwpruHD+onJ8iRP7euPOg7vx9Te3Y3cN9wEgYPkYe3+u7Rpb6v50vNj1HtmjCt/2Xu3r59kTuN8FTEoxCuROzIp5gSi0f7g/rl27GK9cuaIiJmIcOa9kXoWwnH668AfPX8zHwuJG88zPzI0Lx1hZXVARys52EtCqfvacb7C1dDCsPZ4Y/UcfvBOvvPJKzM8/j1//+tfx4tlSgwtyziNjQ/GTH/9Ez+gvf/mrWJhfjrfeeiP+/F/9uVpj/eVf/lU8uG8stcXdch/qjXjllUtx7ty5uHX7looQ3nnnrXj27Fl89PHHsfACjMDPtYrbtFERBxiHMkZ32HW0CQjTMaWetnqvbkMS1/UMtGCf70MVh/DGS1fOx4/ef09CEcQc5JasV3b+cY5AriH8Z21Nrk7/9//1Nz/wgt8bSfxp/eKHG/2ndT+/92r+1X/93xzQX/PevftZkdMrxZC4QADM7D0jEK542PL1Z/Hb2w7W+hMn5rQYcixtAtm3yL0Q6dtZYJwPYkX0ZIyOjithARihB4F7jfrV30elk+3BDAJWKpa1mVrRTcTxpT19fSI72aA3VpdVkaoekd4NYh+7O855HzJzTIHH2uZWnDx9Os6fPxsv5hfi8aPHqo4CbEEpzwJZpF4FyfwpMEkKyJY8kyoqrfoq6VdQktZxUkJllW/9HIKskugiZ1TBldaiji1sPcZ1QWI/efQoFhefCESYnjmuylD6ETx+fK+53iLpTp46H1Mz03H75i3ZRDfq0SSAT56+KNLu8cO7jYV093pnZs7G8RNz8fTJM40dycP8PN/tyrSyY6t7xvFHx47FiRPH4yB7c2ksapPL/sAigdXDYTt2kiQ2+dcfE1OTSoqwxOQeMNb6u3oYY2HtSrANqk52qSg28cMlzc0dj9HRCRHAAtc2TUCPjY/G9W+/jS+//MSATFNVnnZzg6NxbO6YCJT5xReN8r/sYWvc9FxkkCqLudHxGB0fi6UXzxsVN6CW+iP2UAVoYOfU8fNBv7fn84+M7SgT0ZadAT1VCyjJXN3VMobNyDooSJV7T0A6ufqD+a9+2X0GjQ3G2bpNgWFPbywtr8bqynzs8XzJInIkzl+8EjOzcwqiVVGTYEb1mLF9SptkWnjrKkiCYnrQ0U8ZoPLU6VMxNzdnez+REtvRg5pOsY2TCoOorlZ11c0eJXkxMWHbVAI9kgMrbW2NCIGoQL/6VcnekIr4NRF9gGfMReaAAbc22efZn5w6Lrt3kxi2567nV6tInp8I4I4dFNdeKmkdN4MyuwF4SVHQlQSAQPH8Dj/vSaZ2Kh4OrV75eX2PvbDbXnodq+lKwmtDNtFSAFidA+4zBgZ8nFb9ylgK3E6yuNawhuhOwFsgKYlmWgKqWgjwvd/9ui2O2RDoWD11eQaxf5doJsF6EcBZpSBRURInrGnMCVUBp5VqrZEkoCdPnhJRSxX/5OSULMWnJickruD54mdUAGPNsyVihwr4JO6y6o1KTfXdXl4RwA05UMpe9pgCQazCNYmjHnaDbc9mj1dVw7jCVARbqs5JtrluzUtVI9kO1P1WbS9pMIAEm3lvS6giM6s6CNBedq/9A7HL2G5sxNNnz2JpaUkipqnJyazg3InZ6SmJGKiGVY/g7PUOIYL4gurouePHNa68hxf3jjEruyzuK4kL48JcrfFgb4U85mcS+ci+2CQPZBBJlhLL6ikKwZ3gr6qitb9qB2uOYaW2rdhIlBlnnmfIBv5E/cwnIEEqeao1RQS3ehsPmWSTDVZWXe8fxPAIyYkraPUcV+/hDshX5ExV9nJdAgTYc5JY4vpcjc1YIaaBPDFIXtWKRTqzhyBkKocMPisV+CZ2a+ta56q3bltphSjCQiVX4JmA8bqRoGSSHZqjQ4PZp721tyV5V89oKqDHxkUMi3SAuMXyOZXNXofanoa1Xtk2zcA+Y8C6IGJEPYp3dM5UY6satOyTifmadg+uwhSImMROxS0CSxSwlFjsMPjt+ZLrPyKaBL+1NmTv1rr39VwWMFoghpT/ucbW/lt9ZRn/5v1J4JS4TtUuSeQWKKL1OZPqOge1MaBCnyrGwapq9NopgF1CjCJC/Qx7nff6XsSLAKis4OI9NVZFfvMdK6srJu7VasOOGmUrXPNJlX9bnlNyCGBObGy62iMBfJFrw67CZV5SKSPnB/Zk+vtC5Pb0yuWDZ5xnkPW5bJL5nG3V3RdZFbXZp9qAT9sjnmtiP+ecZT2adnuaAwJq9gVA8fkSFbBHVOV5VVp7zrtaBrEK6ylzsyqeoASoAAAgAElEQVRQEFJw3og2GTNib86/LJ+ZS+WQw/UU4eKK4wG9j+/ieRGxkn2QEfioei73QN2bBFo5RhGsEOzVJ9CEcdsLuqzsef4YA8ZbgjvymxT+8BmLkFyZWv0A7ciBPaD7xgK+cW+1TmsNpGp0NK0tveY2z0KSoeOjY3IRGh4cji2sB7e3FauNDA0rrqoKZh5FtZfJXMM2lIhaDCyX0Irx83dA+KZryL7FPuxpbmNRFs5tSxnGgedEREPYqUXiu7QV5nfEeLJWVE9ERApux1NVadpjmHci5uxUIUeGJAl8r0zGVk5k63mTjeWoYkGCK00lwCu7+7TKqz3WoiDGoc05BdJnP0d+B/gLuFWArIkIuzHUOiEQl3YEALxJoJTbCNcoMRwChR0qzwYl1mKucR61tle8VbFnzY2K+yq+cGzUClu8zjm0416WqJPvU1VdX5+tN1NcZICc2MSkPvfDMWtXyNhZyyoOkrAhSaoS3HQqR+p7LWx2LF3VVn66HdAWQdUQtulG5Pe0fJ63Dke1tf6JHEmrYn2HyC5/rgve1jko3NWttXCg+f4ii7VOZaVdQwx3HXa8F3u9b1MH79OdPCJ/1yU7/W2Z++f7m77veZ1ebyzYwuq+SH9VhicpUASwxfd2UpNYOntoNvF/9p9UBXDlB9m+RGSBrLpdNiYb3WpFk3l3k7PkvdPanHFpQ5JmrlJEe4kgfI9qrBzrCY/5fl61GZ66JyaL2wlweHxbW+hDH+zYRdfPj35nxX/tOLXuI96v08rbM+3w4ZuftSTw77um7nnX5TQRUDNG/h69t2P5X+8XwZHkvmKWpmep40KLWRBNQUIOaq0rcL5iEJOeFXcQw9JCy0IY5x04n7jitAjFEmQU+erqcs/9Q3O+aYPj4SoRGX8vArbIztZWvwTzKRRO0YH2GrVDoQeqWxzI5SNFIkW6lSCvcmfOSa4p2UpEImbl5HYe4N8ck7jKGE9bDc3zVRgCY+f4ye9XVXL2eJVoPoV2HNM5yEau285/+a/aCVTMaTI2XUskMk0Htk4VvWPLtOkfdAu4dvZ7jCCxRWxnVbHubeMq41JGPYMpNCphYREzrJXk02pTIiGb295wnBLEV1sz40Lei+WwQZ9hubR5nEvAyzlCmjMvadNFr9eVtaW4d+923Lr9bSwuL6SwyNXfzO+hIb7bAl1y4Z0dcuL+OH3yfMzOnIiVlbVYXl6LC+cuSQT44sWiBMQQcKfPnlb+LfdE4gG5Luban8+rYpfs96x4PgtqOHn612p/TMKvns+yqWY8uV/9OE1RZUzcl3GiRaKOHxTvN73YnQMwLvuaY6u6F2XnzDlKeCkLdYt3yh2JvVi4Sc4np0EpJEtXEMfY4Ay05YO09ZjjbLeyuhQPHt2Jh4/vyda4v68nLl+6FG+88lb09w3F6sp6xB5FIzzvtpzeD4v3PHZ2C+NP4uxdYReuCgWr+fb6N1ofrly+qvjszv07cePOrVhb2Akgeo0l5+zicufne4xzEsOk3dZ3et0QwZs9bUXcmiiGRFZFMFbKrHF9tno2SXwQQ5OD8eYbr8YrV6/Fibk5Pdfcl1pjGFPaN964gRvi51rHLl26HAc9PfHNt9dja2MvRic8n4mxERzwXUX4c98dvxmjc/7o/QBy9+c//3kM9PfFZ1/8Jp4+Xmw4gt0dcuQBEcRvvvmWHCf/8i//Op48fqbWkf/6X/252hD+h//w/yjPMYblV3cNHRzsj6vXLuoZAXd5/733VGz2609+E9e/vd3EK61jX9nne1+VILmCEhHYOehHd7CKjzpEdM059edu9BStEIp1b25uOt58i17cl+WQKdwinZG0l2axGuvl8xfPNX7/x//+f/7AC74kgvhT/NEPN/pP8a6+5Jr+q3/9bw6wWaWClOqVAoFEQCZ4zwJadlNOcvJAqJ8EPAzEzNSkks3FhWUBC6U0dPWY7WPVn2JjTTbGkFczs1Tezig1QOGzvkrjea3YWqj7+0ZUEdAkt7nYuu/gloSpTrJsDzMyPhGzs9P6bqntmkoOVFnDDSkjWwn1KBuIBw8fydr60pXLAlvv3rxlgmxsTEozKWHU48gkAUGR+i5mpuBEyrZMbEYEDQ6iDFor4M2efQTC1TNRSWACcVSOlk2ilOPVlyUT6yIESdhUKbbDtQG0UBk2LQIYC+jHT+57o+vYxZ45c1HE3PUbN2J9bek7M+Dc+csKjG7d+EbHbtilfOfly6/HufPn4uaNW7G8vCpCgP6029vLqtbd3wdkI7j1ksE8mZw8HlPT097ABN5RyZw2tgJv2r4tlcQQsAnUIPAcG1VfCYiJ43PHZBnDmKtSS2Tmkkiehfn5ePTgbmytLQmY6+sfjg//7Mdx4uTpWF2h9xggt0l8wPjbN2/GZ59+ZNK1ops01q0E0nYtXcvxzmT3Nl9whJMjVVANxG5Wr2Np6ICv+tFQrQDhktW66rl3iM77HYlp3a7ucnz0s79voUpbnUIACsTWuY/E4NBIkyRWT6lSOjph7BUIXNZHVZlE8vLgwcNYmH+oE5iaPhWXL18K7HwLbARUVP9LgXUo2h3cOyk3gE8QxXNDD1DWGYIrW1vuJsG7JWWcLEszeN/aXtXzZXK++rdmpW3eHxIDquNlc5NKu6qEECAJMScVnsFEXgaoEuBKFbPImrRWrj8NTvk+N6CZeltmZUgeQz1UU2hRxGjLxGZFQ9qlWtXdWs9z7LJk5efVA1LX3bH9s6ikBe5R7FbfVBE+SS4JBExi2PZ9Vi6WLX0pcL3me05VX5m6Tlny7O2JoOS5cs9UrG33RFBS2VQgF2vV8hKEI9WSHisBsz0hMosKSVW18Nz29gjkRhGMnTrPioi5YciHUa0XWN2dOHFS7gD0meH+cjDWAeZL9R2qSiuAEKqGUDMyh10FbYWsnBpU8bmb/XNtmQo5weern66tnm3vU+CJAROIE/dJpwLJlZRpaU5f1QToACaYzzVXSdL0uf4BA+VYIGFXKfB8N5aXl0QAY/E8NT2lPYXPkPDjlDA/v+Cee7QU2GPMx2J6ejZJWwggAwoon6X8zaRWfWcFMlAVR+Lq/ooG2h3scx8BE8qlgXtPIlvWzwZC+nVOrLVWQAM8Yf3snkwC9bGw3thoHAlsc+ytwNfudgNVZQWI3ST1GTdA8hbRUAlWVTAWiVAEB2ITg127svBm3cAZwFW9aRUnQL8qIZ0MMifcp9m9FQ2SmbQUWNKHu8F6bKxtNJWVZUGLmIiEmt9B0AlESWs7jfHGlqr9WO+opuRcGjIhCSmTar2yuHeLAxM29VxWhRuDVbatgIFcf5FozGOeEc6f3tmQSqwTEOuMIYII3gN5U9bWUn5nFWfZgpvMdBW9q2TTNmvXzhLc36qMLvCtQMECOWtfLOC+1owuYFqitCK6monR7IdJIFR42VmLeYtjBfesbAFlg04a3/xcOT3o2S0AtkMY1/NZ9sy1BkrsmELDqsjiuXE/MFs4umLGsfFhcNeVr7VWCDwCzFVPaYN53OOxMazTDeKz37raoI2HCuAVWZ2W5sSyNf7Me/ZV1nZ+zvkQn+KOwTNTfd5M6vt8FDemAKDiHIaK9ZtxVfVq9hJVtYOsnlkvzHyUIID1gbkq8FnWd0XiWAABkKnKNVnEluAq7bPVt9TgtAQhxExZWYrQhGcOgrgI2hKEsE5C0KryNedtjZ/3SPev6+7JqjyGSOvtEVFZa4krHz1XiF9kQS+gGSLNFdQi8qNHLQSIZQFGsSXmOWLNY00ATIbkIy4iruXnrKucnyr1BUraCtprcLkesR+7ShShDn3cHG/YRch5loFo2c/3utqlUJwCgrl3RaqOjNL6BDAw7xX3Lp2DuJfkXBDqc8dP6BpZI6uqlnm5RfUErk196cIkhxZbq7tCCcGCz7nsyplLEj+oRykVA+x92Nxv6LOsPyZp92y7qLXV+yJzlu8XwQrpmHlTiXSKfCo+TnmjxINpgZ0kdwlKWA+wzeZ8ZqZntFZipc3PyWvskrCj+8NcYR4ViVYEcpHWjH2JOgzi2gGE7/J617q5sKbyrKnPovpjs5e452XFD7Weu+ei3YEEbhcwmT04DdrailtiIcgKAGGEEkmCmGRwdY/IYOZKxqEmFDtVgw3g3JKdXXCyAclzfWiqjpNtrf1Y4sgMBiWezGfHc80tcdXfMqPnuraK99oWOrkwZ17a7BkpFqznuf25KTWtVU0PYa9DRRx3ycTKiJosqSGwWkG2Y/s8ZlqN1jPjNa5e309sdjjiNl/IFbJia6+5SZAm+UB8WHteM3ay1LfQ0PbzJp3Vw10OKiXMseBWa4PaIUAUe6fTOGeFegmuyhFBVfwZU3itqJ6Z1R6Iz1ZlZEvAdl2CfB/b6snDe3mH5GxyYo9hvY8/u/tN9/P5xmZta4bfv8gcJO9yJ/19GUGbvGsjbvc0zjnawUIO3+c81/y+mgB1rDofT/U2534pQayJ4ft39L8SGChvKIFEZ4xqvStQjfVOfdO3trS/uKWZBdeuGjc5JmvodIkpYpD7bGG180iJPyRkG7AoKe11C8GofaUEUrUOlHDLcXWuW2mVa/LKTip8nwlVk4HE2NXPXOtlto0qkqZsi43Z5ZpYOFpiDcLHmv6znT6cnUpWvp9YmDFVexqEObm2FuFXblXep2xTzRgzrmqpkFiTWlKwpsrdxy1nuGa5MpCb4siDS8mQBakWPfpVOa1cejqOOSXo5jzBsNgPSojApwtXJUdrYtlsb9FaTLsdhit5TWLz/POyTbFxxZpv6gVcfZQRwKVVv3P83iBOYG/kPIkByBUkoOvDZW1QuTvXyv7MXokb4+bWSiwtPY8HD+/F4yf31CZIsXIfa5LTK3A6iDRy8u1t1r6I47PH4513fhTXrrwak5PTsb6+FZ9++nl88flXMTgwHG+9/U5cunhZ82VsYizGJ8Y0V+12gUMRbeoshnHhgMnNipEq/pHddJ9jNMWoHXcaHjbH4HsicClqssuZY1XGmTiBIgbtzeR9KdLl+C7g4L/sR52YLvfBeX/dc8TxYCDGf5t8MqtwvX+7B3Wt24W1iFQeYB0mVrJwjhCDOf34ycP49vr1WN/ciT97/914/fU33cs2YzXIVeUaIle9R1QMoFZCtOvJHtZdASVVqNgXM+8gVJ88fxKfff61q7VzYdAUb3lNi6waA9DOYsxfCyrN5ItzYb5B9HYVQhxzd9tCpfNXT8crr1yTc6XEctm+zOJAf55Cp6+//jZu3rwZk5Pjce3aq3H27LmYX1iIv/mbX8T88+UYHPFeiEvfwY7P33uMMY1af8opoZbx8xdPxivXrsXjxw/j22/vpOOHK4fZ795++9V499331Crr+YsX8R//5hdx6+a9wNr55z/7mZ6Rv/3bj5pWPSVGr/y21gdytaHhvtja2I1XX7sa7777biwsLMTfffqbWFhY1vnSzslplHNC5T/KL5M3Scyu2bvS+aoI+GY5apwDvaUqtm720bw5BxEjo0Px+huv6FmafzEfly5ditdfs0V1rWm6V7SQ2d5Sb2jWQiq0/+f/6X/rAtGHt+wf/vUnNQI/3Og/qdv5/RczMX3lAACBBYeqOtmZ5OKjYKPpJ2LLAieFxVkdxOjIkEjXKSqF+gysCJgSYdParrFZC2TeBmTf0AkNDIzHyPikArSNNfrztkQM1YGQaH29EGf+OV+OXfQA9nc9rnIC6FSwkOAJgQ6bF/YRBBWlLhe4m9YS/AnAxSa5uLQiAvjM2TMKth7dexBjkxOuBt3cjGePn0SvAI7B2KAap68vRtR70YAxAI2tKxxgAiKpL6L6MtpaGxWWAjVJpzIRMwyua3Yf466VUZtEHVat5sBn4s8xqeS8fPGSiIMnTx9UOtOQiufOXo6TJ08omFhefnE44To4iDNnzot8u3nzWwElXYKKg1279kZcvHQp7t65H0+ePBPQuLi0FOvr87JrpfKy3fhIDvoDC2gRGBBXEAnDJoYU+OQuzGZbyjt+Zvtk27EQXPH3qenJuHzpYpw4cUKb8wLVhlhwrmOnuBsry0vx6PbXruyWZelwfPjjn8fMsbm4/+BxLC6txtyxY3Hy5HH1NH744EH85pNPYm8PS+myzbWCrA0ePNMqWDtK+NZvS5feJoh5Zak0qyfOivbfJ5X+fb/vPr9Hl+bv++wfs4T/rmO0vYUdIACiDhngQ4iQFTWMx9DgpCsGUfsd7MdQAn+uasj5z1ioarlN8lWJkiQn6wbPnYEUSAnIYwtCynbXCt5M8H1SLTgnYGQghkcnRVSW6tXHtxVaqWD5HAmNrJAUjLuCWvc/E90C+VsgymBJAT0FIrkCr7TgVvA1YEKjRC9LQBPIBqRMsgtKS4vKItP08wzsSE4EUKZwRElQXpMtMV2lLGggiQ8+W0rouk9lU18giUG97E0ugYmBRq4Fy3KOIUA3ekTmQgKTKJczA4knZC4vnrOrV6/KGpd9BHIWi2J69PICzGDdrUpsEp1nT5/E6upyDA70x4lTp+Lc2fMxIqvL0Th95kxMzczkmo/tMxbgWGO6Kob+OKqipV/JyHBsbbh3mu1KDbwXCWhA3cBBVWoDfJPk85+BaY8hCSXgse1ivQKUxXDZCfP9EAi2ILaimzdW3ylZPycBy0y16hpgel+CFkgl9ckGRQWwwbZrfS2ePXuu8z918kTMzs5prgFCFxFLFW2RJPS1Z89+/OSx+gVzHxE8IHYiqRUQnj0xtd7p9xMxPTWdpI8riCDqZXPNd+3uZB9ui5x4HgWIME5pA8eeVkQ0lsi1jhdJzr0GvFJlVJIEXBtjzHvUyxELe/bO0VZMJSJGFajFLZmo1V4hlburK3kRa0iBS78p+iMHMYTXDd3jBJkMhPq5r166SqYkgkg7zqxS0F4tdb9Brubhy6W0rAQRFHGfGQ9bjiPIctWBCKABq9JZuwqcswCBtSbFbVQeyNIOMcKBnikSRsjljfVNJcDEFIyPrYVR1mM/bZECRADzsvoY616l4MTtAExYME4i9TepXrMQrshb7o3e02MBgHpy8tmsLragLavjvSgapGhcKDo/yy3qKMhbhGZVdpXKvjBjrZGd/vX8s4BHk2fVf9eCOVkOiph2P2utj7lu6h40hMm+CIpytfA6ipgHYNR2ijVf+Z4SEXCNBbRVNT/PvqxlRfgZaKlKGIEWSVT7HlgQwvEtbmh7jBIDV69H70OIBTYF0Ba5X+SLyE71B0aoANhkMpHvaGyqC1DuVKxZaOS5zlyTE4dsyLHKcxVjEQJr6/QYN+jGnlxuBQLUigzLPqJeOyF569ly/1THvSarJQra2VG1UqnXvff7nvKf4mfZH/fF8sqywDnieURBZY3PdVbf29qL+awJNot5ivxl/nCdBZBqjHI+8D7WGLk2CAx3dSnxusBeAZqQahbIcO7MKVyEWDsZA9YqfTdV1LiN7FrEwz7EQoXoBrGHKmFzXnF9AKo6z7DlfQksPPao7S2adEWT1w3uLX8yz4iByQs4X9ro8HzK2jf705ctpZxSsJBPy/PUf2bLDTsX4KiA2xH3itigqlv5fgmkdE8hh9cFPlY1FnsNe7nuQRJQTSSqvWJXVURlQVjPlMh8WWPb0p7vE6mQMYv6Ju7sSITLfPIe5xZEBm1d6ao9Vr0gDZJJmJjAlskU4iHWRM9j9oGq1LaIxXElrW+IXUSu9verOop9kzmmit1xO1NUxWOB6gaf3c6A/ZrrQFRm8Uf2gM4q83puKzZU1YmIkt7AorchcLL3Y1npG7hFOGBhl1wnEsKsvEpV2blPdB2JtLalIE0V8kUAZeBZe00zXzsVviUgcE5ttNeiDRODDeeVMbKIQLnE2AFJzxnxZoIBzWdTXFjEl/eDJAszs2pzKPav1k674mfF1BlLe1y/P5dpCcYiJOvUDwPQtd/U+4ukbsqZuinW7/j7d0jMzr53iPxL2+cm7xXZ7zVcBH4SsnYR8Fz3GuL+784rbBHpahzHMRaKOgZSPpOCQ6+zbWU398bV/G0OUZfVvc9krebgqlrIx+i+t/vvo0NT1/wHDl/nbWnT2RCsv4N475zPd7+nS/93j3H0eLrSdl5388dDPz/6DYfn3nfvf+XOrrBq5sCRvL8sfj238wnI97eiELeUYF2VgDOrOrWmVD/ysmtXfmNrdxO+rgh2bGthcs29BrPLLLx7z2ou1POgfTVt8ZXjqp2Dz1nFDLKUT0ebxPdKSMP3lwWzYyvHP5rbIvicY1gsa1E+54s4XJxTtSfLWFNiLMZALTN8Dsrds4KYA7vFxJaExOzh7iFssbFJZuIGRHjZl30fYgPXF+MyuJ+5sMLxib4z8yAdI2Nk9o0SYtim1g6AfnJKrGJ77boufqfj5bpaFv4Ww1pwpdYVuaeXCLwluN0eiZfixqp8lqAJ0vEwCc2J8P2sI+zjrA+0UZOIa2hQc0WW1QjVUrCq9afH4iwmjRy6dundS7XoF/HN9b+LZVXAIl7DYprqU2JL7oXjh/2DvlhetTvY2VPn4rVX34xXrr0uByrwwMXFlfj8i6/i88++kD3yT3/6szhz6oytlTnmIJWcFlcqzs68kXykxIKyHs8K97adFBbMrqCWqJr8iBhmC3cVfm7nM+69sJOcC+yz4FTcQ1XWp1CCfRIsnPlP3KSWJGmtDB7d5uCjFj8wP/aobHcxTsXVRcSrvZScj5iPrjwvgpvz4d9Ya/f0WtzGHus4wfPwyZPncefu7Th96qQIc45PbkY8x7mr1WC2ypPoTy5A6VQ1OCSRADh4VXZWqxNIyG+++cYY3dBQ3HtwJxae4oKS61JiTnocs7d8s251iGFv57nn0EdOttB2nDJprAdWZHDfUG8cPzkTF86fjwsXzwmXlbAQXJjcPmNhPrO4sBjffPO1Kn2Pzc6JOMUhjnG9efNW/L9/8RexurTl9m0DPTq+SV4vrFrLMtaRA0e6LHM908dG4vXXXtV68e23N2Jt1WXPhu9648KlU/HhBx+qTzJOjsy1Tz75dfz6k881l157/arm/Fdffh3b2+R+v3vnqzGl/dirr14VFk8sSps/CNjNjXROyNyuCOCuOwfn55zbyIhbD3nhKYPWFmJu9+/GkSSTgqGRofjgw/dEviPy+O1Xv43Hj5/EtStX4rXXXo8pimWyPSdzmvYyCwvzKqDC0fPf/dt//8eAyn98SPDDJ/7ZjMAPN/qfza34z3siw6PnD1QB0N+vDYNNpAKxxtqmFIsJjsn2lEVzd08VDRDAqN4BQgF0ShVoAM8AYh3X4I3VNrJB2SKodA9YbGy1gPeQzBaxyOLXH+OjkwZWIY5R1CVop8RHarfs2YciDUtPiI2+1taDc1teXErFLdWmJP+jshjFIpnAhMrWJ48ex/AoNqQTUsktL7zI5Ih+H6tJUnMW9NsBxJ5oKrr2pBZHXWjCt6JDKytNLO13CNNWXdtJXg89efXz+rO1uJViKA5kbXLx4lWBN48e3z8yWQ7i/PkrcfrM6fj22+uxMP+ko2bV7q1qWYjWO7du2uq0EKQ80rVrb8bVa1fj0cMncfv2XYF0KAiXl5+6h5kqA1yVWMD6yMiM+3oEgPOICB0H0wUyJAmX/WAqOGN/wxp14dmj2N/bjKnZU/Hu+++o8o+N8eGjJ5ovY+PjAkzm51/Eb//u49jdotoKxd9AvP+jn4k0un3nfswvLMf5c+fiypVLCgZv37oZv/nk49ij57D20kzYkoxvMzPC3Ra4qMTaVZS2b2qJ4ZeRp92baDjn+19/DPnrMW6P949B/tYx23tjENW9fQ4LEOo66nvdw62Fd7pjloFgAwC1ifLhsTDQ8d2XEz6BXMJysi9b9ml0QpifUyI1Er3Zh68A+wLlvJ75vQVmlOpepIxAfQfnXQJYiZ6SOIP8dRxVh2XFjq44+x0S0GrM1PPVBIzAe1Vr+HnVMfIWdsEogT0dAti2wlk5VH1h1Y/I1oeuAHG/wjqvtu+cbb0MqHotbCyoZFFKMonowhX3AKcDA1j59mRSY/KE59U97qwo5HlXRRVOCFT8StjhPuuc+7HZWSmeITFRDvJe1ue79+7H5vqGfnfs2KxAZX4OeLyzTQXlgYipmdnZOHHylBJH/jt1+kxMTc+6wn4PtTcW0rtZdUNCR2RvW2C+S+ruTRK3Ukbb7on544pdEwcmj/MeKqB2RWHZrpqQb0E6AOjqqc3YVX/f9bVNWyGmqAACD0EQ84mKzAKyi7iBsFQF3c5OLC4tiDxk37RNky08AacXFpcEZGCDytxCuY1SlvWNwFzkRM79xaXlWF1b1/kDZPMZAnbmcgEurMGuxOqPqakJ3e+qAmMfXl/FNtbWsgKNEqjkmhkzztt2s6jOrch2Ne9gVpTRt9hVBuzN3FdZPyf5ITGXrO7c75JnWipsntcUYvF32WblXKq1WaTqANbMnvMiBLO1AIQVxD8W2EWQKs5I+8MScbi/qwFB5gjkj2yGcW/Ivp1SvQoE2ovNdav/TUh5LLmXIg2oGhQoVcCbyb5aH0yGe7WxAM6EIck3x0OgxnkxpiaB/L1UffAe7hXvL5vZAsIBemWjrj5TSSwk+ch9c8Wm7aHr/nFOxEL8viEsIfSxgM7P8tyx5rE/qyIgSZICHAukqjms3SJjm6qGMHjU9sMtYMogYDoldPqTF7ht9TbAj+1TVS2b6w0DyHgMDQ2oklnVKynackWt94amXUHanEoskNWJqphKslBjo+phC4oK6KwqqbL+lbApxWqlRjeJTtWmrZRVSagezF6fhR9ngi4QZsPCEI7F/LTNthX52JpJtJKglcQGKQbi/hb5XXuF7kuSjmXvJ0HG5pbWIcBDKu6LHBW5sL+vtQQi0qI7i5+q51894+xrFht593UM5QpE5pns7LKXeAETfGdVwzqEcnUxx+Z+8azQM5xrrX1RgFpWMEF0j43SW65H9o1YSLMfAAhzL7lGzR/skXHa2d9XhSfiP5Nnbl0AACAASURBVNZynV/295MFriyXLSYpd4EiGi04tStCVaCqH1xaIdr23CBKCW0YTwhwAaEJ3gr4zTnfEHwQqbL7nWhAMgtmIJEHtQ6XLTb3yn0cbdFfVVqsQ1zpxDhitclcF6iSZq1DxOQqFtYixpPzKkCa+2y7yrY/8eS4nXK4340QIatMC+BmLNhbyN/c75ZWKzMaa4hm5gTrKeOltZeq8u1txdq8pqZMJDM+XIvAbOZE2onLCj+FEBK/5FovAJ35DWAqkeya46Rcmzkv21ADhNKKIuODfNY1j5P8qDipYjXHZ2lVqj2G6lyqq7ymcUzALY7PWDI/6cmNkJU5c/z4cV0r5yvniPA+UWszc0jV4NkOqKrgC6h3H15XUutnw0MpAGAuu/Kd667WLLzHe4AtykuYZFtuA8bOrUzseI5Wr2JXeDPfS/zC70sU4Soax59aS1Ql1bY9KZKj4m3FyMSR7M4V96RI2bbb1QYq9d9JCHuPLdcdr8W8ar1x/Nn2GO7GuiWKsVglq5QdnDtKz2MVEVqxzndzhJf/xPU/LZrNONb3t3/WZ48Qxb/nS44SgLUevOxjtY5xUbLllT29HQiqp6fFfHZLKGLO1UCuEC6CV8IkEb4m4tXTT+15XA0q17AUxikfSFFsHbPNhboELwSzsvaGPPbw/1PAf10C+FCx2B96mzvv8/l31+j6pe937W7dfNnX2OSu33PJBePUDnn03+3Pj1b/ek+p7672QnU+yhuz/3Ldm+rR7ZzXcUiRw92+wEXWVxzFfFAce8jyunACtxYSQZyuARJSq8Ky7TlcZKbivRL9Zf9k1gd+VrFJ5cm1dqj9jcg0CjuyFYxIRguwOC/iE/YLyA/3O3d8B4HGuldxWAlTKj9nAL0XOf80EWvHH635yn97GvtYhLt8X+393GCuf0t94y2+giTTPEdUE/sSOhN/8+8h9qDMRRS7d1qXeD11sUG7NlukKmc05dpJDrP3KCayyJY9VPvAjl11bNPr514uUIlPKPYXLmaxmgRvuQ/X2uXKPopY7LrCXkxuYvLPLSgkUpSNM3mjSW6Ng5wrnP8gNOMY4LhqSXFQVsV7cevON/HRx38tTHRoNGJkGLzAwhMIYPJWwpeVtb3YWT+IyWMT8fYb78TlS1diempWeCqBJc6OX37+Zdy5cy/OnLug2AL75wvnL1ikeAAG7Cpn4z0WGhbBqphwYEDEbLXZIX7QtWa1sHuouz2FiasVu0EJ0+kVtqBK03SGZLw0h/sGYht3JKrIJeQih7aTGeI1xJncp9F0j4RYZr0lVqt4Qe52+whCLeRlnS7bcFebQ9RD5G8ptwdjJTaHmNe83SW2AHsYUfsrzoF7sb9nQSbjz/vBQOv5MT5hUQj5Ud1j5pjGMQ4kCH/y+Em8ePE81tbARPZjZGQwjs1Ox8TklOKCJ0+fuFXW/l68WFiMrfVd2T0jrNcWMpCOSE7oFOc2UF0VcIANNYoWZ715I+Ngez96B3rj/OUzceH8uZiZmVa7N1w0ladwf3DBOLCTD3OdQqavfvtVfPnl13Hi+Gy8++77DfnL7+/cuR1/+Vd/HYvzrkanDzFb6P5uK64qItiC7bRU7uuJuRMT8fprr+uefv3Nl/HwwTwd6JpiFH7//ns/UmW0XCt3sfrejC+++CI+/ugz3Q9i+pHRwVhb21Sru0648r37Vu0Z3Lez50/GxQsXhXNfv34jNjeZP2XD7z29GcIUvnlfy3ZKOe7aVzr2z16TfAqVqzOHTBIb83r9zVfjxz/5UK3VEE6uLC+LF3hw70FcuHBBltfwHgjXmeuQvxStueXbcPz3/+3/8k8RGPw99v8fPvKPPQI/3Oh/7BH9Z3q8Y8dfOwB8U8USqH8GF0qiFISkgjSzGVsruH8ThOfM7ExMT09qE2AzZONlgwYgLasN9+/q9PIru4zt7VhcXonNjfmMxJ3OUMHX20NQ6f5FY6PTAk55CTCTjWT1nCPCA+gHRN0MlDaT0xMCiQA5q/cF4Mbi/Lz6pLJ47mytSGE/MDgRJ0+fjJGRIVW4riw9j97eQfWbJNjb292IoZFJbV4EVgSwiwsLGgMWRoJcAt+1tcXY2XEAnMtwc8fdMy4TjrSG80Jd4GhWNfWS9BtsorrW96Lt4VUHdNLoxJHF/szpC9r4qwK47C9438lT51TdfPvW7ZcQwBGzcydi7thM3LlzN7Y23SO4m+RevvxavPrqa/H0KdYhNxQgQcQsLj6Uuq+/f1ikt4AKJTxY0UzE5PS0bFqpLqaSgICd/biS07I3LR5PKufenlhaWoyn9CPe3YixiePxk5/9WP0tuVaOsbO3H6Nj40osHty/F//pr/8yNlefa6w4n/fe/2mcPns2nj6bl70mlchnzpxWBfCNb6/Hrz/+SBXAySq+VJ3+supfBd95D923oWsT/bKH+ygJ3H3PUSL19y0OfyxJrNnVOegfSkJXZWrbS/bwmXkeq5K9IaK/7zqPXmOXHD56vUdlhdX7K9WFpdZt+n7W2JsERogxMjadQbWfqZrHBf6WqMUj42TIxI1tjKrfWKk4u6CxqrE6AHAFWRXuGsRzJU5VCTohd/WigXbmZ12PrVYZwkrKpe5LkqSqoVVBVtbJGWlWZUlVnlWlsaq4kqy27bRvkUiYVP5W/zqRC1TPZNJFvxLGhPXbwKl7jFJxS8UL4BUJBe+XmnhwKOaOz8XxubnY3dlWIkECSmAvYBMXid7emJmeFkgO2FUiD37POo36kXM+d/Z0zB2zAAcQmgSRv0P0QvzOHT8Z4+OTAqlEDrJOVB+/7P2pBIvquiTKRThsbGldBtClqrLEKgras0pOQFuP7w9jg/U8ZIKFSZsiWSAsSO5JqDkeiSfJGuPDnuN5FiJ8SewB/k30rDe2wrIJ3dwS4O61m8oxeiruR3/vQGzSF3J3T0Svet+srWm+VPXj7Owx2WMz/lRUE7iLcFW1egKAkE04UwBkZ88wkgzIM0B7VMOcH0DI6vqq5iv7F+cOEeG+pL1KTDg31myB8RrvAimsEG8qRWU1ZdKS47kXofsySmWe1bwmB+gJyVzYbSqGBUZXD1FcPRJArmoxkmX+rt7O2ee0N89FAEwCoJyDRGbZPkGgSlraStSURIqS67yH+pnIXwsvCkAgfhD4lsmeVt4UeBRpW+KPIv0sxPC6w/UzR5jzsmFm/svS1b1dRYBjDTcyKkEEzy9j6kpNW+O25KQrfqRoFshlFxU5IiToL4AJoF6qfFfGm4hytaxemcC7StJkpkAmzoOqfCqoyy64s3ZqyUnL0hKu1FpYQKHINrkSuIVDfWcDjCcAZwC77V/YAFxpK6pKjk3EMrYSrEq4AlFlZ51CQq91tnxTHozQMIUwEiuIWLOIS+Q7SXtVhqiFhsFDV/zVXgk45p5gjCVzVdUR2DBTnU+lt0CyFJPQt0xre5LJWXVtcYlJ/8aOM9dm7rEcFOjbPTrmik7mbockZxwBn6igZCyoHFDPV/XLdnVy9dSTbSziiHQ84Eqqr1lVGnhPYM3zns61MN943hkT3wcTDhwf0EsV7dmiAYJzYnJc1wmgxRySXXRWOavid8OCCV6QlLUXCZgWaUEv5XR8KYV+Ihh9AyaYijA2WAwYt6cx4noN5prQa/darz08e02lUILU3CcAXUhG7oHs3dXL3tfI+XCerIkW9lhQIZA2SbmyQFPP3v19vZf5YjcGCzzLml3RIBUgHD/XkhKFMGFYS0wmm9wCtB0fdU9hxrGIwRLYSKQgByTIYdotYK9sm0Gvc2Up7D3euZB76FWFva07D9oWCFRdpTWgBWE76m8G8AfYNTkx1dxD5r334lFdEzaJi4sLGnvOR44gPaH1DGDTBJftrwXC6hlyJQ/3XVbSw0Nev7a2vE8hOMZ1Qms4/ZjdS89xFO4IrjSX2COfKS9nWE3iEsRc7NVzyucBcSF2tRb098tBwTaqkKWDAra45xJnZR/m6gFeVUc1vkUCcyzuA89D/Y5zEHCb7X24Lr4DcBfHExH6E+MSNbjiaNMkQq6jiu2ykpl5p+q2jMW4x7xk65/iWgti0nY1XaY0n9JxxMIlk8ZuY2CiWHtG9qCtViIm0Vu74UbgIhcI7zFlkV4VKMy1ssi2KNFVfRVXek33vC+S3ntGOgdlzN4Qr/m7IsIs/PY2VeRvEZC1Nh/iIzupkLKaI0iVtrrc9xoSOPeIGpPcFJvv/GP4zqMEcAHM3fyg5mkLyBq3UBycwgpXKHJv7QpSOYXmWY2ZyHnHJ9pP0s7f8dERwSiEBmtZQ94lod64a7TV3bU3l+WlyvA6xO8/JQHse/EPfWXulLHO0Wz5MAH8XWhTsNfveL2MWPZXdUXNXQI4xeXN/HTfyxpjEfgSzBn4r9zUe6oLMNhrbLvv+KIs+IVNpFOEWkiUQDfjKBOT6ZhFfCOBc4pcOxievr/o7yzGqOvp3n+fk9esEt7U7/m3sD5Z17Pum3Dj98IT5fKXtvbK2dLFBjegzU3NbdwZWCO1nmRcR1Xm0vJyI0aWiEvt10ZF5PG9/J51aXx0LEbYW9JCWA4eoyPay1mPea96osuVx/umcu50gyKfkKtW9vHtS7JbuXy6xXgfal1j6OetZzL34RYf8BosobGmwL5En+yDJub8M2Ii8krWSFwHwdMsHHdOYwc0C5cmxsazIrbd4y1wbIUrJWxkTWANgMCE3GWtNvbq/blaqFSeUHuHYysLSNjLenv247MvPomPPv5FRN9+jI8Ts5j/s3KgJ/Z2ItY3D/Q9p09fjKtXXokL5y/G6MhYzteIR48fx9ffXJf4e2piOi5fe0X7Gm2RTp4grx+Pbdw5EAzS87qzd3XtnisfKiLYDj0WxJD/aNwQsydewmdLhMzzw/1AiMkcYmzZzytv4O/kxBIVJJGs9g9ysySfpcUKQr8xzRlyY7cFdBsm5Zz7WHSbAO5iRZr/xDO4NETExsaacJKqSNaz0ktMbwEV8bwqqhNe43hyCOrvlx0xn0OIpxYd6n9sRzPP1X3lDcQhkMa0Z3v2/HlsbuzF3qYLpPoGeqJvCAeegTh96rTy/+fPnsmZjGM9e74Y22udVhLgVU61vNEm6aiVTO4F/hHnXm0Q1fdXNVkHMTDSH2+88Wq8/sZrMTszrYwMp0cJebO4AxKeIhKeO87962++FgGMk8s7b78TJ0+dspte5l1UL//13/wi7t95HH0DxtcqCPAaa5TW88co5UBfb1y6cjquXbsWx08cjzu3b8WvPvpNg8ntbO3HxNRw/Oj99+PixUvCn8hFwbwfP34UDx8+isePXzSEbxGv3f39pdtHYnDcv4nJUbUlZL6cPj2nc3765EXHNUKrQ5O/86+u84nW6zKwyNqXdp0uV0LvMUX42pWwPc6f/eSD+NGP3pWITHHFwb7y2ls3b8fNW7fj1MmT8frrryrufzH/ImjLSPtIC50j/u1/9wMB/A+NVP6lfP4HAvhfyp36B57nwOBJQwhJPDoxq35HVslp20+1mvo3odzLAOT48bmYmZ6KgUz8IQpQYNk+zzuGF6pSsbRkiwKTA3poAbxQEbOqyk8I4KGBKS38JO6QiCTzVZVIsMceKbs07MUAZlRFs6lFTYrEtChTYAqotrIUe3ubMdA/nnahBFkEXpsxNXU8Tpw8rh6LAAdTk5P6Tqo12HDpkzp3bFYbNBYjTx4/ioN9rDKxPqUyDcAeAMOWMSWYqgW6QFlrbTuVi2lFWYF3fx8Kf1tCD/SPimhzUGcgRZVcafcmOxIaMEePCHiCkSdPntoyd98AlQCbydk4ffaM1GBLC087s8Ub+vTMcfXZffjwQaytLpvQyESKP86cvRJvvP66xua3v/1GQQMA68ICBDBAe1Zf7aLi29JtHhqZjtljcwrIHABT9eQZUMrX6tzqaz9QkMQ0WVpcjEf378XO9koMjc7Ez3/+UxHAVIdTSaw9DSBicDAePXwY/+mv/iIWX9zzHI3eeP3N9+PV116P9U1s39yvjWrkibGxuHvndnz0y49ie3uxY8WdG29D3H8f2Zpz2dt0Xcn3PH3/uZbPP5QI/vt8P8d2bx8CXSc4VhM2kd93rrZL8nZJ5u55HiWCPd6HX933KKT0ewRaK9rMt1dVccV8Djz7+kZidMJ9BAtoKrCnS8742fOhWR8aGygB1SbSTDj4e6qno788k/jswVRAGe9hreN7q9eniJyBoSRvIbzKwp7+PVYNKqFOW7gKoMvGUgC/7Dr9HFdyLGVy2vPLrpakUom8VcgaqaaHtQNG9+yxQpuX+gBl7yb1FU5SmnWS90kBO8baE7G+wRoZMUb/7SHbKwqYVfI83PTMWV9bVfLBh1ijADAh2khOqK4hsSsLagDgp0+e2uI2q7mwAcSS6djsMWWZVPbKjml0TNVJM7PHBEgDZKg6L4ltA7dWbNc6wr1jLaTCZ40q3OwrWxZTnDdrO6pgCB8ScEYQ4o+1ipeTZQMfIgmytyXjpgrSJOtk4brp5Lmqr6unoYingQEDzyPDAq2r+k/As4CTfql+SZpErDQ2V9uxsrocS4tY7W/oXOnBQmLCz1l/Z2dmJb6yEpk+RHbMKJGK1MfbriplLJkfUkcvL+r8xycm1K+7quZEXCb5QzJumzbAdQON7pNL6wX3SioiEZU3awbnCeFiUjT7UclK2MleJcYk1yKdpL6HjLGFM2+S/f+WE0RXolZVTFUKpa1nAjhuVdFai6qiIe3mmeclOihgRVaiHSJSwA6iIlkqZ6Ws7HCtROe6lbDv7BpAyApb8Nmq2OHYVtabPFJ1HwBdVi4DXjHXTSIACGFvPqxnjTnPcQ3ambyhYpfkk3vB+bvK084nIlpzvYFM8Tgl4JTkc5GJxFM6j+y5DEECmKGqAT3DJpQZQ+ZXkVNFIGg+pzW/83+viU3SiXAmLXW1fiXPXARDkQEFfDP/q5KSc+K6idPK1q6ILd+fsqX0uLgalnnofbfWeJ41iV1yqxABrwoKE55FzClOlC0499QkdZ6xgS8Rq1RlYfVry2S7IlgMYLDebUNKYME8LSGEK6wNbmIL5jWZHm62Treq2yBq0w82d1XbkKctaFZIMhZl18a66djIVZGuHIGUrrYhJhj1XVtY2buHXRFNmmNDFk+yZ2ge7LnqlrVe96mxxTawqVgqx9JW4wBR7oVtgsIxrEFkhBReKxSDb1BV6v29nnnmO44OsteTLXKHlO4Jxe2AbVVFaFCtFdi1ZGrb6qX6PPf3u9c3IKKqPQdZX7wmVNWlKn6pKGWNzL3XgsWys82K2ayILgcJADeef144V0CSMvZFiLEeGmB3taoravPaBYZjwZj7h1oTmOTUe2RL5znNul5VtRD9nD/CqgpXqGgFNCX3YAypQOEzFixV5b9bCABQVnVUxTIAwpwr85lYuFwdaNdDXI/Yiipk5gT7CPt5EXychKsLE1ySxa/FNowrFvVNBVYyaXL2yFYuJTSxc4UFpnwP48I9hwTmvhdB7kpbiwgYJsUZAxYOUSnEfdZzl1bejJeERoDp2WagKtj4blfX2gbSFau2Mq3z4t8CdDs9phXtYcuflqWs2WXfz7PEe0V6a+2wM00RNN0/q3q3KsQUW+w7ruPYJVSqvpScJ+uzgODce9UX+4B4yKSwK/PZS0yuiGzJ57KEU4pbkzzSHEirUT3TKezQGpr2z6zj3rddSViiCI7BuVaPRMWIkMxJMNdzVnPaYspypMkK1SSCc8nIVS8rIzOWbgnfjF6aqs2WHP6eRKt53trYPom2+qa02S0hU0MGdippfhfhefR3RwngNsd37lBisi5hZ5LcvTudN7j3u59P5r5zC5+58yj3ujfp1LV65t8lvlLcQOyp9jj0zjTpY9tLz0u1RMg4nwdB+X31U9V3yeezWfNr7f++8f7H+/n3Wz7/8d+RzEQC6E2+pnChiM52XnxHNVDkxku+2GP13by7/Vnn902P67yPnZRYQv6OU0jFjYUqNHe/gJIkC5sKVIm0Mh7K1j+sqXL+yApyLkN5reIbE8uI8N0WIwXCTVyXvSZzbihvSV9R1jrmnoRgcomq6uKc3zkerNmyqs51n1jFFsgDFprlOsvvib/kWpB9sTWvhRm6tQzvKfcZjku8oRwMEixbQrEusncRS+LewNdO4gaXlZ98n2LLYXK7dj9WD2CqdJME5lp5DmufkatOLzn7oM5fMXMWatReYsKqyG1c/nz+JWrkeisf574QB1UOWOsC11gOSozH+OiocUpEsRmH1n3y88xYOueve1/XRd5aFa5qFTMy4lhD+cCA1mnGGDKdnFv5RV+b4yi2T3FPM+0h2SQq3o2Hj+/Gb7/5NJ4+u0P0Jwym7MC3tw9ic/0g5man4803fxSXL70SU9O0anI8T+5x++7duH7zpmLDK5evxsz0rJ2bdvfiydOnGnvIJcd6jsERhoEv8GzIMSZdigqP0l5dlszp0kH8wP03eep4nZfxKzu78bKQ27iwi5289sq9Zi9bGqXQjpiduIN1k/tIlTCfJ9aofKTaidW5WcDvFkoljGA+KK9UyxDHX+UIQsyLDfGe2htamEDuYLzCa3nF4FyThNCqjMby3Lkhn1lYpNBlWcUuK8sbakeCs872mluM9A32em/ZO1Cv4INdWwgjvLxy7WLMzEzG/XsP48X8gghi4lxG8MHdZ3Gwux99I3b4KwFLu0clRKd+ten0sYMThe2JJ46NxNtvvi27YfB0hB5UnbII2oEuop/50tOrSmzuAxWxH338kXKcDz/4IM6ePeu1JeND5hLz/xe/+GX89qsb0T+ICFj2dMbCc33d2yZusbPR9MxYvHLtaly8eEHXRsXzL3/1Udz49m7mmbTFGpXN9NWrV7SWPnn6LO7cvhf37t+PlSUqpO14WgRsLevfRwAX/l+7+eyxybh65Uq8eDEft2/f89zLgo/CODVvU2DhHLoVtxV7wrga8wcLcL/o4lgcd2ShttyyqrL5ICaniF9p53hNBLAcUrMdFc8sz8ON6zfjq99+LaL+3PmzEtFMz0wJG/Ba1xv/w7/9X/8+wPIfv53/8In/4iPww43+L34L/qlOYKialzaVIgZVa9nJ81Cy5r5zfX1DMUAiPDQYE+NjqvRiocBP/tHDx1osCV6qF18tZqUGrI0NsIFXKfTpRbiy/EwE6MTY8ZidmRHwwKYLMFeLpAE7J90mgAyCV6CjkB/lJNYhsoh0T8ql+UVtAtQxmhzEcuKZKkrxuF9cXIqlxXlZlxB4sUHv7mI1MRhjY5PaxNlcNzcWU4GWdtZpqcqIFTGu3nqqMHHPHhPDyYJ2SERIy9oEqieh1W2uAOZeDA7a/gTApwHRUtmjRI8NWECAx8hVIA58GFsIHao03NB9K3a3NxX0yEJkZCKOzUxLNba1sdZsQtqBIuLEyfPx1ptvxsryanz2+Wey74OIWVp64gSzDxCMahh660ECHcTIBP0rZ0TIQtwAxhcQbetVH7sswti5ytaESoNH9+/HztZyDA5NxU9//lORHz29fTExiYqsJ3C2AEjF3uSX//Gv4umjGznOERcuvBrvvPeeqPOlJaq8besyLbXb0/jk409ieemxCeAi5Jv7UVu2t3g/AQadW9KyuzR+NzH8/qe2+zz9Uyyvf+x3+JpdCeCgEQXY4es+Sua+bCy6Y3L0HLq/q79X8q6wpuoAOsPYHbeyNkvbOCWeVLiOxLBsZUz+KVHIvo2VUHELRQonudD2UnMNJTe7kn2e2erLW+B9I4TpEsgHJghZFwBeS+XLwagklVNCEok8F7YLMrDthK/6gRsIlpWQ7J4MrPKsl10QaxsEYvXvUQ+bg4N49vxZrKzQm9yElasmndxW1VaBRqx99F4pde00VfoiLiyWIOGnshdyhn8vL6+pGvX0qVPq7TsxOdkAw+51exAoMqlWYwxJaiCJcUvgWJCCqlqdp4/IcJw+7T4u6uG9ta2kVeB+b4/6fANsA0ZzDervPjyqtWN4ZNTgQQJpCsghvxIktqWwK/YYE76b9Y4lrPouNcmB+oSafKMamPsm6+ZhJ1yA4gVYlA1rEWEkLoD8rLVtL0IsoE3YCLjAIjarMWrOUQkKkCJx1PJSY+NblZMkiVSEFgBSYwvQy/eR6FF1JeA5yRkB/wJ0Xb3qvk+uEuO9VUXJnCpCgOMsry5rnqlPZVb5qnIrQewGSE1w2FZAC6qo43y5tqnJaa3rSqCTfOL3VJhVz0jex5j2Yy0eSZCql6ntfnmMACmY51jkll26xp/nV8SngST1xcu+PiL4srrSyb4t4pRcU0mWFb+23c0KiQQEtOfke4tUFXBDtawqLbIKSr0OXcUAwV97VRH/VEQCqlFlzudlqZwgvMDYBF7J8fi9e1KFquemZ6d0vxR/pKUjleTs3VXZy3ipz1palpfoQ5WKquY32FRWgeppW7bdA3zOVY0lgmEe87xxjbLdbqplbZcu0CeXan/O1R6u6jKgqJ+n+ETrZGMtnL3e6gAJYzv+yZ61uQZ2K61U9SKS1oIbXg05kVXtdpvwutjcI1W2+T4qfkgSQSB3tQvI3nR6NjrVX64AMdhWAJiuDREC4FOCZrWON9Z5VHpADucY6lyTrJXAIntOuzrHv2OudEkAVVUOD1lI0NOj9QkSubs/GWgwsMh3s4dJdJKxL+uIPrtuUkgVCZub2he4DgBA7j3rRoGmXJPGGuArRUPuUYbAZkTtU1jjGZsCO2su69/ZukC20+ql1xIX1X5ARNbgkM5BhFWzx/m97kHKfuH9DpJWz6Zixh1ZMDKfCuhkLZzEnSD7Ibp/nwVWHKOuj/vBz+ipTvUAsTnHhmyu/bFIloqL6zsYn83NdQmX5GbU2Zu5v2pdAviR85/1ArFOiQI015Jk9h6/p+da7XRScCWCVOIp7qPJGt7Ls2j7ZldPK14Q8BraP923eENjIxCfquht+vnafpw1lvxEpPOG921XDBFn20oP0JF9QED+918zbAAAIABJREFU5oZt95NY5DwBCvkcLhtUedP3mLGlL7PWqonJhugrMYOrik3eM1/4Pu8BtratZ9CgNmui7eq9/rtCvOYe7xfxueFxcNUNQqL1Zh/k2MNDjgF4z/z886wy8/okoQTrnapseF5aFwkJlBrLU+/RHAOHCx83K9WzPx9jUePLXClAn3PynubKY14lKOH71XNwY1P3z1VdZY1cuYT/ZK7o+U4b0nIf8DFrDTQobbCYSiyDn64IJCZ31Zmt0g1om3y2OIgluAScNd+rSkk5czpRFTms42rddpWhiTEDxIoztH7bJcdrodfYIhWbmDWr5vh50xZARyjXm7ZUt7sHFBnZk4hqkdLWSLdkcCcZcD7ynRSjzUuajOMIaafjHdJet/3sDx//8L/+/gSwK/ZKhKnR6AiVWqKiXCS8RpdIyu9PIpfxzfXB9zmreZPQbQRTSqW6JLrvV7M1pxhfos+McbCAL61NXWv7p8+5zvVl43R0fH7XWB69jy/hVY98vJsjHj1yEbqJnziBa0n0EpznnlqTpo1v83g5hu0YHTnL7yGA6/4cJZh9TUfmaNq1HiKAcz1oZm5Va3UID1tCZw/ZXEe1hya5y1wQkZTrMr8onKkIQ+dXbq0g4SbVdDq/HNsib9N62PEQvXmxwcelCHG+3RjqeeWYinvVNsRCqtpna68v8WU5e4goO6Ctgfc6kXFZQWscptYLk6rOwf13kcmqEHVFK89ICSo5TuEzEkwqDqFdhy2fJVaS+Mt9gCs2sZWre79b5OJWCuBKFsY51zPBa2FtxQSV63EszqnWvZqtHG99fbWp2q+9r55vk5Ku9nWsRa97BIWIvuxmI0I3WzXo34kzGOt0X2PODQvg2gfcc9lCAV6KHVOMpXVFFedJ1nVEtnUvyEmw5KbP78rqQnz6+Udx49YXsb+/Ebt7tMQ4iN1t8uv9GBkciGtX34grV16Lmek5CQ1MfO7Gw0eP4tad26oGpiqY6lXiGhYifk9lMK0Cqe6cGHerDOZmE1MpdkAwVxa7FiF39zfn6q7mVUyU41P5vuIPtYBoq2WFhY7YIrxE+8ohMpYmZtK8395qWvZQGGCnBotp+SzxMrECMYSEWtpXHG9Ur2k+0wggRFwPKsbCSpdcqgQWzEvhbOmcRv7L7ePeMxeJE8tRTbFlf78I6bX11Xj27Gncf3A3nr94GgvzG7Gz7v3GVZ+CsT2mqijO3uBJNPKz4Qnu4WVVyt+79TjOXT4el69clQvjF19+G/tYOA+59Y70K+4X0IgBHdRE9PIzqn6J9ccG4vzZU3HhwkU5LxI7KcJIol+4mpbqbGEWiBt64tnTp/HJJ79RPPXhhz8SYVvCQOXBGXfyzHzx+Rfxya8/0zXt7nrNh9zmXvHa3vTzeunKmbh29WqcOnXKbjYH+3Hj+vX46ONfxcqS3aamZ8fjR++ZbAavun//Xty4eSuePV0QyWoxeCuaqvilu3clb+uNo7NliSsB2zp1LE6dPCX3pzu378fOjt2AXFuXK18GB/y82XPzXlbsYDwpYnxiJE6fPqMvu3//fqyvb6czY51rCWV7Ymx8JN5++60suOiLn/zkgxgcpurahVQSD/X0CZuCgIcEZo5+8MH7ceHCed03FfP19ca/+4EA/sPDm3/h7/xj2YN/4Zf7/9/THxicOzAZQt8gEvre2N2mkofgyzbMqkqlGlDBA4HZUAyNYL0yrAVvemoyjs/NxtLyilTegFwKvLIHVFVvuDrD4CWJrwjb3d0YGcNerTcW5xdiZ2dFK+DEOATwdAZvVC6tJDhmmzH319qJXYLKvuzjKbswNiusOaz45ppm547p54vzSzFCj8YErVUFs7MaY6MTMTE1HvMvFmJrGytTPO9H9J1bWysxMjIV09NTCsapytrYXGySOQeUrihxAJPBfwYFDmbpr9mqsm2TWP91CTBvCBUM66aozx0gx0j2yAK4c2/CspSlj2JZJNZMrk1EfWQAb6W+szWngvfsJdqvapN+BbvLS9juEOjtx34qtubmzogAJjD59NPPEmSBXKWaOAEC9YYwQMFrYvpUTE5NqoeC+x66D4mqvGSb4oDfinXfr9q8F5cW4+G9eyaAByfjz37yE1W6QQJRVczmubVNdQU2b4vx8S9/EQ/vfZ2WFhEnT16M9z/8IIaGR6SK4yULSKq3l1fis08/i8ePb6a19ssI3EwsZYuWgIgS+aP9cP+x1ow/ZKn9x3rP953zYTK2gpA2mjlK1r5s7tbPmhnY+bIuiduNkuotLyOWCxVK+/SMvJSICrxw9Z9Iur4hE8BKWrc1DwFRpRjO/jfVZ1GgChaoTcLr++oeQxZskBTo74rQSqnu87GIw1V//J0EBvCSRJyAX5UsWbVPcmh7Jgd8BcIVSU0yzrzEprz62UCsFUEjK+LsO0lfWBJEyAaWDgQWBNcoGjfoMZi922UfqN5KVsBK/XmArWoqgjc3Y3JiQs8U5/n8+XP1nGU9Zc0jSbGd4apAdOyHqfr32JiAonr02Nyx2NvZjYX5BQN9aVVX6mnWd66ZdQarSQPCqbQd8b7BuiQ76bk5JYmqDqM6AqJV/aLWBVCz3k1NzcSxuVkBn2VLyL3S+grwATiaPTQJ5CFFuEckdRyPKkzey7UAjGuMVHXh6l+dq4g8W+Nybk68qfYhiYJ4cJWnkz4TAFXRZ3stJ6wmckv8Y9SPPr+MSZE8fAfEOWMj+0b1bSpBgLFYqryK5PHe6Qo8/iNRkqX0QcgqFfJcPaOjVdJjL1X2qYDTZQHNPTGobKFXVcoxVgYDbD3rVg+7jW2xCcoDkcdFuJYSukAok65+puqcDTi7qg/SCKW3QCklxVSQ9cpO24p5ix8ap4usCDag5UrKAqIasF2CLZP/Pg/GAJLA9t4FwvJ+kkluXIH5kGpVwaxqtKy6tS1ukZ8mEEy8ug8Q17K4sOTv49lOAM/ZqAF5vgtgwraZLSGarGRDbjNnBKYJUCK2GWysfWVNnf1/uW/q2Ttoy6961lgjVOXQ9Da17ZnBM497Q5jQcznV5PxeRGX2FGeO2lLLwAHHUJWZeg76ftYcLftSJ722raw11KShk3y7KFjhX4RBkWp8T5HVsr+l13ZWBwswTKCxKitUyab+r7Un2KWBuVoq5UZ0l7l1A3QnsWGb8IzZsgJTQF5aZ/J+ke8Jggps296Kna28P/lcM38A1wqwtxW6CThVkAKcSmmdNmUJ6EssMtAv8QDxluLuPlcWM694v4fU4D9gE+sxcwIQjXOhB3i1MDCwWW4Dk+4TKyGRr4GYD+CBYxXpxRoq0kBrJgIIE7Dan/rc3oX7UZXiqkqo5yHtIEUsI8CxG1xnftEb3Nbq6u3c6ZkHsMS1sF8CxMkBQ/3BDWoKhM0qItZpDi477O1treOQksxVYkSdH6Rh9s7k2eBeCGjLShjZ1QNeyPrcpCHrKoC21uhDwJI/X88x1yfryOzzzN7g/rW72gMERnZsMblntgG0hWNVnOoZUBUVIgMq/xEu2GWA/+O9VPfW3sg6Pj01rWee+yJSUo4JfapGYSwKHK+9psh5xhXwuqyeiRV4PqiMLWCUMS7S1oLTXu357LGr9GTe3ZXIc2q67XPHfgpxyniIWFfVt+3pyfdUkZoOKfyO80BUIiFhVtyYNLXVPNfGtas6CWcEiHOqWyQOon1En60osy9c9QRk7vCdqtbdodffsveMnOfMac7R5DJ27Ygi6C/t+d4FZSUwyuppnmP6TDNGAO9VMY8DE+POs8398vPuym6B7Ygx2MNXaY9hsp5ni/Px3mMBpb47LbpljUxcMTxi14Bdi0BsA22CmX2x1vbKLyu+qHvPnyWo4PkrQJv1p5595aR8XyNsyrVFRIAJFhG+acuotUfON34Oyk2C61QvWq9MDTFjS3UT0kXaFOHo2Kxsh9tUQGF8Q1LmvpmVK0XOVS6dnF5LVr0sfemSunqoikzym/2YdX4uPrSDrB6qGv3uF/w+ArjJdjJWqJjBKX6bX+rnua4XaagxzjluO2ZbZ7ImEwvXfq5Kc/Vx9zg3+3mKsmpfNTbTCsqNHaTotU5HqXoRyOTsXS6w2x84yYPfQYDWCH+HBG6IWB/j5a/fVwH8+36f3y72xe10PDuLpMh/KV1rc/d2PtTnW3HCH3ae3Xt6+NgZCh05TIrlJDhPYUOOiZ7tmiM6rMlXt/MwyVoxtPNKf95xmK2ieZHLFulnwifjrhQYm/Dv2sI7V7GYy6LrEr1ULKQ4Wafk9aPWGn7EZ7WfUHBAPHCEsDXx4XlIzqq4W2ui8yMVBGRrh2od4HY3rlI2mdwSFD43r6+qzKxe5RKDYoeMQNDraIlkhW+JAHafXaxniZ1EvGQey3spYtEYJuHI+FWlZQlq5UyUuT33y2Iti1qJmatK2zGcWw5YkO38nTkp1x8RiOQR2zoX9lTyOAgYxpS9veIVclSOwXcQL5Lrs6dWZWjlZ+QvtSaomjJzwCooLOctvSfbeFhUvKs8C2LMFd8U2eBuhSh0Kx49uRu/+exX8fTZ/RgccLXh8FB/7GzjGNMX589ejZMnzsbA4EhMTEzrup6/eBGPnzwJ2u0hFj9/7nyMj0/YRnkE++4Jzd/5hYV49OiRcISzZ85of604odzS5FqVgu/CZBSbZpsbz5N9CZh4H/ED48OzQHym50F5GZuLBdJUTauftarInTO4vzLHdW6nSnUEiomL8m+w1ipWKQK48ITKE0pYUM+Jn810D0rL8BJZOodzpbMFAM7XGEPlDuE+wmXrzMJh8WO2ptrajHv37saNm9/E+qZ7am+sI5TeDwqKXR3KM2+CVv/urEqqBGZd3D+I0SlijZ5Ymd+O2VMTcf7cWd+fJ89dzZuVw158ckmgWAFydO8g9q1fi4Hhvjh2bCLOnj0jG+WZ6ZnEztKNIAUkfq7tAopogPWF4qJPP/08bt2+E++993a88/ZbygsRQVqQYkefwhju3L0TH3/8q1hTlTO4jR006DcMET01MxavvnI1zp45G9MzMzGUlfQ8b3/7t79S9TDVztPT4/H2m+/GsWNzqs69fv1mPLj/SJhVo+HpiLb4LvZanhcLMbrr7nd3D9ZB3Jtm56aEE7JOPH36PNbXLIZ0EXC5HHp8WyTUpDsvbW9ZGzM6OhhXrlyOc+fOaW349LPP48WzhWYv0PqcrbGmZyfijTdei6tXrsb169djaWkhfvqzH6slWuEoihnE8+zH8+cv4uuvv9F9OH/+TLzzzltyDDJmuhf/47/7938IEP3ybfSHn/6LGoEfbvS/qNv19z/ZwaGTB2X/fGzuhPo60vOJAIFNCHBiceFZ7O9ZncZreGRaAQlJOgAVm+ilSxe0Yak3B0B6R6XmhvdWYPOfbAHLYmaPnooTMT4+1qoIqU5I8oZkmc368aMn6l2oBZFqgIHB2Nqh2mAzV82ysU67hlbWGgMDKLjZCAFPDACrQoW/9xzEVFoxUgW7vbMZx2aPy7pzYWExlpYXYrB/WJaABEhbO1i7WKV1uDq0rUpUuplqzCIplPTVf41MiC3iaP/To/fSAY7TVicffb0AhlbME5yMTdq2lTHRZlngQJKsAp1UMZ19E6sXKScJuJcJMfekAhmrGDdEltAbAAL4q69+2yQgy8v03c1gXUkmAJuaP8T/x957P9l1J1l+Wd4XysB7kgAIgp497aanV7Or3T9QUug3RehnaX/RRij0k6TY0bQhm940AQIgCG/KoFBVKO8Un3My77sFgj3kdO9OzwYfgwGg6r377v2a/GbmOXly8uCJOHTkiJwZnDscKjn36juQkkk4ABl7dXcRRHht4VjdvXMv1lfno7dnIN5+5+cxNT0dw6OjkoJe38AZJ/ghIbYSn3z4h7h144smeJ6cOhE/+ck7MTl9UIlJPzeA9nYsLy7FF59/EQ8efB39faO6LoEHBynOIc/vBAqHO2APPb3MjseJdUXsX/r1T5naZwkCre/PJKL3xD//5Ri05NY6smu1XvfR2jzr+WWdhIED0Pp5GzBuv7/usQ28t58vwXcjEOkQ5Z+mMypY6upx8lnzpJ6uXQoAsAttEK4Cz0qsOwHcpQSxqqVybRjMMBOYpDz2r8BaAc7PJDH8T/+8LU3KTzsAFMl8J50J5tnDVY1Bgo49BUAAqEQlbq1T/o1NFXuUAHdrW7aWvnIEQCRcqRqimpaqWfYcNndpkcrSLVWHQbA4cGBcTqf3oJnUkubf3BLgDMN0ZnY25uYeC7jgeoC6BJAQYZaWn8b42Ljea8Bx3UFsVo6dOnlSNpp9QZJ6fnbO1SlprwmMIM2QUOUe6JsO4YdeOkwvtsXjR79NpI32YitlcOVwJtCHOoMrug7E2IExJeTVu2TF/XiVFFPltyXHkJ4mkc11mWP1K0w2O/bxwOSEzjUla/uoqHMgSYIBh959eQAkXUnN37km48I4GYi04+/A1SCUQT+vL4I7AvTqQ8z4eC3CXvf8KqFBYhbG6gZ9dakKg9GMOsOOkgiciVWF5wojqhRdBSeZ6pQN5GfMjQCZTJ5IfaO7S9cuYJV9wMvJn44UucE+9yJVsmVrW4zQSirx/qrQKrlK9UlNmaoK3nlfJa75HpIJepaUznUvYIgZ9ID0/mVcakwxH+5n635dAoWrJ1oC7rUXRSDinjM5VfuxAn+utS8Yb81PJbu4x2JVc59lH5jzqjotSWoB6AluV4K8JF+LEKCEOYB69n5Ucj97cFfiSbZK6iiseYND7FvWi8CHQfqFFUO4AwYqIVh7WXusZOcNBrN/qLYu38qJX49t2aCqGsaX0RxovbiCXKSYVq9z+xnV89FAAc/N92JzkaJSxV2C3UVbq+C+SfLLVDop2Q6Yy8+o6lklyiAzjA5rHArM9zqnx7BlyN1HusgUJuNoDWUi31LlXstVoSop0+zvJektniblpLFNJn1kJTlzk+ua9Yvfw++VcFXPUQPiqkqvqhiS95nwKbWAAkQqOVf7invRXu3ukn1QIiUPcFW3QE6UVLfBYOw9yUJVvxTxhLFkXOSvmcTipKb3k3vMUW3sqlxXf9vvEtEge5eRKFtTn1yDaFJ0yWSt7A7rbIPK05T03dyUTQS8EqgmyXL/qerWqlbKRC7XxV5g/4q00VReJNmq5qmS3ZKPz3618hczyasEeFaV1zqtaiB8t1InUJXOoNUUyn8pibqaL/nH2RrAhBD61m9onMoe1ZhyHXxr9bNVDLHrav0EbIqUwufcx3r/8wLW8zNXH+3pHEcJgLPdVdqdntEmDlmeDR8BmyP1oN1d94BWu5nsE0ulkxay55V7Yj9zZhNvVbWmzr71DVVHAwS7ugRFDfdQZm0zv2sba3p+9TUmyS5SqIHjkhr2vA/IVulMGMxq9uxt7q3e8USZL1eQurc5z1GAp9rCQKpaW9Mzc20TgzdVnVytD0ZGrHRS1edaf0MGdVUBvW41Efa9k2xUPVmNpexIR0LUJIIi+pVkus9Ek5K5DvdW1ebuEbiuPc8a8LoirjCBST5kyqfqjO8x6cJqER4PS1TbFjegTT6rK5RMDvKfWUkNaIw/IUKKbU6NbSPXKilB97CsFhxao1ldU952yQQWCcm23WCF/B/iti7bkGrPUJL/sqEi9FCx82zlabUdKXWrDnmonr39nQ5S2r6/DZ+9oEovZPyRIHFDFqqHeeZPf89+EG9fsjvnQEBXC5AtH/47Ltv8+Nn3lU+0/3Od3n1NjJ+AngE54u6MHVuPb5vG+uhv2ohYYcBxdfkpRaDCPsuXz1iINeGznWt3KrObCiIl2VsV6U2oldXQjsCfE/u1pbcNnj//1amM+q5x/O5x/lMA7/cDfzurqR6s9bkEoW3z852VYG/ZqOfP5/OeprIv7eHo5HSeHaPaq/JBk1xltZPOPhaQn4ThOqNKoaLIZSbapC+b1b+ufDP4UcSmRq2lNVc8tvItfG+CtKWqUmoC7efXvWZPzw4Rzfm2elVuSaBc2gbHwKmgkwB1kRzKz9M9p3JExcWcL2olkIonbhVWZ1xHyah611pphGpR9xzW/pB/aCls3md702kVJXvY9D43ICzSWkmrp5Qu1/LZ5/702OWSpuZn7DV81KfLyzpjBDSLSJqtX7DnUuQg1gvHxrs7Igf5fDMAXKQ8S/nSpmfT/lr/gIhYijES+AcchuxGfkpViFn5LXJnks1o0yVFJcVwVh/h/+pJK9A8W0fJR9nZURsFxsskN/ono3JETtXx8MKT+bhy9YuYm38Qw0Oo+HHGmRxN26Tx0el44czLMTSESgiqT2OSEP7y8pc6hwDeUFSEjMZYCuRMmXK+h7EFAOb8OX/uvAAofBAB9iJeo4iFD5O9pKX458Kf2j8lpS0yfhIiGOOx8TE9i9vdEJ84/rE0flaub6J4RsuQbK8SIRIb9y7QjlhbRC7aHTAuHXUP1hO+FjkBx/p9su9V5e0Y0SQxx7Umg1qp56l8A8BNzQlEOOU6yGdCXoMU5tYXzBV+s2TNs8qcZ1lfW42ZmZm4dv2rmJmbid7sg7uxAbE1K3UrpkizB4ibrqJtRq9Bx4o9ega7Y3TUORFXTjNOBn8LAO7u64refhPE+N3Oxk7sbLhw4uDhsTh98mQcPnxEhQmQBFlH1XJJBH35JM6NlEIONolY8ubNW/HZp18o11SgY9ku+y6eQwaGcaVK970/vBtLSyZ0bKwlebW7O6YOjsXrr70RL7x4xiTFfLEWHj58GL/57W9j5tFiHDs+GefPUb0+FXfv3ovLV67E4pPV/aBrK6Xp+3DcODE5Hi+88ILap9y5c9fKXW2hjdbxQYUxCpaVn5qbeaL9agyisaoNhmE/yL+g4r7eh01hD0wdHI/jx47HxMSklPW+/PKqlKTKXlcLyrHxoXjn7bd1n8QcV69+FXfu3orXXnstaNtpf88+JwRk1jPXY5wpCLl67boqgS9duhhHDh/WWv2f/8f/9c9JM/9TrtaPv/8rGoEfJ/qvaDL+S95KV9dgis/vxYGJ42LwkNgkAMfJIhG88vRx7OzS39WSxCdOnhPAgEOAEWSxnD51UoYNuUj6Zjl4ISFMIn4oe9xkFUjKQG5swERDinkgpiamBXTwObHl+/uVCLAsiZMIqmbaWo2+Xve72IARr4ph910T0NcRqFDg3NMzGNs7yMGk8x3d0d+LHEnE9u5WDPQNxuTUhJz0mfnZ2N6mb+KIkiCSdeW5E3TmoHYwZkfZPy8gONmd+XMnJFuAVut9fkv7Ct5u7cqZ5mjIpAD/7rAwxSW1fIMkG0kQ9KkvbiW0GDOqIpknM/Itqan3i4GfTG9kPamYapwry++IsS4ZaaRvBhVwLD5ZklP74MHDmJ+/7+BdDjfymzh2rBEA4FNx9uwZUZck16l2M47U5cC1KopwsCB09iTgx0GEHMjiAlLgu3Hp1bfj6LGjMTpKX+YDqnaUHFZXt6ofv/j04/jm+qfNeA6PHIqf/M07ceTosaYXEklcEnFU2y2kDPaBA2NxYHxM13IgYVDHAAK9H5/GzRs3YmNjqUlyd3rR/pAd+TxTui9F8R0Xq6RIx7NoB2LFFnteaL7vfa312CG+t1nSTeq+kQdqA7nNmLTukp81QEy76r3NrG8w3JT5LAJDEScq790KiJ3HMaNbVfPO7HhvZEK6QCPtc7EssvpTNsJMY/dcc7BVUs7YB9YuTj3Vr8gUcy1sXbGUcbb5dwUjTfIuQSYDlh1Qpfajk5wOPJ3IBqywNBPfV2CP+xTuKriZmp7UfjcD2IFZBYRSNsgAH9tJr1YqCQEGDB5ux5Ejh+PY0WOydpIkWltXAKPE6eBQTE5SIYy8EkCiJa2QiuYeCWgIKu/euyspppJApV8vcv7Yb/rnEhAr6EowiWoaEsyqmpW0qINVyTCmXG0F1vy7QDXAVMYOwJoK5+UlZIipBKKKfymW6bNIIiylwQrQVECO0gQEonTm+5C8Qm4qgU6Bmdnb1TaSIMnSZVzPlUhOpqqPPFXb42MN21wAjSSYnHRTtWYCyurrSq9VSee6R3AlihVMbhlIJVlf8qwKuFGZEBjgXq4lHcwYCKRGkrO7O0aywndl2T2UVRGFfeul8niokUplD3AeQhTg50r6ZVKJ+yPpAIDBy9U/BspKQomtpqpyAN5d90CqvSAwcAgmvKvYl1M2H/tf8raVxGVssc+SRuvp1niwPnhGxlZ9RzPRpOTW7q6IU7DslVhWooc+gt6bSuxL8iqrigSguoofIgPbXwBTSrL3pdRuVR4RIBmcMzhokLbTr8xkM4OjtZ8A1ooQoaoIgRS2DVUxJaAiK7b5U4mJlBsVUUOscid2O8l2J9lkHwTQWVa2I4vqnms+DysYhhwFKcBAMGvIAKdlpRlPBXZF58+SKNZRVTgUYCTgIPdI2aX6d7Hm3de3eg15vYslldXVSpRk7+JK9DkA9ZndvFKuquayKjLk1RTJLZOJTroA4CLjTfWepZbrvfXsXN3rArtiSfwy/8wNoK8SfOknqLI4ARK1EFHFhdnZdaZvJqmjzqtKDprw0WFv1708exCX/edGTNLY1jNg78rWtD+jpGiy1Q1m2S+tn9f5oEryHSS8LdXPdbEJkmFPcJfqfwJwK7dYbrHICiIi0kNUSUBXGO2vPDFYzxoCwAJ8lKRsgpQ1t5x72JxdVRADOKYsLhLI6rfXJ1tRoHHZEZZhrU9sOMkPxpNnqjPSiW/vjyLMdPagqztE6MoEt3zpnHAl3AAXqzJeUpfuCWjlBn8Xa7PUbeq8rX2gNZHfwdogdqjKlwZEBdDDXlABkxVAkqck/sj2C1U9KX+5JJyxKym527a59t8NpHGv2HTG1klBA0DYTHxx7gFQFlvHWq5KdZ7NrRts/1gfOpdS4rgS6qg+qKqKCkzmADA1+/9WwozvkMoGctHqEe/qJRJ0zLWrgXu0vmZmZ0R+GxkdUc821lPjgwwNy7Pj36WOUtkr7hP/Q7Z+YEC+By9sud/GAAAgAElEQVRVzWdi2n2QOxLgju/o+x7yy7G7PlvtA0mFSARk2veM6XsZS56hQEjtaRG1Np1UTcn8SvIy51TME0POzc5pHCD1MmZ8j1s+sC7WHDsqId/pIan5y0qpshsltWvQsari3LOvEtRO+qaSxRDnY75P/mpH4YOHr4rkWhtpVuXzylard2VJYyLF6irqSuQrga3zzGpYnT3kWFI2u1GjTYC3CFepykD8xdvc/9MSgmXvuUYBLgW01v4uYlPJ/LsKNZWS9lXNpESjbq78+wSVmtDmeRHL94uxOgDf89/v55GFb+Jxj1Pe0Pf4mkrUtvDjfaBoU8RpVngzljX2PndTZjsBegF22VcQUqv8CZ33kHhMZC0Vn5qX2nOKiqoPc9o4V037YSo7YF5vAo5ZeVUASt2z4Pd9pI0fkvrrxGfPxoltoPPbQ9wBahvFtGY6nvn+VjXxc6dKQ/7sPXeu36yPfZXinSs9L7599nv+NEhc6+r5ILk/2/md/t16Js4R9k617ODXEM8KfOz4Sp31U/NV91Wy7yJ25RnMvONniKxU/mPJwDc+5bcrvsuGNFLZAqNcnVukDo+PAWCDcgZ7yk+uuZdKSZNXcTxQ8211KvvRJrJRBelcjOJfzst2z2MUWSqfJgUYk3aI3SBS2wc0oMZna4zqPLA9tSKD4g6qdyEF5plT9hP7KqUKZKTT/nMGjwxDznQPWObHEv329duEIghNim2zqhTStatwAQGtIGFA2OQ83iu1Rc6r4RHlQKtIgvsjD6VzL6u9GfmKnTj3yCnYj0BN0T5XowAhdk/mKDM/6gIHq/WQW1DLkA16PXOOWWp3de1pzM49irFx+vQeiK6u7VhaWoibt75RW7WXXnglLl54HZ0zyc8Sv9+7f1++JjE+4C85DvIFgE/EcB7zDfkarFd6OAM4HTlyVApg+NdN7FBxT6mxpRpP9U2XnRT5oEt+knyAPP9QUNEYsu4grTLHsSu/pvxbPs/Zjh/t8w9Z56dSAak2gowb8eRA5iSoIi0/rvIzzEMRoyvm4k/nGXzWOx+CPSem9F4sH4Gx7um10mAV35QPzPczv46NTWjg/6XlxfjjF5fj7r370YcLZTGV2NjYjd0tqrNb1kuksYjdrQRzfTCYbNaX/YC392Jksj9ef/WSxufylS9j9r6VifTe3i4pbEpiudex8taa/dVDRyfi5LHjcWhqWi32rJ7iNjWuovWzipCR+esaLyvThdpGfvjRZ4on3vnJWypEqNy5nl2EDcc4yqf198XtW7fi/Q/ei4cPl/VsI+N9cfjQoVhcWowjh4/ET3/6Uym9WaHAqmPs22vXrqsCmDG5+PKFmJiYiocPZuLK5RsiYrRT8uXXqO9ui3zHfFKBy3ewfn/zm9/EauYqMjxvrgMP9uLFcwKAKS6jZeH8HDl0+1rl73U0Pwsv8Nin2XC/5N7uGBt3W7TpqWkVRTx4cD9u336QilZ2pqw81RfvvPN6XHr1kgouuH9A8z9e/kKt3F44ezYL8Xwf2KV79+5rrqgsZp0DbF+9dlV26pVXLsWpU6fif/of/pcf4hx8D8/qx7f8tY7AjxP91zozf/H76sPF01WHhw+qRy6gLwehHA31lQSoJWlNcq4vzp59UcE01UocpEoqjI5KAoTDDyNfEnn8jsDVFW0kGF1vSiKZ6xLIDA8OOXmbDDUMNgmBAqJJCJGgQtZzbeNpjAyM6kDfoDpi7XEMwKDCIUSWBTZ8ArTj/aMxcfBgLAL8rSzY0e7ti2OHT8j4IuFI1RuVakhAPJi5Y7ZYrxNvOzs4JbCjOaRdLbO7i9P5jFOvjrPJEHoOW7Y203fxaOu0tdOdwF+FDVnFSh9i+u2SzKmENUkw7o97okdHoxORYSDscKSj6dGLTDTsfSXAsz+qgIb+fsutJUOvEgcVIDdJ0EwA4ajcunUnHj685cSmKpGpZqKSaUX3MHrgSLzw4otKIjLnm1sOcorBKLZryQZ27UWXnAQ7K1sbm2K4zc/d0zUvXnw7Tp85I+Z+/8CQeqVQMUjQRw+3Lz7/LK5/9VE+O4DBeJy7cEHgFxXcgBis1aaCTgnakspy9V57XmBDUv0LCHb75q1YWHjgXojJIJdPnfPP8zsmSc/qW3vz2ZmvuW2oyPmJ54PEbYZY/d09XMzc+tPV4/tXm6Weih7RCkKzHZABTMvQNLQGPVwnaGo/XicILXns1m9L4i2TuqoEMcKWjk/+md/kpL6Z6kpIFJghKd4eJTgL+OUCruiyyoDkFHGWVbFp4MuytGa+KsGcle9OSFLBRLWkE3OV3E5/t03La5LZfEEHMDDoVMlUksUQXwBoAVC5LqoJOIU4viREcYwr4cs9KqgnMEvHskAmwLLpqSkBtouLi/Hw0UwTGFsOKR3EbhibI+rnyzxUorLTy5I9Tf9VkuBmza6p2sxOdLs6amBoQIljpO0BZwGA2RM4he47NKDqeOYEwHlqekrBMy+eY/HJk7h//76AZ1UgjY/JieeZce55Dt7HniWILjCmwENs6ejYeExMTjXy8gCSnAdUuArAU2WoK2hl/1JaaSdJKiTvKxgjCH26jB3yriyWI0uM52AvT05NueJYtgS7mo1XslJRYB/fnwn/6g9c8641mNWbXpu9WT2Jo55KBymXW8xRJUuaytYtVf8VUWELoJgeuwBY6tVoxQQS6wXgOBBM8DFlNgGJ2NGQCApU5mcmHlDBZ4DTe8JywL6e1T2YF0uUA+JbPpqgqZLZnrd+9+LMKkjJTu8gsW6JTs5lAZaZ7Nd+RVo4q1rdl9EBnCTXso+pA0MrQgjIKYZtngsOiIulCqjnJI/ADUkOO/mIn2EAuJJAtl8FPAnIpQIyA+kihRgoMvjTJMmzWqIjd2zgUgFbgk2y9llNWaBxJQbqrKykE/+mYpQXY+Tr7Ml2Sa5NbRE6kuHlB1TwCYGgQNOyrgVwuYrT1SUdcJUqA1eZW1rMQbbBOJ9zVfkhmXoBrqgobIuswJDia1mi1cl6A99OzGETuLeSxa3fEaQXsF3giJMfPvd1P5vuI9Tp0+nEAPPM98tOtYBf/Vvkto6ySiVVmDeDuJb35jsNhGfv4gT0S/GkKkbbQI6SEplVUVUn/mlW9dZ38p4ihBQwp0rglPMG4K0qrqqy45KqxE/lhxrHhiSTsr/YYynZ9PeJSFIJLFeX7uoMoBqa51t96l61VXHYVAelX23f3fuez1JZI4m7Ap+7e0TywBfSnGY/VFXBphJLOUFF/MPGqtImJdP5jqqKRHq3ZKixwXwPST4qSxuASgSZLSUwAeGc6Oz06xagiS0neSVw0omaHkC57JnNe6zK4vYh7BfmXuB2jpPlfas1jaXiSh67zhrOaIGLmyabyLZkr+WhAZNJdY4C2GYiuqohve4t6eyq3IGswLO6jCu2tzy23SQkPa/yV6gS7TERjOcrglnZSr6LNVRz79ij0+cQf43r8N2cr7yIe7hXV6B7rYkg1Y0qwIba1lSfetYg5/AoSdiq8BYgjG9QSkgmeKkdwUpKLPc7CQ4IzvrQPGTFcjuxTpKVuWJc8TcAXPWZlJYvW8N4+5ndBx1fwIQOy5DyO84/yfJ3WUKatURSWkQQ9bo2AYDvESEE3y+lwwt4wE7Rd1Ak3ZTddOLd1TrYRj5H3FDqTZIOzKo1kbKGR7QV2EO1FrTukrAksLb82Ha/3C63FXClMraOvoT0mIRst579nO3na2xTZQAbbnUhK8VUxTRfIbuZ/d2LaFRVyCIaSurdlbz1KtJP2Z3m58SC2RZAPlUSNPr6eppzqFreyCYnAVHxe0qlK5mcZ4mSwwKZbUfrrCjb2AEaDXw7ZumEO52Ip11t6lCqHbn4um3y0TNB1ndkqgrflYn/Vlz25/7g+RWqBveSBJVPwfoSuThJZCI/F/ArYMCxRUNOaojgjpdciZ0PkXFMgWq25VZ9cPxSakkZH1Y/wao8zXOrnt644H4A+IeNzH4FqHourlFnqPHOJHM1M9GpmNazPUMu2xe5/umkSWdBZUL9+fef+ZrngMD7Qf1vf7pAqT89LvvzQfIRi+DcQeDKvdu3xosI0N4vOp8AMXO+7AtbXad6qpsk4gpi7cMWEdtFAcSLkJZsJyritlKJyUyalwTA2hLRnfXB5HktdfIe3q9F6irCpUlHXrOlQtcoFSi35HZhDR0kHTf7r46ny4aUXS8/J53RRiXJxCUrK6BEQ2zovukm/OKfch6K4MbZrSpMvtvjhX/A+SNbzTmEvUugWj5K5iF9JhmYrL68+KUiuqXaGGcXdlPfn/7KOlLTkKSTRKWYSaTdHbf96IoYHRlulGTIaTEfFeMw3u6L25fKAUk8T9JIgZt6Xp61F3lnKzcJiCdWyTnz8vPYI+1M5Z8JceRzu1wxKzKTomX56Y8ePYrV9adx7qUzMTVFnncp1jZWJCP76OFsvPnGT+PCuUsCf69d/yZmZucESp06fTKmJ6casJI2bPI7aT+1R+/gNc0J8S3f98033yi/QP9VYrRcZI0SkXIs+JXDboXEfImgv76usSUuR9lPKjPZgovzkXwuvjKy38TF8t1QBsr+ziOjLgDiWjv4JVkBTKsU/G9iV+6HcQLQlIRw+tYi5uwjciHz26fYlnsqcFkkNpF42J9uK+N4y0oo3C/nu6uLyZdvxtLSomIs9pJ6dad0vfYewPLWRtx/cDeuXPkqNta3Y2CoO3Y4S7qJL/diRwBwGcyUgMYubKVkcxKfBOgq7t2Lnc29OHJyOn75i5/pPt5//8O4cfVObTkDwLy3EYtgzQzF6ZOn4uTJEzExfiD6iROk+tPqEZz7Wbm8zF2xNplH79V+7YWPPv40rn99M9568w1V/7J3nde2j8KrMAPHD91x7erV+ODD92JpcTsmp8bi5QsXBfrfvn1LxR2XXrnk6ySxBF8S3/aD99+Pzz+7FoPDvXH40EHlxB49fGIVwTpJsqOA9o2Izwav6xzjni5cuBC//vWvlCP+z//wnwUiJ9din/PCfP/q1z+PY0ePaq1fv34tFp+4OM6EOS952/4iT1feytLPvAeTPTbOPrCS6cSBSa0j+v8+oWo5/Q6uMTI6GK+++mpcfOWCWr2pFU13dywszMdnn32i/N2ZMy8IS4H0wP9ItiP7zTiBh+C39vcPxvzcXNz45uuYmpyOt956O/7j//5//uVdqR/mcPz47v9KI/DjRP9XGuh/6a/p7R3fA1xkwyMNAHAGGIAR5uDFgMzOAuwuC4DE2Jw4flLa8CX1jBPE4QHgRgKCg5lXJTQsPWmWkxP1/QIRnizQS3c7JsbHms8oEJLMFz0wLIfBYbC8tByP5x5L9nmw172udmFarT6O8diNga4ewbAbe9uxDhgpptxAjE1OxebuXjxcmIn1bZLb/XHyxBk5xE8WlsSQ4TmpXJ5/8siMq24nnJDGKuEfA7w23PWf5+55EcqzP/v2dioosCUs1Kl2FIAFY96OMcAc/w/0DwtgKcnJOigZ//n52djacqLDcRaHJRJfSCATULiSTb9JyWYksHt6AZWd/C8meyWGneC1HLckVKhM2NxIYIdDzwAwa0dA7+ayvmNk7LBYUgND9KMjYe8DVO0FSzYx2XEAxsCDum855puS6ng8f0/PcP78G3Hq1MkYGWWNDLu/gXpn7agH2I0b12N+9lGMjtA30v2R6S0xMzMbT+YfRt/AWJw5eyZOHD/mqk8ceFU2mxrJdbj3qlZkzLc2N+SswvC6d+dWbG6u5Dy3ucYdR+v5ezjnvJXQ8LR0AP7Gy8rAuOHBV/bimbXlQIwg0H3JXM3gRHhFl81Hk+naSdgR8Pl/VzJXUsFACh4e120DwAZ/HeQ7+e7q92bN2zO1xFTz0/0ZHCeI2MeZOEvgRp/LIFCSZglqFxtWSY10wJSsT2DJSShLPxG0KQGWVWO+d+9Jgg5sCDYIokqNUbF1eY/A47RTJFLqOav6zMxFMxCdrEy5KsCo3j5JQ/J7gkyYp7DlTIpZkyPflmG0lF1WEpKIlJNrUE9pmAz2JVN8YNx97hpJxBVL+WYPQyX8Un6q+gQDbmJX3T+wVzYCMBdWJz0P3fe2V8ESfX+xffS3HRoZcnAkok5fEBzx3TzHOpKQkhJ1kpy+Lvy97pf7I2iZnZsTExk7giMuNujwkIJagirIRLzMnjbAKMCxq1vvZ29XhShOqCqLk1mNvYa5jQQ8gR17V0FSOs6u+ANMgKHbK2d29hG2EFA4AQ9IRiR2s5dUgaSsL84q9+s1091SnbB4Xf3LmFIxxTxZ5slkj6oGqgQ+SxkmeiUvqOrjXrGl6jeoimmTDiwHhdyQE/zuSe+2Alq92huWgarPcF+MnxIaALj9SG+Nysby83UkJ1MijHVnaS/LkrGusdsVdHJN+jEhucT6lRzWbqd/5vDosBIjvCThlQAq12Edlgw04ynZMoC86lHWSFi6crWSRcxhtSgoMEhJDlVTdrmn2Ib7WwISq4ozq5zbKdwC2pzkd3JKySgqvrOPq88421nLg3VsFDdUyZF2crLZ/ynXqOCz+vZl31NJ/zLWq+uaB/YY6hjsbTH1kWrLqggpWyTbXmSnlEKtikOeW/O5tqHkAmunnRj2WnXygKp3JZJbAKXXCdXcXhesL9ZyrRdslmWdM9GX4BufcfUmVaP+DHaQft41L0ryZ/K5KlP4vgJS60wx41nNpBJc9gKWjFurD7YBB9s61kNVj/LdfFzznna2JJTr+ZRIzp6F/L0h4jxTGcR9cq0C2pXOUj/ETEDnOWYGvCsgLFFbtt0VpSVBrrmTH9aRGizghOdnLWstJCjONdlv9i38HRqbBNJrbLEnSoatIi27oeuQJKvELkB8VXyop7eqawHoqbCHQGnflJvV3/O7SkKStU3Si6r8cjfKr6uEiioGUpZYyi+6TYOWqqpJP5H1XUkH9+DzWPgcy3GhYjXBDZ0VSCO2khnI3nE2VfViVasWeUGgrNrKuE0ML8Bl7FFVidY+rTGtP5XYE3HA/dac6OwoHNTcNRXMWUlbe6QqUbln90e3DCHjrvdkr0MA3pr76q/Md5VN5Wf0uoPsVYQAZogzHj8SOwaBkfGp9UGCEHlv1gx7xT3/LO/almhkzRfBBLtLYkt2NAkTOo3S1gkYVkWZK6CcF3Lyuq6vJOraalbdUh3g80cV1vjuWVlsApElwFmvgMucE068DjZqGvy9QCoDFI7zqo8p9svJb6sL4J+rWnmd3sb2uWjZICWUlvw4fXi9192zeXVtxf2QS7o4/VfWa4Hj+HsklCt5yDi4AtrzyfPwd+7HBJms0skkrdpLoHKx5iRz+7xm3zLHfN6xDOQJx6os4DYZyJVHTirikrIG1jfXrcKRZIVaJ7XnfC55/Yoc1FI1kIeeZJxKDJecKt9RihaOFTuyzLINeY+ag1KfSIKl9pFss5W6SmGAcSmgW+s+/Vbdf4HA+TPZLYEmENxsL115b1+mk9zsEGfLhvj3Jqn5zS0Q0z9xBPSnQMDnZKoa8Le5Zl7sL/bHcwDgOo+eBYCTgCX7n/dTz1Oy4NvbGZc3kozV+qHh4rZ0zfaPh8ZSqgOZrG6h7AVLKiWQ8UVzdlcF0p8NAPuhykYXI6vmXdP3HfPn+K8myX61LNb3An1rMq2E9l3f01lrHeWTdhxePt53Lo2m1defWjzfDQAnIyDj5sy9VGpAMqztyliTXYroaWJQhyipMa1DPX3bhriVhI4iWhd4USRHx+gdNa7cnA0A0dqASXBMAEbr1z6SfWL7SLW31Qu9yHTpk9b5LF8ifW/ZFGTQNc0GPERWzLNCigoi2Xd6VGvuBEw6JlKuI1tfuFJzOwYH3W+3bBa/x45x1ppQ7kpKtQFICWquJ7XAVOKpnFTZYD6j1hN57vs+HJPVe3Wu4R8kWUaEJMV3ezpfKSRQb9r+fpOkNjatvAXRcGszWzDYh1pafCpfwgQ7EyYdWwzprMcf4V45gz0WlseeoM3T2KgIXryP5yUeFWidSbcCzchl8nnIT5DnrKixHv2phGGyLd8TqlZ8NPMwJifH4tBhernio3RLJWR29nFcfPm1GBueiC8vX41HM3OS/n3xxRfjYLaQKpUejafOPOc3OM+5B9Y3vsKdu3cUvyBpW764zqkE+L3OstI81xj+I9cSETMBQbWhWltryM1NNbhyDluxur4mAJA5Io9BpbXJknsCkK3saHIAfkqdeU5Y7inWRgZcsRN7Ms8pFSEk8Zn1hu/EeEtVLtcO98aaLhnpIjAyDlb46Im+JDVCFCvyI3kR+5O0k7AqClXZ165eibnHs44LyLkqXjXAu7udhR1tc6SEGRXAua/6OgcmYPHIgYF487U344UXzirf+f4H78fsg0XvUyUhrHRV9uLYmcm4cP5lVdqSY1AslWQD4oiK2Stm4/n4NOvfcvcUZgxoXdz85mZ88OGHqsT9+S9+rkpwSAqOM1NlC6Jmi6zL3X/22afxu999HEeOHoh33v5JnDxxKm7cuBn379+Nixdfljqez5CsFO/ujjt37ujZHtx7LBvLeG1tpb1JYpBixsyfy5dK36lD5rHS0fkL5+LXf/d3Ond/85vfxtWvrmXMs/9sHp8Yif/wH/57tdX86KOP4tNPv2hIMs6L+6xrjsAW2Y09MzRMcclubG/uxKEj43H0yNEYGhxRHvz+g/tx/erNTgFT5p+o/EXmeWx8VHakbCd7+sMPP44niwvKo608JUeJ7PlGbG/uxsCQWw3sbO/F0FBPttHpj4XHC7G6sh0vnT8TV7785jne1l/MqfrxQn9FI/DjRP8VTcZ/yVsZGjoqE8ShDEBGUm5+fkEAAEEvL8lybdITECdoO06ePBeHDh2Woa4qYJwVkhs4Fup5mcG9A0k7TnJCu7piZITejINK9CwuLERfrxlSCtYlF+netkoKi2HnPoxLi09ia2ct+rqHxDQb7IroWVyM0Z316EduGLY+AB7fRTVj/0D0DA/FZgAAz8XTLVhvvepdAfC3JbnnoZiamNC9LyzSx5JDyi+fIfujkf3g7z8VFDzv9wUAFlvXiUKBQb39MT4+LXAbR3Z+bj62qaoV0IYTBVvM1c+SkoP9p36aK/Hg4f3Y2nQShRfS1/R0BuCp60tSKqUBcSgk2yc5O5IhKW1dnecboAOHy+AKL6qit7fpXZaSYenccX+W7qAycDQOHz2ihIlkR5GY7nXPCwcHlsLku9VjoyXvA2tvZuZRzMwAAEdMTByWs6skpqr/qH50pYGrOKhUQXaVCoxu9UO4d/9B3Ln5Tezs0LurN/oGRuOViy/HqdOnBHJZMtZ9ATepPkJSNvuDqJoa523H/VuuX7saG2tPOpF4gdXpiBdA2jGYzzOdOdfNynJiLr0qg98KxJ/pB93yPJwYInAiaQYAablvV1D4oK8kkat5HUybiW2H2VUzDiodhFEx0wF9nTRMxr6S+sWMKxZwgcW8BwCGyjIn0qg2Z51IxjP3cjGHS/5GoF4FuOlMlwyURi3BowoobTPaAEBHSkbzRYIvZTSrCoJnZF1jXwiOABewSawZGHHcC8QBAg8lA/M+7Pd9u1yAe8AR5/MKWqkygWQgUG1TwRIJSBx21jOSyt4DrkxKjLsBe5WIzGCXZyBw497du85BLYGEyAq9JGDNYgY0KRBbwVQG14w34LN6qBPE9dhWLiwsxuEjh+PokWMpP0RgSBKXHsJr+pNxOjB5IE6dOiEwkOty34DGVjmIACwlOW85YPegVcXg5ob2h6qMRoYyMLfMq6sLvR+dTEWu1Mlp9pyrqAz6EVswfnwf/WOQrib5a/nbHtkQErPsUc4GABLW+5Dkcgc0XpVMJhBmjgioGS/uoSpsfD9dklvlOWEhm71OggOQ0ElzVaUik4zkq75nUGB2BX8AK9wb38+epdpY0pGpdAF4yVlYgBDXJJnO53WOJtO5qmaVgCVJkklpSa4KbHH1OGuAeWfNEPyyxgySItfqClIOAfUr6iUBYCBV6ywTsYzF4wXW6apsqaqIejgHIc24LQAJayUhWI9UP6dkaZ0nJQ3p53C/Yu7H1ezZsznJRUrkSzrcc45NV6DYknv1dRln24+SPmQ9Wz4t2b/ZE9P9vdyHkZcTOk5rsY+4tipTm1YJaV1V4dBJSGdE1JAYBFal1lKBcLrnTA6VtKWrDVJNQLJx7gNaALbl3VylocreTFpZNivlU1MCW4B0ykQDOnHf7N+S6Lat7sjpVgVUVaA3SSgFxk6olQwz8+gqAJNyTEJxol3nb+5DrfesyhL5KxPHklbOZLWSRyJHeIwNZHf6MSmQzpYYqqzOxGCdRR1paFdrSOJYlQjuh+rqMsDtqijxd9eZ5jPPRELtzVynJaHlfrU+v0wgKUDXEtxOQJGoq9637gUmWVZV2/kcVBWsAOGsZKNyUwSrkqN28rLAYlVr5BwbSMoK9uwta1/OVcDYWMn8bm9rz+JTM49SbdiCyOHecLXmfH45aeRx9BwydmVjtE4ArgHIksjkygT7CPgvIuNnb1j+lPSaiDWuntQ4s05U0ewEXUnr6/5TqaIqCou8QwWHbBrtRlJlADuELaj+y+wFgMMCELlHEXBEYuj0IOb7eEyqiBnESqbKb0npa5JipXCBzRZgnr1nuU/Wj3ukWdmCcS4w0X343C+d560WAGXTTJqgRz2tH9wfVwoO6oeHrz2o8WWtOB5w9TDfy7gRmxSpS/2TiVuQLRZx1u0aJLevhK7tFvfgCqPqOQtpakxnLNddXHwiIi3+LGRPyQOmLa454DtZm5wPVHPgH4gcAFkn/QRsOONU/r6IDdnDXFXK3V1q50AySTZ9fSMWlxe1JqqapcDcWg/YXCefDQDz+wMHJrxQMyldYyQSSZY4iAySChiuhrY0I+uVawIAc62qipVaj6TROctM5GLdkBzF/2B8C5SQD4zUaSZJbVsqNrEMMr5q2WZ8Lc455lS9FFP1wmQlV3AXAVKktm0AACAASURBVMbgu+9XhIu0B5ZDtUxzAWolecjaMpBq+XTeIzAiQXr5JNmz0PGUfWy+Q/tSJA/WUhGCOr3ZWUNWjaj+myhdmASJp2w7aTCkbBJ2jDnR2qcqrZcKuX7Zfu756cqyxpbKbJ9BVJJbVpPN6Up9fIvswZj0Z58dzpzW33lG957Pqt4k9Xr8CgD2TioDVxWozTXaksV57jTElfpoRk7JW8l/VTTV4baKFNKgrvve1hD5nv3p9/r382SJvwMATsPRVD4qKqtWQ0lbMaHAOQC5c0kS4P5NPKnYr+6u1UopQTIDfgmEZtrCWJt92u8GgCv2fP6T1/r+jt/mj78N3Na45xJo1mSthaoQlj/RIkp1QrB6lmdKwp83jfZ0vmPqWhLN3/GWuqfnXeBP/a7z/v0A8P6UkePpdk6puWbJhefa8TnTIQULyAu3N2Eh63Pps9T5j63gTOSlNZSEDb/XChHlLxQxxrmUsmsdspqrQDM3UM5H/qjsk+VvS75Zb2rsI7anehbrjEwwzX6VSTKlclBnCr8zuJwk8uzrW2Qg75UQCFdnBzaSmHFtbcXEXe0Tq/UQk0Jm4rrVO1WklJ4enfP8bwKyq6m5Pj/jLOc+8JEAtqg6JA4rX8nPY0CanFW1yKjKabX2gey1R+WviXt1Rta5IoBJ8ttJok8VBY6rqiqWLdc+ti1Vf2AIxOQIsjcwPg3ngNoEDVTbN7f/oZ+n8ifMi1rZALxtq60ZxH+AXO6NHNunn30S8wuPRXA+evREnDx+OgYGkE/eE1C0tr4aExOjMTRETrYrHj+ejye0iRgej4cP52J25nGcPftCvPDiCw3B2uu3V3MtcLQFIOKD+Gx1yxLUwebmHwsgO3jwUBNjl79vkuyuwF3Gl3gfad82Ob5f+SaKOvAPaDth8JvvZv6KHEDO5+kKhRydil3WlPrTZgzT8RVTFURtnCBS7qoloNu7+Owt36ijfOQ2TQyu1bzIdaUkOT6jSJK2w40NTEJH5d1Y6OUPkAc5dPiQ/D+ut/x0KS5f+SK+/PLzWFlZim0RAnZjE+A397rsTkorU+ORbkv6ZxFdvV3RM+A2UGxz+uVevPBKvHj2Ba2ZK1euSCZ4bW07tleIJyJ6+jjPkZruiqNHpuOVixfj2PFjjsPTZ+F6rKm+FuG5fd6LDNfVLXUW9iT+GhWnn37yaTx89CDeevvtOHf+vOyY9mhKX5ciie2HScWM30cffhAff/J5vPnGa/H6629ET3TH7373rnyUn/70nejvZ/15neHjUKBw9auv4vade7G5AaCaPY4zvkqT1+RLuPe2qgLPN31oQj78g3uP4vSZk/HrX/9aOcF333s3Pv7w02ZOnU/w2B8/eST+7d//G133N7/9Tdy5dX8fQa+Ko2Sns8cvoC+qYRBbVOG+R8vFhTh0aCpef+3VmJ46KPv78cefxOXLX6dfBcGgN86+eCLOnD6tPJqIov1u98Lc3AYAf/+DeHBvvmmXVH4t49s/CPkXEkGnvZVyF9imLWJE7OfOj7jg93IQ//W/6ceJ/tc/h9/rCfr7p/YAhTAGExOH1GeQxAUy0JIPCCfXABe3d0gA7MbJk+cla0DiQUAKDe17elOyeVWfdaJgQAemkqXJGMbYUTmHkcLAbyJF0rUXy4uL6gsByDc47CqChQWaknOIDyhQ30F+eXcrerv749DkdIxSQbS0FKObG0H3is3dnVjd3YptkobdfbFDoo+Ew0BfLK6sxsrWegwNj0c/fbUELoWYXaPDwwIq7t67E5tbWTnRIvNU9W8NaIazz4zvPti49btn6az5vgycKxnFu4ZHJ9UvgIOQqonZRzMC3u30GzgC0FTlbh+Vt/1yVDfW12JtdSF7Dzkg7+0bjOOq1J5s9V8sENdJSbHQstG8k7vJfgMozupjnCMqBnUfFc3qz0w+t6o/C8Bk7qnC7ekmQZUsPhJ1sBmVhO5U5qjnoBwl901BDtp9Qef3x1ddHFDI8UScPP1ynDt/TlVTjnntUOP0AXxdv3Ejlp/MNIxXPnTy9Lm4dOlSVrWb8adKhUwichX1KMmkHuOKRMmXX34ZG6sLLanQqgKuwDLB0Wd3WzGxm0RuS3+q+iTKzS+ZEYK8kuPytRU4Vj/cJmkCsOMEkYFrnMYOg7wtmcktVL+XqnqwpJGv66pEWKgdCZIm86wMsoM2yUEqIdoJwpzINdvUAQkAoRP6lhvMCt6WVJIk67JSQL1I5aSn/FNG/mbdlbSY96hj0aY+eh9bk99XRWmBd4ydEldtGZhhy1NyQfYWa9+SstHIpWpVJ0DL7Rj8cY9XJO4lG53AgcgOu8jvriihr7HMPrYAsthFErklTeVkoKtGiijB/SGbyMv3tOlKPgLQrNYl+Q1QVzJB6n2YgI3lHUfkiJIMVnAVe6osevz4ia5Fr5CFx4sxMzNnWam+foHLsHUFQA8OihFYPVxJAk5MTOp/JaWpcF6z/CLfW4C0kxMRU5OTko2hjxDXcJWLwQoFLkvLCpyoTOZ+i2XJfOLoExwYuDCYo2Qxn6Vqe2dXrNCRsVEFsrzH6gc+k6rXIj2QWEeAtZrPTUtCGzDNijZJKhqgNkO49k6HJelkmYHKqtCU9LECGK+NAgCwQ6rKbvV7VgKvKk8TlCxwie8sKUDuDeIU18WGKfmciRSBbkpYlEQ5Vby0TzBwzT6r+8D4VaIfsII5WFlOectWL7oKZiRJ2qoqfPoUEGqrUdsogoHPgaocc/J6fT1lWhNY5mxnLkjEAB4Uq1/VdJIYMyDqKjzbZ56xkrmW+3WvXV5Kcqi3e0osp/1xcFtSddy/iWLqm9lI8FvOmLd63biiKTlMBv1aks8mQlk+uIIgVbqqB7GJTJW84nwsU24wpSO9qTWWxCiegXti37NWRSRLSeWqjCv7yNgAfFTS29LIKRXNfijAs/oJZxVvva8qGwV6Jqgn4Dc/WwCqZPCzJxP3BWhVybBK7KqfKoQoJbbc89EsaI+pSSy2wtWjV5J5Wblo6VJXMTLmSkxm9TSfsZyh+5QWmFhjy3t9Xrg/qBMxPvsKhKlqUp9lti3Y+UqUALSUX8JYGIDKfrQCI0x+shRix7/x9Q2wqlc4Fdis0iTRCHjTmOa+k6xgd0oHGmTifjRvTf/G7LmWIAbft7aCksi8GPzVg6z6wiupqvYYJuYZxLIvbjKOwc2yPbX3BZpKytbSxNj0qt5j3WGb23utgPbyNat6UT4QMrMbmzrHmn9vbrlSYgRCjW0if4o4pPPO90hSkkToINLP2GUR8DbUS43n4Vzipb5ULQUECFncO2tGbQYqmZRnG+uQxLUJpsQTy7o3nXNJRmqSywL4opGZY5x99jtBZZtvYl3JEPM8lur1ulUCeHNTiUXmlPiHfY06kAkP2eed6uaUC/RnXY3LeOKz8uyMGTGUADbIqyV7vhfq1QfQLF8JIDJJRgLkGgKGQUXtW+YZQuvWloBlbL2lyi09rn2SEtzsTb7TxE4IQxBtXRlUvZkNxDo5a9sMCci9d227qsq3/ELve8baBAJXuQtUTJsg8lreC/uIe3X/Yq9fAQYQPaUy4ueU8kWSPlV5zNmdfYJLepk5Yh5WV1yJW3aB+Zevk9lNrmnCgM9MqQNtktDflKQd88m5yBlUZzD3p7M6fUqrRNgPZdCxI+UbFhGCNYLd5j2sdfU1TBJPgV1cw0oYBkXYm6o+T7uGPa1K7DZhsaro6vwVKSarrtUjPds02D9NtZZshyACQkqyMo7ld1dpSdunUfX2ACQU9+mTzdky4G3Jb/dl3pYkqdsUdCRV/UyWju30I80hy/PfIGSbTOkKY5KKneo5/15efXn3HRC5ehDnn1rfGd88G2LpbNgHLCdhxlYn44b29/gKnajCXskPfv0gAHj/eOjOErR132VrTgoELsWTdg/lZjxSRavGc1+f5Q7w2xnSAudz3Ev+Odd8k5Ug9mvPw7eG4xmJ7mcGaz/Y2f6w4OfmbC5fS/tOk1AEgjq9v2sW2tf59ns6IMc/MY+Suag10XlvSTD/4DWw7wMtAPhZCXNWWO4JjUHJr2dM24BB2Ze3/BL7UfYNiIeLcNb4RyLQO3YpQEp7/Rmyo1RgUipeoBUVtNnGohwgbAY/q9jGpHbHO02FfqsSWiSjtEmQoLG3irnlrxjkU/wgn69T3S9ifbZvqbVeJBL9O9uUiFCaPnCBY2Wzyu8yMLsT62ur8XRpUfeKfeN8xF/ADrvlheM+k9V89tgWddqLFLGq4hVsngms3pMiKyaxk/cANHK+FlFKz5yy0tyvfk7rnD3uj+pf21gTZHxOFTglYivFK3mGQlLnbFS+QH1sDX7jIxnYDfmIAJPua+zzAf+e9SW1L87ItPPksUSj72IdRYyoIGQnPvzwD/H//L//dywsL8pXeu3Vt+Lv/vbvY2T4QGxve+7IyXX17MXAIHFAxMMHD+L2vbvx4P5MoDv8ysVXJScL+V0+aUrd8yyVH2DMBcbiC6UNKv+Wcbx3/558phdfeLEhYNkfM9GZ+SNWxhdQW0IVBxVpEj/HOTRVl2bc0lHayDxQtuHRGs9xJsfCWcwzUpFdY1qS3+wrzbVkwNebVhjlQ5W/5vyc11LFeVxjYxMfyLZV+yPXc7UmUpyfMs9FvnU/cBNT6c+MH4nNwl+h6vfyl5/HvQe3LVG9aZ+NIlYTN5rDsAP8AkSy3NXDN+0s+3h7LyaODMcbr6KueDpGkEh++jQ++eSTuH7jpt64tUKMh/xyVxw/M6V8/7Fjx1XtrTyg8o/20Rkj+8MmgJQKgf0q/EzU+IgR8Md61VsbGWsqeY8ePRpvvPm64g1Z57R7NV5eM9lqAony7a24cvmy4pAL5y7E1ORUzDx6FFcufxWnTp+OF14805CGIRjcvX83bt+5HXNzC7G+vhM7SGWrtUj6CjlsAvZTCU7xRC/xL6pAEHf74s033tTcfPDhJ6q8/7f/7u9Vuf7555/H//ePv42NNSTMfc3q3fvSudPxi1/8PB4/Xojfv/vbWHlqcoIkxBMkdqs6t6Jiy01NT2qPMu+jo8PCSr6+flvg7K9+9fM4cfyEem5/8P6H8emnlzXXo6P06b0QJ0+dFAgPURKbwPmBD8y1bt++Hdeu3Yiny9lPXMwsCELuI+01ZCIzVcACgtOPLQXPf56z9OedrD9++l9mBP4ZXvG/zI3++K1/3gh0dQ3s+UDuiampY3H48CEZcyqbcPKcrAQAIGh25eTx4y/F6dOn1OuSFwcViWAMHb1019Yeq0qxv3/U/R9S/q8S25aWG5JjM0hQPNAXy8tLkhZeXnkaO2Jsb8T2jpPDdmxh9A1GX5f7AE5PTMYIkikL8zGMtDOHFoclrK09S0A/3duOwYGROP3SuRgYHokNglcObBJ3qgCjwm49Ntfpgfkkbt2+mQDw80Db9s/MeO28nt0uz36+PUcZmDU4cKfq0z1YYZcZNGUMXLFJEo5DIns9KenDCZJSbwLG3as1IUUl0EZHp1VRR2CP0+T+USndl5VCTp65Mrdz2CZrOKX8vvnmZty7d6NhL/E0Y2MHJRlO9e2evt8MSQIC1gIV1g5qDVCa4ewKcidaVHck50kEhF1XlvjQqSS4mVgHDhyM8QMTMf94IZ4+fRyHjpyO115/TYfjFqDtth0sHCOkn29+/XVsba3uO41PnDoXr7z6ivqf6ZlTmkSJpOzLxLU45CXT2bUX9+/djyuXv4jtTXqgtsPkcqYadNfr9NlkQs1xVfe2vDDGQbKg6nlLoOLkdgXNHquUkWucTCfZnWy3A2YJ6KoisPNY/zs4BFgzWG8JngKtLPlW1Qz7ku7JjLNTa2m39novJ9VAiQEaJaurSiDH0xiOK2gE9gEE7KsAzoSZFKA9enKaM9AxKaEY1Pn75k7yu/l3JhPKvrSd85L5c0LOAEgF07q7lHR3sNHZx/q23OYVNDCWqrDcpD+MQUKen2Q2bwYUg6HK/9hNALaSUK3gmvXMPpycQm1hUNW69BLh/riOeummJDNrmntln+Egzz9+LBs7TK/eyQnZXQBbXnyOShoSopA+2iAjIAMgP+83CNMVx48f09yurK0pYF5cWpatoAc8wMXqGvbeoBYgNEEiwDbzjOyvpD7DiWqq5h/Pz2u8Dh86rMSzksqZaObZeT8JfNYUbQIsc+rKOwViCmyRx6Lf4aoq86n+ZSzLjqB8ABCPRD/jtaGk7JpsTgGQzE/1mlFfpO1tBeMCKDLzKMLEnsFTfsb+KFCtwBgnTg0uSEoy1633SVYUSpLX+6MSFapaonozAbMiDNScEjzxXiqwNQbJ8CVIVJ/kEfc7KilbAn31YM4+U8wr6wTAgWsODRIkWBGi7t2BpZ9dQXkSG4p8I+AKKdqs9kRimPsFkADMrURIKTawF7gW/oAY6YMki207uG+BWCnRZvvEueqg3ybR4CKvSgY3SStJ9RrU4xkr8aPetHlGKVhOeUlX9RiUYs4J5rS+K3ghYU4iPPenk28l+9zZ0wZz8RhIEiR40EhwdkAvjWMCiLZjVj3hPthrOj4YE/Uu2omny08FpAiEatZXVcAZMFTgngkRvruqjOvZBcRlf/PqmSxJ+a4uV2kBcmQluMaMsZeMeKd3Y4F9Hv1UGEkJUq2TPDN4AJ4RGa/qEamf5XgW4Fp2s+x5JbNgKFcVZFVQd57HlR3Vs9BVuq66l0+Q4Jyq11s/d1I0k7WaZpOs+J42yN0AsC3iTgECAjYhF6XrVfuzyBwFRlcytKRcK1FXa97AeZENOmcrSSquKYl9gcNeZ9UDl6Qf60QVKerfSlWwCXjYUKmjaO9vdOaipUJRQA9jBaFHZ4zAKfdCl+9K4kqVfSQJsR0jrjxOoEag7s5Ogmt9fo6qzi8ASH3y6M0G0TKzRIHCAQoz9jcrscWaFEgNyWGLJJd7wdfvXcljwKcAy7J/rEcSxLxks7MtAGuOMaxx0+/zdxCTsDUQYEikQjjls813ZsaFZF7TV1a2GlljA+Q8G29jfFhnrn5MYkKrL3FVd/B+xo0EKtdZXlmWTWTdc/ZQyVx2tZ67AblEPMuq9lQWsYynQR/mgjE9MH5AZzhn7OLSktapbFzuT6ld4Fvs0b5iVWuI8amWFlzLFeq9sab+siaOea+apMTnBFCLBNfpFcvc6HxNpYnk2eh8tP+5F+NjB/R9ZTfKNywfhnvl+tw386wzMM9H1mQDMOS+FHEBvyvl1ElQyc/OFg0FLLO2CuwVcC+im6vf2mQZzENVc1WrBhE5entd8RDu58y6YM8VAMwZyXxQCVTn0eb6hhKa2FXZiEzQ8XfeC+mBe/X3Wb2E99tvTpVEVdDbB2Ae7Ff7vGO9qrcfyetSK6CCLOWqeY+SdQnKVGuX8kUr6Y9PVtVoRchQBbKqenPPJ8FNaiF5/hXJBf+tfV+KV1IlSNY+VSTKDireThWDIttob+ceZw81idlMJjYxQs6X/WfHqm3Qz2Fe0qobU59VrS0/XPMhp6ETT/tvFXfZuDc2Xg+1H+AtcD6PgQ74WwOT1LT6/ff68wcAwO24wuOXMVrGHm6L5BY4jttSgaPkUxPUqDO5QAWd6gkCFwFJn695bcjEdsGqArhhs9WD7gOAfda2X76nfT9p/aOqPzP2bX+2NUblrzWc6JLJrjxAJuE7F97/nc/e0767yV6K3z1vLIhcZM+kaRp4ev8Dfq8lsP9NHX/l2UtpBTffuz8v1AGEy9epdksdP8PkSbez2BejJ4lAZ25DBkqp4rw5xs123jEQ9rBUF7AljR+dfrmqGesMT3l8kWF6bc8qxi97UMBpnfm2ZY4FXITQAYQ5FzinlMvC90g56IqrKv6S3ervN4kn42y1VYFclsCn7YKR9rXVlZifg+wfik/lUyW5S/5hyidzTqotQQ993of1LPgvApRTKal8RLWT6esRoVj3pepN90rnc/hcAJLsKZP0THiWBHS1yMiKfPwczm/OksrbGFz3OCg3KpUFSz277d520DqjgFLGyHGTz40C3oiVGVOrYNHawQU58rXwIQRaW7afIon+/p4YHu6PubmH8dvf/2PcuXdbrSnWNjfj1IkX45c//zcxPXU0Yo/3jWisVtaextY2vuzTuH7jety8eSsIn8+cOisA7sDEZAKg1bbABADF1UnOcrueJOOlPWNcGMNbt28r5j97+rSe3+TFslcmHopURs/cJEoyb7q+5qZD0lQFbhL9uAjrnbZcIp9mXMr6Y43zkr+V5xDkBL6bF/PU+DyqDHefYI1itVJIufKmGCN9L6tebcmHFPGAe4REnCpdin2S2KElnOQMqeFk6wUUSljcbulDvmQxvr5xLb755pp8YFe3uocsEtBN6recucbMpPJgrw2s7qOvOw5Oj8f5c+fj5MmT8ot7unrUOuujjz6MW18/iC7yhT34zCgM7sWF82fj9ddey7VnJbLyMRhD9qrv2ee8c9Np0/DLBBbbZ+rp7lNhxB/+8KEKvH75y58JS3AxgG2Scw20jHJ/ZJgYxCesFyqHZ2cexaFDR+LM6TMavy8++6OqxN94640YGR2W3z8/Pxc3b30TN2/fjKUl9p5JVhtr+Fp5JtakJr6gfEcPvpz359amgeKLr7wUb77xlirW//Eff6M18O///b+LM6fPxv0HD+Ldd/8Q39y47QXSggZevvhS/PSnP4n79+/HBx++Hxsbu7FLWyfU3YbdAu3A+IQIELOzM7G09DSOHp1UbhAQ+MiRI5J3v3P7bnx19WtVX7/++msCg2/duh0ffPBBPHmyGK+/finOnXtJikHKi0lyfl3xIeN25w7g781YXc3ce6q36FwlpuxjzbPPUkqcSmCI0Cow6FVOCr/6xvW7P+KC/wzv4F/jR36c6H+Ns/bPuOeurv7C42JoaCqOHTsmAzc3OxcbmwS/rroVy7rbzOGjR46LbTI3N69g+PDhw5KNBsB9/HgutraeplNAZTD/W06PRWVpAn5G0rQ/hgf6Ylh9PHoUmC88eaKkRvXMqwAK6arxsdEY7B+QP0/lweLjuXhw53r0CCizHKTeTzKibyg2YX0PD8e58y/H5MGDsU3iPnu+uiqgKzaoRlhdiScLj+Pu/Xuxs+3Dtw7ZdlBSFr4JHApwzaqv/cPf2kLfYjwbm6xkJRNQSU4nq/ujix4VSPnJGYKNV+BohsC7sCmR6XJzXYd+eeiGK2ydVMKJ8Pi7N4qrRaoKzondPjkCJJtrbhys+b5gD1258nnzbw7yY8dOx8mTJ2JkeFAV3AXWSaYy+/RuC4Bxcl6Olyoy3A+s5ApxxkjuqWpKsrbbIgOsrNIfGgeqN86cfjEmp6Zj7vFC3Lt7J3r6h+LNt9+Iqelp9yiT/I/75JFQu3f3fqwszzXSKH19Q3HptdfjxInjWS3r4EQBGI6gZCGRd8nze29XUnxXvvoqHt27lSmCVvCmv9ZTWUq5oX9V8JVXMzuQCrQCeO1ESsJXnhsfJTlm+eQmUZ3sOQeATg5WAFYJIN1FBuhmWFv2pJzXWo89YhA7SaSKhKz+QGaQwIMAy1UgnQSung9ZFyR2UrpHjNMMRJyIwJm1s0fQ5or0fIZ0RgvMqJ5/tZ9xMKjwhJ28i+OY2YFySjQXRU5Qn7WUiJLEjde62Y0GgtRPJRNsDkCcaOe9SuKnJIwJDwY7fG8F7lVPyJJcM7Dj+/U2U1WopHLd3wdHuPrdKvGXIDhrfAVAdvmpQICqrGd83ENuTwnrsVGCLFeDEiTiYBLkHpyeVh8TA6YOgghOHjx4KAf42NEjAnC5McABSUySsM0kIVW/o2NjCgrXVtdjdQWG5o5su1mlDnIAfgGAS/Hh0OHDceToEYMse3sCFKqqkQQp1xWTOvsukty0rLiDaOQgCcL5zJMnCwoKFIhm30CASoJq9jtOOmcB65XrwFI1qExyd1v7AVlqEpdOonsPOFFWzGyTPggeFHhtU8VkuVUxc8WqD5ONBpGv7vSb5RoAz4wdjNSqDHYVuasDK5lblTzMg2TARJiytaD/jgBIMfU7lRztdSN5sFX6rQDkAOa6x70rlCyTjUQz1dKVzFNlbBJwCFKZN8aX+2wn4nlTgYX8HplZkowi86RkbiV2moQCtiQrrZ0E8lnRSDsr4WJ7YQlNkzhKbpb7Yo6ULBIY0avxLelsKQZIqjIrHrKPD0moqnStpFEBkSJvZIsAqxaUNH2dQ06CABKoF3eSTZgn/s11sAWqHsxnl73T3retlu1TEsg9dyuxUhVNZYNs58q+29IrqZJ2ELKFkwWwuF2RLLmv7G9biSufp1ZO4MU+JIAvtnidx15vlv4zeLPe9DRWhXj2XuZG+HfJn9o2l9w0vSvpLW2ZM8hRXL/AwAL1SWxp/7BGeixPXox5LLqSetlvvMgrBda7YpFkiIkblma3fbQiRaenumV3LZFdgHVHyjKpUqWyoKR4uzdvS1403SjmpMgdpaDAvijw1XNeNHe3mFCla1bSr68ZxMMWsO+LIKEK6KyerqoXn8k+Mxlz5hNCgwgQJSeYVTBOYFr2W5U6Wemqqn31t3OlphKJRV6o3qEAkZAnsjVHvY9nEqCX1TOsYUmC241KJRjsnXu30koFWyeFBSUvfRYVyCopYCSQUyoY4gJz69YuntOyIQbp8UeoiLb/V312TRLZUD+1kjdk/QHwla1i/+l0FrJhD6QhFspeWhqwEtDMEXNF4pMkQz0Tn8E+kgAqZQDWNok1/FWeSXNIYjXP3eWlJdlY2wn6cVPB6F56AO61PvkM58bS8qLAUMBYQGjOq5L35vrcg4F8t0vg/lCy4BksS20FE3xn5JSJZzjXSEbxTK6McLZJbQBSypX2NUjuYq+2tuxP6BwDVE/wm3tijlhzSopqPaYssJLGVtIhViLRY3KAyTc18OXLl32ppDvnJWvBfpT3GmMkkAiSCaokWanLGGj9pzIO8ynyQSbPh5D164VcYNl8bCmgML4RY8S/GZ/aJG8PyAAAIABJREFUF2x090HkfLPMJc/l76BPYn8jhYw8Ouu+iAd8D2uiqXLO+cF3Kj8OP0XEtpXVBlQv1Qg2c/neVBGzrrR3sAv5/IyJQNhUrnA1j++N8eZ98pdTrpnxKKUAky0NzLtaPwGdUpRI35zfq6I67ZUSnjwnpBX5567kNSDvV9md8rtFmmLOlQgnqe3PFtCu9gy5Lw3G+JxyX/hOv3fCSvZ5d4sEJaJI9hZWn8tU6ahWBPILuKckZRnI6rQGELibAEcDvjVP8uxfKuqysSgb59C6QOHv/HATQ/vs7qgz1Sf2A8Ctet99AHDzzd/9Re3f/EAAWKQGxTt5HrT6lTsONskh0wnZksJj2Abd66wR8SR/50R7q3VNjr1bPySojN1p9QCuSDZ3v4nLrfC2/CB5Xi256mYI2qFwxtAV19V72p9zTsN5Gb+cYG7Hkh2Q9Nsg9J+aFMse77v957y9/cT7f/2XSXRm7qWpku1cVfF42kW7FZZI1yiof6fPf+dqLP+rsWvOz3qP/Yi2ilCnh65j2NoD8g8zJ6K2CqgbZMxXZ0iBuDVv7fmr/IHUL0TUM3FMgGWpauRGlQ8mIqRbLIjMlCQ3x0v+rCvjso1Gns/Yq47qTKpyJPDD/avdTip/EM/yeWJqAN6q+MTbWF1Zlt9K9SznbNk3npk8IbGxFRxMpOUcxycv9SmTKSqv4PXndhb2vbkeKilW4jCIjq/Bn4r5paqUwGLaIXwDA7SpcJa2jPtjjgchJdPGTKQQ9yqt89pE8NWmn2qRojRekvSuIgAr5yn/oapbwK2M/bq7BCIvPllQOwnydH193bG09Dj++OWncfP2dd0H59Da5nYcPngyLl18K44dOR1jY5MCmTyfGzE7/yhu3v4mFpeexJHDtJU6HiPDo/KjmXtXjxMD2+djvg1op7pVzr98zN7eVBZDQWsjHj56qLE8duSYgCbOGpEVso2SxjDbrFT8rrGlPFU5ouyhnePAeuS8lmqMfBGTF6oKn/vUWle+YCcGyUEPueKSl/xN9WL2vlWOLuPXihkqV+Y/8XlMUEOuvfKmajORrXSkgJQESM1/5rp0xic5uSF6dJPrcdEV3028Nzc3Gx98+F48eDirik3H8b5jKoCZK0k+t4hSsjGVl2bvbe7FwGhvXDj3Ypw+dUb5BNb41gZ7sEeFWx99/GHMPHoSh49MxMHpg/KxUaHET3rn7XdicmoyJeY7rVyqyr98AsZAc6McF/kujyWx20AfhIq+uH79Rrz33vvKR/3kb96O8bERrRt8Kh3LKRtuRS4TPwA65+fmlBvmzWfPvCAAe25mJj75+OM4cvhoXHr1FcUH9Ja+evV6PHo0F9sUk23tSeKYSvblBfYxNqlzDjjG6Y7efojgVr7iO5aX1mL64ET84hc/k7QyeMfvfvf7mJmdjb//7/5NvPDCC8r/XLt6Pf7hH34jAnYdxTzHK5cuxN/+7S/iwYP78e57v9eYUNCAyqfaPAr0jlh6shzXv/5GeazRkb64+Mq5ePnlCwJ/8bnwb//wh4/lJ/zyFz9THu7Ro5n44rPPFXO+cukVgcZWX6iiIZNkWOO3bt2Kjz/5JOZnV3S/8vl9GKnQSTFlL+TyvpiampZUt1rYSc1gWN+HQs9//N/+01/muPx+XtaP7/oXHIEfJ/pfcPD/a351d/fAnhxxVbSMxPHjp+WkYmCoojS4he3aiZ7eISXwYcJPTU/JGSNxcOjwwXg8vxB37tyVg7GzY8ktXu4fi+G3dCfJAK6hgwOj222mEdfEYVhaXpaDg0Q0hhlHiOb0JNCp+j0wPqZkEZ+9+tXluHHnOtCig9junhgCzBwcjpHxcayaOEmnzpyJyemDTiCq6inBJw4qpI53t+PJ44W48c03sbW10pHRKUatnj/js5LZKaaTHPpO5cS3587VK+VgmBjViaAsJWuGXHd3svAz+b0nSRUHFxyEOrWSWbW7C/BiAFj4q3q2dkDJSuwUi7+iSzv6JBdIUOCMOHGLwYdxJok19apz4o1eBEhAX7t2ObbF4AQ86otTp14UADw0iBRayoLl6edKBFc2VRUOc9r0XEkJSQUl9IttnssswdmZmbhx4ys5n3zX8WOnBGgtLC7F7MzDGBgajTfefCPGD4xL7kJyjaocXHMf1uVl9QHe2ngaw6MTcfrUqTh+/LieTdWBYmzmWGd1GQ4MlZg4uU8WnsTc7GwsLTxJWoHnKM/MprmGxi9gfTZHas5AJ7FmgN1jLJAgpUIrCYrEn65Lr+KUd3WQhTNvuV/LJrtvjZNGCaRn75xiHRvMScmxDDgKLHLVQoIlVBukNCE/l4xoyuNUslCyQe2WxMqvsMacgG4AMLEpCYSowrEUfJN4aHoSefO0K0pcedul/n9U/HsQWk6ZnPt8HmeX/Xk55p39w3fR+5v7Bmzh+x0AAhJZttNgU4LXCSTWODa9IIvM0QDRvpdKLBr4tFSWJSEdsE1OTglU4DoEpgRdfO+BiQklNVFJAIjlHnC4Cwzl88WUPTBOT/KtuH//oQK5kdFRBZoCjqjc3jLDl6Qm++nYsaMiM9B/eHZ2Lg4enJJDz+/4GQxLgkqcNgDqtdWNmJ2dF6vXyXB6DE/ajvaRqAXIdSKdYJl75LP0IgbYc4I3ZVxJ1iZABGnDQJClJXEUuW/u2YlzqnM3NPdcE0CZ6uCS9TTAyHvNavXvR3RGiHEN2UeVarsaY+6tQEbt40xalgymehOvW8a9bBBgCvekxC7VZv1UNpmpXkkQJWCTfTo8PCjQ2QGmpalLwkusUPUP70iaksD3OddKuOWGLOCD32stPEHa3v0OSWTTw4kEAt8F4QRgpZ2IKMIHdoG541kAqxkDxkOgErLH9IiG5S9Zyo58Gt8r+6NA3OvZQFQnWKzvI5AgWOBa3Hf12q0dWXKm/Jz3VQUZ64LxMlBABZd7jmGTbftMojCblArALp3l7JUKQrCtfJ6g33vY5AoBT5UEZi8q0WBpMO9FA6dOoHYSh2WfpHhApWYClqrgzflzf8eUq1MFRfaZzSSlK64s42w5uLJ5BKoGI5kHbB4DKknqTCqwnnlJdUPkNvpyr2sv1PMIJCBxRBAvQLtHBCwRTLKHcxFs5J9JrsnjyvyV/J9BWFcwV1WtbXT1tU0pcfk+JDOc6BI4WZL8+cxKMGef3rJNPAdJC76DNVDMYAac+awqsbb9Vg8ugZ8mYtBLqGTIBVTlunD7AUA8J668PhPITZtuENQkizrLeOZKZCohVonlVgWSKwxWG6JZ7X98m6ps5RkrAVtkB/kieRZUNVzbPlQFfwFTdfZW0hQyDXuUuT94+JDBqKck8yBJ5Xjl87APPI8G3jtkC8vzyvamxLjWPABTn8Fm3r+yQiUtvbB3tXeYW3wfxqb65Booyj57VSmOFKOSU66sZy9z33wOm8/6ASDkO83AdyK3kvgk7rBV+r3APe9VzrCqomi3+cAnYwypKma+DHDZF9rYctK4kfbVnLgdiBOLlmmuRBK2XlLCqhT2nvK+BtTddOVxyhJXQlXAendPI38pIlb/gM6hqhQFbBQArAQ0ctb2k7lXZIlVzZHVveXflD/gPdKnKvoie4l40bp/jSvqRKoENcDPvFtiOsGhlE6U3L/aHSCdN9Ss9ZJWFvid/ZRV0Z3y8d6froA2ucTnnsBF+qqV/YcMsO9Zy69x3zrWXSXHsYtl10uS3ACGwTlJsKsi15VHdWYxb1VprPFR2wXPeb2Pz1g9pWRxIWxQ1ePzlWdQi4HNDZHjWIMQzDTXKGbkM0qCPns21+5l/aqSPO13yUOrWitBWj63JUJRh5Dg88TVRa7Y6ksbQfzbOZPss7OvDLyWT2pVnE4Vp6tdy5e07yACLteVbCWynPhlw/o7z1V2rghWdVZ0xgn7aoBheGggRoaHJNlcqhD1Pie6LctYdsDnvc/KbqpiROK0WpPuMxVPKH0pEFcJUvVw7wQELuRKIKsFCD7r56vSrdWb9ply0mxx04mP/Xk9QR4prdY55Yy0/qyYt36Ud9S84zsrgPdd4wemu34IAKwWP6lukuTn+jbFWvKT3L5CsXy2fTCwabnIOrM7sbsXlQgcLWltJ3StiFQvvUdJ9Y7k7T4A+JkK4GYcn6kEfs7Q5751ONwBEjNXkn2oy8fjTdXrV3unKsCrmvOZLyjS7bPz135bpVISfn0uClyVoiYi7H/p3lrSxt/1jN/189Yo14UyB1O/yVYW2ZPc95srthyHGgvtE++vZt61Ia2eVedv9SnVGdLbJ/slafqU1Rc5IHdPkRLVFiJtJueK+t+2WnuUfyySOqBLa+45W/F1efHZUnios03AZZLpsT+yhVL8se9fNrTyEg2pbQu7abWIAjWJnevf+AT4GRAmuT75H/V6zTNSfobk+HsTBNwRIMl7GK+SqK1YwdWVBmgkw6+K4rS1KT2t97bifxOUIZBv7gOAeeY674qYw/j4/HVrEIAVtZlQH1wTUzWGqhI2uKj4QxV79lVF5EqlMqk7pBJa2/7X3ikiu8iXGWPJJ6elSgLyt2/fjC//+EVMT03EKxcvBNywTz//KL748mONG88HAXx7tysuvfx2nD1znivE6DAk8a5YXoFw9zS+uXUjlpaexOkzp+Ll8xeUa1C/UIGPKfec+Rz5wdlCqHJJsv8CqXcVs/v8d/xj5cjHMXngQExNTXn+c6xE/BLh1MCswPj0M2pPAtjJtkB4oJUBZHPyfLl+mPe1DUsUM7/4EgKr1TqhO4aJ0RqlG+Sl7W+VT8C9V/yj70ipaeevWQc+/wUA69mdD6iYoWkvkUUv9qENGCvPIqUZt05h37hQw/7sxsaacmP37t+J9/7wu1hYWIuBQXwODC7flQoZ7OWdPUk7m0mL5HNHwQwbNzQC+Hshzp8/byWZJOzhG+LvPnrwMD746A+qSD137oJz80mCu337lvI2F1++qM+yTh3jmVBtoqUJq6xrVwOHCBkDg+RceZaNGBqAvLcd7777vop03n7rrTh56riklkV0zjjI8buJtSurq/Hg/oOYnZt1O7Ge3jhx/GScOXNW8/TZp5/FwuP5eOP1V7Xur16/GteuXYm5+TWNBXmN/sHemJwa19DMPFwUUFs2rgF/+4hT2T/4/vbD8KPfeP3NuHTponJlqK797nfvxVdXrsff/upv4rXXX1f8gyrfp59+Fn/841cm6mYf4DfevBS/+tUvY2ZmJq5fvxZj4+MaU8B9ncuQwp+ux+1bd2JJrbuII7rinXdeiTffelMVvVIc2NyIP7z3ftz45mb85Cd/E6dOnRGoS2HW2TNn4sTJow3JXLFVW0UxDCBf//pGXP3qaszNoTbo3eM4qyvGJrAZKIaOxamTZ9SPG4IH311EENQM/9P/8X/9QEfph56oP77/r2UEfpzov5aZ+C98Hz09/XtV1dTXPxYnT52NjY2tePTwXjKNqF6xLK/lLvticHgopqesVQ97amhoIOZm5+Pa1auxubmY4K8TenZYMOb0D6V/04h6OKnyUIcMR6ET/LBiFhYWdAhSiba+uh6zs7PxeG5erHr3teiPY0eOKGi+dv1q3Ju/m0FkLll6Xw2OxcEjh6Onry+Wnq7Eiy+di8NHj8oQukrYga8CbQA4engtPInLV67E2sqTfSpJHQcyI+SU46Ui19JZesJk07iquBiFbdC1ia4zG9AJXNPpT8C8Ah4DvkiS4ayQ1Omz067KGg7gknPAF9gPiFWgCKhoZlo6Bp4M36N+hNPEdRKAy7FBpqNbldvuo0pyYXWNBIzf19dLf+FTAqKYex2iYr8nu61V3awenBnMch84No8ePYqZ2Tk5y7AJ6Wvg6iozRJFxBnDe2lpThVVPLzJzJCHdh/ToiZMCwJTkVJ8WWOrZX2F3N54sPhEwxmfOvfRSHD121I78hpn8Yt7uOElNgCHp0w1kwBfVi3pr2wlbHaQ9JOlrfCs4KpC1QPmqdLNEusfflZIeawf2ZsK2pJyU2AdUdZWvZYfzO1oVsQUkKZiCyZ8JWVW+pfxTBQaVmCnJalfLcbhbOlRVPylfWaCmnKGmH2YtYQOuBZwW4Nn0V8n5YG4rgPNOSNY+oWv2pOTnVWmgyqxGetGAHI6jAIkEV71eCNgM9uqZGnTYa9nBhSWifQ+uXFJSVf03cdz7LF8t9rGTcupHl9XUSn5xj1kF7L3h4FUBd1YTVkTdlu4p4ICkINWqXp+2eZJrFEnFFX2AfiQ6Wa/urWi5QewRtvfAAVfNzs7NyaEmMFBlFJWwCRQpSSznkqo3SxZWJc6BiXGRN3hQvqP6D/Nv7Cig6N27D/R+HHjGmwqkw0cOxcgIzGqvzwpIuX/kll2l6gof5mZoGOnngaa/q5iDOXdOTjuZZcfRgaHGGjWDJDVg30nm4uQPjXgsSm7S8tgmnzAXTXCpvvF+n+dxr1EyMDiRDORcF1QCN0AtFZM7ewo0mTNLSrpairNkaJhqpR5XJClR7QpLr0fWgNezg3pXvkoGO+eXCjzshxxqVXtlVSLBJhXY65a1dG8V2y8BOVk902F3255XsrSAtuptazlqmOcrCryYZ8As5gM7tvqU6uINPSPnK89EdTjPYRDfBAb1FlbwvpuVc2Vv2lU8Prm4f9atJcogAw1E/6Clo6sqkeeWmsLunmwpwTQ2ypJarjRjvDmvh+k/Re9vVY+l9LJaCLgHqvwBkkbqp23wpUkQZVKgEo18r6shUvtCcW/Kx2dlqYGPkkVmb1j5Qnsrq4a5DvmJAmwqaYFtYSwFPiWghHWoPVL2QYBHVvWvLK+IfW7A2GdiJfUsNw15yqCnbGKzziwNy7i1CQAlT19JcclyigTkHstai/hjqdzBrFVlHntA949NzGq+RtWk1SaAO5GEYNo73itgq/r8ZjVpJzFWSf9O1YTsXvWMS4ITs2KlEYPHVSWtSt6NTBImIFTnTwM6J+lFLQMEeqZdr4pzyQbjd5gdXskdxrQA4TrXm/WS91f7VIm6lIVzxUJW3aYMbnNeCCQy8M365/pcu2xx+3p8l86wPUgRHRvtStstgyuZeFIlv9YnNskASDshWH31BJxllXclFysRy3sYd87QsfExzRtV4JX84ruKkMW9lVSxgNoNywbjc7McsWMCp7DdWS1MopP9zL9JQmAzqZ6hulytJ6o6k8Tv5qYrgzc3fD9I8Sph1/GJ2EtKkoo04r2o9g2QQ1I2l+tAHJJaQvXao6K0p0fX5sxkjJl/n6duR1BgoyXWDdYSm2g/pV/i5J/tN2MlMgmVxil3qHYMK1ST2habqGClkBo7kQby+6vVAWOjKCb3kD6Xyhdcj8QRZ4ckqNXz2uehkkXZ190ATZ7B2VYDu838MSYkjWgFwP628gZtFSBsDkv1QWCA2my47xdJUMZ5+emSPuO+eX3NZzl31U9ZkthdWtNKJnf3mLy1vipSn/yFvC/ZdeYzIHQZ+K1KPpF7U+EBwsPDmYeqruU8Z40VmF7EK+aPOec5qgrM69sxhMkvViPg+6j8wLYeGBsXEUzJdREJADI5yyFL2LaK/JL9wCvbxRjUWaIkn6Ql6V2Z6lECfh0T2g+1v1jAdZFmSvbcfYAhb7H27TvoM7m/DRaT7De4Wud3PT9nFy1niO+YxyJsVGUTzzjEGk+paJO9XF0jAlKCFyNDQwKAdZ40Va37wVMlplP20uSvJNsAHMh/Q0HDfb2b9iutVgvlN9gHqlYpnRYs9pGyyqrI0gkCPIvK1X4sxLkS4u00hzBLI6IN0aAJXfP6jrErv5AxeBOnta/W4O/7f5jX1rg985v2P9tg2L631RlePyzgOomqdVHjuv6GhiSYFYec0fItZWM6ykZKK2S1peKfBAxqjk2dzarflpS2YpLsH2/1m6zuSXKifJEC94oIkDH/nxiC7/GrTrpQ50zDiuqQH4p4YFJlR+67YrgmvGvNq+e8s95aaY6OD9WQEDoZFceg7THs5KK+9TDfkrhur6l6t5/v20nR8oFcQJGfbL67YlH1sG5A1c7erEo3FUsINMh2R+rjm8AWwCUqfNnKBRsn25J7UfKr2balyCv7fWTLqRaJUbagek1nzCIVryLhpP0sxTjGskiUJhva/5SSQCkVKJ9mwgL2SeCt+gK7hZFtl3daKZtIqeQZv6bANcdj6buT78rcWIHc1c6HM8C5sRAQXqQhEWKzRQpfXKQkg35FHt3Rfdofcd5JxKbs0+zcnhWEeBa+U0SNsp0NQajXZ/CgyVY+M/KZk2DotiU+Z6yCU8CpwUjOEEkcJ7ho1S37jNjW6nlbpEMDo/QIRjutlKo4j20zuT6A7dWvvozLVz5XkcZrr74aY6PDcfmrz2Nmbi7GxlyQs/x0Mw6MTsVP3vlFjI9PxuKTp9Hfj18wqBza7bt31Grp6NEjUnpUZW72LCcXLIJithCsNcZYiGSQQF7tIvuRm/Lt1Dta0s4bIqwzvocOHdI6Vf5DbahoPej2UYCJ8m9b48R7+R4pmhTpVm2UnBtRvEZPVLVRWs02FaiqZJUqvy/CjVTMTFrwWW+Q2LLf/l+xVB5EDcEgDxDF+OyLJOxIjWzDJDT3YEZha0M+rGNN9rTbzQ2gyFPE6SRMiZi5tRHrG6tx997t+PDj92N+YUlrUgBwSwGPZ+BnAMAAv/qd3hMxONwbhw8ditOnTsfZs2dNwM+evfJPdqzQ8vjxfLz73rtx5PCRuHjxFf0bP5L2Yw8ePIhr175W/98L519q5OhLrUS+rYip5KgN9Ou7BabbH2ftsk4ePngUv/ntuzF5YCr+5qfvxNjYiHK41ULEvpJbQnGfjx4+kswyuQz2w9TkdJw//3JMTx+UNPbvf/+u9vSLL56N23fuxJWrV2L1qfMxA8O9cfTo4Thx4oR8RiqP79x82DpTWB8UpZnE4tiavr8o+GxLYvq1116P6YPTmh/yVr/97bvx1ZWv4823Xomf/exnqq43uX9RPZSvXbvdqIf97Gdvx89//vOYn5sPQHTGYXaOoo0ZFzT09Qs8frqC0oGXFnznw4fG4/yFc6rCVrFcX1/cuX1bIDM9t89fuKC+xqyj1167FKMjKOcV8b9VQd2oQnRL4vuPX3wZN258EwfGJ2P64CGP0WBfjB0Y1Ry4dRpjb2UxSLIURQHA8+w3btz/ERf8Ht7Qfwtv+XGi/1uYxe/xDF1dPRk3kmgbjaNHT8T65k48npuLnr7h6BsYUoaUZAR9qZCcIuE4Pj4a42PD+jfB4/17D+Lrr/8YuzsYX6UVW99up6unuz8G+8cEKmBcbGQA2Bxoc9DPzDxS34aJ8QOSocaZAKCh2nh4aNAydju7YqHBHLu/9CCDIUuDOqAajOnJ6ejp74u5x0/U+/XM2bOx/NTyMSS2VA2KbDDABSyx1bX4+vrXsTD/INmcCcpl8KXjVMFWAqg61jugXgMClyMtTY5KPhXwuj+gsNNdcYOv2wTgTRDl4KGbxIh6u+EobrT6IrUC5ZYEtgJyXa8v+nqceHLSxePuhOBerK6vqRKiJC9Lwk9VGzubsb3D4VT9hR0GOVE/GIMDOIpm6lPNpr5WOkgBffJAJclaSR0Fh7sNI4qD9viJFyRJwj0ZBOiSHMlXX30Vm5uupqzghJ7S9Cg9dhzwF4ebJK7ZlXLus18LUrkk3qgWoLoSx+zJwqJkaUmcu5IMhilOtKsznZhoBWdND6VioGc/DfXzdUVYSVrtY0BnIi+xRCfkd1yFFtkLmKSL5idBwwoqxLivwCIDrQoSmz60OKl9lv8rR1LSfs3r2+mMBvDMPsl8zsxcs4WLmV3BkdmaHqN2sE61mxx++Zh7Sr7z95IVVbqG/ZelwzubTkjqOQVzG6ytQFWABhXgSsZaxttxYvaNzkqgqqBXAiUTHxVscg/FKFUFXDJrFRwgpanqGFfj8KekazPRLXIEQXf2u0jvXolM3kcQpgRwSnQqqMiKYhxe+ufQH6kALb7bCVr34nHwizTyAa1FyW6ub0jlgD1DUIXMMezP27fvylE8ePBgTEweaKoTHz2cibn5xwa3sn8wbGg5/VnVTCUH8kl8B/eEY07lMfNHpa/7zbmql3tbfkpyF6bsoMDL/v5BOfr0Dib5voyt5Xpj3HOPAADsBtdug7UCf3e2xV6mgoyXgD71MdrJPoQdAI37YV+ydgEIqo8w60H9buR8F0PXAXmRHtR3JiuwBZakHGZTOZjVhAZOXfXo6pMe2Xaq5dzLNXuwDA0lcOaK0wreq8rRwFkmdSV/3KmqbFczOVD0d7LOxeZlDaxZXtWHqxPrnJsGHwyUMw4EhBvrmylrZlY4ZxTnHKA35yxrl+tpP6ZsF2tU+zeBZVfDdqpYuY7Ot/XNBFUNLhaVogOeej9WkMsz2OZaUpj/VTUghq6TmLyqMt7P433BPRvwcT9rztayIVUlqAr4IVjPTuxx/hvkdlDOLapXcZIwHFArpLVtyT5bsit53hUo43uHMOSkRFUksBfZ44D9JDAwX5V80FyIge0ejwLkfcylOTBwzP0UMFRV1pJ3JdBVkNbbJOIqscU46B5I5CSYJtud55SIAyV5pay3AcJKoDas8qanlhMRvJVrNuoEAkT7NUZLi8sCNpx0y0oMVd+ZhGBA1SSNAjUs8ecHLkUExoIx7kvJY91TVseVTHAl/er8VEIqQTC+o+xfnXOuhHD1hM+FrER7Rq5SZzM9aQXsGKxpxoQqy4yWTT5xiwmDN97bkj6vPl9ZHVFJCQM/SK76+iYvVLW312TNmfa1ZMg6Uq7yGehxK2nBjsR2AcpaCymRC9Nc6giSuPU6EDjYRxWsK2ukrJBVNzVOskEprc5a5lys52GOVJEixYZekT0qqVrjX/4S5wVV2ko+rW8YNAP8RS0lWwdwJnCNAq8lU5pnv87FlFHG/lcOm9+TUMMujI6MaQypekZ+rfEt0udDgrGIOzyHVSGcHBbwnopAzCG/U0/xHZ8d7A8SINNTB3XbMNqkAAAgAElEQVSucH0SGWp5gJJDVgNTXUuvXmyPK2tdfU81sN0FgyzcWwGo/J3nHkg1IgBkiIM8W4HRsjdZkeoKIldNGziEhDTgip0kr1SSj99JPWNgQFXKPBcvroUaBYkx1rj7wjKH7klIwov1pfMrpQ35Lmww9831OSd9rkQDzlrpxPu9zgDGh2dBWYK1onN5aLiRaQbcZRy9t2zqXPnihDv+e/UbLIIHz764tCi/aGzUvoBsb1YdFzGxei/zvdj3iYmpTKw5Mc/7C1jjWny/AVX6VNqWao2trGiMquKds9K+Xp+/FxvSw9waPGftss55AXBL6jyVJcrWCVBLH9QkKJLIHQWnAh+5r6ryKl+9AGKuz9hIDUMEkc1mvupcYr1Vol9jy34w0yirvk0qoFKsJ+V8ITmzN3iWIkhYMtS+RY0Z86Se1vQeb2R+XTlfAHPFFGWbK66sGMf+juehKrRUedOSFy1ymv11r5FGujfB5oLGZMtb91nX1IcKLG3G3WfJvtC3jHja8vbz5knsP+zCNGOx73f/Av/wnCRwlDfYwq4bv7JioyaxlhVxes6ScxbRvlrQUI3oc4z/m5ip4s70FTS/3EGS+2qNiJAlILHcmE6FaQ2Tz9SMqf6MsWu+8znXsE3K22jdS96Vx+dPfLfXQStP0npvgeu6RgKMxYGo9ePv/1MQ/3cwAFoZ0Ba8/cydmqhsf6TjH3lO7W95nz1LwE9SQNoCq+V17lHjmZX4VWRQbQtqLZgMaDIRQCY2VxWWpRKT164zrM5D7lUtc/IbRYBOfJrfCazMJpmK/XasWtH4U2kfyjYQx1guGQU5E/UbvzIJ/frOrA6u33M97Fi1cmjIU6hXpF9VP9vesa+L78L3mlzWHaurKCbtRG+f1YcMCDu3Uec2z2J7aVUPmyOvCftVpXRQMtWpJ569y/ELFp/QjsznIzZahCpyaZKRdsxF/quIUoA7/Az/jnmxv+L8ZsUozB8+FMQmzo8aC842xsotJlwFjX+BH8Wf1U9YaxqCXYLArmKFlEcMthFzs4/i+vUrMf94Lra3d2N4tCcmxofV1o/PuL6kK/a2u6O/Z0yFGAenD6vVGoqGFGjcvXsvBgZH4tTpMzF+4EBD9EWxSOcwoHjG5IysQNHeHufdDozLR6ucSNkvnkHqHPk/1wI840Xrq4qjdW8BQEpVLkpKlsvGz6z+sOq7TAywtaW8QvlI7cKGIlqzNiDOFUlAhNYixpacNL1macORvpbek0RAcs9FHNTaoZo8W1Hx7Mp3ZjyuHKk+S3srE+vwFSo35HPUv9smNgxypCYNA/BKDWqYFic7sb5pAPjjTz+MmfkF+29coCsrfncl+eA4Mg/p7bUdqXscOzkZp0+fiRMnTgpMxKcof1RrFhL5gP0Y/MT3/vCufNHz589J9RH/+PCRIxqTy5e/Ul/dN954PaanppOAYCXBaiFVBEfQRMUi2QucvYoNfLr0ND797HMBsX/zk3fiwvnzqTjQIe7iw+EvLy0uxqNHD2Nufi4rdruVbwb8PXnylPb//fsP4qOPP9JcMDf0k95Yt6z8keNTenbuf/rgQan4/P7378etr+9E72Dmv3fIe3THKC3CZB8gPm/FwsJyTE1PqO8xVekmrw+r7+4//MM/xvzsUpw8fTT+7u9+GZMT42qTSVyLRPRXX12NL7+8oXPhZz97Jy5cuKjn+Prrr6WqurK6EX099ABG3Ya1BvHOyleHD05IsQ/1Sap/L75y0XO2vq6iqcuXr0vR9OiRafXmpu/vm2++Fv19JtErz9SohLXaSgZ5ps24dvVaXP7ySrz00oV4+eVX0h7uqt9zkfjI49HO897duzH3eF7xCO3sNtd3Y219+0dc8M/wk/41ffTHif7XNFt/xr12dfVaBEjBW3+8dP6SmD5Ly/RlJPiE9QtgygHYGzhjDqr7lRzcXMdYL8Q3N27Eo4c3E/htA8DF9nSgQSVrX/ewQGCcpmp0X7LDDx88dPDe2xv/P3vv4VzHmWR7JjxAGILeS6KTRMq31Ga6d2PfRuz+329nWv2m1TLdogwlOpEEPQmA8B4bv3MyqwogKGl6Il6EZoQIiSTuvXWrPpNfZp6TJx/efyApaA7L2WczcgQIlpcXl+PgoQMy+rfu3o65NRwIg7P0GBjop+fjcPQCMA8NxfkL5+PYiRMygjhWnJmWE3UvL9iDq8tIMdyJmaf3zaLLMS32bcc9z1cTsBUYaFneAq8qUnXQl1XBHYnmCn4aL5xrZKWupBLVA8EJboPO9Dp1v4+tDZLqAMDdsMlgdUV73c8JPO4hoY6zlL2AB9pewE5wminXdWIcuGwpUTg3P2fGmpwWWHmuNKsffu9EgqWl1c9WPfFSEm6gXw6z5nuI6sbtmH72TH8eP34yxsf3J8Dl5wXY/+abb2N9bTH27z+iakfmc3Sfe8JBRlCCn2QVPdLW7fyXNBxAv+RpMykGE48x6yZRu9mENsHTjfpYt8xLzl/D4N1pGvXZZOUaGDJAUr2O1SusU03qMSo5LiezcWgFD2cQv8MJznnoAk1NVRUJgq2qcNs7yC0QzMCNgdCmsgpp35RHrsopB0gtA79JcCTrvKmeo+pSYI8lnBRkZVJcDl+yLCtgbUBm9QYT6twwhWEvFiBdAFMFar5/91ZtA0sn4NWPJyVnJMc6OCBnjXVMMhWw3/mZko92b28ccRKF2Bj63anfYc6Rx8NyzZIf6umJ/fTAGB7W/RKwkZBlHQLssj74N8lVKs353eLigpxTiAzYF5KFhw8figMHJgX8wfrj+lTQ80Pv9Dt37qp/59FjRwUM4wCSKG77OI40UoEGzNd1fZbnkaNHYnzcQOHCohPzrMWqJsEuMAKMB6xaGMsEW/wJ2Lu2vimWI0lFqpV5fl5jLAm2JSnlKUtwnsQhyUKDJZvqteoqo8NHDun9llBqbYQqcLL/TlV4V8LBSXdXHTv5YbnmqqxU/0HY4xlwVpLHyWdXibtnrR1Zvr+CLP40mO/vJxjmPQJQEywgcDZByVU2luV0H1iDBk6YcE/8XSByOtoEOwKQsxJVMsyScDIQqqQ60tQwgTOJa5CSPoIAHa7mUjC4sa4qax6EgNZ9wx2UWgKeJIIrflS5JSa5q9oLOK0EC/cum549WAtE5tkJZtizzB33pkptvddrRiBt9rry/q0kl6UgDaD6+RjP2Vn2BAxrs7erlzm2uarzpYaQiThXzVbiyCQJJ/Gq4t9JP9mMTsK3kbLNqhglkbN3bJFSnPA2C7ZNUgG8OIFQEnasC7GO875ItLBvuC/1TRMQ4iSLKuUGqJ4zEKN1u04FgaWt+MJBVSmm1HF+N3NRVdiSnVVvq6FG6r/AFp6xZNXr3MUmtUChq9f4HZ8voAalFvZ2kfMUPFPpvkHvKMu2c78i2lGdN5Sy05D2qr9VSvvZzre9+TSOmbhkHPsV6JuZXWdCzVmdiGU7eZ8UPfLs0nm4YRa4mPTqsdSpOM9JLlnuGgOfSQa2DFY4SVeVECJ7cF8pK6ckU0qXqQde9UPLaiodBfl3Vc4kAC+ViEzKaD+UNGASO4rtz5cLNJP8tStYNWZU1Kva1texpLV73VbCj8+6b3zbBsJV8l5PJiH5dUmmdfq+cs1KWHkczXAHvOWsq3G3woEVIuR3krzieuoxuu6+Tpmwg5wBoCp5fVWweH9UBSRru5F03N5SYoieVHwf+wBpQLYHSZnqAcs94VeLJJRJX5J98sWyKpPxE3GsAFERcUay2nO1kUBVL8EkdHAOMT5UJVS/YOaABCpzwJmrKo+lxabqRNLUHUUa9hc2gWuVPZaPihKDqj4A1gEPOT8Mmtu+VB9xqw3gC8OGp6qVa5FQE7lENoJkjRPE8oeyzyvXqLVhaWUnxBlvK6CY0Md+MSDq3ovMFXNc41nVfQYZ8dmt8KPPZaUs9zwzOyPmfvnk2CWICST0ZFey8gofSf16VV2NMo7l+xhjEZboHS0AwG0BqJTW+pYMPz4essh9vi6gbIJVtf+tUOO+fwWUi0STsQvzpwof+fTEdq3yCmPAWLJv8NGK0NIFxKRQo/O6zmODwO7zni02UmqRPVPJc56fOcN2uxcjksyu5BLhj3Eo0KOpzHNfTe5L7Q0SVMAH6laWWSq52iZln9OKJXM9qwpcFWWcPyavyF9OP4H7V9wnW2clDfukXlNOarvtRlXH1fh4z9qmNKS0rMTy8Zs2M30dvqPOYgOXfr3igbLFPlfbqtuKn9rK1YxqU0a1pGTtj/h7m/h4h8xzC2y3MVm5CklYe0k26seAxxzy/01/dHvlFBbYIRSn3K7BtgSckswqv1r9WrM3ZQH66deon6taATWLKAlJLWRI/t+tFtwKwpWkWdGYgJdsQQcQrvPXZ+qu+/+PjtqPAKwvg16LOLAT+tz7i8vf59UChCvXUT6GXZV8br3R/2vf/1MP9bKU54+DxwKAk1xc39Aq0bTy51UFXPmB8vl95lh5o85nrtP0BqY6LklsLligT32HmJ3nefmmBXZLVSfzMnVfnFnY9LLBskNqp5Bqcx3Z7jo7RAajh3C2NKi9rH2dEuWKw1T157Gq6mQTGm2jdV5R7agz0YpfbWV02UkTFHVWJsGB8wh71hAWs0ewwECdH+sxQAXfkFWIALIAMWijND5qf6XWQNmL7nncjBc3rr22qYxP+bbMD201iA8Ut/X2xezz5+pbK6LShitV3TKA/ce9WBXPJNMVPT8EbfJX3De/1/tQV9lYly9VvxOBGDLqxnrbJ14E3UHlIBhhVTg3ig20beJsd4uvzY21mJt7Fg/uT8XNm9/H/anHsb25FWMHIXTZl8YHX1hejcX5zdi3bzBGBydibGwiLl+6HMeOnYgfbt+JO1NTcfDg4Th/4fU4cviocsHsJ/neCarzjPItNzM+Jo9SLR6qyCTXDWuxQE4DXo43sUlI++J/kJPAj5D6jbZjS6wun4Xx8+/b1i+e3wT1UR4T0dE2Uz5T5iZFKlxbbdR+fK0EzTK24fmIyfm84tkkWThGdRxc/ymWSIIERUoqOEjfsSSUfQ6bmExcQd5JZ24WtqytrFn+Wb73emxs0ZrHcdLAEPn2tbh/fyq++vbLeDozHz29Pkd97kZsEwogPKYcfk/0DfTE5MSE+uuSR6LfLGtPpMItE7NrreGzskfYkwvzc3Ht+jXNB6px+LhckzZ7fBYVm6tXv5Wf+8Ybb2pfMQ9qLUflc5LJXCBCzmJdpHUeVr5434BA5Y8//qvswB//5Xdx8MABF4TEViwszOt1+h1PP0OFcVXtLfDtB4dGYuruA+Vj//D738fx48djeXk1rly5Ev+48nfZyuVF8k1bMbxvIM6dP60ewceOHXOfagrBnj2LP3/8l5i6dT/6h9zbmwHct28gDkzs195lbAB/mTuAboonMFxURbNev/zyy/jHP76KlZWN2Dc6HP/v//N/x5kzpyTVTU6zv39QIO+//utf4vHjmTh39rRwjql792J+HluliWqKSoq8DEn4zTfOx8ULF+TrXvvuu7h160Z8+NFv49VXX5XNv3/vvvomz8wtxonjh+L4yeNx7BjVzcdieIg4wHtFfhbFUEnGc2FXj3KUyG5TWHX27IV49933XXS1tS61H6vSDSg3efXq93H9+vVYWXH8Cj9pnYr2tc1fccGfciP+i7z+60T/F5nIn3qM3p7+dN9dYfbOu7+PN968FOsktQKGmQ0IhhRjgLFTnykFKpuxtrIYjx/cj++ufhvLy9P5dTsB4AbU8amu7xnoH4uJsQmBgvwWZwjmHAlTGGQcqDdv3NJ3ApQACsPEe/L4iSqR6emKY4Vs6urGuhw+JxfNtKO3KLYPZ+zg4UNisKmvn4ywD0sODhw0Djv6jwBKPns81TAg616N/bVAdgTVYQT5bb8UV+44WS6LWcxgAbjVHxKg1MFW9YpQ/0JTulKq2ckxg48OmwFwqwpSvX83q+dUBSeK3DtlS00E1Jn+CrlMsTbbm8qBgRgaGBIogINZTgyHtqpvBDY5acOtc7DjIFVVA19AIlVgQsmnqdcRiS6c/GT8M1opidnbQ/URPU76JUnCnMmJy0NraWEx5uendYgdOQZATMWjkyqWc3GlhBwxEopr9BBlTDL5XxLUjdRRAeR7jYvo0y0AnSNmp9LOTFsO1uXpNk2hOwG0Z6x+BMQnY7vAH89ta14rsSJQWH2C216ilZCtZA4HtsHflNpOKbFutb3lvttpr0CugOcKQHBGDNxmMqkS04Bk1eckqz+5mtjMyGBmD0UDakiQktwz4CXWM0lxyY8lYEsifGNdwRWPDYFDO6AJhPpjENuSlYzqHdkw3tugvvYHjqd64wrAcRC1QN/F5SVJFEEYAeikFy4JP7MqCYxc3cc6V3XOICDlRizMLxp8USBjuU+A3AvnzwnAvPXDDwoo2Q9cb2ZmWs+7b3RCIO3Y6EQcPXpErESq05kjAkYAXfp0FFh8YHK/wF2C8ALYGBBYg9gfMYqzOrKS1M+mp7WvkEYi+cq1eC7m7dTJk5LvE4Fl08xog3obqjDmOXBgGQ/1fNnaUr8fAlYHKdjg/lhLUPTU6VOxf/+kiRQb3uPsJ/r6orbAOUD1VfXr5V6pEKYdAGuMXi1cj+pfgjk+TwK3ktz8HgeTQIq10wAf28gHeT7Z54BZnAFcc9+YK6Ow5a1D66CtkiVNMJYEmBoH1gNV/7qOAiBLzBusyaqAbUs+YlMYu9ExgFFYoE70St47E8ICI1KG1ACw2fFO6Kf8cyBVbSUE9xp2Ent+flHgviVbDTDwU0BBAdFmJ5s840SuySNKGqbN6PbpZZMZxHGwSgK7ekZWApfktpIRa8ypZbqlnsD3Z6IBEIBnL3ujXt7F7M6EZEngUjku5nT2kaWnz8LcosCYbpKRvw+owjLls7IPcSW2yqbtrP61BHZLQHE1sILllAWWVHcG9K3Ess/yhnWclXuVFC/QQz1Ds0JMtqrMJEmK9ezrPYRkFVUSqBGQDHdSp0AB1o/vua3ksoyv5ZkdMFleWzJWS+5xKSBevY37YnXZ+4Nru7f1gEFDksBZYa25EBjp5IrVF1yVXn2WV5dTYjx7sreAf1YuZv9PE9FcXdxWqLWkGq2VrBCWaZbiwZYSR/VcAMBmuLfknkqe1TligDT3REdmkGu6ehLJqZTSS6l9/CXJWSfIoTWkhIIl790Wgiu4H7cAJ51BSHn7udQXLntxCShRJYIT4Zae9z3p7JV6idekkpuZ6FFldvaVlvxgJj2lUJEVunyGL+Re6/x0YsXAKetA/fBiW+uMP9lbpUKh6rn0jeQVppRi9WPlvdg/ro9dN7O9JVSoImwLNQADY1JQSKny6sGL/VYCNns8VVWmgKuU43f1zKKqOVlLk/snZbcNurlqv/yFGiOBZoxlVW9mxQHnMQlIvkey29nTVcAcVZxUbKxvmLxHRUjKOVoq3s+Gj873QZzieZQEXXclpPtjbukM5r7Up756DmYlE7GJ5YRTxjZ7llavXewqSbayt7KH6l/m5DZ2njOiqoptd92LW+SanDMRy9Q3eNlkrOGRPEvcT67u26QeK4CULZdtH8BXcaVKqXIUSMrrAjqzCldVpVmahW8gBZH+vph7PmdykBQFqAIdEumDHmk8F3sDPwWfiPsjgea5a9VJWGcAy7xfhCUSg/SSppVKEoLYVwJEU5GCZ+OZS34cPwAbWQouIicNDZtgI5ltFCpsu6uXYlXWV2UIf7o/rVV8eCbsnQDQXL/VcoT7017Nnt8myAwo+by6tmLST/bQtc/hVgWlksI6xK/gh4RokWgkqZrJXa3l7Adom+1/d8/rSiwLYHPHFod66SMb/PDJYvlIzi7HjkWKdQsFk3rUAiZbnmhcso1G7eHGV+nI26vCmjWGX43/lAQf7p89zv2wrwts8rmYpOZUHbJP4XOppA+r/YRjXe/DLvBje592OGO5Im3tjmvaCKTIpP5NixU6SGlsu0v19/xx+O17qs9ob3TIYXt/8n/Tb2kH1QEgfdCYuG0YOMlVUmlp+/ayhslJYM8NzNgv5NmkEJNqJ1pb+fBNfJdrir3DdxmE8xnn88qAhUhcTZ9gE6jqx7fStqn4j4xWnf2ejx8HSV9+XTdX+rFPF+kgUzCNH9yAefmCiQo7q321P7sP/JIb+an3/NjzKefQqQCufeC+zyZ6e079lPVd2BH7EdUigXkzSVJ5FEnSmpBY6jdVgViPwbWY88ohmIBjgIz9LpA1Cc+cOWpNNIxcvAFX2yr7tv7P/rfPraxozHXcR94h7UG9t+a+zkpinfIdRCzI51XLiVRD8pnsc1GxVanGJHG+7EEpO7m3q9tYlT2qfCLft7zi+Ae3GVINdlWALcpgFIRU/90EK5W3aNrNmOzD9UW2zWclD1bnAAAwZwxnd51xAHWAlraNWzprTTi0agV/p/VBnZ1cg2emkIHv4wzn7OSsRu2Q+y+it0m/noOmoEMqRX2qqsUuuJWd8zwDgyNSirKSEv3QIIHOx60frseVK1/E1J0HMbivL86cPp6t3AB7+mJ2biEWnrhf6FvvXYq3Lr2tHqX37t2PB48exekzr8a5s+dj8sBBtf2j32wVsxQxlvmv9cu61TpIknmpZ9Rc8WdVWZbktvNdfdoHs3Nz7gN86FCCWNsCa3dXnpu04BxYXVsxTVU/pj9eKkPaZ0k4VAyUhSs8d71HYHSuR/lfgJeq3HUbsebQCfaU1zL7k2uIDLm4YDJc5tPkt2Z+peID1oT2dap44SuxplTZLyIqPhgKICvK5wAKUuREj9YbN6/HJ5/9NaZnFmN4hBiAPLYPv21cpbWI/sG+OHhwQmAl0sVUvbI+6xl5Bkm3J8nB/iOxmEFunnV2Zkb+OWsXf1n+Wfr9fI7K1Ju3bgmAPfvaa15zqJAoZvfZZptnooFUj0T6HYzRkdG4fu16/PWTv8bly2/HB++9r/mbnpmOBw/vxdTU3bg7dT+WFzbi4JF9cf7s+Th58oRyWMz11e+oXv0uLr15Kd54441YWlqJzz//LG7cvCllwbXlzRjaNxjvf3Apzp87K7W6ytHwPchI/9vHf47ZJ4saq55+gGnIi0MxShxFP96lpdje7onzZy9INvr+g/sivp4/f14FHdeuXVOsMv1sOh49fBb/1//4o/oDU0DGuiJHR67n3//XX+Pq1RuNH6j1qcIX502cO7Dvg/rM8ZOH483X34jzZ88pB8Y4f/bp37Re3nv/A/nwyHB/+uln8fz5fPzuD7+VoilrY2QYO+qCMdtHnwflJ7NGmLuHDx/G9PRs3P5hKg4cOBSXL182VtFL+x+D0+TtKIK7evWWYlnlwlJK3DFuAjj/EUfh1/f+IkfgVwD4Fzlt/8xN96X/7Sl/6+3fxhuX3oqNLViIJNcw7FVV4EMTwEkJpZ7t2Fhbits3rsetm9/ocDQY1QKTBr7aCilXAVtnvrdnMPYNj+oAwiHCQAIwwdzhErdu3FJCgR6xOE/qBzwzHadOnNThQHP1qamp2EwJaQwllWwkoh49fizDh/Oy/8CkAGAF8zq0BpU0nKXn6/xzA5pLS7GyMBdbW36GkqN15UUxT6nONWgaWR0t5x7AQNVOMLXd66ANZruBbfZ4LeBYVRoYaEvi9faSjHF/32IoSdojq24URnb69+0MnX6ca7tzZbhaWsFIzo8d9npWkjFOWKnym2Rdf7+SeIyhZQTXmioBMYmyH60Tf5kQBVBLKV0O15UVpKYJSiz1WaD5i5G/A2ZXZAFguDJPALv6bLX9B73euuaq/r4XOL7brHVA8wLFBdi6f4l/kATNapBu76VOxXV6iPn+BLKrf2zNmaOlpIfvDJq7/d+KPVtBWRPUZ4LMcpEt8cCMr7bS8oVgNRn5kv5M1p6qGJH3rF41mTyrNVG9cKpnZCWDCcKY/6rUkDOdUkoCjQVi9wc+gxJOKZluzmImj0g8NeMAS50EoOXxVLGW1VdKTaS0tytJzfrkHmxPLGXluXfwD5iiJGL2nhVYtmYAxpX8oUQqgCrOK6Dc9FNX6XJL42OjIpacOXNaYwUj8erVq6qSff2Ni3KuCeqwLzCNkUqhnyUgKRLK1ZcSoBT5JL4P8BRwrYJlJGUAimEwwnrEnh48cNA2ryeUzH3w8KEAZPrlMk8kYsfGxrX3qfolWf/KK6eVsAY8onoG5ijB18NHj+P57Jz2LZXBByYnlWx2kohKRVfPC7BFtmvISWyegWTDo8dP4v79+5KjrqQv/VYOHDqoYJfnn5y0HBT7HgKPe0auyrZKkpR+jkhgMZcJYroCkjYClp6VzNUy0tFLAuRJ4osdqaoWy3NxHZLO9J01SFBSsHamtT5KEjUBJFeGj+ja089mDEBTkUaCbdAy+CK0yPnO/jS5H5yocaKc15FfJrj2+1vgnPXWSi6bIAOI5USu1znfBdDqJI3toapmBQ5aooyxQQKr6XXdi2yYwUHWTvVnrKpV9p2qgjLxLtnkzQ1V8EGKKMCzks0Ep1V5rHFEfUH9yNpMbMkeW91jU3uCNee+kg6yfU4AcpvNPDY+qjlTACoAyhVTfF8xzIvs416y1QPLUlgAGQX4WT7e0ZAA1HCvJEmhIj9L37FMFLXM+ap69FhXcs0b3We1JdOdYGzIL5lsUrImAxz3gNrWGa7kO5XZecZYMs69mxlngVOpamECMUGuq26ZI/lE6ifrZJHmoSPPXLL1kE5qPaqalCBahAIk3yz/q3vJBGBVm4u8s4ZvYAZ9rR99l0hlSLU7IDf4kX6a5rDGxoNUoGUlLZpEawaqaVbV4oP3eO1RbZjVi1Vdm76Jx5iqX7fTMFC1qM9auQVVAvax7Yb+EykgEwWdPVhJzFp7unZWhpg97/NZiTtVHVjZwcc0tsPBsBNU2Rcx14MrCN2nTax8ZPqWc90m+aLWLGtBLUoycO8mbx0gO1mngF57fFMANz8lwd8FlNzrN1nX7OQAACAASURBVKtitqx6wH2YLOP+2RAZuZ4IAkj+Zz+1IrbwJ+uHSlTep2tktQUJM8aee5Jkc1aiM0YGCKgcMksc0IEzwGoRvmf+7iqyajHh5Cb3whrj/tRGBBua9ltV1gl+qgo0E11KQmQyU6QNqj5yfXAtetCPTYxp7iBJWJ7fYCx/Ak5jMw2I2e/gx3K73h/sM1eBhn1T2XYTXUjI6bxJ31Wgbyf5676b7rUn+dTs2cqfJL9IIgNyArKqXYxaR2zpO0t60/dm+4/qDNeyDKWJK3WW8KckwwcG5bPwb85w9otB67YHI35HkdN4L74EfcMmxl1xXJ8tsMjV11uuRE5Zas5Qzj+uXc9fktBUUXNWse64B8lY54+TgZY1L++5iHGsO/d4c2W5qpalTpG+ZK5BwGnWcoEVXItkJ+9Vz8hUJynPmwpa3kuVF8B6eegkIZ2AcmsDVY1nJVT9XnaOpPM6FTQJoCUYVWc7c8KvdK8JQqhNTd5vtY8pOex2fxqMNcCdxJYEZcq2l18gU1P2msR99nh064QBk1fzTCqSjBPRvn+NcVZWsf/oXT002CpWWJK1rWY02GUAtPZ4qSNULNS2mfCIWiK47JX9HPnUfb5uE2cUYJb7rs65BnDLWMFLpvyxXX1duXJDANrdw7WNUws37AK7umrKttdieBkA91PAXbOw9/hLgcqq8v+xN/6c1zIvap5SSh7nQt7cVY3rin3HyN5DLaGoCFYiGWhuk5hcfm/nRqvyVWRZfEX5fyYre850M+mPZv6iUe/I+FNz+eMVwLvHePdc/Bg4uufQZTuPWj9aQ/9kttHEtpRybarTbVkK/K18ycunsSUW7PWe8ov2es3epRZ7glb5VE2+KJ2u/HDtW8cI3rsFxpYqQvkw3p+eQ5OVTEiUhH1DJnF7LRPm8hxOAkgD0iZpq3xTE2dbop5B4qqczipCxeRem43CULZgqXZIIshhc4mpqPDL1iScv6VmUmyDOmd9VrT5QeWA1APd6hTsCxcmWPpccUMWVfDvpnoRYk1K7Lt1jMEqKVUl0al8sqquFIkzfUODp27dgOKV1IsSBJSPloQc9h9+fVUgS+IWso3aqVGR67ia85S42OQ9lGWs9sQ9oMgFwMLetExz6JxbmJ+XShkVwOXncx6TnxjbR/uCAbcC4vzKs42Ynrjp+fyczml8KBhIK6vrsb4BYQ7FqZ4YHoQoNh1fff2P+Obqt7F/YkSVoMR2s/NzsTC7EcNjg3Hq5OlYeL6oc/2dt94VAES7qXPnLsT58xfcLkcEPAi2Bvf4kRx3gugQLVW6kionihGSsFxjwGvYNohsjCn5liogkfLh1nbcf/hQY0j+pWKSIm+ZKJWqYAnIar13WiW4RUcBwZmnyhYx+HEVn7PelIsYdOzP2UoMvA4Iq5jbfWwtqSvWbENIq3yr40fneUt5huuU2pVaiJD/SNKaYw5IDM4/DClGc7xHrNLfa6Uu/r28SpXyivxHAGDiifsP78XHf/lzXL81FaOj7M2I1TUIwlsxMToUhyaPxZHDx9Q+jL3EOipFH/IJXeJcETqd/3ALuMorF3mjjceJfdxuyCSM/piaui+w9vz5cwKCHY+5cEXRePpaBoFNMueHIqYvvviHckt/+uMf4/ixE/H4yeP4/vtv49YPN+L5jOPnV147Eu++846vrVjU8QktvD755HPFCufOnbVq3t3bET0bsbRM9XVf/OaDd+LCxfMCTLkWc6Nztr8vrn77Xfz5z3/Tww7tY7y5bn/0E2MTSyqHsx4nT5ySzDSqZvS+vXjxdeXf6O/LvL556VLcunkrPvv0H/GbD9+JP/z+I9lJkzwG4+mT6bhy5Svl75aXTUgtP6na+ZXfw965dOlCnDp92vmuvn5XPA8MaJy+uvKV5vK11yzBXnjHO+++F6+89qps40AfuSgqy8lzojTk+K5L6iF/iXw3Of2pu4/V8u3SmxezhZ8VX7ApyD5PTT1ShTPkfdKuIstkQVUKD/0cj+jX9/zCR+CfdMl+4U/93/L2eztoZW+88eYH8fobb8Z2L4l4H/zqdbsDdLK+PyZ/Zel5fPv1l/Hk4Q/poO4EgO2MmyHkn5RdTEeL1/t63c+LitGB/tF4/cJFaeE/efJUQAQO0zqVr1sbMTwwGidPnRQbDhYefV0JYnEaJMM2OCD5kvmFZzE4MBYjI6N6BmRKDx8+KHmLOhwBH3BYnXCBOfg81lZW1KtgbmHashYFilY0mgFHPVcF3A4UMpGzex0pYdIfwxMH9V0cmNwrnyHwX1hYitXl5RgaGdFBsrY408iktSBvBvKdaLkJXffCNfMeHMB1e+hVIqH6XmWYkffvA6sLntb7GWPkx2quOBjMIrPj7eS3+wy76sxJQCdBDJoYyBMDXjKHJMycuOI/BwiwX83S3Blc1j3lOOR8tOBirbPu/e+eiHagal41NoqzfH0nWknIVyVrjl1l0CssUwIGJ7HtBSzAUwByymGnw1zP8WPBdCU6K+ndzkMFqA4Wy6HwfVp6xZUAe6cxHCy6EkPJBsnM0SPSFR04QSUzZyZtm+grtmQ58oyVk/cGAxSMSieAO+tRsGC2qGUTWduVJOVNrsYicNyMPoF9TpIquOhIffI7cSiK9V5gcrJ4ax05gAT0YA3267kK2G760K4siynHT8lQq9I9pYaQqeFeSbq98uorcejgQYFwjx8/UWUuP8g3nz17VhW/S0vLYtNBPJmZeR5rq+6zi9yO2aBUKrlvkhjX2CRYpVSpSRrSgAjAAzJSgHnIN8P8YzxJuGP3GGeUDwD3lpZXJOnoKrMNOYj0DiZgAyQ8fvyobC/3gx1EaprvRy2B95BM5XsYHwLBw/T73b9fMkEwbl2FtBWzz+fi7tQ9rbHx0X0KALmvg4cOWqY9E/gE/NwHwTFJdvWey8pt1iKVwdwfG6vYt6wdGNtcm7Gvz2sNEQBpfRpsLMC6mNpUOivYI+geGWmqkIoFLaBzJaWUkCVNJYNKtFSCBCCEwE/V6kgTwXTNamTZKyUn7PTqdQG4BECA0a7Q4judVMbZtpQt31+y0JLGlFS+pdpUbag+9wZutb+UgPYeql6grEP3fXTAqV58gHwEqFQOZ49GrlVJHyU1xNy0hBTXKxtMJTLPIUng7GtJkoYAqtj4BSp5v9m2WCZzzRWsKW8NwYA9w3PyX/XtdDWo+2rzbJwFSCOpsog92d8vkElVt/R5FJA/6FYGjb31uHerDq0k0YJ0bRIvEw0pYbq0QHLF8qTsNVVoJohf1Qz6bFbBmFRSrQoSXE4JaAPGrprB32CvVOVnt3qD56xkBN/F2iigqqobWX/cE2OvCkNJA5uAYnu3pWQIc1nrxkCSEwV6BnrDym67tzCf09wnI1sJdvlW3hv9/QkupnR5zWklSoYAXlMO3Mddyt2pgVMrW8xrAnw7vW9VJVc9mbNyTMC/1Ddahj3zLXA/5b/wrTh3IEIICJGihKV0dVZW/8kEpOt3SsxUL+EEJN1rDtDOlZnuw+rKmpXcH/VMBS4X2Os/8S2pVm0T5eUdlB1pq3VaGfFSsnD1QCvpalvFFarPX/Y/zn7ZkpJbolI3Z16gvfuCkrxT5Vb6WXXdqnoxiGD5ZgNUViqQ/OPWpp6jfD9Vv9LntwPq2x6SRBqI8YlxzSWgqEBYEZhQJZh3Ullug0G46itaQB+2hfOM91eFKn/yEflvq7Z7JmK5/zvJEvZSsydoSzA/7/2dMUT5OpCH8B2pRuZ6kmvLKjiuSTWNQMGeELueMec72RuMj+wPiT/WZIJcrqxa89klVSBX9AOIAnpXnGCyjKiseo31pnYH/QPxfG7WFdxZNVn3xfczZrIBSQZ0/0OvbdY798sP/kSz71Oqv0A37seVk04y4r9gOwvs1P5ZXZXNZe1ik7Gn6tmm56K6wedM/afnqX2dADqyfZ63UYPW8nmQfMO+0cd3PPZPTppM1ddr+w54nnFM2RAlvnP/MocCcmkDpPlyJX1VxQvgloKCJcRNIrXCi2xLEkkEculX2419kEx3Js55nlIVcq9dxwPev45d+LhAYEgp6qVGbJF9wAGc1UvbxC2tW5Vd2Aa3PjkJTMe3AmOTJORzw9Vh7C1V8KzbljMXtqFed/LLEyBROxFAm1REkly0+vu1vcRthzuVd1JcqHYJtvncJ+PsxLKVo1hrFXdamQHyn+1ZnR07Kz59dxUrFEhcfnWdNdxvydZrXBu77FG2XUxycBpNjXWS3SoGdnzSsaoNWNyJu9JmdgszK0atd5U97kKz3Viw7n93PFXf/FN/7vjczwCAd8ah3at348m2utZ8tpQnz3YVtWbLP9F6zjYd5XtWuym1oFD7AAjQEAgsD28SdDMBzX7Xr6gSTD+5znf/6f81JPJOTCWQ+T8pAf3ysfF9tnF2S3puPsM4NfmUvWetISB21l2zwnLutFfbEL5Zv5WD2EEQ3PU13XX4snXzsmfUrkh+f8XriluLcCwkPkn7zcXTBqVfallZ73HZFqnIpNzspuhNJjnhw1Tf8/TzK04o22YbZDWFF4DkBN6r1ZjPtizG4Pvy7DAhoug56a8KjDVxqciUbU6g1pAf0HG7/Qx+sOmlplKgdp0hxMDVXgCf2QAZ4JmBV84Kt2RZawhAqn5MpQ9IT4sCcKm6NTm1SOzeCybMqnXKMIp2SWpNeymwWnmryteYOVESwvWMVGZyBhM3DfZDSt7nMU6VCp6DecP/KXUZnqV8BeVgOK8TpGTvc/5yPkMkJz8hgm62ZnMrIvvnxO8Vv+FfC2SkD/LEhGIeKiEhn8kX2yROpEXJZkxPP4mvv/573Lx5N8b3Q/QejqePF2NzdSsOHD8Yl954K86dO69nvfbd9/HowSP50b/77e/jg998KGUR9fBVfOuKV/mhGZ/0q00Qc8Y5bZluA7e0JjCBoHyTylsIBM4+yNVioVRxyKcADEPON8kQf8ixhdqa6Kxzuwr5wl0pY1qhpOKS16BzQqWGJRJFEtGZQ/5dOSPWCz4P/jDrCj+oCGfyJZQ/c/zu2CXz2E1djxwK7WHWgUhV2baJoqKKtZ1vGJIvptxvRCwvLloiPEnq5LT57mczz2JxcU7E9xH1At6Kb69+HZ/943OtZ+Wzt7bj+JHJuHjuUhw9fFK+WBEM6zvZA8yhfV0fHOWTCpBO0q7iu2yL4RYtqEw6B8IzF/EawgOvIYW8sDgf77z9bkzun0j/xHun2jbxbVLSWrffT67+r3/9TFLQ77xzOWamn8f3176P6ZmZ2Fjb0BoF2KWymLwXY0iuDXuGv8WzffHFl3Hv/gN95zdff6e8/4ULr4gMu39yIj74zQfyae2bZE6B+YyITz/7Ij7/21cxdoBWH1ZykpLpdk/09/bH+ipV31tx7OjRmJiYjCdPnsXBA4cld33nzlR89/138ZsPPlDf3atXv4t//f8+jlNnjsX/+X/8MY4eOax8D6RfwOFbt35Q0cjycvUYt21UBbD4QrY5r79+Lj787Ydx4OBBqY/OTs+ocrxy5Y8ePoqrV6+p2OP9D96Tvfjmm2/i9JlX4sSpU1Im6EcSfNt588wQp1qnCbLkR549faq8LJW/t27eVvwMyE5xgxTJ1lYlDf3tt9/nPfv+FPNmBbBtXcPP/CkX69fXf+Ej8CsA/AufwJ9/+wDA2EMnpN988zdx8c036YooBogBLlfF6H3JAK8+tY/u3YlvrnwRq8sz6rWZEceur++Cd+WkdaR1i0ipYLUvzp99U4YYQMKGdFkJkUrekDjCYcJALSGptoosMIetK1PX1s0kHx4el+FbXCQBtRwTk8fjlTNUzhmgdFUkwTmHgau8YmtTevtTUz+oF4NDmM52kE/fDWhf3CrdAMdJPlcij00eMRgqkMIgCglkknOry8i60TsNp2cxx9EmvQsC28HtMHwdZf3ITwuYOsFKoNrKlDlg6bJomfSS8zBD005yyUpZ6kUHWv7OctVOEtT1cWLNfHfwaZm1bSXYcPLlyCtx6Oer+cAxAdRfW8/KzZLGfoGnnUmJZnxaAFgBfgY8VXXjJE1+XY6XxjKlmjwEBF92huz8VChUCZAWDK9kdf3ZghSeit2v+9+erAbDT6egSYBkBZOvVTdbCRkHM5V4qSSqK25qHF9cBgo+UvKSa0qGj8qalLjzvGSQmom/7r1X0lYVOuoNZ1mqeg6FQbkntlOyUUk+tlLT58d12ls91efTrDKqy5xwy/WVARyX7FZ5KyHV9K302qzEnJ1aVzeQBHM+wcEZv6eSscsGRx5ZYEr2pcPB4fprK6tZ8bovpWtgPRrYxGEn6HPgtqa/A6RiR2Zn5+M5wCtg1+KigNoC+QoAJAlfTmnNBY4xYCSMX8lBkqhOG0viGmCWYAlJGSRnJEnUa3DU8pPDCg6fz83F3MK85F2Yh5MnjgvY5XtIvGMTCcaQniZoJOFOsLRvZDj7ISPdnYFbBllIgqpfVPZ9lxxrydNmEChWMtXHQ4OxsrrmPj7JfEZeUhKtVYWYz+XqKPrGWPJT85rgEo5o87tGxslSaFT/qF8n7E2S5cOd/o5Z/Vfy75KG37QDW+tKfVcHBncGpCn560Agq31gd8PezeBeTm8GgQQhvM+Bqx17g7UOlJAQLXCuKqPYa06muq8TAY1kxEZckWzw25K6OOoFjPGcAlXX10QAoLKduVeSV/PgA4BzkLGEwV5M5qq+Yvy1jxK04j44c7g29wL5ifszW3hI98R7qC7kvFXf4wQnzPJ39VfJk/Ga1B1WPTeczwSSlog3WKd7TmnjqoTl+ZUYSKmiUo5gPAymWH6aZIlIAiT2VWlgm6yqAPUlQ27MwLj62wocTVBnl/xw10bbHpJYMsCtuQQoaAIdekMm4zklf+v8Y8w5qwmwBSqUhFb2fqrETiUcq2pQNjTZzAJbBbxVxRrEAMuK8T72N3MhYkCyp+13OQmiilStbaqIXIledg/gi6QY55qSMQANeeYrid9rwKRaDVSCvSo1Sy6Z9eikVV/bViFBP3+Xq5MrScX9VG+3qkyqe5D/kC0++Av358SzgVOBE8xbShCybpyw8P5qQdb0PzsSppzPIv1kVT3jX/26TTpztUJJzjmJBHhjgJJ11ZV+bu4nJZ9r7zRAWKefds1xSeZW36VKWnLtkmNmf6m6vQBEQPNUvDEQ7J/WzzK5qqroax8AlHIvqr7P/qAk4VgvBUQznlxnYX5BSQ6qRtz73BWsJPwgZdT5b0k4y2YLqEtZO85X9T9TT3MnrVXtkFLv2A0IMfxw7uF368ytKvDlZX2eJITGL8/Scn7KtvAsJswYeNQYJKlOvS9zrejMVpIPEHjV6ygr9ru+lwgWKcfHGgUIBnifn5/T5yoxqMTfGrLCtiX4CoDMrHmesapheTbuo/okey4MVLK2rXqwKfBchCH1yVvXfPOZOku4x5oD/l5SlIwXa7WkmNWGIhPclfDlGt7vW7KvlWBl7tnDEKvqM03iP5UeeCbWJoA21eVVSd2MkXynfu0LCAskQ3XulbRp+l7cM3aK55aNLhA2gxERcAbpD11y7o4R1GMywV9sl65DwjwBZUD5tfXVhhxjopeTlprLlH0WUSsrmnlN7WkaCVTAWSfzrTTg6h7mpsCvkoxUBXfGIo0PW1Ls2crGVS0mrVp9xnbTNsu2CzvlveYK5bJnVg/Ab2mlWWstlaJEfVY2RD14LWtpcMbhXEm41jPZT7DUfYYRSdpqiV8iQkv62QSeZt00LSRaiLXsdElvC8SXv+7K5FI2cEVPG/c4gdkSxmy3GgPm+2+qlU38bnt9+n1l02tcG3+rxZ3aOGkXIJWGsiGQ1Xc1RrQxpmlT/YHm5S4gWS/9aA3wzo46L3xNBd/lzzURYw51nSFFJvPz+0Wvb5+PJfGs1/KMk+1LP7nmvOJa/5nnqMhJXVJDxbUVB3fmsEtZyNi/Vbva4/F+6lc7KnpffHN3fiov0thrPXhHQ32P79oNANdc1pqTWovi9JZ8UPFe7ckmH/NTz7JnIqVdO3t9XB2GlKbpqpK1FcheH7t7Z3u+6lzM9MuLSzj3HjkUgadZTWaiqCVo+fLKBZR90hrL/8mHqjXXkcQuX0MgaeV/lJOxr2CCoX2SskdF8pWvnjarOZ9zQlSZm7GXVLqSCMO5ZoDMlYd8rmRxsevVP74UkIhtRXjaN6L4hrOb6jjOMP7OGWjSN6RUE7i8032/9gVLZj+VYLa25ONAkOY8EAkJtabGr7P9A4QRuCmlJsvm8j0CpVPBomKQ6tvOd8vm6mwyGbXWaPUGrrXr+TJph9xNkS2LFCUZZZHi3IqC2ZSKTrZPcg7BZynzZ3vBvZMPmI7bt2/EjevfxsPHD2Px+Xr0DnCmQuwfiovnL8Wbl96Ko0eOq2cpcrNfXflSOQae89Llt+L99z9QW4+hoZHY2NpUDpb4Ti3vyP9AaFKbEdsZZXcS3GZuisDr+yOP5nXAeOCPQo7T2ZnkGOwPACzKZ5Dpz5w+rRYunOnEokVUauIW5X/sU7Z+1bbvK20h66EUykRSy/xFdxwrts+mZFaXyVZ3kLzxk6kAtoqKn5f7WVpxz2dVNIsQjh/ZEiQEOOfa83qxgiKxhuIbch1JOAcARi2J8+HwISp4h2J65mlMz06b2NlLDLMWz6afxs1b12JhcU4r/MiRo3H21bNx8MCRGOxHLSSl4zuFM5Uvt6qa94cJHI638Ofw9/C39SxpTwziu981m6n2lvyYwcGYujcVn332tzh+/ERcvvRmWzHdHO6twoDWTIQAxr/85ZOYGB9V8cGDh49jfg6Z7e04enw0Lr15Oc6eOxcTFEKoOt9tQKoeiXu6dv2GroNf9/D+8xge6Y/Xzp6MoaG+OHPmTJw+czrXivcXX8zz0ibryyv/iFu3b8fE+JAVBui1zFixvTZNZN/YIJ8DGXpbBQ+vvXpOxUDffvttTO4/EL/7/W9VeHb9+rX4y18+Vl/c9969FK+88kpsrG9KPvnatRuxuORq5i75xza4JcgcOjQa7773vnr88gItKEWUT+C6SF+3f7gtMPrs2de0HmhJd+LEqXj17Fnl1nt7IL6w1q2O6LM15f2jJx48eCh7efr0K8obfvfd9/HwwYN4+51348zpV+RT//DDD/HF3z+PBw9sAywO05Kq2rPkx5GGnzxef33DL2YEfgWAfzFT9Z+70Z5AAtqVi9isi6+/G0gMbPfSj2lTwCVGnPxo9RdSz7ve3lhZXoxvr/wj7v3wVWyrGYFdsPqpQKet/q1lxZ9t39Uy8g5oeuPMqXMxOXlA8imWbUbqzdJ/lViuRNXszDM5McvL7l9QAQcS08nFjP5+JFTH4sDBA6rwI1FT1Q8cuBhW9aQFrIyIB/fvxzfffB2ra+4Z9SLC+pLt0cbXO8ahruFknwOCCvYdOJi11mVSZ3i3Y3ILiNa4ZmC8Z3jS3F57nw6kCqity+IMkEjBySVBaLZ7lxXMvDq5iTOC4wBb1bJ1ZpAORl9P9YfDgSowkmuTJGEeCFgsj63nTLnlkuIRcYBrZWBsxmhVjHeHoEsk2L3uPa72QVK2dFcVaRMIZlVOW0FdiZNhMalrFYvtl5RWBclJhuiyYBU75bnYTXx090C7Dwx2+5B2cFUVtSXDVPdYSZd6nur/qGq57E/oxIlZwi/7qUCPwExM/+qFmKd6OSp2ttoeSjj27r9WyXjWgB1szXsm0aQEgGSO1pAdrkF6vWIzUvKWa28yxwIhcJlx3nG+sno4K7lkFQiiNNZmyjnAbQPmGiee233NPO8FujogsOTs/gn67h6RA0gwiPQyMkj01q3kIo4biWqkkkmWMlcmILiSlWezVKIT4TAMJw8cUECDJD3V+ziPOKUEPseOHVUvYtZLAZ4EN48ePdK1qTIiaORar519TdW/VP1WdQbgK9LNVFKRmCdAaKocU0aZ+yI4FYFkY12f5zu4PmNHhQ/jgc1jSxDsHjpyRMCBJSgNtjkAJQHlPQ8jkPuRNBbgMVWQKWWOVDGfQ4oaMA6AgfUE2EtAI6kd+gSqj25W76y7JzprnfutPk5Onrsa3ICSk5W8j+8E1CFok2TxtkEeAtGSLOf62O1is+Isq1J2fS2opGUNARRX0Ak4X718qrqwKi8tiZa9t0smMYkJubQamwXoUFVKZrm7kocfJ4yrJ5LtUAVO/J3n9LPBlrZ9EyM9gaE2SeBkhYCtDT8zY6e1oCDc52BVFgHCO5h04qZhaGflZIHGYgMLKB3UnoFNSrLe559BbwBqvpNqUW3AZPKz9nk+xlcJnXUkKQnmR/R7mNtzzy1pRiA5OoY8dGvnCoBjzTsQtd3ju5BBZ372w2gHnCupzKoyXKGKtE9MaK+b1tZVBVLZUtvKqvJ1b8mSXVZQJJlXyxRX1TE2Smdpkn1s+7P6MqvqmiRm2r5KYDvRwRy5urbADebKiSMnJ1mnlolabyrlZJezZ1RJiirgL2WFBPy5N/aXqkJS5li+Q2aXAEELZGd9cj9KgGVfM7Pp296CFRQ30sVJvqkkparM1KvdQALguOY7q4gKVLCNLYlpAm5Xt9b8FJBbQJHPHiTPkECn152BcN5nUMqvl/12r2aq8J18qXWs9ZEVG5UoF4CWMu+VgKrzsGwc54ETItWT15LHjHcpYHD/qkDN/VTEkHpO7Z3OvAhEKVlxGPUJuhd4r8oNVAv20SM31wMAmKpiTKwTKJhgXYGBzK/GJhOTBjVNiKhEqdYodnZtzT3oMmGCPWLO2YecZ9hj+8qWh6ZfGc9LMsDgYFv9XaBbnVuWwC7pZUv2AzYy106k9TXnnggAubequoV5mxgbl1SiwLqNDQGy2GIBdEkG4FqMRX1v4y/JJ7HdK/CW+WnuT5WVJkUB7Mk+JLjKMxZ5kfObSogi70iKXG1gDOaqyk570T3q8RFI+BpwdsXJVlZoYgOLqMH3VfKvUU/J/sSAnQV+M48klNXvcwUCyarmjOtwi1plhAAAIABJREFURte+cWuODc2fqkAzYVfEozoXy17U/VIhVQlPnqsUCHhekTlEwLRcKAlMGP8FlLf+poFTxsp9l0305BmripqErPuMmwykJGKSbg1ItJVnrC2ICaX2g63fJ98ACXPiKifeGQsqiIp4xXUEYKbSjIhWWdXLeHB21lj7vE3Caich7KrgUiQabvzzAgfwO6085HObtVHEiRoPrdfs62j7sNYA79WjuIBc+59dgBg/1n2Xu33MGyJiRnpWNeDsGJRMofzvrA7h+ZU8xz9LBRz5aowPZ3tKpauiqce2oMaD+6uq4UrSe33bn+/6+iYmVQ9bn4ulzlFnaRdY6sYZThjvjI7NW23P/jqT/af+/wIR1jfUZg6KIFvf9TIAz+NS7XC6MXknKt4lObz72l1A9aUx1Avk4x2j4H9kPFf+Q3vvPovVgz57jHZ9nIq5NNbZA1bPJdKHgT8P2y7ycVGnGWtll9sx9LyZrOd4qc2LlG3NaVILqh/7eQEw7775x8LxfF/jO3XiyyY5nsQ2oRw/8tPdk911xN91Btd661akd+Lybk5q99c4T7+DefCj97J75hMzcS/vBKJzlTdzVvut9r/um7nNyn/mztX9nZihaZHFWrCv0iUqlG+yO/fQrTIt0pD9XcgjBmAbnyz9UxZPS2jxmmP9KNeWpJSSFy9b6LOBdicmZQGOGlB1HkFE15T+5998N74Hf7rvusGwInVxLc5WCNqNchLnclaoYeeqZymxKcQsrgtQSBqkfDnGUZVtKPAAHibRj/ur2It4RvcGEJQ9YjkTiUWw1/grY6P4TV1SXhJbFMtZCQLytghOgbqRW3EUwa2UpTxPJmCUDWa8TeZs/V7eX/GMiFjZvofYX981Pi7yV+UKpajSa8Lo5uZ6LC2hhvgsbt26FteufR3PZqY1LuvrW7GxuhWHDo/Fu+98GO+8/Zs4cvQEqyBu3LgV176/FiNDQwKxGK/HT54K2CPOh9hNC0D1o5ZCVztvXkecXwDZzvkp/mF+JfdMdXD1Mbef4CrhlmRdqgRW6NlUn1auceH8efmtjJni5lTp4vOl/qI9n616dC+QK1UMYT+//E2paKAalOprkBYrP8H12PojQ8PKy7AepPKRYJrapEjRDcUwK/fgtxM7s54gKLDvyYM7l+H170p0V57zffapDJ5zLyY0rDgnse2WRxUHuR3iWiytLMl/ojp8bv55zD6fiQcPpuLZ9LM4cvSo+vziYyEDLSLwhltXcZ2SgHbOz2uYeaGKHVU7yJBqEbLGnlxWfCewd9t7nnU5Nr4vDh7cL/+Udb5/v1uJ8Tpr8+rVb+Pu1J14/eJF9cutuNM5wjp3QuuA5/vznz+OTz/5UrHf8BAFZbZmp08diTfffF3KnLp++p4ayCRZiiyyuSVVvitXvoxr39+T7Zk8MBKHjxyIV199JU6fPq0cHVWxSjP29cinIvf88NGD+P77b+L53Iz2hIjOIgtS/TsYG2sRK0v0Yt6OpaXN2FjbjpGRgRgds+Lf4vxKXLx4If70pz/G+PhoXP3u2/jXf/tzLC+uiZC9f/+ofJ75ucVYXUOq32agPVlNlGC9jo8Px4GDEFB64rXXzsbxE8czJ8v99IlgUu2rjLGsqPcwqoDEwtzP5bfejvMXL6YSDyCwFSRKwUp2u6cnns8+V8s42rtBLsC/QJr6xo3rkramx/fDRw/jk08+jevXb+/IS/MQdZzWGfdrBfDPdg1+8W/8FQD+xU/hz3sAAGAHBQTNEadPX4g3Ll+Kvv5BAcD8jj830mBX0hMjOv/8eTy8fT3WV5/ml+2EI+08GvTyTxcArqilADS/lwNkYvSIksj7Jw/EseNHlaBRr7HsM1CMMqrOpqefxvTTx7G6+rxxoCpgwNmYnDymAwrwoxIh9AurHmAkylSttl19/rZibnY2vvrqq3j05P6eQG47si3o+PNGey+4th2Hl18j62uL8dkNprrDWqPcgHt5EHUqf7vzAPONqtfo4fA347MCCgM37hkH8KvKb2eqkt1kcKe3B4kqAHQcRRy0tQQkS4LHh1EBldsJBNez+ntKdqj57S7Q/cVxE2uvkRZvA7hKeLSVv3aA7E8QZNPDxWzKhp2dsryss6LOsr5JmiqJJiC4YxKbquEKyj1ujfRz029rZ3VPMX71vVXtku9VoNyRKa4kd7Fz63BXAJDsXE/z7rHbuYqUTFBFWFX6mmjgwNxOqpiTmcnh/SVFWFXIVe2Ek11Jn0qYIc9LRawAT6oGs/pMjixyg8uW/VVCKmWr+SpXSsB+5bvteIsYkbZIKyYTIa7+NeBQ9yIAuCqHc2pamWv3BsahHBkZEgCMNCNBFNcAsGKuJBu4uW1J5Yn9cpy5J6RcSNoePXJE1ZeAsQLPslciNpD+wPfu3VevtnPnzomBSFK9krcEFzhfvA/nmAADYJjnJYDg2fg+ArzZ58/13HwX4C52y4lOE214jc/BgOYzXmtZ4bGNhOViTE/PaA9Smez+gpZoxLknCBodHdMzIxeFtCb3euLESSXkAbF5Zl6bfT6rIIFkNN9JIAzrGrYwEkxHjxxVsAsAjB0uScYGnJPUkeVEK4layYpaMwIpM6nJGhN7Vc9ryUWenTWJjDHPqQqtfgMbTkxXxY2TGQJAkxUvyagkKpjha/DMwK/72IjRrZ7Fgwqi1Os25ZRJUNiWWWpMPVlJiGSVOc+OoVRCAqBleFgBmBLOeR8KhrLCUSx0Jf9sf7iWlCokw569ijoyouxeVQ4n07rGjADWQCrt59kzvgdJJZME4f5Sft5ykZW8SZApx6wBtRJ0KoCfcaUqmC/gd+xbgmkF86qgHtAcAUKYEOTKtUbWKJPXqiRu+i1mZUqyWivRJfCz1m9Kt1XyhLGq8S4QhHETwNqRwKuxbCu0sqKcoC7lxGXLsicpe13kFIgcW65mAwiwjH1SxdL2bJNQT6a2yVHua6vx6BAZCpir88UV79mPPat32AvaB0r2ORFc4F1VHrj63XNqG2dfx/vHyZMijQiAkQx4ArRZne92BFkRlJUc7jPo6xiYrXPQhAxLk9u2VtJYrOgEIRq3rXqnZZ+vtoLNkqkZqzcJ7rpWJatM1DE5iLFSlWDucdlVZF2zJ1btDarRWM+WODVgbMDVVb7sYa0/SesVW7naTLR9n+2ymEQC2KSkzHjbD9vVJ7YnEFtk41VpTt89V9tXwrSZ7xwfebYdcLbWtOVYrR5jYhLEuTrP8neDA1KdIOGpav4RJPfbykfGp0v+kLJB+l4G9ZzgJ6mD0gP3iH0ugL5Jria5ptxvE8gMVptA5iqxOl+lEMI5nlXmTUXH1qYSo+PjE0rE2o5hf+wjMgOcqwLWclyU7MuKbgGgWfFSFZ7cO2uNcw1bXGPO+QrQzHWxsTwrcnrcY50r6l2bVdAkyItQVJXTsh3b9ErznENUgkxFj1o+S1LELQ2qV7BBadm33IP8W20qAKdTqo9/F9mAamr1AqQ3H+QjWgEksK8EumSHve+dGPTvmG+dUzkHsP85v6q9QSWHmVMlz9fW3AdS9sqAruwSa4wqgLQVstXDrq6x0gv+15K+H7IRY8dryPcxx5zrBtTpFW9VA5KakjzskG34jEFX9zlUMjNfr3sSOJlSxawZ9Rge3Ze+fUhij/sYGR3R8/N+9hvJOskfC/i1UkLJORfBq/awq2xMXjPRwWQN2vZAhDDon5UuIoFRlewEfZ0h9NvT+lpe1fppJJ/xCyU33pPVMLb7es5Uo2AcRDZL4g//rp72BfTWXDS+TgIM9ivy3EsU0kQ22hbhQ7giBxtVZ2yRAnXWJljC+mF+sCnlX7H+i7xRUtC1DiuuKBDZRG8rdamiKoHj6mG4OwZ1nJBRYacPccXyFUcYyGxJpG3M1RJyu5XEbfy3izCe/yywqwF/O1LNjhHaYDej4+ZXO6LF7ue6D5cxsm/6p6L3vd9gsLtNbdRdtSC4w0aDfS0AXIAl73c1WM5Jp/Je8bax9IyJ2i9rYvSK/TvZ5ooXi6j7Ymzd5iwa4v12VqxmDLhjzvfIgOwY6H8mU9gBXSs71J3T7t+b+X/JFBXAUbHq7lRT8/sXPv/P3Lgv4ilPX6qIDbmnXraUCsRvK6tKLc+ZkSoAMOjYVtmLlJ8S/c28dNa/cxOuFFc7qOzXueP7lMND9cegqYEWtwyw0lC2kMrrWgWgCj6qVUfGoSlHTmyEb6q2GoODypMUWMZ1sVcFRFThBu8htpybm1dMij8hOeWSDqZVUtpLfoevAeBS/Yjtd/bJRuI3EceW/LAUDBQ39QQkat7LM0NG5xyQfQSsS2BV/pLiSf8OsI9ziGchP8j9VysN/EypJ2VsNjf7XLKzArk5L/vsS+MLQCZyrIQaoc88V+RZpawkkJk3yV0n0cMSzlY5KbAef2pmZkY5AkBa+oByH8Supd5EUcX6+ko8efYo/v7F53H77nUVW/T1QgoyEWp1dSsuvX4hfvObP8TE+KHY2uqNh4+fxs2bt2Pf8Ei89uqrcfDApL6fKkvyOKiIbWQcQc9QEb0zTyTloyQS4fcAJorQlXH0iBSlDOZVTFIE0aynkA+vtiyQybJlyLNnz1wFPDkZhw8d1HlIHIa/WfawWdd5pjMnHlv3sy3iF/eKvwDpAD+T3IaJx5ZzZv2pL3CuYfs9rBn7EO7TC8nNBCypn4TbdZAvEjGBNb8w55Zm6RPZLzJozUautcc1SiGL+6IIAZ+F/NHgAIRNExIMpG/FJv1dB/pTYW0pns89jzu3f4gnz55Iuvvo0SMGDretsqV4CP9thMptfL1hrdfpmWfx4MGDePToYczOzmrdzs2sSHa5CFl1jHSJ1FLPG+f7h2JsbCKOHzsaZ86cVv6HXBL++TfffqMxvnjhgvJbdfbw3A2RbDsEWv/7//pb3LpxV4QB/uvr79H1Ll16I44ePdT0JZffXv6R9roJrm5ZsxVPnj6JLz6/GkePHo533r6kVmOQBZgv5ZKDVknkhrcD6Xak0O9M3Yrp6UepOlkt58h9knnsi/UVij42YnkBtSiluM2n6hjzQ4cPxUcf/iYmD+wXgP7999/FrZt3YjOVw4rk0Zyu6XfIduf5Dvj7/gfvaqxu3rwuP5YqYNqwEEvwWSkobLeqdMwpOcRvv/kmrt+4pTn945/+FBfeeN25Bnqkb7U9mlmz2FDm+s6d24q5Ll58MyZp9dLbKxD973//Ik6dOh2vv/563LhxM/788b/H8lKpGpXqVvv8tWeLi/ZT3tKvr//yR+Cf945++c/+3+oJeqNf2bmqcOzrH42xCRIyMNbdbwCGMpIgGIJ5+hakIynZj9VnsbXpvlcv/+m6xd2lVX/3nzLHfVR8jAgsOX/hfBw9dkwgNEwYVXlJss3gCAnrxYXnMTc7LQ399fWFTAA4oOFap0+/JnAGx8uBtav4OMBLyg0j7eomDm3357hx/Xo8efbgRwDg7nP8mNv/U9FlyvjkCOw1huX0OBD39zpo6IQiu5jYvg6/dO8ps4+d8HOAVa/BkiqgMmUrGtB+W1IvckyqSkrgY/a/BbAHAJZ0MgedHSvkNZS8qOtKqsJ37USjQRZXrmYIuCvwf2EcOsOocUj56aRet2+vMareRokNE6gQ+ACyKalYCazqr5V9uZQUwoFbt4NI4l+JpWQcNhJfAsQdFFE5XoekknxiRmZyJRMATpAYvCog00mZBLEyidcAXGJHF7s92afpGDUJmV3rYM8xy2W6I2mSb9RqqoreWheZGCm2su5bVLBiSnfuJYH9koQu4Iv3klzk/ucX5h0EsW427QQLlFCyoyTWXS1c/JACeTWWKevKXjUT0wl0/vT6N2mkkoQFUjvZSv8gVwKVvWDf4+xrPADTsgeoEtopAUjQMTxkqWRuikAFwJRENcAYgC1MPH7GRsfFWKVHMPdIwIakDwAGcjE4XnyOCkcSx7CMnz59pusQlCAzRFIPpiXfwbOXVBb/pmeME7mWZlzC5i0uy55JNhoHcHvL8tOLi1I4QFbm4IGDrlxKKVEGiOCF6qZHjx8nIE2/nWExfZ/PMU/uu1pJQc15Ao5I4TAeKDMg08R7kIUCXKfykyCEgBtAsIK/mietB55lzBXWFaQJUFxzr6fxiTHdi2SfMtluogTnT3/0Dzqhz/6rfsHtnjIw6sS1GdrsXcBb1nglrZnjCl4rUcx3VBWJ+zK6moeVpUoagWhOthqw65NzjdQ3jjwJDCWKVTHvClNJyGcVZoE2TYKiAwxbgtZrTFLdKaVblSKs1dx4BrpJ7Ccw5vF3/yDWagXRus+sRi7iRdkcxkWSyvRSlGxxBluqEvcZwFhI6nVxqennU4lbJWpYH9yXEgsOln0tSFRIERkUJnnBelJVb4IY3rttFa97nGY/cWZW1SomgVgJIKWkEsisKpvWNu2qsiYQpvoACWok3jiLSrI4Jbyw7QRkqjgj8QD4QCCdcmTa7ykDBrufuXCvW0tRF0hRFRwVrGqsE+QVEKikhJM+Vb1ZAKFtFr2NLEMtsKbbL73sc55RVW3Lr7vX8HgmwSqrDLogOffoim3bVu3t7HdZFcD2fSz55/69AD22sUpYYCuzHyVj6bYZWamcPd0NwrcHdBGrqvpPwIeSR620P8kvzmJ+8OvkneTa4B4KoPDa83lRfczVWz6BWca3r9ZkAehJxqg9w/czz0iGkyBVdbKqii0xXDLMNbZK+Ij8saYzrORmC5h3n74eXQ/7J2KGCEkGjACRC+T0mLtXdyVYvJYsiwdASRJHn4ewkoAMKhSMC8nMalliwDZ/aOeQPew4Bxq2fJ7pjH1JJXNP2CqY/Pwdn0Z9YLPKmvtt+tJmVXL1BcNuuVcefW336Rrq450tJBgbJ3+XlGjjXOM+LX/sbDb7iDOX1+bmIDtln3TA4q3sAau95mVUFRxKmpEAHBpWIg/iVJEFGGtVK9CCYMV9xkuVhM+5whlCl5PZ5a3bppI0W89Kf8Dh4ZjYPy4fYXlxuekPxzXVb5rqlZI/pqf1COcUNgEJu6z8zPmv6kf5PFmhKvWWXJsAz/y4+tky3yaGbGjNKAnJmahq9ZEGbOR7dIak/LRbElj1oXxI26sQWM2PwML0RSWVKmJSb9PDHh/NiVLvgzpvyk5rbyYhh/3pinSTWfipqg+ek9+bXEVC3aRJqwi48oXxZr3jG3BeMH6er+ox5wrkahXDeqvkefXL7QIV2M2+Ae+rDVVPpZJIJmIZ26oerl6PVtzwdwMilIKMk9A+91i76tGXZ5ZB2x5VQBUZoMA8V2p4vXr/uhdg9aQWQVVVnP6dwPv0X2s9oMrEpKk6LVuzqD1BSj5zbfuh6XdztvDs6Q9AVpKNzPdjP1xV11aM1lyZBNeJQ5KsUGu4e5YpQlS7J3mBPnc0tu51W8DaC6BvBkJ1zTqrFXc2LV4S3s1+oW1s0oKTraHbmYl9IZpWDPIjFaQdALh7zeY7fxYAvONuGgPcYr9FdO+8r0DO9Pea6tBOD2ruweoejmUczmSMqPvaXV7dqQHN52Jv9Pa78t527sVEQDeR3cXOde40CGwb1zXrYfdj7x7LjK33Gp3uOdWtXN35Xt9rt6XW7muV3d4x752q7pcDvL7S3q9nG61mJn/0CV54sXtNZ1J2r8qO5HNnP9Ser3ha8y7lE0sgs2/xCfGzsE8NeK8KYdtWqVikckqplSg2TtKogYtUnUkCkYgrIri697yJolbHaVutmGBWsZ/WZhLvyn/CfhQpx/1Zi7jT7xY0nfi8gG7HQy3RRIAOJOSlJYEdVsCw4onOwQRyG/Jztg/z2NiPwD6LzCR7ZPvksU1FK5GilwQQYysBEC3D66rjivdMOvV7Z2YA5NYF/hKr47fVeHNtYleRpSBsz0KSng0ASwBtxzlDKjLhO/DHqEIWMJ6ksGq/o770alniFgP2t51fK6Jk0+sZkq98ROctuV/ujzXDGcu6of9xTw++UE9cu3Y1vvrmC1UEDgzgT7sCmLPg/fc+ildfOR9Pn83Fo0fTsba2FQcOHI7Tp05pTpGcZqmi5ARxHRWyEydPprRwnmk9PltYPwJCh4a07gDaRCwgJwGxsUgISRyyX11tCazaUm1xnJPbJ9/g+exs3Lh1S+v75MkTel/1uTYZlOsPWl65lKCKVJUkgiJCOV63PyFiRPof1aKBdUj+Al9AFd1Z8Y7PLSWtrGoWwZl9l6opEPQPHjyo9cC18Es31lEHqdYTVhexr2If3y2VqBYdNNlxgFYZrvLuiT6BtdUqg+pfvpv1B5jL/ZOXJrfCGmW9IWEO8Fm5YO6Xa46PUTxg9TXu6/6D+3H37t148PB+PHsEUO0Dt0iSrvvp2K48f+q8qPyylP16emLy6HicOXUyXnnlVRVVsW+ufvuNcmBvXb4sQkcVZzFH09PT8eDhA+33W7fuxPPpxRik+nd9K44eOxAf/fajOHXqBFnhhqTn48uqTHyOced+rLqzL+7duxcf/+WzeOety/Hb334k4F9tBpWDxeemaGJb6p0PH90T+LuwYHVQx2jun8z3UAG8td4bC3NbMTeDb/1ythNreGxsX0xOTsTZc2eVc/v0s89iaQHg1P7viwdF8msF/vfHB++/HW+9fUlVylP37sbqynJM7J+MY8ePa10QIctHy3wp92olwE3N45UrX8fUvYfx+z98KJVWKxhgGywT79hhPe7dm4rvvrsWt27dlx346KP34vLlt2Q3Z2Zn42+ffKr46PU3LsZXV76OL7+8usOfUy41l0XXI5Po568//y1G4NeJ/m8xzchajG6buY1zNJTSDD0xRG+ubfdBHRgYckUMh8sGibTV2CJJt7URG+szsb3l/l/tTzGG0wnvvpQBpX+1c5mp/2rfUIyPHYg3L70RJ0+ecmWWHFUne3GIuAc791tiYD15+DAePnwQS0uzKeXcBoQDAyStDohpjaMGKANIwjXobYFzZcm+FYNFOvi3YmFhVr2EX6QH794aP7FVmpcT5H7h33WM1wt7B8Ft394WrHWA4ORrG4zmuEpWqQDjAoA7QHCBwCKiZpI1AwMHgHasK0jBiaKnKz2K9W3pJfT1kkg3IIeTa6fZQFBTnSMWnYMPM139ed91N3nsaHQHsJ1Jgso6MA4kvS3nZkfUFXGttFh3aaknmHpYDmVvFidXvH6QAinJswI5XRHFusCJIckLGKwKw6zarcoekSY698s1K3Hu/eIESvXfaAHgtl+QnYeUoO1UMvIdBWY2cXbOi+ZnDyLAji24c0HsmRjg/QJkG6DF1Xf8COzJJFOTuOlWAxT4rASX5XhK4neLDuL9fYE7troOy3I7egBPkH3XPBlE4GejAYGzT08CQGY1OwitQKxkj7pyVZ53O/mOtR1MKhGvJKnXK0AdCUDuE8cfh1wJvO0eJa+pMMLW7J8YlzPOxFl6iEoZqkQHlLSVVNOmAVdW4OTEpJLi3KfsiapfDJAYwN2n6xK8YbsAcgtgoeJEErECz0iEA+oieY98pJnVPPvMzKz2FGNG4EeCgO/EGQXQAWSHIMNz4IDDoOW9rN2JifE4fOSwGJT0VBfxhWsNDMTBAwZzBwaH3IMxQoD1xPiYntu2EYfabGlJ1qqf8LjGRBVg2wCAlscWQLz/gCVbCaTW13VvfJ8CvVGPY/WnK8kkVdIq2PFcM/aVqKTCvE3sZxV/JjSKYUySugI8sXZZVwR2xYylembIyXCep/rbeq2YYc8aUpI6JcO0NwjmJX/szzE/3KuY7vRwTga3pUVhdLfSnd7r3k+8ZhAh+47mdfmde5hSAb2u4EyyTSmHKiBl3z5VQmuMU35MSWTJj6672npoWMQCqppUNSgmdiXUDbIC+CwvrUiCqRKOtUeKvax9T0JRoKUrA2o+SoGjpF7pn7myxH5wVZZsX6MG0KOKcmwb668BwLL1gVnvlrKvZLZOrSSiOTnras4CrKtatog2vL+AxpISqypyAa8JnleAW4nWqjBuwL+UwFRPW+ahKviy0tZzwVlgENVy2CSHXP1aifjmPFESq4hNDmQt5Y2kVMqjZ4+1SrjVcyrJlVLSJcNZFaYCxrNCqHoL64xAhryRB/T5WUk3j6GrD2pNFMCiqsJMPrkflNdmAeQ8j6XyhmRPWW8iDETE8vKqfUCVtabCRiYpDY4asO1Wz1alSfXdZR0VEauqTuu73fu2lVT1HnJlssCm7KHm/oEJGDZ9PVMuMQlX1cfd68s+lvem11edd95TrkD02nJ/RnPnLMVawI79HycctWdTqll+S1Xo55laZz77G/tBVSQ2HBuifnNU0AzYfpLkEWC/saEEaQGZSqylnCLJIcsFGkxS4krJygQDE2jx/bUVjK7Cyf7bmWhVEg3fT+o/tlcFiDPWVXladoIEj5Kga2s6LzmnkLjDXiiBWwlg+RSWBsSH4rk5f5VIxt5m5dHyylLTp68B11XdiE1z5W/NxezMjKp3AZb5XiVHMuFIMo2xk/QxLRDoP0yyWACq7aqAUF130D3Xl5e15rFz2ES+U1UbYdm6Sn5bhtDS5FVVzHv4Psa+XpcdSKBXPm5nX3Bf/HBOKGGFbyG7z9nqxI33pwEZqgG4flV2OZFpSWHWLP/mbOquX5F79DmTCyrpznhxVksaO9sKMAEm1/mcMEhptQAlxdPO1BpyPzWDVLUXat+IDJBV/U70Zp/2Ti/mIvEVsKxrSNHJCS8SphUPMDfql53nsYF0VFrcCoj5KuKUq64do6llhIgXblegWFE+PAQLK93wvbXOuCZkOO7DVVmQq5APdEzhtWpQovxh338Lvgo8UZWX1WvKrtT71ec4CU5le+RrZMK/fA/mvMazgFKfUzXXqUxUFbYZ7Um9YdtqA9hX+b2lWJCAgs7lVAQx8cVxfI2F2wp07aLb3jS9HnMPVkxo3yFtfoHSVbWYMWF3nv25Ih23tle+Eedkko0yOtZYvxBzvwQX1lt/AgCuWDIvnB/pxOz/FAAzA6CMAAAgAElEQVS8E9JkHl4AOQvQNc/UYF7uM4O97VkmomS3z3KjwrRL7Smft00htD1gfeDqDTWdedYlClqSyHmeNUBxox/djpAvU22muiPXTs/LQd0X37/XHPhduRc6668+XZ+pfdO9avd6PwUA73H3zRgl3vHi3O39oXY8O4Dv3gCw13ABKc36L7lqxTieJ5PAAILwt6xYwL7wGW/bh10uiXzFpNkKpvIYlZMz2bkUWWyv+Tf/cWYQS7DfIR5zFvF5xZyKM92SB5+g2stYLt6+Pfax4gT1Cs/3GVBxjIOdL59ObXuSOFbnFvfj53D1pFpC0IJmoFV24kzkDJKykkhyyBCjPOSqVxO7HR9bCcf2uM5Q7rVAN2Ie2RgRIQ2i4hMQv3IdqVpkr3TOoDmUr1CG2nG+Oj4sH1oVekXiXUU2eiFm5+b0nap8HR7OuGWtkSZ3v2JiMPoVLytemxTIPCACOLE394WvzfOLdE0F5rALFpgCyG9UPfPdANosHnyY5WWKXtZjfHxfrK4uxd/+9nHcmbodY/sA3lH7WFN174cf/D42t3rj+o3bQU707GsX4+jR4wlGkjvwWUh8TpXo7OxcHDlyRMTBImJL8pu1IoKl5b+bNGIqeFRvZUnSSn3GO6RyCWqTIsW9kQSwnBsUiYHWU4zn7KwqXGmnxVqv/e7+yq3/xnmnFgpJjqj1LzJptoFSLkW+oCt8HWutJkHcRDX8BrfNSKUmtVLaUMyOH47CGvdRBAj3hu6L/vR3WEd9Uj4blt8meeck3uEfKF+ACtzYWAJ6lUPFJ8SHMcHSRNOw+k1vj/IzzL99QZ/JK6vEBSZaO+FlW2P/JuLps2dx/969uHf/ftwnJz63osIL+QED9vVwT3v7fTBtbWRLpZecsXxGJOhV9oGvMXlwNC6cv6hezaz/J48fx6uvvKZ/c0OqtF9eFmBJlfDo6Eg8fTof6yvk0iC4bMelS6/Hhx99FGNjI7J/VhVr2xwhX0zuCBUA4g7mBx/ni7//PT7/9Ov4459+Hx/+5iPn7EUQZzhQAPDfZ2efxK0frsXjJ/diC4C5J/tG62x1Upn1ubSwHdNPNmJ9JVT9+3N+Tp46FgcO7I+bt36QDDSVxCIyKQ9Sef5OgUpfX5w/+0q89/47ysU9fvxQczaxfyKePHmsntInjp+Io4ePaE7kUybxUiTXgSE9+7Xr1+OTv30Sx0+c0Ngd0vurjzgkjuW4fft2fP31N3Hv3jPtW+bsyOEJyVe/+tqr2meff/6Z9hQ9k7/4/ErcujXVxLk+9jN53Kb56+z7FRf8OQvkv8B7fp3o/wKT+HMeYaB/uCGIGtCioUZ/9CDr29BA+mLf+LgcDxhIGyscQu5jiPyAQbxy6Sso67BRM6FbDFdjwF2Eqv5uh2Fk5GC8//57cezYMfehkBSfJXvXOZiVkDGDZ252RtIYc88fqxdGgZ4OUMrRdsDLa0PDkwJmOHgl67ZNoO0AnmDdvYAx5nY8dwajnW2RQUsFrvWKnmSP3dNNAHSrcneSR3d+sAkslXixlKkawijPmEkmwWxt/+ACBltKsFnbDjgqYMzr8DtVn7Q/qmSDKUk1Gz0x5DBZ6m+7wzZyUNMXA/R+yx4+6omh6gaSLtm7sNfAnhz5rBRy4AITraqBzd6vxL97ezjppsCj332KC2SCZch6wFnFaRIDP5O6DnhauWAn7nAchxVsFDhn8ACJcztRvM/ynR4n7pkD1bJ+BonF4s9EfLc6txvsqVogWa8VoBkgaXs9FxvcB62TuK1UZ9v3qX7XDYZ3JJJyde4ZYP9sANiVdhUs7v6upioqk94OBltZOFfQugepJYdcJUZianmNfoFZxbgZ0a+e0JbDrP4SvM+ypoNO2GWfom7gz5w2z5jgV70uqW8RVVzdIGCHareU+qFCAocU2wXb2IlBAGBXeA0PDqlalt63OFt8nipe7rsqXfkMrFheO336lBig7AdALvrZLcwvan2w/klS8z7kbQieCNKoFqWikn3B2HAfMEhloba2YxBW8759Mbl/v9apK/HWY2Z6RvYW0Jh7g2kJ8EswUyQEGKN37twRwHf48OEEE0Q+tWzy4JDsA/fKuCARDcAtxuj4WAwP79NeIsCeX1jUOhQbsaSnU0oT6XTLD7q/j6pMUqYZ8Nb7ruQZvVcX6Y+cALGrnKhwy8RzVUmmFLAkYHPv8lmvgx5V91VfK1fDuPqs+qTUnuV3BQhWMtSAIDLGAzGyjx5NbiVQwFtVonlNu9pJzOqsTiryiHrwZoUW48m9dZMrngsnP7g2QRFrQAAxQG32NVbyHomx0X1KWFdFLoAaASbnGkzs6ifNGmetIFNdZAyuUVKj2lu51kkgFIBe0rENsJCSzpKVzV7gToD4rMOe1vPwnQYtDR7tKCjJBDpkA/Yq1yep5BYNlspSLyz+rR5VJnBIhllSc9lLKXupup+Tk0fYRKqFkVBzxS0Jm/ZcqkqyhviSnyvgwr2DfC1+lOyuvojZg68qDGqtkJuQLcskeSW5HenmObBhMhBgAfckJQCIF3quFuips4lxJWlA9XkRYgSSb29bejiBJkumGlCpqpyyq7WXqiobIodAkJLeXaXvoxO0BrUsT4fvYiCuZTtzLSWgBn2e9yTIVBWp2o8po+yknkG3qsJVVXP2ha71zGsGy1o1hqbiTOdfAkYd5QjZ8Ox7p/3W29NUc1q+1aS+6r/F313Bl8+S+5bxdS9rk2YYwzXJBtpfaPdlSnsn2MLv2/6lnnNVg2TlXIFpBjdsy7rKFwKCkpTke6q+bga73YOpVewwAc6EFssa0jfOkrEG6ww28h5stcFAV/f5viyFC8uea9GPijGWHDj+b5Lz8GFW6M27uqKzQy0CsmqBNYJdhUUvecSs6qk1D/FHvXwltYbyAjKIBp2YwyLV1Dot4ka3j6zAHrV/WNX1ARwrYaszJJnp9FlzS4YRkX2wUUuLnI3uScx3VDJWZ/22+zGrVy92cXlJ81GEHCX/+vplS1057vOfc0zgeY4P9yTFCCrFe518lDeW1U7qz7nlChAnheyDC5QMP0/9lGoC8++z3FXtOmOQVM9e7eoRm0Q09jvED6nJLK+kdKLlslkbjAXkU9nxAZMZJSm9tuH+6KoE5ow2CUHzyPNmH1vmnDHQ/DFGAAn0lBWJp6qfXX3Juqqe866M2WqqwMu/MrhuwpLmpKrHihiYFYtuB+A5Hxt3FVfZGoEQ6qMNYddAdvfHz+6YzuPnc1r9yrN1hM9kkwjqrGFfqopYiXGquwE9qZZ2OwyBllnlxef5HDEe81/vZx86ZuhV6wtJiys+MajBPKqinkSm4pCU7q/9X3tI1e1O1AswSHKMz1Tbl2pLYSDZRBzuvey1JdFd9eZWOLaLIiLp2QBkrI6g9ZUSqF7LfmZRaLP9RfnmqsbrymFXP8/08wv8l1JJp0KVB7IsdCrsZChbvrbjdv/PtrZiAYfzZX8dZu4EflkPyjHvkIrOuLUDXnqdtAumJfbufsX/ztN75wLL73nhlw1G+p8BgF+EPl/InXcAcp8Uvs9ujCXfX/vTVcDdCiKDs1k97qRJ86TlLCTW24LLjUx3jks5FZ1BqDmpdeLA13fX/LykYrqm5UWgW6thr6HuXvKF1wtkFvkhX919ywVSd2NBh6Ht9/0UALz3650K4FQAf9kT1Di3z99Zn0odtJKZLxuE9v5L5aYdcvsGlv8sG1bEGz9nqaa1BDjsANWQbLoiLdlvT78gQVDnyVpCvQg/aofjPpV8H7ZRSjS9fSJrKXeTqlom+DkfYX+cymLiQNtI7IfJKybzm2Rlv9u2zfdje2ZJZPmsWYULeEMiQD5nj3uxVozJGVjrlfiV8xNgrFojVTGBVRXc0qRkgIuwLgnmBFMk8wxRTAow+AEmoCs3NGyio+LONd8j9phzCjBGhKTcJgIwIV32mZyLLceHmZmelr2vmP/x48eNooN9Vlf8Mlb7hoelhFF+mgiWtJbIc4TnEKEsyUKMv/rGokiyZrKxyWhcz0okgMBUPt65czOuXPk01jZWY/+ESdrDw6Nx7NjpWF7lTB+I06fPxvFjp9S6zYQok9w4i6Qo0NsTt2/f1T2cP3/ehLhUTmGw7YM6b1NnRdd+MS7yWZrN4xZP8oWTWCy7ngQwYl/AccaD55Jk8+K8iOxUY3M+yt/Dl8o2WzsI31uhtbuw5MryGkumrNbg+OiYiXDEz1LO8n5inTLuxNnE5uXD13eKFJ7Vv4y91kT2++Va5JWEcW8TR/vzyn2qJZPtKp/hO6ketgoPeVWDfIwj8b98QclQ95k0v7YqpUryRCYgJtFe5EGD0aXIApFybm427t+7Hzdu3oyHjx7H2qL3fv3IT+/vERgsf77ioqyG9RmQ50w3zd3nc1xEivyh5RWKbBcuvib1OykKLS/FxQsX4+BBJMadY/nuu+/jq2+uyL+debpof3qUtlcD8dFHv1fVMFsf++ccfNnF7bh//76+lyIwxwKDcXfqXnz26WcqtPjggw/j8qXLLt5aW5PsM5Xw0UOctR1Pnj6IWz98F9Mzj5NEYzXT1VX8LQiDxF098ezJRizMEOP+6BG2cxwV59nv58eFPpnf1XlQfq2V4c6+direeuutOHb8iIBoJLlHx0bi2NGjUu17/OSx1jwAML9j362trNm/23YlO34+vYD/5//8t1hcXo/ffPh2XLp8yQSNzL1MTd1TP98HD566I1QS87iHd95+M373u98KdL7y5T/UU/rQocPx5ZVv4sH9J830Sxks14HtS0fNYk9k4+eN26/v+mWNwK8A8C9rvv7pu+3tGdjh+9Y/ur+kKvfkmdeUvJi6cys21un5YGvthbLzoPFLVQUs11ZgrJzRBJL2Aq2qopJPnjx1Lk6fPqPrrK3ByHIilsQqCT/JmVGNsjQfc88ftuBvBp5KQtjNlVMj50uN30mOUM1GT0FF3NHTS+N7qhlGgpAaSbn5+dn2OdFA3PGkrcxSW4u59xQ0OJyiYssiF5Dr4DurYpshzO8qZnNKJQsAVt/b6ttW48lzNiHUC+izKmZVdZBzIka6k11iyuXfJdGbYKgZlZbtMUhBH8uqji6QFOkpg0JKmnFIK8mM8++KWQBXHDrJKaqPmQF1HzIOgOXAp3yek8StvLQOV1j96Vi5KtWSivy9nGSmhs9WEteJGwdPlWDhvThrkpGBuZhyk+UMVQLLTDQnbnHcYGiub5RsswMix+cGTlsguE2IOGnWWXeFdjYJkK7UdlUVZFVyyjIVMOx8SzH9UrK5yAc57nsG4N0N3GF/v7BKM8ir4LMSoEpWNCzOkrreTVCI6JNwiVl/9PUAhOjjc7EZG+prAxA2HD19/bEK27CPaiWSmZbyJQEafZY6quqnSjxyT6wZMz2R183ec1lho3mAwb7dIyYggD2fsXSOk1v0G2F8bA+cPGDfK+CIiJFBEqhjqvxlzJ89exqPHz/V+qdnsEAP9sH6upx35OQJFrhHenM8fPDYlZiD9BUcNyu5v1/s2WKmErS068vrkvvDqUNGSVU4mXB0stO9+JhekQfUl47qZd83CXiqfZVw3zeiYIbn1vdTTSY5W0vm8DrjSmCPHSCxzXhyT06kOvDheUp6uYCmNik7KKIHv68fAnKqig1sId/sykjunetb4mhVZwYVrJY9cuUgAbd6Evf0CMwkoOmSHbqSt6rITNst8HmYPoYOUkU+yLVdaTYlr0mqUHGbwf6AgFiD0qpk7HegpjMlx6OSAryHAM+Jx7bix+azpPpsI3RvAhKcfODHFU1OjFeil2d8PjsnJx8A5ODBSa01AR+SmnalIT+ABCSt+T12SvsjkG11otpy/JksSjtgG+wgpBKETvw4qWy5Lq9LvgsAVwnGqvqLbQVwfA/3DFlHzFOAxR2ShF2ZNSdvDa7va3pkVUAkGy+2rYFOfmTfO7L3Iu7U8/O8VEz1IWO06h6NyMzqdz6/bVctQ1oEHtv8lMFMElGzlhJ8qwplm9IKgCE/+d/YFQFA+aOeY5JmNQAgO0T1/pLnRVKg1YcdoIfqq81NjTPriDXOdRWgS+YvEwQd2WNJWyVAapAwex9nYK5KjAQ03DfY46MEDIQCqseVNAFUdIKGoLbGpkAHsdPVr9n9uOqaIjSlxDnV8QbJ3L5AVQg6l7PyNX2tGjsTMdw3u/ZV2W6BjIBsCcZ1++g6oG3XQu0pJSJTtrTmoECZek/96aSgweGm/zP+AAF9tgop6Wb1tk8gX/a/UZXw91W1CjZXfYkTqPe+T/8opbzl6+q893z7jLI8XPm1erY8dxnvkX1O8rEepNyQEvsmJ7h3MddaWVlLm76odcX5AusdO4TNcCWgKy01DkWaycogJYKzwkXJInqYDZukw9xzTUkOp2yzlqPIOpY5rHlFzpq/87n6PUko3leAJfuR91g+2raFPaJqyi2rJAh4W12V/dJ6Q7EF/ywrGiuhzHv4ESFqdNQAeKqhuBLGvnBVEPFdvJcFAKGqevapl15KKdPznrOnbI/uYwh5RoBcy7mr/xtgbD9qFvRetnRha98t5ytZ/gT8FG80MsfeOzrzkCFWpZLbBVSrEMaQuaizQL5r9mjjORkj1gDPRMKPc8g+jvvs8jq9natClWR7xTTyT5MIpH5vw5akrr2Hn8v3ES+ZeGP/24Qmn311xiNlyY/kkaWU4/kkzip/uqoCsL1uG+D1U6SuLpBYuSP1Ws/17UQ37WSSEIStS9Cy1ic2n7OkzkzmQ2171gycW07ebUB4Bu7TSf+MxfKcMgEm106ecUVolcR659kh1igmlNJNRrIdgNLPZ/9TifJUQClwm3WpCrph1Dm8ZrR/tJZISvuzVjgw4UMtKPL8UN/dbEGhBKIqme1HMWbd79Y5WuoO3QrebDVholu/22+kiojVllJhKFs8FAHOe8v2pMBbv9dkVMUD+RrvKxBrN7BrH8LPXaot5YfUuinJyS5Bps7i6t++B15pW9chSOUxuoNQsBcAvFduoc6VHWBi8/DN0f+Tf/kpsLOeq86BBgBOgoRzDo4fZXc79rf58sxhlLJW89yereb5mxDPIVAHJM6//2QWzwTwhoGWN9BUBzdftyNFlLew63cvG7ldgG0zDwlyq4K0SNVJOPRZ2z5DM2e7r/WSa3dvpc627u/q+fbKdb34GElcaF6o2D3BX6dVXvpTQHdttIrnm+/Oc7Hk4ZXLSLKbris5TudFiHF9ZlIkYVUgj5KJZLZjXlfV9sNnWpHaklCX+QTWF9fmCcvPLsyoYoMiI2CL6kyuc0DKRsQwOiNdgVhKQbXX654cp/l1+dz4P/hwOjdT9rTyQJBlEqTFdhPa+OyzD1bnmeMb9pNzCbyGvS3/1Mp+JvQWyYjCD/wptaqR+oCre8v3HSgVj2zrw/WQ0y0frEA99eFVWwjH6CaVW+YXv7PiHsc3nFnup+o8lQlBpbzD5yo/4Bg8wUnuU3kCk2orDuG9+DMm/SIDy32QQdgUEHjt+rfx/bWvVQnJd80vLMXk5KE4eeLVOH3mbOzff1it2+wSbwfPzDiqvRC9l8fGY3pmVv1WqepEorbImPiensMtE5NFVne8KIIB/kv6EEWGYt6qulZKY9kP3Z9px4q1XNXbVEbOLczFoYOH5POR8+CHv5fvIv9K/ZBNrsQ0ojjHD35bqSjh90i9a3jIbUiopFY/4H63g1hd0/iSN3JVs6ur+XyB9bxWa8EFKo4b942MNKQK++fVMmg1ttTj2C1SpmemG98eor++exP/kn3r877WttS8UJJD8nsUFRtyCuS2WuUOkQ97IhaW5mNq6k7cvHkjHj56EPPTgKnEJj7LA8Kv8peOV0wsylxYx4R3bdjuM3LneZqAcJKFX3ntVJw8eVz+9MFDh+KN199o1jn75ocffoh/fPllPLw/HYMDKKpZSvkPv/+XuHjxoooTNlVE5tyMSW3bMTU1pXVCtWtfL7mVnvj+++tx4/oNrb9XXnktLl++rDFa31iNwcG+2O7BR8JGLsSDh3fi/oPbsbg0LwcH8Jf//OgQC7djZnojFmfx8Vww8XN/Kk6o92tYO0Tj+juvnzl9Mt57/12Bv4z/4uJczD6fjf0TY5Lx5nlRApyauhsLc3Nx+tQrkj+X4pgIhm59Bln35s2b8fkXf3fuvq8vjhw5HJcuXXK7t/WNuPLVV/GXjz+JtXVjI90TenJiNP7lj/8Sb7zxety9ezvu3PlBObgbN2/HvXuP6njK3LyrxBv/sB70x3o1/NzB+/V9v4gR+EnX8RfxFL/e5E+OAABwJbBehHNtBAAODh0+KUdx+tlDsa7L8fQXFNibfy/PNeVZnWw2UFmB5w5mZlqrOngki9oHa/uADj3AIVdkcJBRTdNWaoqvsu0Egb49jXEFpHbwSKIb+ASIGhwesjQr1YgCZG1kqYSJbTt8c89nYnvbTQGoRm1/0iuvEzOt7F4bZkeIVLK9+rPtH2tp5L20JzpAb+Ckc58AHq54lOvW7aOrL/NdeBzr73sDwFVxW0nNSkDUVboBWCWLcTS3xXoy0CDGvaR4LFvK7wZSehNHt2RXJO+SSRQlEzLXrsQB86YeD62MhpK/vB9Js5T4MWA2KKdLblay0hg7z3lbjdQ9/FQ1IVlvV/yQWMURdP9Hj3s5rw5Q6DHdSspSgW7JozbRoe/ryNt4bbRMKQcWZkdqHWbFUDGydkfwjGMxKc2eM6u4gjmu0QblO0HgPTf47ti8E0znrbZcrgRkqqKy9mAFzuWY7v4e/Z7AsXdASYT1rY0YHOmP4YG+2FxeiDMHD8XpI4fj7s1bcefu3egZHY0VgFQcmr7B6IsBVd+OT4zH5vZGzM7RSyeBsAbgoorDFU9OyrcgjZww9uaGx52EIYEBvwcsZQ6QEyIwK4JABYaNRCDSxEPDkuah8oT1SsA0NzeveVN1Y39/zM/Nx+OnT+TkwribnNyvP7nfe1MPxOA8euSI5OWZP763qlABkS9cPC/wmOcoaUqxeleQXlqWA0g/Pt7D7wFyqcJ1xcumksI4awCusPwIongPUvYEhzXdleisJK8YpmKrGkAi0Xz79h2N4/Hjx/QM+0bG9BoAAWxEJZxHhgVoM3YCi8e4n0knJTcNUPAdBCp8huvwO4JoQLKZ2WnNwfjEhAJwgRoJEjsB1srJVqDMdRUwZiVv2ROAHVVWJTECh19JUhIenQoW9+HEjriylT2spKgII5Z+8n+WkKxkgoG8qlxOeeRMytQeL7IH91R9gyQxhYztwJB7N2WymXHk+gSU/KjHbIIJVVks8DkrqPg7FWKSoey1rDMAH9fnd1yHoBhyQ/Wz5bUiOQAUKsm/tu6+putUEbvy3pK9BmJVDY79THCuIgTJRyLpmpKoOgfFirdkVrFbnSjv9gB0D2Dmm+STeiKhFoHMqOaCylNXBBSZSABmyqcW6KfqgJz3Cpyqitcs6j6NryrC8zkMPLZSlCb8pHS9yAFObBVQJ7Z8EgX0dzHDbVcUZKnysj0zlQDPJHv14yowRGtgeUXAHGcSIB8/zE1VARYOz3OQoOD3EBcKyGU8qv+kE0iuslVKPkFES3k6EV9nepGtOM8AuiwTZbKH7XERhVr5Xz5rolJK2SaQriRhPj/Jv+qb3EaOgFwm0VUlZwsItZKeOvkSVDe47OoIJfeSiCEZ76xgHh62BKBZ7QW+vCj5zJiUzS95/wJqGjlpb2NXUKkvtc/vLshRa68SH/WaxqXTe63Ot0p2CODKvqkFcMhPyMp9XresuBngJXNblXuVsMSGMzO691Q/gIwhlvfquoBM7L+TPCSz1qTiIFIF55iAm0oquf2AfIOs1Ktzm3Eg0YivxXNB7nFm2pXjNU9lH3lOrm3Q23459pzXsWv2wdaTPOB+swUaGwS2zyNpYlQPFl19YWIePbiz3x4+Au0PVldEpjPobsUJLtL2zqPKxmteBCfAaPVINyjKeS4ZbHrYUjGVBJsCRdkD7DHsIoBhJQw561UtnmQQ+VopQc/vkEkcHkFWcFOVDD6bLMWuSpcE+xlbxqj66vrZrUokoDj3qvZUAuP86ftz/21JRCfpxD4iz+L+jfLxEiSquWIt+LMGBSUHmsoNlg/nLHT/WhJGdY0ugFe2T/6IKsRQR6leiPSedQ8zKTf0G9ynEtwKBtnz9/9n781+NLuuLL8Tc0bkPDMnTiLFSQNFSiQ1sKaHtg3DMGDDfjTgP8lwF9DdbwZswP4D/GDALlWpVHJVaSIlDuKQJJPMZM4ZQ2bGPBi/tfa6936RkRSr0QZabEZBlcyM77vDueees/daa6+t98AVrCJ/d7DJZi9BUEaVLeStBRgR60X8IrGmnJXitOPQM/ulCEdVxJgsTxyQfE7Cwm4vM9ieXELCjTVbQMsVYIrnuNkJ2RgbuZVAutZzTzxrIL6s5QXmut1DZ8E/tFKtNXR3/JnKNVypbAPtqmHtx+Qc7KVVEZe1LMSIYpQIScglJL7x3pVrDAmbvnpZEx2HuWpZFexVIaU9VSIkPzev8e4bbatzW2FKpFvrpPebIRFsomXYt9PzSruQLaZLgJLrcAxXe1dFo7mH5BO78wjtdQWkZ26M5hjJX5PP7pnpVCo17AE8UrHSfSnX/8BRBqKdh5xh8M9fgv4dVP96hey/M9zbM5c8V9zzPsRw//wHlcFFduYYXazQkabeC0fI29rMQ+qFPA4J6RjY718EiF3VbTF2I+D/lyBcHxzfh4xqJ9y0QK62cl9HEpoCVRzZDJLaf8l17PHZ4RgxNiHp977SIDt1/p5/76p/vwgsDQE8fM88LxLrBccpkQUxTO21XTsKMA65o1gEpFidfb76fTtOLzFeCQSYQ64s79tdeX9xNW7EO6y7imUkUDIRZTFiWR+XyJY5krYqIvT4XLVB0d+LkIoTS/Yw/lQsUMRaYimv+50/uvcd+vZG6FqxpOKJSecdEIuIufhsLxZ3nBgiVgKgcmBZXJIAACAASURBVE3wWkzhggVBiVvIazsRAALPCbcRIU5hDwEHVHwkkca2yDvGXOvd5obymsRLjCNELOs3+1eEVuRPfEZuQDgHzdECCcG1ewM7TnAF99LikmLA7O06TvWO5T7VikjtDxyjMJZUxnLeiJQOH4CMRai62hYW77T33qdf6CdtcWmlze2fbt/9zvfbmTPn2vQMQrvptraOqJA9n1jN4mH2ffAxqji5lo8vXdK4PPPMM52wm3sPPsbzY6zlSFX5T0huMBNwEMaMPdXuK5OdQH44DziHRMrT0zrW/Xv3dC3ElDzYQ2ALhfuRw3puuYDEvZC3yjnHOS+uYXnf5CIjxw+/Ozx7u+FEyLsj2+8NzRFXQ/OuxeZcsZyI2P2Kf/g+z0eCeq7t4EHH6SUU5L1WKw4JfG2LzvnuzM9rfhNjgYVA4IeQTdGFcAHuqXoGcz6wFbu/sH+DY2wLH+C9haD/4OL77aOPPmhLC8vqBb+1vq357viqj7OEu0aFkbWnxrG29l3LX+9MlT0g63COHce384+eaadPntL3z1+40J584smay5vt0qVP2t/+3c/a3bv327GjB9vtW4vtxIkj7cc/+rGKKdz2xKII52puZ3PjxnXFxieOn2gzM7OKM3//+7fa5c8ulwh8sj373HPt0fNnZftMaL22sdyWV++2xcWb7eatK+3e/UUJK9fXiZHACCmqoIXXartxfaWtLDluGWFKvyAI6PPRgSNhfd5C714oxzEfeeRk+973Xmznzp0VQc293rlzS/zC8RNHVZHOGsNcQ4j5+eXLWueefPzJal9j7M8Vy9Pt4sWL7cOLF9sTTz6ptoQfXPygnTtztj377POq7P71b37T3nr7D0Vyj94IwpUnn3i8/fBHr0k0+e677yimv37jdrv06RV92LHaaPxkrNvHkib865//JEbg6wf9n8RjJnSbTPq3644HUXj1GhuXLXTfF6nfVAqk9CoihU2Ug6r+1WxyohlbG5+s72EgJWxRyUlYqDyGvHUCGivgUpOXdd/2Foo+VHPui6aAE3sX1I1b2KUBts0qeCZ4FCAtu7apImIB8VDUu/IUG2nA3ZX7CzqmiabaUL1M1lUWEZn72JN0cwKYH4cWQ8VtLbgPzLUif73sFnhS4Luqqfv+AkneRw8RgNYJXnqphbRlbDp1cSq1R1JVRwYmRlx5mV56SvYHzRIItmb2WfEucLKU9HxOpNzUVF/1LYWn1Z62U/ZoTqj/tBWE/EgFSGXgqm34XPFie5goSqOSn5qChI4FtCt1A0gz8pxLBEMBe1j9CIQUOdPbcA6BmSQXSiACKA8U7nqKdU2cqz+nn0IP9vS2X/WbLtXdrbjL+dMnigE1iBMwv0/uDfZ32fGDK9XuuVjvZXfOLtu2jXosoDVudbRsADpXAeUBc4bzeUo9oCfaxthWm9g30faN77T12zfbT174TvvPfvx6u/rxpfaP//SP7drKvfb55lpDezk+M9dmxve1GYQXWO/uWNQhNXj1ZQwIkmdZq0UtG/0NEhAjjkCJ6UDfgCNEHOD6BmtAWdIxxgTUEK3MzUmpVWf0P34H6YrtM0A4IDJzmeTs9u3bSjQgeLFZRrl3+JBVnDdv3hZBrOB9c6stLMy3hflFWVZyc2fPPNJOnsL6ZUx9fFhb+G8nO2vt2o2bbWV1TUEiVcPuC9dXtBP4Ybnjir4tnf/8+fPurUpP9vX1Nr+42K5dvabEBCI2vWj5PQnVzZs3261bt3Ue9W08gPXzTDt+4kQ7cfykyQiJJOjj7T6VWF924F3dG6MOEc18oa+NelNVZXCqTrhvrvPoEcjp6c72S+TQsFdm9ZnmOaiCEbt5VVK62kZTNmAoCZBEEVavAjxofap3siNEqHTUum5xB9VDIvhKHU/yRWIti2UB5tbTqPJphgTb9vEmstyLUqKQcpPg3WRe8dzUq5A9pSrH4hqg6sMCX2wPaWBafcUhh6vPLp+xjRUV8u5PzLUZpMdOzfcS9wPGVD2o16wy3z9nC3HI3vQ05nq0trKXVW/UIQCkSuPq1dsDs36zvOZ5zVafpQJG01/Qa5r3lVQA8BGTe16brL7nPdg0YKIKYRP12d9FIkgE5Grj3vrbivhRoY2JsyQlIoQLfOG6LBTz/tYDbL31ZNYQ5lNsZlMRanBdpWydAMl7iy3r3VvR1eSqIKjsR9X6RVoDNnR9bKvyUmQqVuMidW39a7KIRM6kKNfD+dPKQMB+JeWyi65+arE0zfqrXq+yfrUwLbEIxzYo5hgolfEirIrEz/oRIYTngQHmgMrBByC1uQ9sqHgmAeoksmK80yO3KlVCeMsasEQ4sk4rW2cDjz2hmzU9vXMFOA6ITR0/PXwhOtYZs74i1KI+5hWCOMdTqmQpCzmvxa6y8PyzcwjvFe+P+6/687HEVY/fgc1rXCMi3mKxMMHiCgG/B8SABlxSbeD9y6S5p5dJTN6pAJcROKRK2vazdtwQ+ag+6b5uvgPB5gr9vlIzlddYp6masiyBIZ5iBc0UCYHmdxEADoDFojSNC4ItyOfV6jtbhGPEGgGK7eBiEQbPUtW4Bw/aIQYyt6pv0lsQuzu1MoAcJaajKnh9XSCu7Q8NOqYCR+QZY1f9zzlvbLR13dXbXFbHZfEcwcHcAYsweNYAmF4X72s9k4hG1RZl8VtVtgK69W+siWVxWWA1axfznnWbexZJjl0ywPFOc1+yOSw4sYreEFmdtgqMKw4Xaqug6hQqEuhxtmPHj6rAdWUo89D9tQVwVo/IOJ3wd4H+RfBxTNab2LSnB/3mptcVVdnW3AyJ0IOuFhzIzn0WEh6g0pUXffsVCyi0hgDKzngvZV/iXngvVS1dcZaePZaZtRK5H7xt5LW+zxpgTgsE5QNUQXU90l0Rxvhy3RJmDkR+tv3EqcXvW/bpAJLco8gQRBPT7hEMmJhqaMV4RZzH+jAW6iGVHXc7Ztc7jdigqmXtHOFYM4RrhB9ZVyUSKZJalV/ME6rOZKdZBFutVxYhDKz/lZ84ZxEhUrmTKoJkMe2q2iHxWxhdXZVdrfTMSiSa9jdac+N2UQivW80MSWavT97rR8nN/noqExjmBoNYYEj8Jm8fFcj2OVFijpC/3gcqR34AcRoSwKMpTmlPKheonLo+MkJYJpcZJlu7s6UvTQB/CfJ3IODKafIMnPYPhFN138od671NjmNO18Ro5r5/N3CO2m1d3A3DUIy/mxDeffPOI3OuBxPJDOoojlGX4fc+pPNDv7zrFyPPubCQej7DZzdCWu86RMRH+ucBIbvXJXwRuRESNnv3l7mF/rqEwnRrx944TH/ExDwhhPVuVwW4xnDgmMPz0DpYuBlzhDWGNYc4gtxGLUm077rC35hAYrqqLq81weOaWLB6gEsEFQeCiPjqlSr3IFf0x2nFYq9un0oVp9zU+jXFYhTWc/fm5fvKFxCNqRdv31pABGK5LKhPr/YTC4ZF1imG9N/ZByHNDuw/0NntW2QfBw63EeGeIohRLlXxsMjwEhqFZLYwDCENDlT01gULMFloUi5xO8QrvXq918hZRe0fnMcrLylRlatE7+s+GSueERWnEh7HMYIWORV/cv7NLcTgHJv2BoivLZLkmZpsXNW1cb3EUIwHMaLGaG1dFZ4WyxIDjbX5+Vvtrbd/1z66dLGt39tox88cbT987fV26tQZVQfOzMy18QmwOSqLTXwz/3AUUn9lEdRb7dr166oEBps4ceJkIU6+Jp0XZLRcNfSsqTJNawmRoBuK2+ReVnOKF0ZE9sqq7ov/5rvgN5DayvFL6NuL0m3TjFCf2JHP2y7ZsSx7OrgKjikcH2wjc09YC3lmzRPGSXlnWlEhGC8rZudmjhO5BvK3OJRxLgg75sTiwkJbvLuk79H+LsJFYVDlphbxgfOtTbfCKAcPO+v1OYx0EIkhOoGyBX0IttK2Lu5OC3fuqB/sxx9/1D6//nlbW94Q+csD2lodOuc4dunFTw8BqR8Q19SeXYHdbtyPf46rFu/U1Mxke/ml7wkbwlr4qW881R577DG9W2+//Vb7m5/+XTv7yJl27tzp9tbv31FhwOuv/1h2x1njiMWF8RZRf/ce47upft1gMYiR337nnfbGG2+006fOKAYHx3vssbPt4MHZtrW91i5fudSuXr/UllcX29Yma6NFfqurrGEIH3E3G2/Xry+35YUv6fk82BTAzc6ePdvu3JmXU+DuWEM4lLDS1uZm97VXXv1Be+KJx9v0tPMufnXj5vW2tbmuXsC8e6zldqncbKvLK+3G9Rsah/Nnz0uEr8rtZlzi92+/LWvs7//gB21u//72q1//ul35/Eo7f/aCSGII4rt37fS0+yf4+U9+8uP2jScfb2+9/XvFzpDiPJNl8M7aLM239EfI89/ets/I1z9f/RH4+kF/9Z+xN4eOAI4HggHagSazS4Ltbe8NOtRlZ2nc7TQO6odkZxKXOmFHXsl9SIoTAP1YtPp0EL8HDx1Vn8rYa9oe0namHF/A7upKW1tdaZtb9PN1kDWOZUSp96junZxCfedehQQ6slOBIFb1DIvrlBNgQPr1NSnQ1lawtFv1dQ0soLutscpYnaDtPVmcqLrCbLCcjkqOZFs5JHxDEPs5uFqtrKrLrlnHondvBfYPnr6S5yHhnOSz+9M20Mh69DwHFbQGP8veFGvJzlKsej8NerLujDn4lFVPhxX4ugkGVcVUYKmDP4PiCbKmVC3iHjQJ/tz3y5bAAl3Ve9RJhgLverY8M0Cq6Rkr/nLM/MkwcQyCbak7AYnKSkcBXgFrfH4IjIdcdgLiQIxkrbM4G5C83hz9u4BFmhMiVkfthzN3hkmzkvwhoPKABTTXOahur+c3SgAPZ8BDMuJYqe1ieAU+Sohb4EKh+TliCHep2wqI0/Sr5HJ6giRiuq1sb7SVzeU2s7Petm/ebv/VKz9s/8N//d+0hes32q9++9v29rXP2m+vftYWIC0nptvs5Fyb2YH0WlMFcE/iexxDKhjYopLCfQl5ToDRIgmZV2OuPEkQ7ufqXjMAuAKYRQBQdbctuxSIXE3WEpYQaFLJ6AqiWRG1WCz7WJtKNgj+UIG678+0iGI+SzB46+Yd9Q2+u3RP68yJE+6zS6UwVbpUPl2/fkNqYFfFT7lv0PyCepwfOXqkjnVH/VsAz0+dsoU0ATH9h2/dmlfie+TwQfXxTf8h5g7q4WvXrsm6muOzZhIc8z+OoTXt/rJsnLlu3gOSzCO6hznfZ4G+IizL5lOE75z7F5L0YfFz+OgRqZDv3b3n94cEdnNTAenRo0cMRkK8QDRs9X0xQ8hADPGTPpCqYqnewCb4rAINeKoPl/hDoH1VYhkYtS2iP9LPDa8z26rUZPxkLVwCk4ALsd/NuheikWOpL5Z6DQ+FBnadyNznPtVbU0kudpWznYqdtctEqm2zSYA5T6rtqDbn/mLNbcDYVSByVIilc4HzXttckcdcV08m3qP6OxZJAZjUY6lA+VRfhYhSFa2Ida9NVlUb5EmFmwiGsjznd7bIqp7HsodFSGVrWe0TW/26KCAb0ptK5KoGHlkXC+TWs2UfFhljy2ESPBFwA/vd7Jkh23iGDEDnClAJY0hdrcX1yPxcIV1dFZm1S3tDjSvrHp9J5VX2C8AJjVUswKt6mvEaVqDtXoN5Bqrsky2bbdKyjnnfqphFwFRZRKsy13st5+MYIYn5ju3fyiKs+kNm/wz5zRznx32Kqcbr+7BlfusdwS61qmSzRyb5DJmWauVUsDsusuWZMGbtd4n+XMUVpXn988h7wz1EHJJ3T+9w9U6K4MkgtPcgVz/3dtZZUyQ+K6KvF4ttag1KpV3eA4ejvRhgGBtIaFJiCMctXlc4fkjknD8rgCzlSqDk51PPOnFT9QS1wM12sawBjoF8L1jOSjBRsYrjb4u8dMyu2tGV8rzHrrBY0frLuiSASe+s/xdrw4Bosu/FDaAqhC0WdFUf1yDL4BK7aDxFMGN3B/nsSl/11j2wvypmTBZ3luEChS28QCjgd6JEBzhJINyD0Ks+tW7zUcK/Aj3Z//w+FIBf64bFbrayTQzF86HanfVEBFmNlZ7TFBX43rOzh9UC3TlAJLYL8K7ZW3GEbDJpn6IwOHb+feVywEzFsrVWquK6630t+tRixqpM9RrgSngAbQHHa15PEFUdOny46xW8fP+efpfeyBFyWCTDWJpAZgxle8zarLXTIgy/u72oRO9OLKtLFMC8MpkXUQSAq622Hfdb0MJ/B9hW3CE7+fqdhBMbAn2H+2WqVvkecwkxUtYujkHcpCrzEjYFyMw1qVp+o+9/Gyvu9LjNehmixO+wK+4dM+NzWK49Zf3s9d3rErEG+xTz1EC9nQfUD7LWeFYd5xcWI6pSqap240pkK1Fs4v0e8neLu+j9OyVHKWLHrCOsz54DHmO/717XZUla+7ZFSFUJW+0AIvoycV195jSnbGdvK3ULhuKAQg/gxCWdwKiAdl4yW8GbFLKYLaK4Pu8cVuMOicqOtB3kfMrva592+4uecAoommM4B+6FCfpr3bPGJnvKFyBOWScSD+QYVth4Fc39Dz/T/eaPEcAPHnjXYb4c+dtdwyDd5z/jsNCNSZHu/vsQaskgmPrtws/659F4w5do4VCCnhqJIgO7y9hVGdw/33qOanyVCm6LAkbI5l3jMyJqH/RN3z32e//dTl9BKHhb+zaUe0+CEaB9l1BhhAz+chfgXbfDKnaR219wjL3OJdC/HuKQHB45zFA8Xs88wm45hMjRw8RB4pQ8IwvbPB1CtjEPHPtbKOpnV+RDhAJ6x4yJDK1fLXjBaciCrOQnnYNO4SuZy4lnvI5VHFEiT+XgwuGcsxvHMpnlGBSHiDXl4sJftH8ZQ2SNzZ4JvCZHJ9xVqmUBt8zxcXhAYKUqU4m1ijSGOKx9tiZTtT6yPTbnkCtDjYHIUsRohf/lfrjWldX7cv3iHMIP27gIR0gcRG6IxtWTuB6qhYRu4cKeonYuO3G8s2NTWj/wzO4u2faVz0kAx75Yefu95fsSdHKtED7k59gOswdyH/zg/MX1pj1C4mjFZZs7cmDjOWETvDB/u92ZvyXMkr3tw4sftJW1tfb6T/68XTj/aNvageim1zIiNceldu3D0WlNz4f9S640W9vt8hVXJV64cL4TnnkaOH9jLpH7Q85yjXL7K/Fe2qyIwCMf3GAPJT7EycZCs6EgoIt/Smi5ubHe7q9AvLttldotTNmlA7KR8Yk7Cns9bmRui2OxGGMSR5yIz2OnLaE35DDjMDbRYUp2dbFQWgQwVtASp5pY5rgWAhib3NrA9co9eTvXDbl7uO2GLM4lJraLHTEBP8n3LWy0CI1nRuxt7MHuYfwkR+E9u3//bvvo4sX29rtvtYU79y0AmfTMZC5QAex3sd8TB9tDFt5OrzLcg7JX70ar9U5nl404KeuwYs7x9pPXX2tPP/3NdvHih1qbvve9l4Rj/eY3v2r/z//9d+2b3/xG++53v93eeutdjemf/dmP2pEjRyxCQWSCHbZcWiY1Xq4q31TFvNyMdsaEof3iF78Qvn/hwqMa73PnT7UTxw+1GzevtHfefaPNL95qUzPk4MRbzidnpmfb+upW+/zqaru/CM4Qi+MvvWHogydPnWrf/ta3dJ2/+93vGn2+8xOXrQgEv/2t59uLL76oQg3nGLgB3GtXr17RWnHi5HHFpRIxKMeWF2lbWlyUHfSBA4fao48+qnZlFuzutN/85o128/bt9oNXvq95+Pvf/7699dZ7+p3zvGDgMXXpn2SEOy+88Hz7wSsvt88++7Rdv36tnThxSoUyV69ea1evXjfuwc8wFOmH6QuitH/ZWH796f+4R+DrB/0f9/P5D3d1Y5NV819LfBEje5/AkWjAGa0T2BJL419gVqcoJ/mN2jmk8u7q18HKkiC6EtSZ2QPt6NFDIl7cJ6IsBUtB6I10rK3cX2n37i1LZa9q4Ng1l9WyLI6mZlS1RwDhazYQq+oWkQ0OZNiM2JwgZ9YBxbbpJ5Gtb9e2WGCzKkE1BiGukjz5833F8+5XqkOqu8C5W3k7QpiEP5bLqOoNVjo5dCW0+//63E5sMsb9n/63TgrWH8Oo2IgCvg8c+n6NsShJpuFAIfdmAM2WdlE493Yjrm7oe1YaaOh7FhecVuSvD9zZwBXo4GoEk7cCB9O/V1arJpljddtbwRogiio0ikGdoSIiPfNKzkIGJ0gT6AN5LGDWG7T7VfUE6xBgHpJFeQ4ZSz/XPB+/J90GW6+ArylEcsbT71VPAPcK8qi1OvFANz0zF+qMD9iC9T2MDF8G1O//zFsZkK2zmaxfdEsEwdXkrBKKlS0sHhfa1MZym1lcav/qxZfa//jf/vft5uXL7c3f/67dnZ1qP3//nfbh4mJrBw63tj3VphrEhXSkWkL6fop9IpyEOEBzAFYuRSDmpq2a0rsyICHHlZ1TyKjqwaYEACX1vn3qs8vnb9+61RYXlxSQklTcun27LS7c0to2AVk9u0+kMb8LARyLZ0DaW7futMXFRbkjzO0/JNuao0eOiNgl2KOCmAQT9fKp0yc1J2/fntcxn3jiCV3L4tKSLTTHJ9qZM2faiePHRRxD/n788SfqIcuTdW/F6Xbm7CPtscceVVLIPIX8uY+VNCrpAwdMTm5uigQ+euyIxgrFH+IZ3iethzP7lOgtLiy2hcUlnfvQYeyeD+m5uCJ0uutJS/WxVIlb9P+Z0/NaWFrS+bne8xfOa4bIBrmq+3lnBLQX2KxeSNPuaaTkmD7C6lnp55IKoGElDj2mBAgUCKHkvnopMUdNSLgaM4QI66MBClsrMstkOzpGb10qhbwOpALN77KBcouDLCLIO553UMBu9ezheCFtIpRgjFFzq6eqEhrbW3mdMRkSAiekjBP6qjAssk/EeBFSDt6rSq16NS3fx5KMarSDbf8cNt5eABgniVlS4agkHQeHvhdv1j8n7GvqJ6uxEohkAtNVd0VEVQUYc51r4VllfnBO7n2/WiqMiwTguvi+AX5Xz6bqS+fOFsb+peXKpEZU2QKPIOYGayNzMeR/qtpsuxSgqxrU7Kq0EbGHUrv6xrvardaXQZCTtdr9S229mu9Y1ev1X8KzIlcqmOjJiNpbOnCvyIjEHKl49bzs4xBZklUftmGsk2fCfpdK824c2PuqWpvvAkJQ4c9+5T3ByWAIEVd/eX6L4ClyIqGDyKCyitbayr5dtnh+J2v/GryH3KdBOX931HrZQKNB/to/i8AJKSKCfAA2+4HbkULnrApaETNFoioOLAGZ9sYa4/RjjfhwSCb7nfBYaCeucyYODBiTsfE4ea/196yITgWLPq95b6IsBL33pKrcqSApVeqMJRXVXAPPTYBuepXWGqm4qBwL+L36mG/ybpqUJQbimkTyVJW/1inmzzgAlXut5z5Dfg6rabk+EUL1/Jk3xM4ALVjRI36A7Iq7gdawqkbmvLwbrKfMQ4RAnpszqnoFiKD6BfCGZ2i75CLBdN99/9NcB2O2KQtlV5wGtM7ax1xx/2TbYEYIxgNRy4Opcgiod6+rqFSlx7TeK9Yk4nrmCvcF8MLnuE5XbbpPq8m3GfUo47nx+7yntjT2OgxpqQdVYL6EKbXu2vrcDhW9yGKzzS/M6zNYBkLCQ3Zyb6p+TUW7LLk39WxYT/k+wi3+TKVRKgpznxxTQoGqpOnI01pPswZ4/AyMmohcNwGcPa9yizxrAfLVD9HvmS2LAdHzbARe1h4hkDJkeFXPpNrVz8kkpOZr2S1KUFnkc9wOOKaJbVcGqcKHnC99Zov06Cz6JWKwUw824107hrL81jyjP2RnAW0nEt4lxpDK9JBBfh9xMXLcDXCddVLr7gakiSubTCisC9RG9EfcxViaFPZ80NjXHq51p0Sng22nm1+818QKzKWII7ImizSpvvcWanmfDhkS9wNxiVXR2uVxla+wHIn4lxDSpLRinbK8ZJ1zPmyAOtfLPWhfKOFEhHlOM4f5ZlXzDliw0fynO2jHa/axgI+fvHKYS/ncDyMG+5F8KPnmG0kZ1O6hz43u/e+Dfx1m/4MB8jh1A+a/Da+lI1ZLZO15YVFV9or8Pbl77jaiJMeJ3r+H9tsRjPl51pWUCCTH0l7bwS7dKHcYTkT9wwHo9+dAQ8Eqijitnt6pXE7l+l6D2M2RwdxU+ls4hgng3fakfmZ5l/t5VNfRsRF+tJnz/XMI9hJCfPiQdl1lsJE/OgP68R1+tEKWACKjR6nhHpkffkk7TEExkOIjiyclRCnnDmMOsTiuWKrWVtYd3k3FyVrr7aDGd1irQ/RG2GGCwvEf3yN3iTNFKnu5+C4+qHWCa2VNSrUun4krRcgCxRkVyyR/0zzf2RH5ubi06BytxHYibolTqvcvT4n9jZyZ/JJzsg55f/Qaa7Hsqgll7UMmE21h7TFKjnPq1ClVk2YN25KQf0M5Ou/asePHRPByXOd/EOIu/MCqF0cv3MG4XvYhXONwB1NLqHJQcPWp27AIhdP+5NiUa9NYjtnlhwdKFTDEIccjxoAw5fv3lpdllcx3wR/YR/ix85zFShD1bqkxpfvleR06QByBg5LFv3fu3GlXLn+m+zh3/mx79MIFzQcq/T65dKl948mn2rFjJzQHIBi1JFaMwPzj2sjj+XHuCaE9q7jl5s1bch7j+ix+Mzl9YP9+zVViQrcYwl1vn8Yp+b33GAtMfF+IL40HqF+yYic786Qy23lBP548c0QAPCswC8VDnbXzhNseVA9qE2F2bqL4xjG8yWf+TOuomhx6fowxMSLPa3aWKlEc6Vx9O6EqbLsGHTi4X8/Hwu/KEZXfE89bnJX4PASmWhhtb7X7K/ddAV4uMBYH0uYEsVgvrnD+U5Xt1ZrFTkc7bWlpsX308Qft0qcfCfOGyNwMmemNxoZWUdQUFDjcj7KW2tSsYtjKRbPuJ2/rhRX9srZbS6VYZKy17738nfbq1nq9cwAAIABJREFUq68pXn333XfbI6cfaU89/VR7880329///T+0H/zg5fbK97/f3v/ggzZ/50578XvfkVvP5pZFhcIaa09g3oOjMJfJaWZn91ucurXd/umf/rm98+47cpg7/cjp9sLzT7d9sxPtnT+82S5+/G4bnwQTJt9jbLbV33rfzIG2tLDSLn1EG60OfugE13vu7XvsB/TchXwFH3vjt2+0d999v/tUYiSe1XPPPtu+891vt+PHj9U7vNxu37nVbt++2e7cuS2C20Uah9uhQ0fa4UNHJKKQS9X2Trtz+3a7cuWKrNgvPHpBj4G87Je//FW7fuNGe/qbT+sdunr1avv008/lQjTEcfeOhbyXnz59sv3wh6/JyeDtd95WrPnYY48rrnj/g/dVgMJ6GC29sSJj+/eX1r7mBb9UnPCn/6GvH/Sf/jP8kncwsSNFeVWXuEH8KFHbBeBaFcpWeIyg0CplA4CVOKpiVmGC+vVikaceu72GaHcEru/qHEpkXAW0b262HTpkq1KDwe5dYvCtAMft7bZ8n8BttWz4SI4DSBZhiq5mckJECH1/vU+aTFYwW9UzssFbXxchQlWxrl29V2osskv0EX9dR1XwitQsGF6gJztxJZ4hbfd4It3xR35X1bmq8jWYpDEqFbiDHEXYIs9cncmP5KgDgrfse7Nr15++BX8j4IK/HWVsnyh2ZGkFGMITOklZEsMiH6KG7ZydvHHIJqWLHKrXUQeAO2gZggWp7gvwqgREVp/pWdQnxK4is6I1vYYFdqjnCMo+9x8kWDUh7H7SqSJwlZetJK1KNFFDjwWDZ2Wp2lXd5P5DuAxsvWpcQ85mmHcDIUl+/cgdpQUsFOijnjrVm2lACveJs7/p5Bpyou+B1QsO8kx2Xd+geihTLkn68DoTUCQwGybyuuoCmsYbwN5ka+P0c15uR6fG2tGtzfb88RPtv/sv/su2vbLafv63f9vGHznRLq+ttJ+9/Va7ub7dNseoQp1rUzNTEm2IVBlWGdTF8cxkk6K+Lb6XVAgpQVzdaJPjthkyCG7blGVsmMqSFgAQwFX9WqoqhSSMOUAFL9UgWDUfPnq0s/1RRZVAvbEuGCXQBygnuP/ww4vt1u1bCnSxbg5YSQKkPtMz021p6Z4qc+e0lh3qFNEffviRevmeP3dWyeg9rKrpE3TgQDt+7Lg+S7KCdfOVz69qPpy/cK6SH4O2JKVHjx01yVYWpLJL1Bxfb7fn5zWmXBu9VqhKZo6rWq6Se8B69ZatxIjAFvKYfq6AmBDD9OFh/NQveI5KKz8YyHMSFRFAIgX3lWLZAaOBXJOYPK8AEqnuzXrL3CfRghQeqmM5Sr6TJI55YFKsZnkp0k2yunI2c0iWzNXjj2fDdahvjwBhk6IGWLMUlg1nkagCmGtVZRxDIImoLTCFZ8Z1Mp78QDBg1cpxmY8CLujdU/ZTAfI0bzshk8VH3BEJgKu8qmqqqrf4PcfiOWtcSyXPPVp44/efP62S7q2uRcaKiAmw3CvoJXhaNeHJOei1FZFN+sIFgOU5cw08/4AgQ6IpZEGU7xyH+wyY34PZrv6NoEZrXUe89+4h3jJRmdtyV1V0VdkccrpPZg16CdTOeh4AvtaUbpwKvNTaLiDOf4roqv7I/E77TRGYIei5JM+LsuXXuJfQQKAdSt3Y6nnvy/6q5LqqvALCAbRAwMkutSp93WczsdCwhyjr5Ha7f2+5q8QT4LJvuiNRpECvHtuZI94nTK7nven64ka0p+o0K9hTWSvgseIBkx/VY7SqxzUvqF4GgFNv0qoE6YBb91auopARq9GOcQksNFAujz6nXiiW2Krbd+TsUJXRsfgvADXrhQBqERy94CrCHfF3iid68ZoI7VpjUrk73OtMXhkck1gh/T1rF9e/EU8WWazKr+oRy3Eh30KIMlcgUDerCseuC+VYUuQX9wFYYMDUlXb6tyLFIlqTlTC9PllrJie1ViPS0Bpb7gICp0qQovVAFTjeczlm7IRZl/zcvAYBfIkkG3dlTd5pvRvVR1X2xwiFAJVVRePKGFWtYmdY66/t6d13S7bYWNkDIqradaXiSr9PIZpEBMZescDVYQU8BLB6ahehwrmJA0Ngsz6zbqj6pypDWJviIjCHlbOEVevKNfJupholbgCpYmcusU5yDx1BAwiW/s5lEZ55EucaBFpyoinhk8lm71dUhgvMF7FeLg/Vq5X7CZGvZwVYPjPdVdVCPmp9rMoaOQtUr+oImZiPWavdV35S+76rWOyoo/W7A3uq36MA+M22M+bnmf0074bfRc9j9n+qHbIOd+9S9SqWsIU5ChhfvceJJ/iR20qBlhyTqmmuF1AsRC0EPoK4hYUFg/IVb9jRh9jdlbHqaVguGrwDvm72LrdX0D5X+7Vt5Z332IUiVTp+hyOOTW6kKnhsw8vZhLUP0DqxuF0jLFYhx8ycjDhMwkO1IULoYNLauZ3FNiaAI/J1+xrOqf7FJTLwu+XnFZcNiVRjsV8uXR0tGbVmVcyrHUPmQ+V0WlPKXSHznnvqzl+kR0/+xuHIAixXoA7IuS6x2IN4GyBLfXrsf9QRipzuUsyQhcIdRmGpfKbLR3PewZ/ZL4Yc8jD/zZ64x1e/8J+G5xz97+5OrBEpW2+D68NDFumZDDBEe4mS+TDviSxsma9FwmfvzLsX+93dF5ux0ikrlvJUMPk/FPEnLhmeox+jcmPKcWogE89UOcBDxyo5Wyd63N2Tl30kuET1F+8I0mHleFdx1pMWXWlsp8nu5+ADNdsPQ/mHUNeuuxjOwYfe4K6K5D0/F/1B3WeI3U4MKhti95FP/J/xzXoaTCCxjXEMx66614pVvZ5UT/FybmP/9lpkYilLQshlEXSKXY3dac8qR6U4g6QlRPZ2rQ+1H0Ucl3fNeJRzGmIC1khiFDkNDVp5mMRd0f7BsRBmsa6rhUlVSaZSmfkoERSOdFOuogU4gozrKjKxeFbOZNvfOB/gcBIi1eI2u3zYDnhKMQg5KN/FRpi9mv8O9qE1rvYQ2RYjjC6HKO6PeZL9k/tDCEdsA+YEEb1vdkakMm3NtJdvb3VtPnh+7E2MFRXHxCD8sMdp7FZWtF/P7aPFleMT8BZiq4hb6VFMb1Ce82OPP9aefOIJnZfrRtx+89atdvDAQeELjgPK/Yw4r6q5Y8es2Ix9Cstp4oz1jfbRJx/rT+xv+b3aY1UbK2JhYgkWO8i6wwcPNlzCLBC364VybvJz9e91ZbZE4WPElOSryWnZW53HiQBWvG0XHNlqEytLuGUxoOPKEkqXEJn3h/tkrvjHe3bncDFwWoorxr2le21hcbHIecdWkI9YOvM/xoy/qzp32hXeahOovtDNmEnFsXzWIo6IrCwu4LMSOZYDoa2JyeWWGZHKqSHzcQar/bxEP8zXhaX59t7777RLn11Uv2JinfXV5EeD7Zc4agA9ixBOp0Vtr9lDtSlUzOctotvHSqRS2/Eocl9fz1GyRh47eag99dTT7fixk3KHg6w+dep0u3X7pmyL//zP/rx959vfVuXp3btL7dz5czr3+gaOVRYPuI2Whd7u3es43u24ZoTz/erXv2o//enP1V/3pZdeahcePdNu37na3nrnt+32/M02vQ88wWsiva3hIVZXttuNa5tt9V41sa3xCG4iEZKEiEPp2YMr+cmTx0VcM8B/eO+dduXyzTbohqg59/zzz7Zvfetb7dixo+3OPETu5Xbt2tV24+bNtr6+ql7FDDb2z/tmZtvsvoPtxInT6pt89Ngx5U8URVz65JLef8heqoXBlf7xH3/ZLl78qJ1+5ITeP9bVhTt3u1ZL/RXvpu/62IOxfvLJJ7SmgENOTo23V199RXjlrVs31J+a32GLH+c9jstY/V//58++5gX/pYHin+jnv37Qf6IP7l9+2SaAqYS18pCk1OCrgTMvoj2Sl9+5cjZ531gl1QF6reR3j6nKpnVpw8TC1wqIGhtkE8AsbjOyX3G/B76DKgWlPpuCNqrqm7CyvNHWVtybzBtY7KYc3PBBgkbACYISb2q2mxRgXOA5X+XYkDFrAiDWB8rhnhA1XJCfRPaxsU5yEiscyGwuoVdV55sdYbuLHO7JQ1tAdQlbATVK7OpyQmb3A1vPpkuUnairBLc+1OfQPk5IljybB5LsRAEcOiSw46pKPDLmPoIKYAakCuQsBHA3B7Cm6RTAUUMXGFs2FtxzB8SmdyjWLPXv/J4AnGCZgMpBnpOoVBfoaqrnC/8NYRVwO7eUPpJKosuCSQpFVa0ZHAoJ7EAn1os1ACMDXyM87PNUPPsDCvZYfw3mkYktj2mSvfxaRHg9oOHzcXI9JIArGfQs99WNXE9vHdmdevCZ/ti93bMC7bKN6pL5gDR6x7mGiTY1M9Emdtba4fHtdnRzoz118HD7z3/8ertw7ET7xc9+1m4t32sz58+33332aXv32vV2b2yybU5Mts1BdDokzmu0u3cg5zbQ5VdT7/B2a5P0kK4qJZI5xm/p7pL61nHtWBNjXwwAR0KLawDgChbNqFohSbFeynjx74cOH9FJIGFJoO7cvqNKXoJTArRbJFUHDyrYe/zxx6Tms8U4PV+nRDYCVhLM63qWlmQZc+XK50qgzp0718488oiektwLqjKGa3APns1248ZNnfPYsWPt8ccfV8C3srImNS6f4f4hulVdo76jEIRT+hznB0DlXg4fQWE4JzsrAjzeRa6HYxNYCiyfwmJyWvdEYjy/sNDm79zWeU6fPq2eKwSGToYBstMPCkW4K0VTMZ/ELtWWUueqsracF4p40/pb1X6sU3yO5+U+RyaORVyW/XvU7ZwrfU6NfbiSH5FAqgZii2tLxACUVtEzTjyjkJQBgjluJzopa0MLQlwFyM+wEjgiIu8hhpxkZ11ErAgy2c2aJAuoY5tWk6kCVlBRVyVSwBjtW7sILSeXrqSKQETr5MACUorrsXFVDpJ4+jjlUFH7Op/x2GJftq7kNBXI7pvo6mxAG4EgqQ4bKLlFgtY+2llSVmUg1xkga7gf21JztNqnltWRsRmuW12SVmCTnoHsu0xW83vZWhbAl7XBALzjhMy7VJCPAMYoxAf2doktmF9ZDzswtUg0nbPaB6hFAGtQvQ8RIIQgDSHN3wPacY2xE04lp86x437U6qNbK7gBDveylRimKqHVz7nIBsdH7lttktBAWOY1583n9Q4VCScArFT4jjNcqR0HDomjiujdve/kWep+mwm7VEwbxDGx6u/VO9SBz73wrIul6sGpEq0TEfbfj5CAdQTASL2gHSCVqM8TIMC4hV1lsVr/7v2ijz88rx3YiNAcVG1mf/T75PWltuBOsR7yvyNf6FXO+NWzYY1hbU7/2+yjWfeYt1S/SqRRIhmvNVUdVj0GU1EYEjfkgKsxbCFu+0JXVYjILLvbzPWQb9yDWqEgBhr04+MiWFfS4zh9b0UEl7guLTQkNEKkWYSwyVDHX12/ZVXx2AGB+5M4ZhmnHu/JJn/Sr80Vk1rHt3e0J7H26B2fxoEDC19fc6oxILLm9rt3vPvrmaTMcxz2Ws14piesAb11k9RVVZOqVohhrhGAmXGMrXEcDTg+96TKbEj9qkRhnPg7c4JrSXUUYwbI2YHsde5+P7HdoPcWC05dCZ7KK8e9WjPKBUn9FKt6WNUhBZZnreR5yRGjbInzXrAXcc+AqNrrIlCggoBqJXr71hofcDk5kueLQXF6+5p09/uXMZKLx9SU1hS/WD3RxHHc39ykJkB8TyCMqWWEW800gavERMQk2Cu7lYfXtMXFBfdUlLjPAhDvtzNlF7hP/5Y1LqTXUERA7ENlkxxByj2ke8cKfI4glLdexENVzplknhLgy9zUPl6gL7kD53UlFMKHItYrY4xVMp/hZ5h76dnVM9aaWkB9bQsWJpYIirnI/IwVeBwftOcoMXaOm9zRJys7/FhJq32DAdG8M3wv/Y9rMa1cu89gwqNpXaz/lQGYv9LN5oDKe/xrn8J258/Xsl4lLhAE0R20nMa0VvfHHdnPB+fv94MRCGKAQRThvOs7f+yvD5xvQGoOr8vHGbUbtuDI99HNf/aNQQWl9qESV2RdHBLYnRtVxAMlsO6wgdrvOsIZDKCzHt5NAPs97cm75IyZFx5nz5HMq/q3wm1q1u05bI57O715plU3P4UvIVx7YPYMoaMI4iq/7SClXhDe4wujl5GY+6HPtJtcg5k7IAKSdz/0+3+ENOheiIHpV56vBWo+cm8R6yowx5ERRfdtMYKH6dmyXpD3FFbh+MWxl23+BxbvdayIwNIaJXM5AqGsJfy79+NqzdLNqTgHOM9QfFuuOsZ/HNGxxmVPtZOCn7MFyy6+YP8QwVdYXBdn177hnHhTjkqMY/az5Fiyjt2kP71bLCh3lOW0q3bTC/b+/XvKdbM2ay8rojiWv4wr37HToK+JgcTGFjJVFb81hlonyQFEVNGjd00icvItx4Jlt7+5qT318KGDyrXklDIz060/Xp/9DIl3+B/7Bvs7x1beOKjA9iPHctkEJ85gb739tvqRclxwDCqVwbqGPXI5Ia2oyOG5Pvbo5L5qc1HvqMcCwZFzDe4NrOPylSvCQU6fOt0OHz6i/Z7PgrWQZ1vI5Iri7DvEZ6pQLpGm9ooUNVTQz/4D3sv8SO/czi2sSMjkU8vL92WPm7kF8T9W2FE+I/xva1MCfET0quAtXJr9m3HInEyOTlEAz5Z4V/FA5fB37921nbScQFxkkkp9iclXcVxySwjmE0Rx5mrmEiJw3gfIUOypLRC1G5nEGFr319r2ZrWRmqGlCrElLU8cq/Ezv3BH5O/Hn15sq7IxN9oQi+OhsGiHimAsgXkeE2OyhYak7Pf5YLeeS8N8KWK0YMSan6Nbpw40yOC7OD5inENHqGw9qOIBrQGb25qTf/VXf6nKWN4RhOTEiLxnG5tU4Vv4ItvuavHmKnpsz6vNzNa24sJf/OKf2kcffdRefPF77emnn2rT0+Pt0mcftkufftjuLS+0rR2eh0WtXOn62na7f3erLd1BxFy7RIn+WLd4BqxL68rn3T7kYT+HDh9ozzzzVJufv9M+/fRK5Xr9N86ceaT98EevtWNHj6g45OOPP25XrnzW7i4t67gzM8SDJfZHuErrQ1pUTszI0hoM8urnV1Xly71yC7j8Pf7E4xrL3/zmN+3atZsdJ2LBueO8L/rZ/esIwJmvs7PT7ZvPPK312Tjjowq4yG8QusqJoVy2/t1f/69f84JfONJfnV9+/aC/Os/yC+/kwhPP7gAAL86jrKa3rhk82Z9OzThAYeWsnUA9f0kiBda7SspAv4NFg9MTJuMEcseieHgZw+lVJFaX4ViFOL2PajtvoK7CZIHG4rm3/yD4XFnZaMvLG21bFSpUw6YHAqSe+4MSeFDVBgFsIMaBJX+60olqBldfrKA8ApyQKq/I8Ae2hU7/VFkugbrJ7rFxQOlYgLlaOVF+R/oyFF1m8aCyuVe29omPxjj2ghkr73F7bFr9+Ka6uxv9oaXWwMarA7u/YLZ0BHCX8EZa1pONyjUrqTFY5gShT4RGCWBjXX2PKCcxJmlsG2orTlcAO+kgMAKwATDiAQcAtIprFPgIOBtyjuOZKHalhS3PvCmnYiIqVRIN9eEYJHkJmJLYjszqXXbLFlA8uJTmn/x7j12uM8cbAu59cjY6VwT4aGyHkoSQXT6SPxM6oRcUdOfhM0XwDv+tU4PHDrRcAhL8SWgoNasnIVbcU2MbbXZzrR3cWGvPHDvRXn7y6fadb3yzffreB+3tN3/XTjz3XFucGG//9P4f2sdLi21rbn9b2dxqiEcMZiXIrvlUFW1cf8ge9UKtSiD+fRqr3arq40EByrkyqbe8lXI21pmlSiUIopcuCVeeL2sC84R+N/wO22aSH+x2OR5WViQ/HN/A7qysGlHGPvPMN0WeQu4yLrKLmpxqS4tLqhbmfwS18/OL7dzZM+0v/vIvdB7OCVFMfxOqhfnukSP05t3nXopjY7KLQWWqSvVWFqDb265mVvC8T8nxjOxysNWxgpTkkwRNADLvzuSEiAKSEQJMbhxlcOwlAR541wBfCeD5PsEsQH/mUQgKrJBI7iCkEdrEnjTJo6q0B+KDCDoCKDPXUlXltdgVgwHxU1GltaPmcVTueceTrGmNmLDFNSR0EjCOb0KJT4T4Kpt1VJhVVZMEEnCXeSJgGUKr+iQ6aez3OJNbscXtFvN6fRKMez9UhWStb7G7DFDcEZjqH+QqZlmTrrnnUe6rq5ou0tH7lYk6E38mPrjGELshrEx+hoBzYsT4hJhRdb0qTcqZoZ5ZyPa8k3pe5Zbh3sv+CZgtID49z6n6rj7GEbR04GQRP4yfn7XJoIzNSNJZy1auOcRryJWuyrisunNMVcJWcpTKKvVGVtWEBWa99akBkKwXBjnTc9nV2wA3/ulFACSyTrwMXjI2FhiVyEH7iX8H0ZbnGfWKyQG/I+xfsvst5XfILBLikI+al1WZIeJd1nPV66nWYo8ThJjXPxFcVYnt/tPee52Yb2lNkHCmgPzEcLE4jahGVeGyyqWnlm3iDKgUyaPerN53/Dxta8i8TAX3sDJwKPrwuuBedukba1tp712qnqtqlPSAMyBTxFg9FRNLvm+1BOgse933MjGCn7v3xKxlxI0WQPh8HSFSa1SIdwvGXEnrcfOYBFTyPl4xUQjj2uyzBqRqX38vmj/Pf/c+bzDV48hcIWZRtfrAvcCVLLZ1DWjoOeZ2AQGK+V13feo17u8FkOWecckAiNG4lMV0qoHzOe0nBcyKJKtwI7ayeW5+Fw0omigyeRtQM2KdXH/WJI4NuMcexDxOHzmtHwFDRbbyHFwhjTWvBSsFpM3OdpXI9LiP9XnWU8YecViEV7IsLEFViNWV1WXNXfZwvq9+fGXbHfLW667XC641/efYT02k9SR7+pc7t3K85nWm78na2VfHkanWsIC2Ikq0QPkdTlW4xnVjs83unxVZKvvBev99bc5jeqtgVxHzP1kv3qOCx8/ftv9UblloG5LPfaC3Vc3EuDgfs7gqcbKeeWw+q385VppGHx13h5zgnlSNX84CquyS048rdkXgh6TUmmW7ZlWHSNhki03Ad/6NeeuYa1LvAeCsKqu2d/R55jFA5IEDBnx5b1kT9U6V4II5oL7xJSRL3pmYJpWucuqo2CvEA/funn9GGS2kdn/hWJ8znu4N6H0oc0BCHjkWWQAnYK/mRUjiAKPsY7aDd3Vz5nRiAL+Q7MUV6/uF9LuvvNdOAa6Q8f5rJ6leHKrHVcIX5Zy7RDaJ67qKYHrLP+TH03WUJfP3vb53Y5Dvp9I1O26RJH3uPHquPw5+1rkHX3PqXf/wZSo4B/f2sPN1/76rwjX/HgHI7lw362XGQc+/LHUtCqixMvJe5H4shF3Nl+fhGMsfCrmk2fAFBHDI6NyivzcUCtfxS+KYqlW5BigG7t2n9poCiq0luhq2iPInhS155j2UgPYHPYcSI+rfuoro3l3M+fSo6Dn22sNre5Bsrk1sDzK3g2m+YH5XgjHAdIYTpm5ggANofMve2SFlYWQlZgnp6n3Y8aowj9qL9I1aj4cuNtmjgyXYFtoxYC9Qsuud1iIwkDpWHIm6+LByIY7FfqLf10NT240IFBR3uFpVQhjWu8qrjLM4p57FaaPaWrD2Zr3THlhWvZn7nEgtvyRo7Pu2Ew/PzXqNz95gLM+ErfO9La392TMlxl5dbbfv3NZMpS0TeXNynvGJsXZ3cbHNLy60/XP7RV4x3lQlIzTiODO6J0hT2kfM6fv8nVmZ3NFDgyMhIm3sa9fL2nmn7Z+bbQfm5joCGOK0r1AdU+9jxmFl5X61+7AwN3uAXFUgAufnhRWceeSs/v7Bhxdla330yGGRv3Y/s2MABBufcWxK2yOLArk3zp9+wnxWsbniTIvs+D/2COy7IYBx6Lh2/br2z6efeto5TtkZ5zh5H5kHig2q0juOUlm73OrB7YUy1/oY0aR6cFkLUhFtbguzuH/vrvZdqpOJ3Yj7uCfmjd1qcFPyeqRWJGur+iwYD2tV7KeTJ0Laqsdzibn4HvOFvRlnuEXcRiQ0c2zieLZyaNmt+92IWJ15uKjCg1XFERIRToOh2+3DluEuLmHvRaCwtbnR7t1d0h6MYH9quvpkV35CBe27f6Dy9+O2tkHLKa+Vvo6IJi225ZXc3NhuO/yvCGDlMuzvmxHiRHzkvrKaJD1kYfvfyueUL3b7sv9jtJilKksr39gqkXzcprBh5ti0/XruuadVKEHxAngW85/qe4vXyUe8bnhdotDLYgoKKniXeB7Xr11vb/7ubbVYe+21V9vhQ4fb9s5Gu7/M+3urXbr0YVtcuiP8+e69pba6tq3io50t7Iu32uZ6a5PjxIy2aufHuHLZZlcuL7xkD1KV+zpy9IBFHyt2f7NYx2Nz8uSx9vwLz+t50zv71q2behfsTud8S8I+CbeN2+I0ee/uiuYpc4ZWdCkyiNPLseOHdJ23by7Yca/y/eyhD9maRv45t5M5k9jr4OG59o0nn2gnThxrp06fqvZv5dQw5pzYuVdrf/0//S9f84JfZrC/Ap/5+kF/BR7il7mFF77z6g79FW7evN3WV5YVWI8r2JmSpQcLIeo2LUoQLii8IRYqWGATcTWL1YoEHiTzECEiSwoAH15LHwtnmvVgolRI42NtagaVMwm5ezooqADopbcnlXbTkw5UNgBeqvpTCT8LO9dqotqLPMfqAwGRbiVLNQhL4LHVVrHqwJYP8ENkLskxwIc3i4rwR6J7A+Tce3pCTGv8FKQrwC7LlW4jHX21nLTtSqKSdWiHKYZXm33GyQm6IgB91cTZKBNcf49KO3eg7H5AEBcg9dAXvhIt/V7XM5THpuLUEYSrhfo8KGpn1eFUkLH7dpNHWEhQhx9YripxLPI3yYxUhdXrI73BCmbQAXpg18ESzzj2fswjAgoQD+mtAAAgAElEQVQHUO5FE9A+pE4APgWV6otSF5+K7ALvAoz49xUa1bPzEA+1cg++jR0RXGCNg+/++QQ82A0M91Mp2uvMHyv2hhOhJ+EeXv27GwTQMxqEeryPsWnNuR2E7jTFeLKF3Wkz49ttrm226dXl9sj0vvbNk6fb6y+/2g5MTLd/+pu/aysEuRfOtXevfd5+9/lnbXlmpm0AKFMNnB6kVTWUhCEBtwMorEmcVPK/iEwEAGIneWC/A/2ybxIZUfbo6kNaYITVnzMd+QJxixIUCyrWFipo6dGr5GeZfq7YatqWOQmOSB+qkGb3Kfk6d+5sV5kLcYzimM+yTqIWJSFBYczIAiZTMYzil6SO8zGe9PFZXlkt2yhXrJ955IwIZgJhklOuD/IWII/foxrkfzwDkkZVqEzbAniBvoM7TUkO4C7zfmHJfZDUZ3Bufzt18oQSFWy0sFhUdZPm/Xo7dvSoxoh7SeVQwBzmKe/lNP0M52wZzVoNoEziDBjL9QK0k/xw3QLGB72aGJsOmK4ZxzGTNAogKiHIkBRjDnoOuGcfgTPfsXWTFaWxeTbwZCLC6ni/q/1PD7Z6fS28Wi9nWdiX2ElrepGpWu8GdvtKtAqw9vpTVlb1OkZwksQ/hGOqd1EL6x42N7Tf8mfAQp/L46LD1TWEXObfAvKTbKiCtIiuXHOUu8NK5E4sU1WhnRVyWcBGEaxzhsSuCmqemxKa6kvNaOneQgoWQCgwq0CJkM4BLbVfFMEX4jXJbUBIxjWAAf/GvBT5U/uWhEIDH6Y8b1dAuI9YKsAD1jj58X4TsH143g5ArUrzkIIhSlM1bZGAQacOCCowP9WPVosDEvidCykcAtV9j/q+zakEih06vxPRgz1WVeimWl5bRQHGtoD1nMkxQ1QObSgNLvY9iLV/huwTyNj3/lSFapHSsmauvqBccfbYVKlnbEJwlZSnKshMcITM8DsY1KH2yUoys4P5X8tye2BvmG9lPoocHlSp5Dl0PUxDfnTW3H3Fm66jMPNcU79fFtlW27Hnp4WDAdlYv/ieiOH0ha5q3jyvvOcBpwNqZh9jX5uewDHC8bKedwQd0ph4REKi8nvWWNZ3/k127CLbbK8HMBbBkuPk6vlaFa8iD6unMPMxz5H7lkNGEdg8T64HIMZrv6tXbNFdfc/KEQGYKGBj+vV270yArrLgH767OXfGUw4TZZvKGqc2DkV4RVDUiSBEAEMqunLGfdk2JFYiRwkpb+Klr2oTWV6xgEMt9wTn+iM2CJnHmABcJx6MzbnesbLNFNHaWfRWdV1HbFn8oRiyRFi9kM1V81xbwGuOa5LTa5qstWtfs+W451sqpyz+chzTkatlux6Rkip5dY0mYlNhzHsfYnJ9jRjXfcYjlgqQqtizACeOxXzqgKyKVTNfTb5uKfdzb2zcKnonBa/f7uercSgLxwhfolZIZX/iUpO/jkn4jOef80yuiQovV6WXqKjWU4k6IRAgmqmoUZzg6tl9+3CD6oWn3CfrLGOZOao9pJwVehcJj4f2+8o14v7gddWEu2xP9e6YhJHwY6Ja1xRInap5iYMkyvDezXn7Xu+uSglgl3nU5SoE4NpzTIS5qiX9073WC3wuVwXFA/XfEbipcn2AEKqiL3356rgWcltg1JHSRQTJwrdCqoflkSMkZcUTJn9SkeqIrF9//ffEARa59mBkl4eEPOzSpj9OEP//QQA7/a7sy0xZXeJoBXBs93Ov2cOztuS5ykWifjoiOEftesgak4lIcndk26XdRQw7vx6tAPZWXEKywdD18Vetj909DVpblHA+62N3wYP/SM6VtUfPN9XoEhAxP6uty0A0lc94v3JFfOI4YwIWrhmEd7CwFwHczZ9+wnTPyRNMNN5el+752P2/vT+SuDW/7T9fgzlw9RoS+HGocc5g0oufEFpxaiFv4EdtGwYuIdlXAhEZI+iFFd16setZxIXGLgKzJRDs+7KLRCoCRlb9g3ZaEZop9ior323tVYh5WJuxNvX+4DizREIieCMYT7Wo32XZBAvXM85jK//qYVz/JqFLYS+steSt5NDahyqWdExsvI9zD8lwqkeVj6+uqI2RqmRnZ5Ur4hTGPCJfxSULQTTngKiDzF3GjQQHlLW+57AEhjwLKgw37KDEtYAjsJaSn7PPsYdTjZvCEz6H+wRjRFUxf7LOs4cfOnzIFbMTFngTd8V5ietk/D799LP29jvv6D1AyITFLq2rEKFb7Mne4fjd4iAqi22nS6sf5pKcPqZjc2yHJ++TRQzKbchzLSJARGVUsS4sLrXz5y9o/LDJ9nytKvC8i7WWyKIYPELiZueuxA78QOZqv252POK6IwTUMcn5yvkxLWHAqLHnhoCH+GM8GKfsd5D+tInI+8P+S0/ntGVg/SCn1vGLME57lIhP+R29mfk7z524QW1x2MOLaCZGljgh7lNyZNrQfEIcx3zgOsCAuCbm1swUzihVFFSuK2NjuBiabKaymT/nZvdbRDzWGnP286tX26VLn7RLly/ZIWyc2N97tdY1SF1B3WNtfIpcushe9ZgvG3beG2H0tU7WPqnv4Ka0b0r3TNU0/Y8RIXz++c22VQTpgBvuV5IRN4M+dOj2n8JceGeZ3zyrI8cOtHNnzugdkXPjNPwCohA791DwkDyXtZAKbMYRgJtXXHNkYlJ9d48cOdZ+9KMfllMepP9OW1m9295449ft40sftLVN7yePXjjfzpy+0JbvrbV33vpDW5y/306fOtXGdsba5avX2hrPV2trxTQINuUA0Avcd6/6ImXVAsZxnoQsUxNtfd1rpdu6uBDJgmLHTBx3ZnpKAhTeJ57v3bv32v37tNgJv/DgHiNXrXJOYCAhzZkfm+t20nEF8J51Rv3BRlPtLpbk+6dOH2+vvvL9dv782SLCLazdqrZ8zNPgYP/mf/7fvuYFHxopfLV+8fWD/mo9z4fezfHTTzgELhBYQHJtwLYUdDC3sVHWzDPuvxEwenNjqwEgrKyuKWgCVIi1JBusFVy7ZEYPzC7TTV5qdrSRGUBIMMMCXQFkKdpCFmKDwf+cjBcQO+glKgBZZPaMNhmpjCBsi7CO2segCurydVcuV68IE8DuObEXAWyLbJJqJ/Fj45NtvCpTu8B+QLj6QQx0VKXOzQNKEpPPJfHt88nYObHhO1F3JUYxcUUEhxC2vXdPMA+TpP6cD5/s+n5+LawhvRI6KLZLdg1AuKo1SiOB/EMCuOewdVTH71Exlyq4ALqAuWyCIo+wuysAjOMbsGP0hztcn+QGYEiCK9sVbajewLWJl3iBSxSoF4vMUhwHwNW1DpXKI6r4PvXuiN/M8dFLe3Cgy34ygenwA7l/JzkPgiMhMjyQ/ubu02n8FeTvbRUSwmRkLgxI/yFwE0BOIx6ivYi7qfHW9k2OtUlcBNaW24Gxnfbo8ZPtpWdeaGcOHm3v/PLX7bOLn7RHnvlmW9s30z64daNdvn+3rU5Mtq3xKTKJPkkssN5jYqBNgKYSxN5elH/DXoneteura+3mrZtSrhJYG9dwLxnefxR2Aa8sAkA1vNnOnz/XXnjh+SJRd5TovP/+h+3iRx/pnCSbBOWynqQilz7DM/uqmmS/gzGJBDx/9u8/IIWtFNGttbNnzrQTx48ruHW1jKuDuTaSUlSCHIOeISQrt27dlvXzjes3tBadOnVSiR4VtwB5BJyHjxzWNUjpC4mOivAeASWE9bLXhXru9BXBDomAVMnTkSONZAo1JeALiSg20cw1rplrg6gWIVB9HVEZs26iUJW9Y54/ak3W44H9v4mKcRHmEOpK0mTbalFRZ/VUlfUAlJnHqeIzaEqP+f4+hgRIj6/5/D6H548TjliRGdk3MOxVLOD6UBHJv1th7ySN+WHgNNfuyqCAKlk7OhCqwIlAgKlgGr7Tw3WEcQ8QE3FHeljLrreqt/h+T7RNSP0uRXyRIrwPEOwktgGko27uVsUByDoEwyLoSLV8wHdzo8Pdblh54jUkpKnGrEhgk+62ZM49cH2xD3I1XWzDe+W8kiUvbjW+qY7oyZTYGkcI1gHBpcAfqot8+X1VjIVjRdKUAn4IMoegzloba2PPASevIi4AM+j9NYNymf5jvZWy4iMqq0TA4g7gykH+3RWzA3vaiiJyDXlfGAVVq1fcMVxjA7hDrvG82ZOlai9baNufm5jU8bLfh7QPIVL9gbmngPwJP/LOhBBLPDicM6w1zNOseaj8iX5UHZF+cxD06h9cEQznKqtd1vKAgno3yhLOu+eou0WIRos3XMHruVKCDQQI3H9zj3gLFB2hiTCtvtKKbaviJgC9wMaqUPWcsiqf86SKPoSP7cXLAnPQF9PJPUI0Lr4i17IIFOhV9ywQDhKONarel+zlqXplDC0qcD9RV3GXxXfsQusZm+hzlQfPLNbYOEAANnIP7AUAsgC8jFGqvQEPeFZcrUDGtRItFunP+uweXHZfiVCOz4uopkqW/mPY3O5zuwOEWwFM4soSok/VkfUcBDJW5XLuP+8HfyLo7EDAqrQNiRuwxaRm9XulOliAokUKHF9VrVXJu7G20fUGDIGtMavqFb7LXsbzZt9TP7eaF3l/rNwHLOXZ2GJb87TAs7xvGWOOA1jMpIhbQvaA7C/u5Wpglp9UtaqidMxznXFbWFxQnEoswfwGYOSzCMm0BlXFQMYyJCSgGdfZHW/HPenSwzH7BGuJ40rblmev5VlyfbEwJl7R3sX6tFmuAjgTlOW1jsPYxwobgVf1qAPYkqCEnovVE5pxvrd01/M8lUCqOPE62wkmBv2aI2jpRYGuGsuezjWw9mr+KEcA7HSlftZD9uSV5VU7+tQPz9Vz3D0biY/koFH7lNbJcqpIzOO9wHaRVByJvCjXkLhfeV6azO9y0hINhMhJLJEqj8ThsceOsIANyOKuUQGnY3r/6DkidK13ze+2e1VKBDTlPnrEhcoTyynCAbffKeVSg8rzYc7exd/1OZMLvWgpoi/9464K3oy1jtHtCX1VaSdGTkA2IDmjCO561O6qNo07SfKjnGtI8O7+nS6xrrMG74GcqZsgg//Y6zi7PxfxxJAMVsZczyfkZwR8Ga/Y5urdi1tP8rZB7jckEL2neb9H6D7cpxMDZWzNnUdgPUoAC/8ozGck1yui1nuv4xLtq7VvKheUMGSPpHPXwHSiwyKbRVoXCcw/BbsY5rn99Vp4NaIZ68QGFgVoFSvmNc92CLkMplYY31D1eYP2euQGI2rc9v6AP/LQOTYiA4iSLPiECW0T3XqLR8j5CMqITfjRmlR7vknxkKvK7Ltq0ewzXud93OGaGkKQ36sf+cCi1/bPHm++o/YmWdune8G0n5+rNYkTqKrju46hKwbt4jbHVap+rIrO3E9imC6fGlijRyCXNdz9YLmeprU6lafku5BuELusfwjpiIO0b5ZIXHvq+prIXqo6+SGeUU5f31VOXZW9EgmVIJd3g/gtrQv4rv673huIWoRqFnl63OwkZWLOlY6Om3e2t2TxSjUyuTXYQmJXcIwTJ44LV2CsEGQnvlCctbnRPvjgw/bbN96UW9jLL73cXnnlFZF3Imwqz+bZMJ4m+GcU492Zn9eeFWE1ezCWzlQTE3eyX3GcYLpcFzgBZLhtnCG41tsH73+gOfX4E09q/Iyh0s/YpKjmRDm0WZDq/TVEsASEkxMSui8uLXXxHt/jmZFXxfkr7n7sj26ptarYx6J758GO1ylKApOowo96XsM5z2cg/8E9LGgrkRYWzqurnRMZY8gccAxp0RhxBWvVjJ4Be325H7Um22eEkeA/3IMcVMq1iXNBkvNqR5yVa+oE7vWcIeiJy4nXIZ6vXLnSPvnk43bps0/b8r1VjfP49Hg7c/ZkO3nihGIz7oOe0moTdmuhbW/gCsU6PZAejbv73/TclNqgHdx/SFXonH9u/2w7uP9gO7D/gN+d8XHNh/fe+0P78MNP2ua6Xdm6nwHp631r8Kvk7rUQT0yNt6e+8Q2N49tv/6Gtr6y3F1/6Vnvh+ec0X9wP3KKD2EALb6kWMiJM1RN9os3um5PYgYIJCPI33nhTFek/+tGPdfy1tZW2vLLUbt683t7/8N02v3C7HT16sp05c7Y99thj7cihE+3+vZX2z//4y/abX/+unX3kdDt/7ly7ffNmu/TZZVWqcy+ab2oxQ8/ph4O2EjvKmdA52LPPPa02cu/+4b1249pt56B1PFdSu76LQrm5Ay4WYf+/dv2aiOmheEpYZ/AQWUbPtMcfv9AWFu+0mzfu6MC8dzP7cIPaahtr5ZRTl5vcdyha2o1zOfTxGsGfR44dbK//5MftyScfb5tbxkThO+RgU202eWbc67/76//9a17wYYHAV+zfv37QX7EH+rDbmdl/cifN6QPAZIEIIMZK0Nmelf1uAkcWtrXVdVWuBbBREDkA69zPaFfiNdxZHKf6/1XF58SklTOxuAx4KBVXBZlc58YmG0clQkUGpkpLgXktxq4iMhCSZCHAbkiDJPdK3DugYFjxuivZ6apyDTj4JopwU8JeKt4uG0mwP3i9lADsVQGcAfLvR5y009+uFOq2wrPVkpMtMQe+GhK2gXX0SKL0x+Z4gGIl9cMK4/6/pZ4t/tMJpDfAEMBdJWmplEwwDE4c++Iiip0MOOnsCGDmQSnuQmxb8Yhi33ZIXQLlDKavZOgsUKtfG9Y4gx5tKLNCuHD9IQRi1RFIOclUn/AVEd6dy/eUMcgd7rUBjwx7VbwHAMq7pyA1CvsvJIB7Bd5ej1PXU+T1w34fYjfvaMCpIZkSEiKPLyo3LOHHAeN3sEqaaOM7qHkhYVsDaj4wPtkOUuF0a6HtrG20k6fPttljx9qd1ZV26fbNtohFH7Z7EQkU6BaAIbY9AgerT1aqPwBBIUhn982oJ+/tO3d0r8MqS55nD27Ftsx3SmCDywD28ACgBPgodAUobm5JxUnAjGqRgJiEmOs6dvyYgj6AZ5JKKm35vkBl1LyHDnXHw1blueeebSdOnNT1cwx+f0Q9hyEwsX51P0KUw++991779NNPRaDSk4O5SVJCckRSpWRJFpcktFhUxQ7IhK0sj/bNKBnBShrLHYjbkISQshwHSx0SQZJSKoixvNZaQcIlYNzAowFpbJB8XmaTCNcJiL7NNr+w6CRSfYgnJbKJjejuJIxrzx6TisBhPzORi5XUBXQUaT8kgtMXV8A1yTkBu/eXiHnyef7NIMCmAnwSaQXZZXuW/UE29WWvnfc31TxZz71GG7gKUJ376YDNuoao+fVOxyq2nAcYewMZgM7YadqBgnUs98MYM5YaD0jIrgqnqg1JCAc9y7lPW5J5/Rm+zwFXtJYWCdO9yxHsZIUoYKmz+SuXBQPGBtZzHM5jUrfvb8/vRB6JAPR1pJrL4xpC31tGCIiuzOIBZbFHtgM3u0qnXsAjsdEgqUm1SPa9bi3ThtRLr4ZJkElf92/O92ND7J5g7qercVYlBpVyBvBU6bldBHE9l6FtuauEDbzb7tQV6wI6yorP71lZtdYY8Hepz2seQEABWDmhdLUmIjmtY0Ue86743fN9ePAM8AsYGlT/ev7kffO5Mr9FgpQ9dUD4TmBWc6YjriVqwULcggmAO67DlmmeGyIQh9Uremdjgeq12Cp8CwY8xww2a4zU78oEd+Y4Y6petq0I4iLOeqFFiYYEZKc3WeISVy2I3C/AkzmmmKKuM/Mu1x/QSPap7Cnqm27LPLlMVCVW+ntLGJMeyrt66YVAFElYlmcieQosilhrKErRuIhEicOJPy8bN7VgqN6BFRtzP8wX3AQAWTgW4h7Wf67L42l7af4ecQFjzL+xh6gKZCCmBEzM97TGcRxV60zIfcM9vFxxyH3Z5hxHCYA073H9++yR1WdU4W5lIGAe++Hy8mpXJcAaf//ufVXFcLfqb1s9/lyV7SoT5yRUBXsepu8x483eBXDG99M/lvtknHi32Au9jno95jlmnYToE0GsnsWAfv3+CHjHvWLdJ6C7yH/eJoBPrp11MlVAiemyRse6UPdV7XO4D8aL36WPnoQ/1U+eSiViAn4vkLHsuzk/BDCfpRJa3wlIX9Wt/XrotVzVv0KoWrU76ft1e832+gWhzByL4CCW43lvvO84T3T6YRFBYgk+R0wybMVhYmBQUVtzO/Eaz4Nx0twu4D3vY0QsIqKLDBOhkHVs8M4FiPP5qmK2rPLdu9FCiFQsdwItVaP1NtWAvbTi4A4BhvOTyirbWqbC0USBxSXVWmKwJua+IzYwaO9qfj1nBAJWAfVr+SCH7oiuuohUpWnerSEUMiHBXOLZ0UuZMZTwjHczbhRdFx+E1wbbszeqclgCvapArvkQQr4T1vRNeh8ggGMlbQK4xF31HLKvB4y001CRw2lLU+Id3yYLdsf+deP/ZcjZ7sP/HgTwlz7+HlXAERS7/UJVgAcPGAixlO/WnpE43ERftbQaqJsUF6aSd9B6Y8hk6z2PSOALCODd63Hi3Y6g3WUHbZcvPwPlwgMLzOEY579zq8mbNZZFrGYvH+H1K5g2HBQCtq861p5XFtkRjzp2H+IKXwBfVi49jNkHTaZ9nAfECnvdWffRPQngfnLWf+2KbYPXaA8knpt2+xC9n2XvbEzJ74P3C6+tzukL8+FfB7fbj7PFml7v+8rgkJTOGx2j9IKXqoSTyAq3q/WuTUJaVxh3sQBIxye+LLch/q4WQ1TAlhOTYpipKRF8OCDIJr8ErI4N6Ntqm1+muPJX9tJyW4kAL3lj4k7+5HtUClLtGdKDvJiYgHUaolhrINbN++glyvnXZJuM8Jo+7sePn5DLSG/NapEYa6hiPfZ2SMe5OZHK2sfTF7NsfROfcu+QlFT3hSxULjcx0Y4chlA90NY3HEuAM/AZHITYwyGypyYn2tFjRyQGd+xlsR3xCcTxH957Ty0Pjhw+2hG0Bw/s116f2IPZxnUzzrGd5fu8Kxbw0UveIjXZRFf8CVkse23yG7Xv8bwjZwYzZd8Hl7gzv9AunDvfjp844SrwbchxE6dupeE8VOcUOWxXK8TpXBPzk5iJ87IvEenzzOTspKpVz/KOFK5rZkzX1omHpkVaQkor9lAv3YmqNGYu2wlMBHq1ARuuZXLYWiVmcy7givJZXXP6+RIrMh+YVwuLi5ozin3Af8bGNG/IV3CM5BkFb7LgEWFFxYfExpUni7CuNiWcS1XW5VIVVzTOv7i4ICxr6e5i16qB8eL7p0+faqdPPyLiWbFfkcxUVKvieXlZOFXW1bEJ4tkJFSWAOYEpuW2YxV5qbzTpytrllfvt7bfear/89a/b2rKLmR7Y94akb7fAW2CfvYc58+gT59trr76mZ/2zn/28ffbJlfYXf/V6+8H3XyqBqavjWQ/Si9xCbb+Hq2srWlN4NyUK0DM2fvPbN95Q4cSrr/xQ8219Hav2+Xb9xtW2urrcjhw7qjGamcZBb1+bGGfO77T33n2v/fRvfqo5jevd1saarNOPHDumwpHPr11rqys49dlF72E/GQLm37PPPtW+99JLynd/8Yv/t73/3kd6r1iqlf9OQmT7WJC2jD+5C0T7vXtgbw8nmplD3/rWC1oPEAN88vGnesc70Xe16RFZvcdhhvvu7nspmkTXyvFee+377aWXX1QfYHIvitkUt4q/UIas+fJv//XXBPDDI4Gv1m++JoC/Ws/zoXczM3dyB3KNAM2EmsFoB4oh4crucaDQtp2WqwnW12J/4ICCzV+VCsPKX6Fte3kVxB7YC42sK2Wb4ETDYED1U1S/JttyOPGP/U9vWGsSYbgievHieEqGy6bSBBP9oWwHnIDWNqKuwqoM5wsD/CRa3jDLykhkqQF324q6Om2U+axHoib0D++jE9tnjaX2klQgTLRxNWkvu69hpVfXo6XsQaQcre92G3cPgI5KvYYJS52rGNv0AO5Htw8SkpRoA+SDBbAKLPCj7cnRIWAwtPZy9tXZteY5qgKs5kEUoQr8OhDbdhi9HfReVkgGSXnOPGNVp1e1VZS1zJ0Evq4UdFIS9XMCouGfnm8esw4oGbxtSchCLO1+EXXOUkO7QqUnPP5DEMC5rtHz9k8wyWXUY67Y7n8CArrn0+A9i53y2ESjzxsE8BjJwM5WA9ee2DfRtttWW19ebuMbG212Z7ztH5tqs5P72oFDh9r2xHi7vrDQlgDJIC147/XuV9VG9QTm/AGhNe5lselxdz9wksUAuHmPZXnI2rRhmyOB7WUbROKYPkUoQ3lXIUFDuEKOkvwSgO6fO9BuXL+pcx07flzrEYIXFKz37t0VsHzmkdMChe/cvqO+P6qkKhtAEjZUvSgYUwXJdfC9Rx55pJ04eaytra+KbCZhWpifb599drnNze1vJ06eVCJKwgLwDIDK/Z46dUp/51ysCxyLa0fJSfIGOcGfENckrZCySpbv3tW8J0EkUSUBPXTwUDt39qyVx+m/smGgn3UQGyUSNSyyueelxQVd17Gjx2TlhAoVkpxrYIxjXZylXmRYAV3pQRdiSxVP1T8x8ywkT2lKOhIidmR+blTMkUgva2lhLEyU9epGEbgF5Chw1n5l9wqCXoByVeqVUt0rj1foVAwr8ZDLAr1b0kOn+hHWvNI6V+Ax3/YxTeCGgCDZwRJMdlQF4PAn82F6QEzLrrMDxE10pO+Q7Xg3BABoT5T4yZW/stkMIFPXk7Wtf3/795pxMgBV4ogiPAIY+bkUOF/jodGp74VsERhTBJvFGRDT1XZBhLnBa9m6lQ1lJwKQJWkEN1sCAjohUYFeAaJ1ramgkh23ST+LBVwxabJm1KI7ZEdWswDO2mMCRALQFNgcwYM+BwFblfRdv7Z6dq6O8NhLVDBGH626njzfAlBUEYD9qIQArv4LGKy1rSzvUgFrwDx97Wx3amBtRd9TBSfPpnwPtSaWKMF2Za48DsE6nG9ZM7Pmex8rq6q4YlCtXLFdYkGvwQYM+4pY7wf8bFa8FLs0W4M8WC0AACAASURBVPnarlvvVT2/EJpem5kbzBkDlBEd5Hpzrd2c1H7gaqGe/OjdUFK52u/Bo3arIVL8jG3P3gHyg96/uU+uyYSce9Nnvg3nYghNHa+ILx1TNvdlOYd9WdTlAEaIBALmlt0i7z0gElZ+XH/aDOSz7C1xLQFxDUHFNQKWBng1WGlw1mS8gRzP9eJPBJrZks/34jXPVS4WlvB3VyoaWIvIKHNVbg4FCsqKehJyGWLZttGsUyLnpTR3HiHSVWRzAccSXHge832D0CamsV6U2Cm97GSTbNFMZ1urtctEMOC5yT+3cpFFdpHFtki2sICqZa5JQgqR5lSnep3mfDzD2GZ3Ao8JersaNBSYJ4tev5M617rbPGD/lz0vxCvX0VUwVf9Xi6fs3MH4KteoylquDQDG4pUJre8SStX65upWV/f4swao7ZAQka6thHnG6lWWSt9BhS2gJ+BZKpdFpJSQQsfBoWJtQ+cnjuF+Dh46KFBdgqpNV3bzuVQ6y8a4yOKsu2kd4j0+fcdHrTr1npfQSfMkvSfLUl3WkRW3a22od9UkiZ2GklsovsPyctUVJnlXs14H7OY7AfQ5QPZpYh3iClU8lsCH70QkwfO18MZuFswV7j85WNZwjUWzlR4/IS3474yD1hP1cseic037ichuVRD5eQ4dM7qevEXqJdfJnqZh6GJyn9NioRLKVLzgNiF2KEgP+iHh7j2JGN59Gjtr2tofkhfFoSH3ONBvjpDAHclfBKZHpM8wFNvH9WLg3JF8yURgfaP2imEu09cV786sHv73kbhgQPbt9Y0HQPAvOs2AAHY4MxSPG//o9y8fKPExggLtHZ31aQkbSkwX8VoE3sNcN7m276teiCEu/AU9gL0/70KQB9cesVLiyG5fTqVSWlQ9bFyGuEN/aV1VtF7grgrWBwmGk3mhuRZHj5o6rj7sCWJ/MVi4/+Oh8Prwfkus3l3+rvnwsLy9iykrLxhJmkcnqP82QtL2/YyNETmGFaEmwac/nIKKiIXsvuF1NrGQ3zvijT6m6d9nD7jFq16Du/yqXixjYxYSDjEqr5m28M2cilAeUsYtfdzChzXMYkILVFmDJcQr5xuTwM5lUtmbc2pfjxtbEXa5fnJWiXNKnCfyOD2FZ8u+mviz7st9XrHfx57YrhSrK8vKmZR7g2+21pZXVtqNG9fb4YMH2xNPPlHCYI+RrmsHm2LsWW3/rNhde75bF0QgSVwGiSdXuYoJbLeM+wLj4HZV3CMxAkJzt+iZkv3rjRs32tZGkaQb6+3W7duqAEXQHjyW/JpqXZHWt++0o0ePtZe/95JE3ZcvX9F68vhjj4ngy1rLeELCk+NmDNmncLjQvGIMZ2aEeYAN0PaOCtvsGcR0kNLgC8TwvHu4ghE3fXb5iuYpAni73LD/UelM1fSMzgHZHqFicjzOgSUy84LjMMeJXRlDpmJsobtYYWuzI7DJLxJzMIbHOHeRvowTYytHjvV1PXOeM3OQ8+lcYzi5zba5/Qeq7daC4jYRwJMTDRIdjANijv8dOXxIFdv08wUncf7m4gHORw9acAQ5uN2+WfjyhOZKHOI4tgj+as+ieKlEnslr7fCCUAEXt3KK6hxi1tvKqucu15ofjktVLPEj73wEr9xnKmuzdsQZh/Gxmw0xeS+eVpxfLkZUHf/zL/+53bw2X/OgsN0h6TvCCuUvdsVhMImDDh6ebS9/7wftxRe/p2fy05/+bXvzt2+1v/jLn7RXfvCyl0Ji/22LoTMWzhPc5oP4n2tlrgc/JUSgj/X7H3zQrl692r797e+qQp0ewFNTWLG7AA3h6tTUTNvZHmuraxtkcW16arZdvXqt/eLn/9CuX7vapqfG2+lTJ0Tenjl7Vu85/bTffOPNdvvO0p5w+HBJZ84/9dQ32vMvPNcee/wxVej+7U//rn108dPu/iB/tSaUsJtxx4GJ2JJntXvL3b19Pv74o+2FF15Q3n/x4w/b5U+vGlua6N1yRoxVdx1gN92QmCd7fT/urT39zBPtJz/5YTt+7Ghb31zDMxyP1LZB0+TaRTnev/maAP6i6O8r9buRV/0rdWdf38zICMzsP72TBDUKXRauBHgJCrJwJOEKkIv8cLOsJ7Swa4EzyeDkzsrffrvY6wEUOF1KY12P8eH6qWS+iE1zCmUN67qVLsLukpn6LrF0wOEEctmEWIRTeZEk33Z9Bni7apKySKrsJLlGd239HSXr8D37PBNtbFAl9cDdP/CmjVohKviuxMmH5Oarkiq3XXmfFvkCegJweyydXCSJ9H4dSeoeSq8BSaEEiNN2SXj9xSlDV3EcazxvPL0FdL7bKcR2WUCbYe0HIclA/vQ8m1CSqCCju3cDrf5cWUTFonlw/UkmDfb6PJ0KthSEqgQRgFKAEkFyqm9TeTNUxA2V3gDjlWn283UwIzJuQ2J1UInmseotSzPHdD0D9XU+s+fyJQvt0d90f93TwqoY+TqHc3CIrqoKK3DcPQGrhyc2voBC6ttaFVkcRmQUlb87lBeo8nx6eqJN7ptqY1MGNLGjmwKc3hlvc5PT6jmJHdQYIDRgpmyGSlWsxLespUbs+Ep5HpIv9rjpnVTgGYApCRgJjZLTWGipWsykWSrxNBe2ttqBA3Pt1MlTSipItLBYwnbmBz94pZ04flK2zARigLU3b95qly9/rt69BPjYT1949LwSIYJolJiQsSaHptrp06el/FPfOlnv7Jc1E7+DoD1wcL+CYYBHBWXbO21xaVGVOVgx8UxI5rqkYWK8XbjwaMPaGcCSJATBDYpBSGMAahKDm7duKZnh/QGcJzlnXQbIpTJYloez9H2ZE8h8/fr1duXzK9WDxgpoyOODhw6J8AX8JYnjR3ZCBw5KPEPSxbMzAWMr5s4edUCCkdiSbHDMiDBE6oqYCAjhZN6kWSoES6ku4UsPZET9r2pD9T6yfbMrht0vVdxYVRHKJqvAjAAFAhYgjpVIhfB0ItP1LtT+ASjgZxNQWStxJ9wxu5LrFihfPZG0jxRBpF64XaWaiRZb25o4ZX5IKVxk4hA4zpol4qqsgriGVIhm3wvRmv2xI6wGVdTemLxeZH0OMNTFAun1W2tpb6nr72VP9edNFOkaypEBAkr3pT7rZf08qFbPPdQu2QEGHCOxRbY97Ti15hiQNzjNOxH73qxhI/dVRSS5Lq2n9Qy9Hxm04jwikGqMRO7omVWv4SK6s/P5OLYLjjW4vjPsBVzLMXM8ZDExFSBJKihEfCoTtIWbyI+aUxGyGECCeE2FqAl2EzHuPZtKS11P3EGqLUT+HoAw+3D2F8RaEttVhXDIaa3xJWYwye3KeVf8WHDFuE2lh3ONVWINCemk6ve1yyoQAR5k5qAS1OSvByukCidST1f1wfYcHZIhmeuqpBc4aPIwoG8IZxGhqure6irbuC7GjfuNM0qSY+arKnCqMjb97PKeeH90paSrDFzJMD0zpeNzpVax9+SyRZV+2bhOz2POUa4FEOXqL2dASq0uaq0S4STgNEQsLiaTXaWtgEaRVY47ZcNXBEIqZrrzVDwD+DCsWlClcvX2zNoSl4eIQE1GAYCazGfOB8idmcUS3L2zFGsVaMt3VPFZz4AvxybQkHUcAty7XueS6wYVF9hX+7vcO6CijkMFRjlAdMRS2aLZgrLA6qrm53rYa/kuQJpJk76fcgDeWA/GpjvvJ/OL/7miw7bcEckKIF/fEPjLvwGYsvfz/A4cOqhniAWySZ2y1iyAnGuwE9GYqg6ypnk/sMiCa9EcRVSl96i3/WbPishA1fc1p0TGU0U9PdMJnbKeG9C3lSXf31cW8uRuEpZ0VV09V5H9jOsn7uMaAKT9Lpe1s9rd+Lrd99Dv+TbW0QifZJ2/2Wb2uQJb87laLdge2TG37MGb7ZUlvqlYXev8+JhiHMaYseB5yY1krCrKVEkFEO93xfec9cpEUap8ubZYgwLYypGjKi/5HdVF++bcXoP7imgroLLWHImDnHQF1JVAV/fBu8BeaOLc+0pV8Ils9pxiDXAME2Gsxc4Rc0XkPNyohzlc8h6vZ4gIcN6xbSCVXOqLvbYmcBnCWnEV8VbyKM4lQqQXdeZaZB1NJdO+mS73TPyZCnCtFcQB1YbAgH+JuMt1iu+oRUfZnWsdHSF5e5LOWWZy0d5Fq/tONvbKFXcTv0OA02MzxA8q3x2kSPn8sNozccZoJuU892E/OletZ3uRfMm1dwOwOV4XkwxIcN9zEZpBirtxGxCdFTuEEOyOWS5g2SdHSdZEVd2ID+K5oXtZ2nRUnDjII7PfeLxsNdznm31wuRvzMeTQl8JmP9FOWMSr3qoifBMjRnTWPQODDIO5FOviitB2V2LvgbY77oyYbPB0d3+2c9B6yAx4mICg4suQ0Kma7/J6EceFXeh5WbAqUq16vYsArpGNINO28nbf8N4yIfgk8bf3TMfbfmcdZ3BeE7Wte++7PJuYYsrFG/yb952QwnE9cuUmcYpzGzu/pFe1nTN8Tew/ctuom2fNF/labdyyr8elI6JRxc8lvlEsEdtn9s1tC5jZYy02cl9QfogfOBa5L7mu+5m63RvWz52Qanzc1bd3l9r8nXlhBEePHFJuq8o67lvOLn0riZU6H9/j3CkcIH+2iM6C3zhd8G+IqWnZpD11bEzfQ6ysOGR1xSKvaj3B8z180P1/VZiwvtbm79xp7/7hnXb588tuXyenqKl29979tm9mtr344osib8nZ5+cX5N71xBNP6JzswYoHlHcWFiuHC88Vt++zWDrxjeLREqIiRIeMlRhBdr1urcArxx5848YtEViI0DkfMV1iCWICcvyQ4VwL8QLjbHtfC/aGawDV1+sbEORgA3O6V733cunbrB7MiLKcj3H9jBefUUuuIjGz77snq53IiFNdBew2YHyXe8Ydw/vVlqyhORY4DHv4wvyCndEoZBKBTPWt3c9mZ/bpGFQAI9TCPQSsRsefnBRRS5zhuGRNeInnuoW+ynGqFZbOTVuRbf8b84Tr5tjMH45///49HZ+X1jbgdqJy7uLYQhj7oDUN85L3Pzlj905Vn/M49wWviLji3Xffbb/+5zdK6N5LZzrsPst2cExhzeWyhChvarxtbey0p5/5Rnvt1VdVhQt5/vOf/0P7za/ebD95/dX2/ZdfrhyAued5qj2hcEcqeCUS2HTLE/7nFot2aKMY48OLF9v7733Qnnvu+fbI6dNtc3u9TU4yV9Nv2sTBxgYxHzERGGZrVy5fae+8/Xa7fv3zduTQAVXXPvPMNxWX0t6S2PK3v32j/fo3v2tbW31M2oPvFpfzf8eOHm2vv/56e+zxRxs9cj/+5KP2s7//+7Zw516/SUjUoysvPMfH/GPELwfg/fzud76tvOfTTy+1O/O32v17zNm+wGGobtrrmLv32sQ2iYuYQymwOnBwpv3wR6+2p5560nnLJnMYlxhVP5XYvLV/+6//j4cHQg+NkL7+xZ/iCHz9oP8Un9q/xzVPz51SCaPAE4E7U23f/jlt7iSA2ohTJas+ibZIEfdTvT9YMOVJL6WWE1wHcqN9ix68PIOfWdiSgDqBN9fpyqsQVg9qOp1EPHjkEGLdscq+c3cC6iC5/75BXIIPmrPbbvphP/11fYFlBODPHhW+fUKY8LzOUlajg5RqkFwp5R6g92EeK7GuStIhCSwyZmCRpPtX/lTJXtcbth+EjFHu2yRBWW0OsrCMXRUjVf/fVMLWNeX2cngIzyLwfaiQ1v6gAv96qHwFmxLZvcTGqCqBNH5dENKPv7HQPSbEQx6iVfshW/3dAIV1Rd087jfRQYA0IID3PoXn+MiCOkimPdZf8OIO7ai6BzL4wog6PnPIrn78pKL5QT2070HVS/UueyDq+ZVFTO7ZlcFjbVp9wW2XTN3INgAXlTgTU20SwJpAlnnIvJ9obXuMNaUsUUhC192jl7VD6lIAwakp/bdBpaiZPfoEuSL4ilDz2uIgWIlCAQEWOjh55vcAe7GBFfhXlVkB+wQ01NjzedsjbaufD2sY54QEJlGDJMWWiT+pcLq7dFdJI8SubZ9dpcK6QYIHEQxR/Mwzz7YXv/tiO3bsuHvfFmlNMoTVD/fMGguBAFDN3EV5zPw7dPiIqnMhjPgBLATE5v6xACI4jthGfcurPw1qTwBbVMMkiEw8rpUEhcQNBS2kNOOkRFoK7q129do1KZBZ32Uduroq+2iqoCdJdqenND5WuZq8tOX0dFvf3BCJIWW0zrOmxIdkyeC0CZNYJM3un6uezK5CkZNDFuF6tQRgdD1UiiyQzWxZ8UrRXb0ItUf01romIpwYxXZbxH/Xj9iVYCIoq3LUgXFVklaloROUCE2qCrIqMgyAY11qstn9AN0rPgDHcL0Q+F7fDSDsa3CC6kon34/AdMj1Av5tF2USqFP6D4Ahv+cF+AzAyLxPWmI74rOqJrKeZi+o43UCr6rc7it4+kqm7PupGBCAXz2SO8KyKgBE3JW9ejee1ZuxG4fan5JgZc2yHXPvkNDZzpdTAGMN4RbQSmtA7QuCOQekbBZZEaJVQZ3EmWev5ykVf0gYixBczeX1KyCaLDRTOVGCFL6bOZ7F3n83OSEQpfbikAIeD1djhgzO+7LbwlpECsl/AagBYQUMyqLJVZQBa1xh1s/fLsoY7K8+VC9K8H7Q2yxnf0gFacDuTkClysHWJmILXT1uQ1DxS9aL3oXB7wzfybPW4O70dvNSq1d1qgjoAWEQUJA/Gf/uWmud6NpgFHjoWMIk/tCuvK/mdbwRkMTVmo4HO1BvUJWTakeRaZu4iAA6uFKBdZr5Ieebur4AqZmLIkqL+FEbg/TJq+p+5gpz3v3ScVNwFW9ALO81Bj2HzymAm1wkau/iPKzDJtUNLgIwsSbziniusN5YVMcxeE4AvJ7bqULv+5CnIlmE3DLA2XgLAZwqYZHjshU2GeVYwSSQeoLvYI3scyAGYj6ov64qdL3XmaQ2CcpYh/zPu6heawWSi3Sr6hvGKta5EsaU5WzWeu2RxDAzFtpYid+LdUySuuqWmDNgtIj7WlepIgYg5l3Mdbpnsx0amAM8P+6Vf/O77v3bNulldxmBX5HSiWmIO7he7ZUco7NzdOVRYm7+5HlmXTchvd6LZxDeVE9cE5HOG7ynWnTAuAtIV39Hz325h1Sldr8O9/fqih/ePb87snrcNICryvUirplbPH9XLHod6ghlXbsrdUSg1x5hIpP9sBdpam9LX/OBYJf7ID8DJAVoVvURFpbKF0yAiEQeayLZXcHtmILrUKW3YiD2VMdBEVOxl7PmBWSdmHIlB/fHM+Z8WveYY53wyYKSiFEggHkX1ANe4ocZz4uyX0zcMRS1ap8uEQX3bUK7nlu5W2hPqXw8cytuHrwzxHrEh599+qnu89Tp052oQDlTEcCsJRyfOU7FtPp5Vt/knkQvS/7kfrXnyao6rhmx7Pcip/e3q1YuoVrEfEMwtU9l+pYVXpf73EriphL99vlwhD69q8Ewe0pum9jLoqC6rmzMD8m3uhh0eMCBmHjkn3cfd3jMQQVt9szufgeZoMlAxziJT3YdpiNGR0CKyuGTAye7HML2Q/xgaBHsB1QOWUMBd0ThA9Fc8Jvu3NmLdYyA0e4j3cUXUWEV6ehKXbuM9Nfb4xXJiTp4oNpqRQDhPb9wpCI7htcTgUuH4XRj7yN6jIdPbldp8O4K4F3P/o/+dS8CeFclOGNlB48475h8yvtgZySLOCRurBY8ysVrf1acgpgu72mtZaUgKQzND6bHM2oM4sCQthQSbG6KmCSuZK1OiwTn32U7LtcvxwFxSZPgEucLXKI2LDqx2DStUoz7JYdRHj42ptYT7LuyFK5ch/2B2EQHKWYiz9PkUtpdOL9LBfAwfuO/WZepVqWyl++o3c+0c6ZUbnIfsijWmr+hz1++fFn/fejQfh0bslLVuhNTwj/5n4WPxoTS+92km+2uIQhZ57kv9YRFALZ/vypkDx+i5ypVf+7pyznsMEgeb4dB9os4g02rxcJm+/iTj9u7f3hXc+TAwQNuq7G52RYX70oUfu7cOQ2Xi1W2hRnwAyms2Hnb+STxFdeCRTTfX6BdU+1tES5BOCtOLNEA98T+xvfVogihWqNFyIqumYIWqpch2k+fOl1tOtKDt9qWVdGAMJ0uztlRPGBi1jkusdAaeykW2YcOySUNEtjEvufQ3btL7d7d/4+99+yyLMuOw3Z67015b7u72sw0hiCGBAFoScK/kyMhkOIXitKSPkufJHIIiBCAGUz7nvZV3eV9VbpKb7UiYse5573MMoNZFDGzKnv1yqxn7j332L13xI69xHJXAG6h9oWYA2wF9CeIZmjf8NAgyeqyCwWilfITWZ7GvimeFcA1PoP4LspwYZ2RMIDYzMIiwUsAwehb2fjoDxEDkKENEppiU7LVseY0P1R6AdnXIBpg9pjMiPtrzSXpr0ulduiFkSwHqelejuMIEgN2dhgnwvxiaZQETXE/qqUkyZo2UkcnbQwQBGQnKpaBNYrrNrL92qzxnkm6GNdPP/00Pv3w85JoUG3ohdhWq31gYGkvZGINCHFHDs/Em29diePHjnNPwfh+8vGn8ctffBw/+f334v0fv8f5IoLrdirVIH4iPxvjC/ARdpdLn2D94XhU8sBI3Lt3P7784ss4e/Z8nDlzOjY3V2NjCzE7EBUwHsoAjj0o4GzH8vJK3L37IG5cvx5zc09jcWEpLpw/Fe+//16Mj4NIgL7UHnbzxi1KVj+deyZbOPe+ooCUBwnmwD/+R78fFy9djM2ttfj6my/js0+/JODcYotI/I7z8VWAX393bHw0zp45zXX28NGDWFtFGR/FUUvMu4oqOxZQH3OOKSver1iXTQ/FOzBHgHMoq/jEyUPx3nvvxtGjR6hes7O7FbB78bfGOeJf/vPXEtAvtQd+Rz7wGgD+HRnIlz1Gd+8E9w0wVXAQwzEXU1sgDRkhyeTC52S0ibGEXQHgH3To6dy7hl5ViV5Ov+vjtrdG0wwsUsabLRtcOe/y3WhG5JdbtrkE5zKgWOriNCz/eiOsHVs74AyoZHAc7VQGiOqK7bDecOPaHNiX3NmfAwATDThgKYme05aGZdqvTWr9Lj/lz3y9MFMdsFVwowGWle3koDOvUzl5BnlVb661/QbifW8BwGqNW+f2+3AzsCwnT1LKDM6hna1DJl/Xz5OHo51vO53+N8ZJdSZT7jFliD1XipPq2dEGALeD2S2GTfUPXWc/AFxLoZql3HrPX3erbJVaMo79wnVq66FCij3OZWnQgaqY7tksBXirzi43UljEGWIEN9JBZGApAzk9NFLFNDRb0AFjMu0YqELQvjf6uruiH0xiGPY0OpH9J4Bsh7JCy5TbuXD+XDx6+DB+9fnnMT0zFbNHDsfs4Vkaeah/gtomdmKcWeXnpfOVjiEDSzmZGCQvdfQUoMTcQZsNJMDIBMNQdc0ksYcHRcDPWVswwCHLg+xcOBuQVpqdPcxawwiYLS0+o4EK+WYY3ARyNyXzPD4xzsD4Dz/8QLYyWJColeP+wj2VYfwwFhcW5BhCcnB3mwAzHDY4YOh/1AwmYzVrJIlN2kXHEnJFCAIq+3eNbcV9KIfE/buPBvH8wjxrB83NzbHPmAE8MhIzs7N6/q6umJqYopOJvoGxjGvCOcaYAigeHhlRVk+PHNnSr3kWoK1Pnzzhe9PTUwycAiAnqxbM6gQ5JCu1zP0VwDnuiTkjUAQZhZq7no8G6Rw0NljIMU2HiXtEEnjKeFL2W9KVBPNyvkhOWeQl1VbSnofXyFwGsSEzWf19XNuOscBInwUpL5uyUAbE3EYzc+Ggav+CU6pgRgmCpwyrsqWl0kDWdkrEurYlndbM/sSaJBM6Jacx71Ark2siM68Gh5Bp1c9nc+C1zvUoQc4Wj8SBogaIbzIIWqXj6PSy9q+yLg/YmvI1XDPrJac8HeYb11y+7v5CP4t05axRASdi0DeSVQoiSnqUz+b6tmUfb92L9aza53gUF+BZctHljJHxUYhmOtNqApsAQQGKOts0D3UN7U2aV66biDFzhio+6wCCwTraGASFdEardqqy+er6khprZSW47jPln/lQrpeo9hhYxty3LB7a6LOYJkB+hz2Stosz9h10cVYer58OrLL1GlvDwGGxCbL/HJzDfQReaM0YsNUe0t63ypKj5CzmcQaj8E0ClSA/GGjIjCtnpEsFRMAaM43znCortQAIAsmVEdrFPZsSugkS4reupSAt/q4zQa04UGwiyjw3BAGBPwJGPC/sdBMATTk4n2MmNBEsdm1Iy7gnwYYBycx2EWgr6WFL/wrEEvEIfVdkRJl1i7q7Wwx0wZ5Htiu+i0CsZHIRbEEAURk/YJvj3ChBsiQTeN/ynqY9U+C75Y0JUkM+OWufaT8SW9590ux/AJzWuY5wtrNe7/YWz1rUti1Eis3KDmdWUioJZGY7AmwkGqHudcoA4n54NpA3ueayBiD2VTwj/u2sboOiWEYkrmbJGtYmS9llfQZzZVPy0Am+AzzFvTQ/JCmNTCFluPcVGXzsyQ6cu19xbhuAZA28zLbEfUzIYtC1Wk8ErSG3mZnNLlHDIHcBCZFV0awt79/1fHXWsaQ6Aeoi67wzulPKUz4CV3yRNGeWfO5zlsRXqQ7JUS8uLrF/COa7fEcSbNwG7GvIlvEaKvZzqjNxTVI+fJXtgZw2yW3rIrzxzIPyQwZ1i1oT5jHroqMGswK/qu+scUN7XfdQe70kxj0vWQMRhANkKa2rJIwybFK+LxUjKGu6g/p/CrIaiPexw3Mp90ntb7iGzhsDgEUqOskbrund7M8NSVR2C0gT9bxNFQ0DYi45kPK5JBdsbxMIx3r/9ptv+ZxnTp8RMS1BdJ4LqL9I6U1koK8noKxzzMC4jhefiY1fUQK+ud8xwzeVIuo5J7e5KQHhfa/2x+xn2vcSAVg7t1/zOfMyALj2F509XCSAfAAAIABJREFULiAqa6Ee4Eu3ZqO2oIQt7hjb/hxicYu/XcUKRCzOOq02kmpguA0otf/c6he3tsl96t/l/GeWVP4UgjcXczrsArH2/zTkY4KsPpftnptg7Uvn/qDQRd4RGcB52LbcI3FWnfWppOL2mHyYMQL3VcOEbiSS2S9VzWH74OV39rPXYoH7DyJOFzC46Yv6+gd00MtfageAnzNPuBdUta/rCyMGI9tfexf8BcVRtO5sa8s3kI1CogyyGKtx13zX/qMhauzUXI5cW/ZDfE6j33VOpx2KJA4SK1N1hu8lmIp4QCotcM+zhHu2A/MIz2KwCucq9nUAOzgvsb8ovga1KNnFPrdtF2Lfhg8OQNWEGZwtfG7sw2nHG0S0rStQdIuKWSByK4YgEo0VErgm0w+bX4Dvvh4zUxM82+FLK8sSJaXWmbULH3x6YpK+LEBy3xtnt0Fpq4zhe/Bx5+bnCSaj/qpBQ4f8WGe3u5t+PkleWe4B937w8AFrE2O+Ix6A38vPljkWsGtQj/bUyVPx1htvpf8qYB4xk++//57vm+yNvsG9Wf89pX9xxlEZLf1HlkNKaWvv/ZYXtiqeCRzoQxDiER+B9DTKQR0/ejRGx1DXFIDuthQ6EDPVaUibEPYQ7sP5CBU5xJZZJzhjvxk/oqx4zg8SzDIWtb21Gcsrz1heC6AsYhyIw8BmIygNxZBKNQp/s8QJyjOkUpRscpHeUHsZZytKWKHt2FpQVtAbqEFa1imGDbK5wdq6sNuU7dxX5g+eG0po9ik0b1Z5L0l4N5m98GFwbUo6gyi3o7mJOc66xVmb2O2HhDC+g2cGCO6yL/BbbLvKx+ric8E/gmy1FICUMQslNKyJzS3YUVstsQ4paIGwqpjYB7/8MD754DOCgTrTTLxR/hJ9zyQPci9BzHxH+yhKAZ04dSjefvudmJmZIaEXxA70/2effR5//Ve/iLfffSN+730AwCA4ithisp4y39ezRvSeiBogp2VmEZ4H8Sj8E4kV165di9OnzsTlN96IjXXElKAKsBXbu1BdgQ0OqfMuEh5u37oTN2/eYnKD1HJ24t13rsSVty4zTg1gtYt1kHti+dlKXLv2fXz04aexvLzBx0X/OjZQ1JYimIX+xhuXo7u3M27evh4P7j+J7S3FnH6TH9job195i/Px+vXrXPtra8qALyoSleqIYhWOQejOjT2lY7q24wT+dhHoxTp48OAh5zPWzLnzp+Ldd9+O2UPTsdcB2w32Z4O7/Pn/8L/9usHu36QrXn/3P2MPvB7o/4yd///nrbu6R/bEFoJkq5jxDmbJ0Zaxic0YUh8IIKk+lQJMyviVg16zd21Y47tm7h/0XBmjVTAzM0OL/JXOofxpNqLW62SQmUxTZVP5YOTmna5PHWQzO9zGtAOelkmlYZkMPQVDnp/h24DTB+z8Lm9M66dpdUs+qDSqK//WEGuFkvLSeQF5X7pY1T9mijYsn+cAwOmE2RF/VQCYrdknNSxnRDiMJZny0Mn2sd8LdIz3FPAuo1pliRcHt5JbLozQFumwBIM9M6pT1yBuPUcO2sw8WiUI8AIAuASs0tljsKE4er/OVtkK/qKNJOQfRBJoezbdpZHParkrKd4JAPvB00FvMoA9h1vnqZ05B9nqAI3AHmXwwRjGJeEAwGCAYQ/G5fbubiwtr8T6KoBV1ShCcBYOjYNgu8gKQibYxnr84T/5p3Ho0Gz8zV//v3H77t24fPlCvPfj9wiezs/PUbYYbYADxqBbSviaaWnnWEZ/BuwzAI7aIaj/g/a5Li0AT3wWks24BqSLwEKFM6J6msqCxg/lNztgqO9ISm8Qcs0D7Fs4T/iBEwSGJoKe9+7dYx0f7JMAgNVuSUWp7hJYoZBJFqMWbcFnzGRG9gqcC3y/tx/SnwImEPiE04TPI0gL0Bj3R0YwgGFKM2d9Xw23gpuSikzgOycInGH8b6cX7YSRLiarAG6DM5J/WmYmDZ4boACygwhOMit1i+AMXodUoqSkxMDG+YD5gr/x/OhXsIRZq2Z7hw4x5aLp3A/RScH4MviTckYOWKDpklFUQINZv2nk1rXwFCRRzVSBiMp6xI/2cDAy5SSpBhSywwW0aV4psOGMJzg1Alck74t+9TjqjHCNNoFOuJ8AXmR3NgEenplV8IQjlFEyB9/RNgF+eY1SxzalKzMTyJmdAo7FMCWxIkExr9sSuC71VRMkrQJBPi5c09xzRwQo9ZsDvPUZVcYl9xQ7HKonJIl4gh3I+u4DCUHSkgbkTIAwgOnsSY5PArHuL+/3Ze9BhnUGbLyfuK6wPytAtKkHVwDaBP8UqFGgwNmElh91pmPtRBkELHWNS520lCjPescMnKUEtvuOY5/tdZu0z0vO1WQmjn8+P4kHKZOMzwpcU2Ym+seyap7XfD9leSlNy8wQAaAmGDgoYmDYwfnmnHZwMLMscj77ew6U8dxndnnOlirjmYB+yjkTdM4adS11DtPAQ5tBrKAjC7Y9MgBZl931/VRjTd/Nc66y/ZrscO2r3G9yXHBt7H0KBMoJ997h5/dzOfPWmZjaQ/RwOr9EKmIgFsQnAq5qt8FtEg8yQ1ZEBWdmqsHua87blMFF3/CsTflEyXU35AYf2wxWJWnJWemq06zndmkVAw8eJ7wnEBEBVwUyzdI3CIvPUsnB9VgrgMdgovqyqV9Xz2sqEfBZRQy13V/2z0LAVBYRetX18dxO1wfUdVWnFvOCZy3kpHPvVpBYGU/oVWVtIHDYyF3C/8B3cSNKNwLQqxSLsN/7NexxCKoh4ONMK+89df/gWTDmBbzNrG5k2qDWMNqyvPSM/QsbA1PHICXrA2d2i88KZhFUNabRZhPSXKuXgdrePgXdAQgn2UT7jxQ0BFBKVtiEIvQdwU9If6e94X0Mc1Kyvy6loDNN+13VJvoeKSnIkh+S4eR45dqt1z/PG/RlknksBa461QiWiYzrPrE0MwGbDNQ6E9xELIPMS0sI5m0wYwnzHeCk92zvd85Qtt3KszUzBJlFwvrO2ufdxuLr2IZI8gb92gQjTAjDvuIMMuxDXAs4d3PNE4iHfbKl76I/HWDH+YxgrOwO2WGW/1bZEfk+zJgrpCT97RIABbSplChgP5t8p/1FZ4mkVZWBhPvhHgBfAB48fPAwns49jcOHDuc5A5lG2Sl1lrfWk9aa1DGa7G6DQrVPYKA18fRSOkNlCJR15DPMgcg6A5d/V/LMOtsF0hZfj1eQ7UUwt/Z/uWjTq3cnevPU11rATk3hNt88fejala4v8dK/qyTS5lxsQGsDpPV7+UhJCKjaVBy5xqOrfbvip1ZlgxhraRzvPC9lsek88xM0AHAdf7A/i0s4FuKzjdnIJooV4LXxlqsra5wpAV3qHOk27R1rH78Q0HSVcq/MtCr9RcnfXcmrVyUtii9r7lr2g/3xBvxt5oDB5QJOt0+FCmB+6bj7A8+TfeZDtULtJoF437TdYBtOWIuUSrTHCIjlGGdMixLHlPHVOWcbVv2uMbYSVvMMtS2i8gh4pQERtFhoJ2WMjmd2KZmmxAjuF6xlaYKi7AwTqUDsxp6D55TcvAhpIlLprGHWsGsXZ6kREtYSKBZpSwpNnnsmtNl+gx0Bf9Wy4MUnAcE4p1ztF5HUbUI491zJWwN4deYz2v1seYklgGYmJ2NsYpzPgGsjjvDo8WORmSMI/kL6VQoq2pfwOYBVA4P9mZGp8xrg4RJr9j4h+ZqxU6ibsI6pYqwqS9LLMxpy1IgjLD1b5F5+aHY2Jqcm2U4QyVlCp6OTWbDHjx6Pt6+8nTaA1jtsoIX5+bhz7y5jsigzJZBRcQzZJSJRAqDEZ6w4BYAYfno5L1mmRCVYMP4E7fuU+QpfFLGJp3PzJIpDevrI4UO0OTE/MU9NvmJ2bxLnZDOqv9APIJUT5MM1UYPWpXRo30q5RoQIlVKwWhniGDib8Uw6g7diEySx/CzAbQCslIFm7FpnLdYUsnbxDAuLCwQDMZ7Tk5MkQlHVBZnomU3hjG/6/Ml1EYkT4La2NxIsM2sfz4m24vX1DUh8bxHYRba2/ByV7bHPSaJHKp+gv9D/VuOQnSw/Bt/DtRAn8r0lnSy7g/O9u5sAMfzbwcHhQqTW1iAfAzEtJBkAMEcfKTta6jyY75ifv/jFL+Ojv/skuntM2tWxKdWfVNtDf7D0BTf+tLsixqb74r13fhSXL71B/x8JBIghgcQB2eW/+Mu/YJ3qn/70HzOGRVtmT/1FFRtugcpkt0odbEKTCTDverp7CSwjK/azz3/F0mzIWN3dgeqMkiiohMKrYq0sx61bt+PGjduqZb2xGYMD/XH82JE4dvRITE9PRA8zXGEPaX0gzI81d/fu/bh7+67W5eMF9gP2TcmrNzss13K3ExhEen1RXd7avnHcpv3MQfbvj957L54+nYtvvvlGPgtsTUjNVzZ+obWX+Hu182csu5zVLefxXoyODsfhw0dYbufx46eyl9L+uvzGuXjn3bdjYnIstndUP1uEur34s//+f/11gt2vfJy+/uA/vB54PdD/8MbkP0mLunsmS4FeBgiyTh0ORhwuzGrJg89Gg+xcZS7gYNzYVOZSHXysG2un0WhubYMXB63IC6nmCB1JR6zLxfaDrDgwFSRB8E6SzTZacbj6fWezyBDRpqYgGuQokqGaMmW4HR1/ZgCnBPULqT3PyXBOJlWL/9oyisluBbvK3o8BWv5WzblWB1gWSR2QxSULUzr7rK79aKfc1osMI2cnZ/2Zql1mDfklZ/Hu3xTQ93q1dnqrmGqR8Kq/62xvz6Mi+dwCsDYZqgJI65o/7XWS68OvCgBUwPTzF086bAcCwHqvcZhz/tnJc8bw/ml5wO32Z/5qCF4sAd1+6dLPLQuMPalxKPNIH5AT5vebq/kvB98MZnnN8DqoFwQHkPX1APRB8sh1X7tianIqRlGvBHKVm2LeIrsVLNiTJ04QpITMEiR8jh05EiePn4jzF84z+/c//OxnsbyxFpMTY3HqzEkCkchuPXHiRBw5epR7yePHj+LBgwdk/YEJ6gweG2TIxnCQXVLN/ZRbhpOBICnYsPi5ffs2AQLUDTl+/DiNdzgwAIUR2IWDACcCjgeeAUCoGcqQJcI+CGAaGbIAL0dHRwj0ov4OjHOx6lQv2f8zo2kQMs2oMTxMKWUHzGEcY1/FNWDYwdAFoxYXAriMGsIA2uGE4vnhBEBuaWZ6ls4dnBc4X2CwSpp5W0zRpaVSTxHjiLZCVpMOyJ4cCwdFBfru8XlpHEPuCoAHZCsh34PAMRzclI/G33AW8NuBamSV4bkpX50BTzwvAAhkROGalKXKwDzZ1RnooAGMQC0cQLQlM1MylKF9u9SVa0AVDmgGTNifITBJDFFtlpzDpW5rB/sE4+yMuRI3yUC4gF/V/hRYqcAFfrwecGmztQ044YyQ7BCAB9WX9OcV9PC5IECpHbRRPSn1A9rtOlqUgk15J2fKUSo76/80m7/2OmdMWs6LMnFVQLUGAdV/KS2XmYYGMn1WmgAlyeGs0ZP93nqOyinyWqHUcbKem35oMkf5lCmDageoIag0NWBNSKj7X7J02i99FBu8LRKBBcTWieT+VgaXAlLqq5Tzzv5UkK7ZQ00KccYF3jFo44CeQU5JXyuIzgzWzLZikK5k2zbtcYDN1+Qem0Q17dcirbm7ZTtlcDlfVMDc8uWSNKUkX4I9djQZJKvaoNebGpk6MOR8G7xlkLDUcFStN9e3VDA1W5f9VchdCW7AkXYA0yA353KyuSnJl7UunSFcsnuzRrRlzjVeImnILFJWMcYbz8v5Ud7TeWfwTv/S3HUgqO5Hm5a2S/A9790mj+DfqnmcAIUlBRP8cuDbtiTP2myD1w2lA3ONkCDJOn/KTORczH1G5BXJ2aFrtVcLQCrXqqStbQc405f7QErYsTYt90AFcWm/pG2AoAWCLvhx5ir6CGcnz/h1y0b3poS45gMDXJkV7f3BgLlrIuNZKfHIOtd1nW7Vn+WczVqvnPcpd2nyieZ+k5lPMDf3ZQbdso4pg839yhKVmayMZ4PM3jc4f6geI3u+1FNOwor9Eo5LEi3weQejC+kn68lKzQKyx2sMsOJLhcyQNcm9XnGOMqu4Uh5gUD+BcfwNshczp6mooEArs566JM+HNanMJ0kt655BchayZHmPrAHMjG5IIbPWroJ6PG9T6cLrgfsS5lXWeMV9NferQp6V9GgNntYkQQGbQmIwLszyQsZ5nvUCwAXiNpLKClo6eI+22JZTBq8IXwZOkR3NIH7KaJNEAtIxyDw53022ADCL53BGa10qgftrgkaSYkXGcC/tKNzXAG6t4IDPG3yUL6XzQVhXsw8iQcImt4nECs5i7VkOVSQ52Jj4MMhoCADrJ8mkuUZdixE3cq1k/C2SmXxV9IMJcb4X02P2IHe9FsdPHI+lxaW4desWy3hojkDFpbeAwJqntV2SoJNtWPjEqU6is9TgorOdNWe0r6fscyXza7+5Bo9FEE9rx3+nlGRNDjCI67IW6nzv1G0AcJ5h3s9LqYvKF9qH/1bOaLu/5HVSfrcpBpcx8/mS/nozlCIw5QkucNTNrx+j3ED9zv9T4ric21ZYKQBrOdUajJWXb6GUV/eWnUdyYmYNOd5i/8/xEHyJZ6frMiZ4UgPH+/qGSi6Jr+cAtPqreuAm/uyOz9er75TPuB0mc2af2aZxdrf722UfciUVsF/LVaRNj/ErueltD+lzNg+m7Nv9PVGP/0FzSLaQ6tRiLVM+2fXhCVxoFK3i5rOC2XFQzHDd31RFsY0sD0OEAFzPJEPX1XRbNMcc9xK5VfE6JU6QPJL1f5mN2atSE83kbeIgJqDwbALZh2odAihcHkj7Z1NGgjYlpfQVJ9TZLnlax394rkNBoxPEMJSjWEu7VueYFVl8Vqdh1JwpRUlFNqiILfKlcFyZNKtzV3vo6upyPFtAxu4anxZxCOyZkCLG+bv87Fk8W1zieyCowWbDnEO2K5TK0OeQigYp2mo1GA+cefDfn8w9ZV1Z9KP3MzwfCVoovXT/AQEqxAog1zwyOkx/Gu2BT48ffA/tBQCMzFVkP2IigjyOfsL5hlgLM4uh6oEMRUgqj42J3E3/APMIGcCSH2ZpqSw1UeYcbX3ZSpLC7laJqpQkx/cXFp/RnwboiOzX8+fP87PoJ1yXdm3OHaspes2qpIF8c7SVZEzYwKnOpfM9y1lxnstntt0GG8NzhL6qy26UEiqbHBtfhzV6ny0R9J+amGDMBHEgANhoG2SjJ6cgtzzCOJeIn7IZ4f+rXvMWM6lxP/yb9lraKpTLZjxMJSbgf2O+4fsEVpP8aYfVPqGI+iK2Q35axCklW0DCWeAyAEuVtGBcm/2RpPROJCtAmlsKFwtLCzE3hznWQRntrk7VvQVhAva4fN4ugr8Li0+ToC9wf2x0jHvaxx9/FL/8248U1++S3yBnr0nYQcav5orIO3Bdege64vKlc3Hx/CWVC+vu4ZxEf40Mj8at27fiZz/7D8yY/eM//kPGtjY31wvZCzsfYmAYM4C7mCujIyN8XrTX8ai+Xqy9Xo7HBx98xKSB33v/R7G7sxV7uypvQ0Lp5kY8evI47t67TxD12bOVALEQ/Xr50iUCwNvbSLBAre4Rri1KRmepH9aNxhrY3IqlhaX48suvmUG8vo6Mc8yvA07BqoyAj/v2g4JE8VTEqsl87VfDXDt85BDlqldXoaIoZR+Rg6otuc1+OPhEcv12l9GUDTc4qOx09I2ISHqd5Yf6euLHP77C+siDw/3Mkjan7F/8d//2NS74nKP/d+3l1wP9uzaiz3me3r5DgrGY9RTR2aN6lDzIUesnZYzIdiZ7WBITdDtoXCAIIaNOoGmyldMzqA3wpgkVEJXZGgI1k7HVBgA3APJBm6/aAuMVTGk5MHJs5fhnxDJBME3sBixDMy27iQPaP3gOSr+1A8D7vElfr/1kMPv2JRPJwYIC/CblTNZt2uAGWRvpaDtMhV1Nppfr+ja1l4tT4WvVMtC4ekddY1m3q8dMY6KW1FLOytJpywAugYKUpMjmVgJVCthVbajHtgZa9zlwGWVRACndSgPZVRfb0fFLDevqYPePjlbOVR3edQ1gvUdnoQKC/Xf21j7Q9fkjnuNY2l8IvC/4SutWvM+ZzvpclT3QEg5oiA5+/jYX3c+fjgblcMnKlBEE5wHgI0BP1N+4efNmbKyv0hCG0TUxPk7p35HhYRqTmIMwho8ePRrnzp0jY3Z+bi7u3r4dE2PjBCu/+fbb2OvooAzw6PgoWW4w3GEcIkMX0skIzsFIhsEHAPjGjetx9epVSjvB2cJ14SxiPiAYCmdnYhx1egcYbMPvmdkZsmwh04wZAwcA+xQA4du3b8XjJ09ie1OSj87IxDMzsyaXIcBbBFVVv2c7RkaGmQWMvQX7pOocIpApiWVlRcq4RhvxP0BQGHFwYGCgox243/LyM35nY0tZs8h8Uf2XYY4BAGpIFuEaAH8BHOMHIBvWJQPCCFynzBUC05Qg2lM2M/qXbUsmK+YyHAoYmWTobqQMKpi+JP6A3dwRa+sbrIPDMYLsE/o5A6iUSobzSucddQq151gylRk1WUtRoGbKVLLmiOIzVFTI7EkFgbO+XmbNoo3oP/woQwTZjZJldbYWg8UJzuBaGEN8hnWBAETQ2RQo77rByprp4XvoOIwB5SBTVto1/5qgoMBlXL+QhPg91R/Ca6qHp8w7/6BtRcYtAQA6daz/tEnHBn2HsxOOXF+/yi2oZpUCDGxbnj0CzADGZVAla7eVvTkzRRuHW+C193H2W2byW7bWexo/k5Jq7m+DUQbUHbBXvzjUqut7v9WerpphDrazFjeCLVnHUzWTG6lcBkoPOK+dTYr5Y1DOwHMdjHa70G4qkWT5Bs+tph6jCGJiFAfnvwgbygrgmsra5g68+VzyMxqYYDZEyWaTjUFJato9AvEM8lg2r84Y8D0V8BZIx7EqVonWh0HRZuwsp63rM/M664p6TRioNJvfa0dOXtpEzEhUppZJds0z65qUHK/q2NYnRgnhMpafAWMACVVdZ4O1Atqb2nAqR6H90QSHEpyt7qdAtOpBOnPacXYGtDIrUsEJzTmBWgasFVBtgs9NEFjrStmQzPZNIBLPVe81RSbepIKUK2RGZ9pZGiMROJw9x+ukdKzXE/efLIfhvhY4qX1c2duymRr7AwFSBYpMpgBBB/sF9im3AYE9ZwcJqBXoZJCXwYYEc9A/JHU4qIZ9K4Ox2BNN3sH7ysZFVqHOYJw1eN2kK/SVpO8EVuIsYe2ufmXQ1PsPg72ZgW9QC2uc9aAp6Y72Sk4ZP85I5PpPYinneNbVpSw2PkeJZe2LuAfuDz8An3XQsmV+JfCptsmOJOjNrFGom1h6OddByq6hbdzT8rwhsEoJPPk6apvLZChwqTNDfa2MLclr8t9UzgAAv8EgJkFUAtidMTQM1RER25D1i2vgXMAz8rxGWYGUbWbwinWh+zg+IKiZkCXbXOcqgpQMQEOCMYOu9N/yXECUiWdLZv16zlBSvBMBI2UIob+ZdZOS2eh7nO+e55ibIqQpC19BbmXlSplExF7aWqi1jGw21zFO4BH3YQki1orTfOb5jwycJFV5nzdojHHBvEP/oh94zpAMAdUZ2XIGAyxfLgKaNl0TiRAsRTDYsuoOPBtcYTkOZMrmc3D/rOT3KMGda101IxWQltJBnfGYflruE+hHB7vtXtKXy0xABf+0X3P/yHNGZ6f2Ya+3jbW1OHb8GAPyd27diemZmeggwVgf20nAlutmV3uV9hJdXzZak81qm8avm2zlM0tBg5SrzZPMexPXVwKbPrfL76q8gMst2L7w/ct1yglZ7toKrOY4EkRrI8CadNMOZBaVCT/gQb8PyiZu+5z9MdliVq5QJpBJgU1f2W9tiLp81lRgMWGg2Fsc79a6yLTAcm40sG8l8ZzxFO+J7A8SWFJeuz171ROuXTo6n7MBQBskvNWDxLUrH7WKjxS8u5CcNQlbwGf71RzD1uzZuqubmEFjKZWm5wcNuienYh8AXF+vPMOLsnlfNDdaLlbuvO8bnhM+O7xOVXbLRBKh6Jq6jfQz/uW9TiVxGjl+Ke+oLjA4+AZbTVSxXe9YndZtk+jgPdtnUiEJVMRRrUNkYssmNFmH9mWW5uB9ciOt9w1/T75ZKialapeBXPpCqQylrED5YjijFH9UjXKXBjHZkr5XAhfoA9zD0vUm51iRSWALiHxSB8RD4DWWZOnriT2QQ7c3SVKHvw0iNtoAPxy/cXbKXrLSQqNwgbN4aflZrK6tcwXYBraKBMpdwaeHvWK/FOMJ6enHyC5efsZ4wNGjxwj+YvzhRwIQm1uYZ/YvzlfXu719+05MT03HlbeusHanY5QAkMfHJxiLwTVhByAeMz01RQloXBvkH9hp7F+W8UNGL5S9ADYqbis7NsmwtIsz05tn9g4BZ/QHxgGxBsQmUAoLqmKovyyFG9gqImF7VeC3fHLZUSRDpQS4ym2ovIF9Uq2RiMF+1I2WZDDuu7i0kPWqIb+dZG3YMLBrs1QS7awk14HIj0xstBXKlVDGQCyFGeAbmyxPpm0nbWbEHWgfidTL2AzKjNBnlcIX7faUcwYQLsKvyF6KEcHW0nzk/Ck1lrsYk4K9g7ayDfhsh+Y3xh1zt7+3n+2nPU0VIp0BUE7c2cG8V5IT/CckZKhW8XpERxdJA2Ojk3Fo9jDHaHBgiOWgIG+suAJiPih3sUagFD+I+eD+X331Zfzy5x/H9uZ2dPUq8cjliXJjij1KPisLmNnhA11x5tSxeOPyGzE7M8Pxxr2wT8B2RNwMWfR/+Zd/RZno/+JP/hnV/9BHJtkjcxc2CQH09Y1ACSsA3/KpXdIE6w/jopJQX339NcHd9957LwaoMLepcV1fZWzv5u2bBP6RnLSxARnjrrhw7kKcO3uWa35xYS4SqqWrAAAgAElEQVS6OvcC2baYL2gzfrA+nI2OTRV/37/3MD7/7PO4det+rNOOfc6hkEdgi3/sxKyKCCM11eYEdUzMV/VcE0lG4qDyDZsyVOV885fyctVR3hLDl8+JNSniiVXo8siVLZXBfbR/YnIo3v/J+3Hm7Ono6RUhHff/5//Nv2kNRr/q+fj6c791PfB6oH/rhuzv12ABwDoEHRTo7O0mewhZAao7pvdKoDHrrSmAAqNFgVqxHJs6VLruwcBb2bsMsD4HAHYGw4ufzgHD5hnqDDD7ZfqdhnY6bA4wFEmbzK6x4UgHNoEJPssBAHCbz9k0Vd5aQ17mOz4pqhMjM1wbP6rOFhXICvnlJgiefkKC8wbj62yfAmxWsj8tTmpp5f4TrQZo/R0DwDUA6fFnDed2CegiWZWOY04D1hTImll2htrngiQpGu6pAqOtji8d2zYA2KBxPUT1sxw0h1ocwQMA4LofFfBODruzamqg/lWWYAX+2tB94WbbkkWmGzROeRP8qWZWFQQRY8+yTyY+tDfTgSUHM81U7O3uJRsPBj72ge9/+CFu3rhJliwYsjJeII+3E0N9/TE+MqaMra4uZiGcu3gxJiYnVetvYzNQT/j2rdtx9dq1mJqdjamZ6ZianmKAkRkKDIhLZhrZq/gfWaTYV+Awff3113Hr1k3Wg0F9W7JB+yVLb8YvA+rp4AFIJZAMg3p9Q+xS1NRYXeP34axMTk7TCEYtOxihllaWfHE/ZXxYNzGZxJbownv4LPumq5tBUfwPsBmZseU9sL0zQxdOAT7P2n+sF7RCJwDBSwZTARoPSGIfz4FMalxLbOwOgbKZDYJnoszQ8BCdJIwxngsyOnA8IKmpLKkdGuOuH4nvw1hmzaH7DyhzwwAqpXt7mIU9PTPL9QZGJljH8LHxPLjm0MgQmZ1oDxyHrgxGNeCJateZmQyHB8+PHz5XZomgXWDoYsApj5Ubi+ud1iBCfY44g1njbMln7QU4e1gXKIPy3DcYWEkppMoQ556agAscLwXpVfuap0QGCmygmyRk4IiAYGYzwqFzPScx4CW1imsJLBCggN+s9bOmTHplzIFlnWSrAgILVHTAJaO8ReqP987gPeYsxh1zQEEEk3IU7HFAiBlE2UeYc3Agef2UkvJeXAMmBSTOzEaCF5mRaaDTz9dkaCTrvwqe0qmpMlsdnFGAfI8OvO9rEJPtcYC9ZKQ2wBLed/vqTIN6b8MYkmXNOtoZhNlRvUgSN3I+CDBtMoNl7wgkIgiWY4jX6r3SxAQDrCQdJIkMY+vAupy3rGFGiVXIslZZZMxiVAC5AN58fj1vyQpzNmEt95rgq8ECE/A0Vo00sUOrDtK1nAFJyHI/CPx0HbkG8FSfK/BUamsDjMoAjrKzDR4AhLXChWUi85lT3rxkj+VBqABSStQiGEbwUn1VxdYr5zbJa2Qpq69komWN4eqs1BmomowyqBKgw1rFuZNkRryPz+L5WAcsM/9x/TqLH/dC8EKBKD1X6b+sUa3gvggo2of0OYMouB5r4G5tp/SjArwmbVFaL+uAeo4bHBDxREEzZ3Uz2LSedcdTFrYJCii7QWAt6qaKOITrIRjGAF1Ve7Z+XpM7d7K+m7OZvKd77TOwm1lBBMfYRwAwlUnCQDBrAyvYIpASwT1lymIMACIaVAbJiAE3Epx0JnLugcxhOXEQUjNDWfuiSKrsb9YOg/qFJgKu4ewjE4/QnpqZLyBZNW6dRY1Guu6ya6f5WlC7wMwiSKwZWCQ6pfiRYDJq06ZaBp4D/Y1rYO7h/MAejkAsS08MDPBZEaTDfSUjnSoZSZ7CnEO/kKC0Fwz+AazH8/KcKTWNtRZ4bqZSiwJwSchi1hnWMNYArrPOOQuJQAcvcQ+VhRDhDoFvtisJCVwDKSfIMUr1CkvY13sOxhtrGkNSk0YwLiKUaQ5wPRtBSiMdZwX7KuszChAQqIz60fjhXM6sNoEEeZYzq0YlByTJiFIcG7RxsHeyfl5nBwmDGAMSgjJLVzYTsqr3Ym0FMoprtCUFNrQS4EwiVlmRLBuR80mAsYL8tom8H5mcJiKEyLySY1YgVEE8k38aeWmu0zwnKFO4sRHTM9MqUXL7boyOQ6FHJDa0H33ArbAOSpJI1Mi1q1apSHpax5ntm4oIIvGqX7kvMbMls6OTCGa/wz6Zzxvv0/bdHJy0b2JQvlwP/kuLj+V9vnIQqziD54NtRtkTcsPrn9KONpC3fKaSmT4Q3mu9vXzREv1NED33A12z8ekbHzo/l3tiiS1UYCzPimJLJJGpuo/uq/6vgU/tRHn9jEMUgNH9tQ/8zTa2KVv5ufjxon6lxUl7N1VQ2sdYmdANGb2JBTV2gppW2Q15kdr+5/0NbNeAbRLASlZwna1d/POMwbQO/wvB5vaPvvDfLwGQ8cyUI+Yegn0dZYEkmUyAkwBrkw3sPvPzK1PYyjA6x2iP0v8QyEbh07Rv1MeOajQZYCYtOR5S26Yu7SDipYhIJDYm+ba9XIqBMdoqpcSOQLzajjcBSnbKTmxs4dzYkvoEa5WLLCbgTJK//o4VUlj/luVyRISSBHNDLNxAtmoC247P2Yfk2ifIJXlfKlEkqRyfgb/U1bEbO1sA+tZ5H5SRgjQqzkGcydg7AazSFt9DCSiUPuohgIfPw5enLUliUJIbk2RoWxlALkBfEa+3SWTHMx8/diyOHTvOGAmyiHE+S7p6l2WfHj1+xN/4Pvbuu3fuUlb3T/7oT2L20CG2B2cc4gKUOR4YKBLXsgs1jvDpEXdQfVSBv7YpuD4rAoGIcbLTTEImmY5Z2Sg5IfMZcYmbN27wHidOnqqST7RaTFL32eGa0GXfzT2RWdMJDEs6XORWn0E6qjpJlkc/wI408ZAxaqjNgGCVxGyqbCDbm1n2W7SLTOhX7EDkQGfWI16yuLTI8TMRDGvOsVjGkkBKIzCcBDqQ4Qqo39TJxrPCz2fiUBLLaXshS3wYYGxfAYpB1MecggzxDuV9k4TFeu4qPYEflnfY24mFhbm4eeuHePzkQWxu4plWYmNjLYU/OqO/f4h20dT0bLz91rvR29tP6WdKPXcqsYkleHZRdkt2Oewfnb9Kivi7X34QKwvr0dPXFQGQF4BvlQksf0agZPdAVxw7MhuXLl6KY8eOsuYx2iwSh+6Hk3tufi5+/vNfxtLiQvzJH/8hFfjw7FhvjLGjn0j0EJCO9YW+xo/2Rp3fJFTtSv0GNahRBxiS01AVhF8Cm+z2ndtx7furMbcI2XVkyG/w+S9duBwXzl+I0eERAujr6yuxubEWfX1Sr3PJKs53kOJArNmGRHs/Qd8bP9yM7767GvcfPC11j1+MamgNEFzOuIv3tvbY9D4wN89DkzF9ZvIMwJhkDLoxZyp7qDqobJfWtjfm3+HDswTPQRJxTMK2knxUje/5S6fivR+9G1PTE0UC+l/8t//za1zw1zIOfns//Hqgf3vH7tdqeW//IXpuJeiZB2R/vxxhMUYkYdXIDjbBV272qDGQNeAcgHQjDgw4Vi0s7xcAuKlLQ6fVklfFqN3/eDIqtCU/D4x1UI0OYmYCOIBm6UQeOinbVTvbqgFMU8leVdOIlMR4bqentEhr2xpnUAbYAfLAadALjNBxWhZlSwatDCbXDGwCoZU8VxWoaNpRe5EVI8lAa3ak8GvDIvq7NuL2di13JUeOgVZn+bLtklFE1/mRyqPBRMgMNM3BlAdrB9qLQ1wDzW3taCZcK0Z/0E5Wnd5qSzKT8/4MfuRJTQMp2+PghJ1a3TKZ36+66qqx81i8GABu2OK6m9rb8p1sq9mvdVOaDOAErtvaKUajHFEYiKr5q6D4yePHKakM45v1aMCoXFqiowGJIdQERw2Mzo696O/pIQjMwGRXdwyPjcTI+DjnNgKOuN7E2ESMj41H/+BgdHR3xSZrqKQBnRlkAuIkx4O/4WxhDwCwhzZgnwHr8e7de3Hnzu148PBBbO+CuafMTHyXdWvSiDQzmMxaSpyofgycybNnz8WpU6ejr2+AxjOktvBszn6CjJ4YoJIQxDXghMB4gsGKGshHDh9hmwAgw6kAixhtgcOlujJNZlkDAsiBddYvMnVVH7cr91wFASHPDIAPRqmymgcJvsOAhqMBx07O6ArbpSxVGbDKUO6PkdERGdQIRCBDMrNWEfh8+hTS2jt8f2hYAC+yk2cPH+IzP1uGfM4SAwLDI6NkZ8IAdx1oBvEdfMgsJjh6qyuo/9xBkgDmFQAHZrqCbZoZRK7VCeMbTh3mB57ZGap+Fm/onu8K8EniS4EvBJyR3akgCsgGeN/GLD5jSSfX+WOggtmIkLyWckUJOJf1pf3FQRAFubU2KEXKrFax8l3zlRKQZJRaq0fnErNsfEKV4FrWli9gY8rVJvBXgufpgNFpI0u+AYbRNmQTo/0ADSgtztqoYm06iOsgm7Kg4AQKKCGrnc69AK/Clm/fZ3J/9HPU+4+/J2BYfVFnshi4sSNDRYUCiCUpIMF8yman0ogzcn3WmKjl7E3XGzT46Dq4lhouJRFSOlYBeZ8ZIgWYrKI14xpsCprUgSzLSjogoqC49huBv6oJhgALVUeYnS6bQcF8ZdjRpsgxdFtsr2heV3KFydolGJs2iaZmtfN7XmVw1GepzwgDLHbwGqlsBcYUzFVb8W/vt5yrRS6wcTqVnarvlPWIPmUdwAZ05aZXApFNSQ+DGE0guAE7HZx2tgeAGOwZztzzDQ0IKxM7M32ZXdfU/24/Tw1GttsXAi5xHYFSqq+LrE0FwQyCew+3U22QQXaA9lxcw5n6IkdkxmNmuOpamg+8X85HBmI2XA8PZKqmFiYyFFhDLM9EXIPyagywab1pTggw8trHd/Csronsz1DqFrVV19dJQsFaNCMcoJ6DhlzHmb0KYonJkd4PFTxTFocAU2UGG/ziWbylDAWMH7NNEszCulbNZDyqbPGdHWXoe+800dSBXweWvac7UMjxS6AWgVWRjppMSYOKJWOUALX2Zl/Ta93AsM0jZXlqjrl0A57LNbwx9t7nCwDa05tEJJF+fB+OBcFHZcBjv4ZUL37YNznfLInudeo9AX0I28SAMq6HfnTNZAStGVCE7N7oKMfL64E2BbKpmHWsdpikqwA5Twe9h3atr3FMYAvgNRDFCAgjYN+vunG4j0lq+IyC9wJbGfTinG2UEkRC25aP0tnBv2u1CpWB0N4n9SllQEMekfsoA8PK3LLt7bnHrWZX5EESGFLen+o1mbXm9YpAIdVFUMeXaxAy3Mi40ljhWfn8nZlp34WseNWNdMYZbGz7jQTxTWxKMhXnbp4HruGN6xGsh43D7BkFN70f8kxg3T8ro4BIlOcpCdUCexiYT1vf99Begz1LgPrG2nrMzs7wOW/euM4A8+TMpDJsNjaipwc22K58zgTQgfzXa8zrxaWU2l0bk8q4HitpQ+/hNci0z1ep4Cn7My0+a2a7cM/N863RoGpaIpesAbqqdyr4q+EQFAZRftBnJK9RRWVbCMGcXG1+U+U7OmOOe1nbZ5ts4HYSfGbiZjsc/zBh3bEM73Geu/vH4IBnr3x1n5fyXwuHqgWobrElfIPaPk2SJIldBpgrAJgEL2bwpb1rwkbV2BLfaQfUDdAWMkGC1R6LfLxaEtl2ZR562rkq0NF2Rz2GLQGhOvped+jzgkbtnX7AQngZEAB7Cb4dZgj2UKxb1fGUvaB1n+VJkpBlPxG3U31T1eG0H9oyJ5McL9vGCHgTR2kygFUajWd4ZpeJpCo7x+NkO5Zj6r0mgU2R8KTwBZ9e+1eqnyQp0SuuNZdbCn2ODfp+AGbhs1CtpG1s3J46DqcanMokpX3GM7YjOpCRSTtKakMO6eA9lRyRDa59CSQhkME3KFzQDxtzazO++ebrmJ+fi4mJSY4ybBeQu/CDbGAoj0E++czp06zRa3IFwV+OjwB9xR5wvkjBBf7zr774Ij784AN+BpLJ8NtBWBobHaENBPttbHyMgDTIuSgrBb8O6255ZSVu3roZ9+7dizv37sXm6nr80T/7o/iDn/4TgmWYX/Q7EmiiLZKxFPQz2o1+wnnO2E76afJHgfaIBGxCm/0Z2rq5iTiblzHgPIsxp6HMhrgD1N6QyWxZc5xd8PV11m+R9AxVsTUAlklGExjbI5njJM/J5pYNTrImpcmlQoe4Cs5nxErwOuxXEgL6+mnfIFEA34c0NfodgKTtTi1bxaFA0Fdd3m7+jUSAVZz5KCGW3xFYt50EvC0SCPCe7T/4JlZDcezcGc0Ey1OdhqSLvV1KTWNs8eyw1TCm9Ac6EFPASrGvCNuhK/pSktj2EHbf6ze+j6++/jwWl57G3i4ygaG4gz2klwqcWAooxTg5MRPv/+gfxdTUTGwim7ezuyQoYE5bvQT3tj2F3kFffPjRJ3H7h7vR3St/ldsJs35NrLVKQcTk4ZF498rbcezYMdZXxnjKJhO5A2sUSxo1sFFf+MaNO/HOlQtUJEG8Cv/LJo4iM471g4SLugyagHDFwPF51AJGObaPP/kkjh05xmx4zHGske+/vxbzi3ME1FmWcjfi7JmzcfnSmzE1OZn2E+YW7NF1Asf9A8A5eoVfUBFK9jBs1PU1EDDln13/4UZ8+eXV2G4rqfK8I4L2WNpspWxH9WHZH/vzyfwRqWc1pwvHLbPQabOUCxzcAu2frt8rjxj26PT0JP0klK/zOVP8WcYtFI8dGOqJd997Ky5fvsgEHcyXP3stAf0yi+B35v3XAPDvzFC++EG6eydU1QgGEgwB1uWSIeOABJx1Bvsz+4yGa0o0kLncBZkSs/ITkEz2sINmNujq326ZHZHikNRZkjZsDYG2z0yfVInjFWcyT606aNc4pjYGW4P8BgjwuSbgbEalN2M5jLRXM3OnxclocyZ8//ZRKA5ouqu1jJIvofK6DavShowdbbGkMwiZAZQGqs0TPI2f2jn3dfS7kR6y4dwAvk32Mq+b507ziJmdnIcZfyWYXTvALc/elhBd5keOlwPT+2btQSBwfqjFCavmS+tz2glunUBNIDwd9RaGcyNhtv8eduzbwNj6kE85NfeLauTo/pb9onpalrve74e+eBv2uzzIdZMW+ed8KWMfBZVvAZBpiEMmOOcS/04J3dOnTlHaBQYDDHHKACKbdXmZ+wMkhkZGhmiA9yF7FUFC1oALOmTKOhBIhQAmgAJKIk9NxuGjR2NgaIhSdQwGZs08AigJdjHQmIYljCFmZtBpFrgFuaN79+8TBF5YXOB+RcklZvkCJN1mkBQOGTNDt7epaoDrjk+MU7rm2PETdKCQOUX55ID8ziZrcCDrGIFusHzhyAB4Vt3XHjJx4YDBKVlYmFfdvZSUHRkZZbvhMNGoHRrKoKycdDhPuBbf7xHgjfZC2hpOH1iTChbqGg6eAvyFMwTJJ9xPzOZCfWHdGfSvg+IAoZG5izEB0AfnA1lFcJ7gmGLSoI4PnBMAu5PT06wxZLlH9mPKRMNJg+PjOsGSsdGqsMwzxllOQBTykNiw+gwCGKp7q3pOlsq0JA6McAYXCKzp2s6AwboRK1zMdMwryodmHToDmsrekcSmQSmvPwasEhCmU5GZuRhvZ/CiTzG+haFPpqyAPsurcs/KjM1m79dZQhDIbSygozbIsldnnWG0HbWtERypgR8a5JZ9rqRx0UbXwSSgmLJpIt2AiKH9xRLXCgZk4CjnHbPkkLnF890ZBE2tU4GNCk7Xz+NgtZwZBK10bjDokQGZ0s8En8Cm1RhKUjizjTMrxAFsU60V8E9AiZlxkof1eV6yETJD0yARvm/SQBM4E6Gq3faog6kGdevsWr6fEu4EOSuZctUGkpNIEADet9m46cj57KuD065ZiznNjERkIWaGLcFrXqcK0Ob5UcsI01HMee5ncGCPcyrrvOKrZv2XrEFncznrJ89ov0/WesoD5hEs2T+TnuhsitTgutjNcyaxiwztJHpVNoDHFmPh7AgHAQWyaO/zuuAcSMCjliVHPyuYouCW9wV8jyAcujBBcq3xBkjn/EkiRwuxK+1JAcnIyhEAWtuLzmj2/qQ55xqUDlgLPAcIahlFg38C2JPQWNnDJEFUZSUQWGQWcAbaS9YBa9kLUHLA0c/JvkgyCsHcCnBEAA5tBdBKEDMlxbkvMOMmpf/Tnsc90O+uOWv5ZIHATYaWATOc5ZiTKhkgW1m10JVJLwKE6gt6TmLfJ6se8o59OgssmQ6ZNmc8wI6R/K/IOZx7WeLAICAzIlkbtpK6dxZkBj8xpipxANlDyRKKhKi9m3MoA7d4FmSOYj4B8OaelfMQr4EUhtcpI5+2Cve6lAJG+wx+K3io88kEDAP4nvtoG8k2lo/ODD4Di8yITuAZYEFznmj+s/aya8hBSrFDmSmqDdxfBeMaq9UB3hKATYDRWbTsD4LAkslvatQqSGX70nu8TjRJ72PuYfx9ZuMesJfQVrVHNR2dleyzxGes7D3IN0OZAs+urBAouHA88jFgG4A0h3lWVFlAHNBgpPSzACmue+xLuR+hVtzGynJgJSkbriP6+odIPmAGVDfkPpGZK1lHSqszY01BXN4zA52uL8y5HSKYwfaCjYW2SypaGTze21gOgNlOWCMJxKQdqy0NWWTKdPNZSbAoJUx9reKrJ+ER6iG7e6jBuCgSy8ZmHJqejempibj+/TcRHRvxxpvnYm5hLubnl2JoaCo2N5BVj8B7PzNwTCrDNDT5gPtyKpg4KOi1rGcQQMQxzz2iITAJXtCxVmXG5tnW8iv9OoxXAQsLvajJKi6orrlFNQ2phRRVA7bpmx3kRuWZuw/gZUc3LawlrAWAVT/7FKjqtGCf0KXBLY/tW/C5KSfvmsvqVwSaTbj3GdneVmeLqqNNjs6VWSmr4Xws2GDGSdwYXaN66IIh5viZsJwNlp/Y0gnqlGzDQUPc+uAJDZbrHdA/7Y5wm09uMP9A77gET6pGmqH10sbt/4DiA/WYN3PAsYMXXbaZ05U9mkQ62UwisVG5gva4ss8s10ySTpYLMXHVNlCzv4CIkeVEnCnNAbedISDUa8zkGfhgBAlZS7aR5bVtjXVOAjVJSrapBNLV4JFsJsvHV0A+yQcZD0ybmVnPu7skN/NsTj/HfpPnuu0ZkofyTLLti/ek5pV2QBLkaMORmKtnxf69gQzQdYGFJDClmhEIb3ivk5mFO/Htt9/GF198yUxNkKABKOLcF/F7O3649j1rql+6fClOnz1LEBeZwWi3/DL5vQAK8YzwszGGAKs++fSz+Oqjj+LYmdPxX/3pn8aFCxcEKJqMt75JQBg+GXxogKrwC31tyOiC7I77//DtdwRM/8v/+k/jnXffjYH+wRgaGuHZj3GxDQcfFveH3yG5ayh6SHKb5y7ITfBtt5A9iZJEqr1LmxrA7OAgwVnsK7gms743UV+4UcLZ2d6Nm7du8XpHjhwRGA07MNUz0B/oG0oOw75KAmSxZzBWlPqGeorOEcx9+5UEkpHB2tVFwBDPh1iK5w/OWflsWaoJdWNXVwv5nUBZKrLARmMN44UFjjfsVNRwZvbv7jbHAxnFtE9T7hu+MO5L4DTVanDW43Owe1aWnxFE7GYGuMqCoDyWyezMhu3qjOGhYfYl+gIS4+hz2skBn3czNjbXOBYqwyI1DsdGYLviPlevfROPHt+Lzi7MecwtzHOAhBEr6/oOlDh3tjviJz9+Py5euBTbKM24rRIUzEQtxEfYW7BrpGJGwHN7K7777rv4uw8+iZ31nejqVQawwzyNb70Xg+O98c6VK3HyxAmVpGHWso8AkclwnkEW/PGjx/Htd9/GvVtz0dndFROTkHgGOSAVfXY3SVJDjIolXaDq19sfR44ej9OnTsdA/1CxpUy+Q1t/8YsPODeuvPVW3L59N65dvRoLS/McSyRzYOQvXboQFy9eYqyOcdZUSyGQStIf7DrEkKTepz2si322trbJRI+VZ2uUPr97537cvnWPvvKr/Hg/c+bvq3ynzbQo56ziw/ZbGsPF8RUSXbq7YnZ2Og5BGSAinj59Gk+ePI71NcWu/MN2deMZHcsIZvmCmIK5+v33V9mHMzPTlB2HkuORI4eJCf3rP//fX+OCv+5A/pZ+/vVA/5YO3K/b7J7+Se5oDGhzc9BhYVkdMcYlC1NnqEiaCDUewTDqyQCS6uA54GcGTG2o2qFyxo2DKAe3O53LxlvZ51DWBrbZxgVITue/Npgd0CqXTIdB2U8CaBj7zKBZ4+3ImDDoWqIiOlnycq1ZqexXM3VeMDA0zNvfz6CA/KpmOdZ/yzepsmtrmakDVrC+u/+NEiy3w14+VSDG0rpyheLBZvA62ygQOb/Xnqm6H+FMtmY6/wf1UXqbDsyqT9s98eqLLczwNm+3fLfpgzpzSGPb6pA2AYDWxvnxZWTmT9sgyu/Ui5J0U01tBsBSHhLTRyW0npMFbkf+ZQu7BAFazIgqEJNrPAOkcvLkcNowdB1FqHRLxncjZqen49TJUzTQ8DnU2WVWENl6kt2TrylGoZy0ZK9BzpmyqFljl7VTldUBoBJ7DQzRkdEx1dxJ8AysRQMAHndK43VIBhlGJeqvYLA2trYoe8z6NJByQqbDJuqnYAFJlh4NhLELpiVWGl6DgQ0Al3V1O5QVBaMI7UKAHNJLrucC5wrPR0bg9m709w0USWSwdRGkRf1iyVAjQ3mVDhWeyZJV+I39Em3DtfE/2oXXkSkLh2t8YoLGOpxjz0X8rRp6koyEI4GsXtaT6e7m99RmOHA7fB4E0JGlOzwyUoAjODaoKQiwwI4eHOLenr5YXl4K1MuZnJqKmZkZAehr6yVrlxJdkEhiVk8QSAbQjjpDeB7vnbi+nMuu6O6FbOQAp4eD4lq7nUVmkYAJnaDceyvgUQ5HE1Rwhgr7JWumaV2JPVEDKgWstGRiW81hkwworYfoGB04AZu4D/pOWWqSYLSKgTPqLJHmuUlmPoEhrYEmG6rJJqA60/cAACAASURBVMVnzWb3CsU4qG/FcsZnzCLHPDCQg9eVRQU2Nc5YSKMqw4pzlMAzZJYVXGYQBeByAqrag7wuM9uTDuhebCLgXTkIzpw1+Oo9oSEb5d6VAKGz2txGjlslGe0tkcBkZm47Yuizu/7tjGLcD59XvTDVZCrgXIKAltclcJdlFHzcthCQqqBgAYCwxyGQlQACbYQEDTivEtyxVKrmuLKvuZ8U+yCBoBKA9QmZ8sRJYiBwTGUFgZ6cJwYcU5pYSiM+3zLvKQMPqjUrVrFqwTkQ20gsOljI/sxJ5nYzK6BW2yAJqQHoFFwUqE12O+eZ2owfg6NeO+qjzugGsJES3eo/B/611vk8Ve1fAxpoiwG8JqO4AQ5qGVK0QaAN1qszlXt5dgkM0+sGe9UG9UBtN3AdpKSz9wyTO/j8+kIJZghcrzKLLfdqidYyZ+rsG9lkVCVIqVyvLwcwPd9tjjHzEuSZra0YGh4m8IXWWxaRWSXMWlBtWT+T1r/qirvvBcaJwFnbxrYja3C82CYFhPf+JRa47WbvpwDDkD1DIC+DW8jW9PggyIY9n1nFKc/v+YM2Yl908A/nNIONqO1FhY2GkFOA+LStHbhmzeWUJoctxdq4Od9UM1D/ZoB4AwGcZd4PJCgDml4jXL+QbUzCmTNyKelY9nEFny3j5vmkfVw1ukhEStUR7+/4jfmKezsQy3VIIFHKSvhx1nV/r7Jr8aNs8E3eEzYPrmWCD8+VqjyBM6lA3EXGDbJnMfdwduN5SHbKrDLMMcghotGwC5BJo+xV2++ZRV4RKTCTeQ7UKiYM4jobVRJ9PKcA6CfRh0SurGEHwh3a4b6hDHPKP5MAxXrAyv7Gf3h22FTod4wbSHGep/pMBpl7exjQXQdpj1VlYDN2U7qwJmd1IhAOmBM177bWYnd7g6S9nu7BGBqZjI2tHbA3aNNyP6Gdpf35GaRA19b4fLB1RQLYkgKLs/Y6FfBlCYEEWdBKzgHUV0QGX2YCsQ9S0YrP5LrgWeuaAco8Hzi3mJWiLDdnBDObOCX30d7hkaHY2oJc6bPoBwC9vRNjw6MxMTYcX37xYYyPd8WVd87HtR+uxvrabgwMzERHoM7xaOyGVHi2dmUjcy2kb2Uygok3PNdJDBD4q/Nce5H9Gck1Nk6Q9qmcYHkeNa5y+mCtaKJNo4N/t4GTucGnt/rykJVaVkkl85tNew8M7dqftEtbocA8rawQ9byW7wMPW9vJ0g0M3ivTCeAVfnufqv39g7sqz7lslz9fzpg8q1oyMotUsoPJ2S9+hkpKuWX4qtfLRytbw+dnGfEqJlC6oS2jWhUZsh1269u+1zKn8owu3d0mwVy34cWTKd99iYSz7Rlfa9/1i63xEmAgH7GWxTfozzXkfbcihxWyLTL8q3Io/rxJpRh6k1brM18+h85yvd+Uh/GegvvShsD/yIzNs132WdaATUKrSalKjpCihWMxjA8yk1TqHsyoS6lqZ3GzTmtm2mFfJXCK/Yd1ZUViwtnoMhJ43zYTz8EsB2FfA9dHpp/9JpZ5geoI4pWAyTY3lE2Lc4/nNfawPZKeYYdDlnZlaZl1T5Gp+PTJ0zh/4XxcunRRJQ9AFu/sJMn8ww8/JGn7yNEjjJMi3oD2AMzCeQHfG/e19LFVzwDswhdbXJinssU777wTJ06eLAk2IjBjfKwkhbar723fIB4BWwbA8L27kr9FjdM/+IOfxo/e+3F0dwJATfUsSGInsQzPj4xYjDvsQZy9sMPw7IwZIHayLAK+Y7Xyf6WghjnD0lY5J2SXifBEwtLOTty5e499cfbMmZiamta5l7a6sq+VUGDCtkmUmEM6R3dF7KdCiUoPmICIOcJM2dy3ScRDdrX33VSbwrjLflfZLPgjAF1VFmeX8wlnJv1tEv10H/TFxvoq14iz4TFXIP/t+QgbbXVtpdhguLcJz6ury7G5thpdPqtB3EiFSZbz6lMWMmIsitMMkHCVjKlSy3d5BeXH1jgm2G+Q2IA2YH9AG2/cvB7fXfuG8ayBQcQRcVbrrIWAHv6HEiPO982lvTh0fCwuXrgYM9OHYnhohCQ1ENvVryLGlxIV6COqV3XF07kn8fNf/CJ++PYuZYCxN9MmGegkGAx3rre/Ky6ePxtvvPFm9KS9Dd+EZVmQJLG6QvARCQYkDaxvsE723EP4N3v8/vQsCAuDqqu8txUdnYq7UOlmc5OZywCBjx87GadOniHRQpnVIl6jrZ99/nkszM/H4UPHCADfuXuHDcazIXN/5tBEvP/++5Sc1liDvJBZuVlmSEQRkCRQ0gNAqWoYg5AKAHh9bTNu3bwd12/cjGeLq4yB7Q/UN6eMgVr62qkSZl/pVc6imrskT1g/VThduAz3dfi+siHHx4fi1KlTlJMHAIwxw7qHH4B9A2OBGCmSbZ4+XeA4cb13dsTE5Fi8+cabcebMGfbxF198TiWEixcvJOF9OyYmxmNgoC/+9b96DQC/yjj+Lnzm5db078JTvn6GGBg/IpO8As646VeHN1nJuRGZMSpDM1h/gc4/5CXByKszESrZKhvxBr4cuKGBdwAw6EO/8bf2B/RsCOx3OpvpW4LGLSCqXJR2YmgdwKmvqb8tk90EXtlG+mu+334A+GVTTEHZ1uVGVxsHdXpfrd3TvjQbJNbOdv3bAWuNn4PTra2Sz59ZU4JEyk8JpPswwnX2OYhNkaUSiG0DrltOspbrq1110LqldX8PANjzYt89DwhItALAAn/bx97ZUAeNpWLKbc5f/nMfAFzXyBHLQOCr6zS3SXg52Lfv+nVDiu9cZ2unDHcVSCB5I4P8dsg4JwBash17gZq/nHo5nAAL11ZWKfd87OhRZvyOjYzG2OgYJYswbgAD6xpllgNkcDfl9uiAMEOlv8hJ4t4w9igR2d8Xw8MwCiE5L0MPACmkhGGY43vOsEHdXICVAh5VkAROAT6H9Qu2JhylZ8tLMT//lIYQAtI9vZD+EwvSjif6FQYfjHPWjGHNRUhJKkvVYBqCbgjM47PwpyGLPTY2zu+RAZlG6aNHjylDg/tDSgq1UXAdOI5wPgCQuv4bHCk87/T0dExPT6n2CSSIUg6JAXNLXCETBPLcqEc0AQAe9RRlCDtIr2faEXgJYB3s361tGn/YY8bGxxm4daYVxgfP+WxpiQxwZSoPp+yqGL8wCPHcrDWV+73q7K6z7XCQAU6jVpJkDnvZTji/QyPKkJb0pzJF0C44QwYu0EaSjZDlnRlRdNINKOUeQrJAMq1rUApzyIAU+teykg4IoP10kpLZXALJCSzj+3Dm0CbWx0NtXNYCUhYRnc9sD4PtBkrzzOK+RSBNQICDG/gO+6NbAIAABMv9CGTBXIDcF5xV13j23GCGbmY747NwwEmQ5j7p2qqSkmNtrAwaF5A8M3MQpG6kNpUJ7P4yaFrk/SqwrJzJzk7JfcpnZgGhMgMMgQ8DqAbpFCzS/KwDQtpzVBOsyOSms6RTuZL1Sxlb9CcC4Fgz3q9xTdWUznXgeZZZg8p40L2d/aKzSVnSrM3JrEfVUzNQii/YHikSlPkdgvJ0WrNWVbZXZ2tDkMP7AqsSKMq+dZYH2kQwDTJ0GWRzRiDvmTL6ki63FJQ2etdF8hxXADklnX1GV/PTGeO2bdiuIvctgJNBn94M+iQxQJ+TFBsJBfnMAmCVPU7QoC4JUUWoy3nurEuQNCpAtbH7DITI6rBUoAPg6heBTFQ8yKxs7AmYPzgH0E7szQRJXPMzA5AIehXwuNS0lMmmus8JUleybd5XaC/lM6H33SYTlYrdkmSAZn9pQFpcqw6K8SHTZqDdlaQhrGUEp7CWEegiiMw5sqkgaM5nkVRQ703SdwBkSITwc2ZWrwFgrE3uURU5xaEFYlBp6xs0xvNiv/GeaTBWtW9bZbFxTdeTw15Gf4DZEyCEKhDJ8hKZaYLnxdzB3odgBMZvkOoT/QXYrG16zniSyRDAEXGMRLq0owx2kKSSpArvUToPIIEn8ogCMSYPIBMaJDfIEgPIEuDHQGFKKaId3HszG9e2pDM4EdTlmZAqJwC00U4QozA/lEkrO0xEAAHJLkFhYBDrCeCt68PxzGGNRElv12sQcnTKkJHP4H4gsTAl0dnvmSFd13Y2CIt5RXsIah6V3W1igAiwbQZ+nTldmbomczTy/wqya84r+wX7omqwax2j3/oHoV7Sz3YiywL2B+a0JaYRoMK8l23QSYIUFWRYWmO0lOhw1hrnAUrR7KnOLYk9JIbsxV6Ob3/XXnRsrsbW+gqzgLa2O6N3YCz2OruDooDcQxQUkzoJAuqyKXB9BDvpkxVVDZfmAfjclAywv2kgxsoI/nfLHpGkMdwDtgfmIrJaaOty71EddAXdRYDU+SVQHn0zMTke9+/djadPH8f05DiQxBgfHY0TRw/Fjetfx8yhwZicHIhPPv0kBgZQDxhSiGMQ+Yvt3c7o7OmKDnDByH9S/+Hi3N+xZ7BkA87KlDDPMdWZ19CJvRbFj2p80oaopMNJLmjlw/4aALCv3cK55aVqj/UgL615bf/tXgzc+bkO9v0a8lXL+y1AaWYx27ipCNgcYtqOytak7VF8xMyudncdAL6WS7Y3rkJt94VWWsDfA57qOfd5Xq+2++0GSJsmeKxbgXcBq/leC0jeqovZPjoHAbD72vbceNJBz/tC77oQ2vzNgwHgJsNq31CYUOaJl22T+pCAD5zhthMkBy+lB2Zq5b5pO8XsNJw1MiVU615EJq1VrgiS0zxDshdTRhXfNcGIJLxsE/Zj+M/OuOUZl8Ap/bLKtlKtT5VgQJzK7xv8MKCorFT970xn7NvwIUWQ6hLwTPUHncGsD5xlABhHoKKT9nXsifQFooO2H4nggfhCD7M4aZ8DMKd8Ns7dTf6bhHaUvoAaGZWqtmKwr5/qhXcBIN25y/v+6L33mKGLeyFmget//OknrBX/9ttXYnRsjCAX4h5St1IWt/f9OvMPbYYPjDgB+vTOnTu8HkprwdcHOINpAUIWVVh2oZokwg+eZXRklN+nIheVMTRnUMPziy+/IKB84fxF7iFQCStjkjYtM1wXF3mmwVbE2NgWxljAphL4qz436InzD2MCIG19AwBdJ+1Nx29IDgKAizrJ6xvx5OlTxg7OnztHGx19xzMT5L48R/DcGHPbr3gd44dxF2E9iVpV/I0A/8Z6LC4hI3qLQBRJbrlfyg5KeYNUbVkicX8r+npU9gLxGcQpIIFNlRIqu+R40X+Fut2mSAd7e4zVLFGVToownLc7Uq5R9jrsvm3aJMj+7YH/BhsFYDJVTiRrDLAX404lzU6U4xqgTDbtw5zPmKM7O5sx9/RJLC4tkGSGfsQYu8729RvX49PPPonNrbWYnZmMoeHeWN1YjNXV+VTdRBJExNrqbuxu7cXMzHhMT83E4sJSDA0Ms04u5hHWtrKKkWUNf117BGJiXYhhZfwL5IKf//KDePZkQz5Sd0f0DHbGzrYUv2ZmRuPtK+/E0aNH2DeIVwFsR79fvfpd3L59h/1HYg/jMzrT5p9sxNb6bnT3dMbEzCABXhLgOuFnbiTxVuVxIpD1DDW+iGNHT8S5s+fixPETzP5mTKWnO65e+y4+//Sz2NnpiLW1DUp5y9fHmhtUpv6ZU0xSkC/lusxNcolUsOA7i9j6bHmV7YYqDJ53cXE5Pv/sV3Hv3uN0mXRe1dLMMmrE/9fe15TqsIroiy2S5l3tIVZQaP2WVSJ9HiKWNjw6yPV06uTJeOutK7SNFVtRXFk+u0jCWGuYo5Bt/+LLL0lsfOPypTh+/ERMTU1Kir+7O27cuBHffPNVnD9/TvWaWRIFJX564l/9j//La1zwVQfzt/xzrwf6t3wAX7X5AIANGPo7NQC2a1lGBrLFGFcwUVsRDCjWUkw2t2TfZCw6AFucwzzcC2iWRuXznaw6A7hB1WqQ0Y51ed4CZuYUduZQOhv1var4XotxayY7gVmy/AUAm2FU+sn2dfl9MABc92f7uNhgbu8DGtVlFe5fjs2YVTJZGYxt/B9Fv+ugQ+Oytx0wyUYX+NfIGtuwrT+NzzT0JOvD6RNlbNqzf/nmAc+RwfF2R1JXa7zRuh3sq+ftUAdjsWobv9d8sTkk6wB6axawg6d1ILgJcLyQEFYOYd+7pS9zTgFCEofAfa721fOhuKjPi1WU7tj/XQdcilxYfW18r6sjdhPRV/1fyaMgswtOwdzTp/Hg7n06AGdPn4mTJ0/S4IMhjnodlBKC47ieoGl3t6SIwZ6FJM+6pINoBFOO2YY0JGIg97utCigpEQsjmAFwBJNR565/gKxaO8wNQKhsBRr5fQAvVK8cjgXYlHPzT+P+/Xtx9+7tePToIV+DMYosDjgFDHbt7tARm5qc4msIRELOWTJJrjObbWPQHcG0KbIqlQWKQKr+hzEMFjGcOshDwXjCbzg+kHdGoBPMOoDDqgklg3F2dpb/G6y0HJcD6WBKMns4pSiREUNHdn2dzgquh2cG+xZgLRwztAFBTgfyURfw5ImT7CNcXwHHLQLpYOG6tiAzbpBBTMcJAeheBmWdrY1nRqAfY2owoHaM6BimNLCY3AKOVfcxs2Q6Ojkf4FzCUZQkaF/JdqvBTO9b3iPl91VZklUtR2dDee0ouCApaLPgTYYRaCsgDGPILC0GO5r6tTLqkaGcYF/W9yUY5rPOEs+ZlUVWPcAIBJJT6lgZh9wVM0hiqU1lNDpzTYCJnk2ZkZqfmD94j3Ucu7szY1iAq1niGAtmkGSGqTOX6ahuwVlFlq8cOGd0WSZcdQp1P++5Bvtw7hn4NsBZnJzM2BKwVMnzsr9BHc49jJ2uGnIGhXBNBPnJVE+5Wq8HOJQElTIzj8GjrFHmz/DZM1AqJmvKCFfnT9nr8xkQiG9k9pRd5fnVSChrrJVlndmvGRAnkF9qAzfnD/Y+PL+DEdrH1ZcEU5id3Fkyf3193L8E/0g+wHNKgg2vC2wWeGWgDpdt6icLcBbxTuAWyQoZRDY5xFm4HFNLDrbV8cN3sD+bnV/GvwS2FEysyWAG4ig7zofNdZLXdpAmD7M8KLXG2LewHbEndGs9uQYmQeIM8HBu5efxtyWG3T6CPF43CWQWADizta1a435RU3WQau6LFKT7SMZN80z2q7Mv8ZoA4Kw750Bu1uS2HeprY00JTFT/cL/M/YVrKAE7PneCSg44OdsF5zHmPgJ1BNtZT1hZ6A05CQDbNvd6zptk5QtgdPZPNwFFzEMGLaugaq3Y4/E1CGHAW6An9rTsgyTeMNhJ2x9kI0ky4ixBMAW9iDMV69mS11QLymcyUYyBwiwPYBvIc8B53N6HvP5tR3ls2vveY+y1RGIYCDebyDSSHYL+Q/AR+wuuBxuD2aoZQPF4uw94TSoEYd6K0AOJPWd7UzI66xMimEhlh82tDHqrRrIAXWVcOREE67wfY5PgejM3cQ9kxIqtj3YRAM76jehb17Znlk1RJQBRSSQqSnUyy1nZMT4jmUVBW0/+jW1Nk0+KfWtbOdc25q/7EeMOW4ry16XsgZRW9NNkh5qgwnHK8g94JgagMbdT+YJ9igwmgLGpHFP8uwJMul5tQ8jQPovJmSobuUawlEVh2Yue3a3o292K9WeL8fTJ4+gdHI3+0cnYju7YzIxl1OeFvCPa5rp8kIR21rJVC/A+n3NPmTO5/WXGnOpd5wGQShEqG9BO9K29B2aU57hx/YUCeZifmLMmdHANMENZoCzIgyA5Lsw9jcnxUXRKDPb3xtFDU3Hr1rXo6sK8fxZfff1VHDl6OiYmjsfGRnc8fPQshkcmYvrITOx07NAPMKnBADDmRU2Q1fjZJ88zMH2SQjC1a5h7rMYvZ4RNjDYA+GUYcDUN058t3VvmWl1CKV98zq8K8JNp0lg+B/hXspma2sv13uI17Bu1PocupqOsKdHjzxpI1P7imuTVGVviDumyPgeYNYG86Wc9lNtdn3eNO33Agx50/faBe062bAt+y6Wffqi2gdqNbwVU2dSMmbRnd9ed2eazHxRHaBnsl02o6sMvhv+TEF593uNWXmKfvAwATuKmGAycNiYd8symyo3Wu0inOR9I7tMpKJWM7EvXaizxM0vKux64SCK0VYo6F/bV3aamcNbFNXlKtoOAVvuHVidye2CfYv83cE1SmMswpD3u/Zr2VpZyYVbemkjGyL7FgwCAxT0BGNqnwnlFGWcQy0jCkSQuQei0ReVbZWmgVGfh+krfB1mSADqkZCSpWygV0Ffq7IqlpcW4d+8OwbZjR4/xfPzqi6/i1q3bPMfOnTsXx44fo3wtbJrrN2/G99evx5U334z3f+99+sIsU5JtxH02NlReikA05ZZ7eV2V9pAEKwBdAKZXr16lrYY6wmgTxgR+Oa4D35qZ1dj906ez7C0AOyiFwT/H84LYjb7BebUJ3wF+Xt7Lamnw9bF0QLIj2Jdlf+h/pX3ojEpcE2RwtBHXhTTys2eQXVaGLlTHoD6GuSufTP4qrrm0tBzzCwsxOTHBmAeJ44ODUq1CvevdPfanwPpgySkAc/D9NNfkb23tbPK5RZyW7Yx+QSYjQEX0K66LtkpiW6Ryzh8QFzc3CURijlrBCdfpH0CsapB2Ju2dLHGB8YYd5dqqXoMAXzEW9JuTcId5SmIYYkyQZV5dYbY5TShmtcufh02D+UF/EXEU+rOQsRZ4jB9fQ4D0VqyvrbBRfVRNQ1KBwHr0za+++FV88+3Xcezo4ZiZnYrFpSdx687VWFmdpwz02vpurKxKAnp2ajIuX7oSKEF25/bdePz4Kdfb6ZOnA+XAWNc463eTKIE4PcgBA/0E4TEey8+W4/PPP4+vP/9B+05vljoCoa+/Ky5dPENQGVLpe0jeQCxtby+uX78RH3/yUSwtbkVfX+MvAkDGGCwubMTGMmzRiKFRxeAYZ+wB6ayxGVnOpKePc29tRXbJkcMz8eblN+LcubMkYMBOR0zv3/27n8V11Czu7oiNdflu/YM98c7bl+PM2bMEgmGrizTf+NXoW52Lu7EH24fxz71YWFiKlZW16OsbYKIHn+mjr0QkTRuaezTGsbJpDKZD/huZ0iqT1ZT5ebE9YttIm7t9sINAZgLynZ0xMtYfJ06ciOPHYMtpjzl3/jwTcxjP25GcuGNf9G+wnjo7Of5Xr16La9euxqXLl+PC+Qvaeza3OO+QKfzBLz+kCtXv//5POD+omNPTHX/+Z//mNS74KoP5O/CZ1wP9OzCIr/IIfaOH6J2UgF5VY43sQxyAyFKCs58GooPJqv+LQEJmAGfg1AAqjUHZvPnTmNsOxstfeAGaVxy0VlO9BSBrN/hrANO1GtMZKTBbCeA1AT98xJnMDLhRB8MMXVZLajJCMiDR0qqq9lxr3z/fzRDQlJlKGTomIq/YjILIJcG2Ai/zT/WvPuAsXjuAAh0aWS712cF9rVuqd5TV0xxM7ePzPADYzpEDniV6Xbze/ff2Z8tc0dHcgqzuA3/tWMrVbXyxtu+1zLq27F/ft2SkZz+m216aUAJQ1V2a+awXDxpd97Sfqxq5woJHYArGkyWgyy3qTOBXWcT5mZrI4b/dd1yJuU5kWMNJjNiGNHInpE8UcKQZAmdrL8hgXF56Fndu3+bfAHx7e7pjcnySUkiQgwbTkiAAs1aQwaoaeg6MwXhnHbXMRrQMJI1iSFWC7ctaOwKx8D3UuiVDkNdRFggzXzo76ITQWM3sP8pagc1KYHI9ARdJqcGwRA2XxcWFePjwfty/fz9WVpejG4xXSjJDEq8/Dh8+HGvrq/Hg/v1S62YzJWNgrCNbBVJ8uPelS5diZmaWcru4BqV1+noV2GXAV4Fv/PHw0SM6JDCW0b/K6lUwEM8LgxyOApw3yObAmIOxpSA9ggFgM45IbhqOASQIt7bpnMG5MyMXzw3HASxX1jVkRhSyagUooT/F8FM2tUFp7ysYO7wO5w1OjhzHDjJWB4Yg6dlLpxUMV42zQGE6nCnphWxtGuADug5q9Klu0GaZW65vZ3lvg9x2KjHezH6pJCd9PjhQwj0aQe106gkSJZjnbC4CRIy8NavTgXUb/+hjBCXQZmQPlpq7rv+YNRwR/HUQ3nVpLf9pQEr7rtZUIwOpRdnUDZbjTDmtlPOWjPNuqTfItrDukTLlte9KhtMBYM4PgC1YKyRpNGBpfaZKWkznVcn4TGAN/cSMPzoFuof2wcxoyb3CwUuHTOvd23se25j7ioMzfg8BavQfPqIMJsmU1bJIBPwTHEN/WYLaEq9NgD3BzZTR13adwbSU9KrJVN63+ewJzrDucJUpQaA6iSeU9QKgmpmDeIPACmpxtoDBAEsFmLPOadam5X5vmeWqXprnb2ItDbiZU9NAoxxLsdPVDwK581iSA5r1Pw3Cu+YX5dV0o2JLNbF2nUSWPcPYmDxgEL0B0AyO2m5Lu8L1pTPbsdSeNqmuAt695OoAtMFXg19YA2LhqxMI5DLDPusus55sTwnueK/ENFOWXgJsyJpznegEix0MdAYKz5AMfjHAk2vA84cdXNWfNFjls9BRV9tZBDNTdppAaoJfimWr1z2Gzn5wMNRZ5pTMzlrQypZoaiSzOWnSEfA3YG7p56zVKhKmAg0l8Jf9hvsZRDaYq1IMIGspG8e2mTPCmZ2ZsXt0kYOEykjuV0ChkgIHIQVnPWYKgobOVMb3EERCxgbqu+FZCvCIDEecmVmLD20ogY49ZQpQ5tprO2siGxDGcxkMdZ1WBaOlbsB9P6U01W/IbldQFn3svbiFXJI1663ikWZ91iNT4EREA0iwa38s2U0A2DEukJJLtRW3Rdsi5Jghg7cmwhgItC17pWT5HQR38N9qGBivsmY2NqK7u5fnquW1ubczSwUkAQXm0TbYVqqb3NSCxkDo+dEn8jkspy2ZfWVBS7ZYoDgDkTmnJWmuTF7Lg5K8kb4J7BveI7OPJTeqM9hS95QGZ3aCxhpBJ9gUWA8gmuE1mz1S2wAAIABJREFUBrQ2t9h+fF57Wkr3pc2kk7VY6rl34CXRrrj3KCqX0MxudG2sx0jsxfrCPGujjc0ejoGp2VhDZkt3TxJAENBGNnWWfiAZaItz2WsbIDFLmtCmlXoC44FJXCHJKElNBg6196q99R6hrNqU9U95VgOC9bmFsxM2pa4hdRHslVj3qPV79DCkHgdiGEFuZqEgh2Y3/vZv/mNcu/ZV9PUrK+XoidMxPnYoHj9djk8//TqGRyfi9Pkzsd0BhQXtja7BaOKK9tNmfypEspSk9TPZ5mrq0hlcbasB3O7rv7TEjU+yZrxt16k3nu/Tap40P62xiAPfbX+x/Nu2ED3yNrW0xj+uPME2QNPnsy+of+d24I3Xb9ayyvZbn5cBXLKG8uzOBdkAww3hqaybl2X5vkwW+YB2toK+B8QY6muaHEDlq8yY0qZfbDplCGe04iUAcOsMqUDbfcyD5w7v8994mcT0SwDgPMzK9Z0UYTuiOad9fulMEQlEdptld9Efkq3NMj6VbUPlrATC1Hc6C23jem+myhFIOOkLct/PLF+drdhbRFIyqOU17rPI9jt9JmYVNgQJ2+C2g3BN7OM823L/g70AqV48B9oFO2JwYIAZfiCPW4kD14JvS9vCJTrSfsV+o6xi758pTbwHFTCQXjYoLQ2QjCWpqOaxwb0fwY3Dhw4RnLt/9wGln2HP4GwDGRsqW+iThcXF+Ku/+Wueh//0pz+NY8eP03Yh6L0H5Y5eArv4B8Fyl8ZwfVOofm3oXMZZShB4bY11c3HmzR46xP6WPQ37X6AqlUJQE3V7h4AO+grf096jPQZjgXMb8QErRKAvUfpBMRdJN8sGEJiITFAAgYifiOiPs0RKFvD5Hzx4EAuLS6p/jLJXqdLGs85+Nv0ilYLCM69vQLJ3k1m6+Dl98iTLSOH51ghOAdStfOPMbmZMhHWKm3MRnwXoivZyPqfiFRTG5pHJHIpJ+TwCYEobaQf9tEbwanFxKbZhP1AVRc+IOBfJ7CBRp53o150ZjX9T1SzVxhhXAEkBsaIkwztOK7BZGZX4zYzyzHTHXMEj2Yf3XEb/sTTHBkqfIEbUG0OIe8Hn294k+Ot4ghRIumgbIYYEgsGhw7OxvbURv/jgb+K7a1/EwABs4YiNjb1YX9+L40ePxYULb8TM1CyJggDlMaaL8wtcJ0cPH+F8A9gpoisIClpbUAFpYjrbce/evfj222/izp3HsbuVCV1dHXH46ES8+86PKDdM4irqh6+sxq2bN+KHH67Fo8fL0dMNH1tZtLLXQX7ujLW1nVhZBNlPMtKWecczdHaLrGGBNZxdGxu7sbMlnxBfGh7pj0sXz8fZc2cJfmIO/MVf/Mf4/ocbceTQLPtqYXGBoO97770b0zOTgeQ1lSeR6pf9XpIhoQrA2IRsH6yD+TmU/NiI4aHRmJtbiI8//jTu3Z1TTNzlLjI+Sj+6UpSy741yJibyv+ppY/uh2BFVWQnYm5jLI2MDJPtNToxzf5qYnCDgiySQW7dv82/U4bY/R5+zKjtWCJ8RMT8/H19++QXX9FtvvsWkFqkryJj/9ptv4/Hjx/H+7/04ZqanVYJubzf+p3/5bw8GD171QV9/7remB14P9G/NUP1mDR0YP9yCX+lAdk1BMJ1lSJpRpSCqDnRmjSCYgMAu64IoA8CBLgdj/v4tPCAD+Ne5WDpHCtBXU7oC2ASMNY45D36eRMq4sLEl40tMomLUG6StHI19YKk9vee0W5kcWYureIeJels2sVFYfs5VWgHbBgCWXEVr1tzzl7aByN8EAObzl2yhVjmng5i7+wHg/eCvwG39lP5tz/TOoKH8yFZItgRn2xxJBkozK8Ed2w5E186+ndJXmYKll10jqA4aFKAAvsj+EEb7HHrh/Ur8o4Ogbemj7B+BQOq35v9kpnfsMft3r8MyUqrpSBkigHn9/TE/N8eau5CAhvE9Pzcf25ubzNI9fOhwHDl8hICwmZ+QaIbB0AQVlXknaRLtJQgWqg7dSPT2D/B/DLCzX/Mpcu5iHQowhZMINqsdHzhgeOTuXmT9rtMYFTAIBwI19JTFC8cKmcxg/j589DAeP3pExwzBwiNHDsfxY8fi/v27cffeHTEx+3rpLCEoaVamQNIBGp/Ts7Oq75JOyvLKSjy4fy8ePXpE4woZuPgfxhnaCocIfUkp6SHUTRbohj0T/UVJwq3tdG6U9YPv457T0zOUk4ZzjH0V18dvZesO8PsPHj6gdBA+izEC4IuMI7KpMyCOvoUnBBDfAC/kp1l/JzOzmPmYGUNkdkIyGgxeGqQiW4C5i/vi2o+fPInHjx/Fxvom2zcxOUWmsOWk7KQ3WYgZmE0nHm1kNk3KKjkby/PfAXtl6mmPxH3h7MFgJQHJDGACDZDzlbyTgxmSoWwNUODfOqvkcMvubeoNw7nxGSBwSrUrFZTRD+7t+s4EGpKtrL23rtOZGXuQc9veZr0k3FeEC2ceNrJUBv3I2CbIouA82lik1CjvDedUdaIsxVkDLbxOOiiSedb4Nf2hLELVxnSwyAGGKtjKDVVEJAXoHOxOYlHJeM3vpP3gLChnrJLsUYH7DhSJFCCZtyZg3kgrKkjhrK/9ZxeDXPkZ1wE2e0eZYU2AoZ0E4Izk+lxxoNakFs8FOlS5b9dnDKVmUwJbYKCeI42EBnxPmWbPDV4jszvqs6f1b0k4od2aB10E/zGe2FfwY6e2PvMNhNUkCAP8+k4DpOmzHm/bQuyRxAhl8VgituzNADUs217VLlYfac3hp5w/WeaC52vaJDXobYeVgb4K7OTrmfXBNVnVmPZ4EggomWnZgyWzyIEIZAo0FR/LCFXZjXaAayCRz5FBYI9/Aaxx9mRWOLOac47YphAhBdmEArkd7PV32Ddmoqe0OwOvkFaDdF0fZK6bjF+Pt4NxDkAY1GZ/5N6GPRKBM4KCWaPV4CXP5ixb4L72swkkqTKvU1YSZzrtggT5EEDxnsxgKM7KPtUDZlYHavMxCweZBs62djCmyZDEmFK+MOudoWYfgEHO+T7Vsce1ldGKIK7ILw5umzCEc0GBs1x/OW7MavW+VwWBTASqA6oG9VgPLoMnBlH9bzybzxcCpZ3KHtYerYB72Ssyq2v52QpLUmCOYk8XyC0bAP0jmcAMUkFlI1Uf8FnVo9VeK3m5zBTLen6UfcwMbc4PZFD0K3hK0zBVjLiiK3lZElsTwPQ4moBiaX6ABGVuYQ5neQRKIaYcJcdhpyEbYQoy2wrgbZaZQCkRBGAHBvsLWVJSnbKB8B1nkFKuMzPX2c+s06YgtZQ00g9jQFr+mMABVLrDf862BB7cETsdyJ7riL7NzZjs7Ii5u7dJ9Js5fSZ6JmdiHTJLKO3Roi7SgGkmSOH+DtRrDYhcJ9BFJOGa+FHWhk+Cioglsku2PUleuAgJEJDXLzLkDloqkM1+yexAn+ldHXsxNjLEMi19UFoBAaCni9nAH3/8YfzdL/42Tp06EZfffCNmDh2J3b2u+Ojjz+NXX3wdh4+eiJmjh2NrT+TKGuTkPusgYvr2mLOQjNT4S6JeAJX9a49PGg3pr3EPbQd+3S95vvnca/99AF6cc8AnrM6qV/0pnqHR4Db7pf06ciVt2zS+ZfExa9L3gcBp+rMZBygtreMClW9IMK2qwy3bR4GGVq+2TKzyOttUAcDFb66750Xg78uA3wP8aveO7aZ2oLvFZ66AXxFhrBJXVWJuSRpICLg1dNMyl0r8IM8tn1/24/e151UnSmOItfT7wc/3/Axgg9qcpSlZa5vC5C6RTFV+BuONc1SArlWDMoMLZ+vmFtWsalUct4lga5acEblKsTitYwG9JnbBX24IQyo3wHgeymhUoGS7vWq/ibaL7bSqhJntPoP3sDNob6QPgu8DpMT9CxE0M5pJkspzkGdIZUvrfDWxV3utyk7ssfQQy00lAY6KRgDpCFygT2XT3Ltzh7VCkREKexpKVrdu3mKs48yp0/Rd4UOPjo0yBnD7zt34v/79v4+Z6an4yU9+wn5kjdItgZ6Uvx0ejuEhqXTRRkD2H8jDtgsJ4q7Rnwc5GuANVLse3H/A+01Nz8T6KkDb1fI9zxX6+P0D9GuRbYp4AtTENNXTV0tVLpGHuwn6gkyOOWK/lQpiSa52PIDEdZSL6pGPiXajrjCI7pPj47S7tJWIpIfxIpm7G8ofkGEG+LipWrVJtoPcNJ7v4oULbAuAeI5j2ifMeN0VeGoyGm2zUsLIJUZEYBAhTrbFyspqrK6s0NbCa4jvIBu0t7e7JBhg34TNi/mF+cZyG3t7sb4pwgTuxfWRykq0KyI4PoiJ4JokIWRcAraI7C6AcCJQMt7ArHftxlK+UeICfkhKYPkLZSZvg/DM17RHMHuciQcg7A/AkIjNNWQTS3JZNoCI2SRlZvkj1GBdWXkWf/23/098/sWHMTgoNaCtrb3o6RqMt6/8KN55+0e87/z8AvsLz4s+e/jgAWs9I95z4sTxGBhEbAgy7BtJPNAZjrgOfqDO9uTJE2Ye3735WHbrUHdcvngu3nn3XSZ+UIFueTmu//B9fPHVV7H6DJLpiqFs72RSSx7esEeglrO8BPI7fIFGPYTl6PJ/+oVUQcu4bJLPkCCM7jtybCLOnz8bo6MjMTk5ETdv3o779x/GxQuXuA7v3L0dm5vr8eabb8To6DCTOhhvTOlrk+lVDgXzC7Y8ZK61XyDreH0d8aWN+O7b7+P6D/dTjl9HTvFLOUYib2LvxfNubSpOlCXXX/mUaWIF+oqJo6NjqOt7ks+KeUKyyWB/DA8PyR/K8lzYQ+fm5jn/sPbyGCxkEe8TLJ+Vthr6BLHKr77+NsbHxuKdd65wPlKNJ/YYY/z666/j8OEjcQG1gHfw+cfxf/4f//erG1qv3AOvP/gPsQdeD/Q/xFH5T9CmwYkje8WYSCPVWQNNBqlkzyzPiWY4ANNB1rWcYGWt6dByYFaGfvNTb3hy7A90a/ILvyEAbMDwIACRu21zG7ejMWDT6WtxUMWgr1vsrADv3u0benHgnjN2DpjWb1P62fUlK9Zf1YsH+NOtsk+NlESyQAt4+vylbQAYnzDzv8gg1mPIU8YvCEB0d9rZL/1Qj+8BQYDiwFWylO3zpX3O6KB8fr3lEhi2w+nxz/v7npzH7QBwMrxLG9oY6sXBzA88z8Fs8bnzHsUpzTqGNCDSaa8DA3VW84uWPNuStbvYJwnSFQA+5WSZpVBlBJaYRgLAzAJmfTyROQRKI9Otg8bF8tJSHDlylNI9Cu5uMssH6gAwIM6cPhunTp5ipqto7TKsYVRAegdBLYwX6/hti+FqgG6XILwCRDSUCSw4q1NPL8apHE4Y8HAoAcYyOAunDxm3rG0H+SVkFgPYgjTmJg2de/fuxpOnTxi0g1y0nKNkJIcy0SD9DLawAtk9lLnGZxWAFVgIR0o1feAk9It5ur4ec3NPeX3UNVT2rhwBGG2q7yqAEY6CZGjFyEUAGUY4DC9cD+Cwma/4DoBc1eiYLsxU7Ku4NpzBe3fv8ZpHjx7l+NCISxaynVU4Nsw8hlQssnP2go7nJEDl4SE63AYUyJxG7V9m+A7EOqStdnZifGI8RoZGCIrCOUAAFfeHszRA53eAzgOewTKXNSDijRbzAN445afIQkeWD8ZOgUNnUDowQmeqAgAJtlXP5/E2k1hyOJL5JLM9mdXeC0WE0Fg4sG8AjN/JoDTlrTLjy22h45zBfUtaI8gt+dokKeRzVHygJkMxwWvOvcwCd51VMrgTPCQxIGu4yOFU9ppBAWdPu3/xPYD0Bk0MCPoMb82ElKQwHZUEn0zs4p7RLl/MvUmbvW2EJlPYGYNNzdz6QHXGG7MJ6Hzr+rpkgrqVU+J2OsvAz4e5iACF7984NNr/lakgyVC2NDu/AUAcVFIAyYF2AmWpWOIxxndk4ygrpbB+E2xg/d1Kklj7ql6j487AQiMvxbXK7PSUn66kdH0WsL4i6rpWwUGuhuwnZzoqs69XAb0EfuXceg2V5MIqQO5DugrMF+JUE9whkNESmW4Cr2qLwBbtxa5zpL2ZAD9rs5apUu6vczvrIfMz2vtkVzqApVnj+araySnPbUUKZ/cmAInr2BZ1/xME9llaB1pz3pVs6syaUZBBeyn3o5TkLpmuaEN+lkGwSsbTc8wALMZYwS7V8Pz/2HvTJruu7Eps5zwPyERinifOZJEsVknV3WqHLMlWd8v2/2t/sMPtj4ooteQOS2pLtrqlquJQVQRAEgTAAfOUiUTOc6ZjrbXXuec9JBKgqhwuRuCVqEy8fO/ec8+4915rr401aiDX8xrrFy+ClJSYlTS9+8i2KAIrOFuxj3kuIuiF7yhDU+Pvs68us8JgaM4xg9SUgc5MCgBxCpgKsOR5n4FVKQL0cDAoRchzWgQTnw8mmHCd0Z7QGDL4Skk3nds6r5sMJNei9XrB+seZQVlqBn21btCHIDSh73LXEYklg2sEKJPg4/kCkBSLhQHUlPQXcJo1THPfru0oS1Ni/y5BnVwAygRWSQfsqdgDLMnH4HWWuqDKB4M/OU8SUMd7AvtVA9fP7Hp7CvA3qg0E2zMoWEs0ql1N1rKeV7X3eM/sf3zO9bt97wJup5HujNvaji7KQrk+JC0uu6/FB0qgWKC7gqH22/DTexJKXCCjpLsTkouoaaxnxNkEgN8KBgpyan643mE9BgrKKmPW+5JIFFnKAYRFZwoiiIegFogWHV3B/4HMiLmHq3TsxCYCfLETg+sbcbi3J76+fCnu3bkT599/P7om98fydkdsdSK7Xc+l55SdpLYqC8/EZjREZR4svy8SGTNjk1hTztHKv/R8VlBXWX3MDkoJVUp/mtySGVOwbblXEPz1+Mj34p5EdYsNgt4IUGNnRbB1Z2cjTh0/xmy3/+Ov/opKLmfOnYuJqQMxNDQS9x/OxPzCUoyM7Yvu/l5mANOvTQlqBt1NpEtCiYiByuZzhnSzHzRnpW254tfv4ad5HzFBeXdfpzWDuAGp9em9oge7Xa8GdGmXy/B55oXaP+9rJn6ZxLi929JgvW2eXZGXTqJ2ksRqaXvaTXsAwC2xGzkaLY/tfcSd1dJftaHaDv7uEpd5Vl8b7PO9W3ziyq+371yPG2JHLTGTJO6Ufm4bxHZ/u4kD1OTEhqxou3b3ufUC7/6mGcAtcY1mLvus9F6Ks4+kqpR7JwkkS6cIJBMJVucSzmfJ5poMhT3f5XS8X6KvvK87mYF73NYmgSHI8pKMirJNKXFrwK6cAUk4kZSqSLZa27Lt6BdlN5Z3KxucBB0qAEnS13srk0hM0kqf1v6eQWrbt7QnOGkyztS2p6itfNokZ3VSmVDg4VbaJttx49tvCFqh7+4/eBC3bt0iGDu1f4oZwSCCj46PiUQ9MhI3b9+Ov/7bv40Tx4/Hv/6DP0ilMflayDZFHwqQ3YnB/ixvlSVs4GPjGvAVXZLJtY9h387MzhJoOXjwEEHexaUFEbHTzsOjUr2kuycGBxAbQMyhN0lmIufwvKePIQlo/MTzPHz0qJCo8JmJiQmWucL1QTafefyY49jTLeAfClgaf8yD/lRZE4lMhCTZniIUZ8mPBFQdI8Z9YAM8mn5E2eGDBw8wliHVSEkjF6J5khzxHdvvGGPFEEAKV/kKKY5Bwhqk+SCwDZlq+5MgCFpVBc8BdTpMFAC6ayCdgUSJmsGxo/q8yHbtkOw4SX6sna3YNexHE+Ztt8EOxfhivtREecSAEBsyKIjazYjlYOxYrgwy6lniiM/I7G75vDqzlRGOzGIghktzTwjQwqaQrSaCrmNkIhYCSF6Nb25cj88+/2XML8wwm3d7uzP2jR2M9979UZw9e57zAOAv7BXOEQDuG+sx92SWZH2sB4wN6sXimpAPpyoZ43+Ky3lfQRbo559fjgd3nkTvUFecO3c6zp09T4lp9PHXX39NKeGlxY2IrZ3ohlw0yxTVcXvMYcWYVhbhZyG2rOVazkUua73RKAK17s0Tk4Px9tvvxOT+8Zh78iSWlxczAWEm3nrjnTh56lTcvn2Tc/jCKxeoALi+tqIEBnmcHAf0CdT78FPKB0kqpt2JeMJmfHX9enz00eexua7YoMfZR2L/ABJYUEamm8kPqyuoL47xgV3+AmdK+5mW2fgCqFXj/L333ibYjTUP0p22yioBzTFw1rGWT6i19jR53mdNfRZiHl6/9lXcvHkjzl+4EKdOnhZhgXW31+LSpUtcK+/84F3aghcvXo6Ln37xbPDguz/2y2/8DvfAy4H+HR6c32bTmgxgZy2lM5OB3zpQzqAoA5wK6hFQwMGmKqZN4KByHnzAyzepQLsMRDoDd/dn+u0BwL5+Df7xPdmxJVOuDpg/DWIrM9jBWzkyjSyLGZH1s6j/MuNhl4dUn7T+3echrmcDvvmqnYinl2hhKeVhykMuM0/c/3uxpWsAWIGgJjDb0n+VJyiuXlPjyA5aceq+EwD8ND25Zc4UEHtvANjj0sKarhzjeg60A8DyM0qed2a9tbq+DQjsWte7DGxVGpnB0AoE5jpi/TyBrQz8VB38wgCwHqT4/B4zgbCtgfU6g68w2hFg3NmKLTpOjeRoRwb64EhCPnludo5ZrJOURkrAIzoIpM48mqHRA1nkVy5ciHPnzjMbFc8LhikMXUjfwFASqCx5Ixlg27FJiUCQCAQKyAlK+dvMOFR/CbTj9yh5uEFGKpxYGHIwph1wZK3fXgC9qzSsPZpYh+N08JoA5erKMuWhYQjBUYPhmMKyKR0pAxp1NsfHxikXDbmVrq4eOlOzTx6TlQem3pMnc6xNg0zlufl5OogMai8t0bg6fORIHD92jBKNqNuGYHIvpK5dv2Z+nteAIwInY3JyMgYGhgj+InMX4DT6CM8F5xGvU6dOkdmJezx8OB1g4SpDejj6BwZ4X/wb0k+dnWKlUlJ6aEhA8uJiAf+xn+OzkH3GHMf4UOozx3BleZXzARnP+/apL+CYisErWSj2+dIixwIgOv4mYHZTDmEB8+Tg1s6+AQWxvxvmcO0oyikVGYkgDqVzFbz0y+BDs+c1Mvraa5VNQ3nHYjy7xn0T2CgkAUvEFsm1phyCgB4xlYvxXXGLWAsItY7awGtJZ6veEyW/IJ2emUUGgFuCeSU4rAwRBl8D2ep9yjJMYhIB4Kxf3fSbsqbQTpEQlFlE0IybZFNX2SB8uXchwDTR7KeCMUWqWEB4HeiRQygWdAOyKQOxNatUZ42BDp+zXPuu8dvm3HhPdZZai42R2UsEvzJLGPutr8U5Y4JQziF8X3VKRSgR2KasadaITSlpOZGNJLNBufTSyvlhOWEG2JIIwoBd7vd0zLIdBu7L2GVQGuc/SBysV94nWXyfUQhMcK0wwyKVWYot4TnfAEmsCVpJsHJPbandlidnu8RlCUALtHH8T358BuXcl7pElTVlICdtPwf98jzUmCsLvX3OEfjIemX43SC75awECmXd7iorQnNG8xDtVW1aZY222ycGQmtyI9cyr9da79fZEyaRuE2SU1NddJdAEMlFJCNLq3Od5znVANcAxrW2mOGfcti6l0hZtqUM+hiI81zGQ2He2NZjv6VELa6DPQIscjyTVRYMoPJn7vXeN+sgAkBjfEf1zyRT51q+dcDfZAf2cSowENysgrtogPct1dEF4Nbs3UUqN7NaGWRjwBH7VrNe0VcKkjX133Bfr3+BiwLkPBfqWs9e9x5PrvuqDqPXl8cI12BtNxIFFBRCUBLEFGR4uLSBlZHKPpQEQ0smW1VC9RyTBJH7CvrYZ7X3AvSfM70UDO/leoWNISleRacsb+csL7SVssrIyO4UqIkA6OoKpDGV+cU2JvjFrGGQ1fpUe84BUKwf7BmwU3hMJDBI2fIktbGGfUo7O/uFc6ATGSX9JQun+CIsraC5iusqSx0yfCK4UG48yQRCYRtiEmutIxsn1wQDqrGjABgkxFGTl3urvrfdGbHVGayz17e4FEe6e+KzX/w8Hk9Px7t/+IexOTYaDxdWYm1rhyo0yAwDkOqAugFOuw7Ket3IbJ2O6KTcoQg43SxL0mTqeu+o55h9meZnemMJvjNQ6XPLZTBSUUt2hKRUkSWDZ+fvKaWP5weY3NPTEYsLs8z6xcr+T//p/4z+/qGYOniI2eeTB6Zik9saQJUOln/Z6hCxbyslQ9EGrB/Z1CkVShWfxufk3lvUi1rfzwNKB1UbIFkOsOoce1EA2GDsLthk+2Wbc7LFCdztYwq6P+tlIkLzKFa40jHnfnjW97lEq2h3y50yAo45ApIMbGfv18woNKsqYxS7ArA1KObIuknMBeBVQ9vB3wLctgPpz8sE1gapYc6OqYHZ+nfute3+tDsrAx0lVlARtQ0OtAP+9bV5DuT+x+bYz7bNmiyOcv1njvIef/gNAeAcuoadl+vBNrxVaOzXCPhtiIy2KVm2BaBmEoyYFUoS8Xo56wmCoaYuVTca5RwTRkgMygZxjae6Ry317HOB4FOufbxH3zvnsf4mGXrbCiKc2b7UPibAUL47XrBJQCpGIyirmyUGBDr3lP2MAFqSwApoVmw3+BNZJiUJVg0JAn4dAFoBffBrYGfAF56dnSE4iX5fW1mLO3fvxJdXr8b+yck4duwoYxQAxg4ePMi2wtZBFuQ//Nf/GsePHY0/+Ff/SmoY8NeoLtYdWxubJH2jzNRGSj1jTKhQtQlFrwFKNGMtO7sSMROczwAcb9+5S/sI4CxiGRsba2y3bVGqPKX/gzMPIDP6Db4UiebI+u0VeI/SEPgeCPu4P0jqAAJnHs+wvxA7QNwC44R6vbg2rkWp4t5eqs0A+Mb3WPqGYJQAYBN+8L7I1hpf2oI9irvgP+xd6LNvvvmGZ/jxY8fZNrQV/5Gsn5nmXpP2/1kWqbubbcB38D6kldG3sreGeA0A3JJKluobbEO/0EcA/knqhGy4VZsArBpkY8kn2RqyZ0HyF8kK91yHbQWX9qU+AAAgAElEQVQyaKoOYV/WfFIsFp+hOk+q0ogEsUWbDJ9Vvyh+tYPkqFwHUpJS9i+z32FTI6s4duLJ45lAHAr2LvcFPBNtf/W9iCD4/mYsL8/HvQe34ttvv4z5xeUYGRqKE8fPxRuvvRVjo/uUgZxxs7JmUzVleuZR3Lz5LeMeVLLbvz9WVldibU3gvO1vEwgxj27fvh2fXrpEgHPfvsE4fOgIM0MfP34cV69di+UFgfSZn9EcMiDOydCg5DPatLYCYn2eQrUoiBUKU4WEZOMEUlFD+OSpw/Haa6/GsWNHaI+g/jKUCQE+X7t6NwYGe+LYsUNMmDhz5kwcPDgV2zubaSdviWSX5XS4l3U25Upq+0x93Rmff/Z5/Pznl5pDIZsMWWv6ZD2dMTbew7UCyeeFhZXYWEd8QHElS1n/c44bfOfkqaPxk5/8OMbHR2N9Y03EQvoy8p8auxS2v3zcYoulX8F/2w+jDyqbkedxnkEoT/fFlc8ZmwXQCyloxrM2NqmMMD09E2fOnOPa+fnPP4yHDx6/xAX/uYP6Pfvey4H+ng3YP7e5vcNTOw1zWcFxBT4aDX8Gnpg1lPWVKrlMbtQVg4eHVZuHVv79nWub+n7FjN71MdvvJ58kp3CV/bvblxkkSiDB1/F7+LwPCP2tPGyyipjsmIahQUmZ0H450FbfuwT0mjBp+Y7ivkmPqhzu1rbvvjxrZ9P3aIxjX6H+rg600taqDvA/BwBucbTs6LDGrYL4DtIZYG0HAHYd3GfMmfpez3LwDPxV8Cpv0dIDbRm+bkMFJ6mPqo7SP+X+F/Jp7V7bxrG0eHHgGzkwMv34ZerHlUd/Khixx5pR4myH5iDWa1WrAhdkoKiwywSwqM3OjgT0u82aNgZlGaTNjD0YsjD0Fubm4sCBg7FvfDyzrMRKH+jrj5mZxzQS+7r7yAw8MHWA0iVHjx7nv8FgVcC+k4YGDCSygVmHYzu2sZegPi7rQu7QUYIh74xVSc0ou4csTDKRG+lEObpdxXGQCkHWOGHtvQ5msCJgi8A1jHdl/mhM4XTNzz+Jhw8fxM2bN2Nubpbg5vETx2JsDPV1XIdJYBvaAQYtJJwAwsJJQd04ODxwAhAglLyMagbCyQIDF/IsMJxRY4hANZ13SeLg85YhwrOxPszwMPtOdQxVuxTzBX0n2ZfHBH0NbLDey9wCPws5btxv/9QUgXs8u4xe7c24JgEKgHKZmcd10dlJIBvvQSobUkKsbwOjlo4PHM1BXnti/wSz3dAfa+uq6SnGbxcdJrzg+DojDvLTzsy1g48+0tr1/q66yLiWgwJiwbrdAnLwatiqAgaclYtrIQhQAx2unSe4SsEF9X1KsObqg2No+WrWY15d5X1Qu0nATdZxdoZinjM8GxOwwfPAwYIMFYL3CGiD4W2gupZtdS1gsW6b+oxk4LI2aJKycvtx0MfPxvmczH2COMnStrw0T6ysV9oCfiYghr4wqcJnn4JECTI7ey6ztijjVmX24fu4l8GcojJQAtmShKKTX2Vz87kgx0VHHkEt7X8GPmhvVJm2+JuBIwfHfK4pkKXsMI6zA6J0mhSYsHPP+0JaKwNXXFfZx3aOPI5iXAu0LvZEBhjLuCTBqq6raRDbWTwOcBics1Nm4K1kXFRALO0vZq8LcHXfGaSqz02zxE3+MoCucTI4pZMQe5Ml3ZmB1i5pnec0AzoEqSz93Eie6bq6NtqJ6YKyATUBoibCeY21EAsS2Cr1k33fBIMl9do4vKojLfKhiQMcU0tlVkFwg6nuO48Hs1gTfLdNJkd6m+eBs8wdQKnB/JwAAr2yNrP3MErwZrCIAJFr7FaMbOwlBnOxv1Byr9TzVHACbXO9OK9JBodTkl8BtsYexv2xv2Jf8nmIfQ9ZmKgBxr0Va4oS+JIRVfBAmb1WakAwsgUdSOMIexrryCFw19VFMhHGANdgpnMfyiMoiCYCJWRkmyx47esA57K2VNq0GB+CwlmjzpmlXmNeW96HuBfk+LKuW+5Pzo6yn+I9wzXpnYGL6+IZoWyhs0znh851Aew4txgIJLCY5W2q0gF1WRt8T9lMqbjDuuGSLcY8QnaJzwCftfUYou+0fkRGUDtkL6ytql4g3qO6BYKM+F+ef6srCBIDzJUcJPqFQCDWIWw41s0GaI66awrOspYuav7hc1QOWSahhHYGAAPU3k17UBLfyihmUDllLXlWZkDYEtTO5CJ50bXQKtsCz2i5YM3PCrD3Gcy5J4ucz8J7q295Rq9tyDblelG2PqaVA7Fo7/pWZq909kTndkQnroO2IkO3M2I9tgKKgwc6u+Jod098+Dd/w2yYd//4j2JpYCBm1zZjYweKMb3MjsG5y/qYAyDmQeIxJb9THQd/x1wy0YFlGJI8wH0lZc/tk5g4hKdU5rACuuRo5jqgZKjndRJk8HmAC1h7GAuQCRHwZ+YQyo9kBjozBzPbR2SerViYfxwnIB84PBx/93f/AJXJ6IPk5PBwnDh9kqA57LENkC+wtXeG5h4IRaztazUg7bkmQKFN3Edpnzm7PbPGs64eCeEpW+w1Rr8vzxL6JVUdT5H39Hfv+QW3zPParlUJ1qZPpDO7iVU4O51y3ASJ7FdpU7P/6QA33zSKm3ZoCRvkGPme3pdsqzrIzpM1wTT7icWbq0h7xcErN82Zn4Qtnhsk7UhBgXZRW5kjEa2dOpVXLI+YnmMLWFxDvK0taAFw2+M11Uc9j/m8LmOR56BlfUvcJDuvPVqzW3zGtwBI4j3Ajnnxz70WSq1FjKvl5pMsQXCnki9vy7jdA9svT+n77QawO7iu2dkAm+U7vF+zl3NKJQDD524bLtpGhSMne0H7a8q/JsmZ4GlmXNbxDf9ucpJsPNipOtesXuMzzkQ4n5sEzDKrl2TY7C9fz2OFn8pG1J5W5oEV8Spg0v4LpalJSoRdL9CX9i7PVZGDcfbQJggRxAcHBPi5hryICpprvGdF4NTSacpp5A20t2DfglTxWspLu1TQ5noMDg3QV8f9oUiGPfPevXsEFy9cuMDzBT49MnbHxsdToQpS1avxq09/HWNj4/HO22/pbIaNk6AyQNMdSlov85q2QfC7s30NCGOfAhiMPZmqRr29BH3v3LnL2AXI1CSaw3dO4MbzTWV7RFLDf8hKRSYs7BqcHesZr6HaxsZGHEKsZmIiFuYXSETHWWwCMvoJSm4gZwP4xd+w7xB043YBmWsQxTZoX+IctOrUQP9g9GUpKyemuH4zPou2oY9v3roZt2/fYV+jXizG12WbMD9hm5D0AglvlnUJ3hOfERlN5UQwp1ESBD8BcOO7sNeQbIA5BzCYakGp4ibQP0sxpFKH7rOWa6OTdWUBDhNc7+rkMzLLOc9ZA8IulaQyN8oSNSiNn025E8li4yHQHkmrK36heFUPuxVEDcU1OhlXmJ+fZ7mG/t6+WFlajKXlxdhAH6yuBKWn0y5S/EwEb7pZgT6ZiwcPbsfV69ejv3cw3n/3gzh+7GSRjVZJDCd0yZZi3K8zYmlxIeYX5knSh/89Pj7BMZWvrGxonzGI/3x59Up8ceV6bG/sREc3yrB1x8jwaCwuL8XyIsDyndjZyNYqAN28WJanI3r6YPNGrC1jvlIEjmPuWDfJmumHi5SiOCmA1vOvnIq333pDdaVJxJacNsbgwYMH8eFHv4oH9x7H6TOH4/U3XmepOiSAAACGPSefLcsqZOyznDjokEplB3seYo2XLl6OSxe/zTnTwksuWw7OrcFhJFr00d/Ctrq4gExg27Rt5+0z/ul4r2PVkH7+8Y8/iFdfO09FwuWVJUatbJc44UwKQDh39DS2DVwrnfu37RLYZJlQIYJBQ5qGQuJnl7+IAwcPxZtvvsG9EFnhC3ML8eWXXzLRBfv5xYtfQMlnd+DhxR715ae+Rz3wcqC/R4P1mzS1d3ASHlupw1ADwHZAbNQWfYOs80ajK3HRVh+iAha/M+hbP42DC+0uhT5TG6vtfdA4bC/WO7WR3RjxOthk0NuhrNwE1wDOW2iTbpUm9nt1K+q2OZDdOD/WnCC9tQJIXvQ5KvD7Bb5iZwUf3U0Cuh3A5oFadUHmyigTYZf74foMaGZNCwYRM3BbZx+x554jF7br4zxnfu3m1LVfh32wV1+1gcQFAGZH+JutV2BfmNn2DC+0GCJ7UNptyO3WPPrOSRJwfUQHvNE0MhlzjZZxyNpAAuk6kAhAANmGr8eWGQB9fQQaH08/ivF9E6wzVjugqAcLucp7d+/TSYITt7K0wvGGxDBkWSAZc/TY0RgeGmGQCXV64YwwKxBAFAzDje1YXF6ONTA6s74LgGD8J6Ckg0Yq2uj1IvDCcqTKWHCGApxc/F0B8RUaugAvwchFxirWMmskQvZnbSXrBCHLRxLCWLOsddOLui+SrTLAApmjO3fuEPgWYAXwXJKAytRLdjL/puyQQ4cOkl2Hz8s5VP0jZOWg8yGHSVmhlHiFcYsgs4Bkybziu5YhQvAXfQnnzE4h5J/1uySnyTBF5u/4OPsRgWnWYVlcouODPmENwww2Yz5MP5qOO/fuxMzj2ayHM0ym68joKOu+APy1TJPnC0GCzIzC+FsuE21gfceU6KWjmQBECTRDyhuMdYxVVQuW7NyUs3F/Yk7hJYalguSut9r8rrFSDUHV4ZFDIUlZnRdNBlG5Fq/cZFJhvmEeINMZ1zbYgevBQcP4oM0MuLMOtMB57qFkxm/H8soy55gCKelbp5QbAdqsH0NmcgJA2gMhH6s6lw42GuQjUz8BAmcyM1jAbCAA8XJ0JastUIn1gemQdhLEQX+jTZaIcqDGWbRNVq0CqwL5si4RiWCqj6w+FzjfnHuSRIX8Fd7HnMTnsA7xHUqMJzNbAW/htQYQ0E+SWbb7q/5EwKA9M6IO4up5VIvX8pqU1Mb3UuKcAaUMztdB3RpI9FxTHTVltCNIQQe61HvUvUR4UECG+wCzWAWE1dnFHnvPA2dPODuS/QgJXEurFsdOQS2eMHaQc87oPnIAtQcKQMF4EzipwHaz9JkxnxJ+Csi3ntccA9ZOszPp8ggaC45LylVL8lTqL5I97oneJPo4AIO+c11Pg3WFvVzVQy7ZQS6LwMzwrPfmLO0M8Pks8Frm2k75XBJkMhPdwW3ZLppnMs1MumpCvhub65yX7EsCZ5J2I2BfnfsCG5qa0hqDRkrd64FSrEky4PPmXiWJZYNbYqfb5rGzrjNNhAYH3EVC0HrT/BTAgnnEvTbtKZ/LNcCJ6xucxnXwN5Vh2GRgSueKsnTqtY45IyJNI8GvdYzMCpF9cF0Ahc4udVBGeyOtRD6DA2EKYok8ILBDwJrOFNTPU7ZpWfsO6iYAzHpzUPvIrHdmD5H9bla++ldkkKZmu0F0gkIkVjS1V20rmRRXZ5YahPectf1lEF5A/1buTSB06ZnQr5JqTBJYnnsIsmJfx/s4T3B26x65lnlWpkpCRZhEUB0BStg/yDYwUUhzRnXgsKcC+FcWMWrAamxzgnFOA0y2jCf3iHUFJNFeZP5ixHB9rAebo86IYdB4WLWYVfJAawVjyvW3tZ2gcS/3f2bCkLSjtuHFrCn6AbI9DKJznuScwLMgE2uRtQhhm3QShMbzEyTZkV3UgPUdBDOlZNAVAWwDfQgJcxB4kDXTuRPdHR1xuKsnJjc247/8x7+gnffDf/unsTI8HMsdPbHVAbANgChKmyxwjGDnoB9gq9XSrDjvBaYoUIrnka0jQowCjkmuSdtVKhsKRHp9k3zCrCdk1kltAO/BJsU8wtxANhdrvvX2xfVr12J0ZDTOnz/PoDj6Y9++Cdr/rFEI1QruT5sxPz8TUwemYmxkLP7xHz+MtTXs953R1dMdp86civVNZTV19/axXjQJkQgto++QcQy1llRZYeZIysCjjbgGbQW6qZ2q2ce9XkFwrAkDsQKjkpiWfnFRKklfz3Yht+kWMmBz/lGOujr7fP7JnqsyHZMoV86HQgzStVXWw6pWafO1+Wae+44t2P810OxzXOd1lk9pIRI2qbbCU1olrHMqeDsp51J5Yxdf1DzhXX3UvWr61qBluUHrL/UZt9tHajlqqX842C+7owCDFfDaArs7cv2M+yOQvpfvrf7OWuBJ1C9tTptM2XmNEhv7PO/3PP/fdgE/vlscoMX3b7K//TiODWnqNnUwGn8jP/lUGbImcC/yHBug+ZI+u8iHCt4zmF/qcssWEUCq7+ncE1E33ZzK71DbpMQjFQvNfq1hnA+Y50V+leQUrfEST0j7w3VJi82fShxog/Zo+V0qL2FlIsvfisBbiL9JNpeKkmq0krCU9j7JkanyoeFJyemiBCQwQyS8lH1GiQCSktep6AVpZeyprJMJsle3fDiBjR1x5DCUEVQDF0Rp7LXqUez9a/HRxx+zn19/7VXtz6ur/I81Ofv603+FryWfEPs1zkqrNeAaAJ+hFoY2SQ1LIBGut7C4yJHAfg2CPfwV9AVtsw6orK3SB8Fa60/1GNx/YRHgp9Yj/FSA2f4e1L4AKsue2KZ6GIngg4Mq8dTby1rHaCeUVXDmIi5DRSrbeSYlFCAfZ6zsVxIdU3Yaz4E+BZCK65Pov7ZGJTJkGmMM8VyIb9iGtk3lnyTpxg7VQGCX4Hwn8JyEQ8wJ2AEsW7SzQzUzjFVjy+n8RPwIcRHYAiBIyQ/eoa2t9Rixua6sedYKXl3Nsgbyl63awfv39ykZAWffphR+GBtyXMP2E+JEGauBreD4DtYwAHD43PBD5SsoboG5h+xL2C0jUMvb3CB4vLa2UrJWuT6ZDY6YF+wokM6QmQy/byNWVhcoaT4/txRvvvF2TO0/wHuAlID72ZbG3qGMY9h1IpnjcwCBZ2ehXjcahw8dTj9WEt+KTa3Ft9/eiEufXYrlhY0EUSO2N7IUBfy1vq7YWZdN7XNA+xc2DiSgaO/W1qb+l2+svYfEfpLUmxiJSAgR/UM98dqr5+P8ubOxf/9EVcc3y990dnJ+/eM//iJu3rwT/+InP4qz584wHEqQGLW/uzLWw3gY/J7MFk/bDfYs4oIkhCMJY3WViR0gZawsw99YjfmFJwR2Nzek/INrov0kunV3xthYT/T2DsTgwHBMTz+Jx9NYzy/2amwL7WvYn1577Vy8/c6bsX//PianrK2vZuJZ7vLlQFNkQd1VRd7bSGP2UemvZYkfl5xBK9fXNuL69a/i3v378cYbb5KwgeshK/za1evx1Vdfxews1Axpx7/EBV9saL/3n3o50N/7IXyxB+gd2r/DrIZ0zgUAN/WXvOZ5eDhTMQOpNBo3t3lApkfYBHMTDLXh9mKtaf+UAeDW9+2E7HXtFwUT2x299MZLQKy5cw0C26iXoVgcnl0AzBcCgM3sTR9Clnca98UpfroHCyuoqDq0OZtu5h61lu2oGODiwazQhpyEahyL01A3pUi07T7CDgLWALAD8PUBqHu1gucvNGd+CwAw55GNlN1u+lwA+Gk30wDw7t5t83myfPc4V18EAJYRpeCw6qHpinD4cH8H7BB4VIA+s3ARdIXTmIYZAQQATympC8Mbhvz62mocRPbq/qlSixaOCpyUB/dVSwdAI9o692SeBjEcKRhKwyMjcfbs2Th7+iyZm2Kwroj9uROxsLwaK2vJgE5pbAbis5YOQFsYaZIO6mZ7ESCTI2n2fwMkwXCHY8PgNMGbdToOcAJh2KrGn9iZMLjAulxdRc0U1anr6++lE4es3vn5uXjw8D5rpzTsTgFzkFNWFswmjTXcD4xEvAcHRVk4PXHgwFQcPXqMS/ra1auUVUEbXTeXRjH20JQG8n3Qhqmpg+xvZ2lBcgYyN+gfOE9wuOCkaD0pCKcg4gqzd+FcjowMZxYwJJ8FjsJBNsAMwxj9g8A+s7B3tpmxfNDyzqjNkxJWkFp0RiPagLblsuH90b/KQJOTj3OEde4SJDOQYTDX4JeyQOUQe+wFLqo+mJ0WGrE9vckQ19mgwH4GQ6rsVIKWkGIqYRBdv5FIktHNrMgqcOFs45IxmH2L+Ye+5rzP58HeRtZxBkwclFHgXAF2BUq1n5qhjaAGxk79p5pcCoqIGotAgUFyZcrKmcX1KdlEooTG3ECcKaIOkKM/cX872XgurEn2X/aT+9fAkj+vbCyRG9CmcjY4IzllnhXv0rlYB13rIKGTOOCQOqPWQTc6J8mKptxVBtPlHCqw7kxvX99nh88Lf6494NZuI/jf+L6l8wSmOKDZmLwIXplcoHmsDC2D0N5POR8ye5s9kTKp6o8EUjNz1Q4yg3TZv8zKzDFKJLwAuv58TeypA4PY15xJoTlouVtLgEsGkM+Xxw3XRNZ9te3kALVjl9gH6ow/fx8/sfe6P+zE43qUiYc8bUoGGkhvGZO2zBef9Ty7MpDvMXXbJGvVlCYxu1mfUwBawGOTgdPMaQHkDlo7e8BAqgIR+k+EBkiDibSjscz9JYPeuDccZ+6X1XzwWjcwyvWXGZecJ8yAQa1w3cevOhjmOWhQzP3HfTIz7srsbFmDyshFgIdBrz7ViCYQlQFbA9Pu77J/577l9sC213wKArIgiqC9uLZBZQQ9i1Rj9g+kY1knjXuY7us1aTIO3kPQ0aQhAkoJliGQZ1UL70voS8wL9yW+h7ZIWlESfCYIua697RwTiRxE5HwAEJ7guzO03UfKtlN7tJ9n+3NBCKBVFr4C8g3B0uduyRapyF/NfijrsgZK8Dvab5BWQUPJDLI2HQOfTdYJP59qCVjrDPRSZlDZzV5DnLPJdjBQ6z3WpAHb4Q7ES5ZcGel+j3MoSVMiMKScdJ5jLsfBMzoBLvcj2uDzH4AiSHEk2mVQ0eQDAbuSlLS0KUB9gMMmm+C5IcvMgBRA7hXYjQjwoj3KTkJbUMYE4kydO53RTTIOgpApAY06eevrMYGa1o+m4//56V9QNvP3/6c/i83JyVja6Yj1bQG26GPZIdo3SJqgTZTEj6KIIIJDCXZqVpR/mxiF99z/vC7rcSewWQg8VpmSrW6FAdih8KtxLfTjrZs3Y3xsLCb374+7d+5wrsLOXN9cI4EMfajs8BUC6JBCPHb0ePyXf/inuHnzfszNL8TWzmZcePVcDAz1s3ZyTy/qLeL6GyxbAqCABDPuAYMxNDhQ6n/LCODBzPc2WLMYbirK2Bic0UEDmx0vBFDr/Y5rSYdkQ/RI8pJsDNkajj94XWE8rFajOV4c08yWVeaS17Czk30e234h6F6yHyvA2SUP2iSEfS+v3bJXFlK4wh5S7Ep/OdvW7Nf5rWcAtTpfG1nGch7nNZmBWp0b7Z6m1vse4Toj2mUkvuMvVZAhMcpyPuZmmPatxqRuyfPAV53zzwGAUynDRAuOMftD+zTJRo5vFFA0wVX32x79sycAnNcr0ucew3ZJ60wOcAyhtYfrmEz2TvWjfKdN/pq+SXWWcw5i7lYEOdwHgIT6MeuKF2JlcxZwD8J5QsKlZOxdtgR+rEvI6ExsyqSYGKUTTKNpVR2f8ST1UllF32Uzk4yNvZ37MAnZIGRqL0NbYQ+gQeura/Rn4ANREaHy0ZBd6jICPL+SKOmznjU8QZJO8g0SVHBtPluOOfYClC2CNDH8WhDAV1ZRt1cAlH/6PLb9Yt/2ww8/os2H8lYgTwPkw1mGM4gZtCSzy26yag/LN+2fjOHBoZL4QGJUAsA4EwEAzs7NxcLiEsFFxFnQT0eOHImJffvoGyIGgD4AKIoYDMpQoc/w/fsP7pOEjusODw3y2RAnARCM/dJxAdl/3TE4MBSTExPFNsNnAf5iPEiUrZQsoLqh8wqAMAjuyljGtXAmUh0Ldl9KXYtgBjJ6KjrBjsprOAsZPsLBQweZ8Q3/Qn6fZMRJXMuarDU4bqUNnPPIAEb/gaCFuYYyVijnJRUcgaRKMFjiMzk2Ii6FYDKSjgEGMjt8laCqSZEg1S8sLNK+wFwDiU4S2X20U7BmID1sfxoZtJivA8jmBvnV5R8AjENFhEkHIIspjkF7EIpZSYQEQRzPg3MXmcBSZoIvI7Ix1k4vMsy3dzimJJ5vbkRPb1d092IcVmNh7kmgLNfEvikCv3gWzD20F9dHebS5ufm4d/8u1eEQv4GhhD1jeAhxNY0pM9NHxrg2EF/C2Q/SwscffxJfX7vJfWN7Uz4RMl15npqwlWAo1xsxybZd38QV2PN9PbG1jvhdKn4Iw2xe3N864sjxqbhw4XwcPnSQa0DKP9r73Dfo0/v378fly5/HN9/ejLfefDPeevvN6OxAyTaQa0FuBLlOaDMJmKkgI7tM9dZBQHXcDCVJ5udAAAyuF9jkqIP87Y1v4969aQHV3M9gbLCKRvT1dUV/f0+MjozHzMxCPJ5ZZOg+j609D9vGT5JfuG//aPz+7/0ojh0/EtEBxRvESLNOcX2ltMPxHJ5X/rPt/2KNZB9jr+N8RLyCcUCR8lE6BHPk8qXLfO4f/vAD1iUHGfTu3XucAzdv3POwvsQFv6P59H39+MuB/r6O3Hdsd9/IAUpAN9Ixds7EMHcA1wxYeamShlJgWw5gE+BobQCNzz2cELrSzzTQWwFgB8p2N7TbzO4XBBPre5frV0Hh1sCyDMzyMuGzAknbn+V5ALADx4VRiYunrG9xutsAwvLZXKWV//jU6GuM2s7ZlvFowH7DvjSCq3vWwXSFPqouqGQkd5t6GCtnodDBKJk0jcRPOV1ecMxa7vNbAoB9zV2B4N8YAH62K/zbAIAxI9m3yYiuAeC6Tg+MWgFcqNm7n1K+AApRiwbrH0a1ZQTJ6hzoJxtuemYm3nzjdWaxwtnB95kh29MbX331ddy7fy9effUVGstwTuDUod4c2oR/g10KwPX48RNx5vSZOHr0KIFJBG8XlldipwNGlIJGdA6YjSXDWcFe1biE4aXaN6oX4+C/M2MxM8fGRmNkdISGEUASyQyppgtWAb9PZzUlHCk3qCw/OFgIZKMOMD4L+RVIpNy5c4uSiw5go60AY9FXY1F0eJUAACAASURBVOMjsW/fqLJH0kFkNs6GgrRw5tCvcMpwDe0PquMr+VwEPZuMIQfs4cBABhr1kLF+4HQiAIoXjHNIVqM/kBWCccKYwOkbG99HZwTST3AI4CBNTE5ybBAsxvXRXwyqZ5abWNTb/CyyfSGFBWMRfbW0vMxtCDLGqHdHEHULUoGq0YuX9h8FpsG2dRCBAI6ib6VelM4UO96SHofMjIK+yV63HFoG7TEmzrjCV9F2y5gzaG8CE0EPZF4pQ1NbaVMHnWSdlJJkYBuMc4DKZJmLhYyX5W8RNGEdLGZxqUajajR18UwjszbBYz+TQVRchwzk3J/sbKF/AHAobufa700QT8F3Zbx432UNT0qjo76RaiNZNs5BGhEklBHvGknpkRWCgEF1yhszaztlkw1Q5GHP+xZZ3pTgLn2nDGz2bQUoOvBCkCRZvPxMBksdcFLdzgaslPxWSk+5T1Iek8z+JAE469Zj6n4moA/nMgMYdvI1L9NptexR9W8DUA6400nPZ3Q2iUEi11TjNfNaJEBA4otsa8mTsl8yy1SAqfYZ7BNcHwn0u1+cbY3vcOwIqDRBcMxjtIkZLrlGNTTKJHOmGfrYYFQ5nHMMsaZUXwzzt1n7zliHfJpBQ0tLOwjG/jCoVMIoaZ+kJCT2MGagp7wyn7uqU2RQD88sADprZjLoJPla2wUGkQTaSa7dgU/X6/bk8hwi0JVBSMvclbUP8gTrdfVzfqh2mrIByphm3MLgtkACT+CsO5zZu84yZjuZ3ZZy8wkMKkAigN/zVEFq9Q+CTsw6wNzJDAd8jvODkSqA1ilhl3YT2o3rYv/HTwSl0Gc4U7FH4NmcpYXvEwDNfU8SzgpWGtzCuYT55kAUx6SQP2UFeQwJYOfeanAFz+w91+BomZMJtuLpDZa63ADtxgzYa//OEEUlK68z2QHtRpWF98w57v5s9v3MSoFkdWYs+xkM7GJtYk9URpIIcDaB63tybrlKRwW0F3DYz5cAQJ3BUoPI3puw5q2woPOgCZCa2OHxNhlFn8FZ2gD5DhS5jIODpCY7oF+lDiH7WvcUcarYtYne1OTess4t4Z19T0JVqlk4MCvFCGd6NhkdYhgq4Msgf0pc63yVYgcygpt11ezLtnVs38GRFNAtIltz1stm3d5OudSSASaSBwPj2x0MZmGmwHYlMAzwF7vI+lpMAei9dTv+8T/+ZQyMDce7/90fx+roSKx19SAymXNHwU08B85c3NP7hc9S7d1aA5SDXpdaRz0vuWdmCQK/XytYeN/mvgUJa8pgym7xfgh1Hbw3/egRr43zHzYh1ioaCZsS95998jgGhyGjOhAL84sMEgMsQMmWo0eOxl//9X+OSxe/iC2UVxnqj/d/9F5MTI6TYIzbYs588cUXsbS4GO+/9z4Ji5blnHvyhOVdAFDAhpw6eCB6+vsIHuM8wXPCPgXoLjtL4Bz8CowLfAvtH6nEoN2F/79kIWYWkP6SmdLFn5YCjtc6PiMwS3sc1wX24CQe4usAIkTMkiqK9jDtK1KGaTKAfbaoRZmFWfl6LXGGOkbh+Ze2714A8PNA0JJV60BLEjiKjdBW38/7le1q71dlobf/8hx1qxYAdJeLWALZcRrfvzxXs5E+swl7/eG5AHDaGT7TeA7kGd0kLbTewUHwts1v92b4zGnvp/y3bP4KpC6Zzp6xWeO4IkG6rWWMyrR/ejboPG3kyZ3p7jOV4AvLMWifoWJDkmCVeZegcFXft9nzmxrqZd8yKTBtBKmtiJwiOywJUGkCUfUl15vOVWfculxOV8l65J6IUhaVX8SziGUSsjZpJjtgL4MMMfYzkzs4l+G3p5QxfgewZWKbMvjVhwTIU4mHpXHSrsN7yPzFT8Yyenspd4s4xMEDqPEr+WA8J0FoAIf8roiE8K2w/4OkDb/8m2++5rXOnDmrLF6UfOqGTCqyQTF2W7wfMnJhW+E8wNmHdpNkngQz3At7OAjxANowr3COA3RkmavlJWbhYT4cOniQ5B75DRm924HNt0RSN+IL6Av6zumD49qYDABnYWPD34fvDlsLAB8A296ePpaH4v7L2MwKpYiXkQG8ukygd5zxk1G2UaRc1XtuMsV1D/gUth9EClBpLtomHbBpUeO5h74u4h5z83NUiwOgh7MJQCX6kbYtMnehiFMBx1Q1yZro9uM4t1aW+fwYP/u5UjlC5rjksUHEhw0wDlW6HhH8sG7QR1SVS9K1z20pjKC+sOSmTWTF8+E6mHImeq4sC7AnERTKWvA9U4mGJcBShYrzk37yTqqESWEO1wEBDW2iDHUqkmGcGHfKPlAZJ32GWeAglCOrlYA2QGaAnFvR04WyH6lKAuJWlpu6d+9u3LpzmyDp9OOF2FrX2sb1SdDo7ozeAazhzlhf34mOHZVRO3XyeLz6yiucO//0s5/F/VvTIjOLc6OXtzGSZrV/meSINSHibbPd+oiApDO+CyW6EpTOayEUMnlgPM6dO0PFvH37xphlT1IuVQYaoj3X/85OfP31N5y/SDrBfP7RBx+wbBsA4A4oAQQIDkoA4f5WSCqWhLZamuJTJOOTdKd5j+veuPlt3LjxbSwsIJ4pKWaSThIQxxwZGOomWD09PR/TD+cJEmsvUx+0x9/dM7bf4Y/0D/XFBx+8F6dPn6T0dXQIrFd8QwRnXcmEaNn4ST+rhkR+s1/21/DvOu7nuBXmGRJQbt+6E1e+vBInjp+M119/k2D3w4eP4tKly/H11zcly90a+t/rWH/5t+95D7wEgL/nA/iize8fO7hTByoUIGiY/A7E+f1Gok0SSAie0ylNp9ifE7HV9YSr06CtYa0BmPZWt9YAfhHgt974HEzaqy9c79dtbZzQlLKojHNsyPp7s7OrhM2zM1efDwA3h0Rh8ppNZXZx9QDCU15seZYgW1sH1G6Igp16hwHgDHDY4bPxVfr1OwLANhLxfdaOSgBY2T2tr73nwjNG8bcMAPsutYPb3gcOjCNgBUNjt9cz3m5B4tXHrZLa7dd6XgbwjmVULA+JoGOVASwpZ9R6UdAYzgoCIhfOX4jDhw+T8Xbj5i3W64Xj4Yw71oHr7YsbN27Eo4eP4uz5szE2Osb2W5IYQeTPPv+c9WLfe++9QNAKhgVYmnNP5mgowZF6PPM4vrj6BfeVqfFDceLE8Th16hTr3gwMjxAAhlGNZ0VGEBwfMoFTKkm1BbuVeVkxlOF04ZkYdE9G6fi+MQbHBPauxePHM6x7R0bu0DAlVeBEPHkyR9YtmJJ2GBFIxHcECK/RkVPdoqU4dvRonD5zJiYm9sXk5P4YH98nySPUmdtYi+6uTv4b7UAWL5wrXAu/Q6IJ10SGBYJjYBZC2hFGP5wpfJYgX34fzirlm8fGVYcnwXEGv7YFJKNvUCsHDg2cNWTEkPU6OFQcRcwlOBr+O8HB3l4BV6iljKwvBx1zTyMjdg3Zhahnghq4PayhjO/CKcD4o6aSJTvxUzLO3SlfBHa3ZLTm4YiDjTs0KADZIFsCLK5T6Jo1rVmXkutjgCz3HAfi8fVGfk4SiAqSi9mpmo0Cgb0H8rsVIOlMFJxflmZ1JoaDGPgOAXZmYcuxdzAEf6OUZmYIlRq7CaAYqHJWVc32xJggAwrPi2Aqz8oETRzUwGfQr2RJV+12MNQZcAar8JyWMBWA4wzHDJpmJpcBCdynSAVnNqWC1QJ8daZVYFAVdNdZkfVYUwIa6xVzmoBTyaqTZGn9KkH//AwJQQYBMzPOjpHHE8/DoE0FyuCaBlpMNDDYzAB8AtgOsHnjrW0SZuJmTVdcz/u8AWDtz0lYyHOGfUsAKbNT6VSnfJizcA3iZvDSc4/SdgyUwLFr6jwz0zPPX4OMDnBZik9WRh4Y2aH+dwtonNkQJXBbQJ3GpjMIpss0gCOzIFgryBKyWW+tyroSIG+JZqkJkBOYVoTWa50NrfOR45GgtdUjmH1myfbMDqszNMtZ3CbviDFjVnwSRABAtdiaCX4bzHFgSjUWFXxQUAjgtRBgf99AleeQpcTd/6UGMCVzlfmi+qYKlBnEdf+3gIdZ29QyqVq76hv/V4ICKbXOwFASgHA/Z1ZIFUKgoolJBqMYGLT0ubOYkgiD5+OzW5YuM9BxJqENOK8tX6gMPtUd9fqr5yH38xwbZYOaMNoA2a3Ejcp0rjLW2+1Zz33sHQj2EUBMIAdnIaTbtP5TxQHgJKiofC6tJZ8RJgPYZvE619yQXWFSooMlBnYlTbnF8cVcqfdw7Wval7TvSpWjZNCjBh2UBLKGou9fbNwE692+Zs+zfa81ZNIOg5AZ9LavxTWVBAFJ/UuJqZyNRZlC69yARH1eMiCYc9DrzXa5VSYqVFwuijMmSRRtZEJtn9QkGJ8jtW3vtea9mWca5g7PncaeRv+jJhtJeSA4cX0B6JcCDIh9Bu54rW0EahHA1RmGnQjZTN3bOzG5EzF39Wr801/9Vew/ejh+8Cd/FOujo7ECUkBnN7OhBFZKAaA760J7XLQfaPZjnC31iKwjtMWSwO47nqVZGxxPxFrT3ZJMB5kDn8N7zG7J/UfPorMbwerbt27F/Xt348SJE9xnZ2am48CBA3Fg6gBtOvz7q2++ZlbwmbNnAzUaoWaDeXD69KkYHR2J//V/+d/i4sXPYurAgRgcGop3fvB2TOyfFLGoUwS+a9euxcWLF+Po4cPMdEPbZqZn4tHDh5rfvb3xcPpR7D8wFa+8/jr7tJD7smagznCN3dT+/XzOhwle+8w30Ytz3vVxM4MT3yPxYWsrlheXOMawaZ19xbnlWtLOWMsyDTwzCDxILUV7lfaAZo8VGYHnbALWtm/8GUH75aCtAreNRG8hiGCWcLqmZL8OES+hahY/w19vAxzZhsrGqmMdIkIJiCR5IGU2Neex15bb/tZ/MSms+Lx+MhNldIA1ba9a8PwoRdV3z2i5lAxkbxUyFSR+ExTBeyIAq2xHTTZ9KsCwyz3q/bilG70vtgHyeWA3V+KY2dZuk6HmhpEB+XpuNMGFPPcFbuz2MoHbaibYU0w20tnRxG9MLKENkooW3tt9VhNIrkr/4Dw1AVl2Eso8qFSBlY7kF8neocITVSca9SMDaa4DW9tivF/6YlK7AYjXEOFow2X8TOpcInQBFCbpOceZRF3aIQCstP8jrgHbRPZ0lrggOKeMXF5naysePnpIsA4kFvhdUCjQ/iy7DTEcEM1x78XFBcYDZNdEPH4yyy6GjDFAWgwTCNJ4DyAozhm0SWVENP4EdJeW6DPCXiMYWu1L2NcmxsdJ8Ma5IwUXZbMjaxP3wbWxsAnI88xB1qyIa3guAKhQhCABMBVMrEKjg6oj5ucXuJ+OjgxTPQ2ZnYjzWP3Leyokc5H9KAlj1SB2GSZIBEPGGOOh81k1ZTH+VHUhOV/ldmBLCUhXdmV3KuFgD0G28KPp6ZiZnubfEQfBOYaMU1wVGYmyHxT38Rh63mI8lTUuUhbGDu2AuojsMBEZMbeezD7hHOZnN0Wc4Djn3q85oNrTUtfSHLIUucgWOH9Ui5jl1FzCKMFvlqjYiejt7mIWMM4/2Mskx+d4ABCGr2j1IZG3VC6CwDDVT0TE1x4i0pvmJAgCSabIsgpIvoDiR0eHgGCWKOvsiI01qenRn9rcYLb7V19di3sPHsbaOpSHUmECPhYknDexP9hG1nziPrMd0T3YHa9cOM0YzrXr12Lh8VpAYKUEIXw+eg9Lk01crJTiT5c/p2FRYeO8g927nlLMea3Bkd44feoES8UhMWUIMUCC5DrrcHOq4/SoxAjicbAXkXyC+rsgOFy7djVOnz4d5y+cRxSIIKzK+6wk2R32YkPMs5oWz4vsHtp+O5DKD9YEh/wxCHDrAM8JbOvQA4CNaw2N9Ehhb//+OH7iZMzMzMYvfvbrWF8DyVZ91mrRNju8fQmea10d8cbbr8Rbb75BBULUL+7shB2ILF2RC9VVwlxADHBcQueXrss9KxUR7JfR1skzyCoHtc+GOYjnRYwUNX9nHj2O1157I0bHxul33bp9Kz7+8FeUhH4JAP/Wzavf2Qs+33b7nW36y4Z9lx4Y3HdkR6CiNhlKFILRncx/11exc+86DM4ChhQCDo5mI2ok+xTAbZUwam/b3qBfMhi1vX2XxyoBtRf9koNQdga5SWpXrS4hg7s4jAXBe/ZyeR4AXAd1y+/VdR1MdSNeBAD2s/h6devan8kykRwHB2rzsCmHStUHMgGblx3S3cbV7zmLDg6AyAIN47X+3t5z4Rkj+ZsCwM3puesN2D8ZYPYHWgFg+b9PvTB1E7nZazNVGeFnz+0XBoBZH0UgfgEEWGdsJ/qY7bnNgM76+mpMTOyPo4eP0IEAk+3bb25SQujU6VMtFgsMbtS7ffRoOs6dPxsjAGvByu3vlzHd1RVfXPki7t6/G++88w4dMhgNeB4CZptbHO8nj2fjyhdfci8AA5UOZgRlo48eOx4nTp+mwQEwE4Y5XgbXYLwrqJlywKgZnAxMZhKBwbsmsJV1BcGsXd+gI7ewMB8PHjwkS3B4ZJjGFR3L9TWCsgT4xsZp2EHKenV9kfInCJxRIoZZBDI44agcO3aMDtTk5GQcOnSYe8yTJ7O8Hp5dzpHqq0FWBUAuJaNQby3loPH8cIZg3COIh4xlXNusYDwv/g5jnnX3wCQGWJgStGwPAWVJuLBeHGudKjAAIxkOJeqZYE+HhBbrC6M2TBJ1HBxgwHpTdQsxrsze3tggsIJ7ggDQBznQ/j62Fw4lxhZ9KUcdxjDaCwa15oPBAmVnKJsWz1CCbpbxSmdMGXySLmcwIEEFXLAGQxtwWMBlYb8nINWAlQoy+Ls+xzCnnF3j9cazKSWxnT3r4AVrSsG5pTMHmTMxSA1o+vm8lym7EI7jFgkMcmIgsaRa1BgPg8cwxAGIUxINYDXPW+2sCiiob70YPV5iF4NR3NR4dEaXA/w+b/kcGVT0MeZzXo6Zzmk/LwPceDszFvmdBFh45ufZwIBwXW+VsT8BmnR2U3LMjrsZ0Xa4SvsknFjmhYMnfP6sp0sgJmV0axlsA12eMxzbVCYwoOuMyibWpmwxs3iLVGo693AsHYR1Vh7+zTXFeQAFAmUjCZSzHL3l71KSMA8DO1keBwQIavDQ/W3iAjrDmZx0GnP8lBHeZBb7vOV6qsBzjmdaScXmqmrk1ePNgEOSI5TRkRJ9WYubgEZej6BaZp3Vzqz/znnhcycd1QaYlyyg9iZJ7wvgEJEC5Ae2NQ/POhhLCfZKDpCkgjwDaHsmcK/zTmvH9ovsH7XWgIvqhkvajcoFzKpW4IXtreSt0RyD4e7XRn5aDje+46xcz/UayPSz+BmUlaEAlgkBlF5MVQqSbpLwxPlVAY5eo5wrmVmO6zgwoGxJBTMtzydpX0h+aV/FGUEyChjuKQPuOWkJ5iXIEWaGMuuW5XWRgeM66Lgv5XhX1wg+yxYQ69/jSmAyx6oGtA0a4fk9fwTsam6UVz4jbYAs9eC9E8Q0BScxH7AGEUBNVYWssa6+aOqwChB1OQFlqQC4Q1/Zltf1YdsMUG6wBnub8zKzoRKkQ0BUxDQEF5HhocA5+gt9yjMJtmMFkpY1VAFADelAxCZm0W4p67v8jWeESAZ9fcpQsI+inwapklSYQXXvI+5vAQLpr6Ulb3vW+44JRwzoJXGq1GxPtMn9I/CtOZcQSPd6KEBApSLgM66sA+6/yKgQiQ9npcahn2tA57gADe2FkOJWUIxZ3QDe8+zFicJ5j5rGaHtIhaFzczMGlpfi7q8+jY/+5q/jyJlT8cM//e9ja3w8lgGskywhANIkQ7QP9dEsV0n1hiorm8oCCVBqXJTdYvlqg1Zc/wyIo73I2Oqi7WL7koTLzMxRX+tcxByffviQtvLZc2dj5tGjePz4cZw7f451dyGtCfv28ewsr4+jHqVG1lZXSFL8kz/+IwYP/+d//+/j17++GAcOHeJ8ggLP4aNHY3kZxIpNydV3d5Lkib3xyOHDtC9hD6OfUSsSJJ079+7G1MGDcfrcmdjJjHPafCkBLeUVBXYPHpjiun1w/2EhrJjIoD0I98We0tvYexn4Rh+AEKkAvOxGl9PgPpdy7rJ1Zbd6DTd+mDwuzz/bLmwfA67aa1r95F18uBoCluPc8qGk7yTI1xAj6tgB151r06chVl+lMvPKejYQ7JtpTuiZfLaVZy1n3W7t39u3LN/Y1YHVX7lXZB1H20cFXU/7UbZMo6hUeir92r0jNwBIn+0ha/+sy1ioP+H30F9ZX+fZgf2C8yXLUNTE0d0ddD/f0wppJsV4DslfyEB7ym/ahtZYNWRLr9/aHivXy7Ig9j88P3VeSbVAE7eZu+zbLLnGczX3GZzTIDP73DIBTUoyInLW+7ntBtpbWcsWPjIAD5ZY6u6OoaFh+uBl36+IlNyv01ayCo5BWtrjqUCBz2Hvgj+Ls7SrS4kUtT+AcSNAuqYyOVajIQCXtWfRv/C14AsDWMPe7DqzWPcurQHita+PduNMN6Dm/ej6V1/T3j137mzZE2hPonxJHwBAgU3c86mWs6HzOzoIeGu/FkBIIMrEQ67tJJl0dCTRuo97NoBcEGJZKzQVWHAdgNesKZ/7F94DsZqSwvAtEiSjHQE/cnCQ76FmK66HfwPABPkbKjLoYxLESS6EXywFGtwX5HO8h5gKzx74laBsJcCOz8HWQYwAfQAfDoR4gEEEYHeC4C9iHlT5gYx11pD2OYc+oxoObK/0EzAGGD+SCyADjjgBSVOrBNdF6NuKtRWNFdXmIKWcdpPAeBP5TGZA2SrJMsM27e2zchTsx1wvLpuBmr0kIyPOpJrQmJ+IC+Fsg+2HZ4cN6Tq9mMuI82B8WPphE2ppqm/MuZ/S8zyfVlQyjOOAtnRrDjGewrjOIGM6JCtkqR6u43RLHJ+gxHk/kgZ2mJSA2JznOfoO2w6ykh0PIki9iQxvKDnhnrCBO1jGDIkO9x88oFrd/ft3Y34BaxLztgFvKeNsga7kK8nnTyIR4/gR3f0A7ztjfXErNtcVV2zZoh3XRL/7+s84fuq3u7q1D6APB0f64/Sp0zExMU4QFTG3nl6VI+nvF2ECY7dFAH+D+9nw0IjW5OoK7XkAwLBjDh8+GpcuXWKc6v3332O/cM5t47sqrYJxADkAYyTyh8jOJk+gnTg/kE39eOZJXL78WXz2+VdKYhkA8VAEQwLYm9sxNNwdx48dj/37oaQ4TnLJ8tJKfPrppbjy+VcCiRNYdngXc9p7kmMv6NeDRybjhz98j+A3Ssphz4QEtALIshU1APB18WxKuCsnczmjZQuVM7PqfNvreMv+lgiVHbG1Adt6h3XSkfEL+efXX389jhw5Shno//vv/yEWFymbv1co+wVmwMuPfF964OVAf19G6jds59DE0QSALUXjOjlypr1RUU4pg3be2WhMmICYVn4N4jFQlhvSns18pgMC5k/DiK+vYadPBM2np+uLgomN85hZvBmhETsuA9/l+s1px+9lIP15Dkb7s7f3UWl/YfM0NYAVGK+csT2dtXQS6xvuJqtcgdu6dAb/LYtLKbXs9zamskOrrbdo6/+qFpCDga51aONZ/du40Dxd/n+QgK6Dtk8D/oT7fzMA2IIcu3jBcq5/swxgSrmlc8bDnUZCyogmqIHRBKt+fm6WBsiF86/E4UOHYm11nUHU6UezzO49cfKEZkNmrsEIu337DkHU8xfOEUjEZFTdDOmcXP7scjxZmIsPPviARpucym0a+cyOYBbHYnz91dcRWztx4uRxfnd6Zjoezjxi9u/U1CEag8dPnGCdGjglkuXZYCYxnF0EjDBWAFYRCCMLFU7EKhzEBTpqCERKMmUnRgGe9vfSeAYjEkb7kaNH6GiA1bawtBj9PX1x/sKFOHr8OIHuW7dvxttvv0mZKHwPhvro2CjbxBqEyzIgpZigzCsYr+ive/fusb4vJI4opd2L+kWqXwxDC/+GU4BAuiWU9Zl+ZsiybsvSEmuOIDOZjlFPT4yOjsX+qQN0fMAMhpTT/MICpY7wdwDK46wZJMfdgWG2M4Pw6L/Zx7MMlENaigAkJLiGh2MZtWVKTWAF4+EUYWK6FiPmBB241fV0ksSqhZPPLO4BOTHKwLJMtAztBvADszI9DDKzFTRm5laH5L79H8YegUmxLRXwxWfNfq8Z7u17qwPFzrzFvw1+lQyL9GhMvmAJA3Pp0wlHG+g0ALhFhhmC/ZCWtOR9AkhYfwqYOHtHQKIDnv6J7yGrx9LlDCjA0SQY1tT7cn/hZ8lkKtKeAuPcDh69WTeLYCrAakqhKsOIjnIyz51xyv6osgLdf96nFahJibWsbSVZZQVyTDSQJJPBsCYzunY0cE2DQg2gYlUP7VEEEBKQNDBktnwJ4FbSo8w4TdCPbXX2cLJc7fywhjHHy8Fg1bQyWKagrM5WZbr5JExyUs43fNtAusEQzQGABvqegrgN6CUgo7kXx9GAe+6vlhJnnbTST5IALU5aAoQcs+rFNZPzDuNi+TrVRHP/NLWbbZ8ogJvnLL7Ptig4Qna0azTWZRva6oqWemsM/GjNeh2RAML55qCJ5ZQzC91ZTjlvtxzcTGWApu50Q0ww65pnZfY7HqIBuRW0qEsdsP8ceE8gXQxygVOuAa04Rkp1M+sP8ooCFVzzFfaK5dsN5hKQSsAT96KEslC1Mo+YNYoyBZmNY2KLQQicIc5WtRwwgFWcmXhh/3PWgskRDFpWgTEG3XH+myiR5Blmo2SdRAQj8R2cMRhv1T5WmReMvYC0Zg4yQMks4eZ9g8tol+eiAloKhuIa2sdUY50EAoBxPQqylL2FNd9cc1nAPZ7ZGRrsd2QgbYg8hrnGoN+AMgFtI+JzBga992Je4xnZFmR8JEECvxMgrsB1g5TNOtWe6Nq2VkHRtUWio6Bc1prH/QlGGrx2tnVKISuDg61ln9eEEj+DQWmORQZtneHNjO/1jQJQK5tcwVjLQBeFAgAAIABJREFUSno/NXgr0CntaWeUI3OoUlcoYJNM/nQqKuCqBUTOjH3Ln2Y0q+xjCdIDjHSwHnOXcyLrGFtKkUFwBtuawjJsb6m9qmC/5o7KcHieqZxEygtTmaoC/LiPeM9DQF8lF3D+Ye6QNATpTazhhYW48dEn8Yu//es4cPxI/N6f/Vn0HDgQC1Bi4DOKtLiK4HQSrTDeCAiyDmVvX1lrsnWUceRSJQLY8wwoqhC1HL72cATiEejW7LD/IyeaJCoEO7F3UCIS9nlXQNVmBZLvHR1x9MgRzilkQEI1Z2F+PmZmZhi8g3Qn7OUjRw7Hv/k3f0r5w//9P/yHuHjpYuyfmqKNikzgs+cuxMrKely58mV8/c23cfLUCWaxILMNWVkEZKD0A4C9qzOWV1e5t43t2xe9QwOxCfueWcwCriCBiafx+YpAJvYD2MMMoOfZiDlbpAezBjb7HdcqNYC9h4rwYDBKe08qimQA2oQiBbEF4Hhf8l5V/1t7b9YSLP5mA3DaHqgBwJY1U+IA1dzlQlf5CN8/f5GV+SyJ4Wr5NfGDBuisl6f+3sjTtxgDe6Orz/WptW88+1VLVJfogt39tpq7db9pfr8IbX9vANjXwU+r2phwQVufWd3ODs7Mbw2EhmGPZyvXbo+pVH0im6lBQAz8ui8ETts+a7tnyx7bJBSUvTrtbNv6Jp8U26aNqIP2cg8F2EegSnVDJRHqGuSZIZ72SInfVaVS0H/YWwA84ry132zSmEoTyb/1GvQZjkGlnZ6AH0GvlMNFxmMt/8z+hc/QLaUNZYmKuEE/cROKGVIewXltEq39AJ0RrSqC+J7JoLgWyIu2H7DXlM+njYD+uXT5M5IF3nj9dU5KgM9oJ8v6sLyR9mScNSizBHK47T6cPfDBUcoJZy8TYpLARuJ0bNMfB8mcRAT4eBUR0jab7BDs2atsL88Clr8xcAiyURLIoNKFurcEULF/Yr9f4bMBdESb0J84U1HXFXutS//4PMK4IlaCPRcqVpjCyOJDXKZW6EE2NAhsJseaXKtSPZLRx0+S7jAfkjyIM5DzhnXnZV95vSPmI2UcKcSoVALunfLUfX20S+bn5vmfy8eoVnRn7Bsfi8nJCcYnEEMRsCrFG8RlBABKYQUr3BLQuB/VyDCOCQCzr0gsV3wb5ckWF+Y599E2zCWVV+oSCZSlLjBnG8Ip/ascM4J4aRPSjgTpv5LDxn4J+wcxLHxWALCIDQC/EcPBe+is4cHhGOwfZOkK2D0gdCCZAP1I1bb+gdhYF7FchAGRCsGPBggM8BddsLS0EFeufB5ffnklHs3MxMqqkrikyJFxfYC/VWautzRkn25vAGjVhp0c0/RpfaY1m6hj1SP7RuLM6dMcn020EfG+NWT2S0EPfa5kDmVqoz/xXHfv3aWN9cEP34sLr5yPgX6U2oCtjwYoEANSB8eWNibmGJJKVL5IvqXm/6PpmXjw4FEcnDoUs09m486d2yxFB/tDap06GzC2qKGMdY+5gblMIJf1rzO2gaz6oRGSTa5dvR5fXLkSjx4sUO0EdX5ZCmUTNuIWJZqPHz/CUnb7pyapfMgSHx0g0k3HZ5c/i+vXbkrqOl/eWy1rzr2xoyMmp8bizbcAth6KgcF+2rfKAMYH6pKTsjPU/5Z/zlMoyeP2QbVXi/Tq+AttG5M3k4zNuUFBLPQ19of1+Oabb+PXv7pIyfsPPvhhPHwwHX/3d38fs7Nz9VH8nFP15Z+/7z3Qhuh83x/nZfuf1QPDk8cIANtmZpCTAWyBHJTSShkebibWjjATkmBh63RxMFXXfJ4JvvfYNIHO5jot1/wNAWDfvQ4Al6ex38VnaEO6FT42nX7Xh6jBxfoDuwLAFfhrJwMSUw6UyJ5/9rJ8kXu1N1LP3CpbxABPAiK7Adt0tp/nVFXtLACwJQ2TVCBiQCPL6gNxr2fcvZN3JwCUcX2RtlYLoB0ENoOwZU5X8xoM0KeGJaeKgn8NuLBbU5zB1N6nDej/bHlxXi8loJFN1Z4BrIwJBT0W5yGXvEAD+9y586z1sDA3FyvLkHiRvMrhI4cZ7PILBtetm7fi7r17ceHCeWa+1kx+GP6XLl+KxeXFeO/99wgEzs/NMTOBgR7UD9rciiezMs76unpiYv9EyaxdW9+IVdSIWV6mQQbg9MDUFGsFQyIIwSzIR+M+rLuSrG/U2iWjcxttX4+hvoF0GGA09/E/1OgFoxD7GQJfCJKdP3+OhuPlixfjydwcjbrzr7wS77z/fly/fj0uXboY7//w/RgfH6OjAXYfgG8Ysnfv3o2HDx7RiYM085EjRwi8gjUIQxLGJe6FdgOUlVxVGrGZGYHnQE1h1BKiA5oyVnBCYDRTfil2aFTjunCAkAVsIBVOLL4D9i+MOezRaBszvTohQ6WMFYHgAobwO66PjF4EMVErDnMZmccAg+GQIjsVktiQUyJAvblJQBxO7YGDB+PEyZNkX6N9Gl/VyoEMNoKNGHeyCrNWs6WzVbdG9ZxZv1CLPDcQSRaT0ZhAhoMY+JiAWwGEzibHWqTTjCyaZGQ7K9b7jILvuWYcYDFQ1yYhzPuZXGNmJLwrss8lJe0MQZNVHFiidGgGY3jO+dlKtkAHHT84vWaUY26AZa+gjDKa4DAh4ID5zb0+M8bkuKhWkJ+NP2u5WdfCsgy1pcAYUBXgxUBBAkNkHrcF1y1xa8DCQVAHZAnwmS1catXKsUdwQHULlZnDzyboT6c+QeyS3WcZ4JRdMpDnvb8GVkr7M6iDcVbWe1KYE5CR/Hu7BHADctpxVk0lzQv3K+8HybE8m7wHm6zkz3OPznEggJVZXSWQk8ChQKomG7Jk/Wb2KuZInYXE+mdVcMP7LvrRgS6uhQSb+JwVyOPMV0nDZrZkRVZwprbHxfOLz1VlnaG2Jm2+rKlYgn0Jjiv2nFlIxSZRYNTAh89HEyTKWPogq7IU3a8OtBQwPuWr7LQ2IFBzOhbQSBar9rYekYNsO9R2TXN7Z9mbVJK1IXN+F2KHLb0ESC2HjXku5YnMPkzg0zau5gQALEjY5VxNEo4kKjNjMwMPeLYmMNVEisucYyZoU2fdihhikGc2UuIFCC4h+IqMgpFRkY9oeyA7NvcVBvCqesIM2GWN2nqv4JrMwCvuhXMQwB73dwD8fchaUH07BvcyMGbwm/t1lhAooHwSCtBXyHTwGTY4MEh7g4HMzHYVsKr+IHkjAUjYEXhOgYudBMDwKUogdkJJQdKVXMsYo64u9gXmB76HvYprP2vFWY6W65/AYw0kKPDJ7E8EV3mOiyyhs2lHdgbkAZ2BnvY7g4wA8tcE5BfSUCo8cK9L38G2vU4PzXGda+hDgfj4DIKCaB/mIjOUAYgnmYFnSWWPan/QOWG7odiuFTHT85bfbSOYFAOwejavdZ8lBvqLkgACwpldYeUUkY20F1ue22UK0hhIk0CghkB9AcoO5PMMTlKLaskquMX2o38oBY1+6ohtShBuxwpk/5jBI4nqPtQCX1yKB59fiV/8X38bR8+djn/5P/4P0TkxEavYrxGoTnIEg9cIBDvIn0F6ZXrrP9gNXO/MJJckqs8VS1XjM649p+y4LBuQAUjYY675xwwPrzlKYUrSnFnDvT0ss6R+Vm1FyruX2rbIyFcGPGwL2MvI2Hrv3R9wHfz5n/85g8Mo4/Hpp5/yOQ8ePAJkJmZn5+PBo0fcL2BHTk1Osm5iX28PA/YYq+MghSLLaHMrDhw6GP3Dg8HiHIxEdxbCKYO1mSmHDGScR6ihh/Z7H/d5BxsO/WuJVMwbAa1JMkuFEc6B4ntXIGjaSQZivPcQgM85YvDItgW+7froJE88FTdI8E4OoP+vDUisQdgK3Uv1tLJuii1Yv7NXHGR3jxrP0JxrSQRva7fO9JY7tzYjs0d3/YQJ+nvEaNiGBNilUKIuMfHO/Zu91mwdLwC+eg9QzzwjqpC2h9qR9+d6dxkYlyFI4ltK6ZLYhzIolr5/Rhd53rX8eRfSe3m+MoyeL3L2XbvXn/P88/ngPZp7cZW1blUM+9Wc8y7fkhcr9lpSikhGStIQ90Rm8FVxhgxIyDbzqyGnaM5Y1QfZ1AJxBdgpSxX3aOxHgba2430u4TOWtyUBhOoMAuss3SxCj9STXM6EmY8gR+MMg40DuWDYUwBZuC+s0e6Av+t9FdegKksSwdAWZcKqvBXLAbTFndBH2Bs///wL9tG5c+f4b/jqIKAj0xUAGGR8sf9RzSSv4fOHwB9Vz5AJOyJ/G/Y+5I9BUgY4u7YSC4tLBMBEFhZ5Dvs07AD7wbCjcG/YkAB2cVbgmsywJbGvUV7EPS0ljb7DWACsRRkp7aeSYO7ohOqLSHQie8GOF1EQfiWeB/EK+N/4G84J74PycTdidW2Fbcf76BMQfnANk4HxvAC2/cywQ2SXrPN6ImGItGiypMgZm4ztOKMY12E2csYAKROd0swNoU/2OetAQ52MJawGebYhrgIiPO4LEBWA6dKS6t5jWWH+cW3hOTdQzkvZowDpsf4w74YSUCaQTN/cMt4ufaT1gjPKpbKkPCTCa1Eog0oJ6lP3QPVOmcwm/qHPYVei/RgnvI/+QFstEY338FwDfQPAKrN8hwhjmCNIWCA5gyVIYHerFIzijSJ9dHbg86tx//7tuHb1Sjx8NB0ra1g/snWRSYrMTtar3cpzIgO4lHX2tsvNqSmF4/MEoZCu3i5lDbMGbEd0dnfw9+Onj8ePf/Tj2D8xWbKj3ed4VvplfVpPWM9QtMHa++TjX8aNmzfiX/83fxBnz5wOTHtINW9uiQgChRcRzUEqha+lPYyqIVhTmHsk5sGuiPjq629icGCIZdk++eXHXMM/+MHb0Q81QtjNW6pJbXsNQK1KlnXx+tyzGOeRh4uEFwCgM9OSe4ft09sD3yfrF29hPEHEO0pFwIOHDsTwsFQLGfvI2rkfffhJ3Lr5oOy+6o9eqpuYODo8MhhvvfNGnD9/hskqAH9VPxh7WZZSosQqzn4cvBo8hXr1u4jODdEMvdUohsiH9FqVnwfyoeaZAGH0texL/I541MWLl2N29kl88MMPOIYYsytfXsVcfF7o/9mGyMu/fK964OVAf6+G65/f2JGJo5VnIifDAKTY3mbWyrgohhxvqQ0kc0lKI2p/wv7Uswx8MSjbnaNG134PzLMxbXf7UFuwo5jBlXHMJ0gHk4ZfJaNYG+rNZ9r6mXuwvvciLxuXDrbL+Wi+Lgcnr+WDuunm1ltUQVk7Rru3obVtTaA/z3+ivRpBPkoBRAyitDKE9bk9nvcZ/V4HiN3OEphqBkfBsbb5sOf9ntfxu7SnBeRtzzqumcMlq6J1jppBWTX7qbHRsLVmK+za1AxSPesx9Ox797ec8sqN9jyms8moIoO4T548prEzNDxCiQ8YQndv342erl4Cr85QZW1E1sPYiWvXrsf09KN44403CIgq40ggCADCT371SxrSr736KqWB4bSx/m9mUuIekKu7c/tOTE7uI+gIoNFyiXRgNtaZwbC8uiiHZXCUAVYAyajh0t3RFeuogbNLpANO69ToOBmzI6PDcezEsRgYGogeBKoz4xJ1jHH/V8+/Eptra/Hxz/4pttbWCY5dePutePuDD+LKl1/GxYu/jnfffz+OHTtKp2zqwBSf49Gjh5TIA3CLPRBA+alTpwnQghk3M/OYwWACfMNDdAjAvoWTge8zczqC/WjwF04bDEJk0AJYV3aMsh8MOipLTMAVawEPDHDMyEROSSYBr5JKXF0RUI7fmelGKeo5gtHI/IAjyCyXFWRUKxtueWWVn4GjCtYq2IyUglpe4j2PHD3KuQHHbh1s33VJZ2L88R6cIMkcKwMMTi3ah5cCdHKGYXDj7wRaGMBU0ATz0xI3NlQpkb25IdmpBNxwDQY/yQyVQU8jVvUHChBF05ggH5zRnmTAyrhFexxkdoSvBNiczRBN1rKcKDnCJaALIKFk10JiVY4EHfAM8vI+cGQof6tnIKBrmbcEphns2IAMmmWFZawLmBHwK3m5JlMV/Ypz2YF712lkbfUEGA0gug4oiSEGcnN/dY1SP2OTQZPBtQQQ8LBY737GPDXSDsiSCLlDOUDjfqgBbAWjFBQvoH3+mwzpzALWcZx7WdY11hiIhSsAtsmSRXscYGefZXC8JXCZWdvqgxoo1C69mfMC37EMczmvbANl5oOD2c38lgymA3zoc0nUYu5pngo40rPX98BzMjhUggcJcFQ2heeAAzzObLWjx5tUQSsHHj0HPHfLuV8CyJaLyizmrImq57KsoQJSdMyR9VatB65LEByYrSm5uDrTy9+rA6EOqtW2gEC++hlkZxpsUwaggrxSfdguSgCum6bgj/rZtUTxeWUvpKR4C8krlQcSCMA4sOZ8xfI3ecfj6r0D93FQ0s61ySICctI+4v0U/Kk/5wAvsgGwx6LtYPa7hruzJzEOBoAd9MS5gv29zP+UhFRgb51zf2hQgTod+wiMNvLtBgRL7e/MVHH7cU+Sciz3R1b/Gs8KnAUyV1OGMvcRr6fGttWeVZeRMVgI20PygB0kMVHuLVn9JEChbARJaxmwA/iV2ckMKFqVJ8cb13FWAObG4sJiIZ2gLywl6PkmMogC2VhzyDzEdfHfyuoas38MrOFJeeYQ5EUASkEiBPYAcKOPcB6zr5DJhLlJ+Wecz6pV2ApSZHCWmdXKADV4yrMspTB93mlZNxnl2ks0n/F9Z+KS5V+V2fH56v3JYH4BaimrJ5Un94/IVo0XZ5KL9zr8ZN1FSj1rL0tDvQTruN8wa0xEL2eucL9LGXLJmivQrZ1Xeyf+Y3urUgOl/aVebAa/KllS7tUEgUUagKLAdsdObIb6kxlF29sx3NkdHXOLce2TX8WvP/xFnHv79fjRn/y3sT0yFBuQwIO8n5URcp/Q2mkyPTEWIkE0+5HJHrZrOFezjrF9MvrMeV6xdnpmWWsewtaAHaMatvattI+JqKQAeWaiY12kpCiz1bl/6TxllvTmFtV2jh09RrIjrvHTv/hpfHnlyxif2Mcg3vqG7P/1dZDBtM8iSI6AKWy5zfUNtgskP1zz3ffelVznxnpcePXVGBgehiihMropQy71BcpnJziDmpOw4Wh7QhoTY5jtxmeRaQyZxcezM3Hw8CESNVnWI4OQnAcehwoANkhESdYEm2u/iTLvqexR1KXs77uGX3VeFje2xd9sFLd8bdvktmHKmZY2V+17OY5Qr19/3vtnMkAyUKvzlYHdQsiu4hJ1TMCeYIs72Obfe23WHbPH74IvG5urPHO+V+IihaCeAHCCmGxz6T+TO/MqjiXZ5sy3SwzBsaWWmz7dWMWIvO3YR2pke9xvDIgTpFGfWLmhPUGh/Q57xRfKvZ/Rh763TLa8r+9NxYIqpuPYQhMUK8F6k0llH5gsomf13kOiQ/pDJkKynrsVSHLMON/ydxGqpCbE9ZOkZKtSYB1B2Qp2HPxlEI4xngQz0Y58bgGCjpGJAIP7wB8zkEvbLP07Z5LajtP8bmwR+R3dRUEEvhGmLuWB05+yrWfbSwDxJuWVVb4Bz+WMYPnJJir5fEGsAXU8UTv97JkzJUN5cXmJ93E5CZ2j6ivv11bbYG3c1VXVPS+Z1q43rn3a2cH0kyDFnCohaKf9cTQP5yiJi0mCQZvhn4uQJz/fpU7Qv/SV2K8YvyzHQgIA9mAQhET+xjgRYF5eLoAs9l+AuSjlhBgBMoopy4zvMEt2lTEWgI2cR3k285yC+lY+B56Nmc0Ak3I+OAaEPiQYz4xXZHWrRBP6C8RyEuugJtHdTYUKZkuydIdIT/LrpfYlwFR7HzJ4FxcWGE9C2zBOsK0QP0I8BSAySyutKSOYQDtIc5iXmZUuUqF8VP59YyP6UYaF9axVM16yyiLea7ylIOPYhf1vn8UmeuLvmLMgMUIBQ0kKq7nWcjzWQQJUBqr8MD3v8NAw5YrxDATDcw+FD9DbKzt7dXU9lpbQB4u8Ll4kjEEaODDvsRY24tata3H1+qVYWFyMjQ08J0qiiOyKz+O97fVtAbgwvXAUV4Shsm+lv0K7CzWC8fHOiM7eTtUAznlP/6a7I15//RUChGPDowJk0a8VSVJ7lmS8TerEOvro44/jo59/Ej/+yQckqSGTeX1jmevaxDo0BXPbWeWwG0nEzL0F80P+dUd89dU3fCZkrH7z7bdx49tv4rXXX6NSCmMr3P+k4GY/3UpQUNxDjW+QQaCoB8D9/v0H8ejBosBVSjEj2xi2DWwwmb2w6TBnJ/fvZ+bu0WNHSowPY411c/nS5fjFzz8lAI/X6MgQxxa1hdF+gMbvvvtOnDl3KkZGhziuaqeJ2LLNqNiUhKd0lFUiq0OkWRBfIK1tAhCJkFtKHqDqAhIvUk7fMZSiSFTUoJrSVvg8kj9+9atPY9/4RLz+2muMzX744YfxaGbuxYCOF7Q9Xn7sd7cHXg707+7Y/FZbNrLvcAv6Kl+kGX45PY3RXzIaMyitAJBd+sbw128pctWO71ZPUDtHfrs4HS/4pHsZ8K3XVACrZv+6fosOlzTWUyLPTEc+SfbLU75XbeA/p738aA3mFaeqCXjXz7JHtwle5AeekyHa1iYZsM2bjQHQ2jYGmJ7hHO7V33WA3cacnRgHmZ43rC0OcztA+7wvtz9vft9OOttkh1Ld91QGe/MZu8etI6H27d0QExvSby0Btu/Y/ArYevqbGXNv1mtbm+xod2UmB2r5Lsw/4ef3TUzGK+cv0OFanF+MEydO0Lhmdk5vL402AKdXr14jQPnWW2+yTrCYnQD6ugM1Az/6+KN48OhhHD50mNkDyDRAUBf3oJTe1jYDQbdu3KLRCwcHwW+84Hisrq9wPChD6k7Nn5C4Ge5WNu/i0kIsbiirRmCXggJ4tj7IR21vx1Bfb7z3wXtx+NgROizdvT3MML5+/eu4d/dunD99LlbmF+LSJx9H5/ZODPcPxMFTJ+LEq6/GrTu3mQX8xltvUi5vaHiYRpQAWwWG8dxwoMn8TUCRgTRm5yjTksHt3l72JX5nZsXUFFmdd+/eIVgMmRkYb8g0RgYt5H681yjYus76PfgOWK9gCeN9/A4nHd9ljbwEfnFfSTqP8v3hkRGOAQLqcKDkqMv5R1vJ0ExJbYw/ng9/QzsQFGb2CVjRcG7MuM5sVFyLmRuZEYbroQ8MjBgwhYEOI14OrMAMBQsV3C+vZBzRiU1ZZEqAZsaW9147FE3GahOEwIVVm76RAoQxrVrBCnaXF+VyHHTLLDNKZabzj6AvSZcCyAzgqB0ChHt7+rL/tEESbDFQ62xUBCfSAcI4kI1agpySr0IQwCCpAHJlDrJW6VO1FLUXaY6JqW/Hig4Tg7ECRy1fJRBMsom4NhxgvOC8wAlydoSkki0r5JpLCTpnXUL2R3qOCoTono2sp9pmZ8Mgr88A/kwQR8CYAjcEYKuAl2WF5UwmUzWzUzm3CBjkKZoHGdQPHJCqz5xm7Jozz2eRwRXv5QamOY8x1gkauyZycxaatKU21HWW7azZfjG4hGfyOuKYlUDgjsSc0oBiUCRBEVycz5rgZz13apDHEuScHUnQ4zWyRq5q11bPr8MtE7g6oyvLBYhlrLNRwEcTrJMd15oB7GdzgMRgEWuVO4OrBiFLID6z+5LoYnNI11e7W0CszOIxiOp5xbHNOqgmJygwkEGVlOjmmq3mtsEyzoPsexE23PeqMWg70fsS/s4zoBBPMlMnQVMHFfh31gtXEEZZ+AqEGGRWQFPqHDhHDWBrbQvoa8AgbV5Yo6x5mqCtaoqKxINnMgDpOakAlkgvDFb1QA4+swdTVtHBYWft4mex39IuQj8hWxHZJ3gxgwWZuMkkV7ZSawY+gq4445RFJEDQABEDcqytpr1PxCbUoJMMNa4tCWtJ+zmjRPO5izXoHGiu1zKzZkGmqILQIqSYAb9B4hOChpTGz3rMBorRKASMCHIm0E0VJEgDZm03ky/wGe3nyvLAUlE7G5C2tw9Z0qkCAkA06/Ph2gg+Su5RgVGc3ehfBANxZpWxTNsVzwRyF+7p/mjOYIGqkkPsKNnnXr/oN9YL7G9IY5r78oNs13Dc0weyHdOyR3Jv0RmEH14LCEDxbKZiVErCV8C11Rna/6YtsDnPnBVHACTvw30rwRwDfrQRLSmMPRKfyTOX53Cn/tti5sR2dCNYt7EVm7Pz8fWlL+LTTz6J4xfOxLt/+C+jY2Qo1jYQYFPNTO47Kdef26Rs0rQfig9YZ0anYWGQRmsha1yzfwXgyF6sZa+1NhH4U0ZzA6ThGt6/GTZO1QDMG7yPLCifu5TuZIQWkoYbsb25RQlE1PKFPfeXf/mX8fnnV6hWMzP7JA4dPhITk1OBZShVDay1zRgeHGQ7lxYWpboCosk2wOJh2qIgVJ47fyEGR4a03lOyGc+AuQ3yBDP2OiNOnDjOuQDlH60zZCAJrEH7EAB/MjvHUiy9CIQzcwyymYO0q0iCMFmKwXP1HTPbUlYU12M7Si30psRIztICyDU+d4eSaCofPKl0OYpP+3X6uE//trBYKT3gOok+Z1t97KYMVs6FPO+1Dn3GK8jCtjtDNOf6d/G3befax9/LT3X/2cutbXKbzOUckmFVGdL61dd46g9eF/wp+6F8v0VZQMur8cl1j9wedB5ZUr3Vc9DnUhWlNa7SjPBz3PSyD9btrwn1dSyi9G07yJ6N1Y/qjglI7t0GPX0d82rumf1W2Yi1opj3nJZ+SKKl7Tj5RZXfYFJ6zjXWpUUG6dYWgUKcxXgJXJBfxX0qy2LQRnAJkrSRa8UHZOVCEcr2mv0y7a3yB016pC1Q7a9+bts5Wm0iTloRB3sVZaaZ9SlbVXus5KZN0sFl4eegLuqDBw/i2NEjJDLjJYAZ4HYStvr7YwfSq9jL1jdibn6ObZQ/DDKnwGXYD5QirreDnW3eB6WfYF+5vjiuBRAUz1vs4Srz2+eYQUiS3zKTliU9YHNauxAWAAAgAElEQVTQb1znNa3qUgPcUvaCukw3nwXZhQR9l5ZpQ83MzpIwCGI/9lz0jc5W1Xx12Q58ty+zmmErAGBlPe0EgunzZrygzLmSHASCl8B89A3ltSkFDDljSAED4AUADfId7M8uPidVvWhzK9Ocz5BkB5xvIJJjTNEHUq4CKX2ZvyMGgmei7ZuqVp5TJk8xRgRwd0PSwrShUDebYwI/uIPyw109Xay9Cx/C5Uxw7uHZcRahTbBncS+W2cq9CeNKgj/mHm062W0gyON+WEe0BymXjqROZHWqprBtRdTu3UZiw5bWWn//YAwNjsTQ0Gj09Q5QQlj1b/Eskkm2PDDcgOmZ+/GrT38WX924KpsMmPo2yqrgeUFajNha24qttfQh+pvtqbM3ySrM7s1zDWuoKyQJvYGYEf6Nh9AZ2Amp8LXtGN0/HP/i938/zpw+w+x91qDLTQ7zoCau1gljSHq4fPlS/Oe//ft486034ic/+XEMDKAkmuqZe59xgNqS6E8pvyDuR9JLJ0ubPZ6ZjcOHj3Ad/urXv2R/n7/wCue8SC+d8n2ytArqJUMV8M6de3H/4XQsLGIcgYzLXuvqhWQ9yHmKDxUV1K3cp0FA3UTJIJU7OXvuTLz55uvRm3Wg8fmvrn0Vn3z861hYkJ0/NbmP2cvI0sZznjx5LH7/J78XUwcmWKsYwG+eqKqbTkUal59JsijjCFJAwt6JOQ90Hu4lfU4C01BUQkYv/FPUll5THWlmHku5aGR4hGtcvqcAcuyHWNvYe0E+uHrlaty48W2cOH4ienr64ssvrsTdR7NtBtCzTv2X73/fe+DlQH/fR/AF2z+y71CLfWpDtHzdwco0bmtQtARgMijVfMcmfNZ32cMC3tXA/o6g34sCwOVzFehHQww1VJLB2RoYbjI4dwUvrcpQg7pt/d44kJlhuwcATHP3Ozy72v4dAeAa/U3flvfUzUvr9wKA9wJydwOAZcc/j4fbdFw9J75Lf+w25evvq7/ymPXv/x8AwDX46/u5f7/zxpoO3bOWcwtho22dyXkXkABKH2vIrqzkcHQwU+D40WPM2EXA9uTJkwQlYczevHUrPvnlL2NtfTn2jU7GG2++wcxYsEhVP2Mjpmdm4uKnF2P68cPo60EAKWJsfIyAJYx4OJTIKACIigxaBHngVCEAOzo6ktmRm/Fk7kncuX9XWZMMiaiu4khPH7MS4OigtvCT9RWCP6O9AJhlVO8bHyfwO/t4OmZXVuLcyWNx+OTR6B8cii5IK29H3LwJ4HU2zp4+ExvLq3Ht0uVYWV+N8b7+GDmwPwYnJuL+o4eUiX7r7bfJVN3Y2lSNxpJEreC/ZGi3GbAdGRmj4wN2MQLZANgteYVORlARMj/4CecFhizl9gYQ8B1kxrQll107SXLQki9CXyHrGnsuHCtLUOHflhWCIwKjEIE6ZHZgjjO7ehsO4RLvB0AbhuomgMB0WJxxTKCiqtGG60E6au7JEzJ4FWzsYoCPtdrgCPX1sS4SxhMZxHBU4ABDEhoBAK85ZriSAS0ZI7wadq32LcqIAehKcM9BdEpAoXYMAPeqFr2D8+2Saw5UiY2kGp7OGOQOn4CIZW6V8iNHAvc2+CVwTAxo9KUD13n8cT7AqaAMN+4DBzWBUcwPOPJw2CDVhc+B9SoJsAwMZ90818GScyFHVRmIklXDS+BCZtsk0cgOOIFwyhpX2f9ZL5EOfoKizkxWnWFlhkvaShmqCkR4T9S5rf3XgUgFgJg1mGAwroX5jnmsI0NBe8rNZ3AP/8bYo/YOASgQAtIpx98QCICzodo51RlWwKkme9FZubgVAeKiSqK2Muu3kq5j9qZNkEQ7DcYTsMzBLNl2DoZVMnoO2vjUahjycsw4n6pIkAPyDlyagIBbuSaYwP7ukgWt51FdVNtSeFYzdA3g1edW01cKFpes5zagwqCDPXNmR1ny0SSMBPVZYzvl43wvTTeR4mogUUC7nomSqHimlEZjoCODXJqnyMjOjJ0M0pnAoDlT1TiC/FVORAWVtfEyAJkZoc6MMJvbdXp1f8JFhYSjvSWD6m3nPq5PYLRN3pLZYzkX8CwmRXjOMAOF2QUiK/k6zozGPVsA5txX0bcGkG2DmpyAoAXe8zU9p/B51uPNmro4V9A+zBdLDDqzgOshZc6Y3VkFypkZmdn1+AwB18zmNThc2xalb5IEULKbM0uddexWV0p2LEEZZsBIhtvfh52BM0t1QbH+cRYqCInPWbUCewT6l4FCZNvmnO4fQOZtJ4PTsFtwHQQl0Xbci3t2jmET3BPJxoEjBKJhj7CeqmvwrazoPErlDIDbyF7BPC6gZiVni+cxUN5IwTeBNAXetEc25AApXyjQh0wGBXK1tlTn2PsugziQsmb2R2/K3AnoJxmro4PBG9UOg+qGyHXI9MQ1dI70pjyjxkDBY5SCgIyvpCYFTCBglQFIni8ZCG/LEieBqMjwilRUkzJMNFL2qjJ5StZdBuV5NxKmBHAlqt4CuHiv8Z6guaP9xfuO9x4rjGg7FyjENZpgPXOIsb9hHXRsB2KakNTr3NiM7vWtWJ2ejRtXrsWHP/t5TB0/HH/w7/4k+ibGaR/GNs6LVIdI+UGSQBL4s7SxbtGAMgYbZC9oT/H5jbmCNawAtgAMzHk+W3XeUe4wZYt5rmS2MPsUa8GZaVlrmbZQylXz6M0AJecp1trGBoN7yIBBkPynP/1pXL16PUbHxmJ5ZS1ef/PNmDp4qOBUUHHY2sI8SYlDABx5LZ7h66oVijmE/R73o8oL1mF/n2RFoQyzusJAOfrg+IljrE8IAHhwaEhZ2swAlj2Nfrt7527cun2bPTq2bzwOHDygz6Z8poAReObaO0TE4YGgU5d2q+rvcC/O0hm1GkeyaArBSkBkcXoFvNXApO2hakO031ZiHYXcoGCwbaXi1+kLLSRrzY0G6NP3BF7qPFffl/PK7WiRgG4a1QI0Vj57uw//lM/ozNDqDzYbBIznq/6cDZqnLlaZWM/4W/32s/xf2906olsdWNt22j9alcjqtracX3nmtzSpLeaxW7vaH8HdIVuk9dUS0yldlnZz/rv4I88FyS0f3aj9OFbikh8lbpXkmGIrul/SBi5xHDe3rI1W0q1tSK8p7TmNBKztLq0rnW30hTKrzJu5zkURJgF84XPw/wj05Rki+wH2pfwMlzMRYRpgoCRY8dJnBXix9m2+XN8W31HJmc2MJ2mUTHDkmUDynvYHfP7+/fsxO/s49o3vi0GWToC9qjI/VGfAHpDqBQREtiVV630Kv6vtHfTlfHab0Eb/jJnZKpehPhBAiT7As4AEZ7Itz+fNrQRJkZW6zrq6Al37SJQBeItsXvjvs7OzKrmEsx/7bmYLwzZkPWBmAcP/H2K2nwmCsBdQg72zu5PyuMzQZD1WkbXx8mfpq6xv0N/Hf3h2+Igg3kMJjbLNIBtKnzbPZxHL8FzoI1yT9W6zlAeekwS/vlSkoWqLQCsR8TCGOgvLYZRKPLgWbB9ko/f0yM6TvO5WZrqus3/HRsdYv5gJBJxHm1QwlK3CWUAfFO3iGZ0gMOwx+aRdJMahVixJh5WCV00oZtkXZmf/v+y9aZNl15EcGLnve1bWjipUYSdILARIsEG2elrSfJVpbP7m6INsbKQxG0ndXJokCJAgQKwF1r7lvq8vlzF3D7/3vJcvs6rIlplIItnoyuW9+84995w4EeEeHqqCljlRrMGK7ezjjPezChjjhz+c+Q5WkGcVr4F95YkgcQ2CKip+IR9+ROB3YGA4+np1XRK+AFR3QdEN66sRff09BEy/+PLT+O3H/xIrG2uK7Q6wptGTWABwY0PzNjI5wL67ja0GHabOHijwIM4E0eMojvbT2iEGwxG9f0TQuKvXBDz5KAKYj+K73/tOvP3WW9HT3UX/HCBwV0ee0UlgZo4EvipsQ7Yzwe9A+vrv//2fYmpyOt7/8XsxMTEWh0fwVfVMGDdmDEz57irOqttk0D4ydwNfqDMW5hboa82cmYn5+fn44x9vxNmz55nPxPPB2oVNwhzPzj6OW7dvEtxcWZJvJl9Vxgb7qX9AVbONvcM42JPdIhCONdxIQoxJORExdXY0fvz++6wGZmX5UcQ3N27E7z/+OFZWIEN+mPYMJFMQ/CO+8/qr8c47b0dvX1fsH+1V/Z1l20WWYmutqpWLyLSYU5yVsDXK5yAWT6LvgUgEA/1DJIEszC/E7dt34s7te1R5gOIL5uLMmam4evUKi0+wf7a3N0keEblactvw3W7dvBm7O/u0O2ubO7Hb+FYC+ilcnb+KlzwzTvFXcdd/gzfxJAC4khZIx9pBuwMfBurHAGADp3SDmxi3rVNsA9/klD8DCMqj+BQHv/aF6yRz8+sVmKX/Ww2jTB4qddLmKyufm4KnY8FC+blyVquvlgpg38vT3E/zxzztdm2t/k0H2ue/BpBOdS012o75e9K8NyXzi5DuaUeoZVZIJ5+wFjxHT5Jo8gHaus5aZaWOrcsqMZDro3iB1367JdEO/D22tp/FzjwBAK4eVhuSBefcc4kEjOXrUo4Nc4NKgYmxCfb6hbN56fJlzv/62hplkecWHrFa58z0OVb5AugDmImesWCbLq2I0TbQNyQQpgG5GgBnPTE6NCaQt7Ef69tr0dPZyypiBBRgcSL5AicGjLzHC7NV7zO+v6MzBuBEdkrKBJU/G/vqk3p2fDImJsbZU2WgqyOGejpjbXkxNrb3Ymi4J8anJmN8+kwMjk2giUncun03FpdX45WXX2PFyDeffxErywtx6fz5uP7aqzF94Xx89tlncf/Bg/i799+Ps2fPMsE4BnB5aIjzgsBlYWGB/6K62IlJ7GgAn6hqxt/hcGI+EMzhvRgvKqlRRXH16lXJRA8N8XUOMphcy14dTgJjHTEAg3w0+6goiezAyhJb6jXUTeARY4AsNxxtfIYriZDIo0QQq7tVvYp78t8HBwboGEJaa3lpiYD92to6AyeAfKgAx5wgmS7gQixPAWHoWawePQSLy4rFrIJVdSoSlHUyAfeHdeXXY6kKkLD0TS0F6r1bB16Q5ZHslkFQg56WG3VvLSUDuBEEPlRJEzn7CtKREKil5Wrw08CxgkolQhj6pXSipIUo55U9Qvl8+EzU90c9kAVayjb6vJJFtKSmkpx6Dyq98DwljS0igXt44u9mr4s5bSnJugcYpSlTVllJaYPEkpd2Mt9gTLJ/qupPVyQY0DKAhPsCk9bjwnXJ5M5+R5D9xH1gbyM5geeG+1AloKp3DdAriV+rbtCvKCQDOWbbqfwcV39mXl4JVCTQ3Vc+q0EofcS+S9nL0QnZSs0kq8zSNhrgMXit1aLnVFVvEpzPHoPFmjKwbw9BZIq6j7T9JVxTFYlKbCnppgT7XvZYxZxhju1zlUBw1Z8tEyxKQKkfNsZqEoLP2Urij1XXySTO+fFcs1KtIgk1+0clmKc1mJXXBITdi1O/4/0kUMaeYOx9W/daLhOTPqY4BvebYFJJe8tfzgsJeBfj2c8fv0NhC8kkrLYTuC1ARsQCBPxIIopcofYB/MgMqH19jN6MdYzJqgEGgPB3z6XWpBIGVnxwVbuTpV431d7Ka1r6T/ZOUssm8dBOZM9ZSySzt20CQ5QV2z8gEIi/S95NUsaSYpUcLD5bgKqY3l5vuOfyvMAeNtGj7EEoGy35Qvtx2EO0ycXaMfkBiUdWx7h/arYe8BrnvKdNt4xftRay56srfqmukWcH7gkgr9QldptUe9RiQOcM7VNW52KcBi0x15gHJs8AKrtqmlWqUkqQjVSltmy2gFECwSkPjfkoWzM4Ee4Eo9arErqobnACy6oAOJvQu833RUAre7m6Qgr7xfEF7oXrN9Uf8L3Ps2rdQFraFVpOdnL9q8JKSV33Z1d1Kdc1pSfVp8+fzdHn/i3jOv/eNoDzUACiArNsyt2yQmCB/Wq8p1aK0LnLiupcrzXYnsY096+T0h5PNb6qGq3sX5lnKObUlbbAipAQ68RIDqMDLU86e2Ll4eOYu3M/vvrii+gdHoj3//d/jL6JsdilTyJwkYQaSG2S2KLzilSUBM8NUFWkijRYdSK9bk1AUKAChSv8vbp/n8EixEn2T8k/7G35AfApeP8prcg1wMqOOoFvv4q2vLMzRoeHY3xsjB8IZZ4Pf/MhCQJYW4/n5uM7r78eMwCA/b9DJRFtZ6ngQD8EPY4F8Ouc7lJyG3OEPsiULkWiFEA3iJtIjkL+cy/OnzvLZOvc7GORxJJMhjXaPzDIypzbd27HZ599Hts7e/SJr1+/HmfOzUg+FEll9A4+Oozd7W1+j33MyjhUQTNYV4Lf60NSnyIB2XYT3GnKDfh0LKSKk5RRnzzNVcDVHkgQovIDSczTvmsFLpvDO42zLQCM561Sar2lBQQmCSCJf03XLAlNcu6ayNuyStUGPQZgpkPI3+dOzsrojBfLD2sHzDbf4Ok/5Vglz11nP+Rj18BkE6idV6zszikAcJlX4Bmc89FkP07KD+W+rv7c7nUnAM9Nn9uSHzp2L7mHeea2zBb9/6L9RukvGnyl/1VJwSumsE/m9V0r28nXl19aqArkGK1wwGefZ7MA1Gz1Vi3CHGgSTEEKNyBB8mav+sBSmjXJZ7Rj8GtSSaG6VcgJZ3sNEwtF0kSlYd1So/I5UbpIoqyBWquMqK8sFV8OVAmMnpXw90GmtsqFfDz5SKj4hA8BP15AtGJQvB+xCYl3aBtAMFsEJMTCsEmolMMTA8jlyl/7bJgz+z5wRgHwra2ukayGKVQ7APjoqVRDKeC6khivwzXxPKjeNTKsmLohBTZKJYN4vbPDmB5SwJhvSuoDaKR883osLS9TdWGgH1XXiPsHmWNBTI739Q/2x/T0GbZvclsOAWKIQ2rFFYHbIJ43KtIS8goYG8bNeDIJY/bDQcjr6dM6wNoQGUxxNeYOimXIN7g3qlodoAJcMYLXJz4bEryqDm/E1s427RcqdPGFaw8MQIVmkK8BuIW5kY+rf/F3AmTdOitEPNP94docX7Yg0R6TzDkrhvk6tTvB3zD/9L2SlM1zOeMeE8dZkU4VGzxnVTAzVsyjZT9BZqzXxaUFXh9zgv0BUhgI9ds7WwSA+/vRRxhKbLvR2aGKaZzZeE6MDxu7XNugQ6HBRX9/T6ysLsbvP/kobt65EUfoFwtQcOcwGrsa61EjorF5GGcuTcbVK1fYxuzBg8fyMboievqUi0i+l7aqAeADyEYfBaqECfxStVxV43iWb77xOlvC4f07W9sEf0lMzWITrrOurhgGoStVg/DcQBpDjuo3H/wmVlZX47333otLl84TgEfFrX2tktBqhSn3F7ePhH/xmVj3AC/R4g0EsqnJSUoY437PnJlhDg/PFWtmbW0lHj16HPPzy2yFwTYt2Pu7aU97USkMOwG7hJhMNhRnfm8/YhK3MBEw7ueNZ37p4kXO8/jYKMd1+9bt+Pqrr2JxYZVVwOkyV3b73XffjtdefzWOjhpx2IE9jzgBKiYg8MreOaZRPCV7iGpck0pVtQsbrBZM2K/dPSAedMb83AJbf3zx+TexswN7WrkY9PcmJ4aZ04OtXl1fF8kk92RPN5TBOmJ9A6pDAoXxlQrYz3L6f/vav9AZeBa85i/0Fr8dNmbgSQBw3WunlZ1JTzvZ2HIeBTbp93mi/M8HgE+o4CyfbglKKqCq/5ophDauuV7GoKLMTDZdWH3Z22Bv1avkXNdA65MAYJ7DzwSAn14BXI69DIb1Pd5bj74KGp/41Ir5awmanm3s7fdgOeftrtcc1J++j/3+1gSXlquB/+PmrpasenYA+MT1UrBVn9r6PBEAPm315RqGQxaQJpZ0sRONTD7tH8TVK1cJGN65fZeVtgAqUVH62R8+i/uP7sixoJRPfwwhIGCV6h4loLd21nnNyfFprtvllYXYTwkdgyFM1O43oqe7L85Moo+w2JysEtpZZzBmqRwlvDTncKT6ndw+ithF/72D/Rjq7Y1zM+dif3cntlaXoz+OAqQ9OGkE9Xp7Y3hikgAw/rv3cC6WV9fjO69/l9ece/woJsZGWdF87uLFmDwzE//803+K3/32d/HuD96N6ZkzMTk5FVeuXmHfXAQZcNDRvwNjdrUQHE84TnDSzXJkT9wMPBB8AAyDI49/MccAzxGASr6pn/LQ7J28IbYvE25kG4MBvFU5jO6phvciEHJvIVx3cHCY14TkE4KcixcvxMWLFzOAFJiIaiwk7ugUj41zYaAHCmYaARM+d211NZZR+cu+O50cL5jJkLNGFbGlqA0ccwysblEQaDNpO+KKPVXqSRIZQZqlULEeBUY0Jy0EShVy/JnIwFjLajsFnpIRc9LDlQLe97iWk9d4P5P42fOQwAmBmG71tk4pSVfgIhi1E+73yn6LcWm5WzjkDI4rGalMbqT0cpUIT9lagy8YY5kQV2JZPZTw5epA7Q1VHtWMfEmeaQyqKkVgqUQG1lAmdFI+2dJkBtosZ5q1lhW721UHrnZzkF5XH3YoWCXTWRWcFfiY4DZBFwSXKReH/QPSQU8ymu0hyI7rGRKozgXk5CB+Z4CxrhxPECHtBBNdCaFgrJSogyx8rwAwVZLVACH+VoLoPmu8XlydpSRRykHne5TkqJNvTFAZ6EjmsqVEK+Aik5wlkMgEVQIEAKoAnFsdgGBCJn49LwQos/+WALWsGHZPpJxD+w7cFykj56SMEhg+5ww5wcZqDVFKlax5Axf1vTZX+db9PxWMJ+BUVDHbhgsU1t53JSkY0qpAUI8lAaGZHG7j92CeDLaacNLkT7lKOfcHGd2ZrMf7vCY0VoG9ZNbn/Pu5c+9RCqvu5W1AmcFvstN9tpc9t0nIsCx6glxOZvqZNAOWUjbAf66YsE3BuUhSSco7432+j/K19r1d8WYAx+PznHm9eL/r2aSDl2tXALJAJ9gwfBmg8v4g+GIJ+FQssN0lcJYJXawHSzh6LErICpw0oOn4AMMh0Lu7mxUh6mkPkNfzboDNRA18BioWYSdcGYrPYEVHXz+v4/MYf0cSGHYK4BMSpPRHDgB069zhekxbbHBUIHdNiPQ86nNE4lCVjqp+IO/m9gSu6PQ81tW0Sur4fCnbISjhkz0jc735/nFDYOoLCKxBLa1dAYdN529RVKMtn2obLRKU3O0J7OpZCahq9V99TnlNm1Ska2vcejY1cYBnHM+zArDIym/Mj+9NHysL7s/1XqkA9wSP/B7GpCSvZF91nBOpHMPrICmGj0B1xNFh9EVn7K6sR2NjK/749dfxaH4u3v7Je3HphWvs/3t4hD7OOscMpLCvM5U7pLbC/VntTUhUgmRUS8WXY28Kfws5fu2fusUCEsyozJBcY7bRSGl3JKHNqzZpDXLNlBRFxU2eB92dUtWBnwZbAJ9x9vFszM3NMdmK9Yk1DynQjc0tVtqePXeWvqcqk5B432PFF/YciAKqkDoKEANRwUXfH8ou8JFSalVV0WiJgsQtkqUAgrTwxsZGSOBEFQl8TPxudAxkymEq0KysrsXNmzfj7r37sbMLW9gbM2emGXdMTk/x+Xk/QAWltm3QaDzIZHMHQQn2wkzwHPW87ttpQEdYcRHfMVzKSmB5nscA3NaY2ete+01uivdheaQqEqvjMROOvBdodk36rhRWNJ6mpIQc4jSRp6fiKv9Frz7+nhNyFx6l/k1p7FawM4Hl00bAzy8/u/X7giRR+fSteZUq5tOblUKq79/+RLvPaQK6M/dU2cOTcimtc+L8TOvYc1xPc3+ysQXoblvb6tO0zJcUD0Te8DlR2zmpISgUcjzUDkauAX/7mT5n5QtJore8Pucoe25Lz91nvmKXSlobtjfPI1wTfj/OVnxRTQTtntiTVv2C63irPpfc2gRnM/YqCYno87q9Q6Up2EGQH6UQ0sEcBHxH2DRU07L3bSql7EGuF/u+6LG7vYMqXbW+gQ2Cn0Q7mXL+AAhhy3Smi2Vh9RhKzTNWkeIUexBn/GR7L8K6gFDNIWyPWniwtc7ODsnoBLkQd4CAmC2Q2B89gV/4vo5V8D75wFK/wsThs+GrICYm8TvJh1SeydiDUvl9yHgciYC/tKTxAszNFkOw1329qBJtxOjYaExOT+vaSQKDjcR/mAhUBBPczjwAngNVGFiVrZjYVdxuzYTXVuc95Z9F7MUaJbjc3ZNKLVCIgH3OHskknYPgs8vzzpudCim7kMFV7AGFGathGWwm0d2kXhL3rMgmKWlsD6mrDZB0hEIFfI95NcmaZOVU7xGIvs2fEYfgZyhYAFTH2aZKdhFscV8+d0F8cE5ceSxIfe8SvPWaA6CL9wMARSUwrovPwvhUMdzF57y+tkrlDPiyeIbLyysE3AYHICcupRe8bnNrgz1ou3uwVpCv6Y65uUfxxVefxOLyfBww7j2MnV1U88qeY2znZ2bilVde4/n/5Vdfxo2vb1YgL67HKldIoNjAQzFFbiZ7BpPAgGe2fRCHe6p0nTlzlnt4YmIyzp8/F72IsdiyRntCIKUImlBBw89o9Yb8lWOvTz75fXz0m0/j7Xe+F6+//grnXxXbUghgm7UezLPiMftaXHNFHIJ1Dv8EyCQq/SHdjspwEGVv3Pi6apmytr4ey8vwc9Q/GT2O6cf3dkS26K18z65uVTofghjI1+G+h+LyJbXIgx3Q3pEdbjSk+kbS6N425ws5LsjOr62sxdraZiwtbTeRm7GHf/zjv4srVy/HASa2Czk0+ZKyjWmnUjKcrbKsGkIFmbrqneoEBql7kMc7jPn5RUo4f/XVraqlTaa6q7OaeRF7P4lO+5xDTqA8kvkZ2PMSX/n2629gBr590H8DDxm3+GQAWHKH+mquIK2ddU9Wq6vswObk5WRnvZxuJ+We6hGcBADnR5YALO+gAIAtHUNmlZMoDsfcf6tylNuMJq91WoDgBIw+mzNYX4ifcfzdrfdfJ5Pbh0BNAW7LMGtA/nj1r1UiITIAACAASURBVN7XfE0HVG1C0vaPo0Xa+Zme3QkPuFwTx673FID/SWup3Vo7aY39KQDwk6p//Vm8p6da3Fo0p7/61PA0kzLqlcbEWvZTwvfsJ4v+P3v7BGgeP56N9Y2VeOH6SzE2OhpffPllbG1vxNDASExMTtB5pfTI/j6TTvj3/oO7vJPRkQn1B9yHxHSCDVViUiANpGKG+kZicmqSY7n/6B7Zjd6HVcLYgWTuQcxVD5LHqGRJcHm0byAODvZiZ283znR3xVg/qr662A/tEM5SZ1fsHh7F2Jnzsbq9GwcdXfHSq6/S0QQYDaYegqQeyOH29sZvP/pd3Ll7N77znddicGiQDu6lS5fkwCZoi/uERBLsIcBQzAeqFXDfSLThXwQ3YA/jvWDiMogdkHQQpJIQKKAyjTKcSFTv7LJy+O7duww+8GVZSFwH17BkJwI+OLpg/xpUhrwTXoO+H6oOg+TTFIFeBC+SWzqI+cUFBojnzp0juO+kFnv1JPOV9jyfGcYM9iQCfAa9CViUifAKHHDvFDCYs3pK/WzF0sbrEETDMSYDnY6u1q3BLd53smYhfwQnmYzgBiQyVWVLSe40pJZVNZjr7WSgw8ChbT7utwk4y+oe9n5N5iOSDEiisoIs++3hc81MVY+grgQ+s+etK5czMS8mrPYaHHn3q7KNZjK9M5PHHJOlcGvvmr1kIWGWcy5QTpK1IlW4klbAFMEV9NcCYzmrcXQvvmcFwf4sned26hUMIemAQMvAWBZH8F5VQVr3SeU6SRBdgEmC4Qm4YY9h/hi8JTPaVaMlBCkQK6uADcYQ4HTiKy1fUYHm5GDrueCqu7LyVfcl+Sd8uZ8Z7UzKMuLZGuirq7YE1LAvLKsAlVji2nd/xqzI0LwqAGYyJ6WH8RlYS2bGs+cWkzhi1JLIUFSGO1nlJBrGy8RLVnuV67j0I1hDkwnCGmhynzOw/otevsW5Y5DFCbFyPl3VSmArg3EDnv5bVZ2U65+AcyGhzQR+9nt11VQ1lgSbMV8iQySoXgCFBqwNTnr/OiFUgmre+/zMXOf4naofc62m3aBdoGSfAB9VCqg6pPZz60QmXlvZjax05bNNQLPe18pZ67V1NTMTDVVfYklECwDXuJS0U79gg4+2i/YTsCaYuLL/mjdsO8O1nZXOOE+4HpFoJeu+j4kYkUVwPiZYkxXDtudVwjilEw36e0zsUcc+ngJyCRazxzoSr6ielaQ875cJTc2xgT0kGS3958/Es7dMOPYPe5Hn/tG6c5/w7EmY8176UeWZ5Xkjsz+rvfGsTIagTa36ndf7yyBIBaqbWFH6LwVAi7HhPnG+oXUGkj8AgG1HDIB7jvj8kdDK/dHqh3oN+e95yDFe8Jp09ZCBJ8+1rsWfclr0s8Bdkz5Kb7OU909VmApEllRvZYMK4Ez2QbKZ5fxDxhDnjhLAim/ci9E2hfPA6lBVYBnMoHXPPWvgtT7H64pm+yq+V0tP82wiwQaVlEdop6ukFi7LridKpPWhEvyoIxpb2/HBL38dP/35z+I7338j/v7f/2OMTkzH7q5IKrIZqmThet3Z4VgBTLg1B8YLXxn3iCQ5Xmv5fybyj+S/Ub2CZ7KqvLAmDBChIo3+ERPSIHqhbYZkgCsQCQS9rU22WUEbBewpjAFJZCa6BwfZhmN8bCJ6untjcWGJvuHm5hZBV4zB+xTnuqTT+xJw6KCPq2Q2JAktUYixw0eFik/EyPCoevKiOr+rO9uIZFU+1UeyP28c0k9cX12lPb9y+bm4fOkCY4u7d++lDYhYXFyKB48excLCEmWl4QNCshLRCZK5AD3OnT/H/0B4oBws97JazlDSu1BRYY/HPUhiyl/ENbBPQMrEuSnAoJYnrxYujUaSIorzp/x7DejXwJuqu0oPpnnPiaFRA5gl4NtaAYzXkbzGBK6TFU8dFdZDbSWot8SWTdFhC/DZBP6WmQAT8ZJwWeYXWqPNp4mphYumLbJNaQJCm/MQTQCwS+pOAZqb3p320LG4bU01YcW9VVazJAgUi+B4dqRpBTX/UFy3eortrtsGAAb4SKIpK2uzb3w+V1XfW6FAbTJwnrFqErKxlAHtop/LysVU5HAFsGVtHcNxPtxnnWNOeX4TVfJsc+9Onp9WkGG1ssiLJk1RZSWB0HQAJHea907A1/EVfp+kXdom9h8GGKgco8FVKFHBNkJiGPeF31udA/LPBEis2ETfJ9tcpB8Jv4eVnztStMKcjYzKhgMUlJQqQMoByi9jreAcoe1P2d6NzQ0qYUl1y36q/BX4FyTj7UuWmRXA6C/L/q9oX9VNvwtxByo32fYKDVWT1I57BShGYuSRWorYj8E5eYjx76mfrGMztnrIyl2ur2yP4uegOKuQmo6OWNtY53qanJqqiGKIbZGnQB4H11FbAsUvlqzGuFBFiBwAe6dmXOe+vjons0UC1kN3KlyRuNir9WGy7BEAS/WFxj3U6isggor0i3Fg7FQmIyEQvgLIPYgp6gpx7QMp+qB6VhWQEdu72yTQV37GXiP6+3pjfAJtqhT7wb/G50N9AkplWtc10IYJxecuLS1TMlygspR1TFrAfCCf4/Ye+BlrYB2V3xsbJFkhv4O9jOplqNSparmhamMTU0neQmX5TjT2pOijPBN6OK9Fd1cPfXbsYfohu1uxubUeOzub7AF8eLhHZb6HD+/EOqWA5bdR/nn7KA53j+Li8zPxdz/6Sbxw7QUClDe++SZ+/etfx+z9uegeBKEC4Ce98zQB+p5gLNr6YqujqhQtTPaOYnS4P1556fWYmTlLYtni0jyf2dkzMzE9OSkZbLdWYfPgIBkCMTDWMc5v3A+ex507d+Of/uln8dxzl+PdH7wdfawir9ua4dmIAJt2Ji0tni/VvbI1G854xBR7O3vcq48fP6SKHWzK4tJK7O3Cb1Emm1LX9Mks46w1YRUqTAV6//b3qwK4sQsFFAHAl5+fiheuv8B1jDFgbG6l09mNilspLEHx5PatW7G4sEBidX/vQGxs7MTKCnJg9XExM3Mm3v/xj2JsfDR2d1GYIV/duQS1pBQo7nyS8huohle+hnFZEiyZ22XF+kHMzUEC+2bcufWIgHfi6oVPn9EFzwF/b0JwkovSh9HMiSxHu3h4mtbpKWfjt3/6i5uBP8ET/Yu7x28H/NQAsAyhwagS1JSjaIC4dUoNI568nP58ALgFHmv5qJMA4Br8xRuctMueggaemBipNf+b7w6JDjHo7ey2W1DNYOZxANgM5DLIYmBS9olKZ9pB6bFxnBDA2KnU9apwp/q+3dv0Mte51az81vFVY/gzAGA68VXEXN/VaQDwieM4YTc3JbYdpJ3Aii4v8awA8NOCv/4MJ3efaIT+TABYIEMHQV440wC0DB6iD29jtxGzj2Zjdn6W8m14HEjsDA6M8tAHAAdA8bnnnqMzKgBSkkoAHFfXlwkQwzGeX5yjs1uxx6qg2OCW1tXEyCQTNfMr83F0BPZq9u1JNn4r5E1wxQzBSpJPoDY6uJzp6Y5ByD1h/GSy9sYBgpDOrhgcn4jVnd3Y2NmJyTNnYnB4IMbRc+zMVIyNjtCp6+rujU8++TRu3boVb735Zly4eJFsPzhZYCgjWNvcAovvKCYnJxjMkA2dYDB7EyYrF7+D7BF69+L9KyvLZOniC86vE7pIHoM1DCltJJExH5BMmp6eYt8dgbjTmXhUhSDA5kePHsX6+lpKLw/QEcW18FmQpmZvnPFxBm8Gl1FxQVmmkVH2CsLrEJjCaRdbGhI8SjDiOmWA54pKMFnxeu1N9CTeyh6C+3TCERgTQOxUUlBOd1b7OVjdP2S/RVerqPevEhCsdszqZzOmEYS5xy7mB8G2quHM6pXUVgmclCQlAkJVxWT9HleUAZDT3wUc2Y7DcZbkVf6dwIf6BcHeM/DMZDGCHMn3KDFQVqnhxhB8MXnp/p2US8vrJxCkuZfkE+yCe8xinAadvadqQENV82KpQ7pI7y2rsAxEEeRGkiGTTwK76j6YfmYGtZwE12fVwYjmQ+AVz5bs1c1EK0GvBJWz6hM2EQGMA3cHMXW1gSpzfYJznASxFdgz2KvA7jpaYXBkqeVK7lTMWa9fznves8AJ91hT/1qssdIWG1jHGF0FqmesBIB6i5lElVXE2TtXrpGAbAJxRQU37g6gPJJdYrW7ClWVFtgDeP6u8nKCzfPLim+T0FilIfCJe4M9stWL12e84sQqC10BQ5Xv4GoS7yGD0dnLF+/HeMHKR2VyJWGeCR+dv7WUuEEun9kGJQ3Q+rw2GNgMnCIJI+C1Og+b8utOwSZYnr2eDXBJSQB9omp/qfQdWD2c8vr4DIHU2tN2AchKL8BQjAN7ztLyfp+q+GsihhOQBv1cquO1KdsjIgHtKfYIZJ7Z+ysrhgmSyvb4On5OpU2jjcqqR0oxJkte4y6qdZKEwGeYBAyCRimJZxDRaxBrryRFNNtLy9FK2o7zakAgK+58ltG/ODigIgjGxjMmWyHw2aat4LyzWqgG/ROyq21K9qAyII9zB8AVAcQGwB5V9mu9Nzv7AgZlQ1hlwl5yvdlDTfvGiRU8G/bApbSlgGpVKEi20W0LvDa9rgz+Gww9SJk4A5ilv8k9nKAzfu/93zT2JJj4nNIYdAYz6ZKV/AaQTR7w52i9uL1APR/l3/2cSnuH70uChtcdAWYbkxy/94u4E/LO3PMX8nMmULlioyY0CDQ0cYsJq5RirPZAStv5nr0/q6xTcYYTIK36+6UiBgbV1SHwF3FotpDAE+V/AAwODmKguwdlXvGLn/4s/r//9t/AKIz3fvx+fP/dH0Zf/2BNSCvkS7nP0PsPKi69vVwrVtdA4hYJX4AMBAlSFh5zYwAV0zgzMxPXrj0ft27fou+Mapx9gq5SXunuhPyjejDC5kiyXOd4A3OLSiychSltib6II6Mj3AP4nKWF5VhZWk350a1mwlMmC+EPDw4OsJ8u1vfQ0EDs7QPYCPbgGxzsE3sle3RiLLBXUroRuCIJXwEflFeHqgdlTiUrDulpJD4x/u+//WacQz++ufn47PMv48H9+3H/wcNYWl6JXcYhIqh0EhACmUQgK+YawDSqgekHj+E+pZIASU2RpVW5yMeeZA7cH3r/IQnMiv/dXfa9BEkTxAyurcJU6Airf2GCX2WEtHFl75JEhD3gs8tkOoEgLla15K7OX+XWVUXF16SEflM8SjlvEy5yPE9BDm4GSJsp3NVdFUBr6a813WMF+mYFcPXCuqq3Os9yTo69/wkVwNX9Zha5dXw1Qb2+8rHf5SS3gs9yQpt/WxLo7EO1e66VLWy9odakiK9/CkhsO+8zUv5grbhybNzFnOnW0DpJgJf3AfeH28kksdbrCZ/n1gn2f0gozLOjJohq/ZlU5WdpcpZjH2yOCtDLpD+PAFaJZQsBAlHoD3tEe0glJ6oWCJCloleSfRHfwXZYKQrjYguYgrjqGIDXBzkSJCK2jqpjCe8z/yvMQv6EFY0sa2zp6cov43nbIKka9rmOzVRViLgEwCx85waJlgDSoV4i8A32HrGnz0XYWve6hWFAfAGlLMR+oyMjyrGgwjd7JcNuIK4HMEiCUgL3PschgUtCVKr3wM9BNSWBUMwdAeA92nPEnbD/uHFIB2MseB37m/b28ExFBS2eK+PFJKfibAJgRPUlVp+qdZVJlI4lcZ94dgR4UwYaviEqaV31TNJbrmvHQ6z0HRyIvgFVRLLCFv4KW3doPCIs9TE/QhA72+C4J69ITzKi+IdkqQTlMQelIo38U10bVbH4Iphr5RIA6xubrIxmlTrOCMTG8EHyDAABgO2q+hRvK5+g2NWEKVxffr/OX3xPpSZWeIMoLZnpifFx/oz8B4oElKfqZF4HJCy0SEAeBkCv8mKq6MX5h3ON8XquO6xF5JXUJktERXzBVwDJbmdnK9Y3VmNrey1u37kZN775IjY2V1kQwV2BNbl7FI31oxia7I133vx+vPbad+PM9Az9CsiB//Z3v4uf/+Ln7AXc1Ye+D+htC+ATKigq0sA09XQncfYAcUTE1PhIvPHdt+PMmbOVP4Aq/eWlRa7HmemZuHjhAhV2FJ+ov7NJbeybnb4/1gwIWv/yy19zXt9//4cxOTXBe8CaxhyjWhrrz4UPXAMk1yLm3Wc+Dmp1S8tLsbqyyhZK2JsrK9uxu63XAvjt6lHekL76AWyMlUWQg4G/HzE60RvDI0P8XDz37e2DONgTQR6v7+ruiJnzAzE0PKJ10Ej1g77+GBkdi8GBkejoQGx3EOtrKzE3Nxtbm7uUUMaaW18DSbSWYMYzRa/gH/3de8xF7uxsRCf5MiKl01bQB1BcaOlr8e31XOwHUwkJpKHuXu5ftPG7ceNmrK9KVab1y2CwbLtVW+WLNZ1hJiI65ZLxwMG3APDxSf0r/c23APBf6YNtva0nVQBbcrJ2aJPprWxAsv/qpHB5ffnOyRQ7YT7/1QDgE1bs6QCwE7pFb8qi/1lr5Up9C7XcD53k1h7Ixb06gZs29FgF8LMAwDbSx2OWZ9uurUmq8nrtAGAHVa0JN77vTwSAq8TwMwDAbT//Cfu0XUKuPZDefKFnAYCfFfz1J9WAwik38a8AADMpZmm/lMF0VRKmf31lPcHbZKKy0xcYbIMEMsdGx9j/FY70yvIK+85AZmVlbZEJ7ZGh8TgzfYZOMJilO3vbAbk69yriMinYZAiW4LTg/vcPMsiqomTz0pU2Zh+vnB4BRcwCigXXETHY0RlDnd3RSfbvUfQB4EayDuxJOMVHR4H0XAcqcCD1E/sxPT0R165djXNnZ2JoAH1KOuPjjz8he++NN9+gRDIAEDizqC4AaAlmJhxSAOFwFO/fv8c+uQh4EBwBTAeIJ1BYcoh4Hao4AJhbStk9fvEzAizsHwQkqNiFbBGCJQSzcIYpkb2JpLoqVBBwQqIZ9473YzxIcqFPj3r7qj8ivsfYNzY2Y20tAebeHvZIwX+U7UqZaTxHAbFyYnU/6qkEGSPcGwLG9S3JCcKBxziZ8M9KE1enkcEOljICTkuYQh45r0sGZwK5cF4FLgq8JMs4K6Rc6YLzQ9WgpbSkFoPODfXidPLYv69BX9l1VffUqSFfk8mWlOCyrScrO/vsspIH4Ez2rnUlF+7TeSEEgKwwZZJPIJ/lEQ1Gk12alYY4NksAmOs4q45sBQRoyeEXWG12qKU+3SvZPeLytZmkksSoGM6uhOacuE9rJipQlQRwiFJWWcWqZL16IrHaHyBKBspiIwtYQWCLdeQEE0FOzFXKYxt0JViYEoMJHejemFyq+/7Itme13r579wqAdfKoFVTEfFHCbL/BQF8AV03a8vqp15/2Jb2Sqm+qQO7yTLBstF+n/s0ZNFU9XVG9haoNscT9WlzdPRopXZX9r1vPHANROp8k+0w7mdcy8FRKFTtJp8/A8xTozXWfxBjLNXHe8lnW6yoT6FltreNba8xM93oPZW/PTLqYre/nyqeVCW4TKpw095nL8Xrn5TmmZI0ShiJdqBrahT7lSYjREihiv0VVYRsAYtIQay4lsFxZK5AmqwJzb0nmXf0atUUSUEaFXvYd030nTlDIhjLpTzuBQBsVFpa/0173fndFvGSAAegrsWnQoMnHSgDf86SEHMgs6hFX268WQmLBCKfSQvamM+kEnyHZOkmfmxzDSnLYJazXrNb1M/Nnyd6k3KMYNkokFmPl/iv6olY+HM5YtkFQohV2Ae8tSQFOHmKMTf3Ziwpy7xHPmcF3/B6VK0iw4mzBGWclE9wTQUNK0tYVSnjQlBfHs0gPovUcccW67LXWmCucSVrJKiwn0PPgMXGeP0oyWYu8hk1EanEPZwKJWR2jpKvWbblP8Jr1NVR5SK4a12TbiOGhqneg58O2pkoIyXLk9ernKAyqWdK5/Ln0p2s/2cQFkQ5cPa3xJkiefQ1VPSHf0jaWPRoTGLA8t6tB3FvPNgb/uo0C56+ouPZrnND386W9y30NEDLwHwHgo+iAnl8qVqCyClVdsJHwpUaHhmJpdjb+6//zX+Kjjz6K/qGB+M73vhs/ev8nMXP2PBNm2guSGbQ7ajuMceD8w78maqmaTeAB5oYkLFaD6DzCPDx35Uq8+MIL8atf/SoePHxAYBOJV/SGZvuLo87Y2wX4g3NSZxgVCbAmSUrojr4B+HmjBF5wbVQpQa0HLUO2N7ZI1HHyWbZNrVBU8TaYewU28YDVWsPDgzEwCLlAfG6DoDQJG06EgxiSpBz7RSYWlb3A6cvhPnp7CfbOPn4cr7zySrzy4ouxsrwaX33xVdy8dYuSz+xvCAUYgMqYN1ZuSw0FCVRfH3YCccbQ8CAJkIg/envhk+jMQETgDYexATDGPP/2o9/G/QcP4uKF83Fm5iwVjPpQ4ZdS2ba/tv+1Pa7bVrWe0TXZQyBYuV/qn2tiGfdCuYYZqiT5zJX1FTCofaM2Gjz46zjnBLCxOsd9WJWHig7z6jcViaMdQJu+hiMtAoJ+a8vrT8os1CB0c0ut1iHRd6LqVGmHRCCp9naRrW4Ftys/8gSgmc+sAGk13lrtzOvKtlu+UvuvY+B56zy3ey5NALTbY+hTqojjhPdVeZWcC57TAIKzv7RJaLpQnmJFb/GajKn1afJOZcvztSLsyc+0Ako1Azl99MVa7qV+bmUskqTQzroSmGcmKv1SSQrgGMaCqsdKMaciUdaECT4n+LtJDHJlpRQ8avKugDj4SNlShER2VPH2ErhBnILPVryWKgFQIdrR79AfFtcEGIvKXkjhk0yGNhMdAGq34YRWBGfEvSB6g0yN/9C7Fc8E1YU4fxADw+YDfEJMDoAWFZ8mheNfV0mv5pluP5dE3+7u2NtvMD5nJXASV/EeEIohe03/KwFpKh00oKbURcARzxJnK3wK5AEQw+Ez0ecUQBCWG2w/KwC7OpnDwOtZWc37BiCrZ0TfH+PJuSMpqehvi2dkYh1eDx+VfW+z6tAANIB25H8M8AL8hi8OYJOEgfRJYY/VbkC5BRG2jgi2E7BOQBTzbWlq+apaDwBSSU5NFTpcX1XaEUODwzha6UPRP97b5TPH+zBOAvRooTU0JDWMbH/j2B3bDJ9V9QAmQVBkKMw57g/ALj6bxDDIlkPZrBMtwgQ4Ix9Dclb2+MV84dwCKAx/HeR9vH8U+RWczdljG88AuaihoZEKiFYXJ8dhsAsARzfjgw9/Gb/69c/j4LBBUtfuHqrIcZ5EjI32xcsvvhaXLj4Xvb397CUM4B9rFr2IIY187/6dmJ9bjYOdg+ga7oz+wSSCkqwI1SzFo8Bdd3eO4urli/HuO+9FX98AlTuw1/EcIH2+tLgYq6srMTqClmqXSLzC3EP2mj4NFQAOKRPN/E8P8jxH8fHvfx+3bt2O99//UVy/fq3KFcJ/hI+DdYvqaYwbzxF7FHt3YX6e/X0h94y9s7N1ELtbNf5gP7WMTeSn16Dv2AQk1kfpu6EF28TkZDx8+CDuP3wUjT3kqJCXPIqD3cPoHQZhros+G+YYf9e+gR+oPiMHDYDFEY2tg+gf7IqxMZD6GrG5Bplx5Bx0NNPEogBmcpwA8OTUeDT2UTyhcmspnKgoQutfhIo80fLcKm09ciM90d3ZHfMLi/G7330cC3NSEaz9Hb++iG2LPIPi1pqEL0JxnX+qzmMVFzwb0HDCOfvtr//Xn4FvH/T/+s/oX2WEw+Nn2/jDZT8TMRQdEDoJCyMoln5WB7cZjYyHoJ9Wo+Sfq4REGyBR/nfz8GzYW/991smo3++4qTlRUh4grWOQRTZjt/7+eHCZ4UY68DLkpXXO7zPz2C4h0xp4lobd8+Pxle9vfV3r/JTz1zwmh1BFbUYiEhUQd1qAegqDufX+Wsfk+2gKAp/AiG53z82LrT7c9DRcHfU0K0bOl56Bnl7TrVtKskgYPfGqLYFsGZC5ikTBssYqybNka/Hida9VLcMEStFrBkzhrLCgDGFK+7EXK2UkVfVXZeVzeaIP2fLyQjL99ZR7ewfkjHR2xoULF1idio8C+Lu2uhYblBFaY4JtaGAsLpw/T8cbjj/GBIdte2eDEkc5cx49HZZL5y6RQQnHa2FlofWRNUmtpZBkFVArkNWcYLSdAALhfHf1UuIHY0YCbe/gMOa2V6Orqy+mps/GUcrb9PYj4NmOwYG+mJ6cioG+obh9+zara5HAImtzby9Gx8cY/MHxxL0B/H3+2jXO4717AIBX+Vo48gwWx0aZfKOzmoEHkmsIUhD4IehwcGFAUAGHqnHB0sQY8K8rwFR9c8Rr4D+8HkEGAWT8blA9SXTP6kcCkH52do7jYy83BDzJFh4cBMjcK/mtxp768nZDnlJMV1fm4LPGJyY4DsphLS/HOtjMR0dcC5gbZ1IqMAGMxX2ADQcMgih9nb0lxcZVdZOT66xuQX9DgPYpM0V2LF+j/qruF1Uli7Qx5FBXFaiS11KAKLDDwFglhZbzKKk0BX+4CKqAtb8V1LC6l5W3kvRUFZ8AZAW3kPxS70kmati7y/0o1UeqlHn1/WqeBcw4uaEEkPut6JxTPkuBORKh3NOoHGRFH4LAom95Ou7ukYf3Wyaa3xev9Rmue8nK1gTFlGTT65HYELDVYGKZY8mejQa7MEgw1hEAU/qVPbXUR4r3SJtU2yUn7Qk2ZoBDu5VJHic7VGVbf7kqVoBe7QtUPgN+l38zSKw1ADBaSS9L/boXGpnEBlstI5fJM+8125UKQMnqHclsKToy0Ef5JVZfyCYZAPY8u68u792yaYXcnhOj/KyU2XaloBnqBs/8Ghk+02EycVcl+wpQpZDhdULYwC0BG/RLzt5zYuCndHkuRIPp3B9V1SdksbX36mr3GkTmnBfPxQCS9ysBhFyX6LeE/ah9pko3VeQKPGTvuMySCsxPoN5J9pTvxkxY+rmUX/b5WPXqzvYHvg4u7UpTjNvPrLRRBrDthxkQxvwTMCqqef18lciVZDPvLJDmkQAAIABJREFUL/eP3utklqRJMTZWonL/aL1a9tHjrxK6AEJTetB96AC64stkDhN2YIf7+nulTJGkBVQf4HzGpFaSsFWj0QQzDfxkrzvupwak+NGLE1UhqiKhPTpQIlZnj3pvI7kHG2BQVaQO9RYmESaJGniPgWn7fZRvz/nkXKXcNCbSfe4oi8fqfvkyBFlTjteyt6zuz0oc+UGy9a0xAz83/SuvzwoQL4kLhQy4x1pVrGZiy4Cu14D3EhPHW+g1J/l3Vh91dSURS73SpCqxT8UOnl0+CJhk7OOz0ucKnMVrvCZUoalzTwlanG9Qg6jPktb4wP6s+wf7HLMvqeuJMHAs9qnUkWR/sIetfMBnnr1hrU4hf0JELyuD6MyELHYqPOjWqkopkYNSItfxH6o6soTBFce0tShkwRrE7kHC0cABFxvYJdm/+/Awlufn4/M/fBaff/YHJs3f+cG78dKr34nhkTH1t05pVKpQsPds9trNfoM6lyURbVKXgKxsE5DkJ8wbksK498uXL8XVq1fi66+/pvwxKtgBwjqOAACK5Cj2Pnol6uyFDeiKHijL9KMKCxUeuzE7u0Dgdw0Sx/CdaBQVI+DzUJmEtWVVFyaohwaTWAX7gn6XeBaHMTI8FNNnpqKz4yi2tzZJlCAZLOfdyiL27bxmWAlG4vch1yb66z169JjVvwvzi3Hh3LmYmpymD4o4YWs7ZVEhz8xqrWDFnQBg3AJsnol8Oge0XkSam5qaiCvPXSZorTNCcU5vr4BkVF/duHEjvvnjHwkYv3D9OqWxVXlrW1uAfq2ZrarqpiQA/QnprzwTvU+1XQtGUUY/JqPYyxEx1x5H/rZNfH182AXA6Iu1vM9nV1NwZdtSAaHZDzk/oDUZ9LQz0fS+Imej55AAcHXTcg/Ls7X6U5t8z4n3UeaHqjzBcRC2un8Z1nwSzbNS32cLoJ3xevX3dhLbQvCbSGx1DqO4XvH51Ujc1oX7SpXijnlEiknCS+47xg7st15XLVZ+WhVP1Ged1FwkMY21Jxlh+Vz0wxJ89vVq6WcRE3xG4/ZIBKXksao9GS+m3LJ9J0ujsvdtVydtCvupw7/JaTKRzL40/beKBJBxnNV1krTn9QXFMJ1N+1V1KeJYt2kS0U8KOYhZITsvcBCxaGe2GYIUrWRccY/b6GsMwjfO4ASxHf9hrARd00c1WZTgLCt2FbNQcYXkaRFvpHwkoBYxOeaLwHASM030wfkhhRYoqgG4PIy+fEYi8HUTdETeBfc1TmILyDvyjVGBS6Csp6eOE1HF22jEwsIiK0PRcgvrAPdmopAIlQL+SJTrQmyrqmIA0MhpYKyIAeW7ye8wEI9rAXBm5WRjj/kgrDPE/KiILiWBAb6SGI7zPonQip9EkJVkNFTFNlix7TgXa0J9cyGnLZ8Gf0N+ZHNrk3kI5GcAGGLucDYDvMd7TJwFEKs8h8jGUhmrWz0oFpfShwmBzKn09yepcbdSzPMcMDY5OCC5/7DRUJ/cBsYAov8QiwFMyGULIlRpk6iwpd6/AMu364phAcyZc0A1ae4d9SZGjl19isXr3o8vvvosPvrtr3hf+4eHsdtALBcxPNITL11/IS5fvhrdXeg9DInpVMHJHNHe3g4V6e4/uB+3bz+M/Z2D6BmxmiVIh53R14v2MbjHo9jcOIqZqfH4/tvvxujIGOcaawjgJHMMB/u8n+3NTa7hKRSMpHqeYj+pgCkWVw4Fe+n27VvxwW8+jEsXL8Wbb36P/geLD3CTSd7Ec4efsbi4GI9nH1FBZWV1OfM8kF0/iP3dlBGnWoJym3s7+NzaviPEGRnrJYluc3OdqifPXb5CEBn7bWp6JjAvd+7eiq3tTYLzm9uoJN+jVDZ6BTufoBZTtS960FAOB2Z6fwcAN3qjd8bezmHsbsMf1jhU8Q7bLrv49jtvxsuvvEhJb7Sy6+uX5LV6IIvELuUV5Yuw71TsALls5avgO6If8Ob6Vnz++Zfxhz98xfmmG1B37UwVh/rMrRJodjeKo7BSLyn+JvjiWwD4mB/1V/yLp/X7/oqn4G/j1obaAMBOODoBVSWss5KJycCsrJK8yUlfKSVRRAdVMivf4mRu6+9bYoU0onayE6Q8DYgsjVpLUFGOlp8LBOmkr9YeO01vzn5TlbGsHW/One8xDWj7eap7+B0bV5HUbQU6/XOZDPfzKv990iouk9Itt9b+uT6FRFXrZ3Ksre9r08v3WLLpSYPPSW4Nqp/mbU/3mgSAvcYtf1dUCDnRhes1B8F1QqteCDXb3J+v+c+qtQS3qmqolEUrVxKfdzF43zscRSYSKaUUrFpF+kOSiA0Va+T1ShAIr23s7hMAhtyMP+vszMW4ePFCzD6ejYXFBTLlEBigAhXOCJ3ZPfWRmZk+F+fPn4vFpaV4PPswerr6WLmys4VqYDABwVOU1LO/xofHec2lxYVYWltqqZ7Rg1X6xlxqpq9yKrWTavG0juju6IypgREGBZRVhXTS4EjsIUHW2xcj4+PRg+rY/t7Y2d2MT37/u1icf8w+LRNj46xe2Nnbi2tXnyeQiyAcgRnmG8ElnNpr167F1atXUxp6lQ647Rb+jvshYAqm8cYGK2QtB4jrOEFt+T7cA4BhzSeS85J38vPBNQW8o0pYwC3+w+8QqCHww9/AynSPPQX7BhB7CRSTJQ0J7MmJOHf+PIOz5aUVylMrmdZHhx4BDD4ff0fPZ1+fElMZwOLzEBzh89W7RlVr7Cu0hf7Qde9XMFAR/BgYYzCdFcoCflRtqqS75G8kiQr2qSpKDcw091BTMrkCnlPSVQC2meICbRVwu7IOAYjAZSdF3DMWe0fVyb0JiEuWDa9DcIiAGEA7nHIlCVSpwoAlv/AcCdDkGPAaBLqUmcrXcL/nvrRkMWXPErhUT9CUxE1gls5+JaOmYMo2whKNdfWOqhXryt+U1koAr5R0pu2qErFKvBjUq88VBRsOREog07JaJYim5I6Y/Z4bPcesTMtAkJU8pF7XVTPVmekMu/v2pkyYAQT6Hm49kUkyA070XQqgFdd0RW859iZQJMEH33Pzv1YHqasgcJ2qYjYrUCSR5t5XdYKO1yLgKTkqPf8asNSz1rXLs1z7UgARnwlY1M0nTAK2AqOZoMpKexnJOqlWSgBq3JlspBF1QlQJP4OfWq4CnDxXTnwIONPzFKBuSeXmSn1d2ivf+1xBrdaoTxtVq3u/uhI184VaJmkfvNc0VzVTmUQKy1Tz9vOMSMn68pm2csAMimsM2rO2Lah4RxLPknGugK0So5njd0LUParKZ2nbpSQYEqiycfmYKnshkEyEEoHiVhRQFgHPBpV0SLaY2CKGeAcrKnDmYs1obKoQIVkmq4ENbmJsuBbGYoUan2NK1KRdKKrWlHTQ+sX1YRdRlULiQMqcmmpnyXJVwOp+pPahMTmRbN/TKkO0R5bqJnCo3sc4k3CugHxD8lL2BOWcpPy5+oVqzxAwpjS+qjVxHYDGfkY+t1ylTN801w7n3+Az5KCxV/JZaLso+ScgzCQ0JQ8FpErnQH5hVrgnyA6wSqoZ6PvWGcMjo0wY+oyjXSkIUpzjPVWE0U64JUASCtR/GG0V5Afge5y3XgOuNC7PE28NkQ1lczBhZfwlkyaAQdLbRVU9V2LKL1NNQUSGqjq/1df3PiwUaKrYJQkUeF44dw0k4/NJlErzgfvAmYu5GRoelkxogogN7G88ZyTe8TyQZANwnSoThx1JVAZhq9GITz7+OP7Hf/8flAt+5bVX49/8w/8W1198kXNBW5dzLXKaLJB8bilZmDjG+cL/2PYX8oUid5D4QenoTiZ74Rd//+236Dd/8NFvuZYHhyE5nb2QKdcu2UL2sO3ppdzgwMBQbG7txNzcUszNLQYkQzc2UMGlfrxux9GB6rGUusT6QCUOfEpIZNreQK56D9KFHepNiOrfXvQF7uuNsTHIJHeyMgn30z/YL/JlnkmU3CTJxAQ4kDsOCBpPTEywig3tU+BPoi1Id2cPSScm9mmPI6mbNg2+T9q/iohVaROqHBE9MHlWdoXGODocU1OTMTWNXpYR62urlKOFLQQQcPvuXe7ZN974XkxOTSfRymeGYwWfHEUUnrKLuaQrP057pH7d6XGpX9cKcmrNFMdf0/W1i8r8SPvsgNZZVscX57XG/Oen6bjXT73M6RW+6SY0Rb/lfDn2b7r5k2Sj2/xeZ+TJA6w+qyD42E6XlcFP+vwS4D3ptR5L05ieIIFdXSuNWWumiSeIHnBF+uY95XWtPlL58wSAs2VZlVeqW1N4PmyPcXn7hQKWtZZMXqPUO1VDapWU6u/pk1nhwUosOL/xGko8s4pdij32efwz7A/loLsgJS8ZeXwx1szzGHaS8WSqUuFshK0vzyyffwJjVX0LEBCbC6AUqgphkzAuxKy4H4wVcTvicIGD8JO7BbLu77MqdWRkWD3OSbxU7IaK3ioGB9DdgN8gyX6rd9kXYwzOat1DVnwiDsL5q4pLEePwbFmdu4VWATr33c4D+QXKCYMUBL+KIE9P9KHvbgLZ+CzYX8acqZih8E9nMH0CtjmRZDDuBff8+NHjuP/wIf8+PTUd/QP9zGcAoCWYCvWlBJYo4w/flOBcErJ7euOggQrGnbrFgxWlUkYa92RCm+0l7sNxC+aNeam0Ya76L/1aEhd7lNdQD2Cdt+rPW7fgkWSy2tNA4nljfZ3rZnh4tCYkJskAZzG+LIdtcnsVa6V/aKANQC7uw+0NEOfDz7AfBV8IMbzuR4Aq5gvvW1tZjn1KB6NN2CZzAliD6AHLdmu9PTEwIFIkznncB3xV5F7wnPb2RMwQAUPHBdaHpbDRIgftD0h8QnVub1csLS/El19+FvNLi7HXOGBebHKiL649/0KcnTlPYJDCSAAqO+SnmhTPdXaICt3tePDwftz45m7sbx1EV19E/wjUe3BOwycBGfwodraOYnCwN37w9g8ImpJRF9r7JK0yvlVfXNzj3NxczM4+ZiXw81ef1/PJ2Ix5EFa27sfC4nz84ue/jKWVxfjhD37AnBbGyBYYJHBI6hl9dR89fhTrGyIGoAIX40J18UFDJbXs82sFGQCxjSPahIEh+B5HMTE+FmdmphkjPXhwn88KdgOy0atr2zF95kw899yFWFiYjfmFOZLL0Fd6ewc51SpNwe8xp+TNdKUcM8hrGU/vNw5jfw+KVRgfsXq1RAuoIyCfpfZ6WEPXXrga33/nrejr74q9BlrAQfVPJIWqSCCLZ2SPBaSLWIKYhI5nHB50xKMHs/GbDz+Mhbm1zCXo1DGnxmdHswNyCuaRLzTw6719cIBeHd9+/S3MwLcP+m/hKUdEKwBcgr/yvetEmlmCYisL7Kz607WdryLAKQDA1uDKyaXy975cmZjweOoEeHPS9KRH1u669WuRIftTAWAFRwKm6v6A9ukVuNQVm3aEjhniAlAs5/y0cZ/0t6qKtPiQdgGs3986v9W8FwB2Od7T57L9E2j3Ga3XOT3IPnkz/injefqtTc5gkzSSA1obSK3/ip9aXVrOXLkusiKjJfvMKpYMFErCQBUEZmCoC7dCAD6plQlHEGWZVsrqonpwfz+GB4eYkFpZXdFnpbOEhCyCNTiMkHEBC86Q66WLz8dbb73FwA3SIo9nH0RPNxI7SvxDfkYswKM4f/Yie4DcvXsvllcXYnRkQjJJ7GuU/YH25GRrRjUvBIgo01c3rGCSLRPNAHX3IH+cjlBCRrV0bD3bvNbowHAMDQzG3vZeDA6NxNVrL8TUzLno6OqNo0zkItBdX1+O33zwQczP3YqhgdG4euVizM7NkhH42quvxauvvhKTU1Nk3SLwOnv2LB00JA0ZhHV1secYQGMYAMglqxevmMjo03bhwnkGc5A1Uk9JVAbvZN+0jrhz5w6dYbASNza2CNTjmeELQRoCZwSGAH5RXaxK337aGyfvLUmEwAQBHiofKJW5v89rYA2RqdwL9uMI7wkBIRJ1YIEisEQCGhLUCt4PGRhrTSohCptPQIK9mWoZSIEH6qOI11ICdGcvewPKgbfjimdK1nkmty0/rgS89oU+M8HNXOuqalLiu7adZvhrz5FlmqCB+v1IIgvjwvPAWkXVmqqcBbbhq6lKNFe9g88GPjcr6jXXqt7G/eA+kZTHc0CiE383ox0BIRK9+Duq7/oAgFcVjpKXJIM8e+MS1M21gbEhKEPQ4+SHEzEYMtjSls8We7zu+1j36Ws+rzEPGjP6Se1WPcYMNFgi1v1/KiAsgQsy3LMXUQVoFIlgJhBcMdxQBbBY3YqaStDX8247bzlqy35bishV4riWgUXeh+1fBkN1pWcCaUlwqf0Xn72FzUzEkGutUFYoSWyu3HAyy3MocEfVevxbJryYpMg1VQJsnmMDBZX0cfao9Dzg7waFTRTymjIY5nUgBr7A4OqL/SEFfOF97pfGfZ/EA0tSE64penzqXK6r6e3fuWLS8lNOFNk3sb9W7dlqPv2ctA7rwFGAoYgCsiGSU+9mryRVnRjgrv1NnC2ubHSVQq2YUSfXq2dmn8VViiYQWG63gnREEsA6ZUWpZRdbKrRxf9zv7LWsfe71wLWeYCjsKNntrHAQeAwQubo2pO7TX/b7SRbZhcSX+0MJYHG/Xj9fr0P8XO3FokrWSVXbUNtxg6dIapbvxedj3ulNEAjOMbeAj6yycTUw95/8WEnr7XHsTv6BbKaqX/UytYqESyW5XpI0SjIIbYP+o6pC1cM6K8mzB67JKEwYZg9gnUeaY16DPXuVuHSlkccA+4ZzEa81iOmzzQQJE5tsX7EH1RNdEuq4toFYnqc8D2R/YctRge2kp58ZPmtjHaoh2/QLQKbCdZz4NMHLNsL7DL/f2oScpfwEnzkVWSmrf024wevhJ6DqAvsKPZgBdKuPLhJ3g5TIPc1Hrkkp8i6rJH6SsgQUFICDFSvkjur/5bOsK63rc4jnncHOJHKoF7x7TKvdBfdiKl2QNIBEKSrPCRSAhCECQCUdiY8GSIznjqQZvELs89yXHFNXB2lGUKmBLTzY24//97/+l/jP//n/ZrU1nsl/+I//If7dv/v3MTQyosQm16/IKPbtkShmH+wEU+qCv/RFOuGTdTCMRDUv5uEQlV872/Hyyy/Hd157Lebm5+OLr76K5dW16GLv3A71W9zZZQJcqi4YQ2csLq3E49n5WFldj/U1KO0g+Q/bAyBVpDncKX2UjsPoQb+7XI9Y75OTU/TJNjYhKb6d/S9VAYzK34F+JNxRlQS71kFglUnP7R2uPcwx/BfJEqraH6AsiTiIF7q76DcirpifX4zPP/si7t69z7Ure4LEdx/lCdWPEnZWQB59+KLnuvxZAViMDw4Oor+/l1U4+Jfg/w58aoDAEwQkZucec3/B7ly6fCkWlhbp08J3HxoZruKxKqak81EAugU1W95BrfBUH6xew82KS+Xf9f0TAODjb6h/A+S1OsZOAoAN9iRIKMPdfNU/Ewg+esL7T0sVt47aZ3GTg1K+6DTA9E8EgE0Uc2xekQoLf6AaT0V4O/lJNgHOxZhK4Lf6/kkAcEGCazeP9JRTzcjjLomY9rmkFlKfe1y1lcJPDer67C39TxO/cS3GSkky5bXp0xZ+m6cl10QdE9SteNx7Gz4ACc5QBMrzCvsdNhQ2m5V8OKvzvBb5Db1KAfDqelDqopwz1QckN0zTniCewWQB4lI7gA+Ba+BefT6vriB/sUebgJgacTMqd0WkUxsR+T0iCJlQhXsxIK35qHOKOq8Vg5qQKbUukeBIKMMY0leoQNm0Ca7ggy0G4E11KJxxe/IZhkfRP7QjNrJNFMYLVTRUsbqND7d70T+chLCsDESsiOpIEsDznhCTAhgFuAh7ij6lBH+pegXi8x7Pnf2GCE6Ury6qiHFPnh/5lAKseAZA8YUVubVPBeuEwgBWIKNHaxLWxO2tyWUk9iD+zbipIvrlWsQ6AehqlbPKR3Ifdj43gIJoiyVyE/IWANABcuKzJAOuOBe5J8XoUl3DlyuYcR3Mv0idWK9qdwSwH+sZZwsI81iXVLnqU2yl9hZYOyZSYC+hwRiUefYCfXEBAu/uQipca5WEx2xbUpFrcdZlWy/GDV3K1eFfAaACWaU4JsB4cxtgsfJzIHM9eHAvPv3sk1hf2o3JC70EWy9euJztv0S2QBUw/ApcG0odeLbIyxnUxByhEvizLz+Ptdnd6J/oislxkOXR4xpALfyho9jdOIqXX34hfvSjH8bkhHJImL+dbbQnkxIJfAasA8wjqnvv3L0T58+dj5defJljcswH0hbyVliHn/7hD/Gb33wcb735XVbDYi9gvuHH3rlzm+f80spS7CCvlMRxVLgCaD3cP4y+we7oH0CFfCMakLPugWLIcExOzsT5c+diZGSIRBGAx5y3vT3+rOKVPc7N4WFHLCxCyQ8V5hkr9XQQ/EV1NUD35ErKf0GbESopIMcloDcOU8UNoPR+6jyD2LcD0L6bpJW1VVWoT52ZiOWl1RgdH4r33vtBzJydjMY+VFKUZxP3XZgE/jWBAmtcKjUiaNg27e8dxddffhOf/eHrVI6wR1L7Fsc9i/okqo6nfFFNhErvJsn/eMb73wLAp3lzf1V/+xYA/qt6nCffzFMBwFVVQN1vRVVByUxtDUiqj2sPAJejKROt7RIVreChf/ZrywRZu7vk68vu560vomPZpmO6X9e2AtgS2cnYqoC+etuULL1yemogIz8gE7DlsFrvuXXI5Ty1zlnr9V0pUvv15RizfrRNANgcMnuszbW25TM4ae75+ydU//4p4O9pSa1/va0rUKymcVezWH9EqThFbz0BhzxZ6zmqFlTT8CQzV1fGNldN1QDXsXvKzxHo1Uc2K5xnyK4tLi3S6ZPTfUigCskpM1uZ1KPEiHpzYAxkczZ2JLuJPhXjZ+LVV1+Oy5efY2/cD37zK+4TOCJIAA30D1dJzempKQKON2/epOwzQFUkbHBfG6sbsd3Yim4mrgTqoNKYScrcd0WnyCo5zERtVtLsEwBWjzTDOc3BtBLMA739/G99azM6Onrje995O56//lIcdXTHLtiCrOTsi82Ntfjg17+OubmvmTjD/KCaGc7WleeeZ5UsZHzQv21m5gwDC4C/CIIgg4wgBMEaZTT7UcHboOOLeR0cHIgLFy6yKmd5aYnSV5ClBmv11u3bdD6npqbYZ3go5Zh7exSkKOms3kb4TAR3qLDAvZ+dORszZ2f4DCG5Q2Y1X9tHGST8PDA0GI8ePqI8NZxd/H1ycjIuXb7MPieYM8lHZo+XTMwSXCmlmrl2gv1eyWpGb0qSFFL6NitWEVTg78NZnezxY8072EIghaBQSQNVuuJnBACsOOxGb2KB260AC+yCJZWxdgxIuiKVsk6ZSGbCOKvFMOcGGQzg8qw6lEQmJZncFzN74+KGMX4kMLknOwWMaP+qCtZBpIETkXuQhNU4sIeQQMV7cH30f0JvIK0TJQ4wz/iZfYPTXnBPZABvqS4kv3FPBmlJjMD73Ycz93YN+GhHGFgVYOnzt7nfpAB4MHYzqZ09bTxuBEeUK+tA8Ar2svt5+rwX21/VoQK3XOmMMQh8b+SzEWFEAa6uQ0AFyV5XHGe1nisgDdJgPCQhtFSpcS3m3Ikwkr2Eq2dZ9/gl0JPNd8qqMttcBVspR+2z3j2nM9DVOFJaOmm1PBfMXiAW0Ub9o5JpTuvdqt6gpaVbSUBO0k91yw0SdpKIZ4DFgLCBI4NhZVWqwGpX+DVX9tZJQiUAu7u1LpWQqyVbXZksIogqd6s9kVlXteCF/c3K70SUuS7zeZSkQlf5O1GMl7M6oxqvpLBdgeZ97HkwuFWV/2Y1WQl8ajbl51j+mYlAVjwIiFaFmtjx5Ty6WtpzXIJ19jVpU1LKjMB1VjfiEymJB3uHXrjZQ91zQUWBPe8LS2UDvhJwVfnCmexF4gnnKr7YD34DySUBVzhfDERi/bt6BXYfNsxJK9sPy+eqClZ7EBWK2nN69tpSbu0iVj/ulUAvExmovpX99pxhLO4Xz4RFEiWQLEOvPVTUqPKlS1KFlCcW0Ct7K/l823GsByRZYMPZsiIBXlZ95h4U6z+p+YWjal+fFbishhf4aFlLVghTxrLutUxQL+9dyeV6HjxGJq02N5m4wjhJyBoe0jwy4al94x7FSOB6L4m4oLErGa2kjpJ7Aj45H7CNh1IbQZWwwXUmL9M/x/gq+eOsVEXinP1bD0X0qSXJQfyCne9uqoYX4FQDvd5/Tl63+pllfMbnlJ9Lm2RSgxUNLIdtu5iKMzw7Cz8ZYyQhhGeECAHw9iTjDtnHPq4V+goNrVc8Zv+d6waSx7090d0nWWEsIu7dQj1DlY0CF21Df/fRR/Gf/q//FLdvfBlDY9Pxf/yf/zH+4R/+MYZG8DwhK6izz4ALz2ZUQPOMSnlPqIhk1TjnxyAieughiQdfYGOTvuB7P3yX6iGPHs9Ruvnm7buxubUdw2OjAugHQM7siOXl1Xj48FEsLa3E+sYmq3+PjvB58DMHCfyiWghgHaaXFf4gc7DSSOcvW4EgkT40GCOjIwR/IZmo4+2A3vPEONqUiPyC6hisRYAAVMzpl8QrY4ED2TC8Bl8AixFGQx1nBK1IOkT6W1hYirXlNf575849SoH29PazXyBh+SSDQepZbKNUE8ne3wFJauDaqf4yNjIckxMTrHra2tqIwYH+mJ6aiOkz0zE8MkR7gnvC1/DICHtpfvjRR3wCb775FucLtsekBIJf9heqxS0APXdCU3ynrfYs6a8CAC7b81RnfXHA56UdRcutsfU/+TPL87PJV6iIFc8y3tYdjgP45PebyNz6Lv9cE99rPoidmmOA5xPB0uME5xJ0bTcG7T89sacFgJ8IaJf5EPuEZQ6jAEf9PNrOT+YA2n5eceZUqgL2A9PGmpBXk8nrikgCIum7Vt9XuYfj7cx0NrbIcac6CPYIW0elQ7UsAAAgAElEQVTB93PZmG03CeNSvcB9uJoMe4q+PPyZog0LbDeeCM5u2FD3bkcsI6Kj+pqTUJzqAoyhsgUQrkWVpjwPFWvRQHBfKwchhQ37TCBhgWiNWMvAGs5W+CskdqUvBjUB+sRJKKNt6FLrJKmTiPisM68mWtB+cL5TIaYbyk/ZMghAo+OntCkEyDokC4x5dYWu/XH8Hl+w1w1UtK6tcX7h6/UC3GEPVah7HNDPqEhojUZFLIOvgNZMOCuwTqgewbZFIlvjYSEfcO7ceV63IxWKkE9QVTRUrED4Vn9k+GgA9BmXgTS8q17BeL/yI8oF4F5J9js8pAIDznaSTy3zW6l4ifiP8SD2VbugXs6Q1VKwNtgWA5XX2Z/YxDcTuWGavHawXvCZWF8gxMPWg6ytGF3PQ4Q1qHRtk+ROZYsO9HFFn/sBgr04m7FOMLb+7GGPK8AvRB4F94kWBnhOmAOMCf4oFM7wGj4P+NFUScE9yn/Febu2vspcD8aEM9k9i7FeXOGM36Gyl5XPWf2MOUYPY5DAVG2sYgKczTjLVQmsqls8q3v378U///Snsba5Em+88WqcnTnH+XBcDqAQhDG3EHHeR3LhIjBiH21sbcTNm9/E7z/5OBYXNmJwpCuGBlGVKgAYAOPW0kGcOT8V//bf/kNcOH+JwDn6auOZYUwgk6EKFj4J/FGsLbRUQ/4K6xSvR/HB5MQkffK19TXOzcrKavz8F78kSP/D995hHglkhvv373FMyysbCRyDQHEYje1sI9MtyWUspp7+zhgY6GYrN+TtkHuzWh4AabRB++PNm7GxvkZihGJCETtR7IDntLq6FktLi7G49Dj20PYKflHaNKiD0o4VxXA0kRm7Mw1woCO0G5Ld2SdYKxK5Raz57lha3ORaevGlF+Lx7ONYXlyOd3/4Vlx74Up0drgoAB6ayJauTsc6MJEecZGKJEQ+xffbm7vx0YefxN3bqPZXGx/HzC70aT6bWk6j1vx1y0HG2MQy1Aff9gA+yQ/6a/v9n+NR/rXNxV/1/ZQAcGug4aBZzBc7gOkkZfVVlYg7aZbQ4+cEj5uJ1UwUngR61qk8O/hixFZje8LTkTxZ2UO1xRxSAvNZAOCiP3IRQpaBo4OWKsQs7t/AcBGLNhFODRieBnC2AsCnAcJOZJ70mpMCrCKvVg+1CIxag61yVqvPOkEuuhxLk0zWU+60pwF/ndBU4unZzZneX/5n4nXzYta6tVhxUeWb95ICXqfsAWUFNA/NAbDfq4oJpSuqrwwu4QTUAE3dB5UMV0qVqlIAeZxKWpdyggrOGNgh4Yp+IgdKTvf3DrFvDByWmZkZyu188eVnFTiMMcCBHBwYjanJiRgbHaVDgqpWSD6PjoDFCme7EStri9EgS1IgUF9XXzQO0S9HfVqr5Hdxb3Rg8qkxQauUZe11OWXYVfcME9DXF51HnbGzt8OKg9deeTdeefX1ODjqChD3EFQO9vfH2upSfPCrX8fC4o1slpHyox1dMTV1loHQ1s56XLr4XFy8eJEJXzitCCYBqCIYGhuVPDNYn2AqIun74osvxMjoKIMHMCARaAHkHRsbZbKqj2Ca+rxhnvE9nFU4rXhWd+/ejYWFBf5+bW2dUjp49HC2IbeH/8hEPTgQ4DswwOAMnwE5SVRDAXRGAAKgGIlH9G9mhdDRYayzKglMRD0LV2VR4rS/j446nGMEgUh4izmOQBZrA31oULXXQ3AB40UPIAQmCFqQ7MRrua4SEGGynRWkCtjZH5iJefQ9UZUSeqKg5x3+js93v8MKbErg0xJXBjZVgaXrMdCu+r4KcKT9AssX7FP2YlKlnYBu9KTaZ+UR7kXmwRK9WWGTSQCYPFWlSsYMyQYHUwQ8EjBzYlxArZ4RAkaOF2AF5H8yeBSQVwOjTmgI+BKQ6LnUZyvZgj0mACwT2ladKCoeDSQ6EPbPuEUEiEwOMLehzyJrO9ejgSonegy0GrxAoCY5qexznBX9BjmQgHBVJJ6Lk4N+lvhcPzPegyvB0p6oMki2zizj0iaKPJLsfYNItu0FsEH7lL2Gq6qKot9wCagYnNBn1r4CnjUTQ7luKjlmsMCzwRDtl3urJbjvZJyr0nXvksItQWKDGVWFXIJhBGKKc8DnGMkVxZ5lcjCT6E6S0Z9KUL30j5qDOPSLOqhUFygLSKazepbRX8iKVTPQaxBFADCTPbnPzeinxGcmGbm+MA5L1+Za17XRx1FJefYBo3RqJsJbkq0G0Vw9zIq3bgEdArYMmvIT+X8mNrFKkpWLJj9kqY3PZfc7TpUEV9d6Dp2k83M3EGZ/SsnZTBKmxDeJMpDsy0oPSwn7vLS90NrXQKgG0KVqBIwZNlXVKZJ1ZqUeqk2YnJOiBgHzJJBgnbIyiGeh5d4BJtb93Ks9ZduC3nyplGCwAyx7yLoi4aA1p4QnqllZaZP9WlU5gXMsewmmXDV+z/ci4QNAKSteKcdbSAyTpIM+xB1BBj7OzYq0gr2diioV0SvXBNdwJrBlp7JCE3vQvaOzcrhc+6xkppyv9nddPSzzw/2aCQ77la6053mR94e/8feN/Qpcx9yoSiarAVJhwp9hsoQrdg1E4VkieYZEGW3pgdj/OEeZrE1g1b6eOSpMhKetxL+uKJIPqMoN9yi0TXZ/4FZcy3bFlVgmexgILpPgXvuaxMKXLgCHKh7IRFnmx7LS29WUfm+Sh0ieEIGC5x3tl+JM3A/nK4lGPM9IAFAvaipNsLoMZ0azTHNVRVEAJLbD62vr8c///E/x0Ye/jVdeeTl+8vc/IdEP94Vnq6r3nPk8U/CcLYMs4EP+b/8AfAsl45i0Y8/vLmrv7W5vsffvu++8zaTi+sY2K3u/uXk7OrpQWTRIQHj28Tz7VCIJubauZD4Sxdhf7I9LogoUSPr5Pf0P2OdsQ9APyUn299M5w77qrFjKKqIeSE+iYn+bRB/4iugxidezWpxJc1XSDQ4NEAiHjUWlzNbmBqtT8Lfp6YkYY8WMiA4Y2eOHj6n6c2Z6JiYmJuP2nbtx+849gtedXT3R0Q2SmyJJVdVn/+DsA88zMCD7CKnYQZKAcIagYgZ9JMfHRlkJTMlqtBJhpeKh/LHuLgIgP/v5L+LGzZvx+ne/G1evPp/2UYo1Ze6gDgH9cJOA0xTjnUyIPjk0ra8nQqDXThmxJCBX+Bg8Oqr2Cu2ibV2nyoukHfTly4j2NEDz5HFXB6FaEJ0QIjft/TYXc86oaQztgN7W3zWz4vMw/BMB4OqMt5xJSXApGPYm95wyKdU0pBGgnfRY24DAbS+VsXl6Jc0vaUmGUYGhyIPpramqoBWQgKR8fqtT4Hupadi2yjYz11X0Eq7OkIwZBHIKULW/VFFYCgKk9w7JsN0ik5d90lXdKD/DPqtiOvl3BgV19gEkQwWbpGfxevkfOq9ELM7qXPoAmY/LVgT20QkApxyv/RHGS9lvV9c7iAaUVRIIJCEte4pm2MUbR8yrnIHUGFilTB9K7YiS91vNpQlpbkukdhSoPu2Ig+yxrP6lmlcWnZCoI7KrVSVwn2yNkaSprZ0dVo3CvsPWYVxQhVDbC5CvJbdtQq7PMRLz4H/QrxGBD58vf1ySxYrV+7SGco5VGap4VjEgZJUbVdsq+HCUOEYz00DrqWH6ezUZAUDnjlpcEXyGKop8D8WXUjqpq58z1uQ5VitKOSYkcYnVyakilvLfBtgh9Y85xGfiHqFyhtZYVauTA5DuRSB3XIy+tFhnCwvzzIdgvkHCB9iNVC+IjwBXQWDf2lqnIgYAZYwPxH+QKzHf8M8Yt5MArQIKzDsqphnfb0O5TWQxVGMDmBWAdxTDA+oFjPN1eWWZQCRA/aqK/fCA5xwluUlEFQ1Ofo9UM7Bf8EyR/4G/A0UM+ocdHfHNH2/Ez37+UxYgoIfu4NCQ8jGMD+CToCIauQoop2gtuI0N/YT0JfF3PMu5+cdx7/6dmJ2fjR301kX/WqRMDiPQGe7S1XPx93//Y+agsAegqmZ/DKQFtrzY28193EH/YX5hPr65cSPmF+fj0oVLcf2FFygNjdcCjEfV9L/84l/iq6+/jpdfus57WFpcjLmFORLxeno1L/CftjeUM5ucGY7hoUG2xIBqCSp94X8AYMa6QDxBNbosgMCDm19YoMLh+Ng483CIHVF00NPdSx8Ca2Fubja+/OoPsQLQuTPY95ekk7TXRgiojHeEvAn2G1RfkuRygOICKL9E7GyCzNEdzz93McbHzsTs48W48fUdKr+8887bzBn+4dPP4/pLV+Ott15nNfH+PvYd9gE5clU7lDJ/BAAYhQnMraCYpX8wHj6cjX/5xa9jeWGjsj1lxrv5uDnuKTS5809wFpJz80SX4tsX/OXPwLMjJn/59/w3eQcAgBNObYrtPRlMAmeim45astbJlt7bE/utSLwcm8Q2AHANECoIMljVDthzMrQKs8y+bKm4OenhmcV/0t8FQj09AFwmOuirV/LR9ZYpQV6x7Zs/XYe9A7DmnEoV8J0w4NY5etLrFU9oAO3m96kB4BYw15/bGiB6fk40IC2A7GkAcNtxPwWg6/dl/PTMAHD9/lYAuO7hqylVZWDNMNc8O4hTEJXyIPn61rXg6hTNm15fVUmxd6ZAtbzosVVhcNjyO3itGaAMGFlRk40rCslcPB866pQURYJUTjIY/nCu4QDDMVRv2nUmn2tAvL5nBEJT45Cck0Ry42AnujrF9FQCX+AhfpbTqeqcOsemOS5D/woAzr2O/Dp2KZzhsdEJOl+b22sVYM4ZK1i7UuTuiGvPvxHffeOt6OruDyizcI6PDti35f69O7G1sRpd3XDYdW8AuAD2qlIspTmPjihNBIYxbCEqrVEhAUYpev7CsUdfEfRL/ru/+xEDKwC5sJOoHkbAIlmqESbc7t27H59++ikdZMhEQ64PzwvSwQ/u36+CPgRd09PTWS08xvfjuSA4QRCAOYTjCtYznNBBBGoD/bGyvEzmKyuzhiGHI8cYC+HBg4dx89Ytfh6qtnnN7LmCuWGARulSyBHvxOaGAGMkJAn6ZoUy1jsrng/QG7OvSvhjbTtQdIABZ1u9cw9jByAGkodMEKC6TNVJSgxibegsoSQkZcMsQy2wWDbM6yoTkTnu0lYoEEwglT2Nspo3WeuWE+X+QKK06s+qBLsqMFURbPAM1wQ7FfPixDsraRC8pX33WeN+U5X8cwU+Kh+q6jQlICzVbrsgSU5LzdYAlsEjJVmUNCHImWABwcCUw66qk9xbORMq6tecUlgZRNQgmvaQ10FZcYf9IIZ3DeDqtdrTBEcgZUswTUmQ0gbzfpOpjcQNWM98H2wCqoPzufB9LRbO7HuBiZKNc99mBkd4/p2q6HMwY9usNaBrOinhcTMpnba1yPdX43blKIZjkoGAfyX/BegauDxs6rGu5K4AUK0RSe6WYLTXFcHCfUirqdrSiX0/T/xbAqtVwi/BXldf4PKeRwGQ9fqq5HdzTH42qjzRM9VZppnwHlalXd0zuJJuzTYC+yk1y/mo1mz2l8v+cfU+1LV4/ZShRmIFc4IkhCs1vc+dTK+Ih4XkufeIqyftg5TrwoCR1zTnu5B4FkEimdcpxY6/4/fubed+qkzQFoA212C+n75rJXcuW4PPso0wEGbpQqxNJ2Dq/SaCh+X38ExYxdsrsgbBX9jNoj8tE5cdHZKu29ujjS3Baq93vg//Sx8C+4/gu9ckeOqsZhG4WVWYJjET4xLgpipW9bVVFQ3GifOfe4Tvl20nSQC2jRJ7qHJVYtKqEEoKq7JHwFX2I2blCWSxVfnrhKqS8LKd9rU8d6w2SlnB0v4qEe6+03VPdZsXrxleVuhnblElzli9wnVhyWclu9UGwYoAqhqi7G2uLew9ANwCzbGnsw8y95ruFfOIShZVD2fVVapGYBhIjoFQRTti4CefQ2lXPdc4O6s1mXOBmzGIWr7HEvH6XUrZp4JRK09S2IfOQtsZxwseF4GAtFuOCbTmTcjIc0UuWXUuV+SIfLbyRzMWzNci4aX4T4C/yCoiTFiBSuBAEokrcFxnk31OjAvvtZz8N9/ciK9vfBPXrz0fly5eqp6p/VLagYx5bUd87tbJbVTndpNk1z+AZCKS24iVD2J7cz2mpybjRz/8QZw7O83nCBM7O78aX379x7h950E8fDQby8vom7sbO7sCvXmNXvVixLQYHMFYUFELIiGqvJG4xhixRgZ7+2Owr5+ykAcHjRhFhW9XZ2xtb3BtoecvXge/DpLU8EElt625hB8rf6szunrQDxR2p5sxMRLcqGqaOTsVE2NjlHxE8nxhfo5VOjtb2yRCIrk7MDTMiv/Z+YW49+BhLK9uRHTCRsEfMAk8e5KjJQil32En4IPpzMEWGRsZjQvnz8aFc+cIDJMkka1msA76Bvo4/rnZ2fjk00/jD19+Gc9fv852Ndg3SrCrgpDPzi0PvPG5OGvJ2yruoBPXHMOXPx8LvKpfVJkJrXo7MK5MNdBm0h79uzwHqVBgUkX7iNmqH/YdjgOEx32mk8fa7i+uzG7/Lu2/079aR177X/X7mq5RALFN+Yc2n3VSfqLVjld5EAUIld0kQFg4hu3G0Zr4Ku/HNrjO1zyBJHASyNwa+OcNVEoyxRTbtlVjL9R+6E9ln/nqyTM301yY0DQ/LRXFNK+cE1XAmnjJuKJatyaidlTVuSYy0V8kgVmET823to/zFwaiDWbTfpusy+rLVAdIEpbyjLB5IOEI4IBdEikzW9mw5zAqi2sgHL418x3Ic8CGFNkeETjlkzBOSjlhfOe2HyZbAZyBjeQXi+JVGVzZ/YytoPAEBS60EGCcBzAJbR7GxwhgMRZq7DNfgBifwC2rI1G9mVXWR1K5QHUmEB98BsBJkHN4LmZch/lA3sVy1/gZdhqfiRiKFaWwcweHlCx2HpU95ZPwhhwtczg7OB+k6gKSNf7jCkC+qFfERcc53EvM0+js93PDvbAydXOTNkGEtUHeHysq+/s5hyRsHuxL9Sl795pAQAnqVMHx2uFzS1J62coGr0X+AeDd7Owc74mtEqAYRmlmKN+Nyu5nFpv+ZLYbWd9Y43uxn0DWZ96EZK5dAn+LCwuxuDjPHqyNxi6VV+DLTUyMx8T4RCrgoMIUVbOSuMZYAVgTgD8QQI+xLy8vE+hF7sQEJpCY8PfdvZ3YWFuPpeWlWFhcYP4Ihh+V6Tjjenvcj7nuk93ZKSU4KTNpX2Bh6izvjuVV9BBej/GJ8Th//jzXAxXIEoTFPWMNIj6g5DHyRADpGVNY2bCOibD0N7c22Ad3fX01luCbbO/ExMhUDA0Mx5kzZ+Py5UscDz4Dvg/JCYh/QHRo7FN5EFW/UCEEmQ2fiTHubGEPdsbY5HA8d+lizJw9x9wW8o03vrkRH3/8W84bSaNVfkOn79bWfuzt7POZXrl2Lq5cuRrLnMf5uHbtely58lwV1ymuUmshtg/JSnusWxRWYCLHxseqll7IveB1yFveuv1N3Lj5R4LNveiDjL7CqARmvkFmAXlHEClElE6JZfb7TULqPny4jhgf642L5y7F5UtXY3x0Kh7cn42f/fxXsbO1F99/9y0SFj748ANKVP/oR+/E2Pgw9xjiPSricGNKdQvrDPuKexDVyUcAxBvZc7knPvv0i/jNrz5NgonGmanm9GaOnc7HDvOmo6l0B/KtyUeCD9veSXk2h+PbV/8FzMC3D/ov4CH9awxxePzcqS1gKgA46R9mtxMksczjMYmlYmQFAFw54sXqeiIATIvm5H868+1AxBMmQ87UyRXASlU8LQDcxsluSVo7YPEttgOA7YBnPqSKPzw/7YBa3167v532+trZPz5BpwVXCg/qr/IznDBjbGvWaL60CsROeB6tYz0JAHbgyXEUNKUn3eux6z0FYFwOtfn9SpI50CoTzQ56JBWn9dUaXPrgrGeyWZpJXnrW+bZleNerqHmM9Z5wRZz7AwkgKSoE44jBCsYLh42s0ZRVcqIfvUd6u3vZCwxMSCSYVldW6RDDeUViCZWedi+6Onvi/PlL7AP2+NFsrG8s16B3ToKCLc2LZaUtlXsQ8CQs/NwsxqY7dkBbV8PhsnB8R0YnGJAisGEggWBSiBN7vcFpYiKRMtZX4toLL8VhB6oFtlXJ2kCPmAYEg6K764gOG5x/ONh1lZ9YyEjQAmQl8InqzZ4eJuEwf/h8SEwhGISD/cYb32USCkv15s1bdNheeuklOudIoiHh6x6w7PW6JaccvYcxz5B4RrXx2bMz6v8LMHpsTMEeesj09vK5gCEJhxXgvCuBR4ZHec9w+C3vhKoVOMSDg0Nx8eIlMiTn5ubYDwXy02dmznBfzc/N8T2Qz7ny3HOcfQIRh4diUmavJUwxA04ydRWUsn8NKvL6IT2o0FuJefUfFfPZ0lpO6AvUZTDSLYkuscyzUjirK7luEphioiKBAlwfwS4+3xWVuA9KO6dkKc4o7D0FrLsKBDJx74SOwFcE0QrscD2MF18MaNHHjj0HITEpYMLvxXgUmGmOVJWn+zO4Y7AJQb+Aw7oSFJaC1bwpkWXQqLC21V5zAtp2vCQ0CRSuJepVUZ29uhIAN2iqXnz6chWB2fr4AyWoUcWU94F7wxrHZzgRQ8UASsTXktisCGJvJFVcMqGSSU4D+U7A4Gc9o6zezOARVoIgcfaBNZBX9SB1dW32SneFOZO9SCCZ5JRVUQI8JW9ZgpYGnQ2IuNqwFQQ3mIIxld+XIGINjibjv5CNxngMIDjJwqqArJCtKoEzWYnPqZJNB4fZowtrUSCZAdymFHXeK4C5qlouSQD4bCdUSsDMoI/OaJEHdO+qrtMeUeVYCaYaBDQQ7SQfwdpMsDpIbvU3nExyxbNIAoVPli0WdMRnBXImLH1OmSSB9zEQzvVmST6802vCa00y7pYg1enclJx3ZWmCvli/5T6sq611nkq1oJaS9brAXBBQyX5xIp9oTbqKnfObwKkrSk1OcHU/k2oEemRLTQYw4ORKWj9X2zrYH5xTsGMYP+XVGyIq+FlKlUAgr/tHcx9zQaWcbvbRLcvmfI9eu7QdBN9E4vI9Mam3q5YDsOPuUSebLJKPSS+0EVi7AJQJwMuHBDBFO85e1il7nlUy7ivHKgacNelXuHqHgCraNCyvpKStehLjMzyP6WpVUv74rNI3d8W+bYPnuXqYSW7y+taekKyl1xXn60AqBfgiwaGFgNnOl618aCT6aF91VpTgr21PCebiOUvGu0tSjjiT0gv1ntXeqNctvc3KsRew63unvWMyVqC3ZDldEVVng+TiyRpVBCRnnSojpVipAo9LqVaSlpJAkyQgjMsALUlVKRXpXuvyK7JSK1sbuFchz5mebibnkJSF8gYS9ehbi73pvYzXoPIDVauQKLxw8UJMTU5VpKeK1EFpx5oQ0zT3WRWM14IooJ6IgwQpUcWBjsRTk+Px9ve+Fy++eI2g5uLiaty8dS8+//KbuHX7biwuow8dCB1IHqNKFoCrqlu17gQ+mOilvYxqrEH6bpLC3KFfODk6ET0AGA6x59GHHInpRmxurcfBYYPVRQBVR0aHad/XVlZJUOjhWQwJyh7ONfxb2BD4qvCjUQ2MChxstc5OrBNU1u3Gwvxs3Lt3l9LMqL7p60YvRkhUYg82oqO7J9Y2NuPu/Ucxt7AcDVZHa+2QgIaKqpTQp1xpL/xHXGOIFcZjoyMxlID1zuZWNCgfL8JgT18PfeWbt27Ghx9+GI9mH8drr3833vnhD2Jq+kxTL3eszZo02JzO8lL1KgaJ27H4s4PAGb/JC2kDACs2sb2F/SRJDk+bc8NdVLt+7b4z+boEMsu4uyzjOf1Kx/6amZUTse4ngb+t7PYKoC4/qRxfC0DalIP4nwkAtwNmbbhPmL8qv5H30prbaVsxcVqlc5tno/xGM7/bvpDyLHoTz4KC3FOfQ1rFzskY/DZQXPpa8lGgiIHKUakuMC5Iv7o8W+zDVDGP7WGe5YxpUNWZrV3wMwiy+HwAHIiV6wp3jY9+PxVSYCdlD0QOcV/eos1ISjXDD6X9JiCrFgfaZ4oDEdvBBlfVjQlIOxlDUJTnTU5lyjU790E7kcRjXBc2HbYVfhR9K4JIzT6rAUvGj4xfpbRm+WL4HjhLGVMy3+LqbfW5B4DGGJjKIQdxACnm/n62ckJlJUHFVC2s1bJ0DfuaGAPsN6pvMRdVDHZ4yHhe1aqSaqaCBauUdR/2R+3XCvBOG52EbVYIk5Cla+NMUoWi/BL4VcgtoApRtlbzbKKj/XypXskPspKPCIkiLGOO0b99Yw2g4TrvD3koALZ47jiPZufmSLQnmX10NP1JVeji/klEgCKN1dVAvCWpEM9hX3OBVmnwrUOVxvA38RxY3LC3wzzXyuoKlTgwLrTpunjhAteWgXXJZoM0NcSzF/ODa6JKGvsIuaCVlWUSrSAvPA5SwOBgEnMPeXaB5P/g4QPmjAACd3VifQuQRXyBda5zC+AwWimA8KRnwTYsrOiWPZAPKzIBwG23dsF4QRzAc2d/axAaWYWPQgGsL1VpI7+BdSdQfodqH9hjeF7wn9ZW1qK7uy+Gh1AU0k/g27lFrAP0Yp6fm6VPAaAX+aXF+Y1ooL80+KH0HeDTptAe5bw7YmCoLy5fusi2ZACbAdJbeYggMNtE7cXONmTJD2N0vD+uXrlKNTusIfgfuN/r16/HxOQ47ZkKVNDiTePEz7hm8hAJhD9+9IgS3TMzZ3nfjx8/Ivl6eHA4Fpbm4tHsg4pMSp+gK6rWcZjzfff8zZYJR+o0wXuEbPbE6GjMTM/QpxwaGIqe7v4YHBhhVfHPf/7LuH93Nl56+YW4/sK1+PKrL+PR40fxk5/8IK5cvSTZe1Q7o+VJtrzTM5NaE4srSMhAfq7Be4T9+/WvfhvffHm/OifczSH5nQkmn1xApLWkMyY5QU15NQWysg17u/vNjtQz+hrfvvwvZwa+fdB/OX9B7g0AACAASURBVM/qzxrpyMS5U3189w2pA/Hs/ZSfqiTFyUMQi9ws++OvexIATMNUMR4ziVo47Ey6WDKmrYN9eg9gOfWn34Ac4/YMSyZQi8+Vo1lvn5MAYDvwRfFBVjGdvvVaE0hV8qjl3v26kwDZJwGptPt5zdbXltfk3BQAvQHNtiuiDRjLFGDL9POe8mQqP+vkMdcXaA1iTh1Pm0Eee381OAUdlUQhk0TNsqHNl6slwPx731PTesmEXNPnFnLPSqDXXzUIpd/9/+y9aXNl15UltjEDiTEBZCaAnDM5UxIlUiKlKpVUFeFP7baj27/OX9oOV9vRHWF3hyssR9eHLkcNoiiRFOc5mfM8Y54Hx1prr3PPewByYMltic2sYCkTeO8O5557zt57DVuJgooJtifyN3AF7tFT+ulmb0/3TMU99HWD0SigEedCoEsLIlhC4+joP0LLZvwLQWtPHD9+Ko4dhXVxMGi+e/cubWQaoFg9MAyEdVMN0EE7aDN8cf16d6XyqJW/hQWdxf3+vsGYnplmsoREEwE/gqC+7t7oRQEw+7Cix839+w9jaX0pohMJy0CCYlL6o0CnIYNdpYrOTvQZUNe9VVvfbCYVb/z0z+OFF19kLzKAulA5IdCHGnh4aIg9gm/cuEEVLgp2YI8CsEUAigDf1pgIwA9NTpCRCFUxWKfsg5t9iMDmBKsU5zx27BiZr0ggcBzYIiFwxbGUIEjtsJZ9dZ0Qyu5X9yQ1UzcTG6iIoaB48PAh75021EePxhisvFO1SNYhQGAAwFC/rkD9usIkBElq6dGT4AeeoxihQSDaCQrBrQRBCRj39GTvuwM6RvZFZMqD5IdgiUHFxj60fi54TrbSKiSDBFTd49O9QktROYELTGEUE30PVg/RFtrWrSiOsp+SlG8MftelpGNynv2pCKAmXYHgWRa2sVcK/G4sQnW9tkBUIUZqaBElDIqXXkq5rzWKyGYVKYBDrp16dxplKl0tTMnHrHeRP22yGyA2bX+ZwEuFhOMIdBayqvmYfTqpwjcAJKsxrAtiqkrpRzpV2s8jITeASZIMW0kYTBO42mXQVhsib5LtAvPfLA4lIFiAUlovpzItAXD3ILbyXNtSrtE5xiqGKdHyHwOdNdhiVwbP4bq/FffFoozV2ovieHMuHds91TwWBsP5OxSHsggh0AvqAylHOW8NkqUigWtkvSckuK/xyrXffXPTbr22WvYzLSBKAqMCaBoCgfcgr9kskuU8aBmfRHsJZrJntp6tR1XvquaB31sTQbBeAnTwOKi3psg9Xn+5XqVaEgeVEkHEHl3jXk4cBrU1P/1fozoR4AmAhL3SqBpUwUXvn95JF7dwfVbFqrglwBxrlEF3qmizn66UHk1P2zoWsIrEsbLHWX3BpMqnIoV7uBSOKJzhek3YYpyZBTy+jwXo05lwDK21UOI3vQKpxs3+e/i9nBtgMwsLQykZvMZQWUnQtVFQ+brUc7cpPFn5gHuxQhlrO86xinMkYZR9d2lpq8IOSKOeC7gu9UNHz7qqiJ0F3kZ9on7hNTCOayEZtbKzAwjsYzM2qi2jDSCmzSwLo4W0AlVNrl1J5lFVvnFFwP1YuaJiNu4LyiNFLVixPH9EhlKuQjeHVB9pH0SbDffkTiUxFVWNYle95RQPcT1NK3OtX+7rLcBU95skEFhYVv3DcX4TiOp3wgCDC+l6TxtbctyTVPbqs1xi0wo73is+d45U4tskKJV9MtddW+1zfHL8uEfRqhvFP4C4y3w/YdmH6wBBAp9B/IGCn3r4ddL9ge8J1mAWGGV7ybFDb8RUIdH1Y3M9hkaG4/q162xXgnYdiMGGR0Zz51Nhm/EUCrKwL4cyBVaaaVnqNQ3PEHEy5gQAVcyl6akj8ewzp+Lo9BHGpiDXXbp8Oa5euR6379yP+YWVWFpeRwQdnQR/e9ieBAAw1/4dE46yzQGZF4grBJrC7hEFcKhu8XmA/1g3+3tliY/4dmlpIdY312gFzd7u3Z3R16O4nveWwALfdPwdhUWsXSAS9aDPMOK9zQSAoaRZI0TCvSKLw50dsOIcjv6eHsaHPVB9IZ7ZgmImYnl1Pe4/nI3bd+9TSQTyJbYMjiv6BGaPSsRHAH+nj07TLpu9swFgzM/HytKS3iG6jwjYh6XnxUuX4/yF82zz8uJLL8Urr/4oxicPJSggIhMB1pa6Q52PcxVrSBtcPAsMWmIQxXVNTFKv5+1/L/mWkjOtk9VaiX+ZqEdiUvY9NwFGRJ29/xTCRt0CqEKwHwvQPurCeY2NGnqvjzZrxd4H2qv+UOeyu+oP7QBpVWDmett2msc9A5+/nKdat3kdVgA/iQX1XrdYfa/MonZA3t97FMi8z3PgNeZ6X7u5lLWxbqtRgcClRQqfYeNwYRKuYn4pdW3jrP1AyjLvj1xc2u5HY5rxdebDzlOYe3U7l9+gotKxmloaQEGnuMKqZLtmYK+idfDSEvctrFlQbwIsIxEl7au9x5Fci57w2UrIgBdVggkSQdkKcBPXh/WDKlQSmLQ327UDvVoZi7INEeIJ9SbF2s7rI4iL9a+1PQP7yeJny7LXNbGsiS1glascCLn42NhB9jJV3qJxVs9RuRJIHSyHEMRW84sCDbF+op0TvksHtvWNBMq19mFsqTam4ha9RrfU3xixbJJK8D0oYkm+hjgHVtdJMinPIwFgq7ndksnrHd4/Wkejl3PlzlgT6RzfiyBr62fEeMonS51O7JbSSgTroG2g2f+ZBHOQBwHErsTC/DzrJ/ij/Ux201DO4t5OnTxJ5SjI8BgTxntsH4UcokttYXJtJLkp1a60cyZZYF2uTwlY9/SAxI08HUTnbVooox8zWmgBHEb9BiC/1xiAoohN4BJ3aHKSdZSuLpASB1hXwfkBIkNZjLFBzcY9lrHvYo7C7hu1l3v37/O9Hxrsi75ezQ+8m6hf4RhQe+IP3o2RoRE6gBh0xv2a9CsL7k7OK9Xs8F7BWrqf8x8/E1lAoC+cQtxKhuR9xuaqS2AcQCSD4IO228uw396OgQEA/YOMaTDAsLuGovbLL7+Mc1+ej401xeeq3SQh2ltakgvq3JI3lrFgbz9qUmP8EWMPOtutxubGdoxPDLOtGoQREKbgmdy7e4/vD9TVaMcGpS7iCIyB62E4lsF6760YByq+H9ynch3Egs8+/yLGx0ZjamqKZDk49SHkvXTlYty+N0dnkvUNxV9dUARjXuazwtSmIOXAUIyODpNkh2uCih//9fb0xeY64urOmJ9djLd++25cunAtjp88Fq++9sO4dOlifPzRp/HaT74XL7/8QskDVYdR3InnLAGbCDAiZSgvxTO7c+devPWbd+L29Xlet8k03kRd56j3412xC2sjVbU/a/QCg5Pg2Ylzoha49R0u+Jh46tvy6+8e9LflST7mPh4HANeFPRbgstj8pMPD0jQry3tPqcJqfES/WBf5yzlrADivqb6eGjKrQcO9AEQtdK1ph660lDObAkgmduVc2AXa+nXV38Tf9zNQKtfSNiy7Eqbqxva6Fwdjuxd2HZhFo/axr/5d51+7jrHfQ263g64ZRC1w5RPMkhYwX59vUeE+SsFLZrwKws2fPVPIR16IC+M+e/1hAwm6rkrxnIFm/bz2TMadrPs+25J3s2RLgS6tGksR0AqryrLSih6pfpNFmgo+JAZWSzLJWIf6sQF2XNjk/aTNXUdHWu6mrSxBNCoQZFHoope57riFqcMz8dJLL5KpiQQJRbXPPv+UAaYKl42qHpZs7BnY2Rub2wCAZYtEAIls5OazYMOrB0oT0LA/bO9AnDhxkgnjwsJ8zC0s6L5wD0gAs/iyvoWeOwItW2dGvmicT7bASatg92DeVX7w20wIJXp7R+LP/vzP4sTxEwzUwfjEEcDyREFMDGD18lleWY2bN2/GxQsXY3Z2Lk6cOBGnTp2iwpd2ytERw6MjMTY2wiIYFCQ4JgrktKy5czcuXLjAxHNqeiqOnzjBJIP9L2kVsxMP7stSCAk1QGFcx5EjR/i/AHVR2FxZWqb1M4L+02fOxPHjxxnsA5SmEqQHfWX6mbCLhYn77GUgfvPGTV47VM+jY2NMYHGPtGBCz50EGZGAI3FbXIDtoFQs+BwCaiUWTSLMnn1VbycEuO7BWIqrldWmCg6NvRSX3KQ5kskLwKNtDSEYk6rgAippwvNYYI/if6kQBiCR4KeBE6tUVZxREYkFlVRIcW4VgBTWoDtMLgm+VAChrVAJSqJInf2PBbrpjwoJSg69vrcU1RKEEKtX9miySUJhR0V6FsKzZ2JdMLTq0iAAzkcgOhn/AigEmNli09eGz5FtzMKvwGGPB0FT/ixJMQUQbNSoXlusolXxJnuZZ6HMzwgFZIEtaTm20yhirQzm+pjKWl1j9jxkwV6KydL/rLYALCQZk01UTJci2taUIm0ZKPdzwUPzGOHSrZTzeAr0VbLWvmfU4JGKIJVNva3oUoXrZ0jLtGKprQIJAAaz6VGksp25gdXyvAi2i0hAlUfa9LlXZlnJasYZLfrdj1yqefw/f6eArQm8stVHEhNcaNxgMa0VFKdiOdd2zlMDshUgx+sm0It5r/mvz6XtesZVBt5K7+sEyvSuKLqy5bq4VCpAYe7T0jjHQiGo57tAZSoSNlC8S3UFVA7ob0sb/Hxe6VaAQiHnDVTICRZjTPVua8xVy236n9lu2cAYVf+lV7lbQ8gNAc+VcyQLOjhXDSLgdwZ3DfxbjWHQmuvZ2jrBatgLonCKYolBX9w/1nYtUgLfTAzKHxZwBNcEgBGFM6tLrJLG/sIeWqkeVG9AzXHEAhhTkwsM2nFuuicz16u0jt/MGAX9U9EDPhXQul9Yx7svq62ltX/IHlAFZ42z4gmucbCFzMKWwTxZTsuGHH9HMamxau7l/WDNkzpHCpJ2cKF1TdO80xovZRNBb8druWbaMcnPT3uc1/7GDpbqjyS76vE0hVST++o1xnuF3xcf07GwVDYGgFPhaKod05bm9wYQbIm/O/4VYOZ3FJfPNRBgOdXc2lOEveQan+cq+2bVMsDF5HyFS6HZJAB8B/MIaxjfL8QQ3Oez3zJiXdqEKrcp5EdcA4lWUsxg/kDp4x63eF7Y+2/fvk21Coh7hw8fjqHhIfackwV7Ot0kGZDPNZ0gRLKAq0Rape4Ei/YTk4fj6PTRODJ9hEMHAuCFC5cYEy8swgpxM7aoggXYK/B3Y0OKn+iESkuuHFZFoQArb2CsDfoPRClYBsICEkAHisu4LzjJAASnW0xPJ1uAgJCE2ItAIwkEcNzRXMV7h3UB6wPmEPpNoqiNsQUggnOi0M1tohM9h1dYXBweGmSxtburIw6OjTGO7UCrkKUFDJAsTrPNx9zCIvsbA5x5MDsbt2/djjW6xuidfeH552NyfIIW2Ddu3UQfCMbGKEaj4H7z+nUWrqcOH+F4AzSC0ujc11/HV1+f4/NC7+aXv/dy9A7A9rkjOtmaSnEW+h+CflrHVYXoRbVf43LBMTZlu6QItUq+Si+bkoASqpLLVQXUNmKO9ktnIiYmaTfm+qLFuDpWSyih3/Fcu/PaxDpbawxtn2upJ5QcVOfVq5pEl/bTmhKxK8/NfdeAdP5exzIZvCHLl3jUx9/LUrqO39uu43GFSI9K+3lK7F4db6/8fE+A+Wlsrx93geW+8Retox4nxiT8seNiEcDqayfZMGNbx89cazPvLw4/7mObIK+slBVvYB3lfpETptQa0A+W4GpDZNIYNQQwx5n4OWIwOgRsSbHqNhTq366Yz7WUpp6RTl8Zv7h/LN5p7N10UOjrTxKknKCcy9jOl+4EuE64PCThTjFb04qDgCaJoRlPdYFwpriExySZcoexENSKVI9mexbnVngWBGGHAOAoTiJQmbmdXVgQJzhew1q5vLyUvenVrxWkb8fintqMvdgjt6eQZAk2r65yrTPxmr2S4WKxtEwitfc2O0ZJkRypdIQjF4hBUj1iXUN9BIRyqHNxf3Qj2dG6U+cMzKvpCKcesCDVw7IabZ8wT+iGlsQUgJioE2CM2XYKdQISDDRbBvoH2BsWik7sLSBaKXfRHk4SVoL4biWkWHEt5uehwFXfYVvdIubE7/BzHAPtsXCNAEMJqiaJFK250GILYyqFs4BOuXO59YQEQnje+A+fYU6wsRkHhg7E8BCelfJf3D9I97CHxn5mwp17XSP/dn0ERCwAid1QYXeq3RaePZ4P5hf2VOy1mCsYE/ZVzvYrmIMQCIAoCRD6wAG0aQAhvofPAbUf9Lidm5/jtapPsBx+5KQjtyJcH5SmrvmwDoSWXajRDA9zjcD12MELcw19m6F2Rp6Az66vr7K2ZQI1HEPwe4C8VDj39sXggSESDxB34HqgXn3nnbfj6uWbUIVqB2vfpnJ/pAo4Vc0GIl3Dwbo2OAzAdEA1+J2dgG335gbil56YGB+P06dPxYmTxzl2Dx485DyGUl7lF1gyax1wHUXvpVy0dkgO17xXHqh5gDmH/sR43pOHJthbGc5CiCvu3r0VFy6diwez62nDzK4e0dsPK/DOmJmejiOHpwPyYLyb6yAFJHBN9Tbme2d3jI6Mx+DgCIHz1dWNeP+9D+L8uStx9plT8cMfvcIWGu++80GcOn00Xn/jtRgchOBiPYFmubFp7cC6ilwN+b0IDq6XXr1yNX7z5ruxMLeeooR8JzNWr7b78oy0HSXCkVb3ymPUOx7/Yfy9jot8D/fIru8A4D1ipG/rj540rPm23v9/Nff1WAC4bSRK0lKx4/cDd59oEB+jIDZbfL9jZezc8msXAesfKgDe4yhOztp+XQfMTe7SBucW28dHvS670472a6k/0ZKw5Yld7PF1NMUfBS5KMFvutjySYvW4zwCmC+QTPar2D2m/8P89/SF41VVB2gXoJz4SggbuW3tCr090mCZpNQDT/ix3q41wYA15k37uPz+TNLEPwaGAq3U/z6KcUI9C/mlTBbtPDN9H9pJC4V4FEFosVdZKLiy6px5AYQTWLl6KnZ79gFI5QVBrfaVR9KY9oQgDKiadPHEmnnnmLINNFL3ee+/9WFtfaQgHqVqyytdWZ/UcL3O7FP+luAT4zOJJMgsxy2j109VHth6KZAry7S/zqMftas3uZ1vY+x7kfQ4zNnokXnnlB+y1e+/eg7h+/SZVv889/1wMQw0B5jHVrQO0BMJxMcZg6cG2GQzVkeERgqm4ZzBAAb4MDg3E2vqSrINWVplIoMAG1QYZsml3DLYr5gJ+P4ji3xbUMACyEOTDqmqdgS0COfRGeemll9iT6M7tOyy8TR6ajPGDB8UiRQi5CUBRakMkHkgSWOjfEhMZz+zB/YcMmJlQDsrqiWVMK1kJICFY1b2i1xDAaTBhcY/qCdTN+YhrA9MXyaqTMwCMTGrITEWyqKAX12grLF2TmJBS56CoKVaxlIHqSYnqKYrB+DyAeXwGSRoSK5xPaq8shLgnrHuY0t5KbHApXFUgpHIvbV+bJMJ9H5Vk4hqU2BiQbIrhmsdi3OO6eA0JEpi84ftDAmawoAGFUdwGSK1E2sAjPmcFnn+G52KbZwIyBeyVog9/vGbQKooWUZg3WSDC9adlKosteIZUq+r3TRFTa5EJKpoLKlqQFYuemameLgWHPL+LbVa2sX9QRwKEuTnXRYqmPNoA1S3ASIJtTJYKiSOBvixemNlvUJDjnyChzpUl2FotZ9vQ7F2o0EHqXFvs4rsEHtHHEMW4tN6ugRj8net7pV5EEkcCQwLKBpFq1a2LPk6YCVyiwJZKogJYpuLUx8R7YtWEj1eDyi4A1s8F7xE+gwISFa3uAZw9162OZUEnW34QOLQSPHtrsqDEQhuOkX1ZGZs09rMsuOX3WIjJpkL+mUFE9XS15Z1IBQSCDDxloc//NlCvOa3CDYG+ol7RfsVecrv6QYsEYPKGgUmPvcF5EekA/mIOaC3BZwBamkzitcB7eiHfGZgmTRsqWK0FLupzXcseuwCt+Dz61Cfb7733SRbhlpZZdGzIMFp7cB206QPwk8RIFowSMMP6gL2JatecqPgdiSVpU4810PbSeKdxLhdL9Rz0fAUKY6zR61f9hxslAcB39d5D0dbz02Age9TlfKHbg/tV90IVKVIbx5q/05rp2LBEXLmVF2gl0UQ6PvB9U89y7H24FpNxHNfrvcOeJzIN9kDcgywJlxhrsEdfgrImznje+vk3YK6U4W4HoudmG+G0VK+UvOUdLt8RaUGqQNlzKr7M4i2dBpo4V8WdjHxZDCvoVSl6FdS2zg9qRRzeD1DYSsGose83GMz8InsBeh8RHtUQJAjcJgCs8KlYOEjB6ksT1lQK9fqkiAiKqQVUs191Kt8wjogb5M6hYiPXNFpLai6yH7XgUlrk0X6fa0+IcLG9Hf19IH1JJXT9+rV4cP9ezMxM5/vg4qr38vxe9qXDPEcbFShUtrc3GdeMT4zH4UOHY3LiEIt883MLcfXG9bh06Wrcun0nlpZXaBkIm2daH3eCtCfyAgiRsEkUAIw1RaCkFEx4dwRaoyaHwlsPlLydHTE6MkSVCYZLPfi6SRCyegzzb2lxgbOCCi63EGDMjnNLMQ6gdXBwgMAI3gcTYfAOSNW8lnMfOcAq30cUSEHUGhjQe47YbWZ6KkaGBqJjG7G4CDUmBSIWlA3jRty4dTvu33ugmGxsjHEZHG5g/fn+Bx/G1xcvxYkTx6mew1y4fv06nRUmxg/GrVu34uLFS4yPV9fX4+q1q/G9778c//2/+ld0BMLPEPsBoMDahfmEAqZcNBQz2s3ERKwOA+MsHuzQgHl3jp3z+FFgIFkR+R7mscp7Yctzk5/4sdb8Qzlak0V6Ta5TEMc7e/3On2v/Xf3v+vu+x5bPk5iwdwZdv+dFCGDUubpIpcJNv+5Sf6lILPtea64X6RJe3/oT/X0/AFfrQV7XI4606/u5Vj5pRSEf/75n8PE5LzKXFelbexrJi2kJnvzIpkyVcRZvI11I8HcRP6EmVd7HGlnmZJ5mdeypIcZca5wlZP8L4Cf3dIC4ue56LSaYartTznXlmtgjTRxzfNRSCqlB7lInVHyimEa9ZJ1TcY/OtR3XQ6eSVThmicyOnqrIe7HuurUK1ko5TiXBJXM/5MmMPXKM/D4KTJYbBwaejgUZo2As7QCFdQNAl4hycoRwXEMwOIEzHBfAHFSieGAYl4YYqngSACbWdQCk2K+4l4HQmUSAui8wfoY4CufGfiGFLEgzqySqqUWR6jYYcwChUBraAQVxHJSrsFHGH7iRQaHqNdD2zY4nRdKWuhXHpH3x3BzHCNcOdzB8FjULAOIEk7P1iuJT5QtuC2NAEmNqJbjHCMR1PD/mYJWNucBM5dO4bxyTooV8NgAoQThYAGB3/14sLCzynOi3PDo6yvlgZw4JCaQctvOZxhexX6fUqyQ1ivDqfIq9eOmWoRZU+D1bdtGxbbO4T5JwsYlnAptkXbNdvbCfg8iAa1GMq9YTVGZ3dCbhakDkfcxZ2Jdnb16MHwB2rBNsX4Gex7OzjO9B6kecKdLANmMQALOIQVTD2eLcms6eulgjsKdiiR4cGoy+JLozns/7M9EbMRUd5ZaX2AIN9yOlfRfrMejjOzc/W36OlhF47gDI33//vfjwvU9JtGrb0hpOVK6IJrng/hi+5sIKZ5KBwX5aiHtXxH0hn37m7Jk4fOQQa4kL87O8X9czQa5ADIG5z2fWIXcotmlLIibJIJkzyLFJwClj1OiIm7duxZdffBmjB0fj2PFjcfP2tVheWeK57969HfOLiF2SkJkXNzlxII4cnoqZmWMxPDJG8Pj2rVskt83OLsTmhsjM4FtsbiL+6orhwaGYnDjMdQJtR65fvce2IG+88ROSDH7z5m/5zP/ylz+PqWnc7yIyq+hIUFv7NUBlrPm9IrQFYjGsTdvx1VdfxZu/fi+WFxF/NU495ZnAESed7zQO7oUOsUdDfOb2ADOYVPz736xdQeHf3RknzkzF+S9uPAroeKL9+rsP/WmMwHcP+k/jOf2zr/KfBwBnTtO+CzzNVZnxuM93aHWz7/FbEyilYpUFSXXM/QBgKZDNtmmmPU9ZJ2/e0NoSQgNi+2cAVSpRqbzqzzdFLZ3/UYCvv7dnMmeIpnp7dzFw2y5UFmzf7I9SR3dz/WbHMACMBJCJ6S4w+zHZm/s3fcPT1wBwM/Zt86A8e6ZG/FdL0vuIbJEJSMPz1pyqrlW3XCfPzbxjwboCW1oSe85zbdoswNGKR8GlCjFSQHnes+gPxpp77TkoJGBse2fbTHYQINzeVpLG+23rLYx3BonTwbEJWqggMbt29VosLs8VMHp0ZILgIf4g2Hz48B7VuUTt295VJpIARzqy79yO2JZFNURVF8v39eh9w6f+dF8bGBiJX/zil3HkyBSBTARb6DcIAPXsM2fj8JHDVGCw3wtVYmDLrVNlOze3wGAUiSJUs2ROd/fwd9euX4urN67EzZvX4vbd23GgT33VUMVEEjh15AjZnUhqkBD3sN8MVCAKgslUJgCBguIaGZJInmamZ3hNtovBqCEpvn37DmcuLKWR2KFICRUxkgwcD8AzEpCbN24w0EdCMzU1zSQACSJACSSV+F8UD2BltL65FYcOH2Fy46QehUQDSrj3ZTBe7z9g0WB8/CDHyD2WUIBHQY7JHBXUSpIc8GPe2QIWT83AUzMnnWIIbMP14xkhkQQYj2KnAv/GFlWkArFGCWa6x1OSJpjo2r4rbcls4WerdIIoGSDzWgoYqaK/Eh6pS6jUy+qO1232gya7Uj0fMSfMErbiyQUAJLH+g/FgQuv+QChwZtJMUCEJVXx3slcTjo21gsWTtECzpS5BTBIrBF5ISSdlKEHd7MvbUthsU9g6MVGxqFG5aO9xX+gEoK3UJXs/LepqtVtVIPCzrgHHpsiidcn20ALZBZLbprfuT0lwIc/DtaxSYWtsVSCrldUGuj3v+O+0NPyhZwAAIABJREFU09bxoC5Qn8T2oqvPQQtfqBuzRyvGpO6j5HEthB2r5RPkx4i6F7LBJV+7QXkWM1DIyb5lWCYBDhDEzwqlxqJRY0gdrjEsJIL8rJTu6u+N+7NyQaC/FHEunrF/HC3mVcgsQHu2JGhsm1Urt3pF+952doKX1TGu3ypXW3pRuZHPjfdQgfd0o8mCNPommRBixQHuyz3MBQDaToulbRVgU3XteVrPL75raZcNIAnqNVwj1j8oVX29KiaZy9Yk4p6/nCtJUCCoCavbXH+sEva6QGVyFkexDmLMQdjCu4X3GNfJAkeSWaTykPIX53EvYM8/qlWgnEkWPIERvPMsMsrCHXsDxoJKgwRyMYbYS9y7nqSOrk4VoWDPSxs6gcWyvtf1sad6Wk3jPvxeYZ5x/0u3CYLlpT+fIiLNFdks0hIye/3Wc9TvC9/YtEPG+2FCDIuZ8wtUN8huMC2/0yaPBAnMO4JGsAuW+4UKorImb9ZGAUj1u831NRdjj6njLClhd8fw7WuNYzHfg/aLvQmqPrfXLq8Tmqfa+6zUMRm0XlP0vSQQVrF1M18Tr82gFPOjpf8hwEa02ejpK4ChVktNeMWoVsA381zXDWAiySIpMGANMC39OYxZFHTf+HLtfFc1LpynJk+hkO/WAjlkIBEZ+GUhjPyadHfIh8V1CTab/X1x9crl+OCDD2JmCr3gBmnhCHeZcl/cu1FU1D5O544NqdVg/Xjo0GGqhzH+N67figvnL8W16zdYQF9dR+yNoQE5DwVKALy4UBBQMJd8TyIf8fZzDcOcHzjQR9LX8tIiweDBA/0EawGCQClDO+TNdfU0zNgG/wvFL9YAAMCMJfpUjMbzQZyKY2EPakgKIiWQeIaiL4vbG+rFnYoQKo9p85/PO0lPiKukJO6OmalDcXTqEGNUENXwSRPGTB7C+TEdaLe6vR0ffvghCaN4995+9/fx2ZdfUdUDBRXWNby/uA4AHyIwrsXEoQnG2LDUPnX6VPy3/92/jPHJyViHWiUBbrx62uc0xxQryUqUMVUSGbq6e+U6U/reN/O5zgzKe9OeLlTvUd0iS3GlyLgtJKAkL/md8eF2AcBlZWlOWIgYnCiVMrOOJ1sSSu5s5QBeW3w9fC9T+aM9J//bK4fNeVnHfn5JapC3vq763ky2aRm+tjVIS4De2T3/+PP71IDax9T1g3I7j1Hz7vX9JwV/m3Vwn2uv1kmOYa57niO+VhIzK1JdnePgyDVQZhDN6kQ9V5Bg8xrs7JFxSx2DcKzzOhQfWG2sPrhFfVy10MitQ4898xgRN0EWavrUl/3JS3pbjoBcAnEM7h3vpEmmzLXSgcDjifulkwjzHrf9kLMHzuN+rgQM4XoCJxD2egVRCECsNhXHd4iFEfti/bPaGK+I2vSkg0/G9gD4kAMNEOAEsCfnF4wz9kUAg3C6gpUv3WMQR7O1lMYP6yiuHdcJVzBcI0lyvT3cw9CfnqpYOKCk0xmBYaqMQVCWohYAHq4ZADDUrwDJSVLrETEQsRj2aoCEWt46qJoFsQYxDvYE1ApEQNY6jngVsRuuG2sxxgJrLpSsAIixhoPMj7lBG2T0zkWbKYCbCfg6ruScg91/KodxbAPDJnTiuwLJB3eRGdX+RD2U8bSUiyuOwHPGeOO+F5eWijMHziEimMiXytfkuKM1TSRUEIxAync8h7EGoRy/Q30A4CrJ9eiNy3xL7R6w7yGuF2AKZe4Bjj9APswVAMVuu0GXGe55IGBB9dlFkBvzBWOC/7Afsc9uH9SlwxwHkkVpA67nhHcf+xoAe4C8vj7n3moZovcNn4c9NNo8rEB5urbOShrmBCyS8b8mUuAeUFORMlzKeoHUcpBjPYBuYiB/or1ViLCPd6yzk8Aw6kmIo+G4h/0YbTi++OLL+OKLr2N9dVOlOCp8m/VPddHWf6tGnkYH+TvEJxOTBzk+ODbt0OcXY2xsKH7+8z+Lo8dmYnFpPhbm52JxCYp9WFmLDIj3DPenNUTKfqv9ef90iZMzD+Ykbeb7INCQAh/g9vvvf8i86MjMZFy+ejHmFpaiv1+BDuyOV1Y0x3p6OmJoqCfOnj4bR48e51xDuzsIQO7em42Vxc3Y2bRNNGIlkPZZwmPsimPiOhZmobreItD785//jC4Bv/3t7+LixSvxy1/+Wbzw4rOxsbkcm5voa43jWXiEOAX7A56Zaj1qV7MV586dizd//VGsraRrTQ47FO2YLyS9uBUI8h/EP1s6Liy2nZd4a+W7nSRM3Af+9PR3x8mTaNFxKv72V//4TaGC/TfI737zRzkC3z3oP8rH8oe/qMcDwJ4KDRBUB9eKDL/ZdGFw+f87AIwFUYGXitetY+zAtv4pr9nx9h6AbcsRJE575B8lsLsLR/v9rC3f2/PYuxKbfa7gnwUAY5PBtX9T+i6uyb0LFLK3BA+Pn+3ZI+sbQ9g+ZxWxuBhXnbzZIP3DWhXc9JPa63o1V1pTynzSZc6VxMyfLVFU2va4x49Vck6KrDBJcJe2kRVgi8IVikpSC2RBqLNT/Up6umnBBsYo7O+kAsoedWAYEuAFIIvkR/8u72pmhUw+2RO4m73X8DkE8Ah8DgwM07qYTNSBASoIYD+DItn9e/fjwezdKlI0iNfMbBcuGgW0x/Fp0vPHz6DmEw0w3/68Tp9+Ln76059xnZufW+RYItlEgIzeuWfOnubaocJyF22T7969zwQGPWXw55mzZ+PYsaNk7sKeaWVlOb46dy7e/+D9uH33Bot8hycm1VuNfX07Y3p6ht+D6oM22ACPe9WzCAkTbAxR+IO6F0kB1bx9fTwHxhwFL/RhBiv64YMHDLINHtPOZ2s75mbnWWBDwjk2Osrg9sb1GwIDMHdQXKS10SavGQH7yOhI6ZUERTT66uFcYLVi7Jh89PaRsXz+/AWCybAMPHnyFO+F9ptUNq8rwaSCTCoy3BeT+gSD6vnsYkad9OGeZXMlFRLB1uwhalZy2aNKUSJ7d+Nc/L6VRfou7SfZY0kWTnU/RKtvMT+RuOC54JnrHda1IGlz0m3wTMo2bQRmCbsAKwAWyYNsidnzaXWNyT2ScByX1lZp3+wxUQ8tKKpD45n2pTWYiM96H3HyjmvQfWSv41RH8hkyMVVCiAQJ9khUJjGDS7AwLTBd4CPLPME/M7itWKBCOEFMPpdUgHK8UgHM5cQ9fRNYtaaNAK8tqLelymbCj3vI/sxKZDLDdP/KtBJGAkQFVi7i7cVMqVZlf0xAMRcE9ghNxWvL+lwp37gicd5ZFV+DqbaHFSjqZ9YeR6iIJLDVBXMpB1UU8TPzvDMghTGhIpd9tXUPKkDpeFSEEoBoejprnJr9qo5t8Duc00VhnV/2xjiGbcQaEFxFfX7H4FWiSrpujJ/2AyeaLHQS2JFdLLf/LH42haUmslJ7AzHfuf9kvFhsfRPMxOdU5JMjCs5hAJHqtuzP21oMVaxRLBareeliH8FCOy0QyBErXAUUFGQEmOCHIm+IgCWVgdjXtVLf80jHF/DqeYzPYR3E8bFec20kKUrqFFsE4/jq7afYWdZmIHqlVWSugXg33DOYgFnaRqpgzCtRMY2qDjkjwGLPxAEBR1oXbXfoZ8R3HMQG9FgF6Elb/+a5+Vz+DNUK2ItyPFzI1ZxrtWiT1W8HQXb2Cs0WAjgn5pn7GXMcoLK1SgfKoVToWIFC8kL2H8Z5VIBFkQXFPO1t2A/pfpHrioESPSsV3/Guqf2BCtdax6XItR243SsMwuIzfldpPV2puWtllUkLLetl5iLqm55hUlteonXMVsxYL9z7OleYXM9qAgbXKvy65Bom8DarkqwdpRrnmGMdyP7uJvr40yoyNc4EOLZ7RfO+TFLg3iZAl8U6AA/p3KHWHbo5xJIFWMhcQLFYKpO1QJV1gHt+6WGWCpO8uORFal7iayx6If4ZiBvXrsW7774TI7QS7IzJQ0fi+9/7PuMV9pPDVtKxo/19a4ukhYnxyTh16kSMDI/G7OxSXL5yJS5euBx3796Lhw/nYmVljTbEmFOIq6jkJ2kC6zJAbNvbd5Z8SWSiXF9Tndzb10O7ZfTenZ+bi5HhwZicmIhuqDcyxoDFM8BZxUt4/1B8HuAzg/LW6w4JMKtYS2TpjJgOIEI9xzHeLGa7X2Kxb1czPzwzrBPZApxjCDLj4BAcYbajtyviyOQE1cB4l9jnMhVSJKcgH0ibUpwXseCvfvUrxpjHT56Ir859HR9/9jnJiXiy6GEJYiHi0IE+2ZkeHDtI15ve/j4qZ6Da+cnrr8fAgcEE1xHHYa1CnMQISjakafuJ+HVweIRFWYLx6LvcAYtYBh75TmjiPDJvdm7lzyUJRerqBJ0SVNMS25pJtB9bpKAm5W3PO/SqChwsx6tyxBLbtRUE2gFgt8ao9+kSB5FPuzdpvo69NVSNm0d7XaQcz5baFalvz4ytjI3f6awv1QGSF+H6Z20Fml3Pqx3wfRoAuHq+7Zex379zqd734y3Vsz0AfEzKsi7nc3Cc4r1RNs9Nr0apOO1EpPW31Bkqh4VSP0rHGXwGsSJyLewtarEgAmr24mgqFVUdQU8GeYncBgxWC4hU7uO57ufhGocBXMSkWE+RoyCuRI6L67H9MQ5hog/WDKxhAG5AfDGlgfdDsqH2dVn9btMBTapRqXCVD62QZC3C9g4BQOTPUvPKIQbrHmIexl1Q722qRzGuE3kV1h72m6V7kxyqsP6BaINzyS0hrWLRQxauBlBurq7y+uC4NTQ4VAi1fp7Y/xnvwVUhY0bHVLKTlguX+sJK1YlewYzFQGgh2VPnB6iOY+BaCUDCgrmApAKzTNyU8lrOTziGyMx93BcG+vpjdGyU6y/ec1s4Y2A0FqpL4JyoaQAMZC9Z5CqZi6Gugf64dsTx+mFLZ9tYm/yIWgXiPMwHEwJMxMMxCdKm3bRUnFJuC7xdY24M5SYI5gRykxxAYh8tpWWtzPoTzyOQGXk1njPGQmR1Ob8sLswX8B6xJyyB4ZiDugatsTM+gU2zn7EIpAKxcV4ok/Gz+TnZVvM97YB9sKzBWTeA8pygt8QCBsJ7epVn0/0jN9ylpUXuY45jMDcxx1ZWl1UjgCX3KvZ35EAgCKg+ZKW4yY2FNJdOQVRKGzxFPJGuIeqLrRZlmGO4VtiRo7XEuXNfxYfvf1ZavMDAxOtfyxbUBgB7UTHfCNc0MAiCwhBdRUD+wty7fOlK3L//MH7xizfimWef4XjjPtAyjvkKbMGTDK+8WzsoSbXpVJaBJOcJyhTIJ+bmZtmOAuMPK2t8F23RutADuiPi6s3bJLn19CBfQ56AOg7WDDhjdcY4Y7+z0d3VE1euXmbst7ggoBl/Nte46IqQmvoUiBoY7QIM3kwRwxZyx+54/fVX4vTpM/H1+Qu0gf7e956P1378o+juBvEepAsW1eUWhwpeB9ZAzN0m9gVB8csvvojfvfVpbKw3LYzc3gLOMcPDBzheiwuw+VZXEefiZgw5btFeIcUv/uBVGR0fiOeeey6OHp2hA+C//Z/+Q1sW8qS75Hef+1Mbge8e9J/aE/uG1/s4ALgpnHIJyUDzG54sv+bgUPFcw/Db66h7AbDN51oVwPupfxm+qlK5649LD2U1t0LTRZL8hhMwH0ABd/JnHwGA81ePAoCr73qsy/XmdQsM8+A1oTWLIalm2++JPHr8xJp72pe9BqZRWGlrofx0k+OPDQAuYHyTujWk5Qb4bebBo2636vmzx8dwBo+llWyYVy6UI8FxYRtJgUEx2tIm4xF/p+Kp6hPkvosuECAgxwaOY8C6BEkJ1KMoFiF4FgAsuyX2TkMxBQTPVChatUZb5kzHmGiV/tt1io+/d8bo8HgcOjRJG2KoJdSzTEoOWLp9ff6rSs0rVYQscxAAN2URgcw6a/3eV0+n7XdPN/00+1uP1n6uF55/OV56+XssbMHSeWerIyYmYWs0HAfHD1LZNL+4SNYn1Avnzl3guvbaaz+KyclJqmfdmwfBL5IOJKF4Fnfu3o7O7o4YPzjGZQI2R4uwY5qdjTOnz8QPf/gKb2hudo7AK8HW7W0qKC5evkwLbgDLi4vzTFCR2CL4nZubp/U0VL5bm9txYKA/Dh2GcmWMiRASY1gNITkcHR0rfX9xLiRMUBAjeUKyyOSsq5sJjZS8nVQMY97gntfSnhFJF3rysJ8iVcmb7IOMJGJ6ajoODA6oL1/atDrpA4KGJwBgHWMvAGSt9K7CO1J6m0JNkva0AvdkEetrZDEk54x6z8i+2LbUDICZKMpqVCx2sMHVC1h9aZOZjEICmLab6KOTfayz3yTmMQqrGFuCA6lKMpCIcXShRAWdGvyVUhV/BPwJ5JGCVdertUG2jQYHBHoIUCPD1Sz/dAqwRXED5uH+G1tL7yv1nlCKiFSJK7nG/OHzgPXa4AEm0gaNapIU7zWBCFN8vY7hXEVdmaogMZnbgApAOGnjVkCBqngohQCejRirLlgbRPL6qTGRNR6TmiwUGYRx8RLXJWtgW7RyVBL81DzE761MqIusVuMY+KC9ElWI2R86AW6ck+dJ8LplbU9gSOCO9u/63qTsaOYK5wH7luocVqLjGqRqldUt3g/bu3Hu5XkcXjTj3qoIdGGBBJbihiKA1nNUKgKNb7GUS5W+bJcxJ9WTs7wHaVfta3EM0xSKrT1S4kkni6ofsPYK9YfFvNb3FcMZQHORRL1sMy7KVgoFHLPleircm5hJCgYVXHSuxkpWgGVtlwfFhNWdBrdkgyjg3u+Ui3z1LkQHmwQ6+VxIPBFYU2wIWfBR8cdgJ86Ji7RSgL3jSTxBv00UONTTnGAvwTAVuFy8w7lU3NTe6r/j2hhPsJC5wQIXzoM9SgAcANjGiYGAddU2gvaIWTDw+ovR30AhJudC6ZeXa7OBUwJClRK/yS80fxvQQacgKQIkAFjvUU0vEonfEXxIsT2ALL13JohgvsiCWiQUAHMEvBPUFfiv/sHug4XvoMCHAqfmkObe4BCIW+ir2qzVLmi6byzmgwlMWENQTPO9Yn5BPUTrTZIiFM9gbO3owKJ29nbTWtb0xC7vTUVAsSUz+ThuBZN5CT9vC/bSqqaxYC8xlR10kvxRcpDCxUwAtijvs3dpdR1eDwn0p+V92WuKTX1aaXbq+Yi4gLU/XWyo5td6KkV5AvDZA5oRYHHKaV/fdI2FglD2GB0Lc5v/H04sBwbi9q2b8fW5c7GxthF37jyMI1NH44UXXpJ6YxvF/jXOJcR2hyYPMdbp7uplzHTp8tW4dOk6LY2XllbE7s0emFLI5TwrPaChZFchH+pfKm5T+YX7YXEeBJIs3uJaEQsODR2IRZAHd7YYP+N7UOogHkBO0Fvee9icrxUHD4AKsAjEs8e7jbgRzwVENKnrFS/hPIhdcM1UHiM2yz6KGAdYv+MZaO8HmA/XAb27Ukjhe7gOrEerjHWefeYZtkVBzIS9kkBAFmdBikS/X5Dj3nn7Hdo8jx0cY6/ghaWl+PKrr7guHhwbj0sXL/Kejh49ylwFZA1cZx/dA7rj1JnT8cKLL8ryOYFctIWBY1FHB4rrG1TRwBXnxo1rLPTPHD0WQ8NjsbmJmAogCv4zeOWqrclMbRnxHsBgnTEkx4BrkArizffb83P9qj5+M2+bDKf5Wyu5KneV9gJ7m+SqBQDOPbNk+XodmroL+4Pm/lU5LlhB7RoHz5z311ILyRf1UQCw98K9gGCDi+SA6MCtdOk2sr2vw8dsGe+9ANwnAYCrzXpPsLrezNv+vutxPuKz/FWlgOY/2RagaUvS1IBUOzABTGSxBqgvJCR8l3tFFU/m+sochUpavLe5l8IlaSUJIf0DGXPAfrifgCSVnoxf0zK6IkXYsQjPmk4tJL718d03UbOoiPN7NeHTsTfGTJa0mofYD9VfVfsHHcwYbyImkouLf6a4XfkPYxqqHwe519KNhERs2UIjRgIoixwV80qAZ/Y8TqcPKYPlooWJJ+WlSLMibqGdRqMyhRVuC1ETCkiocbe3eJ3I9UFygeMZ4mKDs1Sj8nmKFIj/AEYhVyZRh/kueoqucWzxHEgEhzvD1hbXYwB/+JwdBpAn46AkUPfIghjxTnnfdtQCA3Fe7Tqkns1y0qCTFO2RYbUtG33mGmn3XPK5fI9MxrUtNkH0fhCLelkjsKMNc4fMhzAHcV+MjTM+0/6vfNt9n+VGIVtpW4x7WcD/mpTr+pdiOsWvjqPZPxmW2aurVNNiToF0jj0R58NYASh3LYp7aZL6qMROcFk20AJWfU+YCyASYN7jOaPGgnMjLsT945ljXk5MjPPfBCyZvzRkSVlxy4FHRFbsU3pPMc+QT/G66RCm2BOEMNmna65ivQApAIR8xJRrKytJOtdagufNti1ZT8N8wH0qqBKRBHbHUpKmu1/md1ApAygVKXJTz7SzO27evBFv/ea3cfHC1SQkIb5MfnDyFLV67y7HGRTFuEGdOjAsUQGOfeTw4Thx7Hign/P581/H++99wr64P/nJa1RxQ5EvQpts0fF8DewDBOWzp7NA47qhcVT7GtTR8Fzw7mOeA2zHRd66dZP1tJ3OiC/OfRnbbEWVMWeS0cdGQBAdYquP8YlD/M7FS5cJ/m5tihzHebkmArrs5TWerAtsod2PAmmRmfX36ZmD8eqrP+ac/fWv34qDB8fi53/xU6qf1zdWoruHVYjMY3Dv/QR/8X0TwbEffPDB+/H2bz9jdAthxvAI7Oh3YmFuieMxeWiU8/XatTuxvoaWPFImK8/WKlG/X/gH7aZB6psei7Nn091wZIjr0L/5H/99W2D0uM3uu9//qY7Adw/6T/XJPeV1PxEAXAX5DtqeNlCuA/YmyM1E5DEBdv351o/+YQDgdPlsObSKSpksFTZ6awDfkhztcw97AcAuhpa9sp3VWv3bPTa8WHvl9gtaF9z3uoT2ALz9M08LALvY5vP/lwCA93/+DVD4lNO+CZK1Y+/x9SxCsXCk8zTBTa2iKk+mOkZzPCdE7YWB5n3IonZFhGg2ZSUhuH8qVMDYtTWtLVsTzEI/EBRJixIokzKrEZkgdavHF/4QpOgIBgYoTsLa1yoVnI9WgFAhZR8TMi7XxUTc2VGv2LpYq9CvlOBkU9TRGX39g3H61Kk4eeIEAzoUPj/++KP47POPSyEEhZ/BgWFeAwI9F2RRvJqdf0hlyO4/HqVvuhI5AFLhXedorl9JkiLbw4dm4viJ4wy0YFENliyYrrACHB4Z4bdmZ+fjNiyRkeysr8fBgwfZY46zo6MzJsbHY+zgOIO6Bw/uk0GqBH01Dk6MxczUFJM42C+//fY7cfXK1fjxj1+Ll19+Oe7du0srafRFgV0QkqOPP/00Pv/883jm2bNx7OgMwWQ8RyWXUsOhz3Bfb3/MTE/zmtnLl32DwFCdY58fJF20ispkDckRmNJMNsgmlrUWwOTbd24z+UVhDj3bkLTcu3uPc7MfySwSoT6AuFrXbd8qsLVTbE70e2Tfw0YRKwZnqjqhxsyewGK9C/zCvdHiifNDaiIlnOrbq4KFAFIVVlOdqQfAudiAYQayBADgs2RzZ+9sqKNxXCQWsB/C79HPRcmXbYDxPm4yKcW9qDem/njNJeM62dgGsGyX6sIgZjF+5+RWhY7sL5tWX93JVi/rQPbMJACY4JMJSTi3Czi0XUsVH+7f/TQNmBO0oYWVxkzFGADQAlrVN8sg526iFovXaSlklXQNhvHv7s2bm6X/7bXDPegbMDnX49I3VcCfE1UDsgbaBLDomRgYwhpJYCWBdysm6z5VeC4sCqVy2dfNuUaQPXsTZxzgoon27GYspM5oVVl7LMsaX+z9Wreaem82+OV7cIHCc8EECDwzsXy9NyBpE0mGzyzBMP1PM+f1TjarqAvRLrrQfi2VJSLjqGcu3z8W/FSU471mBulrtPrRySmOWdsCCzRLALsNIFL8geebgFUS2nT9aePKa89zFzV19kbN9h0C4TUHsHZZ+eh5jAEyGIdhMNgtQL0hCLrnqYoVreptXKf7E9djy/0yx8aWw1YreF4aJPPPWRhKhWRdOODcrWyaMd4mzGBtZe8/9DbLdcVqV1u+2emDfchQrEyLeGMOOB7t+XtkReeCF65F6l/1CyOQ777E2UrC6k4+9/wujkfiWM4tfIfrFK8PtrMqTDbfVZzg+cDvUxkuspvt/3Bd2B/Z27Mb/Q51rVKUa68gkQcAfBIupFJPu/9UmhOQhWIZvfegZC/2wZ4/UmSgaCYVYYfU3FQeGUwWuMz5aBeCnMcsaJIMpLhKewR6vC2nMmGL+xT2VcVcDUhUYuh8zzh3k1Cg5y6rb/wh2FvZ2BtsdpsQ9n1PEgDXw1zLcW04lhUgngeOR/leYQ3TwpZrm943EyQYafHYAg+1J6twT/Ar92juJVBhparSRWADF3w3uH+jmKUejJjPmHMFlKoVhKmANgGl2ZdEfGlAEGdiafOf+44KntkjjmQrKXEe3r9PlSnIbFeu3IqZmRNx5uyzvK4DQwMxMTEWk5MTLMyhPcrlK1fj0kX09r3Hfm+rKwBi8awATOZ4mBBsso5bDNj+KQeY7QmyrRHmU2+v1LeNS8+mQI3BAQKsW1R6SdWr3pQaP7cDwGMjGJPPD2sE7hHjgzkJtx2sL7CIlKPFNovgnFNbUMzCUlQ5xtaOYizHahgvXAOKsFynWd8U6YSuC92wSsU6sh5LC4ssfCN2BFEQ7xxJG4xx1W8Q58bvPv3001iYnyf4MTA4FDPHjnIMMDZffflVfPrJp9l3spuESgwdgOXRgwc515555tl49vnnCO7cun2bRfAjU4dicBjvHvoXY//ajNnZB3Hh/Lm4e+9unDr1bBw6fDSWlmDhPxzDwxPBNuzbAiAK0Kq/VSDuoxyetGcxlinvtUHkfCRZEC6xQMux+Y+SdeydyTQ5SSnK2XWjLRbxHNjtONVazmtx2jIAXM3JEj+XOey2HglAtigspMuyAAAgAElEQVRZFVjsCwA76K6Cj/o+9ffq+h6j4N2VR7dVKneN4RMCwN80i3wcAOzL0+vvGkITPzKeq1zH5EKTPdAzlyBZbHWlWA6TRJxkWfcpdaziWonjIZP4fFysoey5S1IrVJUCTOnykHupFOea2+pNDicD7K16L0Qugd27AOry7LOtiElAuOd6nTJpEz93XcvxahP3potNks9xnVKaKv4jMTNdZUSUC7pNYS0BmKmY0TGdck6qjDPWwtqH/0geTIeP5tyqsdg1Bh9ALOu4pETP21LgAiAE2QVuEVDJ4j87JgB8un//fszNzwl0RP5YtXASuatDxByScWRBrLdBa7DzGMW0GUNTsa1Xxg5FbDmVayyAT+bKSYaFwwTOI7K1LHOpnM4YGN9lvJbObdqT0hmlp4fHRf6PsUdMyPwSwHF/v5YbuzrlO6x7EckOz9aEAoP7ip/1GRKuU/3rOJfERLYO0dwhQQkuZBjbykWF701lSa73VzGSY2gA5ouLAP+UJ6PWgu/AwcL5upXgzF3gBkWgXsp09NsF0IsxNciPPROqcdQ6MKdA1sccwDjdfwBS2BL3Wgge5CwlQgOOhfEA6M/5gFZavX1yLWM7Fp0TgKYcfdQT2KA11ejsES1LZ89pUM5IQMz1FXEnLJsXFhGnyG7cJHI/q2Kf3NMlFXr2LpZ9tlqZyeHuAefn6MhY3L93L/7u//n7+PLzc3IPoOtavhHtaFHbYuroDOEcLIVHRw+QOAJnj5MnT7CtBuqTcP34zVtvx/17c/GLX74eJ06c4NgJpNf6AzAd/4ZIAQQvCCZU81SPbRNP8ZwWFxdIBsD9sWdwPltc+7VrV0hciM6deP+jD2JlDfkP1kLNaaiBhwdhi472GuqBjfre8jJqCxEbBH2D9s+ogXTAdjn3dgO/soGO6B0ASaIzFmY1rw+OH4hXfvBD1uTeeef3cf/+bPzVX/0sTp46FusbmGtQ+ts1DGsBaktwbBBZHrESYruPP/ooPvnkAmt8eGZ4zqgToqaLNX1m5jCPef785bh9835ZvtTSQw9N67x+hR7BIyMH4viJYzE9Mx0HxyEMcfuw7fjrf/OdArgM4rf8L98BwN/yB+zb+7YAwHupf5tgOAu0e8xqL4PMUyrg1YV5L5IlvlDU88SzowaAa+C3Pld9sHaw08GpP+NNxreyHwDs4+wHPJbjPaUC2EXU8v3/rxXAVbK7e9Br0PGJH0nLB5UMP+J5Vgns/krg/SMgAlGFdpWpbg34tzOc28gAnG6lp5TUiwZ5kMCB4YWzg+WKoBCfJaOyq4t2NGDLgan4cPahgu3so+OAG8kgIisEo0gOrTaybeNo9i7BMVBQUcAggEVkgAY3xc/Aymudz0gge2NsbJxsPzD9Ll26FLduX82PdcbQwAgVpwgs8STA2AQoCfXohcvnqcpoORG/WZ34mz36/Fb7s5M6VMqgHtorHz9+PG2f19kHeHx8Iu7ff0D7PhSmkAwh0IRCBAETg//uHoKyeC4zMzMEg2kNND9P620kNQjivjr3FZUnZ86cjsOHJuPB/Yfx61+/Sfbi6z95jT2B7z98yPPhlmGVAxD4/oP7VFwdnZ6mTS8YoUiSxifQd3mYBW8kn2NjB9kTGME9LU0zIcRcQbLi/okGBZ0osrcRrfyUXMKiD8n4+Pg4+9lYHYyeNDgm/o1kz2scglQE6U4WrLikNVMfbIutWGzAX4N6KiBnEgxQKntxCkww49wqIvXSxVO08tIFCSXOsszyfLVq0Da7KG6g5IJ7JCM5k0UcUz+DQksKe/bVZgLuIo1BNr+T6rlKe9dUy0h9VhUlUgGowp/XHjP4m/6I7oepSdoUPgwk4bjszQT2Nn6fFqkoItBCO8F2KuNSKWq7Ugb7WUAv+0OC5lKZ6h7xx0BZvS8Z8OT4tqkfW+wGM8HwNZOdD6VzKv1S01mNZ9OHl294pQQ2WOvEvVjSl/4/zRpeqxDK/mm73ASKrQrkXKnWD65htdLY1soER9OiNEFIFZV0nQK0BDa4v6kLrbYZtlq3vrcChNfqm5yvxemhsoIWmJLM68pytSnCNUpKFgpRWE+FuQhESiLxwuBZsS9kFpdwXQJVBA6w2FZY+ioU1XEDn30qkHFAj10iSQ0JI8kELrgRdDXAWghWlSqpTcGsMWr6Gons4R6oAiBZDMpCtOcsPlfuh2ps2eFh3tXW4Lgv3AtBM/Y/bu1xRytj2rDL/tfPzOuK/rdRSUthp3WA8zbfNRdpm3dM76HXrXJ9CeR7HuN+cCwrJgymYlhQnMK7rnXN9nEqkAjAtSNCA2S4KNsy87MYiuu2atbzwOobgEu2LKRCOq2CbTnIcUxHBhxDhISGQGLQ1wpmx13se2zyDW1qZQ+JP+5JXBSuaSGMIpmVvgQ3qeDR8/PzQkHYhCQAyPidFUSeG/gMXiiMIQlHFZhv0JXWen3qvUeb/+w17hgE/7Z60s/SoBzXH9hZotdwAuoEoTPW0fUC0Fdhu967uBfnOBoAF8FMwBoVQwBct2QHLPKc+lzbUhxjQ7t4qFHS0t597KmYyl5wXpN4TzXSlEXe2qK/KHjpxiE1F4H6JBXyWAnEc57Qlj6VbqVPq22hBeTSbt79LqnGT4eltNJz4ZhrqdVuGVtrrmQJOBfzQhjJnwOklK1oXywvLrIlBqybL1+6EUePnoyfvPHTOHR4Mqanj8TAgX7GYecvXqRbzf0HD2NxCaoi2BkDqITlI963/I9rh0JSr/G6X9sUCizFuoPnQHISe2Z3x+jYMMkBWkM2eW/8D4DvQKrx2FrEhCzHKptSLjG+0bwVic4ArY6Bdw0ACts4JPGi7H1p7441ArGo9gKB+1hT+/oETG9tbFAxhGvEeoP3mu0hADaDlBL4/moqjLIFSH8/bVNFSgWoIDeD2bn5uH/vLscJhXSsIeOTE4yjL1++HP/hf/8/4urVqzExcSguXrwY5859TcIhFL+Iu1GrfP755+OZ555j/Hrx4oX4+uuvYmp6Ml7+3rOxvbMaDx7cjNVVEBzvxM1b1/jeH5k6HoMHDsbmJohN6Et5MEbHDsfw0Gh0d2MNEHGkhWDN/W4PAPhx+X9BBdMBqvp8Axj6JXs0ANz2KjaRShW0tK/j7RbQij8bkFbvZ0ZflN5qnzQhzfuawUOD2+21iXof9PHr+ED5YVt+1QYE7waAFe+W22uLz5rxaD3uo3oIP3m15ukTyeZ57v1dX2UBgHk/aa9gQk8pxycRjQ9Ix3Ndy2uuXXQa8kta/GJFSmVnflG94dNlhqConY8StLUTBblFOeqMF3x9+T6I0JeAZK61zs8YI1TEJGflnBvVs2sHfMt8TLUe9/oqvjLoCav7xtFJRDOSLu2wk31zUQvBHoF7wtxG/o1zIs/l3p5Wsdo/AShLXUllIPd2rGeyJGbsCyIuHBOShEvSDtTAILzSYQrqvk32YgUoVci4PDfqL7oeKklX1adX5CcRnL2GOp7E5wEgI2+2C1tRydKloTfdqhJ4SoKXQT2sowDtcC6D827ZYMts9oSlwrubpF+sn3R/2RHhs47fkFuiroE1AKQdOKJg/phoKCWshAJWoJNERBcYkRtx/1IsbzNGsMIWc5F9awcHm97CJH3LYQ7xCq4P38X44S3AtbudB/Y9kQnUc5XxNoFftbFxTFWIKflqmsRaCE+Z05GmTBAR+RDU1KgJwG5aZH7Ft2rLBFAfbcxwLWhrBZIYHu7qimyS792/x77FODfnAffdbbY/w15I0gVU26yPQGkLgqPGWrm0SISIU6gaz1ZTuB47njl+dxwJ2SY+i5gf1zs395Aq9LnZh4qrM0fmvE1UEu8pZjHJZ709sQUgP+R0g/obnivqVMgZcZ1QcP/6zd/Ge+98yOuQQ0Qrd4fDvM9ii/vq7umMwRH1K0Zd6tQp1bxANMPY41yff/5l/O53H8aZM8fiRz96RWQNEPfQ6irU+gLPnAQXkggQqzRuAngfVIubY+0NoC9qPJibOBYcCTF3oWhGTXR+cTbOX77CmAfXoRgU8bTIb3BGhB00FL+wWsbwId7W/hmxvSFHou0NrBnNzWNsoHaeOjYeZ0+f4Tv9/vufxPLiWpx95mg899wLJAN8+unn8cXnX8ePXn0pfvDD7/GpbO+gn7ZyKcx9KpzTKQeVJ9QnQW5AHfXmzXuxtiI3KaxrBMCzNcqzz52O5557Nr4+/3V8/ilcCWVYk0JlPiscF+caGz8Q00emYnpmJsYnDkb/gMgJWNusvP73//ZXeyAoT79nfveNP/4R+O5B//E/oz/IFT4dAJzB+X5B+WOuqB28ZND5BAzN9sSjOU2jAP6mALCCBAUOhcXbZDFZhK5urI3R+7iHsAsA3gPgK6ezEqU6PxOztsJrfZ1mRu66Dts1PTZZLeZQj7uVBPxaP//PVgBj3JP52JJ4VIOy/xVmsvLYK9//A48DgNsBbw2nmbytRWudpTUCsjVJ80hb+y3ZdtLJm1j2edws1PuwTosLkaD5cLGVFNt0kAVHsGIRBN29d6/Y2biojALPyvIKA20EoAjG0QMW9jNQdaInLI7D3qKrsl9EkWd7Rz1+yShm0QQFcVgz6g+CdzE7oURUII2EAApb2dYKSDPIhO8fmjjCApAZwuiDi/Nfu3otPv/ys9jcEnOu9Y991f/5JABl23rPkOTVve5mjh6Pl15+OcZGD/L6YQmD+79x8xYVtgcPjsfhI0cYgN+7d49JFYB3WCHjDxIXJAoASBGgoTcMEh0wU/FZFJaHRwZZBMT579y+G7///XtMOo7OzPCYAHSPHjvKZwPVLRm4A/1UVGMKQNECYHlqajq+9/LLDOIwT8HahNoYyS2SA/xMRV9t70j6QABggRAJX1pQGhDCNQygDxN7/6zyGRtwRC8afE/qLwXBsgYU+QD3haAUhVZcP+z+BFKqN6Z666pAYdBVNrZS1TpZRDGfyUMSF3jdWazy2lcslWgfJYayQVF/xkBlAySlvVcCH1I/SvUkoNeAgZJ1jkmCYi544HkheSLTN0Fh34vfYdu4u7jGFcJrSBYzCDoV5rfBrFRh8fOZ7PBzeu9UZBBRwUkv1XxWWZO5LnW0+hJvlmfExKUGMwnC2YpY1shOIvbL6LwGmYzCYlP1x6Cvi4QGTwxkUY2X7HOta63ZpMgksnLDeuIiN8G0ZO97HcH96/hZHMr/tTUUv2PlKIsYYBSjoCLmO9V/acVaKwS9VhmYKeC7KLRlrljNLQC0sUGVqr4BIevxUQFM+4XnlwkQBJBTgad3xAq8pmhMZ4YEIwVsWbWd/UlTPa/5Vil0UsGr2iCbXWYyr3fYQKLmXFpbu7iYqgWvH7xeFkoErNXvps8rNUhanWahUDFN2k7m+2wlsoszBtRd8PQ9eIysoNCY71Zht4LVuJqmCN4+T/HMWfTJIlIBJrcFJppVbrCWgOw69jQ9O6r62AdXkYHXGlkES53n63bPNDL/0265WROS9JCtGAj45lpnZwMDZShm4Xq9LnqcSfhIJQ9+T9tkkB68r2WRToBr2hFmT2O7D/idtzUoij9g07sQh+vF+f19vZOyIjdQa1BdfdkV8xgIx/ukcU07exY6pIKhEgM2bbYTTitjvKsiZkld7ntjrJFW3ASS0+7Q76rnJL7nwiABOChPCaB1qcfb0jL3OcQdRanEvoWVHWUSLwSGisRgBaCfr0E/FlpTSY2B0X6GflwYxx06h1gtbOKEbcel2mjsMKUIEVBjYNP7msN7K35cdLSVtME+gtTu2Zf9vbmG0OElASGu4VIEyNIz7zMBI5M86BKRBUACvXltALhZxE/rQVvk8V2mskoOIJwL/KzUpw0YYMDM66iIKjxv2Qv0vpvAJaKextf7N3GnfL94byxUgxS1xs0Xsdi1a9fik48/jbt3Z+ONN/48/vW//h+i/8AAC7zXrl+Py5evxu07d2J1DcQA2Tyjb6xsDzGfYamIe+9CZ0AptE2I5HrpMdX5D7D43qPeievrjLUGB9TjFsoLOeqoQItVFeOIQixtSDuhFMM+r3Uc/QgxllCwKNbRPmYnBhJttrc4v4aHB3ktVM/Tnl1rsWN4FxnxLmqN0CTvht3loHpwYk3D+oxrRFHeKiRcax+sJXP9dW90XNPI8BDjjtW1FSqSERPjuc3NzTGWdG9GqI7xvTt378R/+r//U/zt3/4tY1L0B7xz527cuHkzjh89RgB4mMcI/h0KYKxX5859EW+++fcxOjYYP/3pa9Hdsx23bl2M1bX5WFldiGvXLlE9eWBwLLZo/9wXvb0jMT11Mp5/4QcxMTEVW1sA5/PeMzZuwOB2AFj/bimQVShtK0BpG/bWnLA5tua2ooC9i+eMs4rDQiuIW65jF8bafr6K1LELOBb4Ydelep/S+6Q9roC9ecXOi0v9prJnVyllD/C3NQBq7rt1NJM/Vpgce2IKHkPfzp8CALxnUTXR1/p3HmvvXfX4e93Xz7QWkrNjQD9JC+KW5ugkiZ7f5bsspwy4hinqFvG6brZUgOvch0j2ArmcbU+SLJHPs1iIK9BJzN/OPAnx53UhVsJPGBfx5Fi71EaEIBudOAA69aunLfqilpxPBCwTvzSBhF7LFUV1iBLfd3QwH8JayfyLfYxl82tQT5es1hmOT/B3rJ3qG6v1EP9Hp5L8rJ3YGIOjX3wqgnE+qkrZa1mEOex9tvhFDs8+v0kqxM/xLOEohjXPcQPdMiq7aeYgFcgvkFs5dMkbcl92/YW5YeWeVNdIFV9oL0iaAY+D62VOBNJPEhcBaM7OPuTnESdLAQu3NiiE1wN9amkrTvKgwNmW3DNb+NRrhgFLk5NxPUX5m4QDAVQigGPu+rlhfAGYuk2JCQq6JwHQcqsDcUrqaTvhoGbBn+d8cPzutQ71DTw7tVqSKptrXLaVQj3t4cMHBHQxziTdj4/F2OgIxxKqW+w3VE1nTobWDehDi73PJETUhdAjuqsL420nKrScArlPfZ05B+Eow/6367wWk9+UJ2He4h5VE0G9DyQGPA+A0WgL5ljCsYUBfPx7HkrhpflYBdGd1yqLa5H5NHc21hF7ihT2/nsfxAfvfZzqdAHAu8rZbQCw/4k0dnC4JyYmDrIN2dGjx1jz6+1B3tDkwGitAQe8e/dn42c/e4PugYhLEP+g9ohWD4iH8DPmbb39sba+QbAariIgK8wvzKX182JLXQD3hThkYnySvaPv3bsTS6sLsc5cpiNW17Z4PSDrra4pVgLwi+eje81WZGtwPsueumo9Hd29nTEyJrU0iadsnzVIwQjcZJYWl+O3b70bX391NZ574US8+MLzMTAwyFZuv/vd+3Hy5Ez89Gc/iYEB1M0wtza1hmD9yHwDwPPmxhbbut25czsuXrwSDx+g/7VaFnGVyrrC4GBvvPHGa3H85HGS5NBreHVZtv2eL3393cx3oMAG+XH84HgcGDrQuL5ReCAiDN6Ff/fX/9d3uGBLlevb+4/vHvS399m23JkBYCfMVLHs2D5RibWSEzUyx2KnwqN87QsYtM94iQnoSLFiOOaPHgfflGRi3+chELgu+O33USUlrb+t0i/9om1H0+9bwvO2AzwOQMVA5aGr47eA4TXA23bxNXCgr7cBiJV18F737Wfn7+76zB4K4H3Hcq/PVgpg3cb+S8dev2+HcOvkx9dcF6V9/AJ8oyhSpYjt52gKx3tfm+0LVWAVOOX5LRtF2d7tSnRLAd8jqklefw7/Zm9BFHR4jARz0lrLijgW3tt6P/re3a+O4Gkp4jYgElViVEh2FXtofNfJB2yKbG3L86cCDlcLoBXqVvQoQ4CCz8JCBveLIA3zACz8hw8e8mewXIFKAYy7rg7Z5bDfBgqU+dwRpKHYhsB2cvIQ7+vBg4exsrrIoEaLQRaLE4xQIgPwTtZWsNdB8DP7cDYWl+fJ/NvrrS0ozH60w/LuJlrTBjI1b2VTpMY49/XLTgprH4Bx2s+NjsXw0Agtcvr6YT8DBu0yFQ2IqKDKHR4aYiIH9iZtiwYO8PuYE7Lq3GBigH5oSEQOTUKtO8K+HRjjq9euxY3rN+PmjZtMAMbHATp3sBfH1NQUnyPBUTBr01YId9bf28vCJZ7X97///Th+7DiLbHfu3mVgiB5y6FesoriYswR0MYcZ+K7G8uoKzwmrHCbetH8GwNtJMFdFVrGPkbzid3hGLBAiQMxCvZVPVDd/9RWLqM+cPcOAv1HGgeGYdpL5vnldK6o5g2xM/tXbVU+xSRaQ4LKXDns1VUq67DWtIr1scdWDdw8bY4KdSmbKOuIeaSyGa32p10QljSpwGaDBAQgMp5oCvyZQBJADypxUGQrAAINWSa2LMrw3A1AJ8tqKDce2spYFuQTQZHWVqk5+JlXFBNkFEDOJQSKbSi3/rFi45zlbiip5Ld64DWJ6DLSnN5meLC1tN5yAolZDgh6YLyjyIpkla9zrX+57IIfw3hP4qPcA/N1AJ47FtS7tWHU9eqYCgPV3fN6ACz6jvl8NS9hriUHpJrlzfCO7Ncxxr8MsliQYzWdMZVr2qyzqSVtB6vcCrFzwwjPQ8zFQgWMXtXvOYf4sFe2eX54bBLiz8VKZdzkGUmRKCU8Sgnve1gBwZXntzyqpldpf5CDtgXWcITDWqrxK1ZSFMSmfmx7MBoAcU/qeVO/TTuG5zsQ1i1B6T90SoVmdm+KmVMsOMQQConjYKDpszSzgUYEXjuninotlBtgI2OX64PDFMZfnKY7Bwk3ep/twe82RhbGBMJ3P5/Z5bFtYA7Y4ri3Iy1pQqWkkxnSEqji6XLeVxSjOJHDEnTXXVb+rVgiLmKJetyrSNmNiJYf7xDm2csyBa5edHJQcUjL6XXWhyiCFyBAi0nCOVn2SS6RUlNqK/pvxbrKBEitBtZ6goQgKIoBgHADO8j6y928uOVW+0hAj/PylTIE9oZTJ2A9RvAUZC6ONwrPVGM6FFKc1PaFFODDI0TxvrlN5k57LAkgbxT7Vw1TASHnP55l7J0HEigTKVghpYel9FWsZYhN+VxOCY+05pznZrDmyGpeDit/pZu3Qnsd3wOFx6Q/aCkp5bfX7UkD/zi7GQu7BZyKYwV/ud+wt1ijrearMHTWuBi+hLIXqJR0Ics2RMl+xBz5PVYd7FTpup7WlbD0B9LJnphYa7dXsydwfMzNTMTExEf/wD/8Qf/M3v4qFxdX4i5//In7y+k9ZRASxb3FhKTY2ETugyNgrgBdFNtilutcy113Mw47Y6cA9iszGd5YFTV6tCD6I/7u6YuzgaAwOHIjVlSXFZaMjtDpeXVvmNatvIBTd6h3pXASAK50cSIRDL2CNNx9/EltqG2iRZvR+wx2G7zzHrtljMSYNGI/cRHswzsPC9U4HAWCoQ/C+iBgllY5aTGiuAigGKotz0O4zcyUAzyBWIM6E5SZU1fgdCIl4f3BtABHgaHP77u34u7/7z/HWb96KW7dux8rSCq8VJEn0CAaBEopfkCYQOjz/wgvxzHPPct588MG78Q//+J9jfHw4XvnBy9E/0BV37l6J9Y3l2NnZiAsXv6Iqa2zsUIyOTBL8XVlBIbkrfvzan8ULL74SO9tQJ+v5lbw8116uSFWs05qH7P5Xe/br90Yvtj/vVd31iFzj90KBjYNWi1sTeeV6oY2i7U/zA9+TPpD7CP9aKMXFdniv+yv3XwDFpgbhzEoEJM2hEhe3gcC+ItckNLaPHtGST+9xd6WsBJBmb/y8ukcdYP/qxD7X0VbzqOspzTda120NbVOVqB57pfXNa9ljEEwm5VqbYKv3W67hKeESOKaYda+ajZ+bSYR4d0sbBcYMeH9BhNJ7y321bFYitmFdYIsEuFRkHsF9OF0sSisfu9aY5Fdi+4aw63Gp64GMA+kQob2M+0HWKORGpThOFryKU92ayTEGvkeAFS4taGGRbk1WvsuNSbEDngVVqglA1/tZrV7V2ikHBqwz/DyeK91KRApT/2C0AUCv3dVYWl7mzwHCuXUF1nRch3oxbzAfshMHWwQlACyFK56DSL3OaXEOxCdYC/E9gJ64LrXMUF7jWNMtwhonGTlgEcyDy8nGumImxD0dUPfJWUY9lrXnSGmp+evYDmMOYBI/w72p7pN5WATvW/1v4XQiS2FeG90p0hmJIJL+M1lLY2ilo2pTDWDYmZbH2IN0rQJ2QWRS3Mce8GzLovoQzmngGXuvnKZM6tb8wvcJwCchmmT1nj7WMRSrKJ7WmtkQHuxyg2tm7NPREfMLC3LFAxCcbRdcH+fxk4y5uixbZud6WIOx96HGhucDa1/nAQCuEbNrjLRfq6+x9lK2gkNv3iS7I25YX5fKnaDj0BCRSfycavgEVxFTYHxBOINoAde5tLwY87CKhjtMvg9sD4P9fUfPBQAwViqM0SeffhrvvfORYgniBOLF8b1IG+Gy5OfGkN3zaKl88NBAHDk8FTNHj8bBsTHaT8PqmOZFuTqvrW3E1+e+jvfe/yxOnjwar7/+E9YpcY+bm3rH+wdkCY6HBLXuzVu34/KlS+q9DdvvJbniQGyNy4CCV/bJsjk+cAB1Kyj0t7im4Wcgt6yubMWZ08cIEF+8dDFu354LhJ2IbVC6ZK/fVM3ivg+M9pDYd2BgMCYnx9n2DbEO31G4CfT3633a2YmF+cX48MOP4r13v4ijx4/Ea6/+gKISqMnffee9WF5djr/6y7+IqanDMTc/y7WCjizdWvcwd0FGxHFwbxB8fPTRV7G0uM64kOOcWio8gxOnpqmgPnz4cFy5eiV+//t34uH9Fb43YwcHYmpqhm5+EGdg7dHcx0aSOQXIBngwSTrEjf+v//PfPPX2+ejd/bvf/rGOwHcP+o/1yfyBr8sAsIsC3qBlryFmnAPJunimVV9BLibLfhOmToCY9lTBah2075cH8Ni7aEbtg/Bk05WHaQFbzVb85oPqguUjj4BFtfrjIqgTzkfdX11E1R7ZCjiXItA+F7EgNOUAACAASURBVFCSt/2snqv+M2UbbgOZH3VvtQJ4v0Sk9fv1s9IMqEeHCWGVFer+9KlSAMw+W0hK+POu6pi77ieP/girax8X19moL2S7SnVhgrcGG+o5Xea/Jldhv5b7oupSjEj8HsE8Am4mObAl6e2jEgDXAHYhe2UBwM0CIQAk9q+jXZt6t+D87vNZWxrynNuyg3VRVcx+qBelvFBv0/UYODAQZ86coXoVFnewultdXqWlDZQHOAYCKvTlKCqXLOo6WHBBkXOs6rtKxe/ODu2ewaIF6ImgG/0tWAhszQB39d9tVpP90vr2OdTydrW+a2D253xJyrFABIOBWfz3e4TPjk8cielpKANQqIJFVB8DYgC6I8Oj7AmiPopQLtyLhaUlqjHQF/f06VMFbML3EbRfunQ5bty4SbYdegHj5wB3wUa8eesWe9HhuUNtDQUwxntsbIRJwtmzZ+K558EWHFA/2e1tMkzZEwpJwuYmlb6wygOYfPzYMSYID2dl34MAEL1U0K8YAD9YqHh+AKYRoPb09TEQxvFw7+hVBGAXz4/WWN1dsba6zp7EUGkAzMM8PHxYqu2R0SHOK/Sau379Ouf2xOQkmaQ4F8Z1enqGgbHtolj0pjquKV7Y2lE9p9SLUgz37O1qy+J8v72Ml55Q+VmDuZj/VsmqAp+bVKpj/J7L2kv2k6a0SkUsgNoAmdbRZr+guo92v6CCNqCsiq3N56QIFbjm47PoUVkte/0vtpdMiqXKoH1TAqYGMQwCaTuwKqxRSdvil7dU2RkL6FFiWdYyM9srJrmGIpWsOwJRmJBmMd3vf/lMqjwBbuBzKipJmWWgRD00lcy0Ar0C2GuQkUznvH/GJQlsq4DgeKRRpnjP4PuaKrTaRpyJUYKBVvMafDHwjWtH0swiRr96ibmo3jIHDMIlEItjg5HMBJ7Avq0/BQia3ON1Wz/THLFq1Io2lvOrfcTFKU0dr4WNBbR+r8qnn08D2mv++9ptS63eoQ0Ir35gSdLLg5kApXmX4529rwsomoVCkSNsy5pVWFVP0mZP5JpaBdxKCNTvmVhnrFniCN93GTOBGKXQXBXnXSTkc06gXPtSgmOpSixF44xxWoBXg2TJ+i9rj/t60t5OdrYmekihJ/vlJrRsjSs1l6TAtGLf7yjmIf6UeQmQ1qSYHJcagKhjcRxX64gAGD1rrTcmaKpo2qjDy7FT1cUikwHbPK/Wwlxb0joRewnnOgDGBFytwpRjRmsSUNY0k2IStHVhS/FCEmDS6cQKFfePVrFF6wWOh2KqbZStQrVdtd9jq3kISJjAk1a8An1zPkI1VBE8mvcn54srWRXo4QK13wGC3jVA1JJbKFYvDi+15X6+JngutOoHqGk3hwRGVejXeoKYEYVj7G0qDmvOiDgh6z4Dsrba9NpMmzyrY9sIAgJW1YuvJU9LoL0r+9vyPjIuNzhhEoFA72be2UWFa1O6feBaBQC7p6LcGvzM8FkDyLSszr2W37MLDl/cJF1V7geOJ/kuAFzPnsm8ToDBa7IgBoHv0OFDcfbMacZz//E//p/x9//wTzEzfTSGRw+yTQrA4K5OFJHRIxJ9q3tYWNM1JOkg33+REHAPuCxZPVqFCNAUBWjaFaaCDAqWwQP9MTw4xOKgi7Ow2pPtn4rOsJLEPbjlBNYXFxQd9QJMxd/hXEGLwuwBjLmCmFBWlr3RUUCoJM3BpSVtnqGUR9Gf8VaC7iaHUvW+tRXDI0MsQgI4wP7NXt4gP2GsUXTP9RqKGRYRK7cKgBQi1W4z11BhvIMEU9lBq4clwNnfvf3bePfd33OuQwF44/oNxttQ8ywsLsWhwwCAn43RsYN8Hs8880ycffYZzv2rVy/GO+/+Ju7dvRkDAz0xMor+jtjLAcasx7XrV2JufiEmxg+x7+/WVmfcufMwevsG45e//G/i+z/4cXT3DBIAbtYwjXSpd1TAxJNVGpoURECgg0/9vDlG0+uVb8seea+W4rbqyKOKJdqJqhM19YJ6HynHTRJBe52n5Hb7AOAaqxQA5DrN1kC1y0dxB0hANPfjMgAZlyd20AxaNUYavz3+uPbkdTpD/F2f3Mut7rH1pOYoflbtwG/LvwGyZOxgtk/Letp2vpZ6j2OUPW/R5DRdhYlZWvsz9uO0Mfqy+yBlTy37fe65Za6JHAsSuHvQtox3qf91UCFs0qkJrYyDqliKhNesbRjcsxsF79tAsftL20I6SasEb7elmMW+xz7jbGchAqdrjmW/L3upcg+B3YpvZaWfuR1qOyX3EJDj94ExcT4jrJ3seZz/lhtUEgyRjaWbhWNzTj/GAU2col65UivjOmxnzNZAUDsnCIs9w2CtnRxwzVgv7Q5igFMuRSLisN1S9g5mu4uM30sLCShG6fag2E/uRmq1QNA890/UZZCjY+8zAAwAke4M6GmMdhzpkoKhN7nLQKpiLK3jcnkTCIv9DWQgfF77c7Znwj6fhGg8K/da9mccu1jogLEwqYhpjuP6dIciQQ5E+Gx/hv0FJC9aXSNW7ErnkLQGp/PMJj6/QicO5ouoeSRxn849KcZgjJf7N/5uhzC2SMvvUAGN/r9rq6ypAbijw0WCr9gzUQcRiWKdezpqKlZIgySgWgiAZoH+cnBRaw4nFDg/FMewNQbwh/6+eJ6ICxReeI6qTQ2J1oG9FO59aAun1hDMzbvVOgrH59ymnbosLZTvSHlOMkG2U4FDANTpV65cjTf/6W3OX7ZKyTVEa6Eu1+FapkT5ngl4nTg8HC+/9HIcP3E81zMpbgEz4DmyXcXGVszPLcQnn3wa9+4vxE9+/IN49rnnCNBDQLKyusw4AjXVO3fuxOUrVyl+WFxaibVV7D/GCzCmIu4BJOYlssEvwrWOGByEK55AYPVFx9h1xY9ffZXtJz7//DPaRK+ugvyAmArn7IqRoWGOMdz34NAHpz+50Giub25pbCCaYLuyFE7g3FcuX41/+qd3+Puf//ynceL4Cc7dd955P85/fTF+8Zc/jeefR2uLBR5HNRPUczcohkE/6r6+AzF+cJK9ft966+2Ye4iWHE3ogL/39nfHD195gTHS8NBw3L13N9599524d28uZmYOsSUcanRw9zOR1HmtUk79H3Orqnb6v/0v3ymA9wpFvo0/e9o499s4Bv9V3NPI+HTJC1xEcsHABURsnA7mXFhgcpTFThZWdqcpGa+5CJfDWQXDTaDZ9MFpH/SniNX3eF51+J5FuTzgkwHLj58CTwsA1+Cvk8GnAoDbAHEEno+i0ZaC5363wiRut33no66pPtTTAMCKF3Izzr87f/MxlTg1Z3C/FwSVCOxYLEJRi8HcJpMSJy78VhsArMe9P9CPoEfMR/WjgpWNEgkFONi4m7HIa29uo8x6qwxd3M9sJc+t8xtUaI4rBRCLhMn2w7tWWxCKpQlbIVgjqnAiRlgW/amI6GbSokBVVq/uaYjEAaCc2ZboRwtQEInIg4cPY2FpOYPbHQX9/f0M5leWV6X62d5igIxetFC3wsIQ/WAXFxazH0wfn6hsHZUEMOlJZivYoGZMErxcXo6NDalPvYbg55oXdeqZyIZWkUe8236L9prgssxhITUBOBVW1VtD6JRogigWST3WHf0HBmNyYlw9Qw4ciG7YxQaYg4O0bQEbEoAvkrQlMDPXN/hvKIDds2/84CgZou+//35cuXqdgC9sX86cPsU+JAjMaSc0O0elLhiemEN4XphzUIYcOXKEAPDkoUN8RmtpoYio3wnxytJSXPj6fFy9ek3AG5LKbVlS4X6mp6fjxRdfjEOThzgPADQDjABbEZZBHV2dcf/Bg7hw6SLnIUBhzIHDhw7xvPj8+fPn45NPPiNAPTV1hIoMHBc9nYdg9be5yZ55sDlCwgZ2p+dqYRGnVauVSAZe8DxoG5kAnWydejmXUCwE89jJPuYRle3d6ieHZE5kg8aZoi6vFWY0itxggHoesZ6r3ricn2lLXsCtXGNVPDGDXWot955kSa9S9cpCz+CC7LW8sSpBU0LuwrlBKhc0cL9M5gHYJunErgBW4Loo4XIi5nVJbHydlV2fihBIIHTc1vOnWhY2sMkiV7HCdmwJbruIXRVE/aZxac3in8cd48UkN1nnBjSxjkt9ILAB75wSXtkpu7hVA1xSWasATyJOl8ABK3P1fAVA6tk0lrkZfGRfxCYpNJjqZ41EkkxnFBKWUDTeosKfSqiqmOmCHsfTqsRUp9vylwUK2xG7r57BPDKRNaa6BhVncDzPU61NtmRMlU1FfqpBNe+TPp8SUM0zJm9pw9YAwFtM6m2d5bnUWPRqLnmeihTV9NBu5rIARiry8j1yodxFY/H8UmVaCnLZGzk3d8WaqejMYkINVOlYLhxrxuFnjlFNJjSg6GvwPmfygePVGnBVMcztQ7TvGKAm2JPzs6WQnvttrZxmMS3HicTpBMsLYC/2QwvQb0cBkkxo6wq1ukA6zgUrCQsYLoWrrW4NiDYFyATncp/kvKDqP+0ha+yhKno6VtLnQKLLZ1HWMb1bjjdqANgKXAJuFRheg8t1PIe/477cQ53xTm7v9T5A5ViSJhRXy86ay0wqUjxH/S74f02oMfHH897zpgb6MXepIsk1hQSUfBc1x6wyzzlYKSfr33PNseqtACVNjEgYsNjpNym1VdgcW/QUrFXfHpg9whnPZa2Vcq3g3lC5XLSvEfVhHIN6TVbBToRBH5PPinNa66L3tZo4q3pzY4vXEn8nME2gMPv34phQikqRJTtozwGvAVRVcR8XSYiQiqqgRW3lIjkV5rnPIY41iImYE/bIiHNwNsRkQ8PDjH3gQAL3FlhwXrt2I957731aDD/73AuxuLwUb/7m7Vhb26T6o6enP2KnK3ZwLQR4FW/hnqUEg6V6As7bmC8id5oJjZwMyrWhwQMEMKDiAMkTgCy+i95viLWZM7MIC8WKSA4knSZw7n0ScYqVJNhDESNhj8X5ULiDEw3Gk+tJzh+r59hvO3MKkpv6eqN/oF99FlPZh2HG2LIgns8JcShiOAHU2cqAFqjqXSxlInIkOFtUfc6zFzfjAJIkEZN2yqI1VVe4doC7X537Kt55++345NNP+AyPHD5CIuHly1cYk4HEuLCwGFPT03HqzOmYmJiM3oGBOH36NFVEWBfX15biN7/5x3jrrX+KpcW5GBzqj5ERuO6gH946nzfe9/7+wdjaxnzqjrm5pTh56pn4F//iX8bxE2dipyMVwA1HUI+SxLMGdHpUprFX9uF1qz17aQGAtUC1pDiFkNUSaLWdIQ/qPacV9K1A4Pxa+zF3/btKur2P+/5LgajtEhImz3cU+45jO62hVq96PyxAZYLUPH4r7t1C0HcMtyv7q4GHBB9bLKDrAsIeWWW5jccVl1oAjuYqavA3l6g/KABcPxvvDSYsNvtYEmOThLSXAqOucZmAqhhTwg7GEptyb7KVvxTASTrIn4vcqHdBatgkgxX5H+IH7dMCQUQOkRtF/rxtn6xja6/l3luxli2vrLDtBIjjboFg4jLqEWhxJaVv417BtS5rN24X4XdQc9mOTia44jqVe7C9Evr5og0FCahwJANwBYWo+qTaFpf5ZhI41eZFn+M95eTyePp5+TpQt6IKeFOkfqy57FFsMg2s/0dGsmWT5lxNuHWcaIIsa2G5d9gGFnsCagtSwKYLXbajwbGslFXs6TYPemdF3pUaVu+fFkVcN54J6hRWQPN5Vy48GGPsLagfAMTUuEkNzBy/Ag1F6s28LxWOIqfm/p85H+dV5ksEZ1Op6HyR47e2TpIS+zbXZB3mjnB7kTtFA4LLkQ21DVhbYy8CUIse81DIgnAgEnzTigr7l3L2Hc5J1EJYP4Br2sAAv4OewVD6om6Ga8FxqeYk0VB5PYhRBN7SsYSETbyDCWrjGulqRqAWKlLs9diDg+c0EIz5w/oDayJQQiunxJgqTkKMi3hoifOabWFQ08x2UMybkYN1pTNM9rSl8CtjK7ZU2cD7ACD7AMUgb775u3h4DwB0pkl1HmXxaFdDuPbG1tPfFadPHY9XX30tjh07lveEsVyMhw/v8lkot1FdEIKJDz/6NA6OjcTrr7/B+iPiKtzL/Qf3497dO3HjxvW4dWc21le3eR9yNVFe6m2V8XVVIse72tnbEcPDqPn20lJ6fWMrFhe34vixQ/Haq6/y/BcuXFBP3RwviB3GxycZUyKOQc4/dvAgnyXAa/f6Vv9tKcepgM93CHE0gO133/0wbt24Hz/72avxwgsv8vgfffxRvP/ep/GDV16M117D+aH2XeZx4Li4sAhr6wXWxQYPDMdA/2DcunUvfvvbd2J5UdbgZY/eiZg5NhE/evWHdP7DW7a8shwff/wxn/0LL7wQI6NjJAHYHU77gIgAWPvwv6j7Ku+UGxr+/Lu//q4H8H5x3rft598BwN+2J7rP/YxMzDCTrwNNFDixkJFFjKQ0ezcqIU37yywUcOMxmy9Xu5aAvWbQ753DNInWH2zMWwE/31tdxHhiAPgRytEmkXjMhacNR3mpKhBagOX+f+pkrE5cGmjbu9teINnjBtQM5P9SAHD2KFA0nMVvBwut4GoLEJDMdTLTHDAnnEP7w+pBGPBt7vzR4+LeRw34o8pk6Y+SjLImV2ybWy78eadvG3IWItPmSMB1qtS6ERSLYcXCPBIKJBFZMGyCdBW98U4i+GaBPgElWxNirPCusiCEYyVwgvGikrGnhwGuVJUCULDBw5p5dnY2evr6ozNZbFQZ0w5Fal2MBYBIAIJz8/Nk3SF4Rn8L2AW7+Edb4tU1BuIEIpJdqUAXgbJtiADsrRAg3tlRIbAGV/TclXU0CcOjnmEGsPXLWBzREnhnr1GwfPFfWtVa+QuLJbJSEUh1URGLABqEA4CwQ4PD0QtQFEW33n5+BgAwmH8IBnG5K6trTARgXQ0FA4BLAaA7HC8kNWA9Hj92lMArWKIffPBhzM7NMrAFuxJjCitmJG8rS8tMKDDuYBpCnQuVNpIY9Oo4PDXFn+HY/b19MNRmEgS75Zs3b5K5i/4yYMNOHTkSJ0+eYhCH87IHzvYOWcYI6mH9/OW5c7RxOn78WIzB6jp79uI7ly9djus3rvMZoVfI5OQknw3mEBJVXJ8BOsxBzDkUSZGAIhg3wMaCUFVwwd+LTfnaGoNUlueS6V3YzJX9o5ShyWTONQSFZanl1RMHiRqSebwHVq04afRaSsvWYs2pAjiLodknDxdSA2jaK1otpFXcEGvXaIbncSGcVHa3/F0mAyrENza7Bl4bFVsqK7KXYMs9F4VHgswGnUBUATMW7PUkPGjd2GTi6KINwV7YhxoQRtKWdscC/5pYAN8H87UAe4LKpH5E8puqXr96YpjvyC4uVUn+nddzg534NwrjKmzVqoRUlKaFMcbMoGQNbvi4BOgJLmndEJjvvUUJoa/FRQ3bedXnxjzFc2vddxqrQyWnaelZWfzymuC6AOBV9ONiD67rbRTc9XqN63cfMlntZn/TXLs1P20f26oEqbcYsrSzT6kK+T0FCJBKS4x/vS7ZszaJAwbwCCxJypaOF+rjWRd+aQHKom4zN5U0tjq0+Hk0vUGbXscqLDaqTgMCnK81OSLBJa8ZtoZzgZBDnqAc7svvsn9Wz9eyl1vBbnWj39u0vJIaEiA5VGsqaMq1Q0U6KU5l5a791cBbWk3nnGtVOuvZywZZag/a8VrNmn1pnXz7Pr0+WRnPYmPanhsEbAffqUwp77TWGs5HV/AyShJJJXtYKwzL/qbZz7YAgFI4onhVvz/sm5tsd+wlZd6k5bkK/wLuspIsVUWlAMaY+l3WeqOCKn9Wgfz4HMaPpKgd7FlQvoC1L9CaACutLNOtoOpVraJh0++URZJc2/DzorhmYayxCi99b3Nd8TV57tWkIipYqHKsbMTdJzjXNL2rWldM5PH+oD1lN/mlXjNdsGcBOwlIVMxkXMpCsJFHveVln+G/siDaXjhl8ZDkG8SnqSArhbMarBaQo4Omg1P1vyo62vJY8RZj6R0AgL20M0bxSuqLXKOzeoh5yD537Dsn1xH1zU6STIK/LJBv70QPLTL1Oe5nWeBl4Qo9amGxubYeA7B6np6JqalputCgqAhb56vXbsTX587HvfsPSc5bX9+MYyeOx+DQcHz62efsB4w2HwCAAeqi928ZZ+wPtMOTshfAJgqvG2so6Au8Zc/ALrUcgOMJ4kcqygDgEnSVAqwbyqZU6vT0drGoiTESKaQncyP1Ajb5Gu4zOJbHFs9O77LJT7CctBpLLRdwTjlbrEcvLSNl8ScSncdRCvDcqnS8BEqsDqGimOCy9lqSiJAvkNxUPfPsv4lrRCERn1FyK0IiW6P09MTtO7fjo49Q9HwvLl66xGIwWpyAbHnlyhW6zSCOeTg3R7UWiIgnT51ij2bM1Fd++KM4c+a03u/t9fj1m/8Yv3vrN+ydt7D4kLbXiE3W1lc5Z9lrurOHcfqLL/4gzp59LiYmD8fpM2eif2CIGnpN/SoXt/2+Y7h8KZ+2MNbEhG2JoRbB6pwN2Fze/4y1WsgXbYexdXfb1Tc8yHyn673csUAdQxGkrUbBNrG7rr9tAEQelwOA1ppUw6YjhddhLhlV/O98m6t4XQ/ZY5j2rCcZ2DVRrH1c9jhO/aOW22gHgisAuQZ763W5Hrua8GY5Vj1u9X3nNGtmmga+1IB2A/PZnib7m5pAK5IOgNlKAbzHDdoRwza5tGzO9ZeuMDyuYhwQjBG7k4ySDkoga0BtSpA2d5cSI+vVTiTI1BOBhc5lTAB3bEUyjWOQQphLsiwJX3JTwOdBFgf4gXoBjom10PcBB6uJ8QkpZRMkNdhqEFNrcrYYsckNwx27OYhATCcn9OldWyOAJxIRiPOr/Ozo8BDdu5zfYl8jiefAANdR5DF4X3j+tEsWcCTLZ9wP9gPnJibZMA9zPYZuYbBi1uebFgcitdLxrSL3MmfEtdOKF4RPxJiqKSGG+X/Zew8mva4rSfCU9wYoeG8IR9CIkmgkynR3xKjVahOz/2B3f9bG9sx2xM5G7HTMbsS63lVrIrqlligJ9CRAEkDBA4VCWZT3tZGZJ9+7X6EKhCRKo+awIiQCqO975r777j0nM08e5N/ACFQJrNgWP8TQNtaZE2LgIEbv6ekjPkSHh6yGZuyHPriZGwP7wfMABoHP1WKejmo8FTNLhETyuWjXYNzF8QzjxDIOxPOtBLJqmSZMK11uUkCt2D7zkFybGV+nGKCyOMd1r8HeGgKgNe47FA5AeJV5KuLI6anJeHD/XszOzTFewR4E0hUCAzxf4DDav1BYoR0CY4v+uRhT7FP4Ho4L/EexsYow4OYBonJyapLz2G23XMFqG2cJ4/QyWcDKIpC0twaOA1E9YhmMCwRfqAamLTStkdWqDveo8cJYyoWPpGiOHd5l5bn6wfeWV/RuWVjr/ELrM3IcxC7dHF9UH3/04cdx9bObVZFOQ07uNd6iZgrUNqKtszVOnjgYJ06cjBMnT7LXLMZYY7seIyP3GBPoXUX7uo5YXFiMK59ciZs3R+Klly7ECy9c5Dsx8/hxfPLpJzF841YsL6/HZhK8+CKKGfD32pmI3SlScF3bVCMs6ehG5XdbtHc0xwoFE+tx/tzJePGFl4iLovUdngFEZ2r/1su5j3cOOCfWaRD0fBcoQoCrI/qa29koxVCKmhg3ra2sxeXLn8bVT+/E2XOn4pvf/CZjouvXr8WvfvUO3Re/851vs0/y0vJizM3PxPj4aKytL7OdHmJTVjNvtsa9uw/i15fei+VFCAHqvRtr6yvfuBjnz59jrLe+Lsv5a9euco147vSZtO/PIpjc82mxnrlvFcMzzq2LM76ygP6coOJL9OvfNM79Et36f123QgI4gQKDAgyGoDTO6j0HswaCWHGDpJtAuiqBa0LSkXlVb/XEgFo5akzBceQXM/KNlb4iGp1rFZpVB/1fBMH7lAtPTEuf2EL88p8+76ZT4bqVsK42XlYAb2ei9HkH1tl1nN8/AVwlmFbVMiDPvoFGH/KSqwoaW3ey14OqFKp+e1WHrWKebVP9+9QEPK3zGnseZpVCWitataxxyvlTJrPcfW1hmv3vDJQkcQtLGAQTsOMYHBigPQg2ZSgFEYizn0oq6h3MqZdEJ21J8S7inbRKDsElgltcN4IofJ9JEu1ek1yKoJoRwQs2flQ2g3B03zzanqDfGKt/1M9XKsa1mJ2ZYWB7+ODBGBraTTL43r17rJgAObhnz1BVNUdwjvfbRKAJ59H1ZlCKoBOkRKrJ8DzwewR4Kyu2pzGJpqolBXBSpOr5lfO7fGMSeM13i7/xHLA9WQLgrc3tDDoRJNtacY2qy6ZYQiLFillbDMJmqYukL6p+0asF/0MgzGR5baOyGmLShd5tqN5Ef5LOTiZkeG4IyqVeljUSxhcBOMBHBLKYzyCE3XMXY7SyrD6ntGjuUHIFkhZ9g1mxBMVpX0+0ovp4bo5rb8smkpJFWsRgrsHG+dChg7SEdo8f2DxRFcwkGtcPQhv97TY5H/cfOMCeICA1Za20wopIJJFITDE/BwYHmfja0hhjo2RQyaVBavY5TOthP0P8XoClKuIwZrhfJJmYXzgHnjUrhrPnMI6Hv+O/TOaW0B9HFcGuBkYA3dnRVlW84/4cyFbnLkgwJV8ANTQPTMoBoMQ5SEwS/NCcFbiVFVL5XlvU4Gp/AdciiASO1EC5AB39m+aXiBZWURZ2yCIHJJbwemRCDmBquVOUSZffdxzP1bVK7DSesqhFFZISSquEq4Q8bc00Zkr6yh+INAzWuSLUhHRSPHzXaWsPQCmgrlZFExPcJP7rCkNXuCbQnNXbjAG2VG7U5JWIDCUpEqUYAHNlBK5dQK/IYJHKmQBncuP78nlwDPXH1LzDuFphX4J2ucRXlmqqOJPNG54t1mbPOxKu2bPMivHK2itBHImYBLSJ5NMc4TrKeZCWwtsGv8zFkAAAIABJREFUCLnfFOsik/a0WvM7KKLARLgsuXEC97ov74mkLay/shraBKrBABOUXJOr3qk1+YD57OpPPpes+vX3DUSI/M3q4WK98NrhylvPQe/djEtT4CFVft1HTBUNIu/L98IVAnxzkuDDeQwSknDke1WjrwbwVFkJMka25Xy2rFDUvHMfYlVepnVozt8q3shlwBW/VRWH7Y4zFqwJxdpiuXyGDe9EZYFX9C3PSlCuAxbZuMI8CeCSROSfHYu62paOGB4bv1vaezUm2U8t1/TKojl7gfEaK8JEIJn3UjxTzokksA3ylBXaVcW1Y938r6+J9mRpY8h1LG3v8e/MSVL4oDHGHJegpCSIOc55ja6Cx/EtetH7kChxVrYYzOH8tkW+SdW0dqUwpNjrSoFEte5XPRtrAYn7GJqUrvjy4r2uwM6qGr6ev1oDs+9tQfZvXUI1zRqFLHVMm5XO+f77HmvuXuORcrxaCJTXoyNrL8OnuH6mywBiJ7iT3L1zh2Al46JsP4AYmHs4COCOdhLQtBCm+FDVVLBhVi9zCZY0Zb3m5DhwfsIJSLaMaKkBcHHXoGKqx9Ozcffu/bhz5348fDhGO+GFxRWCaIp5YSneyqql2Tm4scyy529LE86JeaZ+1+5vDbJF1duw1GyOvt4e9vRVLIvK3HYSryS1O9ELEVVQKZxhX2MQI2scXuTOit87OGcB6iInIICcfZEB9hq4RzxoAljrn3rzdXSI6MV1QVSJONA5hPdpxgGeQ3Q8auW4Mx5A/tjUuH/o3dF945nhOOqHWVdgObbCs7NtKvsTkzBYUQUZhRaqdMN94h7uP3gQP/vpT+OD995jixmIOkDwItfBenrv7t24d/c+x2Hq8TTB1T1798XhI4ejqaUlxiYm4pVvfD2+9a03uF/Nzc7Exx99EFeuXI6xR49ibPwhxxyPiQTICmyuQSZ0xsLiUrz00ivxve/9SRw5cjy6e3uyQ3Mdm9Wxj9ZJ74UNQZEDn2dIsbmG5ku5fa5fE6B61+o1qNoXtxKUxXktoNULol9slZR7D6ky5SQbMirNo9XOW75nrrNJ0tWH38oAY+GUOKXcq8oYQmIliwUsZEmHioIAzpe8ursGTKkO3qrfV8RwVhLXv9hBMLzNOFZ74Zbj+wieA1uJ4Ia//4YW0D5VBXuUBPAT1cvZ1inzGsUlWFOyFQPnl2KHOnSvn1E1hp6D2VIFH1fcqF6euB8SGbBeTvEm3+s2iUWYVzNQ1BE170T+8nUoqoixZjCOTkEm99kkEvF59nAvjumKQ647EPunwwCJZJAqSVLgWiGSRg6I60EOK6Is793tPtzuJfvDm0wkmZGC/LoSEvuNjkGxGXuwq5UA+omisg+xH4lFrLl011JOj/0GhCFOh7Ueong4aDn2RD4OQTZwG4tPsTcg58d3sUdhTIEDqeJ5TkQSqpiz0rWOJzVujHEyprW4F48BxC4IKloAw+WBbnlZEMCYXKI/nA/9hEdHH8bMzKzsoZtFtvp/lYVzVouTbIb1cUsLr7mnG2Kklip/XUMLkmwlwFzYRFIKlDzXLGT0WBA3znjUIku6eqVTBMYW9wO3tLl59UAmIQ1HyggK3XEtdhDDuW1B7ipyit5Xlvl8sP/g+tnaiqJMVM5uxtLSAscewn3cK+JKPve1de6TvOeeHu2b7LvcwvPAQptFD8uqPsZ7ib2Y8y2fwzKE+mOPYmpygnst7hfYEPAVPmtU8mZ+D5JVsXS2O2luJlaG46E6GUUHuF+3dMOYYW6BYAaOKJfErlhYnI/px1McL/wbzon8vK09c1bEH4y1IK6EEEDrB9tSpDiN6wHd1eTkka9gPBwdjUuXLsX0JPrJFhtR5h90MgSeCTKWovTmuPjimTh39gzfDXwFe7565GK+gtCeqQh1xI9qSdEcDx48iLffeZfP5Ltvvsn7/+TTK/HRx9djdVHvoPbIakVNEl1/Zzif0CFI396B9hgaGmK/3vX1Fb4Da+srjD8REz53+lQ8d/oc39mrVz+N/ftBWp8i+ese5IhthKuomMRW7+oznv2CN4UHcE1U0wwtUBvNtNH+9S8/4rP4/ve/S5zu6tVP4pdvvcfPv/nd1+LUyZMUDIw+ehDNzZss+kD8hee4sY6csz3u3L4fb/3ibboPVve/GbF7qDdee/2bsf/A3sRAJEQZHQXBvk5RJHu75wApf0arE1RXYz5C/GM3GxVcOK/+X76ygC4m/Jf7j9vHql/ue/6v8u62VgBjQaOCaG2NC4M3ei20Gejnxi3ARCDr1gmTOUatSK/pM+PjqSjMxfoLGv0KeNqaMBS7lYN639Pns7C//cUJfCvi85IEfpbD7kAAi+gSifqbE8BlFSuO8vsjgK1sSzw0wajq4dRzIasDuC/l/zmh5MaXFRVWnrt3ChKSSr1dZQIOCnbO1L2p2T4HqjOm3yShFCBis0eQJ4DLWUbjHz3vDQQa7G6o6CKwryoABNkI1hDwU2mbwfvmOgjZ5Uo9ievr6VaFKS1PE6DkUy9ui2RZU3MSMDWhgOBOVjyqyMT7DNtmHJekcRJy6P/X3z/IalMQkwgUQOLiFCePH2cFKQKi8fEJBs74HgJSKuHQXy0TNvy7enjI3khAoMB5K1idaFUE8PJSVo+AjBPZtgnV6abALagPMb8B8lWjX0adfPCK8PQcMK8F2vv90DuuPmeVlVNFTDVHM6qiMynEoXFPSPYwdgj88R2Q3rB/AQEMsGNpCcR5WjC2tJBkJwC3tsaEEGpajDeqanHMvj6QubJCAgkLKx3MA9pt53dQTYuE7PH0NHsw4xlhvgzt2Rut7W0k1ZZWlmNsYpwq7T1794h8XV2N6YmpuH59mECkkuIWPs/+/j4md0gKkDjjvvDscCz8eWlF9uDo9QaLGwTotiZFwohrIHDrHrSoOmlq5vzFc2biBcKYiaZAehC77oHianJbyVSgUIJcmJerILwBoFhIlAAF55VJtlTG0qoS/SzxTNnT07VPaaGECs2s3jWQinfaqnckWE6sXZlAorAC/nMlSWGTiTiD2wagvQ9aseuEv8Ju/IrmQiYCS+9BRYoRehRZ4apAJ8OlwlniEvVP9KvviiwqtJPos4KT15LVwO4diHu2lZErLZnorq2xMghqZ4M4torTSNTgvskGgYImS2SB6l5OTHhSxV9VLadNKuZElfjn+8qkiXbXSkYJAqRi35XItgq2ZRht5lMoYKLR6zbG3z2aOM9XBETjHXaFp0QIANk1pq5eq4l0AZMWIfn8fsYeNwopksRg4p7PRwRoVtZllRqJEdriqbJcyWTdWsDCAe0dqrDSWpaxUWXXZwvp7OmY1dP4IAnsVIyrbUESgjlpPGd9Haoe0Qn8XGqwW09f/WRrhwb/2WNYgrx+9lWMmHNBZIYsAVX9Ufe4dRTgvbgEkU1QV/M+B6MklfF9ViYncKJn6H6kAlv8+YZr9XOvGpdoHqj6s9HGsiJuDaAW5KTjX9VEZ+CyJRAmEJrkpQUneoc204bY81HX60oPjlvacnm8Sai4D3FeJ4GsVGmX9+vqX76HOT9Z6VkAzHyP+RA057T+2IY8gd4E9kWqag67yquRtEx3l8JNCMezUENVN2l7zr7ZquJoIA5K1D2JDM5NWuMC/NP67p7DfK+y118biMRcS+3MACBPQLTiQc3zdAWB/SHtGLWXVwRvef1FD+bt5iiuxVbbzjucCfm+PAZaSz3iFSxfi1MzguH3XEXnfIsiGe56uSbUk8xge92CxM4SRVRUvDuKqWuCBNapXvvsOGCw3/OhFNXVcXCuEesQrGHfl80jnivEiEsLizE5MR4PH45wThHMbW0lmEgRHAVwm9Hcqj0RVs0kgdnbrrPaV2THj153EGJo/evqBhkKUeNiNDVvRv9AH4E9tDfp7ephS4vRh49iePhWXL16PR7PLEQzevo2o4UAYkM5wqCieHV9PRYWlmKF1vmYlyBdRYb5vVPrAVViobpXYkbF57sGBgOzCoAxQfB04mHsgr5xuOfOdgLF+AyelwjKJr7/ankhK3i1hpFwCXNS51EVMn5kvan+wACQccGIEU0iIy5cX1UOIPAxCLKKJNGxma+nzbOmVPYpNniZThcmGSRMFWDMavOch3b0Uf/oDZIoEBTiOZkEnp9Hm5hWxrOIe1Hp8tZbb8WVy1d4D3CTQYxNZ6J0/AEBPDx8g/eL3KYn3WgA9i+vrpIUPnD4UHz3e9+NgwcPxMrSUgxfuxo//8XP4+7d2wT7UaGNOYeq6vnZxbSJbY6uvv44ffpMvPDiy/Hiiy+ztzCyB/dfbtiPyjy9TCN3IhH95S3/3UqMPvkxv8uFjWN+qGGd/ZzjNyAwBsa9vxV86FaC2YdtXBfcasEC3DzAlr3NORfztlxWGpbwUhRU7Zte87P6tLi2HW6xRvifIEczPqqXuuoQWw/bcOlbsKAGJmNrz2Bfdw1oVeC5z16u1yrHqvdC5Z9b0bH6Th03aIo1kv/ls3EcY6FojY1ov3jip95iqiVbgo8tFbt0xYAVrOJBrEHcUzLu4zpgu17G8opnqpwm79d2346PReY2sXoYn1VP36xKzIpWrBnOySyir3pI55hhDfX4Ye1Bjo09G3s3FqZKYJpxN+7PNtR0ZMhWBHJDAxYC0gxk32LuvfV7hzwBexDs9ll9ypgQxTDLle0v1vGZ6cfESiyMQW9QrI/4LsgiVNWC4MK9gICEyxrIYLliSRhrfAFkMNZHXLdJI8fZGC9cK2zwgck4z8GzYZ4OwQ3sqxeXuB8w7mHf3PYY6IOTBar3ILKSjXAV5yuI4ryQcFWie/w4X6pad1nQmfEJxaxJpONZAONAmyaT7JynGfv7+MAL8D8Lt0X+ZZ/eysEi3XdyvhEzQiU0W1qp169zCYmNRRTSpTJzHMwJkfZLvG9+dxNudqimnCXuQQF6ErTAaeAWQewGAnAQpvn8gWGh7yruDU4erAxOYh0kLH4wB6Ynp2N6Gha9c6zGxTlhC4xWC91dqDYOFlRAjCQRVDp5pNgCFZpraysxN6/WFXIQkuCQefGmngnF9olLIofiXOvv4/3je+w9TKG+HLBWV0Uy474gNqYojC4mWg4QY7UC618DJtQUHW1tVaxMV8IUoXGDTAwSMR6O8+6778blj4YlhrP4g/12axG3BJ6bcebsyXjt9ddi/959xKAwDm7lQVylGbmqnbswl0EsazWEKA6xwMcfX40jh1GgMBjDN2/E5CPYI+u6mFbWHVuqFiK4lvae1jiwH7befdHT08kCBxVcwEL5Ybzzzq/pFof+xHuHhmLv3gOcS2jJhjXm7NnzjCv13hiH0bpGQWs6XxiDoUCwRSJ7/lslEG5hqxeQt3OzC/HuOx/G7VsP4oUXLsTFFy7EnTs349e/fp+fOXn6SBw4sI/FNh2dbfHSixdi/4E9jD/Rlm91FTFca1y7OhyXfv1B5UoG0h3jcfb8cR4XcaF4B1033gEWqKAVSeYVuH4XOrDFXL5XymVwLyJ/7SL0H//DP+y8ke24eX/1i3+NI/DVg/7X+NR+i2vu23WQK4eBCoQB6vcllYvAS1Vq2p7TYB83e4N7RYBcXoYDVaPX5cRKuF3k1g7XbgLx2W5tS/XvNl9yQOtfEeTIjWzbcxTWSM92DY2f0vFz3y2J8tJaaqtsvzxEATg+ee1OGn7DCuAtlbK/TwK4ofdMVeFhK0kk32kD7N08770G4BMgTas/D01l/ZybVQVS5QcMBm//zGpwvaoWyaADn6daOe2DatBOc1Sgr+MPBS6ygeU3E0xLm5qsrMAX3IcXn5F1oqp12UeE/WYEwiJQx4YLlSYCUgcaBIfTtg33ruuTnbOAqXZeWwVoJqCLvmfoPwtycXxiorJcdkIGEOT8hQu0IR4bH4/79+8zEIQdMHqn4c5GHozE3Xv3WKkJ0sb3jPMhgDD5aeUmxoefS5UcAg9Wc2RlG+6f1Zy0gUagAVBNYhMluq6kzMrvtC/yGHOkDcpUoLYSRRLv2bPIiQHGx9a3HHMH6d1dJJ5BAINkFeiu60YAhQRB9kKoMJPab3BgF4NxfBYB6tzcAnvFWRmKuYDxQ7Ihm5g2WQolENeFKuSOdiaDeGZILFCdC4UrxgeBOQBCJB4QH6CPx759+3l96Ik2Mzcb/YMDMTi4i2MAkHtmejpu3rhF8l5ot6pMEdzu2rU7zp87yyAYvyoTKoC0IJVlmdXKRAEBOO4f1eOwvwExDQAW50ISi7GE9bdJKowdwEv31MHY9g/0M1lSfz+R8bISFYgqcYTGieQQrcthxyXREdSRtlxGRTSObfsvksvtHbRnYlJLAYjeB39He1nON9tmuXrPFoeYdw32UrbuabQkx1yTWlh9tp0MIPmFKtr9E00wuS9QKSKBYrysYFTSoupBgAt4rzBXcA7NIyWuBDk412WNaXUyFdAUcgAwb85eNfUerSpF9foSGKvkGT8NREcSUx1tsu6mSDUr5wy6wErK3zUpJyBCwJArZmkfltVLtsh1ZR/iCVcVOLmzioXrOAGDiiOsEnpfr4h4/ZTV3fq7bNBo5Qarr45OJtn48dqoMawJaLtJOI6pHSC03mCe+v4paKHFcikCEpnpHtJwEcYzdrUjzieyzYSkbU1rNwPZtbVxfS8JVd+n4yYDyNW+U9lsqR8Vq/n8zrvVQD5vAEKobsOcNcnl41uMgOOKrM89K6s1PGZ1/IZ/yRPxIPWf/Rmcw3Ol/IjfjfLe/G8lOOqK+rKa3dW2T9x/VmyUxNxWcVRly5dzX9WWqnJXlaGqSaUAl7iE58kxrhNlJcO865JATatbkSK5O20D9lpk5ipzH4fWbCmiNHCK47Mau7B8xkhrfRMJWFZlVRXGrLKtyXDPWxGfus8GwrZ4hykocTUw+3rWBJIAPYusEvApgeoE+X1NtsD23Mc5LYbDvwFY8rogkVf2JEzbWc8qg9p6/iIkKgFJWjlT9JKgMvYvr2HqXbbC9dlCLYKurJRs4XcoqsOaCzcI9FDLPIdCpuypV4skXIFeV69JSKN3sBRJ6NmKxPO6prGvYxMDmXrWRWuEYixNZpvA9ppKQDu/I3AmnXG2tFion4Ms9bmG5jT1usc1oJLolhRSOljkNcvpQLlGNf295qwjRpVY686t2zwFYo2RBw9icQF93dZVQRIhlxqS8musqIGjiMDaJsY02Puwt3d0dHFc8XnERmNj43RAmZqSg82F5y+wL9zuod3R3dsVe/cO0VkHwrzbt2/HjeEbcf/eg2hr7Yy29s54ODIej2cXorkV1wHQPGKNyyYcVTqIIC5SIIf2GO6tnIKFzY1qfuC5oXK3p6eL99gLsR+qWNB/DnFIOhVxbcne9gbtDYgCiGtJ62q8/wDC8TwQL0Bw5/YMBua9jirOcPykfZ1gP6t69LxYvZHvim0Q2Qu4WS4GFGG11r3e8czgciBxhQB1xBS4HsSOuF+AzkqPFZ94TcT1Ku5f4bnxruC5UjzZrj0YcdvU9FTcvnkzPnj//bhy5Qrj3n379rJSu7sz73cz7VM3Nug09HBkNAYGB6K7pzua2xR3QSgAkh7Pae+B/XHxhYtx4vjxaO9ojffeeSd+8pMfx9TUBKusl5fRTmQz5ucWYnkJ7g14hu1x8aWXY2BwKNo7uuOVV74eZ86c5fGrtbFaxZ2va72XmGbrLwsdxVPQMhGjO7OcFQbyDCRt40XUfysJwOotLkjgat99gmCs2zMorfXVFCIgEzo8SHXQLYPhhaX45+J+vP55ayxjmq3DU8YDxaa67Rj6FDxGA7C09XkV+3PDcyzcMLRwV2FLtZ9vIXAb4yG9F78TAVxd6vbkL4H4olWAr4txevJ42xLA+UGPNd/bFIZ4PnOsOXBZ2WvBUY5FFXe4ZQirL2GZrFyjrUUtMhz3CjtM+2esCWz9BJEwCBDFz3xWJpeTXDR5jN9bBGM8UnlBkinZKkR7rnq/WtzuHAvrEoQozA2TPKxidzrgqMoZZBTya1R9gkC10wGdoZJYpggbomjmqojvlR+tLtstCu4HIOPamT9zvYSwu0PuFXY9w75i9y1bRJMQzfwOhCoIPYmBZLnq/Z7tedB/dx7uFYsS4xgnyZYJzI/TdhhxA8hSxxZ4tnZmIi6SeQvyepBhsBWmACeJR8cyFpZRYMd2P+r7ToIYzpDptMRYi/chFyXECq7i5fNO8tZ5mgoHNPa8/8I5gDmBW8RkzF7mDjhnRWLjPrKSvBX4EdbxZtkd4/7xPYiLQK5DtIBevxCdAWfBHEDMR3ECPdDqXr/EI1JwTie79bXKyUqVuCIRfa+Yg4+nHpMIp5VyOm3gbdNrgwrjJc43uGmZkHN7NTh4ACtBvApCGfOxzAGAOwmzEvZgFy4VNMBFLVursXJ/lQI2YEq0u+7q5DtHa/Gs7tWaobYeiMVWlhairbU5gEvhvIgTQByrAnqN9au4VjkMQrzWFrdu346f//xSLC2sBWADhoJcO4RrqN1HxKGjQ/H1V74Rx4+dqFt3ZM5D7GUD6wmc9zY5/3E/GCf0WEaVNJ4FHE0+/PCjuHNzLDq6ZW++uqQ8bQ12yMQ0LPCUWK67ry2OHjnCXsOINSSCU09lPE88j5GHqvIdHNR7gCIJtHYbvnGduN6F8xfZtg3ieIz94tJCTE9P8jmB5K3ECVgTEpuRE0NWtWerJGHCLRHreA+xPkZcv3Yz3r70PteNN771Kknw9997L8bH5jh+u4f649DB/XHw0P44cGBP9PV3V25UTdEaayubJIx//at3c9yRb0Aw1xavv/5yHDt+NOO8xFWwVlIgIicmbfPK91lQlU5oFNYQj1Msa1zCe95/+J/+j694wZ2CsC/Zv3/1oL9kD3Sn2+nbdYDLgV92g/ICBRv7wFHZVVQCe8N2ELgdWev4dscJlVHsjinSFmuhnR/L55O/TmHKJMNA/E7HZQC9Iz399EnCcAaqIA2a06f6zwU5seORtiWAy9EShPPsP1urCDIBKA6wFbB92rEBfvv025GuBl05zmmfaLtIgW7oiwv1va1SM6dwtuAEzL0eadsrBSTGVmClc9MSiC0q1hsS8LL6WVVONUiqv/uG9Oy5VVbqSwN7vl4nSeprIzAPp7PFqyvf8O8ITBEAU8kH+9u0WMF30bcMgAdOiAAFQTJthSs1fwKgSXwaiDGBRnFGJjhWmWIIEcDbSo7q2WUlPahaHYQV0eAglfgI3NEHBQQwrhGBLhIZBLgA4BA8q69tMCkCgAfVI46PoNAgN1W2SFgWFnntDJRTQaynI7CHiUDaR7e2IIFS/xoClXkfrHYq+gnpBfJRNE9slmogmc8hq0MJigHtyx7JJlxokwQLYqhHqXxuZpBI4pRiF617CASRvAGAWlvbYAXwieMnWS1rMQz6ij2eQeCuZ2a7bySPCDrdIw3PC+c9eGA/VYUTkxNSA7e0xujoo5iYmOTzR59gWN0AKHw0PlGpnAnO9XRLmZm9tpjEDQ5G8yYsBOf5jJgkNqUl9Nxs7BrczWAYJACsGCEsQDIK4HHP0G7aRBPAwPW1ini2PbUsq0Fgd6ov9NIi/w6xABMoBMewkc4eqAar2TcqBQlOpkUOJcBUVTYh8G9n0AubJ/wWcwAKWpwH74t6+CQxk8S/3zGRV6rKYf+brIDEvGDlCqxukmCslpOCfCW4gMQX86zqPyQAuF7LvKZkX/BKGZ/WkFUluBS7Fk1pOUM/XNm3490hsZuVt/i3mmyEIleWkQrG60pPJb1ao528lSIHXD9tJVkxrfdTfa1ExsmC3H2SW/msXZWodVvJmog7raU8f/Y8rUFBJXcmw6Xct60fFMP5rqb9t45cg1qq3tK1yBraKvTaOtD7cj3iuRdgHCkCQOKupFcuA2t89lhLrQjHGAkMaiTsOP9yHnl9YP/OvG9ZIEvMUoMnjf05nQg5VjIxTSPxXGv4XJMsJvGadsUiYOpn6LnnvZBJV4IeHLusUtWKl+BdVoaxZ1kSlgQCKLZQX2706WKyvi5rTq+1eNQCgBTr0amgG5Z1qkAzGWcSH58viarq2eQa7LGoYynNHQOOvIctPYcdR/i7JZjaQGpV/XQBziQwm+gxCcmsjmWFB6tJVFXtnzJ+IaBV2C573+RzIaFii9daBOnvq3ea5ojus1Z31xWCWTX7RJCUKursl4vrxvzy9VQW5SlIkYAhCZwEaMqxbRw7EZIiXQResTrPdl22bs61yjGNx84xGWMX9wSshG+yZjfRSOcViNVSsFKRyO5PWQ+6o6QEE+txV0WuLGFZbZeV4CLo6x7ACg/q6jPPVcQAIP4sOlIPXK0bBKxWJBAyiYbjy5EC41nGZY09sFU4UleJW8xSvt9+BqWgoxJsJPGGGJRVNGl7yfvLiiNdo56te7EJ3M7YoCJuM7CrEiatFWoXoP3PwhXub/m811bTfjDHuBRM8P3a8r5a6KHXKoUPaSet/n+qbKjf4xwzC+vYdNIWzHh/EA+2UYT21i/eYp+4c+fOElRDNSbWI+WJWt+w5s7OqHoK6w72d1jx+pkR6GxGD8R2VmJcvXYtxsfGGX9R8LiyFvv274u//Ku/in/73/xNHDy4l8fB837nnffi//t/fxzj45Oxe9dQ9A/sjt6efvgExOT0bExOzcTaOhbA9gB2CACxCQ4pXd2VKA+xD26Qa+em9izFcVpL8S4gbjp6+KhEbqwyE/DHvrvdnXxOiMdYGZu25HSJ4N68UvX2xRjDmhjz1GIdkrLY31YQ+8ihxfF8td9UNvwAItkEVMAyrUNTYJcxLeJiiC3hDqMYFHaf6vGuHziBqJc1K7V7ZM+IfQUCCvaZBFC7upr2luoziLhkZVU9KwGImoiBmAwCQYCJn376SXz04Ydx88YNut4g7j1x8gTzH1hPclY02Z1E7gLIQTCHKML1moZ3BJU1sRkzc3M8xvGTJ+LgwYOxb//euPzxR/GLn/9L3Ll9k3aS87MzJBiD/Oa/AAAgAElEQVTQnxnV3B1dHfFnf/Zv4vCRY3Hr9r1YXlmLV199LS5ceJ5VUYxT8j3ZDqd4gvQr+c7CvveJLcCZ5A4EcMn9Oa/ZWgW6U1XodttNtRQXRG0liqoC4IypMjar8I3cu7UES2zEvTLzz/rYikiqXCzB5BrcyE9mOm+BWpnzV1WmJFssAKrvqMRnthvTai+sT1V8rBCpVLDADuiTxXS1svEJJKUhFi3FXxmXZFiQc9mM7G9QAVzE4Dvda7UHVfGhxUUWhe08Cct4jG97IaQ3tgERtNtk2NGCr0QlAJJQyIJDOcy4VUklC6gsgSshZMa0+KyIKotqMuYvBFDlO8ZchESl1igL3nEcrsHAf1DpmD13FaMoJrBLhHMx5U0SmpVYpPZsCVYYm6X4VrGwBLc8BsQzxKiKVjiJYyG3m6L97mJl/U/yLds3MZdLBxxVVQtrInnUhrx5nWvd5OQkCV7koJhvqL5lRW1HR/T2qj8v43v2yRURjWOD9FQrn1ocZ6cjCWXT5rsSZirGqMXAqiQF+eW2RJ4TOI/b+ngtMI4EohL4BO2C04ZbuWw6riTeAlePXrh1sJJV8YuF4vgvftS7WJbm3mMRz1F0i/iEeaNcv7wW8liZR+M7qvCERbMwJMeFuDdW67IVm/o90yUD+6QdxhhjrfNc2MuAac3h/pZU7KBcUD2NbbOM9mDYr1Fc0d/Xn3mV99Ns77QmEp77M8TIEFltJP62sMB8lvt+a7ZR3NwgyQiRG3AaXK9JZsZ7zeg1rbwZ57ZQQLFDC9vLYe6RpG+G60iHKtE7RQLjPcD9AJcD1mJHn6WF+djcWKWY2eINzCtWVrNtBWzRET/Msy+tXezee++9+OTKLR05Q5Dmdpwb72jErl098cLFF+P0qdPR1QmbdOA0wNhU7UVcqaMjlpcXY3JqnNXT6gkcJIBxLazObWlhT963fnkpZibwdwlUs24g2jvbYmNNcSzEbB1dLXH27Jk4deoUixiMLzG/ZFXxPN85HBvf2bt3T+zaNcAqe/zu+vXrvM43Xv8WiywwPzGuePajj0b4voO0xr9zrm0ohxFmIyGEHe+49tIOu41tRdZWdd3TUzPxwQcfxr27D9kLGETvZ599Fg/uTfD+j588HK+++kr09/fE5qYcESF0U8/h7miKtnjv3Q/jp//8FuNivBxYK1Ftffbc6RgY6EscA3mb1hy1fkI8KiEH13A6P+m9Q5yAOSpMTdgO1gLjDLiuv/vb/+0rXvBpAcmX6HdfPegv0cN82q30D4kALgEuAndp/fREYLaFAOaxESzuUCm7NQHZSqYmpfyUS9yO3CxIvMIiWWWBzk2cpTWesZrYJmT5D0L8y0oOBZ414f0s00HJVONPwVlVVUX6t4KsJPNUfK/6la5LAEpJIvvDBs8zbNv2ra0tdOozbP3glr9vY+nt7z6RnBF7MLBdi4Q9L0wyYPNVIFncB/+ie+E8q6yTdDYDyJ6fBm8NUDI5rYbuyZuv87ptn0qeQ4Sfk1peEYFrJSu1MEJkiit2kGhQ1beBKk/1M3VQhqQCxwNA5Mpeq/UcaNKeEEA+bB4z2QD4ReAyK26k8k8bjhybqmIuE5sSIFCwKvLSvVAwvLSKXd9QJWpHZ5w6fSrOPPccN3oEtggC5mbn49r1ayR7EZAjqVlZEYiK8ABBL+4JVjUA3KHwJzCLitlUCDMpIQEs2ySMpRS9sp2jtUySbXy/SGYCpIWqNEm8TPJMgLDSMgMTVZQqYFEioz7kJjYE0JcJjoJvzBtcvxMpTEKqPwFqA3Bk5Ukbx8YEP86ztKgqXNn/IAlrjo522Dz1ZQ9b9UZicJ+VZQZ7SRrDejutkmkRxR4tsH1eZWULfpx8IcDEfSAghbUPxnZ8YpJ90jCQUOpiTRYgp16rSHwG+noZnAKwREANIvnxzExlM7V/3z5WEONZSIkqK8KRh6O0BD954ngcOXyUwTcC30djo1R44vnu3buPZD9+Z4tnJL0gxvF8kcQi8QLhhKQVFcNOHGxlincBqxdIKswNvEOsjs45gftBwI8xRtWHgMWVrMKErbjsy2knxj5FInq1L3mfghpU1dtMFrNnqMlYAZ8iYA0EGDzQupMkk0mQnM+2bjXZb0KIwX72qmalDqo/qwVSCm3bI4mEEFgiAHu1UteS1E9rTFkh6/q85gu8EZGC8ynxUy9fWS+6B7bWPoM7XBcLMtHEgd9PkkdQpaZdmkhyk3da8wxcu7es3zkT0Rg/JdMCJLz3+b69T/CctHEVTm0yQ2MiUk09l+vqRSantj3Ntcx9t/w5C25wDAMFTljUd1BzxBXDfjxVdXKu81zjWRmViVD2F/X3awCtjjn4WQIvSpAw1hau+PMmjCqwJUUpBt5N7FR7W9En1M9VyZkERZjbtto2MWvQhesIBQRqXYBrwRiICE476wSiMM/wPsNpQIpyJfsWJ7AyErZj7H+dYgBWn+keRd4X6286O+Qu3mAbje97HnFvwlrtdzAri7inFnbY3rNNkKrSJcHoslqAlapZmZqgQiVWKGOr4s/1tWi+amyykrOoOOAzATmahKrEK1mpnhOpBBNFBisQUexcx3OemxSZ5RzH/eDcIFgIECSwI4v7BMVNSDimLQjwDAUTTLFdbQrsstdbec1lxY97KEvsAUJWJKhBRIEDGlfEI3g+mBMVkZrK9jqOa2xJ4fee62NZUV3szVgTPZ65QWeV3ZYgmACU+8srHmPlAuKL5bT5S9CPVSxVz2uTvklw53re8C4m6FFWRTnXqUiPVBZy/uV9e465ByN2YhPH5TpI8hq2vpVFvsR/clNSxaxBcYXEIlu8V8hezmC3xEwSS3o8tL55HazX+7r/QLWGZpyt+1DrBMVJAj7p4kHhXXM0bebvLYzKHoxcIzNuwr2v4rsU+DVHb3dHTE9Oxjtvvx1vv/M2+5q9+OKLMTE+TneLg4cOBuIQvFTo04pqHMSQQ3v2cA9/PPNYBCjbTUh8MD+/GHfv3qPrCOKNkZFR2X23qFrpa19/Jf76b/4yzp4+Fgf3D9FC+h9+/JP427/9u3j4cCJeffWNePW116O5qY120KtrcMvZjJn5pVjdaImm1vbAtr2xiVhQla8gbxEbzc7OBGw9Ad4ihnM1DO4fP4N9/Yx1QHTSzrlFIl98HhW5eJJc17i2SWSi8VbM4tgX/0WvY4ynq+K07iovYmUQbC3n5mvCJSvrTFIzx6iOLxLVewrAT4D2OLYrrtyrUfNGQpKqhzNikHQCIWmTpL/JAFd/af1aI2ird1KfxX+npx7H1atX49r1q/Hw4WjMTM/E3Xt3eY/f//734uTJkzE1OUkQlufCOryqPALv0cqq4sPV7N+JVh/qSSeSAw44z505w57AiJ1OnDxJ55tfvvUL9hW+f/d2LM7PVaK+8+fOx5//xY+ip7cvPvr4SszNL0Zvb388//yFOH/hPBrMcB6LJMp1o4ovHddku4aMzVTgZBIr9wrHbfmEq3wWD2PHCmDNJ3OA+qjnSFIeZV/TTJcVa+k9cYyYT7169gR1c5/eKibzWkMhR8aXVaxZnE/5dinctL38diLyKgLWH3IeMlNJh5caY2okSBu/aXK5vKNGeGTLmRr++mQRQqPgu+GohgwMFW134K2krz9TPrT8txIb8V7i2GWnayay4xykcoCoYw2LUb1meC/yer+Te53PX53X91oQ/QnGkMHRnCgEfHniymGk6ElrHIZOGVmtWu+d2rNxLLuoqf2QyAXPb+TfyPkokmQ+m8KDgugzlmEhmHKOtJJmxWo6zjgPqmJ3roDp0CTRqV1HKMzCOS2oqnI5VVSDZGE1LkhYVi8rlvMaa5EexoBC98UFkreuakWFIEhRWEEjHpcoB21oOnifIhZlA40Dq+ewHJ3s+iBLYgjkRcwhL3dsj+fOik64w2X7D4mpJB52rouxJSnaKtGhBff+rp+X83TkV4y1c/wt2FXOKUE3W4dtbnJPJkkKcRJaFWSbEZPwwCFAPvL5ZqVwlaum+Nu5BPeNDPr1SmXRRa7HEnJLPKZ4qBb+2eEJsRR+Zwc6zxscjq4iaF2W7zHxPFR0r2WP5wU47cmtDe8ingeeJX6A6eGnckdqbspKVVSELsXC/AL3aNsK8xlW1dcZn2EPhUA5cSw8a8UCIi1BpIOQNW4EIB0k9MPRB/wd+xRnnqyYEFiH5jTGBuszYhX0lEa1Mz4PrArFAdgfXeHJ1o50rZsn9gRBmIQNqxEkppdon43xR+UwHOswdsItJHBDP27s+5hvD0cfxr/8yy/j4f2paO9J/JQOAGjJ0REvXnwpjh49Fp10dOkgboZHgOtxb2fFu8AqV1iUQiwgW15gjPROLcW9e/cZV46OPOa72NHVFseOHo6BgV185sPDwzE9tRCtLU1x5tyJePGlF+jSAgEfXn3lQhLJ4gd4ndvicD1Ar2UWxizGJ598xgKP1157jWuAiGXhgyDBx8bHGB9ia5WzQWLvwCEyV1GhiQpylHMgPsJ7qG6NEII8uP8gLl16NxbmVuPIkYPE/YDJ3b/3ME6cOhKvv/YN2lavbcDFCC6PwXewrQ3j2By3bt6Nf/nZL2NuVkKKwd298ea3X499+/fE+gbWWuBOELFAOGDnIsSHuc4z7dVzEw6ANVGOSoz92lqLIgJhTf/zVxXATws9vlS/25ZK+lLd4Vc3wxHo3yMCeMefz7FAdqLzBPNZBsUG4bap5v18AvjJKzNgwjCvUKuWn2RQUSRMW4/i37tCz4EFN/wimWNM8oxzpQ5wt//CdsmA60ee4H8LYtqJRX3fNZBQJYw7kbbskymg/Xf92TaZSQKYouDaZa4+FQFGPOWatG64jgz0nNSKBNYnHJQVGG71VeVM9HEV2P9b3pyAz7r/Fv7uSkXlZpqh+lFCjH9DkoCAC8EfxA9jj8ZiZnamUsfbdgcXhkASVY3YZJHAoAITwauSAJxPyk/9GXbJAuGsVHSS5/llez8rcX2d+A6tH9eQOAioR5Utgg8o+1EJAJLt7Jmz7IMhgUMTA5pbt+7QFgXBGQI/KPFnqUSEdUhbDO7aHXuGhhjMIYhEJSnuZW5mls8B6n4EnyAGSe5lxbfVcVSpsReZkhtcI981fk7gtckFBsgg9DDWANMc3KPHGi2aBKxiBuA+QSDjO7bKYiJFladGFe+zLZY4ZUiWdhKEVfUHLGJksSNrbv1eAHZQhQuV9PKyrLuRkIF8ZW9RXmHa69qaiX2DYKMjlSGTjpzEJuNoT0Uroo7Ys3uISlVU2mL8cS+jjwBarjKJw/fxvUdj41QLI5ke3DXIQB1zCcEhnifGBlZEuEcErHhWqkSWPSaCOiSE6MNy+/YdBs9HDx9hlTDGBP2Hp0keg0RCxYoszkk+NjcTsMX10e7Wz5PVxgvsQSMFpIJNWDTT5q+7W+RyB6o+EMxusieekisBiUwMaOGpZBAAIBMUgILZdxLPRtWKsujCjwJ7zbWamCqWnsK+zqAFrh2ErUFL2l/n+FRVo0Ty63MYmDfAr55x2TpA8X8mY0peMcZSIoskRYJJBXJl0ZjCBACwGN/s68lK6OUVqoOVRHfnO5OiGZNAaQvGNbJIbPF3k4JSntbjUgH+mNOo+KL9qkBgAwdO0l21rx7DCSonYYvPcA6TfKur0yyUETn45L5sQgrvAZOvKglWYs++uSkYcQm2SVYnUZVlb1YN4vqQsCNpkfK2teqpiIdi20tZuElJrjVH910TqDUoj7kBxTPmC95HA1R4sKjwwr8TxEnrfSfh3EcKi0w9U/VeYnVBB9S7ImhFvjk51BpYW8ZaLCBAQ9WPsrIFCIR54bmvHUNzw2uE1xvPZYsgcAyso/i8r1MkpNa0sno0eS8REzm/rGq200K1F+Xv/T7U8ZjdNdIetSAmTPxvjZf8d5OD3gdMpsu+Oe3Q0iLZbzvXaszrrI7jscoq6tznha9LOMK5nD0sTXDXAqPaQQTjVEUAJqMTgKzmaq7RJhlrMZvORVFFgvIURnFPy2rxBBgNkJfv1ZPvkomBrZXzadubF+qxxDHdZ9zCDos4KCQiKSWQ0/eu8Vf1oqzoZV3H72UlMAnRQqxVxagFUW2xmpZTram1YK3x+l2JLIGOPovrtS0ZFelc09SugOO36ncLAJ9EEh7/nWJxx/0mvU2UGGCs49CajKk4gCR1PY7NWdlS2nhXc7eokG4kWRojVQt8OCezZQItl9EjOtvr4O8ea+89fGRVL0DEVRrb0nqax871QXMqBUV2uKBteHM0094R52iN2ICqRdCQxDUQ0axEc9MmgTLvgYhYW9pbo60loq15Mxbm5+JnP/tZ/PSf/4n2vEeOHI1PPrnCNe/w4cNcUyFmQ0Uw3rkTJ07EmefOxIORBzEy8iAuXLhAwBC9zx49Go/JiUlW8g4N7Y7Bwd3xySefxvXhGwQSm1taGX8dPnwwjh/ZF2eeOxrPP38xRiem4tLb78eVT4djaWk13nzzu/HqN1+NsdGJuH79RjQ3t8dmc3vMLKzE3OJarG0g5mzLuANiPAjaumN1HTH6XHR3gxTuirnZGdkbLy/H/Oy8QM32Dlb/UCTXgyobvEtr0QZHEpDHbSCD5fIDIBd7BuYW+g5jDss2synaW9s5purDqJ6VeI7MGbo7GeuwmjX3JTxOxLLdPXKYsVMHSQDPxxRwWBxAO2ouexI7ee/D9dDylOIGtb4hYE+ixa1B4OAjQZiIhJUkT1SNhhAb94aqpbt378aHH30U9+7f57/RynF5NcYejTM/+PMf/iCOHT0W42NjrAKXaCYdWNK6EwSw4j71QpRlhQI+zBtUAz3//PPx3JnnOIb7Dx7idYP8HX80GtMT4/HLn/+c1Urf+fZ34gc//ItoaW2Pd957P8YmJjgv8QPA9fmLF2gtDboK71dFAG8hyfhMMoVGxrSewjyJFST0aMiNM+6sSLrtEthcpym0hyAjLeOrfdXrZZJb3se5J6ZYms+UYj+tKbwH7jG6F+eFOBTj3/xsuTdUoqkUATmm9Ge4J9C9wYXmSd4WsafX/mqTLP6g9TTX/W0/8JTfbff53/nfajG9x2+r/r7hFJ/XAuxzfk/h1NOevzIJkaO57xJLSSyA84q2qiIx+IyTyEh4qyJVnyS/3fKldvIrcTHOIwM3lRBBc8lxn8ZI+Y3IIPduzrmfBJ9jKsaMKUB1pTdyIBJjuSfqvHI9Ihmb4kLEtxQiZgsHC225HmB9tCiUwlWJx5eXFmWbu7HB48H6Fk5dEL5g7XA7EZyvIbbL9YT4xAb6a6Kd0yzJ3CXmqXVLnf5+4TzYGxTDqx0UxyJxCGMUasEFYRSwHbWswbjB6QHPS6JZ5DvAnOS+gB8JW5U7ydVJfZhd0SycSoJNTCf/u4lP9lfOvss4FveIbvUixnFwXxCGA+vBfoLnW4tFZZuMH6/1/HNiMupXrApT9xIuxade+5xHVvFRzhe1INIq4DyccVy2NCOprgVM61juRexznC248Cs5gi2rRUf2yDVBiXEnIYzvJJZgIbWEdnrviWkYZ+C+ih65y/yfcwhcA441PzdHPKXKO0DGd0gYgJcC+BdwFuzFJDlh/Z3YMeYfiUASmqooJ8mbMZvGQTEscBE5na2RUEYsgUpTzEcVK+A4wgolGgB+BmciiNpAkgJPhJUyik46oqe7l5iOiVZgXLI4zjZxqIRGPrgK8TIqt1eJ9T0aexSTkxOM94C1oH2Z8loI+CGwVAU3KmuBJ/3y17+K997+JNp6hOWszK9H90B7vPLyy3Hu7FmKHhbTcrtps4mYDq7p0KEjxKsg7FtaXmBejfsG1qVqcblV4RkM3xiOX//6V4wt5udXYnF+LU6cPBSvv/46MdVr167HpV+9F0vLq4y3vvf91+PsubOsnF1Z03OlzTQxIuWz1tsIH2iBCiq6OrqIeV67dpUE8MlTJ6t3uFrzIL6AOyMwTmJAmq3aw7WGY5bRjpyiE7cCdHslVfHj3YdT37vvvBfXr44wzvuT73+f3/nnn/4z14w//dM34+ixQ7G2BpEF1gwRs+jXDgJ4YX4p3n33o7hza4RXceTo/nj9jW/G4K6+WFtdRvZAPF65tlwQKfZlrIH8U9cu8TpIYojaE4dgHi0smjl1YjP//n/8T787ifA7799fHeAPMQJfPeg/xCj/EZzjiyCAy2Bx6y01JkZ1sF99x5nVM4xFteAWs7M6/jYEqBOT7a7PgbAtAB301iSrLsiqyGe4vELhuP2nG8YiP7KVnFUg5DM3Av9VcFT93unbU+hdEsC1PeKz3MdOn9nu+jVAyFjq3nn+vh9TEzfGmrRuPH5unFk0U4eAiUs2ELD1N784Arjui+kgtSQKPHcE4kFtBwvcHpJarnxFL9WZxzMV2F+pqWjDk+rxvHQSJAR8pPrEj62Vymp5A0FlRaDvviJhQGhkRYArVAgsgYDrghWd+rN0d3VHXx/6xg4w0JqcnI7x8TFZUq7DhmiWyQ3uC+rOicnJWF1eiNPPnaOdH8Cnhw8fVqpTKOXwP1wHrKJxEajqgCLU1ZC4HvVMlQ0SE6q0RkTwBKILikKqDFtExjgpQCBOOyT2d9VYuReNe1iUxCCMoJ3QCPBWH08H+wjGERgjkUFFK8gYK3oxM5EwIlkyeSkgNpubbKpiDufA/ACZjiRz965dJKiRIEAFDPIfyk18d9euwUxkYfGjc+P+QZzL/qmNY4n5hPP29fRmAtHOgB/3C0tpAC9QYiJxQyUNno/ssJrZJ/fhIzzD1ti/V5U0JoFwLpLJXV0MuPEzPT3N4B3/jmeHv2Ne7N9/gP9Fzz4E0wCDT548TvsbnAuJApSuAPugMoV1OOYcK0myYt1kE+6fvUbSGoqWTGl3hWcC22sAgyC7MeaoalblIsjSSLB/owJMud4lcaNe00qakRwAmMV5nYiCyCJRk323mSq5l2X2m+EcSatfXBfnUlpsKkB278talFBVsFcVMyIg2KswK/8VmMv23XOVwGD2XfQ6qKrhumrRSmURxGuxvLTCyhh8BtbcSAwMNrBKE/eb38dzYXV1ElKsoi3srzgfYP2cdmJUuC4t8po6kWSagEwiywkM3l/cM22vsqJaPaKtMtf7hXthhVCSRF4nfT1MOxr6edfVKurZq3caP0jCrEKt1jaSPQKdyjVUduB6B7j7gZigjZh6f/uctXtH9r8sSGk8LNvLM5FLqytZQmufEtmKZLwmig1Ucc1uqAit13gCtEUfZYNdHl+QVHgWAvkBJAjs8Vw3ke7P4/xeqzhWCRgjaa969uTGYOAHa47XGb6bWUVt8YkI3+w9uikRQllJImCrrrCok1oB9iI0NecdN+E7Pn5yhdU9VQAxP1+7mpRxAAHOzMwNclIUkCKsChgvBA8NoPg2PcMaQMzchy1EqEFrVez67xWRnSB6CXRV12unkpxTvKusYqFwC6QyhSmqEi8BAvcYtarMYJ8dADy3KgK56P+rmFWriQkDrXf1HJfVYF1BJOBIFmDVdeS1+jgWu9RuM3UPWAHTshEzAKXHWFt+CyQqnEqSeDewrTWvFvZVJEXGQr4HA9gGJvGuA3Ch+IHCH8UDsgyUat/vBN5dibjU75RCCAjF0sLa75fvo3rebrGyNafIB0Qwu+RsLXhIIJ4ONAkiSzxWV6vjGmoRY11FnDhevjuyFcb//MP2IZVYReCRwdX6M0kIpIOC3wXbz2t90j4tgUhNDpnE9fpJ8pzVgE2RbcxEhhHcUo81EMW2QsZ9LWf/wubN9VhZmOXzuH37FsE6xHSIiwC+HTp0OCYmJuJhigtJVLa1kRBEPDQ6OhKHDh4i6IZYFXHP3NwC4x2MAQjDAwcPxdVr1+Ozz65pzeQ9t0Zvb1fsGuyOvp6OOHjoUJx87lycOH0mVlbX4x//8T/H5PhE/PAHfx4vvvBSPHgwGjdv3o2FJVx7c8wtrMbj+WVK92BbiEoUgJyI3VA9s7g4RwAWYGdvTy/3J5ANEMkhHgIAh/2vf7CfcREqTrCvshK4BY4jIoC7uzoJ7j4afUSFLIhrvOtoHYK4uqOtgw5A3gNM8qgdhEVMsNqEZWhWQeX7hJid9ssQQrBSTPsJ5j9+kAMg5kZ8gbiX+1wC0K7+dq9xEcMS++EY2nsLR51C2IE1QVXBS3Hv9u34+PLH7L0MABUOQhgEEKyo4L5z5xbfj+MnTsUP/s0P2JcPz2X28Uy+YbonXDMAfpJFa+uxlmsYOeAUleF3qBZHdfmZs2di+vHj2H/wYAwODsbNG8PR3tIcC3Mz8eP/5x+ivbU1/uRP/yyiuTU+vvJpTM7Mcl08/dwZxtFDQ7viwoXzsQab7+wxKiouV7kqdhTZYxLziSy2EDaZkKtjyRQK7kgA5vgmEdcAupmwKPY7i5a815g04X7pPayhV3chuvGiU5LbBWnMtT8XF6+ZJtwkrLXDRX4o92Vt8uVO3vjnKk/f+pFiTa1RjJ2P80X+pr7TugXujgLyZyCAFdVsfwQLjXa6fq6zWaGqdT9dSZKQr/cpG34U1bKF64hinXqv4pRL630Tytq2twiQklTILV3kbQoMvM/jd1VuTkGYYnfHHaXbkO/TuJn7tuq+RCbgHIpd0z0oz9lIYOspKf9KIRPjbpFQIlpVUod7bW1WpSWqVTFmcttQTIB1EO5e2HdsZy+SqbZRBkmE4yI/xb7FP6Otky2iIUAm+SenIoqru7sqUlw5ufoPiwBS3oC7UHVua2UzTLEdyCjmnlmZmGuz3mXF5ljXsRYal7CgzmLuMr6yWMxrZblXMLfkmKmNjnLqul0RsQjaFSuHQv7AZ5WOPWzhYRcVr0cpeDXGU7rlSIinmJHxUBmfZp6QaUDmDLVtbv3MMxdPIaCtnUGc4Rnh2pAf05aaLQrUamnrvYGsg+0x5wLcjuBEli4XxqRUgKz3hxhg7m/43vzcbO6nctXDufE9jBPtuJNQtpW1nx8rj5F7p6hB7lPBm3wAACAASURBVGWam75G5gggeNEuayMdBTmfJUpAVa5wMa2/xiLgioZ/l2sTHMXmY2p6MiYnJrh/oioVzwxzEVgXKoLhVkJhRFovd3Z10Z4bc1oOIUts/TU+MRbj448Y+6yBdOT6rkpdxJIUM6OdVUtz3LpzK97/8INYWATOiRygOS4+fz5eeuGF2DWwi9cIEn15ERXV6s+M5wZsCYICPDNUHaNSF/FObw9io2bGwq2t7byGDz54n585deo0sZFLly5Fd1dPfPe73+Mc/uTyJ/Hpp5/F7OxSHD40FK+98Sp74OKYsJdeRpsKiix0D3qf7O6p9kHAr0EmjzwYibv3bsehg4dj99Au7mvEOPJ94PcS++DxlFRUbXiE3+rd0rupd9kujsb28HuM961bt+LqZzfi8dRyvPLK1+LMmTNx+fLl+Pjjy/Hy1y7GSy89H00tiOOxdqZN+QpwYxDZTfHxR1fi8kc3+J6dv3A6XnjxQnTAEhsVwy2YW3p2dnhR3AzBn9ce7ReVAMkOkt4McpzcsvBv/4e//4oX/CIDkT/iY331oP+IH84XeWm/KwFcqfp3uKiS1Ko+UgbV3G93nm4lIbhdHmVQrDrCU+yLy0vU9/Qv2BgcpNRJUG1T5IX+88bdIOVOn/Pm33AdVcqZl7OV/M1NRt8pLal3IlS3nP0PTACXycazEMDKNZI8fiLpqStut47pF0UA15WqWU0IYDxPZjAfQSGTDYrRs6dMs3pAMBlCRSEUUwnaGYwzaeyJRsKjSMAMaCIAkzJQFXt15UcN/DVU01S9iRVgE0CBVSP65MEmGFVjy4tx/OSp+NrLXyNpB5IXpO/IyENWWYCsQ6DQ1dUbR44eiSOHD5PIvPrZNYJeUNgfPHCAQSPIwitXrsTD0dGqStMKWCj5cE4EZ1bXydY5geoMKip1faqZDawTYMQ9VNVd6gdD6zGQv7BRJrFXKKWL+SLyEf1NpMirzpvAOas7k3QF8IPrBeGJf0NyQDUuyUUlbUho2KcU1cEdnbG2KgsXkMes3kDPOPSW6eqOpZXlmJyeCvTEmZ+fq/r+4T0FoHns6BGCifg+gllY7wD0rEpYAWa3YA6tq4dtUxAABeKKe0FigLFFj2Hc55HDB2mthEoUVOqCbB3avTsGBvo5fiB2Z9P+GRaFmJ+ozMU5GcSisgMVk2trvAdUdff39pGAm348TfKfql/aGkqhix8cF3NMQGev7L1pq91NEYEtfkl85XNCgIsfVCmbSMO5kRDgeWJsac20ITAAx2RiXNiuYo7APgyJuAl+JiGZyJHwzmSTyX9W1JuIMqniANwWyjgHq6XQAxACCrtIJLFVrzVSjeI8tmctE3R8zkpsJgfZkwoHVdVnG58jFL5IzDD+GFvYkWP8Ta7z3rJKB8exzbGvgwljKu1B/GH6s0fgish2K2j5mVRvMrEJKIRlPYofJJJMdpPkJABR9Fc28ECrUb4XIlalvt8UwN3iqjwo7lXRWpHaVZ2gQFtXtpY2zH42InmyDybFFUmCJACiubqqJKyorPUc43ufe6Ur/XFsk6KeI3ouss/mc6fqXmBUpbpnJWhtH86dFn2Hac+mcTARxkrEJMWQWOJdxPwnYJ8Enfr+ak/A+8Exymuzlbrnke/H5yyJdAoILIBZX88eV7K6xblNotuCGu8m7OP13FUNaZDOzwjPTCSK7lF7lu24VbVrS3CT3P7s1rhF+1fdj267e/C+iLXKFZx1RYvFEKpWqmK9rICp4rOqV62AMQJr+Y75vdsqQKiuubDr9H7O6tLslSnyN4n1CsjVlZT3j7+zkpb9XKWMdjzn6lEm+9nn2/PLAoY6llAM4Go7vMt4p+lkYFI+B1oAp661ikGL6rLkDao2Ez6XCXwcpuoxncU+DeNSVYFkP72MT8zT6zJqwLiEjqvYzm0ZeI1px579qYWHyC68gXQ08VBVqZlAdxsQndmiNv/Zx/Ae73UN94v5hb3bIFs1v5NI4jEy5i9B+aqi2UQwP5jvRvaa5trJ/u7Zu7xgcGVxanBeVZYGX7nOJghaurb4Wjx/2D6nsOHH2iGgtraw9hrnCl8fwxVIGpPGCkDNp7oSEE4lvnc+S51YFVdwA6CgEJZ4rdGM6gVWOUAsggsBl6bqQlYQNTXHvn17o2VzPd7+5Vtxc/g6j4VY6P79e4wZQP5iDb139y7jFhB1+He0ngB5ByARVryosEK1MFxl0K4C8Qj2BqxhEFqheuXhyKOYm1+g1TPWvdW19ehEfNSEtXYl9h88ECdPn4nzzz8fb775nbh582b8+3/3t3HowMH47//b/y4OHzoa14dvxSef3ojJ6YVYj7ZYWt2IxRTj2OEAVb/o4QjBk0QEigFopYy1eAVrvsQ3cD6ZX0Q8FyR6B9kTED0bUeWLZ6HebCCYCcwmyG5hJtYEHnd9k//D2MreEdbQdZU7YjsAt+w92IrWJKq4xToOEpgxAABn9kKuwXwcG3MRQCssSSkEWlV1D94V2bvL/lLHULypubbJd8ptatzCZfrxTDwcecAcAs/12tWrFH+SNFldZQ9DuAydfu40AU5U1ODn9Omz8aMf/kVVATw1OVXZXqsSTiA+4xWLWCprWIkY8DtUkT9/8fk4d+5cTE1PxcHDB+PIsSMxNT4eaytLgchuEUT0ozFWfU/PzEVTW3t0dPXE+mZT9KDfdHNz7Nu7N1548SJjUBrWmizTwlE5lChuAHlTCwS1RLhVR65VeiGThJNo5vNbSOl523WoIbasKta0L0o0IyvbsgK4YU8uBUK2di7W3nLd8fqo/UEW5N7vyqpgr2W64xRKlaKZp8EQKequyNEtHOkfmvgtx6p4aqrufsrP517nNmR2STJ7v9ruFKwer9Z/zbuaLJX4x+JerMN6HukqVTi0lFXfFHcW1t473pqCCgl/inlfie0qwliEktxuhIUID9FdMmfMXNFib2Ma3MMa+tTK9cnuNpjLJCPZL1fCbeZkbn3l10qbss5dtMaB7T77q+cagrFB3oCqYJCeuDbk/WjbhNgAPxaPq0IzY/t0qWNMy3Vylbmn91uIXVAljOtmFShdMyAUl7sQ++WuQfAtgZMcqZTfyJZXBLRJbuIM2BdWRDqjQprtQuj6Ebxm9XSVe4NJGuZS6Xzm/IBxROYK+CzjQFQrpjtS+bxEaKmFTekeIJFYutQUduAUpzE2FWGM88PRAsekNW7a3dp5xzmYcQaMA/AWjJlygWz/sWVS1vW5Wn+9HnNFTaLc4ldX5GrepVtKur9wDU3RKzGm9TViX6ioxd9B9LGCF3MsSdKOdrmj4QfPEfdoEaLan2g+Ah+jiL+lhc9HexKEDGrlVvaKxr/ZotoFIZhXuE9VVKNSHQLvVoqVhNutxOqK5izIVDhoAM9xbiPBNKzNRUTjfG2tKFBo5TxC7GUJE8hrt25hDgG8kvhV2oS3t8dAfz/3wcGB/qoSH3klehGDDEbrC7WM0buAHBnPT72RN4j5ffLZ5bh+/X6gVcOZM0fj+QsXY9fgIM/j1hbAPzAH2O4M79byisaK+A4wOOdzeCe0H2Fe4fiffvZp7N41FBcvXuT4f/ThR3H5yidx+tRzdCTEvUHcBpIYue3Qnt3R1489Hs4ki3qHN2HDnkIMOMzB9YqiUli0b7ASGpvAnbu3eS0QqeGZV7FUFv3gmSEehJAea5gtsuEMyMr0xDCV/yumwbPEnFN7vxTOt7bRyQ9zZmFhOX751rucB2+++Sbv5+e/+Hl0dXXE669/I3YPDcbGxgqv39blKlRqjuvXh+PtX1/mWvP666/E0WO4bqzLyPtFeOPekbPyGxR0YM1TGxU7ggnLFd4h4UfGNpmA24b87/7d//4VL/j0UOFL89uvHvSX5lE+/UZ+ZwL4dxwnrJlbRIkNRyxJne1OZQLYv/u8z1efMxiUIHIVwydQ1kD6WqGrg+94x78LAZyxeF0hU19ocT5lW0rEGLF/zui7suUPVwHMYDXH6FkI4LLqriLIrRx8osdRfbtfFAEsUjdBfVvUFP0zbQddV8AIHFRik+MLe1AQeVDxLS6RDEBwwGQoe/ph80ZgQEUpgmf3UsxBcsUKglOTBK6sVK8bK2E1QQUW6L8k9Do64tChQ6zIxYYNAIkBS3NLjI9PxN0799i/Ynr6MQNDfPb8+XPsyYVAFCTve++9z+DqxRcuxvHjx2kJjWoHBEtjY2NVr8aSNHe1Ku5nz54hBtdQacLijWQnrJ5YjapesuplpyAS5AntWRJkEw4jUkGJTkRr2tCIFNfzV1WNLeuQAIigs6pUwY5IONn7ooIRY9JGVSQqT3HPCNoQDC4vy4YY1R8IVHG/Xd09BALX10DOb0ZXp6yME9Fl7+HpmVlWJHR2yd7VyTESt12DAwz0bXOEgH12bp7jjEDLgSGCQ4wHzsUKiokJkscIalURg17MK3yWe4Z2s68LSXFUeTABl1rUyRvGB+OOJJhq5SS/q+QuSVMoQCEMaEMw6IqyQN8VWM6s0+LQwLoqAKGkBgCpvm3dverfhPlOAUL2KKUaFyApAXn0iu5l8sdkLe2raMOc1fFiJFUtx3ciiRlWLmWVqpXUfFczganXGU0KJ/LVsdMWj3ZQaWldg+gK0BEEq0JZyZ/VmvgzBRWpjMZzJWlIe3Yrp0UQSY0rcYgSRfUYwrFdQYsbwXUgqPd88F5BEjufp9cE21obEOQ9Z99fgO8AHdQv0f2gsg9xAse4H91LXQ3Pvr9J1sIKHsS5q4SlzgVwIrUskjtcC+3HE+DgOLW3JVCjfssAMDzuWy2MvTaVhAWuCddGoDmBFlnE5/NItwfNRwE9HoOtxKj2ChEnrqwuP+PnIPADlfsi/XGfTHxyjzGgVtp/8TNpcy1yFdVV7QRO9MwFVNuyFeptkvQUL6gvkxJAAewECLIXr3t/CiRqU9JIEExz3/NbgC8smtA3WufDDxTlZb8vA1asgqDNe4oO0uarJN9ZuZCiEhISHAf1wzJB7MoAnMvAEeZeRSSyv6WIW4s1PO5+J62or6sA6p7BTDBdjWhVewaAFfCY1ccm0Dz/dQ1SXJvc9v2XcV0uKQ2OLCZTNWcFMqj/pSrKVV1Vz0M9Z9kW+r0kgFUA5QbgfJ0SBhgYrS03GStQqCSb4qoPbLvIfAAkWAP4fmSVgIBAV/RofeTas6Va27FWVflbEPgea/ejkt2+wDytO+uV4IkWtXhPcg32M1Wlse7J9t8Gx1wFzkrTtGnF+Ogdq6ugOU5VgGthZQJ92bvcVTFq76D+wRoPVf76f7LCXeFYEhzMikec15USXjM8h8t1odo3UmRQkfhJlNRzWIEZnwOt9SR2sZUfhROMVbROeY56DtOi0EIjx5PuLOCEx9dQvGte9wx6VtdnIR3maYb+5Voh0EYxEcHIdJixUMZCDZ9a17kR5HbxHgBYZPzVEm0ggIkjgQCVy8LSyiJjtYHBwdi7bx/PMzc/H/fu3Ir3Ll2KO7dvUbwG0PL+vfsUlGH/wPj19w8wroJ9L+bZ+QsX4uWXXopTp0/RevAnP/lJfPbZZ3HmzHOsDIHNMkAqxD/aC1tjdmYu1lbXGbthDrD6O103IBXcf2B/HD5yJHYPDcUb33qD8dff/8f/NW5dH46/+Zu/jr/60V/H7t174/bdkbh85Xrce/AooO3bbG7NauYmOpGwHzBcYtrb6L6C2AF20KyOamklCSDguIMxwtT0NEV2GG+StF1d0dXRScvQ3bv6+T3GR+sQZ2pOYZxonwxQFvFU2v/i19wnGL8q3C0JIVYRdSi2xx4OkJeVZxCVoc1GO3IHxNMikFXBrRgRv8PZuc7AWSYtK70GYt/HvOG7kgII2w5i7xkbH48H9+/HzRs348aNGwTUMRYgRlTp1Mbq33sP7sXBA4fj3Plzcev27RgevsZ7PvPcufjRX/wojh07FmOjj2jx7fXQbhw4zwqETSQJ8D/Fdl5n8XuIFAEGX3j++ZianIj+wT72vWvaXI/9e/dGZ1trDF+7Fu+9+27cun035hZX0F+EleFHj52gww0sqvGcQQBDmABL5yqAy5fL6zwtwkGkp1CiWkssViY3XTsz8NWsqpdFHe6MGIgAwnzWfqT/ae+X6Mff9789QQBXOWgtWNdeXpy56i1btEXIXKpam1OIXZK/2lO9B+Vd0O3Lu2216279h+LvjfTp55KpTznSb/WrrRDJlmuXEObzkZRnOvcOcMzTCGDu8e63ni1v8MZ6LihfkH0s1/DEKExA1oKeum2NxHR6970fl/taeT1GlLLoV5XMhcOJ99lSnOA1qWwpoqq3nHUZgOF9xbvsSl+7eDg2sDuG97Ey3yFRRJtbxWaVjXbGIdx7uT+lCD7XTVyB7KEzrkvXMa/flVgv8yHct2Mttd5K0Tmd1LT++jqrnsMUbss1h1XbaxIqI+fGGCDe4ntcCCUoKq9aMckZS+MIMRMwCMT4iAPVegN7D0hieucJ7EqRpOJK5xf4hURScHgQwVrtG9g/Kwc6uV+5ItVxE+5drUmAI2WekkJujCFFuClUN57CdbsQl2rN0ziByDZmgWOC+AZugP0S00Kxe32NJW5hFWiFA2J/J7mqHvHMuZADgcANtR6A1b/yGAmF6cwFVzHmwIrxIRgDJuW40W2IMGYQTUFEIBJMAmLfC+4DgnW3oAHJOD83z3gJTh7AZPA/VEgC74DFsUk0fIf5QwqNcZ/GhxxL8zmj1VNXNyvZIaR6PDPNa8aeKhJ5pcr36AS3tJRCxw7OncXF2VhYfMwxQOw00DfAMWBewSp7tCNbpVjN+6kE6cKg4D7X19tDMR3FyoxzEOe636/iC4nHVZCDZzE3NxPTj6fi6rVP49Nrn1EMeOH887Fnzx6tA94D090K99jT0yfMaGkh5mZmYn5hke6UaouhPRZTHXszyGKseeMTE3y/WGzQ2kqM7OOPLsfIyEgcPnSIrUOAZTqPY0sTagIgzVRhDIhjPA86ojQ3p+BC7dcYcyxBzLcY9+/fpXU2Ykm17BKOhby6r7+fxHYHSOy0zRYSKTE+bOMR3+G5AaOB5TpybFhfA+/Q/Snfxtp8795dtp8bGtobH394JS5/fC2OHT8Sp08/Fzdv3GKM9fLXLjBGaW2D0EBFFxz/Vdhdd8aD+yPx03++RPcZ2D/D1WRjYy1k+pSVw8hP2OYoW8xAlNKCYhC376qt8S1sZkyQvIzdT3A//+nv//ErXvCZAoF//R/66kH/63+Gz3QHfwgC2AFnCRT64hjb1O5nT1zztoTudlW+W0hHqxN3GoQKWGlyxUttl1QBToqaq0NU17IDCWzw5/POWf6+0SLIyrdaTdx4LGcY7ktrIvjJhKy+RFz1H5YArtLCfE5Ps4CuAClX1PDLtSWjE5Ktd/hFEcDqASgiyEkSAT1Ug7a1Zb8N9V/QTCis/BAAAKRIWzUG9BsCVfFhA3G0am2WzQgCIFWerqsHDisznWRIqedgBkCNwdRaff0k70/CsquT4MqBAwcZsCFQhMrs/v0HMTEp27qVlaXYtXsojh09GmfPno2TJ0/wOq4PD8dnn16N0UejBJJQ6YkgAGALVIW4fgSN+FldWWJg1dqKyk4FmkuLC9Ha1s5+beoruEHrmV0Dg9Hb10uwDteCIBTjCBIcf5byV0ENSGKStrDXZcCknq/AG1Ct/HhWVjwlGK8kTKQLxgfHxXUi2TP5imum4rKnp7IjIrCXARneJICNba3trLBQH2MlASAvkcDg2AjiXCGBa4OF3/TUdHT1dNNaW1WKVkMD2BdJYcsdjBN6ngAYBQBIoC8toFENi3GBGhLjjePv3r2LVbKolLEiHMfAmLD/NFSbra0MNOfm5zLxUCWKyQYE0khQUHnj3j0A8t55990Y2j0U3/j611VVMT3NZ4sgHQkASCIG4CTp0eemnc+HVbOFDaF6+6j3Eq6LwCxVo8pWmWAhkUHAvCpVLSqCkUywj3CCeyZzbN3Jz+R7YBtg9tJdhrWNql0M2RDg3lRvFYCisAylXXhaWTFIV/OTTKwE6InMyf7BBfDmJK0keqzwVaIpcIaAQlGZqgBbyTormtFHKqs20fMYoLKrzqX4zl53tGYVwQCi3Op9kh8EEgQUIBnBPUKQgDHBe+Ix7OqEpbkU3dxrsx+mlNIK/KXQ17Xhe1iTkSxhnPC+IXnBnMZ5nOx5jKzQxaENeODZsac0n0WCFHyiroiTQMXPgeCz+4fZKpsV2FnlUACSBhoM/OqwtTJLz2ONKLnes+yNlgp2iwpK4qcCVLOChsBYEu8VCZjP1vuA+jcJIKoV3iLR8B2r3Dey2hfvAZJKE7Se9yayKsLQVQ+2MGd/NAFZGC/3eNN12VJalWjlnCOxwDkhooRzZBXPr65WxGew/uLYrnjwc63ET9lzTJ8RmG/xEQGarNBQP9C6z6riugSV05VCjyqTy6xq9dpo5NjEIQGOtG63mMBV2QIF3T+rrs72+m8CS1WnddWMgD5ZXEmpXpKTVhAV1VyJ3WtMVIFhS0NHWyY+/X5X+3W+a7IRb1LPthQGYBxE6sqaldaEKchgD7OsDifQmQS/SX7HkX4PBIxm5UYhgKlioqwitqV65bqTZG+D8IPWcSIZtMal1R8r3XLMKxBVJLQtiC0CMGDbEMdmwMlnnwS9q5D4PqVYzY4vrHg18ZUApAVeIiUkXnFfVANTJaCtMRZo6XnK8+fzcNVMHY82xpaqAhGp7u/VsZhiUF2D+gEyzijuk+utrRFtu22wWromgenuB+xUYisRXJBLcnOQXa+EAWlZ570n5zfA2qoSBzaIBHshXOtWDJn2017LKHBIAQL3bZK/2EtbBGajfQBEjKsb0bLZFO2wOES/s6X5aG9vjQFYHfej91tLzC0sxPTcLN0mUM377tuX4t133+E6g3mOa0b1xqNHo7RzxrgdPnwovvnNV+Pb3/52vPzyy1yLPvzww/i//6//M/7pn/4pThw/FidPgRCeDVRUqJckALUOtkZAH1n8l5U3oVhJlZNKb3YN7Y4DBw/EQP8A7aD7ervj+tVr8eDu3Th0YH+88cYb8ca33oz9Bw7F3MJyXBu+FcM378TM/FKsB1wtYBEJW0mA1bBS1jstx4RWVc22odJG1qK4Lowp9nLsm9jv52ZnY3FhiXkCYkdUqKC6BsdABQeqik1yUoxBAVoLLaC9brq6Cb8zgUPnhHQIwfcoAOtST0nEA8xLGceibz2sJhUfwdnEVs4ilEXu4F1xWweulYWQwlW4ajXSxPYjw9evs9L33r17JHkBqFpAhthD6/1mjIyOxqPxR3HsyLE4d+58DA/fiBu3hnlvz5+/GH/5l38VR48cYTuZibHxFA5CDCqCi9W/JIBVaWTiw3EX7n3kwcN4+Wsvx2uvv0ZXna6u9jh1+ngcP3IoNtfW4uOPPoxr167RzvHe/ZEYm5yOvl1DMbB7Txw5djJ27xmK23fvxt49e0gk03Iy2RVVW2qcuDbmWLXAclG/yAwwCTaMaY6r4hitL37nKzxgB2KQwjuuLynwKaxS/d2KAE5nnK0EMFs3pFCyJH5LwTLXrGTnquOmiLlew2uRjWO4J/EazTT/VOtauRFs+bMIxmIAthuL3yfaWD64krk2n52P7Cm38NRfPXE7Oz7r7Q9jvzHEkHKmkfDJYkIRR6rit70/4/+G3MMwVc7BwvpZhGfhVpKAizEurDyF3r1+Uvk5ECDYh3BbEsV0cRQl0tAaWYs5s6VLxov1mpa20rnOWGyCe7TLlas+HVso51GVoMT2tQDOAhWtZUnS5rUoFpT7Tm29KnEk8mJWJufawrlpQV+KxhuEbMxbcz1KsbBE0Gqr4pwPM9xxAscjK1A5dplv4Ty4X9tEY/9zJTMGV88cLSvKPBJOEyJg8SNba+UEIugUR+KZwGnM/X4RT4qgzV7g+X31zZWAG3s1SFFiNWlTjPySWBWdY1QVqHg/iep0mCOhC7wm1yvGxTmJmCPgOvN5lL1x3ScZ1y/iV6JI/FTiV8qV3Bde8SfzWZCdFCkKb8A5sQ+hiCCVgJqLIE/bgF90VhiQY0+MH+5bwk7NZ73+6tnsvMHLBPZ2iOkVg6oVGcYH14H/Yg+FgAgueXgXQBgDjyGJyRYOInLhWgJcTWI8V7JrZUThCOcPWyDg2AvMB3AuPD84fOBesDbgvLRRzvUB68HszFSMPLzL3s4d7cIYsI/JEQSi/W7+HdgT3llgk8YKGOvCHau5OXp7YA/drviE97jAil/gFhLCQYhZF7/geUxMTcRHH78fj8ZH47nnzrBoBNfK945Ct4VYWVqqRNy+JvxyjVjdalak4nkq18M1uniDTikQPpPcV06Kf5sYn4gPPvggxsZG6QRy8OBBzn+4+8EqWXbVwhJxzpK4xxyxEAA20xhPuPrBMeTevTtx8NDh2LdvHwnU5RXhdBhTjA3jQLaG6iAGirmnOae+5Wjn1j8wwMrjx4+n0z1M+O7s7BznHuYm5grapYAQP3r0eIyMjMalS+/G+NhMvHDxeQom3n//w9izdzDefPNbMbRnkHbWIHclLFhhjgDHnF/+6m2S6F//+teir79XohioOgOubcgdUuyOILnBRTEdrtg6TusE7gPf1PuOOS9sFc6Fd+7eifffGf597tS/7Rb81fd+DyPw1YP+PQzqH+Mhf98EcAVGFTdfJhZKSJ4ktfxxV+popy6MdcxwloHYFrL2aSSwkiIFLlWvm0J160TJgXJ9PTU5ufV5VgnfDg9667EUfPh4zi7L45cDs31mUVcDFyct7awUXn0hU2+76xd6UPcALk9kYAIB1tN6ALtip/6u7rXA/J+4/i+KAGYykQkSTkLAh5WKInqhDIPKHVekPllbxjJtXUhB5nespEcgi40VFnfYsKmMhAVbu3rQIqADaWUCTABNXUGN6xGoWwMEnLe2tUR1WJIHtvYBiYdjg+RhP9+JMQYinV19ceTI4Th06GBasYgYQGACdr15FAAAIABJREFU0hEkK8YBJCiCMFbHLi3H3Ox0tLZ1slJ43749mdyoyhRADgK+/fv3MbEByfzgwQgDRfarzcQB5wBJiftGkgP1JJSCeF8QKDEQbmslaAjytR/9T7u6+F4+np1hooJAG/dIC8E59A0B6d2VFRAdJHhx3ewPk4G330cpNVWNwt7DWV0FkhqBY1ubSFMEu+qZqIAISY7UlHgmdXUe/jw5McXjwO4ON0yl4cKC1IUM0mEThN7C3ex5i6ARJCbnEq2OBTriGAgK+XtYJMNmahVEZwu/y7nR0sJ5g8QFwB9sBnFe3B9AYAPVuH8rUwnyZfUz7gP3hkBu+MYw7fuOHzvKgJ0kFqyRWEECIrBFKt6lRRLQsMyzMtiVxhJGIElY5DNFoA2rIowViGlVN8rCEddI8D4VsBg3/LDHCpNafWbs0SP1dNu3n3MH/46KHBHXqFaTolaJqxI/JAXoBwPlqkga2dT5XVX1mALaMln1OlZtIfkeAWDG82MVbCa0uHY8H8xv9r5h5X728WECqwp8fMdEgc5lwkAkBSqlmXDTShl9j1X9h7kPYFhVwxINuAIVcxAV8CTKIGxAFXF3F6+HxFGek3ZfqSDH9SoJ8/HqXrpWgkpNL6CB4H9WF4soVvIm5b7IB9+PgN7GalHcf12pk4BDWr8KD83ev0mQGDiqSSRVuZqIUsV2JiIGqwoQEfNTZLIAYtta06rSfTMNeGZ/TJIf+TxJgmRVgitUDfqIAFX1NNZMvHPuGYTvAAiTCAXCE9kx4l0haJegl9X/uvVMQpF0p60anq+JPhOh+GwprPB3PU+9jlWJfz4b/j6Q0GpdkeI8rdmSiPb9mFTT9Wr98R5r4lPCBtmGSryiZyESHAr8urcqxyj7q/L6CnEIXkBWnGfFgwEVr0k4rx0DcM2y6Ba5XVVAJVjISockSwjqpYWdE1UTxyUxV8ZqrAghMauqVKxNsuKTRZctoMt4rwG4N1Bcl04qDi0sg2lrVwB3/H6SmyYuS/J/ayyp3xW23Y5NM7bdaT7UcbTZxowoqzi4riDGmsJeWGkpXZOvtWWhn7uuWSIdk9XC0WsRRr2GCrgUYJ3tKFxJmPbgJRHqqhqLG7y+EET0GNs2MvtMOxl1NTv7zfmdYQW9gKmtxIXe66K/s0WiuT449q7vpazkq6tuqkqg4nlQPJFEdUarfKyOzzyWss5Fb/Ka8K7nj+J/rSMCFwVeu9+u3kesNQRV2Q9OoDm+hvgMFYSa+7BmRmyxke0qJKJjbJC2oRJDuLpQ4w2rOJ4DoHZTC5X/K/OLsba0HP1dXbF3767o6miL1aXFGHs4EqMjD7m/DiHm6+2OG7dvxaV33o7h4eGqJ7NAX1X+AICE0wgEh9/97ndZsfHo0aP48Y9/HP/4jz+O999/j9UnL7z4AveA0dGx6GyXuwXuCXv81OR0PLj/kM8Zeyf3K7jpwOKzFRVB6MU7EPv2gwAeJPmKe1oC6LkC+8HOePM7b8arr71KIG9o795Y29yMm7fvxNVrt2JqRiS19wU6nuRaCPATAG7fQB/XjaUlCajwPFey9Yvmrip7H0/PsBIIRDDWfIwBBJVwx+np7VL7jBaIp1poJ80KtySpJOiSJarJBcwJvF8YUxMXEjwAZIalowQMsPlTrAjSHO4d3RxX7gcUdkicyp0/+2aq8kuiBvWNF+i/uDBPJxpUdV++/HF89tnVmIJlYVbVcb/OY3S2dVRk7f2RBzHxeDpOHD0eZ8+eo7DUBPC5M+dZAQwCGGArKoBZ2cX1XVVFIp+xx6KPoYQ4uDbYYiK3wNzFWEIoAKFDR0dbfPObr8TJ44ejraU5lhbmaSV+69ZtVtCgb3S0tEdze3esbjbHmfMX4vjJk/Hg4Sjj4RdeeCG6e+So43WCrhvZ+07iF/pf1MRn9og0AYTqcwvv6ndLKzx3RbHrO+TfXvNs3Z5VvxQSyz3Kx5bzg9tPiATSOqI1hOfKPUdMtVZN59ZeW52j1mtmY76pZV5V4NpNkvfmLdQEufL+HW6r/OckyRs/W37xGaDGZ/jIjlfSQABXO2/98d+1+ne77z/LuOQV0P4512c8X4nH4cgjIkYxU93uxE+2Ab8qCN5tMRo/U1PxOSaayniX/bAzrsmJozg7hY4QFraiLRLIj+wlXszHKlbNc3FHSjGUYx/bQ2MvK61fKVTu6YnOjq506UHbJ1mjWzzg2I8VabkPq5Iz24RlpTDiYOS52Bfr6lP15S1jD1pPW3CRk5zrK+2VVd1rcSWuFceVE5ZiVKzVWKuwP+H6mZulyNfvPte3rIJW3L9C3MTtkZhXQVSW+STOjziA4rgMP3C/2EOJIbV3pL5EE8wEt63m6exiIWO2FPMCwHOl0BnXAtwAWANO5Kpg/Fni6WwDxTYMcIawQ47wJvzQESn3D4sya3FeOqKkc5XXFM21ogUKiXKNFvfQ7LHKvZ/CAllSO36icA17H4j0rKDWGquiA1fWVrkAx0i4DX5kMS6hhfqiau5A7MU2DyDlM/dxtbZsuZX3iICX+BjXinkisj/dwFDJnTGZziHyze2HKF6nO5+IZ8Z6eY3EKXJsTIZj38ecwud5/pxPOB8Eabi3xcW5mJ6eIC6G8UXsAawNeINdYDCHcCHANY1pcc6y/cQ6CV5YQSNWsahZ4gW4jMDlQxgTjm/RNOby2MRYjD4aiZa25kDLMVZD06GqlQJz7ONoj+c1zKIVWhJvonIdRR+tFNBBKIh7YOy0pKruGn9Az20VnLS3dRArGR19GFc+ucK45uTxY3HixKk4eOgAzzkD8nVzPZ35OiqHMLpsNcFqWzkwfoR/NNOBBt87fvwkiVQ6puR7iXvXvAFZ7HfD+2uNctNqvm+A7zkqufHT29PLIhX0ZwbGivHBPLp1+2Z0dnTHsaPA4Nbi1q278falj9jXGm1Lbt++S0znlW9cjJMnj7O3r4tlJM5T7Hb16rWYnnrMuBoxH0h7asKaEOsJr5GQWAQ6ciJgrHI2dOW81lSKz5tRoKR+2ng2k5PTjP/u3BmL1eWN32UnfoZg4auP/LGMwFcP+o/lSfyer+O/BAFsAqsMDHa6zTKg3Y5MLo/ljb8K858gQou4vwCB9K+O2tNKjf9W97irjmmQpyCb/bvfjgAuEjAT3AWAp+vaOaN4kgAulMjV7f6XIYBxeqfOOxHA7lHmag2PoclQVSk9uRx9UQRwJTDITNlJNs6IwMX9Iq1+q3J5O2FtRrRazVgkEg5gUH158NBBJjOwLQEpCxJPKkypem29qABLIJ8CLiUCSvYSLMz55/cClb/4DBIL99UgUbG+TssS2KPs27sv9uzdF3v37uF1DN+4ER9/fJm2zgj0oCCFDQxVghncItGDxcruod2prlMl7/j4uCqDZ2bi4cNR2cj09VZVOAwqUXXb0cGAEISkgx4EeCCNkVDh2nBbUC6CDAOpCWIXlso4pnvktNA6V4pTEbjLaW/VTCUcSFXZtClIRgAr8qIterp71Gc2e/qw4iJJPJHqCHhaad+iitWO6OnulW1xWzurqmFPo9cvZ3D2w0GlCiwQec6sunMPH5wf1wPSGYAVkjfMb/eEoUUR7XRrAhFzQYGv7PrwOwa86J0DscAi7I6W8r66mbTheAj0XWGGYA/Wzhgv3KtJNqtiEYDeu3+P8+vUyVM8PiypEbAPDu7is8c8wjNBctjX1087asw9V2Q7EcD943mCQMf3ZmZn+AypNl2YV1VK9od09fHE5AQrwQ/s388qnYpwaGmhtZLnIiY0iVdUzuS7z75O7GujZ1Ulz0BTM5nCvMKcwMRCtT3IazxDJqvZv2huVgk45inAP/e4ZYCffVP5tJNQpmob1uFZCYTAWypzqbEF3NtOt+7ByCr0jna+k4sLstWmYj2DcFw/LKFlHa4kE3Mb725lfZxEEK4Hz4iq5g6875sURuDZmwxVoomE1CBOXRlCQI/ndo8nA4ObBJ+ZqKZoAgkUwFb8sMqIyQ+S5VRtpxWUHovWZa9RnhsiipWYixx2FWFaCWclndYwEakCPLPiNa2gDV4YSLKFEpO2BD9l21avj3Xyr2ugoplW8yKzmAin7bcrI02MGyTlGljZOGpccasWjrg/thTjqkAuf8qE164BeLYUF2B9AuiSc8pqW8+5hgOBeK2IbluPl1WJ2b+PVaTqCcx5UNi+e58wgW2xka3RkRRLJKH+oK68NNnAZ8p+QaUYQKTB08DGklDFPRkcqqszBT4alNKcSWA7B8Hxniqa9Z7XFc8iqQmuZI9mzcjsZ1zYNZMEw94B6/O0QcasZM9Y9iarba09h3Esk9FPgpB1POU543HF90VeNQLrNYBiO65cw5KA8fe4f0F9nQIDkvIJGDXEmSZhtNLme1hX2kjRnT3S0+HEsQ3WDYA7qmyE6ClFH0kSu/pQlT0mV7PKqHjulmMSkAPok306S1Ebng3V/Sm03EqICMArhG8V4+BiunRwIKCsNY1gMJ55VnnjXjEEXj/KZ2jhj+Mnx1KOpmjtSmKsJmFq4jhDb6916fCiylNdA/nbIibTM6rbc+D9lj23bK1N7LnVgYQ6IoBdReT/4sgQqeHasNdaYOR3q+rlnS1FPBdxz9hLuW9gf0kiyBUAem/xXPhmkmDcTAeSpvWIXX0DsauvL1phoYfeh3MzMTM+Fp999HFcu3IlWtraYv+xo3Hy4oWYXlyIH//nn8TN27foIIK4E+8kYj/0Ujt69CjjCLjTAKTCHv2zn/40fvazn8Xly5c5b1D1gNgB1rwQaqCSAgA7YiCQg48ePoqJsUlaJWNOLq0uxd5dexmbzM1NxezsFGPY3Xv2RW9vf3SiXUdnN4E9gLWwyPvRX/5FfP9PvkcCFtUtbR1t0dPbF/dHHsX14TusRNm/bx+BRgrxEAfNzPF6MfZoAwLLPggRMd9h84detXYoYXy4gfVpI5aXtIei9yC+i/EGYN3d0xX9A338X2+fHFY2ICiy4AhxKO2b03Y43RtAFiOewBwp1wDPNRDcAHQNVuO/PV1ou4KWJRusMsZGjypDHIf7Mis8attwikPSVnN4+Hp8+MGHcfPmDRK1iBsR02GdQCxLQdvSotYPEMBrslsdGX0YY9NTcfzw0XjuzBlWAN+6e4vvw9FDR+KHP/xhnDp5ks45UxNTjCvWQDCB+AC4zT3MBDD2YFX/rS4vM85EhTfiVBJRXd1x4fy52DM0GCP3bkdrc8TAQH+88/bbrALG81pYWo3Jx3Ox0dweew4ejhe/9kocPnosbt68xbGCKAHrHytlKtFJ9sxOIkukKvLY3O+8HuZ+BWvvNfdkTbFHtcY8AxGoj4jsqASM2QuU4l9bv5cVwBlTlet+mR86d65J35LErddz71FeV7muiCVLgNx0o/8rp6X65/NvEOvKb/L5hvgnx6bhlE9+4On/si0B7K88I8z5lI9lapiUe+7DAqXyR9FD47iVQ6IY3Pu/8IA6fqhbVkgkVj9z7UG2Jnc8XsZlSh9U+cVnW7g3mYxjnJ5xX7UHlrFd0RMXV61+uxIIgFCS+BWkg9oEqe2BSO2tP7pWEWOY2yREkfexMg49ztFmCZWIKej1dSMfKOIkPw713FQ7Lk0VWTKzyhMC4mwBVb0bifE4Z7flsu+LTle0Dxb5gx/ZD0ukKBIQeVqSa1nBb0JXohS1DQCWgD9LTCrxHfJEEK/sp1pUUCNHwH0gblKlt9vHgAgX2YM8FgQTRD8YY6xbIM0xpmi7gGMjlsA1gDR0zCsytRawkwyFSxUrPVF8kAKwLIbB/AMO5DyFxFALcs8uCdnz2BgbEdA+th10akGMMADjJtkaJfOJrSITzFPcOzAVtBbAGDBH///ZexPnvu7syu+C2EECIAiQ4L5IIrVLvXd7yXRsT6WdzEylJqmk8mdOJamkZmyX48zE3W23W72opZYocd9AkMRC7Gvqc8697z2AIEW520m7LdhdIsHf7y3f933f773nnHvuEBWwvud6pZy/uaUB+w57OniU7ZHdukjFAdlGyuR31/HGa3nFntpnvAw7n9+kCtp7YyvmbntDu/1PtfzJ6vSOi43EpYlF4UhmXMKCDvZ8nhNzzbkV8Ve2ciMGhLBLC3DnPF4/nD9l64tgrxvPIgsqtDebIgKuDQKY+IPnaBLaVa+OZdY0H0vMwXjx7h4dH9f7x/vMtYGNcB/qo0uhSvbqZZic7zonpBIW0pFnUPkbY8aYcr2Iz0ocLSGLhHLupczcXllZi8ePnsT9B7PxZG5exOTWesXJ1iQ6Z3Cfa+y6jeEZE9tY3YzzF6fje9/9bpw9e06uZhDWyytPG2Fx6VaN8fje9V5mzrswvxBXr36qViUUuvBMiLmYdzXn7OqG2LLyQhwG7BBmvMbYSrU74/74HRgPcx1ch9+JxN/YjNt3bgp/vHD+FcWrK8tr8asPP46rV283LQmJj06fPRHvv/92HD9+TEJHifjS9p75cf/+A7X1u3D+QoyMuK0dVdC79AFGJLqBKw9tTYbdxqavz++3hB2252f+SdDQh8PDkJx2draNn0Awf/DTq7G5ofX8JTfML7tJf/X537UR+OpB/649kX+i6xmdnP7iKP5LnLvAnCbEdhSw9whNgtGSWy9zigJ3X/TZ7meeG3Q3JG7bX8iWUwaZijjhPA0h2VHxpvbHMWeqhPSXA5S+zj/aIXZyuHc8DvqbPqJ/+JIE8DP22AbZC8jj/KWI6wKuB41t97MFCDegaJKVSl5lL9FRDXfvLxXT6iW2h7z0ftKtet2rYu4CqM9O0eY3Gah3P/FcwfUBE6chgFPr7HE6GMBVQtD0PzRwRzBU4EBFC21gadKk+sOSOBAskDgpkGoIEpIpByRFOBdAWHO4IcRzG67qFZSAPFwIO1nFQXSh6hscVI9fqjyHhw/rOiBYb968GdevX1e1JXYmU5NTIsogdefm5hQsElxevHhRlb0kMShqP/30U30XRSDBNeAe5C593QiOTp6cVv/hItoIRAqwJFAjQAdIouoZoNB2LRA0Gxrv0bFRBbEcn55q/JcIhmNiI03vDwBU7ldVb1IobooQA2AkMSrynN8xtq5ctWWpAJYeV11j1UcCxI8qf0X6jkRfb79UyFwbSQbPGqKE3zGNy2qVY0PY8rwV8Ek92vbm5DpMANomsAAVW3f1W12IFbZIoY0kdwncIH8HlGiVknKA+z10SIky9tHMT4Au2dCkTR1/JnDj+yQwBH0EeAR+ALESHzy4r+c/eWxCPfywSoQspnIXq0ZVTlcVdB9Wh+49Q88/nhfzj89wvyiRaz2gGhchAXOGY966dVPjeubMWc2rsrG0ahqynn4qEMW2uKwe4GUb2kBNmfAXYC5gIytrq2LfQgmvbVTqL8zPN6pXAeAJrFTPZKmXsdHOymYJBLJfDtdjwt0WSe3a3/azkT2tKmQBXrLPK6SxKgld9StSC8B3kOdMP5i1WF5aSYICsYCtoxgDqu25SBJxW325v7vuOfchrqMqM7n2zVTGd9dSAniuy73MXU1DcK8+ONm/WHbUaUtFcsbYVOVrrellkcVnNe9zTpUFnHu3tv3Ha/y5OanKy0I6q1WKSNF38jMmT7OXbgLaBX7Vc236QHdBnyTWNL6NRZ6TUc2dtIzTM8/n0CUhq6qqkj7OwXlVbZTkpklf25GVaKAFUS3IUb9iKhxTtW5XiLZnG1u2SaWs5k5w273g09GM93zQNmVe822Pzn3tV5qX7b2Iuqy4KDBMxGz1Pq8e2vmZNoaxur5LxNe4eA6112RiIHfSJLzVi1XjYZGNPi/Q0MIszYHsVVwAsvdfg8jtuWy7XO9knbeAS56BK053NJeV5KdyveHfRER7vEwEF3BvotIBhv/jvbndxz3O9HWy40DFNgL2sgLZKmlXWfGjyoaqUsiku8Z1T7xUvUibfmsGfKv6t8al9nLHXX7/+LdaSxUTZAsFOU6kJXMbTiU72ulNJ/Iz3y290ynyqBiz3pe6bq8HrX1gic0aADrtEauqrFmXs2dsiT1EfGETWL2tJbJBMGeAw8BhVsqnpbQB2wTD8zlV/+laV7oAd82jilMrdha53XFisQikfW4NAVxOBM0Aeu2o8bKIyOAHE9MVR+1631bNeI+pKlzO11hwFiyf74Us7NL9wQIYWz/yeRFeWYXNO8N84/yOK9q5KlApKwBrnrFHOD4woGQxWVY3GyHLd80E4iDinUOAqq76xkmC9aNAbNYxOyPQ5mFVwC5xwejIaGxvbMY8Qr8nj2OwJ2JseCjuXr8W/89f/lXcu30rWMm2+w7Ft77//Th+/lz8zQ//Nn7y038QUEwsJgK6egcmWIsQkViO2O7evXuqAmZQ337rLfVuvXHjejxdXorjJ07qvQYM53isCQ8AuZ7MRw8E686W+hG/c/mdePOtN2JzfTm2NlfS9vFwbG7tWHBFe4FDfVovEDJ9/Ztfiz/50/86Xn3tUszNP4m5+ceqyj0yejQW5pfkikJ1CfEO98Batby8quoNeuipFcom595QHKU/CxTd0lqOjaDQShHBiP22BepVSwoBsGmrCBF8cvpEjI0fjoGsqmPuqXJt3fc9NOxKFxM6nTWik+iUuMEAH5VCXINmd6GmmhdUjnAMuzIcip60mS1wm9iaVjG3b98OyN/Prl6NmYcPm8pentmjJ4/jyMjhuHjxgu6ZWF4tbbjvzJnu3Lkbj57Ox7lTp+PylSsiWq/fggAOEfZ/+qd/Gq++8kqsrxITGQyF/N3gvaAlBtVyWEFv4D60GuurEBEWPSIYpMch9ozvvPeeKo6I41eWFuLQ7pZ6WT9+9Cg+/eRjxSF9A4OxsLQcjxeWYmP7UPQNH45Xrrwe40cn4uHsozgxdTxee+3VODwKiWIniFqP9Qw7zmL5eqVYLbNWCXDYO5LwqNioxDi12TfW0Lk/5fOrNUerYSb7hQNU5XATe9RGncfs5oJ68zt7n/eYInC9rtVPmxd3JlFHJF/kb1167qSdjdVx8ZcBB6u4tLmIA4/wIgiq03P4eR/bf0HPfG5fcLD3Yr74b19AAD/vsko4Zj64Swp7EAs30B6e+zLrPHsoP9Xqpd1rfKZWEF/ZUs3XahlSQrBqx1JEVgrL97Xt2N3vEFfBWeFfOUJNKwwwnxQ7kFtBbPA/5iuiE4gkiIYuke0YyJO1xovYAbKPXL/aYBRhVSRfuUhUxWIR3BzKolr2sf2Ens9Qsc1+YWE511R/4oq/5LikHM+kGM9IVa7ZF7hr59yNAZw3uQeoSLvMQSDX7EKFANFxp4egxcLq7+zHtR7bicLPko8i2GOvaUj+bL+DKIY1uHqo872WmHROxjHkepNOIjX+NaUlTMtWSNy/n6erMV3x7PYlEiWlEFOi0Q7uWc54IimT2K4YW+NJGyPLDDqVpBYCOJ70/OQ7VB+yZ8rZTrn0XncZ5dYp6Fa+BgG5va29YG5+TnuzBO3jR0ViKq/KWBrcjeupnvWMvZ0mqCr2eeze516t3rNX9cwgAxHjFXluoq2ISjCFQfeplRASLK91/eJ+9N5mPMYYV+GOSN20dq78kvuuVjbCBBQrGjNEQLDCNVV8LZdB954ln7Q9trFErdWJjxJfqMgghYR22fK8tOU01dXey4glGLtySiphOsfyXAAbqOIEu4UJw1A/3XUJHNjDGTvEZ4ybY3YcFZfj/v17wokezj6Jp0vrsbm+bRFZ5pWpL0kr48w39y2f1fsbodfgcF988xtvxxXsoE+elNDOcYRb70noDdm8uiycSBbZOC1Ej+LRa9c+i5kHM3Hp0isSmRm3TGwh8RzGpRxavAZVdXlbBd7mkX2u5E9xisY3K8gtBFgXHse5jx2bFO5IrPhgZjYezXiu1BJ8bHIsvvcH347JyaMi+m1r7bZgXCdxFPhqFTpop+lxZa/cAHZdUCTr78yTvL6ARZFvu6UI11rCTWI67LkfPXoiq+1rnz800Z06iS/eML/6xD/3EfgyMd4/93v9F339VQFcQcmXHYwKyJrvV7Cbgc6LqnYLnHohsZvHO/A4+y5W1/IS6YnzLU/xCpJsFWIrzjYRSwDzADVjnbobkB40dk3gm/9YQdDzx7nbB7gCJvdjQt1HIMxGS+BcVhB7jtUhX32uBLwyUxTwmfaPVZFQO073pS+wrfndvqSgPWePGt03BHC3UjWBWAXpOeRKtLNiwwq+DsmeBIgAvExSajM8cGwzSO+CnV+G/K1jv2j+lU1o2YhWhawJRefX5ukPTgMJGso6pOlzorHMCqhUDhIYAIiU9ZyCFggHyKV91VaVqBegbusYJ5UEuQSCJE4EpASGgHEEPpC8HGv65MkYGz0iQG5yclIklSpz19ZU/YqCkgAU62aqlgGDqL6kxy820qhBORfXDJBHYEllgKyK1x00AyqhQnT1FsG1VXf8maDHlqKbIsEYDshCghT6egHgyJ566Wn0yPKQvrybui964zqhwqLkUIyOjcfIsCuQK3DkuwBUJE3Vs6PedfXIRFlKr7fB7Jer4+3E6vKavseaoGrL4SFZCpY1jklIVx5JpZzVWbbo8tqjXrQC8XqdDB/2Owv4K+JrdzcWFxbVW41zqkr6yBEdT7ZSW6g5qUyzxY/GVMGsexGxDhzOz5M4VOJp61aTiZ4vTkK0ZgwMeL3Y2YmjExO6LiV9vYds8720pGRals+HD6vKhWM8mXuiuct8YbyYC48fP9a9MSYG0t3LGttufk8yz30ytkVuqfeLKl2fJcZsS+j3nf9WT6guSVXEK89XyfbaWipbLcIAFOe6RaA1SlnbaTppN9mvIPeQK3prPrha04pig/RbaaVJFTI9XwaVUJDIyyJ6lYTQVmBOoOihw/26j656zyi5cMIgQh7l7dqqgH5V24/RW9rjQaJSCRbXJMveJANrXWJ9cXW7AVLGVT1psOiFnBts+xqL7IZYzcSF65HKX/aQAE0+Fteq/oPZE7d6LkvdnD2JRZB1yrWsAAAgAElEQVRmZZr2d6lfnShzfO2dDePW9pTxGHtMVYWbltqsobJQanowZ5VAp1qz1jHtU6UeTzBW19CAaSYURcpspWtCJru2afIzaIEVV1DUMt2QVWm7WUKRqgJgTaq1u8hT9ksTiFanly0418nvG/uvtJjneTakOkQQ6nQU+gAFCYpUpb777tpxws8nx1k2TtnbOWOqItYFtkB+Zy9lxDHsH2VpKXIpFeCyrU6SrAWiLJIp0M3bWFtFWmBSAT+sccw/zUP1/3bFUPO5snDuPLe6xi5gVKRn1+KviacKXCw7u+qB3LVcrr5tKYDJl3tPdaViiOoxm4Sd3vkEOUrE0QVYqrpF7Q8QMGV7hwKoymKvYqMukKf3KEE8g0AJSjbj2UZXreis7WHbrIHZ75dnXLFpAYEV2undKIGMRAAmfBQC5L/pPU0hRokSipDUfM54ocAM/87HqPeM8RLZnlZ1XkNN4FYc1wW2DQC6Z5yAtuxpLpFCAmDuZep1s/rW1jU3qEfFyp2+zF0Cu1DDsoIusNF7cCscbNZPASF2a6j5zfEknst7rN7b1baCZ1mCMj4n8E7r75b7q6lynNYPtgbUvUNkaY/23mtA1lUBxDYC5QR2ZllDVh1q7uR7WOtsQ8BLEJA9Bnep5kwLwYzHIW/ZDxlXrJap5JBd8M62erLSo5f9sawTeYBcs9omqGKhLyaPHdV6RIxFnAfgfBhSE6EArTt2d+OnP/ph/PoXvwiI5Ws3rsfdmQfx5je/FZNnz8a9J4/i0ZM52dzxTKamjmuMtO+tulIUsJr/lgiMP1PBdGziaMzOzMhCenR8TOQrIC4xIPErA3bv7r2YffAw1jfdo36obyD+8Nt/GOfOnomdzbXoC1fV0MNsa5s9dSd6sQrs64/5RQjArZg6PhmXr7wW3/r2N2JygvYZ2zFOJe7hUZGYK8urinPnF55qbJ4urQbiu3fffT+GRw7HZ9evx9Ol5RgbP+q9BQHfGhVLTyXMW1x4Gssr2DBi10wsQixhG2vFirRl2dgU+bz4dF793IgBpo5NyBGFsSgbZL7jtheuMOZRMx6usnMcXe+UAF+1bDCQJ6A/QeM01dSewJvLtCNeYN/X3N3a0j3/6sMP49NPPlEF9v179xT/OAdzbjM7+zAWlp7G2OHD6rnHM8SpB/IB8JK5yrHu3r0bj5cW4+KZs6oAxgL6xu1beseOHh6P73//+/HqpVf0feYZeSwjtLlDKxPIcoBtcsWdWIMYwi1JFtxH1DLmzbfe1nHJCW7euKk5fXT0SGysLovkppr64exMzM09iXl6SW/txOyTxZidexonz12I4ydPRv8g+Ybf5dOnpuPKG1eif6C3EWHtJU/bykxGoqqG2ry5I3ruECImjL2Pyvp9H+HTYhmtdb8FhK0FdImDtZ5lXNNwiBXElHjLCfyBkILP/WKCtfaVEtwcjE2Ul/PzkYuDc/SDfpvXmvnzF11fctp5oP330iGI61RmGg848QGf/XK388ynPbrPH9/ab+qZ17pecawEUNn3srEcbUhC52iqbBUhaILGRInjLvaDEjc6v0pL3Jx/EihUC5yMCSSC0iPQ7Eq2ob2PJgYk30or6oYkJR+Xe40rZfmsiTKTdiZPsgep7GBTUNuNN1JAW3usY9h0AUgxVBPHZCxPHl8kmOI4xVsmWZqcJMet9tluj1njcJU/5J1XTJlOO0WadR+yc7rsT4qAMO3/+Sz5QcW+im9SEFlkovsO8+xoEWKHnfYabDtMrlgxfxHWPC/FpSLNehtMwe9y89I0duHlhKYWYxKKZR4prMJCrxKJV37tx+9r46jOtXJ8ypEphfNuseQ1UvFNp5dwCRlLKMl8Katm5jOifuKPEjMVJqDYSDGh20N5ThpPUKuZnAeOSz2n+FE+0yGSPdYWQIA9Uf2q1hAQx8rnjZ0o7krhIL/nuUFSMnd5ryovrXkiB7rEF1VxjWBXLcd6hCuBmTDQff04gmUvZvCkbCHgAgLHuIybcizFkG4jRGzDM6EAYn3VbeZq/tW1O880/qW9IfcHj5FxDeNtVPV6jAobqwpqt12zgxLn7cZjjKPyHImajVMwT8GBHPO6rQjCNX7stAehT/zhSmk9M4SOiTfoPhPbXENYqDZr444jHj2Mzz77ND77/LN4PLOkWK0wO7dHLiFLigLksOU1be9PV+DkfxkY7osLF07Ga6+9FpcuXhDuxvOtNhxqbZZkt9qOZUErjnS/+OXPdIzXr7zh9lkSt/Kc7bpjRwLEEbYOtxCm3W8ljBb2Z5ypqtVLnM5xGEeeFQQ4xTpPnjyOhQW7wzB/d3Z6YmkBMebee+XfvvXt9+O1y5cUMyLgGyC/JAZUT+pNF7NUq7Vs98FzsfAvxT+J/dQ6JOxO+4XdzgqHY46PjBzR9nnj+q344Gc/jYcP6IMN1vIS5MpvuJ9+9fXfjRH4igD+3XgO/+RXsd8CuiFyX/LMpULuAof6avUpfR4jV8RuB9g78JS/ZQK4S/7qMpvjZ0CcOYKDL78GL0qfKox+3nC9DAHcvmxOKJ0s5FlLIZd9L9jIFABknyTHcWVJuDfB+U0JYDan6i9SwSlBDRshx9bvwiTMcwlgSYdQqeW9JVFWwdWeeVMDnTFumzgfPLqylypmuQGvX3Li5se6YOxB3+R+paDsH8ggbVcVogSIBFMEbiKBnzNJGvVp81wNsOr3VOxmRSHnEdhxZFSXAYkKmVZgatNDrkOSVxDSALZ5DvX/GhoW6bS5QW/aVQUcg0PDcfm112TZzO9UlZl9Z+s6CfAMXJgs47qw9yV4OXHiuCo9IZKfzM2JSAR0JBCF8FWSuIOK07Yjk8cmY2LiqIJGrKOxxLN1o9WIBLYEXIdHhmPimI9DD2GCa6qPCRy3CS6zL5pVwP06hhNCSJ5DsQVAKhu6qqbEBtrV2QTCkJ8kWQCx41jJnTypwJTxBWx0n+cNJ8pZdQGhSYUzj5Xvcj9UwjakZia3VM44ES4C3tU+qsoYGVEPEMjcCgY1dk8eqxKZOcRzavqGpjWTLGkVnFPlbJtr7peqURIVjk0wv7S84v6j2RepKgm5bhOSTiCL3OKd43z8HgCPQB/iXkF79hAkSKa6gueCXfT8/FycOnVaBD12M9hDE0Bz/MmpKVWscFxV/B5GGGBbIyXHqrAmKcnq9rQ4KmSxCDUlMhsbeiacp6l4TeLT67SBj3oPSvzAsURIqpJqR2SoyVVX2HFtEhQAoHasSvUcZfnsd9G2YQb4OQfJu/oip+pX1dpl/ZUki0CADSqxerUm8HneAcaM94H753e8p3yWimMs4elt3PbXhCTc0DiyxgB2li01CXmXmFbVecE2Shyqf1QrJnG1rdXxm+ubFgllpVsRIuVwABisNWDL1uml2Cf5Yy1iLEgwnETs7aVZanQWPwMYVp3W9fK8RKbTi2gbOzYnj6U+rWRVYEKC2u5Lm6hmEsBV7Wo72rSKbqyCvUZZOY3AIqvcssJZ8yL7GevaUMFm71r3zaWCy71yfNqqqLXlHL8uALfWWO8Xtd+6ylEJMWMge6Yaf5PFkDN814CZ+0iXIp5r6wL53k8NbvEdg/9+d/hczU8mt5NlE3RcJ++13BGydYAERGmBXXOmCELmV8UR9KpsrK1SHV/XoZ509DzL9UXiCgQG2eO1IVlzfRY40AFqCjQsMtTgeoGU3jArfmyqiQFmNO8MlFQ1RWPzm/um456SSidpmVW6tb6YAK2KdYN4XVJVVr6prm/7HdOaIQlgVSO76t8VIZ6bqgJPMMDrjAGsItK7QGUTw6R9sZ9rKzTkWA0xmKKy+l33/poXP6tDW2DZlt86ptYZE9EWa2SlfYqHXN3gecU18r40cz6fRWsHavLK1WgFDLZVKY5T/S4UONeN5fRepE1zgQtd0rj6nAuYyxio1nk9W5T7GX8w50y+d1qZSIFvAYsrgRLLToC0IaorRsz4zAIfVwGo6qpTmVOVArx/JcJi7hLjqeIjBQV+zw+lwMtuIawTbr2xJdCzKqBqTpQTSN2X1hvFzY73Vc2SwL7IpnS8MFFnwSd/5pk1e6DERyFLYYQlqr5OIQrCvrmFhbh163ZMTU5q/ACMBLgKmO4VWDw5iSBsSBUQu9u7MYgrBf0P19eib2szRnv7Yub69fjL//1/kwhq/MRU/Ocf/m3cffAwzr9yKQ5PTsW92Uey73NLjR6JsSB8EdCpoj8t9HlWarOBwBCCGHBxdUUuJKyLY+PjuRdZZEK8Rg+5O7fvqvewe/htxqmJE/Hdb30nJsbGo293KwZ6kCHlmk31MbbP4+Ox29sfH/z853Hv/kxMnTiucTp35nRcOH82jkL+jgzH4eGRmDo2FdPT03F4dFQkLvf2YOZhDAyPxPHp6VjbhLhdMBg4MBjHp09kv8rQfbr/PPMwYnFxKRafYsnJeg25s5tgKgAsVTbE48Sdi/F0cUHPDKcY4tLJ41MS2mlOJyDrfofO+VT9kQIAxbqbjr00Lpu2d7ZLxLbnb4qwjhwZkbXy6iotS1i/IXAX48b16/Hhhx/GZ599pgoqCdE2NmJiYkJ7De4+rIuzszOxuLwSR0cPx5tvvqVrRggoIUTfgKp3yEdnZmZibnW5IYA/vfpp3Lp7V0vX6NDh+OM//q/i4nkqiA2My+6RanZidGy2ca0R2bIl2+fVpSWBo69dfi2+9vVvKB9ApMDTpmegiAYsUzc3YvTwiN7rz69+YnHlzm7MP12OOw9mo2/oSJy+cCGOT59SBTDuR7TAQQT73/zgz+LCxfNJnLiaqoiRAuILA7DgI1s+pLtMQ/41+Z33iFoLDernapRMa+W+EiGlUKT2xe5ni1yq9dX56V7wG+21IZbfjADeT/62sE3n2g8u531hwv38r3Sv98UEdXuCLyB19/zzcz5bB/stIZyFHx00CIIxOgURB31G+YbWceNNRc42l5cq86aPexUjZIUXguTuvthy377/+nsRW648bAVc2pdSkN5QwB0LcJF+6ZpSWJaEKGmvXPta7d2KizqCh7I2b0jNTi4iaKjiuXyfKkepmJdz87vGkccn0r2VHWprw595Ygcj4ThdYrczKrKVbeNOu9h1BRuKfxoL5apEtKWuKwLJFx17mIiGrMMhy7l3276ltXjn9x5Tk5KOYZwHCG/b3o4VbKIR4QRFH+SVI414nvGEeCv3G5GlicdV33BybgmE03K37l993suiWwyY158Sv6nqVjGJFxU5SaUFNfu19pYsmjGpvfcdE+6hWMjCXBNm1VM4v5/YUuGHjhkcN+h6sjpR86IsuLlf3NhEmCN0b0UNPYeM81Rcz9iWcK96FFeepfgnWzrxGfVjXnEbr8LSwMNoCSZXqHR4c79h59FFpGJVTd4+MEAbFbdxKiEEz5F4jHejrkfEuHJpV6TWWLFXQ8Ipp5NrUJ/E82AzPp//p366OZ4WB/DuIJxyL2dwWDCbchfknlvid1MYCPiFrIk1rygCAL8w7oV4yu6EthcnTiN+9/7kwgNVkoJr0WJM88N7saylcewQhtEXo4eP6L5xh6t1YWFhXi0lPr92KzZX+F5yBE0FeOVy5VqQJGtaLLeL2d490OsF2BA5Q8TE1Ei89dabcf78OeFAgwO2P1Z+lnmRBQbuAX337p24du3zOHX6TJw7e1bXbccrBJGOh5yHW1DcxvNeu0y8tiI4rkUC93R3Ek63tKT4anl5SWJBYr/VVQj03ejvc9HA5gbrScTQwECQ9i7OIyb0jnH5yvn42tffjaHhgWzjYfG5MYHKk8Eua8z8RedbPn6JYSon9/hX7uSHYEEuFeBUfw/GzIOHig/v3p2L7S1i0q8I4BcGO79H//hbCo9+j0bk9/RWvrAHcOe+C8zqDkUBFbXQt2xpWb68QCFZoE1JUA8a45cggCtofLnq330kaVkiJ8BcASPHLGDvRY/+oDHpfv6gf6/r1SLdpG652u93iO6OUWNLVTi5g4bnEcAcv7EI5DhlfXhABfCea8okuLsItORBWyFknjqVwWUBva8CODMgWZA1mvIuGZrqrobM7G6yzbw4OEFsCGB1unoJpv6AB/lFBLCIUMBMFGSykKyKXAN3+v7+y+v8vcC62pA9R9t3Q88o7W/051RqKRlI4L9En12lcc31Um0WqGwyjYBvVcEMmzm2dlSyQlIRzGB3Z5J1Oo4eHRcgNTv7SCCM1HHYBmHBmba9c3Pzqv595513RGBBAnIMAixAmQcPHsadO3eyCndXASIgn/q09PQ4EMt+OASi9J3FUo8+wBCQENYclx+sovkfJDXkMmCkwBERTWmVmKC7qkp7UCP6JWEtqopPk670Y1sTCYziUuq+rJ7gGgD1WK9ETG3tyEaFnscQvSbAtlX1QRJIZTTkHPdBglcBdl//QFMJJ/IrrZJqPaSihWDt8eNHMfdkTveN1TbjT5JGFTb3DlGs3jE727YzFoiFGnNQY8F/NeMgcYeH9G+QhlTkEPQDEM8+fqzEkSrp0SOjTUJq+ynPM/dZMlHp8TCITiIAKcw1jY27Wufe/Xtx7dp1WSViCS4VY1pL17XfuXNbvfyw9qMPCQpHEpiyX1IyhqVrWmB6vjuZqHlfZH0FpfWO8e9lr1XRsNXM7ukLuNokjrI/rwRtu0m2ZNdNTxMS3az8BmQFBC9SrWu3VcdQvxn1uNpUL0AI+25fq3o/ub5KzEjMIfgRFTCxrLqmJxS2U/16xiTzlbSoD88Q1WEWWjAOlWxUotEIb7K6zNXU/Zq3qsxL4rKsc9W3hz4/qmKnh3LaQSXhYALWdk9cl97LfM9FXuR7z3uk5D977LZVKJlcJIhkwrF+F1p7INtNGjmxYJ4B5gNSC+jNPucS1ogQdUVSvTN814lLAgNtweKBn+N4JJ/8WKHsBFuAWpJG6gGsfrqFb5i41rmSVyoQoZI9CBLPV1dQqcIw/1fAVnGQ++OFiiMK7K4ey00VUQJ5NXcam7K0+mqTfZ9aBBNikE4vJs4pEcmw32kJB5Kc1HgmiFPjwn+LgFdfMrlTpGpZx8E5AgU0VWQkkH6finyvqqQaJ+1pemx+dubanIS62oFLsM3b/p8uQM411dpebRUaYpX5l8r2AkRawKi1+QNcwT5Oav/cRxtgNN8Rg5AlSnFCL2FDZ//df521B9dzr/leZLKnRUsOly1ItWNwVYOrFvhzqcfreBqHFLa0xyoBpYOamrMtyN9WsngttVBA18Tzly2615PGHjHJy3JaaKqNOlUwzT3lXG9i+U5M10AABRKnwtyzIJ998y7naKZwQyBaEca1buX82PP+l7263ru0Yku7wHIT8VpR1XUVqToerniJ/wqoVlW8xQs1/wtIhLQtINbnctuHLumiqti1Va0D/p7XEa1rgL05R1nf5DAi8tufK6C2XA8a+/R8R+rt8dilhX+KUwB3uB5VL2QlVolHqBh99dVXYvr4VKyv0TZjPuYXFmN+jpYcm3Hx0kUBgx/+8ldyDKE9Q10Xx2BurK4sx5mzp0W6PZ5FIDgUi8vLsbS6rKrK1bm5uDh5PJYfPoz/+y//IqbPno6hY+PxF3/z13H9+p04deZMDB4ejZt3H8TDJ7MW+chmsVdip/GjYyLJq883Y8DeCxHL2j8z8yBm7t+P8aPjIh1l/whIKpHrju0MqRyZeRQz9+7HGtaUmxtx+cyF+CaEIE4oAMyQBLK+439UlG7FxMnpePj4cfzwx38Xo0cn1Pt1hJYGW5txcuqYqj8HIBux348eOaOcPnc+zl28GLuH+uLx/EKsbW3Hk/nF+Oz6tVihKvrI4Zg+eVr9jBFAQoJOHDsWE7TVOH4iDh8Zi3v3HspiGMBsfZ2qXFuKln0ooiuDt7aaZK/kOIsLC5p3tPeAvCcGK8GM4yRXfzuOHXbl0AYtZdj7XF1igLxX8535ob7AOLsMDWgvmHn4IG7duBHXb1wX+YsV46PZR1qXxo6MCiAG2D516qRygrt37oq8nn04EwurqzFx5LByANZqnH/qeUPSM0cRec4s0gP4bLx+5Upcu3YtPr9pC+jxkdH41re/E2dOnfbenvvD0+WVeIRgbmExhocGY2R4MDbWVvVcTpyYUgub8YmjWtexOjzLczw8Gnfv3Yv19c0YZo4gElV1HhWItEBZizt378XNW3didWs3BkZGY2r6ZJw5d07x/GefX1dvuwvnz8S//x/+Xbx2+VUTH1mOxLu4Cjmwtq74rX9wKDc3kzoSRXdaRTn+2Ys+dAm3Zj1qlsPaENuKTe0zCSh7byhC0HFy/ezBE7L/+G9KAPvY7Sa9nwz2v0vO+RyHtYPzcx31hUhiu24/GyHUb77oM/tP8Pxrac/xJeHNF338uQRvxkQ5shUPJ5zTxJJVZIAwpGmRkBaj+58D7zrHIYe1uNGxResQYzyifV4Zm3Sc7vh+N1Z1XN/G8J4KbbVsMzNK1JCCsIrpHP+24lDuzyLUjoNJ016hzt0SfhZVFZbSiaNSCGkRoIWwTexV15j2zxaOGlWpt7BwF627rPGMmdZG7+2NwxwkcL5fCuPsLevYohMzFckrAi8LQxyzmhRCRMseZPwmna5kJVzPxO0nWJ/tHmaBab3r3Tiw+o0yLrhTKJdJkSn5E/3YiTvYM4lBFPvpGoxPmSCtVkBbiitKmGssy85iZd1cwtwaJ+4fPID9uKqTudYaJzAAsIAirSu2ddsqO52U6xbHbuKkLCjhWVmU7BzbltIeNwsdTKw1GJjuyfdV+Z2Pb1cLhE0UKcgNSsLuthK9xPjgQeydY4jjh4b0GZGitBnINhkQfhIsi9hs8y7ezbourqFxfUHYPMDz7NXxIEE5JvMRFzWqb0s84blb8yHFu6ri3VBxDHOvcjf2UrWjGhjICuoULme7GvL3IuvoaQsOwp5f+RoCRNlByxHKsUfl3dUOy8/Ti4XcZ9J2XGPK+9FjTAjyEEygcbQJBId2auH4AwNDOgYxJ/gRc2iI+97eUqEDsQatIB49fhIby2Alvtfm3OQoyjVTCNnkO501pRab/WstfYG1NTnXrWKlieMj8d6778SZM6eFnRGDSoy9TjsJO/cQ01OQcvXqJ5pXr7/+pjEK9UCmiABHPvf9LYy1xDmav1mtzrnVyqXJIdMdMAsPGBOwP9qTgY1RDbwFmUpF7RbzOZ3Odnti4uhkXLxwOfr7huLDDz+KG9ctnhubGIo/+N63FJfxHLQGkV+oGMstrCxQcA7RYmUlRmvnnTCMLKgojEL5NQ41clMj7gYD6Fdv5qtXr8adu7Oxvoqz3FcE8PPjlN+vf/mSEdLv183/S7qb8eOn9kTM/yhCs0WFEvRrD9ks0M8Z1Aawed6gfwEBrADqJdelpqJi/7k6lnqm51JJ2AmWD7q8AjFfNF9ejgDukL/a0DqpSkX0VTlyyIpv9RQU1tVVcLbkdt3HyxDAXfLX++neai8FCVl1VWAsv3PCSlrY6QH8DAHsOpKEg/ckJ7V3ZzyfAfy+qp4GZH52lEUA1/P6TV7aF6x29YxL6EBgbeLAm6rsMak02vsWNem0NllVx+WYdqxoKmmpqiLZ+I2NiWzkZ3FxQX3BGtXZPlvJujZZ7UBK0i9mbU3BH0AS/bIgeScmJkXIov775JNP1QOYQB0gCyXg/Xv34+HsrEhESAFV2A62wSsVJK+88oqO+eDBjEguPrP8dFmVjnwHAgLikSCCqhN+h+0eQbBI0ySBq3qV4Tp96lQcnTiq63qKZZt64q5JOUjgqntKm0XmOn8vINWPmyQzoq/flW/uQUolhEHIsu/2vWzruqvKgW/zOchnxh8ymOAfEo93hiSBwJngGpKcSg+u9djEMX0HcM0EVdo/ZwWY7O1W1zQuXAvjTtIFoDY/v6BqF54XpK8rdYcE1pWij/MD5EKCk7AwH8pOV+Bvgk8kC3y2yFULAAz+2T66VwpGKRoh4bOfK/bTq6sr+rsqnGUbvaFnz7GPTU5qfSGJILCkNxzJNPcxOjYm+26AUNZcEsCZBw9k30jfmDNnzih4Zv5yDSQQ/BCEq5onVcOck1fXtuAt+GACorN35HtZAJvtn13JKwBEvXLcy8VKbNsukwgLrsqgnPeHc6lPCrakAfi95vlA5bFsnm3LXIA+5yFJQI3ND0kziS/n5XkB1nKtVOVKRWuEoAEGm3cTW+cBHAT87MqeuIQnIm9yfa1kUVbe6352JPeu2DQRVn18lRynIpgkTeswfcTTWr1I5wJ8RMCrQt+Vuuq5J8v5PlXgMeplpcW9828Wgbh/U5H2uhZIZVXdmlAhP6ueRZwPMJpxLcWweszksykldd1PvUeVjDTjlmtdQ5B2LRLTFtnKX1dyWz1twqiqIZdYn54u6u/MyapE4xkX6ejetp5LJK8SOTBvm73flYwFfhSJqPcuAXaS/4awTsK8QDUBBmkzrfdSVZlWHwsQSkW+1PdV2VAq+M774nFp7SQ9Fzxf+/ssSJF6XbbwrmY3eeS+4/y3a3MtO7PqKbxvv/d3TKSbAC3r3Ky0zRjB+3ZHENaJHUTWNtUlBhQLLBPYkPuigZ0WEFdCndb6Bjl9jmavzf5sGteseKxq0gKJbPvtxNz9jbKva6niEb3IHtwW2mWnWARquSrwjDVPBDa1va8bu84SD6aNcNeGTfOQirxcszl2VfgYDG57VQvw6pDznnsGNdtjdKpvdUcdKVkCiXqnEgzV2KT1nSuzXXXs9dZjWrGJricDRsd5Ju2b+ZOW1o3oYZ9g059Nwrms28u6Oyt+CtyuY5TVstaPcpPpVElrzcnebXV8LpK5UZaMtfYIjNH5fA2sCV0xR/Xr03zPKtsigHlPeI8916uywt+vzzcVUAkwVwys5yYyz2IsnhkiCkAmibmyesnvmedg97oacDgBcD7HOPHceOf44RiAa7YCpLLIZDBColOnpuMMRGa/q3kZB2IPftivF58uxT1Vzjr+xA6anmESV8jKcE0xIJWit2/eNE2hUbcAACAASURBVHgauzGC4GygLxZmZqLn6XI8uPpZ3Lt5M954/93YHeqP//B//h/xy48+iVcvXYrBw+Nx9drNmF2Y1YxU1SSVIr39qoI5dfqkXGCYY4j9cHrhzxCIM/fvabzoPcyzo/JGwNiOHSnYl+kDfj8toBFhHdqNePfKG3Hl8pU4PDAYwz190cdzo5ImtmMrtqOnvzfGpibj5x9/FP/PD38U0yeJM4/FIL1kpybjD7/zrTh7ajrmZ2fiycMZEY4I+YaOjMbZi5di/PiJ2NiJGBg5IhKYMfz8+o148mQ+vv6Nb8Zbb72d++OA3DyI59jvHs/Nx+oqjiDEBjh7ICq0Kwp9ibX/q/rerhUmCvweEh8CFLqFRl8cm5iIyalJjRnzqQRI7OO1fwEm9vX3yjqZ51+VZxbIHWqqerZVnfsgPv7oo/jVh7+M27duiURQZfnqmoRpuOIw5oC20yenNQdxgOFaeFYLK8sxNjwc7777ruYmv+N8CIDZ33C7mX04G/fmHsX5k6fiypXXBf5+fuum5uPIwGB8/b1vxOkzp2OY6qaeHrWYuUdbkfl5jQck7vHJY/HKpYtxavqExJGAsHfv3MFEKs6ePx9Hj04KTKbS+tjUVPRizbixEWNHqMQ/FPfv3VUvSNaDmUePVAU8dux4jB49por4+/dn4t7d+3FsYjz+5E/+Vbz/tXfjyPho9BBLksdh5bi5qX7C3I/WzN4+xYfHpo7JfhrFWJrxRm9Pidc6RGUnF9Re0VhbtpXBtdfX3vY8gVE3F6+9sJvqam/LXKj7+/pz16K//fcXELbFfDxzMBOFSdUddKoDfweR8M/752Wg0P332H5nP/5TJKbHxGSLyZ/qGek9vHIC7Rdto5WGOPH32718L4bz7DX7OvaKybqYRIf/bx5X95i1bxlzMkla19jED1lwIDtg9q5svdO95yKf/eWcuzaJ8+zqCEF5h6u6tZzSajxbMtj5TL1n+r1fFMd4SYjWnq14Nc+juEHODdmKpgQg6SSj8enEJDVecldKC948lfNOnJzoX5694U1y2hqW5ysMBJHLCA4Zo9ob2M9ZQyserfjE8aIFnbJ5JbbHcU7CXNswE29UGw0dJ9eCiiuqNUgjtq5YOsWdJuIcV/A/tadRe6gdCdXVGip7EbeuNI7BLGx0HlMWzpBS/BT5q/7NiMwz/nQOUP3pPX8l1qWNQMa7FX/qX4sU7rSp0Vqa+TJCn/X1FZFqG2mhXMJGibtlj5sVrrJ57hXexb1WJTz5rfZNiaCT8Eu8wBWwdnyo8/J8aW0GFsA4UJXJZSK2o30ZzwWBVvV/Bkfhd5CP5SRXJL4tnN32wM5QXIOJaYhdj49biBzJnrzbOxYyVy7R3zugIo+GxN/Egnuj6dtcbkaMJ/eNMJ9igqrk5d55R8j5nWu7jQnXOD//JJ4+XUiHHd4TF2AQszF/bRU9ImtsHootyN3vFiEZOONPP/hZLD1BEJ/veJK/zhtzFWuKnhLPLUFVVfcetCc1S27bTo8XQJXAPRGvXj4b7773dkyfOJ4tz3iP1t0reXBYuMCt27fj5s3rcfToRJyYno65J08Uh4CBDQ9DYlvcr7mYwlXmAbgIz8u54ZZO6JjO6xXCOMYBgd2DB/diYXE+lldMfveJUMd1DfGfc5+Rkb44NX0yTp86HydOnI6B/uG4dftO/PBvfxwL88vB6/bO+5dFajP2EmWAQWs955mBHVQPcfMBJtUr9nDegYCoERmnYEb5WNdZSS1LBoXh8PzAcnG0WX6KPfXOy2yG/7y3+6+u/gXR5FeD83s3AkePn34OddWCfXtuep8Kp8Cs7mccZPmwXcLwoMH7/4IAfi7xmxdUCrkCHK2sseJM97BngWzvoluR+byJsT8B8GbSrqMOek2SHvjmlZWpgiGDgL4fW4BYyeXNpyP/bJJO1PR8xm1FUoHZrQDeyzc31Sx1hXWtNRbda2+AzBcQwE0tkDb1DLR9KbmxmrRujlUDkiClx+vg0YUA7kDH/yTvZvXiq2q4SlKqj5vIWa5x31tUF2OsN0vYar5V9ZxIAN8DgZ+Cx8Ehg+VZwdNYdmQ/qcR+XUmUVT8F2BPsUan73nvvxblz59RfFhCcayeYv3HzZnzy609k1VZ2LxwfJZyqhbHEk5WggwsCRdnBDLqKkf9BhEKoAgDdvHUr5ufm4+SpU3F86rjujipjwEeCQnrbclzITAJklHiQjrJTPjyiIJzqhzt37updg7BWv1pZa6/rHWyqahP44l4ByYooeLoEYDYoAKosPatiuyrROBb9bKnsZUxMEFpIsTA/p2oOk0SuziQAJ+nieJA2EN+27x1XcN9Yx6o/kBWsJBBF1JPoWb2KxUufzgPYVc/Y5JyrWOmPo17NgxCuOyKOIXFYc2SPLWDLZAw/JKscx8mbyQ0APIJaEqFlkhP1vYXEijgyOuqEJ4mVa9evi4g+ffqkqrcJZJWIbG5o7nEtCwsLej6Q3ZCk6l+bhAvHmz4xLWIC0h7i+MHMfZ3rtVdf0/PiWCJQsdrMF5j5CmjN/BkYctIhy0wU3pm51loJsVVrFeOi/STtbBkbkdpSNWdvRVlOWaXLoYo0rCSnjsH5lFiretiWuiZY3dOvejhKHSw7xHXNE1UiZSUf84z5zbMSUJ9EQVX6AsiSALgqdUMArftwr+t+rd70+asvtMjltQ2NF8ct8QN21lV9WoQp/45QQYm5bMgMOnA83lULH9wz3ntXK5LRvBvss3oVUUqKIMhg2eKaJAYyPZOaek+cCJscKhCn+hSqujqtkFnv3PvY6xnJkuZt2sOrslrEWJGLrmqoWKFIQ9s6m8izXXFLnlTyKNhEdpkm/yHlu+Sa+qpj05WV2EVqCSTK6kiIeeYU6wDvPO+uCRzHMLb/b6sPal0WwZnPscgai4NMrNcYMZd5r6rSWfMm+xbbqs02vBqvrFxmLOr+XUFc6ncAB6oO3R9c36MyPC28l5eW9O6X6p11iblfwEL1zmY8mJM1h6ui0YBOVlGrl6RFHkouS+iUlsp+Bh777h5V5GErcMiKi05VhJPQtvpB45BkbY1Bt49SEVauzGgt34o8qfXBAhPHGHV96kedFfO8XxB1qnwfgoTwGHLNBvBMwlcFOc9QPcTkirGXfDeo5spw1hALcOo+6PVelTl74709QUrGBi0p2JIFuo8UdRSBWKCmK4arZ29VA7eVPRKkZXXYs4Rj25u43suyhm4IyQxEtWdgAZ7vao1pze0uOVHPoMSLmpeMZ4Hc1dtZgimTpkXg15wrkYUs0EWuGshQfCOSNud8rvXd2LAbZ1fllAjJrM5lLaEnmK0E3aJBFtVpVe+42mB8WSFWlY7edQk10gIuxQB+xrkuqRf9QLOPt5XoBmZlNV29vDOeLQofC10Dvlbi+30H5KsKaPch498QJfnfXBV69vR0jAwNyFqOYzC/+bl08ZJs7RgLYoqrn30uQqt6RvIZgMzpkycEIuPkMXFsMobpqbq1ESsLC/F0djZmrn4Wn//0Z3F4cCjOv3oprt25FR/86sOIwcGYmDoR69s9cev2A5G2VPwyvrLMRoiytSoS9/jxSfW9RyDIGAGUsi4jyqH9h9wN0p56DQA9QW5VmB7qi3u378SDe/djZX0jJgaG4htf+3qcmDoeg719MTY4En2biCw341A/m1hPDI2OBJKs//KjH8U/fPzrGKVNB1XPG+vxgz/7k/gf/92/iRPHxmJ1/kkszD0RgUqF71PEXlS09A/G0sZWvPL6W3Hu0isxt7gUn31+LWYfPVFPYOJr9s9Hjx/p2o9OjMcmPfE2tqJvYEiVqVSarq1B3FM94wqZEj/UvlxiDOYWaxfOL8w/4kvEn8ShrIPEgMQcnGfi6IT2ALlBbKyr7QYV4KxtaouSAkCquyGUH9x/EJ988uu4+skn8WjWzj+8l/SS488zjx7GickTceXKFV0DcT1zgjl2+/Zt7WNUCc+vLGkc3333Pa2Jjx7NqtIH0RFzndY1D2cfxsPFhTgzdSJee+2yCOBbD+5p/g/09cf5U2dj4ugx5ROcizjzKVaaiB12d+LE1GR87f33ZN9I/1+Ia+Y5jjlU2A0MDsfps+dUAbywuKSyIbVE6euNoQFa8ixLVICwYXt3Ox7NzUf/0IjI3zv3HsS16zf1HJafLsX3v/9H8d/++Q9idHw0ehG4kJ3SamVwSPbTt27ejMePn+gdJKaePHE8Lr5yKXZZg3hHkyySsGbXcbgW7G4emOtXd82vXLDWq/rvfjLO+1wKh4uE2nf8pPQyl/7HYrPtBR9c+VtXn6CDqZOXzrULCdpLULZfPwgf2X/w5+b/HQJhzxi/gHN+3rFe+oZe6oPPEsA+b3fcWjEA7mja6xohnsmR2m8dY1QblmplYeFlfc+l1olIde7/2fPmcTN2tvPEs8+0wX0Kc+pcu/fK7ImdcUr3GF3MqL2Htq1DS8Y6DhC5iD1rpyWIYkvhcAihknQsAjPFhc7JXDntXNguYXyPtdZ7vPu9qsVCgU55HD7HekDVm+yRJfSsasLckxU/eA+v/dnXbFGkiWjHDOAWOIW4pY/zuYqfWW8njx1T9aTiKlXGDurc5IltUYFjkJYc7cs4qC3u4LNgKhBWEG2cX+LldFQCo6ges1xj9Z0tAbArWJ17s3abhBrWGs6YeS9aMc6SQtUS83JsMBS5oO2Zs1khrLYazunAPvieLIJXVpQrF47UkMbCT9xjteL2BmtkXqqoAVxjWd+XlS2CCbXcQdy+Gz3S71oI4GeT/aQRwcre2c4FlZt4kfYzgKAmRtExExNQDl4xYgqPiYP5HfMIIRpxFvOO/JE8nf2SsVSVOX2ds61VYRDMBYnvmKPphMX+vbUFQc18dY9dcjveZTlWpZtPvf96FyCL09rYAgPjF9gc41DHeIO9KMZO3I99nqIKvReHepSPgsMhZAfbUBV25thcJwUCxHBYFT96PCvrYh5EtYHiucopSi0nyEkh1SFMtx1TzMzG7bt34ubNW7E0hzDSa1etaTW/m72vG8jnNpopSG6p+xb02mYRTnTEtFoBlTtEjIwPxHe/8424dOFCHD4yonsE9xvo64vR0XGNza9//VF8fv0zzXvm2L17d1XZfEnFLrR/ozeysVCtd0kCq6AFVxXZPbsdG+++sKesQKfNxJ3bt+LxkyduBZIiZ9YBoPwNFIYINUcQ+03GyVNnY2x0QljmYP9w9PT0qrDixz/6qeLKU2cn4jvf/kacOnVK47i2hliS9wyhN3bydgpyDtXmTRZRtNhNs32l/Tz/jghGOVj2OuZaH80+jo8//igezDzWtW6uk899iY3/pfbJrz70uzoCLx/h/a7ewVfX9VIjsJ8AfiZZyUV1b4D9bIS9J5DvkHcVND0v0P+nJIC/iPitvQZQgqCGAIrEmsAHEGKP0v85o/m8xKY+ftB97yGAZYdVDOIBmUsSwAX4dG1EyjIKxXkFo3VeB6ZWEQr4/hIE8PPuqY7Z3FOijLKBfo4FdKUWPWimOyrUpmJuXxApJXjHFrpAsoOG/4sJ4BrP32Q5KzsfA3QiVKrqvJKj7mPb9wib+U+fWm3Y/oCSvbRJKlVtBaiydiVAFTCx79qTLPPcbQEH2QQdOhSnT5+OixcvKMAjCQBEwoKF/xGcVZJfwLAIzrEx2YvwHUAPVF8Qf1S8oqADACGgERgl8ms3Hj95rL9TOYCCjqCI76PaJ5jifIBPJCgQLPw7lkVTx6dU3cA4cD2HenqbZMXWPFvuF/x0UQQoBEopS8vemWQTMleWn5s7MUqvYCVzBhWr7zAEJe9ygfNFojJsSthECGARbRKDYJZ1gB8Sw7ImQnkrxWf2uFGfvex9C6k5Oj6uceGZqo8tZPTOjnuz5HtIAmQyaLDBiEiiCD5RBA8M8fvdgMRxFaLBc46lMUCpKrte9wCSRe+WibeR4cMK+E26Qh5bWctxRJok2E4yQjLGv5OIArCSTIj4I5jFvjFJNP6N58F04965D2ypIdJl793XL7CQxBErb5Su2Ge3Skgn9bZwBpT2WlTEGddetkRFgvF3EhXumUCcHxHlpa7cMmlbCuPG3YB3K5NOreWjWC2jlISI3G6q4px4u2IDUockHWDRikoU+K70VZ/EtFKULWeC/CQ4VZnbkkS20xLJtrGp62d8IdDZTzx3DUx4/pGQuzevklLZlK/reySrZTMq8v+wez9hi8n1VRLeJXVQqZJE8jlVG0lMYvKf/6nvYBK0PLPSMjHX1TsLMVCnQqUIjS7hmkteYz2kpJeqZpIfVQFXhaj7SjG+eh87dsVlQca5ymZbtr0k0tlT0ySyrazK0qn6e7V9V60gL1Km7c9jyzatpZ0+SzpeKonLss3XR3/iddkykezyEcacZFafz97SvB8iX7LnWFlcs2Z4/iHWsRWcqrqymrGqcy3eoPrWz5l3V6B5ko2ysVfv8rZiusDfAiIAXaqCHvK/rGE1D9JCT+IhlOepJNfWoP5Etq2tdUjvjwgWA4g8/4Z0z2q0qjbTvWQFcVVBF6AnkKYDUtbvK1luK06zf1K3UrizLVsYkARzPv+yNNYF6nnuBYdqDy33AP89K3RTFCbAL4Eei6UQ/CCeAODw8wbsZ1wNJCYIqT7WBq44bBH6HI/vK85KUEzJdvbaFTiUoD3jVvOhdHkFFComSwGYw6HWTnR/jFMVqb6+tn9xl2jQXM0QoZ5BgbqOGTtEQtdBpGM7XTFX06M3SXa/q35/Kk7vxoDN/VYf5LSiFhDH2g9ikMfwvRXI7bkpcUOSHO4Vn2IVzQ+PswhkQK5+V5eoGqZ6dxdBnUQp11sgla45lZIWOhjwFJCjCivHx14fAfIslCgRgcE+rnHLQqOBVgSiq8sKab7PscqZge+zj/FdABVfh0WadX8GXu2OITvIiqPldpI2+bKiY292ZQjHsm2hRUL87tTJ6Xj98itBPeKD+/cUa1VF8+lTp/XdmYcP4/6DGbWfIFbBDlrzM8FBqj0h0GYfPVJlI/sQofxwf18M9xyK+Xv34sf/6S9i4cFMnDpzNjZ3d2JlZzsePJmLpc2tWNuO+PzmHUk7sdxjz5KQpAcAuDeOn6C/7glZCaqdwtJiPMlKi1rD1QMaUm17J5YBKtPukfUMe8L7t+/Gw/sPY3ljI85PTcV3vvmtGDs8CtoWA9sR/duhXm+9/b2x2bMTw2NH4t7sbPz13/xN3CeOpN3DznacnTga/9O//7fxr777rRg+tB09gK+q4OiNbUaxtzcWVtbiJz/7Wdx79CTe/+4fxPvf/k6MT0zG+uZWPF1elSUnMRSENDGqnHZOnoj+wcFYXVuPxYWn0ds/EKNjVDpDrlCxDXjGOud5w95ZeRH3zqbMs/WaNKjYQFVCS8uKX3nmCAgZIwSejDPtUYglh4b6VQXFd5kTAOXYDn7+2Wfx4S8/VGuW+/fuxcyD+9FHjIBILMUUEML3IYCPHY+33nJv37m5J3Hy5LRIVL7HOR88eBBLa6sxOjyiCmCA60ePHuv8WCUDYBPDEg8+XlmOs8dPxJXX34jZ2VlVEYuM6euXUFGOFQn4a78EnO89JJHAa5cuyQYa4PTJo4cxNTmlSiMAZQDJU+fOxbtf+7p6Lc/OPtFeTZwlyLNnV72sIYHv3rklR6Me4tmBobj38GF8cvVztcI5f/ZcPJyZjW984/348z//gd5bxuvevXvx+OFsnD55Ms6cPhOPHz2OxfkFvVM48lx67ZW49NprsRk7sUWvUNYn1kZy360k8/a416TQJt0nDsJP9uTse7nBtq63gq8OptJgC5kDOqf7zXJcr2kHkcFlYdsSwLmSH5SSP/O7thTgYCFUYQLPP1jX1rj9VOdSG4F493d7mfj6XjtG/3RE8AHPIXP2veI4xw4S9ScZ++wYeI/kXirO1djnxSvGyAKF/fe+5+/VL9g+q/5J8VkRKM25O+25CnvQPp+Cs4qvu7hEFy9SDNLtwStxnStYHfN6nSLGMvHkWKvETiZ9HROWAEz7esVoVZSRFsbqaa7qaYv4WCshVEXOyH7fTj2K7QcRyNrRqISVxIIIoWgRIXJsyG1Q1Pc1lYpyHUmHL+cQFkoyFo7vTA5ZEGaMh5yCNZtKQ9Zwhp61jc8sLVuoCWlHqyYcfLhO9w8eVKxDfsxejJjIDkKIucE2jok4ps3Qk8eP3XIiiTi1FEqrY8W1OGNle5yqzmS8yLvYwxSHqIcwY2gMpHANxPvCJVI8DsEHYYi1cf3OcaHftMIcRCglCev8xIQp+xJ/d1ukIefGEpVaPC/RovI+i+UsCDDxZiEqwlrsb13Z6LWT/IRPWfhZolmJCzc35XKB4xnHIzeW0J6KXLlweP7xP8fXzLkiry0o4EdV7BKv0xcXa1yLkTl/5WHcS7VI8vfsDMb4qtp2YCAre1vxOscQlrCNyHw3drdtLa2+1FndTfxW2Iyem6qZESvYcVHf1/NDNN4rcX05jpQcxJXj4EmuTCdmoR8tP7KJ7s/WYiLEEa5afGhb9d1YXlmSYE/Vv5nr89BpZaHKbnoG80wHh2J5dTVu3Lge125ci0ePl2N71X2ca8mpPKabEx2wYeTy9BwVT3ZqaF5A7Vti/v1KCs4g7sIx5ES88frrMT19XM/B+XRvHBk5rPXmJz/5ID74+QcxONQbc3PrsbWxHZevnIk333wjhkeMxzVCzEbAbCK8ROzEUzjXILijup/8BPzy4cMZxVKQvzbCgtSnChf8h/ZcvTE5ORbHJqZicvJEDA4OB8vKoR7aYg3GACLEp0/jo48/ik9+fUPz7dyF4/H661dievqU1gnb2yMahKQ2HtGIRnNdasTAKZBgjKpAQu+f8hwT12CxwnS2tuL6jRtq7ba4QF9w57Nf9QB+qZDn9+JDv0k0+XsxAP9SbmJi+ozkhnsDyE6g/ZzgdA+RVdF02qtUcNkNVhVzHnCSfyoC+GXI37o+AhACPjZeAddpn1gg0jNBcmdylOXI8+bLgffcyT6y5UgblR9wIAOYLNK2fjZoy2a9twK4a+UgEE6Wo0UAe+c0AJaVBWm/tz+Y7wb0B92X7qmrbi4COIPi7vHarkFODBpgNhPahlTtEpqdJMXk6ME/LyaA05ryS1iEP+csCeLZZtDRia3bmgC4LIQOOIAJjN58dgQABs5rbqkKcdc2sU5yTBZ1gcpu0tZE3Hmu7vFEJsSuKweyDxuB7srKmshIfkz8WOkK2QmYBIEr6+G5eQVJRYJi3XvixHR88skn8Xd/9/d6PwCgCKQJ6rFwvnTpkgnhx4/1vyLHIXdJVKampvR53isCI34IVAtYHxxyP1Y+D9FMcgKpCMlIQMz/GAsCauade6ANuopuG7uWKVkTVyAM6ExCx3iKBB8e0Zhzb3yHfnP8LMwvuAJuE0thJxQkA1SpEIABmN4H+FrCgqVX5DXjUqA36wUEKcE9gXqFq0oyqKrNnpSleLX68pCUsyYXsrc0/XvX1vTMsEvjGqoS2QmdK8KdrNmShu9D3BN4Y//D+InMxrJ6Bzshkxp8p+y1y/rH9qVOWKlmpSqb49Hvl+MDHHOdjCPXSODMufoG+mP24cO4feeOxoL/oUBWf2WOAcg3MJC21rYP5xpUEYtlTj9J0EasLK8qISsQ3+pqv1uyD1Lfalc5ojwt4p3vq5oxLTBd7bvXzpRxGhyAxENF21pRlZCnknjZNm+aBHPi3ytwnMqaslvm35aXsET3vLMi14p0roW5ALBgcAKLp/Xs7fxUyeX4+HiMjY41hHqR8GVP3VRmbkBSu6K5rAIZNxEDso6iEjnVnuoRbCKBuQHoDbCODRDX6/cE+98tJXey0lW/x+1YXVsRmWeL6yQjlJ15nXS1SdlyGyhqE7dKqtp+WfUdqnRkLZSkj9XDqH79Wc1R5odISJN5WhOpvsyKOifztr2zNbCJIcUlIr7cW6sq4X1sAwNlpdn2lW6r5qrKUHOxYxFdql4LBGzrTfLG86/30+STleVFhlsoYlCjElv6gTmxLXeOSuArRe3RHGZ9qzlfYgW+ZycA+lEb5DGwYJED10XFfa2fagkwv6A1kXdOVuuy8DKwAkBURGHtO21o5rEssNH3hIK57cXdAovZhyvBRo1tEljlBOD50laTumjBcUpjl5UgikBBWVClKkFEoD/XnXslEKnPF8BmICjnTfYD5gHY9td7qr5T4qoSWHXsALvxSr3PItM3sEvDkQKnBVvuVQVCxYfcZwHVBfjVvUuG1bFU5js176rKvOIhAxOet82fO7FgN6YucrlLsgOKNZW/GWuX6IDjFuleQorqd2+XhTaKqp7DVZHKd5vxa0IcQN8EVWolsMReY1T7N8ASx4FMb+z1ssK+KkHEb3YsHms8m36ajajOva4VH6nq1mp2gX8CurL/FQRuVnXUnCvV+16Au71tvl97ruNoz5kCQQowq9/zHLUmp1tOkysYYWrXhapc6qxptoVrWxywbvGLqk6SNeGGK9HZW1mDqJhljmtPSZCmu16qUgM3EQlJ3OOd6tkzp07ExNhhDTAVojyLW7du6ThHRsfk0oEV9M0bNwWg4vrh+Y0F9GqcOXtGf8cObyBt4Xt2IgYBw+mFOj8XP/qLv4i5O3fiu9/7A/VRxVr3P/7lX8Xi5lYMjE/Ejz/4Rcytz8fZqbNx/PhUPJydibnFJ7K1e+/99+K1y6/F1NQxkXk8e4Bt9nbiCapo2WOp/CUGASxnTFhnAKNWlpZj/vFcrC2txMb2Tnztjdfj9cuvW2+6vRP927sxFAbPsX7e5JkOD8ZHV6/GX/34h9FPvNvTo6rmP/vON+O///N/HedOHI2h3c0YgKTuHYi+/uHYZv8ZHIqrN27Ff/qrv4zR49Px7/7n/yXOXbwUC0vLsnemQhfSUW00IESPHBEJ2Keq5uVYXlmN3r7+GDs6qbHHzhoCGIkv9n/sOyK9EyQXpabKtewTnnsJ7zHPmx/EC7rEIgAAIABJREFUXbxHCJXm5ubV65m9gfiY/s1nEG4eoc/yoXjw4H784he/jA9/+Uv134WAJe4lDrh48bz7/K6tqh8d1w8Reu/Rg5ieOBFvv/O23i8soHHi4XwQv7yPM7MzEqGNHj4c777zrr5LrA/wvbS4IBIUgBzSdXFjXRXAtoq2GKLWIyqGeabs/RIv9vXG0WMTMXb0qCqg1lZWVJGt6vDhodjOfROBM7Hq1InpmDxxUmOMZbfcjTSXLTYQ6bI4rz2O+7hx61bMzD6K+w9nlcf84R/9kUjo//Kf/0u88srF+OM//mNVzl+7fi2ufvpZzD/JOfvuu3F0HFHpjtyJIEve+/rX4sTpUxJAbEMA8/BYH/g/KpGqX2jm2LU/VOxZ62vtd3ZzyBih2V9ajKTdX1pooP1Gk4bmfp6J93Py5C/+dbeNgyObEgpbtFPH72biJWF48dG7BHCtod1v1L76/KM8SwC3MFIJv9rxOJj43X/0g0nlLx6n3/4nRApH5jKJjxTOoH0SqUG61dSc8FPwPRQv272ydqvfV3XXxUIyvk+tVQWrrdArY5RuXFXxqXEcz5n2GqrFhSs0mwB514RDiZbL/ab2YFkQk9shDMncuHCV5kCJNRU5zHWwhjoG0FXtiWurArTcmSpvqPYRJSzj+jfWjReQgxMLOhcgD3CfXjt0DWd7hVWRt3Kg6rTa4HoRK4FLyIUhxYAWPD3Vmo2gnr1N+US2hyDeJL+H7FEujtgbYvQQgi+L/8k7Iandj9UCfLWVUh5M9XMKCjsiXsdEjjpFNGZ1MucnBxFh2+RP4EVr8UQ9Sv3vXD996MutjXMxDuRxHJccD6zGVtSJJzWiBFfgumcurij0rT+cfYAhNO2o1AgL1VMZor51CmpaukgkHe41n/bSjl383ou0DfImk7+crzCSWneJNRB9FlHJ99mTmpyQvLLXQnhVAifpz+d5fgivEUxxH2AhzDnOUTG+24S5StR5JeSoc1DmPL/j2CJbBwY17orHdV/k4c6JnPc5RrXjVSvcBBeAgDVhzHctXFxZXk7Hl2ol4f70HMM5OMI4xxHaI7NCXPM+sSKVH1UfXgkQ3VtZZDfCe4nxPN9dEWs7c7nZKQ537EK8cPPmzfjo17+Kx49WY3fTnGxqc0WCKmdLi+buGtWsXXsMNDoW0c0HLAhtNk7NjtyrDlgICdVPn5uK16+8FqdOnpToRMUDu7uaA7/4xa/ixo370T/YE9u4yOxEfO3rl+Ott99qeuvyTiJ8YL0CD1LRAoL1jiMAc0RFDLEbd+/eiXv37+qdoscvl1Vteddk+Uz+FHHu7KRcUnDuc4smiFjiCETZCBPsDEbO/9FHv4pPP7mn45w5dzTOnb0Qx6dOxijx9CGeD++0cyP3A2/njgUvVMxni4EU1fJLt6+zbbbzJ1fF8+5ev34tfvazX6v3b/18VQH829//f1eP+BUB/Lv6ZH7L13X0xOl/FAFclyEwtmOR/Hw1Y3vhBRa+1K3sb/y+70sCjrOZ/bNh/gFn2GfLpCCyKwc9IDHbDwjuDba/+FU56BM+J6l/SaTqz/s+3VS3GIxW0J0ETkXtBtT2D4zBOicRjaBYH6r7bb/TOecBtlV7xuelHlrnWefxyqy5u4Fnqpkbem7snR7CrZL04JOqB3AmQQQ+RQzwafWPScVgqaLaObv3eM8TP3jY8rlkxUgFU6Vik6I1g2mCM5FzWdVl9W5rLcOfqxJEVkMZoNNHqogG3iUDtgSS7pHaEv2lMm0rkSpBU1Udm7eqU201S+BK/14IXgLKOYL8VGJSPQvRRi9agiIIivMXzseVy5cV/BXxRC+Y27du6++Ah1wb1SIEQtVLpKpuqf6F+OKxoITjOFwHx56fn4/79x/o71NTkxojrAlXV6kANMFjld6uwCTZVi8vCwxEKctPkSKuaDukBGXi2DFVt2NjXdWmPAPAOcaw7HtlnZh9GKsymPeICmAqTkkY6PfKn0m+sEnGZongjPGTdeHykpIRQFPG1QGUgy6SOj5DIsdzhxzlAsbGx01yJFBcyWklQIBLnJdEj+sZO3JEY1hEC8/TVrjuBVPWrQScgO6cg+uCsOZ+Abhkr50JIWPPvZPEcg6SOMaP54idINfHObDz5jovnD+fwBpBrgPuskQGiNT87geAc3WT7iMrELDFIfh0gpU9SHmuqKpHrDSl6tZrEIFuHksBsElxQFbORzLEtTOuvAdctyqi1I/SPWwrySxCrgQUAIiy2MKmSApf+qNuKcG1Ct22YyKMIS6G/cwradRcQyW9Zpsn3y//7qpZfhg/Ewh9WmfLXrpLotkayFZabimwbRt1SL2sGHfQbaVvrdXmWXal3BXhjN0WCS+W6AATShBN+lZvKfc6ddUc92j7VVTnQ5pXSthyzdHakKp29Q3GvirtFkU8ZTLKtbP3SbFN9Xnz/eol6gq57rVsbSJCINmkStg9b6u6T/tXAUcJfhtAKjq1I0Rr9j2/X64aaKvwynIf8ttKcNswFnkqcEQV6Cb6TbgZfO9aLTspzp7Am62dnEFrq9mZa0WG8TtViKoX7aHYlUWzq8cL1C0iT/MpSW3+WcKPFPh4Z/EP89jkgIm46sfEdZWzgOculd7eX7qJHXO5xqdigqqcLiKY49baU5WlsixWFUYnsW4CEs+l1sq4KioNNtQ9+mVu6LeGFK7DFJBRRGnFH12A3K4aFZd4Q9fxG4CzDW5acDDPm891DwGcxzPg0IquapZxDPYCE2/uzVmVcTVO3ZhPj7YqZjs2hSXk0bVWP88io7MKop3brrbWnt6pdq11usazAXmLFMjgxGKErAKuauASZ6bYgverSEbHQn5vukR7AWhtBb0r1LVuJXBb5zLAm0BiVTfXu5oho/oeS7BiSzSOzzlZX6qHn4nrjs1jnk/vlqoKTLqzxrIeq5cvFvUFKuZ9uceyz9Vdr5tq66zgqKpqOwK4eqiJOzvgtMR2+22/q4Il9+PaA6uaumVt/DwEzpd4UftarhnZQ72xk0+RbSN8yftjLVKVxvqa9qVy+nBe4nWN9UXiEaqCufdDfQbwtrfiwrnTcen82ViBUJ19qKog9olXXnlFIiVs5B7OPJTTxcbmVoyNHY2hkZFYWgaM3o0LF88J2IMoG5twLPVk9lEsLyzE+NBgjA8NxEf/8JP4+O9/HJcvXlTv3Xt378VPf/KTOHrqTMxv7cZf/vDHMbexElNjk7LOu3nvZqxubQTU59EjowKTuRZVy05Px8lTJ2Pi2ITActn3Dg4IVMNVBrtfCGvIYSyrWed3t3fj9o0bsby2Fu9dvhyvvPpqWjpvxuBOT4z04YzSF7v9vdE7Mhyrm5vxo3/4u/jFZ5/GSF9/bO5sx8WJ8fj3//bP45vvvBED2+sx1LsTg9qb+qKndzD6hkZEAD9ZWo7FtY0YHjsaI2NHZTVMvEvcfHRiIl69/Fpsbm/KXpnq6tX1jThx8kwMDR9RpfDhI2PqO7uzi7hnKLb0rgL22j5S+7XEno6TXEXTr9hMImTeV1WGI+JL0W9W5PAZBECAre4nSG9aYuwd9Zr71YcAhZ9KaIm9MjEwwjzG/xtf/5pEB4C0D2ceCMBnfO88ehCnp07FO+++a1vr2Vk5uVD1w2cRmD1ZmBeYPTI4FO+88472ISqAOf/S4tNYW1nVe7u8uhwrmxtxevJEvPvee3quHNM2zdhUurKO/ZTvTh0/LmEh48jz5nP08lXV1e6u7Br5gexlTRoaHlHfX8h1WbZSWbW9pfiX9xDBKgJV4vYf/ehH8dOf/jTWZHW6G1feeD3+/Ad/rnXoP/7H/xTnzp6NV197NT777PO4c/duzDx4IAKaOUlLmzOnT8vN6MHMTAwOD8e3v/e9ODI2pvPtsH8Ie8aitCrUTHywBpaLiwQkKYIqEVmtqfVvRaY18UAnjy+M4OD8lBejRGq1sx2cJ7/4t3XC9sR7z/esAts7Qv2v3fv3n8dH3E9bP/upvefLbz0zDs+/iz2xyAEf68I7JWtshXHPfmEfHPTMB1pCvCVBHf75ouuZd2OSZ+66c9MW5JpIUb9YtWDJylIJyFsMp7m2DslXArQ2hvB+zmcdf2XbsNqp9lT/5h6Zc7VqOksgWPGEig5UdZt4WwdUKnceYxauKtPc7bT68DWapOPYRQCXGMnkrImzwq04XzHMFZdVm582V8vY0YFlVsG1tHDFEIXF1PckGpRoM+2EswK2Psf37MpjnMEuVc5fKhcQEZc5WFUtk8eBOcg1pN+OItWSCQxFuQeOQCKR3N6GPJf8HUyG8/J9hOiIrEv01YgM01pZbYtyztW4VnEF+4SrPl0JrRZVIh5t/dy1YsaZQnbGaXtcWEYRXDwDVwnb7lixM3hN08qH/AH8o0TqtrNWrpEtlhDogzPJwSzFfvU+lCYUkrryc/7NQv8h5+TpuOP8OBeGnE9Az8Aw+pxE37ijta1H7NyTAmAJ/d1v2xWPxGput1akOedW9fCyRWrMO+y1iV8Q2FYvYMbTbUU2m+pp4QHEp4ismT86Di0XaAXl/c+YGA4sbusjAjjznYrZK9+t3sl8gb2bfV9ihdUV40XKKZ0zlqhY+WRWxVs4S+6/IayN80Aajh5xGzc9ixIupYB5ZXVZLnSQv2BhPH9iU0a+qqgtUjQOjf02PW4hfn/28w/i4b2nfmWpGs1C+T3POrGf3BraZbHZwjKxkOtAZ9WsP9d2VNXnNR30gti9aeqE8brHTx7F6tJGTJ8+pvhn+uRJPduFhcW4cf1afPzrz4P2K/2DFiKPjfXHW2+9HacQem0istz2c8/CDwhgsDrnJjhrMfFgT3f0zB/NPoyrn32ight+sE4WLp3wOyLAwQG+dyguXLgYly69au5El54i3B2KLoYl8HA/5R3FRn//k5/F/OM19QPuH+iLC+ddqTw+MRrbO2uxA+Pu7bYRCRdPoF7h6RZGcQsOLNxvCXTLPbJaTXHNuLl88LOfxdyjNbvGUZn/lQX0i0Op36N//WJW6/foZv8l30pZQD+XuP1CAvYfQQB/iarMLyKUX0QAH/RcC2CrfzPAtW+6N2CkAcT9CcaXIUTbNGnf1WSAbvbTu5grQ/Z+rvKEPb/vkLS+lv3KqC8zo597hb6mxkrvyxyz89kOOLz/CEprFCnsZ6/bT1Yic9DZRQBb/9ckOQ7wvWM5KGoJ7/aZd6KQ55/a+2mnn3VzDZ3vuPIM+0dbEBGAEOSRKACaVNWOiRIDfGWXU6Qv9i8A0eopIjLMFXiAfQRblTARLChBzH6aCgKxrMTaNZ8TJCHfd1+/naDCdgggCjX+2lrTX44AEEKXz1RP4O9+5zuygqaChGBctugD9LsgWDwUT57MxcOHs1K6EjTcvn1HxDAWf8ePH1flAOTj0tMlgTAtSWaVaPXTJOGhgoDqNsAcyNYaG4hKwCS+W6pTJ1EQyiRWHh8SLJIngmwIb/7L56ietfX1mkhhEks9D2x51tYVCEMSqY/HwED2YHH1o62j3Au17IgUOFEJQ9/Vra04e/ZsvPXWmwLViIy4Fio/CMqxLeZc3B8WMBxPBKGqbbBu3VQvYRIKgc/qG7cRm0VQ5bNkbHnOAs6yB6nmdYJJKFr5s+4LwmhjQ8+Bz0Mscv/8OxYy9Dcm2YBoZkzOnzsXx0+cMEh/qFeJhMkn2zCKbJXi+ZAA2fv372tukYyOj4031YgNwdAHGI2tLFUprn7O3F/3i43h6tqykgfI8QLLrcrt0xyA4Od87h284X4/STYzFjyrkcPDUku7BzKfWVF1CyCqyHH6LyZRKisvVTP5ucnqWYSxiYUC6VQ1l7bXsubJqnKun/O6mru1jKoqXZ4blcyMmxXbhxqLM+OCBu9J9nk+esYk41nZWwE3c83WyL06Fu8nCYrBgz4nltn/lePIghw1svq6ck4ILJPtjB3riirFAI9FUrtHsQjMHQPGtT6w9G5umRzl/BAqFhWUSpkEvirZDMzo3hrBVPZ/bWzt0xpJABBAkfek6leqWoa02VXCraS+Dpr2vQVC8V7lela2RibKvB9XVaTHxgpw7QOd/k/8uQhYzetcI/lckbs8D4MjrKt+F1E4G6Q1UVzktkC6tEv2e+iEk/xdEEX1FeYZD7jHd/Udsto6CVj6I6c4QgCA/aF0bybrvDeVdXT1mQVU0T1BhqdYoAGVM4mvv5dTSMUuBTp7zJMYzJ7uqvDHXrcjfCvgstpNWGWdZGDuuW1c0AK2BYy2e3anstS7af1/qt4Tju0EN+0fvbcXYFdih/0VugJKk+jU+HWsugVe5j6YwUwTY5nwpPrApGz3neyOW1O62tgXt/fUJYuLIKz5qSoPFP0AcFklUXbcvqeq3rE4qKm2TeK2IT8z/mzIxhT/SezBO5LuFSb3bZ2oyvrtHc1nPtNUNldfYe0rrj5tKytsd1ZV4vurlA+Km/XOZUW8YyOv7g25QQyUduN+f33N3b7CFvF4TQfwqv7qAi8FCnWrytt1QmOf70SJTAw6bjV2ihxXYGAKv/zum/CuHsVNNQYWwumqY1cB35GuuRH4OaYyid+rtVqinBKmJPnjNjJYHvog2sPUTqF1dCgiWxZsgCusY7nvlHWl4jz1M+zROi+bQKpue/vizJkzcXRsLMZHD6sSeHNjXXa8VD6yf46PjcbTxUURl4dHRzUOd+7eF6B04uQpEZPsYydOHo+R4cF4srAY8wtLIl9l1zs8HOOHh2NgZyt++fc/jr/+X/9DbD9djONTk7H4+EkcmzoRr7z1Tvzkk0/jL3720xjqG1alBAAZ4PVb77wtIPEnP/n7WN5Y1zPR+Pf0SKRGtbKqmYaHYurY0Th6dFx79pHDoxlHUWm7EHdv34lr9CH+5NMY7Kdf2lHFXtMnTqgv8aHNnejd7ok+2ocQw/Xsxp2HM/HDn/woFjbWY5D1cnc3/vW3vh7/5gd/FpOHh2NndTH6Yyv6ew/FkbGjceLM+Tg2fTqWNtbjV598GnPLa7Gyjk2m+/ouP32qlhkIF+ktu7T8NI6dmFT178LT1RgcHo0NHt+hvtiJ3lhe24yJY1MxdeKke8RlfId+CsJ7mP5xOwjSIIrlw695psqhal+guLEV/ZbgQSAzff6waL5/P65duxof//qjuHbtc1V7Q8Yy7yGAIdrHR8cU833rW9+U9TbA553btxWj6+8P7sbp46fivXff1/cezsyo9Qvz5upnV2MndmKZGEPE9UC8/+57Apjp98sasTC3EGsbGzHYOxBbO7iB7Mabl1+PV199NbayTzHv0jbzth/x21gcn5pS5S9tUX75qw8VK08dP2HAWXt/xChCxpER5SHzc3Naq45PT0u80D84ENPT0yJkRcJvrKs3HjEqYtUf/u3fxk8/oHfeZly4eFHx1KPHj+O73/tunD93Pj744IOYnJrSnPzlLz9sBGBU1juW7Fcsy/dW19fi9TfeiG9++zt659Uuj/8K3caJhXiXPnren5t8MffTIsK0N2dFm4VoFsbVGnNQbtksqQ2E3Hwq/2CS7UUC5v3f2Pv3Z8nfrlCrSN79mESyk4mbvBxUuAfLf+4FlwCw/a9QkQNPUb/cJ0Z75ob3f3/v330p3at7mX9vz+3xKlLQ7QoahzXFxulC0TlFEeOuwvJ8l+hpXxwn8i57j7YtJcyUOHxxHMoepl622Te+3OwcUxQ+1yHyU4xUDjxalzvOYI6lfU8VCzosNRFdrU9qz/e1t+1PRACXO08nhtNe3mBV5Ty09/lV3NOcN+M0VVl25k3ln3V/JfI3p+W2LM7vklTO/EDHSGGVnE9kbVpkrMVbVUXq3sJt26AaIz3vfLZ8BoKxHFGKSCWudusXqmEt7mx7dGZcoZDJrk1lkVwxPPkD+2Mr1DVuVFifch3iH64xc4Ii6DlfEfddtyGfrqqDLYJkilT/YfCWsr42duN5SfVy5eQO4V1NSmUvIqOyRi5SqYh/Yg2Nh3LsbHWRga/dCTP32TGGgVBdQuSeQ+nGZMts9/s1YS9SK9dPCRcljnCpaUOgdsSS3Mf6xrrybwvssvURVdaZTxOX1TNnfI03mRRXnKkck2XfZHTFsG7PgZgefGVN12BcyZbQevZZeel33HGuWwDxX2My7uO8I3yDY5cQAKyIOcD9miz2MUWUb3k/Ft5yyDEmQnW9u9xnYojCh9bXFQ9wjTiAgJm4VdlhxWPlMFnvNWPG8+Lf+bGNuZ3wEEMgmGe81tZXYnN7Pe7N3I2Pf/1h3H/4JDZXtmN3k/YIKcKoOLoKt2t93rNv7XMgrSLfIoX3E8EJWSvbyH8bGOyLY5Njat8ARodQHozx008/jZn7j+PchZPx5ptvCvOkGOXDD38Z9+/OyqEOgSFj+Nbbl+KVS5eCY23vuFDAGIX3a0hf92W2+Mq5O+IBP+cHM/fj5q0bsbFhC20I4GpxYxHgoTh9alrPEqzw8uU3lBNUNbbmGzbpKZx3bnJILgUff/xJfPSr6yLVeYVefeVcvPfeezE6Phw7sWEb9FqHNWddpUx8IhfB3Z5YWHgqPEzXLoyqR9guBTflVFitcrZ3d+PjX38cH/3imuB5bnX7KwL4xeHU79G/vlxU93t0w/9Sb6XbA7jUVXsIz/+fCWBXlzz/p0jAl31+L0toihRuxEh7WcJ/KgJYAdq+hOf5BHBeXDcXedlBeOZzTkQP+nnZ8XrR95/7b78FAtj0efaoyeSkVeA6KXn2p03ynGi8YH7tJ4D3fbYSsSKAGS/AVYPmGUBmtUcp5wjI1L+WoFSKr8E4dnRCARZBAMEZQQGBWlVXGQBvLWippuBz6keLhXCqOKsa36SO7dYgMAEOCVQZLYhdggJVjqY1Mn2/AG0gJ2177KCTKkiCBJSH167fUDCOErKCQz5DNQeJAETukSOHpfYECFTA3tOTVcE9ApwAdQhqIUltpyPkTFbR/DQA18amezVCnur+1hQ0jY1akacKzqzAXESxmEQvylcCavXdUe8WiEAHWf77kII5VR+vrGQvj0P6M4Q236NylGCa+yLYHRkBsLSClX6309Mn3QdXvV8OJQG7IasnLJKxjeM4VA4TMFdVEPdOv2XZOW9tKtkimuMZdtdexoQAm2tt7Z4MZJOkAcBRKVukN0AWxHmJBWTz3NMj8pfezQSUU5PHBHrRc4hxuHPndty+cy/Onz0rKxqUgVgD0g+NzzBu/Bki35Xi7vNMcg8wy/UzBwxCGBiQ5XAffeiW1H+HCmOOg9Wk3xMAM1cw8jxU6bhF3yGrhp2cOTFjrPhvAfhVpVbvBe+CezsNa36qV05apZEU8UPgjPU5ZC1JEePgvtK2oZJQIgkT/su5nMC7J1VVvJqcw4LY1kzV3wdiGZBT9k7YQ6U1Me8a8595BnFt9bgXjlIOF8DB/UsxLZDAhH+tAyKrUz5aFXRS/yZRvbFpm6ci6o6OH5UAALBECRo9oLPXj6tL235jJsDQ39g+qwjr2vdqDTUBm31cy7K5C1Tt0jvbPTqLtCzQsxTIIuZkb0k6sw9vy/44ZRHcrMfCaTKJzMo+rV9NQlmWc3XAJMSSIHPFQjHMTpC1lyUIwreqhxq/t3XWXivhWo8KNDLBbCEPm4aAF71r/l/dP2sT89TCAytzq++orXoNfDTj2gBSmZSpp9Kg5oxs2eg/nn1AVelciu+0Ri5RRYGEApFyfbQw2tW8BZ7UeXkeBbi321rZiXleGGz0c6h3uAEgSV/Vv8sVAG2FRKfVQz7DIodzkW8LKZPgq8qKqhBxMmxnCBPjra2dRYHmG4ucUxU1CbD6LCWBp96rbWyj59itfkkxAJVmtqL3WPldrVoYz69KmA3+udpLY5xErCp4UslfVTIFIDXAVLePnYjF9to0wjnOTfyd1tKco0jVilQ8HhCHdjPgGotwbNxFcg4073pWrOpUZeude0VVHNWCU8B4u2611Wzd90LgHPtXkp16l/I9aUQNoF8Jdrv/aNm02zKPZ1z7OceGuOT9YU8zuWsRl99ZCzu4Lt4vnoPsf9njZW/oPZLrqF7XvLPEXHzHghv3a65qHxE5aQPPsSXG29mREMoVMAYl7YaRdv3ZLsZioda22Y+xHQOeiWKT7M9OHMX+bmDZNpOyfy+wS/OPPm/9WmNk90zst7kp54izp0+rh9nS4mLcu3s3JiYn4tLFiyIRqGL8h7//+7hx7ZqqjOife+HSpXjr7be1F6ysb8TDx49j6PDhmD59WrHdxiaWwHMito4cGY/BocMxMjQSm6trsfj4UcTGWmyvLsVH//AP8Xf/11/H3OJ8DPf2xTe/90dx4fLl+PTWrfjJL34hE1PiCyohLly8oHjp6tXP4qNf/UrPcmjE9pGML5WVCAWJb58uzsXC3GM5dAiMGjkc40dG440rb8Tw4FDcvH4jHty+E9uQeZcuKL5cmJtTXHR6+mT00gMYYC4i7j58GIsQo7Mz8Wh+TrbTi48exfjwQPyb/+4H8c6Vy7GzuhS9O+txamoyzp0/GwMjI7G8sRWPF57GT37287h7fyYuvf5m7FBlrd6LvTH36LGEU1feuCLA8Fcf/TKGDw/HlTffjPWtiMfzS7G1zVrYH7uH+mJ9YzvWN/XWxuUrV1TtgTUgzxkCfXcbcR/7AMLAdV17zVdeaoR2/J0Yym4lFh5oPYndeLq4FFc//VT94W7dvhmPHj1UvzlWLNZijrn4dCHOnz0fE+NHBWr+4R/9gYDPWzdvxq1bN0WqEvtfu3Mzzpw4IzCRvebO7Ttx/MRxnfP6zRvxdHnR8Qbi1P7++Nq772nO3r17121ZaCNwqF//5X09PnVcdtO8k7du3Ij5J3OKkVgf33jjDeUYzGfbfz9WnDQyelhi19mZGYkBcaFBTMD7zByBiGVuME4Tk8dUib2+uaHYlO5Dx3Dj6e3Vvf38F79QP1/IhKmp4/H2O+8o3v7k15+osvncufNyQjp85LD21Y8++tjVbLJcdZzAvfN+0qrK5hO2AAAgAElEQVSG47/x1luyP6fiGEGA2v6mlyV988wJt5WPFh65BUqJcVqSMfexjrD6eTWyues2+29DHDbp6m+TAO4cvQkGjLQ/D++o2P/52XP7L8rTnyFbn/2m95u8lryOgwlgrbS5V78ggX+GQG7RpBJh7SeA2z32oGvujofJRN5rBJj8yKGhj7YruHHQ13svCem9M2NW9kTdnGOKEk/VPqeep71u99II9J4ZkySs0unGsbhzm8aW3NHbXhytKSLoYCGNHtPiuC4Wtac9h/bObMmQ8UO1plBcUu0ZHOw1JLjnUUZZHRJaJKxIS8cS/HAPEFxdYV3FUxxCMZauMa2g1U4k25LkeUtgUSSoWkoh2hIRaFcC7UlJ8DQ5WZK2XK76u6ZYr3K3ImlFyimvsZiq8A6L1nCAcKyxJx5qSE+3kfF8cGV0hYCuqGb9cOyrHCNbsFSP3XI5KQFrEdAV05Swzy2gFi0QPtQr7IR1jXyC86g9gXJf5m+PMAm7TLkysYQrytOpSMSdK6vUGd8jYAUpsHfu2K5vJoJNfMsNS7EMTmlYKrv1TYmEGT/bMqegk7JeHJ3yXIrtE09SMYHaADin0/uXBK9yaFw15NDkHsjunVuVmCb45QSmWNK5PiQ1ezw/xH/K2zJ/gGDm2ngOav004Hxe7fXChC2CKrf5ceWoct20R642BYj5fD88W1t3swdBsPIDOUneV2S0bNFTXKi9RDG020M513SFOf1n+S9YC/hdxexcJ7iESONlO5FRrQsZzLNDcKWewjhvjI4JHyl3K9Yxxb8ZT0AAE0PXu8R/5+afxOfXP4lPr/065h67z/XO1m5sb5CvhNYuukOVYHvP8t9U8FqEoPC3wdv9nernWziCcsROVTFTZGRsMC6cO68Yh/7YyhfSNZE5QZzz2WdX4/q1u3FiejLOnTsjl5nrN27L9hmHE3r/Hjs+Gt//V38YJ09Nx/r6isjtlRVakK1rfSAGwdFFTnU75Hpeuze2VmNlxTHS/MKc2nCo9UdPxMoKz3tHY8DfT586Gq+9+rps4fn8q6++rh7MtNSQrXy2Z7OYLHM+SqzjkOKyv/vxL2N9zQPwxpVL8f7X3o+R0cHY2sYpzu3TROZz/5UXqT3ZhmI9xHGPn8xlOxLbcQ8PD8T4uMV2xESHR+wgiKvjvQf34mc//3ksL+LIshPATS+z13/1mX/+I/DVg/7n/wxf6g66BHB94UAi+DlHcxDWTpcvrtg9oOL2BVdqG4PnT0eFzV9CAltAYnOvCQo+cwmdKuD9//a8hOig26iQ99njV+DdJjwKAL8sAfxST/mLPvTbJ4BfZox+GxXARQC3qthUSXYA/ebuC8g+6GE/Z4iUFHQVwgcSwA56VeVFhKLgJRPFjHoq+aEnCc8YCzIqJaicpLKV/lz/L3tv4qRZdlz3Ze37vm+99+wzmAFAgNgIkqJgSUFRtMMRirD/OdthW7IcUoQlm0GTEgQKFCFwsAOzdPf0Vnt17fte5fidzHzvfdXVyxCw7IGmGEPMVH3fW+67797Mc/KcxHYDm+RUziq4xZ41rCoJgNmcs78owQ7Vmfyj4DlUNgI01PsBAJHKR6yQCV7SLuZM4Mnw8JCsAgkM6RlGkA9IogD07MyGh4YUVCqwPTpW8EuVPdcLAUkgA+lEkElQxfcAagHn1INU/YdLG1n+m2tHvTCNrfQRVr1ezQ94SA8x7OsIfDnu9g7Jy7YIZUhZCEeOC8GIBR3kH2Q09oYE44BJnM/BZieeCeoZGycLsZbGnnm9sNCjIhKLHoLFJBu4F3psjk+Mq+rPLYWcTIAchewmcOcfkjRs4QCcIJVJYgnCIX7pO9LR2am/QaozJ0goOZ4qaLFqrkeN5OQuSS+Bm3r+RA9QVaNKsezH5Md70B0oWBeZg/K3vU0gs0Dw83PdO8kPKmDujTGEuOYZQFT/h+//ta2urtvf+4M/kEpCijFADPWjbtZxCPizElkW2Ds7+h1zmM8xnjMzM1INSZGDrXESfUGMUT3r5Lz3EOrs7tRuwbxkHADxeW+Yn5DDAN6y7z078/MdHXqfJNk/N3lyF4QAltNOZjlxmmCplLOA7NF/21XY0Ysqzln0AcaumP4+EOjNjL8nw062Nxdq1iyGEMjaUF/YmmOhS/ECiibGhPeCe+DH1baodbyPr54xCXYQ/+rtU+k5WtgBUkSCQhOrYRVieBUvIL4DSu44kGQmCSfjwDvCy569hJgfrt73RJPrIqHhOpJQUi+oUH47weEkOD+yWcQiM9eyAKq9WtQTdCdNgxyUUq5SsJUkXRbpBKnnjYDKgoAEaoLr9n6xSvZCwaB1K9S/Mf6+XDtZksBZkmJK6isxg/aI6EGbgFwWyvj6Hj+h5HCisPy9g0RCneL3Pj4CjqLnDus4/2SCnGBSjrUUpmmjF8SfiDDHcIu+3E42+/lkIbazq2p07W8k/41NeqaAKLIwi/66HoJFJFa1U87nUUMuRk/dUKLyPApSNcniAHJcwVAWUpX1Zg7siQjNv9eMpY9pzp2MB5IIriGEixiuBH4TCPZHUW3vkABiZaJVQKfysVc+d0Hh4yNVYJExZ8uezwm0OOkXIFgoVZOYTuJXz1m2hmnJ7nPbCyd83opoD+tnTpsFBCWAHS4llWK+JOu1p6dN20UiOD7vfd1dbeJrpwMQZTFH1breySS3hXbkJS2p001HIxcAbVaVV+O5nNsqOIie3V5w4GQVx2G/qtofZ2ySzzLJEdmQy7kh5hK2euyHsoR2G1wvBHB1fEE0iwRO63QvqPC4KZQSKqw5qQHKZHcflowO4sY4BTDtRT5OUKdam+tk/yZOSBBc6x/AXCqERWK7KpD9TEVMTVj+ejFBgrOuPg43hWibg4X9mfb/BCPd/YXrlCro9FR769jwsDXW16v4CkKNcxMHafWrN9tY27D79+7Zz378Y9taW/dWEOFggdXtO++9Z72DA7ZIn9a9Hevp77dm9SxstPXVFSkEJiav2c7Ovi0vLZudnFpXa5t1cB9HB7a5umK/+MlP7KNf/kp9bYfHx62jq9tmFubsVx/80vaOD+3N19+UKpZ9m70TtxhiRK5RoGU4YoyNjtmNWzflNtPZhXqZ3q1bNv142qYfPbau9k67dfO24tH56Rnb29qxMwjw7i65iBxG4R42vb3dvUYLldV1wMiHNr/8xNp7u21weNh2tjdt9vFDG+nusj/6oz+0N165ZWcHezbQ02lvvv6qXFuerK1ZU0enPZyeEXk4euWavfHOu7a6tmn3Hzy01ZU1xdfEY9/4vW/Z7/zuV2xm5rEsl1G+NrZ02K3X37LOrl5berIiS+j9Q8BuWi40yTK6v29AqtPm5ka7ffOmwFEI+lRbpVV6rvPuYLNvW9tbri6U6sRJ0zt37sjWe3FhydbW1+zoGNVqnY0MD2nMKUCkl/Lx8aG9cutVxfDEnG+/9ZbWiKWlRVtYmFdcuLqyap/MPrap0Un7wjtfkGLm0cNHint5n+YW5m1tY80dK6LFybtvv6uYjGdFPCdytqXNBvv7VWQopxf1Sd60Ox99JIvoqakpu3Xrpoo3sbBGGZ7tYXhuxNvEycQUzY1NKhBAAUxsRdzEe0Cu0NHdaVNXryhm4ned3V2KcReXFm12dtbWVtdU1EoBCL/v7uqxV159xYtHKP5sbdOznJuf0/kolpufXxA5zO9RobNuqU1KODmp/2Nrq928fdveeIvn7L2dMysECPa2Ij7HtZalAkf2jmkTXEukKrp4Hm9Z2Z8upqYlVXuBAK7sHy/K+DN+Kv+3lnSN3bsgAi8/XjXaq6L3Fz6df3qJiyqxnBcNTlz5C0nlFymIPY58+qeKOVX/7r/3/dB/f3bue7/v8+4elWu/f7Y8eg0JLv64jG2qf8t9Q7FXEFHsMYWFbrSc8ALx3K+TREwSzou4vbjKi9tyWnms7E4kubcXMFpFdJGFb2knmvG+4h2RRxAuXpBV2CorNnbiz2OFbOfgz8IfmcePeTx9P0hgkWusBdr/M8hxt5EkXd2+N+KXuIaMrXgeTjx6TESBdRKmnJz1C4t7sALiaQqVWXNdsXkarTq8mDlJNrUiEhHvcYqKPGjpo1jBYz1uLgvUWHMZb18bShvYVGd7S6DaglPGLJ0e5FASrkSs1eT7wiGCBPWiFQqZUX42yyGhuNZow8FnVGweWEK6ZPE5L9ZkH+I6KZY+Un6pQvlw1EnFLXk9a6difalLXagghWIG0pFTJvHq8z4Lh91mmzVcOXAU9RV5lWJcJ8Qzb0uHNOYEJykcoQLvKN+DeB6n5F6RC0ahOblrxuUijSXM4F4RYHjxecaBKgCMwsEcM/AQiGnU5BCgjA37BhiQcrAmWlcwDvSzb9T8BNs6OkoMw9cF8u5sp8S9885DSos43kFdvWODA4N2/cYN4TTMVR9bn/uK6aOdnO8bue54vr6Hq93JiXApnEqYt05wnwsTYv/jGLh6cB0qcAIbieNzTbwH1cIGzps4ohcEuJW024F7QSVq1x/88Ac282guisn90nxNyTUvinRqtrtqblaujUqxiY+z3Uyss1V8X/l7C4X1LTY0MGQ3b9xQu4aB/gG9wzxHisYQL7CnE7tTJPeT938lnFAxl1T7XgSioo6TU3vjrVv2ld/9HevoaLOjI5ToYDYUAjhewn21traLKGeeoaZlPCBe9/e2XRixvWmLi3Mi+HGPOTzm+TPfzqyvp9lee+0N6+8fUOxCLgDJSv9rjs948uPzo9yVKdCgRQhFf9hAL8zSWs6st7vNvvQ7X7Kr1ybN6lkrvDezryleJAs+SmwFtvv48bxtb4K1xbOJaZTEuzsU1FlbR6MNDfarPQdx6ezcjK0ub2suHR9S+vb5z38JI/D5g/4v4SmzkAyNPzPSfhki+NclgF+UCDmI/2yC0gPPl0sWMnC/DMy67HEngHaRzHwZcrPc/iqAePUkl1hAl9+pKlT9tzUc+EtbaOe4vOh1/s0SwC87Pr8pAtjJhAjCQ3mbxIoHIw6qRep2ISF7SQXwM6ZYJjQKTEIpl0mXNuQMjOvrRZABbkCkok6BxISMo5xMtazxfQGGUa0KmAYgQVX88MiwEhuUtKhtk4hLUJF54gpKr2rExoxAY2NjS1VgDkqiLmm027duinilWh7iUvZ9e/uyeQZoG0dpAtEZdoZtbVTMHwk04j4gfXn3RkdHFWxiG821QYZBPnJugaf7VEQ64YwCge/wXX5IalCh9PT2KbDEihqFBxWqY+PjRX+V/r5+t4Lb2NT3GCcPohqkXM20NlW+SsKtzjo6vZKNqkru3VWRh67ekw0kvfUOBEjxN0hUVV3KGtr77h0cHong5Hj0y+3qhOT0IJWki88TTAKE0V+FqmXITJJF7nlhcUnBNaoKxoNKzKykRKkhm3BUmqH6Q7HKMydoZyxUZRo2lEoqo3dHzjeeJZZ4BPP0a0b1S2UnRD2fyX6hjLkH7dPqD8S/k2y8/toboeR121kSCRKFVNgCaq2srqinMeNCouKqZu91A9C3uLhom1tbUihdvXpVlaME3upxRw+l7i555VIlW1xTWFuLDHVdqALxTNaZr4CgfD6rmTkOc5Nrk3oJBUpYInIuAEzmJvfO800ra7f7dAV8VhEzZ1JJq7UhFL4C/+Mf7W1RNLG/d+CFFuql6/22eTZK1o6PpSBnPvPu9aDEBag+8L49nCdJg1R/Mrek/BaB6WtU0T8LG6qw8ZJyTWSIExPMAay3uDaB66r89V5JXkVa58UXTU1aY3hvUBJxDbLSbgegpTeyVw/rebRgVxzzTEUnrnCVPWkBILmSzQEKT5pYozgvwLZAhVDISREYClkRzEHQJXGU759I5OgBnJ9JYlCAQFTFu82+q0B9XffnWFigRfKScUICK+V5yz00gSE9Q92zK4ETxyj22QuWyAKHErTJFYdrB3QASJGK1AGPvOdMhguiT8Sgr/MOmkX1f8QvnDsVsLV7aAki6xyxmRUV9xEgFKRqJR5yi123IszxT6BShQQaRyf9i+cTgQjXUB3LInypXHeCEzmeKhoI4CwJ1CqZ/jTYGqBgBcithnMJEPqYBqAUAIEsNUNxktbWaTGYYEY+72dEYaGALz3HUomRa0ABxMbzT4QjVb4X59xFgtjxmlBShzo9SXGOrXdQVqLRA7xivag1Pnp1+1wG7Ap1d8xBKSMEMPqzqgKkBXEeSnh/Z+LdLIpjvIBGKpQAWDUPLha9Bd6d1+xEc/aEDwJXdtu+Tqioo6I+L2LbWFO5H60R2sPpHe/Kbb6b9syKZxq9dQTj7HOxjIU5BnED628C7+rrLDcUX5uY4xwfYoefVOZLdauYDULWATeOzX6JXTPflfKX3nnHJxFv+LrPWBd9uAXW+TkF2klF2KRiHL1zAdhKhXIOIOcxmWIVO7fW7Acbey7fVVuDujr1Ih0aGLDT4yNbW1m1rY11W1tZts21NRvo77Obt27b4OioNba22Pf+/ffsz//sz0SWtjQ2ydaO+zo6OLTu3h77vT/8A3vt7TftGAvj/V07b3D7cOIZlClrq+t2dAiBjTVyk7W3tFlXe4dtrSzbT3/4Q1uYnfGWEUfHihlZmrsH+m1pYd42NtZUzNZG+42ODu0Lq2trtokl8Sn2dGYdLe0C6VAvo+Akpj05ObKmpnqbGB+xK1ev2oP7D+xHP/xbe+Otd6TU3NvZtdXlFVtfXrFW2iIADp6d2drSE2ush7CelA3wwcmJ7R7u2/0HD2x9e8vGrkzZ+tqqPZh+ZEOdnXbr6hXrbG60KxPjNjkxZtevXbFXX7lls3OzNru4aF19A3Zyfm4bm1uybl5dXbPvfe/7dlZXb19474s2PDZqyyurUqQQ++zsbNng8JBNXrli65u71t03qGKF93/0Ezs6Rk0ybF1dPdbdi9K5Q88TYpV5PDw0aH19Pdbb3RNqDQc9k0Ths7t7O947t6FeRY2PHz2yjz76yO7cuSvyljidH97ZoaEBzTUcgXgfPvzgQ5udn9X8euXWbVkibm9uKXcY6O/X9+gVTRHhwuKCFMBXxqZEABPHPXr0SLE/a8rS8hPb3N4MssP7T7/95jvKOx4/nrbRkVEbHh1VTEj+4EQUpEij4lxixv6+PiN+R6G8tkpxZ5NsqQHWlxaXZGNNG5Bbt28rLiHGamtutaGhQb13qNz56RsY0Jo0MjZqN27dUqw5v7Bg3//r79v9Tz4Jq9UzjRcKao5JrkWOw3rCekTsRFHCyuqajU1wj2d2785dm348o+sBQGcecy+sNShzulV82mY7e7t2/eYt+8Y3v2mj4xO+DodMiYKVXINYa3Itzj0843cVnaX1fwC1Ijcu4hsV8DwJ5MvwCZ8DBR9QAQleglyubuaF64WOWK2sejEB/JKY8PM+lnuB309top3/XYN/XBiMl4V/LjtG9bvP+3ttYVlJAKd7jtuBxvWH8tHvy/fk/HmKAA5cwslPyDp3h8o8hf3PCzHdGSmtjn2vdzVYTaxYUfZG1FsUhqdDjBfLXyTGs5duGb+W+2NFCQqjkZhb7vXpEBSWwXm/mtdV153i2spYtDbWy2dfzsGM73glMhb1m/ZiMEKrIgYMxb3jLiU5nZ9XHB7jRmGyiHEKgBspLHYCzOMXdw/K95LnQb7JcbMITL1eRfJ64TTfY23zWMXX8yRjXOHtxXLsjYprUqkYRWL5HKX2DRLM1avHRVzB9dI6iTVOit0Yf+YHBevsNeAPituj8MSJ9fK+kjj3HM9jleYmd0wp7ZZdgcj98n0VtoTLiRPPHgM5ue5F8HxfBLJcWDzPETbB2KpdlxcJlPG4g5qau3mNsaDlNVfnkedMESOrxYnHvRljZj/nVItmIXpZgONLWxbU8156MTaFfL7g6pmFC1Sqh0UCHzs57r1w3TaXuFE5utq80LPYcSvU0LyX5P1gVDkv6PuqZ644HTL8UJiB41rrKvZV3h4tSpTro5QOXIg9SGr0cPLKWJiiQDlOBU7g75wJ45HVcxTee86d2KC3M1IrE54LrUXAffb3FBdQcHAYxKfWnNi3uAbuj3gXB5Cf/PRH9sFHd7y4otHsDNeT08gcClWvj63yqnitGVtFp5oP/v6W67z/e/D+hfre4+o66x/ptLHRcbWbI56RE19jowoU0pKbZ0xbCa6RmGZ2bs621sAha2t90AVw7p7+dvvSl75kk5PjVlfP+4JrF319UZg7TuRF9Z4f0MuXwmx/X+ivvCkyGAUweC7Xf0AsLQtoHFLqbHxswK5fvyU3Qc4ppxHUwbHk5doih68oyGa+QxBDADMeP/7xL+yjD+4Xe8nwUK+9+947Nj45omsFDwPrIRZh3vBsUT///Kd37Rhb7ujN7HPdi7P1ThQ4i2fJws46XRF/sH9oh/unin2P9s9eRCQ8K0z5/PefsRH4/EF/xh7Y3/Vy+0YmitLPywLpT6vofd7nFagV9S1+xS86vjb+qJa/7B5lsfScDKAWSI1gsRLpl6Dos6f8Zcd42fGu1sjWfCcD8FAwVVnJqgo4b+3TEcAVUvM5PXjL6/kNEsAvdb5MTYSQ/Vo9gL2CyW2HpLjJvnQkXpfMi8uf8rOf/UVQ/OJzd7tFD+p8Y3WlihK0zM7DZsjJlzYlE7IBCVti/Pf4PkpHgkC+CxgCmepVmy2ugm1tEYn68OEjW15eLtRmCb5nwkIABAmLmnf5ybKCl5s3b2mcUN6S3GDHBmj54Ycfuh0zirMjAt1Du3btqpTBEJich2siuCXIzT6hSZaibAXE4fdcLzYiXAcBKGBOAsJUom1ubuneqMQESCOgRD2gZ3Z2JsI5yWyOAeHLtZNgqMdKrB5pq8rYkPQ0ox4NSyMRXYxZKH/5fvbAhQBDTUNgDVGKEnh3d1uEKeRiWvWitJhfWFSQh8V8W2u7TU5O2NWrVwQqpZ0s10OSJkvgsI2SJR52xBDcIlpRObtFZI4HzybtwGUfHJbTfAerFp4HIJTbTNNj5kQEK6AgYB/JnhNuPvcBrwj29w+wBKZfb69X7AZAz/WSwGD9QxUxQTzjg0qop9utx/nhMyQmKK0hEDlmgtucm+eT1szqmRpqY77P8+N/qZDNXjTML9k5d7QqweF4EBAil5ubdR3qwSsS2OefgM9GVwzzg30zP82tzTou5+EekmTLRIhnhWLGEyhU21TYHop0Zk6zPjBfpO4AgFdSB8Hvauu0GWVeUuXJ85FVO31zqM48P5dFkyyglOQ74QIYSwEB1aL8vrenT4UHSVJzDBE59Q06V1bgMidIXLguJaHYQR4cRNLoBQVO9rkdGp9JNwDvK+SKE7ffdeUd18hYJhAhVVxYQXOtPHMKDaSGb/N+Q25RGGQJvYgDoCjAD5StUuSFTRvK91C6pmLOk4ggk8Pei2eGbSnX7olt2fPOE/voBxr9tqVyCqvLBAmUDEHOYJcfqnBZkIWtclaye3Loz93viZ5mKAsTkHHyUOR79IhVtbj2h6ptma8wAu0CuBPIQdVzEGcJyDVAoMT/CRSJKmqSp1QbCwSJ95R7zkQ6CVEnld3+NddwPsdaooQ4bIJ9valaaRUhm9t9Y59GtXGMkeZbkLDuEuDkfkZcNf2IpfjGei0BwFRoBJhZAJSptvY1J0kLr8z3XlzqkabzOlijvTGIZ4/14gp0LQnelDtquddWbQMdXHr6xz8j7XISwgF06frimp4Vp1UBB9/Ba6vSywIBLOPYQ8ISOwh8B+qcxK+S5FUw368bIM0BuARd+Y5UJOxtsgJ2IEZjVBQDODGgMQl1xEWQhM8LsMq4I/9bimTmkVszp8Wgn9/nN89M1snRV6x4PkX1vQM5Hov6P1qP4lnksxJYqkIYH+kE0HJNqFpD6z0JZwM+yzrCNXo/TXeUYG3y2GFLY5RkKvsO3/ffuZJDbRAOvUUF63r+jveA/cVBPHdGyfYIqRJJMMrV2w7Sa12KPrzMH5HCPoFFInlhQ6P33SssEqMYRWuoA796/wqlrxcR6VnHGHpvd9aUYzs/PbEmwJWwV6S/LQAXexDKEYiz3c1Na21pVi/an77/t/bJ3Tv63hd/58v2h//gH1rf4JD9xV/+pf3v/+yf29H+oY0MjdjpUblmEVtOXbtq7331y3bt5nXrH+q3o9MTW11f1Z5DHNRQ16j9rb4OcLfe9onrZmdtYXrGTg8ODJt0rJefLCwqpkH929PXa0uL87a8tKB/r2ctj/VuYXHRljfWbY95DhhfV28jrd2KOViTpOoWodpmb771hr36+mv2ox//2N7/Tz+0b/3e76sokGLD48Mj217flJ31KXtsXYN1d3RYT3en9UKO19XZ+t62La6sSJnb0dPldpN7O3bt+nUb4TMQlnfviGy/dRM19Lv25a982fYO9qX8XVpZsQf37usZfe0b3xSZC+E7NjklxTHk8Icffyx7P5xqDvf3bWJyQoTgxvaube3s2erahj149EgFg6PjkyKHX3vtdesfGLR79+6LuMXlRzGuFFTuFEOsxu+kMor2DhQB0o4Dovbu3Tv24MFDOeMQsxIzEYtDThJbTIyPac6m7SWFmPNz87a1u2Wv3X5N6pj1VXe06e7tVtyNLSJx0eKTJbs//cCmRifsnbffURw/PT1rI6Mjem8g8bd3dzRP6VHd1Nhsb77+tmJAcpvBoUFrb6NXrlupAoJSlMV/Q6ai4AUQnX74WPNsZHRIsSXg+PLSEz0nxe+4lGCv2dEhS1HyIhThkB3E7LzbqKXYc958600bm5iwhw8e2C9+8QvZWVMoSJyxs7tna5vrNjE6buNjgLm0fGl31VlTow0NjygGX1x6osJVznHnoztSC/m6dSYFMkWGvL+0kunt7xXJ3SDwvUFK4C99+XfkTyn76o4Ot+gNUodxKAgXCtxirS/WziAJs+WB1lflkOXPRYzkWXuY7xe5ZzwHsqtKip46mO9NlV24lgAuHMkuOz4383JQ4cWP1ey/FQLAXUhiOvgAACAASURBVF1qY4KasXkqFqgljC/eXkm4ltdZPcTL/d2P+jQOlMVd8gMtYjZ/1rF3R4FnPquaAjh3kFaM4C1ePNYU6VSJN5nbWRyaPWHzPmtjHwf1Uy3JvSVx5vMkrYarJH/tveXx3PnFnbXSvSbzEcc7yp7WihIi1qv2A85xyLhH4xeEX85bOakURRDRfkTuRh5vFLFVjC/X5/fkBWaqwYixZs3KQsAkDxU7h3NPeSx3ZMniau0t0TaFsWffJefJ+DuxERX/SjnpuQUF2hDJYDKsK+zp7BeKVcJ+2J3HmqPnt1shcw+sa+S4Hid4nMj1eQ7EPZZtTzxWOtK+qwK2wu7YFeFedBnq1nBMYO1keDJfhYwk/85zZN5cd55tXBpUMO2YA+4t5JEUBnu8o/w++kRXY0Av2mtUnsketQ6ZSWsO5Xjegov9KjEF5UlN2D87Tsb/yxi3fBs85tU7lzFnQWiHkj1ytzxGEr3FuhL5iC8mbrfM2EK4sq4zT7kO9kXGTtcQc5FnJvcu2nNED2EVFUSBZLZp4vpKEryuwO8Uh+7vKYYFG+BempocY3GL8zqNdVcXrheNthtq9CwwZqzBCcAIwRUYIzAtbzXVrNyd/RVxA/EAz5BCP4kJonBa6tWwFeacXE865GiOUXzY4m59bikN4ex20eynzDH2c7fvPta4eaF5g83Pz9ovf/VL++jjj1U02NRWrxp+7J8hgbFWTqVpkr1efJLq4Fj1QhmfRfYFQRvvtQas3qy1p9HGx4YUHwwMDNrA4IDGQfl8FCgQhyhu3d+XM8rMzLSwztXlXV1PQrHF/hCGXvz37Vev2tvvvK1jYs1NP12zU7X78MIcd/jIwhmtf6eu4t7b37HV1Se2tkY7C9YNn7cnJ+4M1dzcYP19XTY1ddXGxiY052R1r7wf1yIv/NH9hGJd607KlWgxcU6O2GwPPnloP/ibn+g6IP5RNPf1d9rbX3hDhW484/n5OdtY3wix0YA9fjxj9+95EV0MV+CG/rblu+xFxO5EJvyavFZF/OFO1lxvhzunL7fZPy9g+fxvn4kR+PxBfyYe069/kQUBXEaUtQF4TXXo0+dTcFchdX/TBHCCT8+6U63Lz8sBLlg5XzzexUTk4nlqk6PaYPllRv9FBHBaWD6VXETi9XchgKs2IV6B+aLX+TdHAF8O1l4+Ui+jAC6Vu08fA3LOSTAPFDUVYi5UAXVtts/4edH8eREBnCCvlCinbnfrfRohaMo+Hfw3YCkAJMQUn4HQUgKAjZjI1wNVzp8cH6rqa3Jy0rq6uxVo5A9JgAJ5Khgb6Dfm/UpISgjSePYE3A50mizgIKUYHxSSqBsy4EtrZJIEAnVIXQJCAYH1dSKjCBMYP4hJjgmAxGcJNDm3KiJRwoYimOQJ4ph74dpJDKjA4/qw/APghETlGmVNc3om6+fDI/qi1cuyhHORfPB3gpq9vQOpD9x+2kFiQF+seEg0sDLmectSGUtmFDPqdXGqAN+rIh2UJckGuOH6XD3ZokpCSDPmAqoEFK+TE5NSVRAIAfIMDgxoXLh3V0Xv6dycA6ULSUVhH9WIzfOhquekaEWN3NGh8SU59KSDZ18vwJQAWJWpAQKLFGxqKqymlICKjCQg996BmcipSviEir9IEJpbXKEbhCL3CaHMMyJp4Nj8u3o4nxOopgKVXjaHSmS5RlQbTuo6oZg2lvwuAe5MRnlHsewmqeEalcDs7SkZ5N9RZJAEMzcFzEckyrOiCrIkJlw9JitmHYMe2K62UoIcc5rnVFgVA7jJNtufKe9g1W6Zsc8qZJGJ2PNQzbvvNs2qZo4xoc8x7wI/nnAf6tgkaQCJ3B/Pgd51JEkovVWYgaI9KmxJ6rn23d09V7DG0qtEkeRdFcVuTar3UJbg0c/u/Fxzw3tY+sKWSl0vFklbWR9Hxo17IcGUcg1yVwSs963iPFKmQU7UWL55BTrPis/xLqUqVMmLVIlObDFeuaarT1PYw4tgpXI8KsH5XpUE9B5dvgaqd3JB8AatpHEp5XzeCxmVNhXvYUMdVf7YMPE+8Sy4bgpHsj9oKuyScKnOT7fddRveVDsLeEidS1TilgUdvsqmasP3ft9QkrxRFTf7TvRP1pxUolStaq70wYpxTAUxzyR7PLmC0oEWgVqsB0G2pfIz958Er7gWvftSsztYVBB1UkJHpXmAZGm9mgme9km5CDA3jmSV7jKKvHd/z6pAnuZdEH2qrK8Az3m+3IOriu8EtjLxT5q12MxS0RprymVb9MV4Ip9J7vMXCWCfUl7hnqRqgoH5HKvnSbC0ek+aQxVgXoBJKHP5bhLdCbolcMPfHPT0M2Tv9zy/XulCLZMWxLXWoBfvN+dNXns1Xs13TpaTYRvHvMj7d2DNCXL+L8dDfXujOEiFHbzvMXeySKGI6wsr6bBBr4aSF3gD/sSxWHNS8co8Zu1UD9xQPKfNoT7H+hIFFN7frlQRc904TFBI5W4BvpbT9kEFOlLluC0h65JbT3uBi++pDqoz/l6w4G06uE7vH+eW0LmXqgApgMG0ck3ANsc/wSrGzW3XnLz2whsvWirI5LC/lHV/fX1BUmeQyrn2d7dBBdUuAtKKnmByd9nbs+XFRVtdWbGrU5M2OjJi7//gb+z73/uuNdaZbW9uWFtnu33773/HBkbHbHFxyf7m+//RfvL+j21sxAnkXIO1jzc22Oj4iL33pffs7XffVsuCfXrF7uzakycrinO6urptcfGJPX70WARwG+Qb7hCoRufnbe7RtPe8b24RyIvdYEdXh3rBbW57n8EuWoK0t9nG5qaKB4mLpUYAnNves/3dPcVCxFz+HOvtytVJGxkftR/89X+0n//s5/al3/ldGx4Z0R4NqKe+hBDL6llo1tKE3eKJ1JlbB/v2tz/7iX3y6IFdv3XTvvq7XxE5i0K0tbHROttarbOtzfZUQOekKz1jia0fzUzb3/zwh/a3P/qxLc7O2dd/92v2j//Jn8p+GHCTXrHW0GC3X3/N7tz7xH75q1/Z62+8YWcnJ4pxubaj0zPb2T+w9c0tFYqRk0xOXREB3NnZrftYXFjQOAwNDdvK8oruAStA9kZiawrkmI8UpK2trtr9+5/Y3Tt3pNCFXICszfgQZezEBH3s1lTQRzEhFpK8Z8TUxKIL8wtS7r7+6ut2ZWpKfXhlL9rYqB66is3WnWB+ND9tY4PD6gG8vLxic3Pz6t9Mwd7a2obtH3oLF97F/r4he/fdd0WCi6CJ9hS5R0U2pnPxngJ+rywv67uAxzwz3jHyniywI9+hcIC4GmCb/REVEp8H8CWOYr8E4BwZg5g+tYcPHtrjx04qK845PVFstbG1aXvHBzYxPG5TE1MC4HnbUWtPXZnSuHF/jx49lkL4cP/AZiDMF+ft9BTVj1lrY4uKQYmBKTBpaGqw0YlxGxoZUf/fvcND+/KXvyz1Pc9abgFR7OF7aNiZhmuP98nNHvKVIq4gNC7b86q/873k2fl7SQDH/l35sn8rin48snn6Q5RQXVIoXZ4zjnLpdQQJ98KbuFj8VX6hGvvnb6vXc/HansYXXpYAzqPXEsElAfy8v+d+XvscnMuMYsYoPi9CWv0xyfmyYO8pAjhcYdKWNONZ7pN7FzEZBJbGKuKHvBJ/9/zZFvcSLUSyR7OOVTz+sF6OwiYf/0phVxCR6jsfJJxanVRdkaLIwWPtmPNRcJ9KTM8FmPs5f1Jx7NH3RQI47zcLyJRjBgnKGUTe7e9p32Ed89Y26bjjLh4Zo2eMW86ddNCpkPjRlkM5MAWt6gfrY+7xubfSEHEoRac7d6k4JQp+tUZ1dnhsY+fu7iXi7Ngo4pFKl5y30Qve1ZKqudkVhfytzkTi8Xv1O24Au/D8lL/zzJTviPgjr/RzbGxuiKTOeK4g1iuEDn9zt6h25YpFHBnqbZ4v2MvxkecjrLvkjuACyj1kiUzbJVf7Mi7pXKP2JuQq8Xvl4xClivuOtc+qyI1Cb0hWrqGxOdKBjEe9SDe/y/GLnDiKyHjuafWcbVbybc/4VKRttujJ3CgcrLy3cxmP8yzkAkcv2yBHvV91ikjK9zt77SYJ7KS8x4/MUSaw4sbYGzkXMWoWImsenRy57fIe5Ku7RDBOxKWMschciuBVKJTtU9xZjffo8IiWZrvCxJZxftnc1HrDXknhGLheazhOuLIdohlFN1iLx6E5NkfHh4oZnMh1pzvmJ4VkfM4Ly3r0rLgunh0ktOelnjODf3AtP/zhD+yDD39le/vHIn1l4MZWcBxFveGqleKYfDdzDSryEt6OMEdgm0RV3zPcZcODw7Ljxk2kubXJ+vt6hW9tbW3qnafwDIxDeMrRkYoKidloGYfid/rxY1tYWpZylevzIl3cunw5SsMNfkft6ptv3ZYDia9lNOwFh/IexCoxDjEPuFvOR4hw5tLW1rrNzj62lVWwLp+dkL+ohNvaGqyvt9uGh0cV++EMB2YkNb1wK/pIe5E7QhrEBjy4fK/dxpupxlrYaNvbu/aj939mqyubduP6lOKT+fkn1t7VbKOjw8JImCO7O24739vXbvv7R7a77WuNL9VZcJG4eebziSPEPhhOJfwXSmneg88VwC8KdH57/v7siPO35x4/vxOslVIBXETftTY8L1Lo/joEcBQD+ob6jJ9MYp7/gedM1xcQwL4mVpOC2mNdRgB+OpLzGelbKIC9D5vbM1ymAv70BHAlEYgF/8UE8LPH7yJh/ryX5tOMi6cNEQHExvmpX8goQM6gMJMhiDUCZoIIgAzImurY1pzn+fmjg6eXJshlUigQIiwEvS+WW/wpgQCIDMA+j+XBZL0Tvjvb1t7RKWUqwRtJBeQbIBlBIv2t7t69pz5tTsaYtXV0KaHgvcHejWONjY3Jio0AlCAI0u+1115V0EElHL2uUNzIVkZJiFeiArqgFpV1caguZX8MGYmShqCHa1XvV++xK+uYsFSDzOW6AWqoAAUYGxoakooYshdCzQP7RhEO/PcA1oFLT5QkHR+fSnlA8AapA+gj2iV6xQhgiV6X9Kvx3iuQox5EHx5jSbjoioRBFAltAu4AzgABXZHs1bQQ2oyLB7lO2hFhARQR3DJ+BO0J5AJgUdHLGGa1MJ+TfYt6FaK8PbAdBfgOBBOEEShmVSnHQmHM+bgGB/KOI/nrEIDEi8BYA3wJIGvxpInnlOQmBDOXS+84710IMYoltNnh8VHRu4xklOdDLzSSD1d6NUmZq+QOS02pScMCSlWHEEKnYavklbuuMj3Xd5JsVDXs4WFYO3nFMf/N/MDymzGBiAX8573L90Y9cetc4eV9nD2ZTSaOseOzqdJKxWkCj9lXm98TFKuqusWTYn5IYpLQ1TgHoe5khtsVc7+sgw4etOr7nqD4SiTAIfra8huSuVz7qoQSimRIcn7HO9je0SbCLPs2k0ijeknyW8BmYe3UUPRs9ffH38ODQ6yuncThvCjt+Y5IBqraSS5FWJA0RIUpYCr9JhuzdxEqXBJ6SF36xx7qWUBOcw1+z9iln8vGk7+5OtltjZhzvFsoqXlPtH5W5izzVgm1LKFi3KI/qQgWEulQATB+SRhSIX+w54ks4AjXJhVggKY5RzLOkCVx0U/V1bHYG5HoUpGbPbRybqQagP/VcVECywI/bZYhsavWbl6JzU9RrBMAk4MkDmr59x20cgDMwSZX/Lv9OO9Dgk5pYZvKhSw6EdyV5FwUE7iCPJSCqK5PPNkWeBJjKSt6JfIliZexSsYKmrOFZbkrMb0QqlQ1pvLDrXL9nVaRhXoSu4U5FrBh3OWgZaWiLhWgz8Kg/f4VvBRgYBW0zqSz3HNrlb9Jnua7luNSBQ8SLMzPas6wSVB4znMJNUietzhWJLu18WX2cfYrSgKY4yURmARelQSuxgFJenvRgROoWeDlqhX/ncKbiB9SkewxUqlySjAkr1HzTmx6aen8vPiDdYEiEn7SQtIJaweUuEYIOBVhREGH1Mwxr3JtK7iBinUgx8zrSqcG3gOfz17FXpc9mmNtVS/caF+RcY4r3Lx3OsdRhTm2c4xRnZMjfI9YmP1Pqt/WFr0PkF8CUbUXekGKyFaq9cMqP0nsoo9u2E9n30IVQcZ7zDzOAgq5FlQUzjnOBaAavTz5PePIdQmoZp0VSJw2075XaLxi3PUIrU4kNfGneqOiJtUedqT9qqmxwcbHR21koF9rMvvK9ua2ffzRxzY3MyvF7/HhoX3pi+/Z0EC/ffcv/m8pf7/1e9+U9fJ/+N537Zt/9Pftv/3v/nurb2yyH/7ND+xf/PN/YR/+4kMBTn19/VpnOSfn4jH09nTaN775NfvGN7/hPej2D+2svlGkGEpTlKdYRgOonUPGsyYeHdrsg4f26N49627vtImxcTs5dPDNGkxqUzls4CpR3yBiGRUGMSOFjIp7jnGoMIF1vT09soJuB/xE/mxY9+7Zxx98YCvLrrxlvdrd2bPxqakAkJsElDtpeiwFqPbh1hbrHOi3t7/4rr3+5uveZ3Z9zR7ev2frS0vW3dFu/b191t3hpF5re4csna9cu2bbu7s2t7Ro23t72qPamprtaG/f7nz4of3sJz+xgeERe++rX1G/48ezs/bBhx8IwMOO+4Nf/krjO3HlqrV2dFoL/ZK7Oq2vv89GRkdFCqAGHhgcUu9e3G+IfbHa7u7stqmrVzVXFuZnZaENqE/8TI9eSH+s/BRrR6EYbV+WV57Y6PCovf76ayLY+Rxxl5xq7FzFaBTNQXLu7O/Zq7dftWtXr0oR4uwQxZrNRa9HFL4zCzM2NjRsr73xuhTXj6dnlHvIdeeAosNDkRQQ2RDrxMg863Q1UJFF2GaK/Iq9R0V48b7ynFAocW7IZeJ37KFl/9zRaZNXprTecY8U2GERThxPDM97d+XKFcUi9O6l9zCFrCosaMJdpk17p6wrD3bt6PTYpoYnbGh4WGNOTMTzAOCF2MWKm7Ej9kIlt7u9Y0+ePNF72t7u1u/kA+y/PE/WkN6+fhsZH1Ocf+/eA/v273/b/ug737F6WigQK0bBYs36kZFlrOW+6nvllNZ832gDmH1W/h078XNy1Mx549A1BWu551bz8tpDubvB5ftLGRtfdpzQDz2/+L744osJ4Nwrq/978d8vv45PSwBXLqoISi47xtPP5DJ8Q4oxuXCkw4fHX170lnv95QSw9scgr8pnUHU0Obdz7Y9l2xBtZBGjpbuH4phQHdcQwSjVih7UTthVr8nP6erdIg6K43t87UVq7hjiRLEIlNjr9P3K9Wgu6aEl3FLMej9vWEBX3wOdJxx7qqrpAvcKJSdrjGMS2XbCY2gnYWhxdaj1VXkT+zVuHNHjs8zzyig0LlNrFPE3P8r54pjsmT6uDdoH5XhFUffBflGY7Y5OuGSd6LysWSpiCxUvY08utbKyLKwDZ4GhwSHtQ4wMxxTJE4Vx3J9yONpYUKCOUri5WfselrfCIcJtq3zmvrRXcTqRi8qXKKR2O+d0P+KYSbwqLz7xOIxx5ZqIJzOWd7zCCxy88NVFFnKtgRXSf0QsF+0vijWQPYK8Hveu5lA3hm1z5gSa+2A4KRqQo9iZ8AnlNSq8bhWOlwWxPt/K/MbnVGm1XoyDg0hFQWbRnzryS3/3Ikckhq8UoUr9KhzIW4dkjiVXmFPiEnLkneLZ57z2KU6O3CBC1XEfinsdT+G5gou4U5O/V547+L97/2AXe3Asn491tre34/GUSH8n8LIgH1K5MfJT5jx4F9gGP3lskcLNjcJJ2Iv7enttdHTMCwr2djWnib/Axvidz2Mc2ehLe17T8o2+vz/60d/a2tqeel+fovoNEYGuW+1msIMmLigFOfqlnolPm/rGOmvtbrLOjnbFQ11d7niHwpciN+avHM9OwFHdNY54YH19VYVu4I7ZN7etpVX7N71+aWGxunpgp0dnEVviROaK5EIcVNnagN+7+9rtC++8bWO4qRjEO+McNskkOFHo4wQvGA35FvHKqi0tzdvW1oa3otG7dG77+6fW1t5o165M2PDwSClaaXHiHXynrcX7FeNeyIUtLi2IoOfSXKCD8x/vJOs2uRu4zan96pcf2McfPbBbN6+rrcfde/fsyZM1f8+aGu3W7as2MjKqNefOnQcq8Cj3TX9hk6j2+Vr2Zdd+EnNPf/NaccPtrH+43ZZmdj/nBWu3kN/a//r8Qf/WPtraG+sdvtADuKgozM9Vmm49a0xq4ucqfHiBXFV6WOlPkz1TnjPW1aBbi9WFz8Y+//QRLhC/5SJYq7i4+EU/R3mW2rv59JPCoa9n/5BAFIDphQ+W4fPFYzzniEWv2+KOP/1FV0nxT2HpfHGjedGJnQAOq8vnjtIzjkTwGXC1gLk4noP3YbmiSk5PMrK6KkFMJ9Jq5+jFMxFs5Yb59FVk0hebKmRK9IABHM2ecA4ohwqnQiYQqBF0TE5MSJ3JxaQ6kmCHHhYPHj4UEDMxga3ZmEhVjvvw0SObm52TqvbGtesCGLe3dwQgAWgQ0NJ/6+DgyJZXVhRUAwR7z1VX+UFiJNkGSci56WOaZIoXCXtlIeMJyQzp5b1dGxxw2t+zDz74SAELtmoAdJNTU7onrwql9wZB0b4COH3/YF99tzguiRGVqEOD9JbtVMJBIsc1EPQBPvFd+pJ4sGQC4fgByAFk26OPcE+3EiWCGE82neDhh+Qs6txEcjGeBOOAhSRIVDWqghd7oO0dGx8fE1AFSQ1ZOzg4JFI4rR+xm+GYBPOQzRwPlbBft6sfuH7u38lnr6AWsYVFHgrN6ItCwCxiL/p+kDSgmPJ+zYzbXqGCyApc7kmWf5EkoaAAlFY/xSB2ALg4H/OXBCoJOd4DAGipguoblSzwO1dmNHvhQaOrQ6VqPHeCNYFIALoq8A3RubOz7fbQbe0ab9mxV6rGsTIiEXZCwolPklMpe1OdGb1PZNkZZIKD/t4vh+vNSuW0TJWa9/AgrJd79f6kWl7zPezT+b2szJpCddtI9aYXOQC8JwmiooL6emtt9ypNV0/vilQlGU1VOskUBQ/MlbQmTqLPKztdzcr1Q7pK/Vvps8r9Z+9o5hzfTbKVccl/lwV1EAj5/exjLBV8c7PuHzJBRRtRYaxE84j+io02NDig95TnyruUluI8X++v6gkO8ybJTVWdS0nXrOeuHlhYikVfYJ4x9+BzHBKHOQ8R5YUejCOV6um84IpeJ1ed8AqQI54r4DkEL/OXKmC+x/WrFw125QIQeE/crjoVwu4EQL9tt8JOAp8xc3LbrdqceMJ6jHfG7b6cJD3XeaSADNJa+0hsFgmW5dxj7pMU5/x3G2+3Vy76EQeoUI1bkjD0HkxU1Fs8K5wbHFgrQOHYp1w1Wvbv0rmkGK+1C877crVHGSeooKNibVsoWKtgUYB5jHkVQKruc+V9BHCdG2ns12m5JwK1ABt9T42pVVQdJynmt5ggTgl4FiBokIpui1irUEpliXpwh3tCFnf5tYRCW6FF2WOpAEYDfC+VU/KRjh/vKVcUPQZArz9mP9sCjPX7czIadUQqjl1BLX46lLkComIvSiUG45PK8yxmKJ5fFWCNWKxKFCepLGBO7533MRNggmV7kJN8rgoeO0iNct8LJfi7eg6yH4S9nRc/lFbGBQEc9t5Zna65dRqFH1kwVNhcl3F+zqvsP1b0K4PUJVaCoEy1Tah29wVKAT75PCI2YU90NYK7Y+jdVa9f+qN7n7KCuA9g0YE7fy+8yMiBbCkCQjnsyg0vhmAcWDu0V0ZP9EotRFnsEb3OBSJmr+NAlzxedBU2e4isDCl+amtzleL6utZ3YjliPsC9w4M929rYtF/+/BeK6fZ390WQ1VEQhCqCIjpis90de/vtN+y9996zlSdL9q//zb+xq7dv2X/zT/+pbe1s29LCks3Mztt3/+137ZNP7tv4+ITcN+p4ViikT4+ttanBrl6ZsBvXr1t7Z4cdnpzb/tGZyFrGkTiK62MOoVw5Ojiw7Y0NW5iZsYPdPZsYGbWpiUkphFeWFu3UTu3w5MgOcMw4dqt+eoqxZ0tpc0qvPewyu9QDmOtR37pjCop4vloJtF5DVLKGHEiRdW6t9GI9N1taIKZd0lrfREFTe6v1DvSLtLz5yqvW3dtnZ0YLFRQ1zXYIIbi+bmdHR9bT2aHrZjzpdVjf1GQdPb32+ltv2c7Bgc0vLdj2/p7NPHpsA7191tXWbotzc1LrdPf3WVNrq41fuWIzc3P2l//u3+kYAMALc3OKnZpb26yeuEnkb7/UKVgo078ZQJVeuQ8fTWv/feP1NzQGKG2IHx49emgPHz6wxcV5Fext0zP5gH0WsuNQcwYHH+b7w4cPbW5x3oYGBu3tt9/WPALkQ+mtd6XOBNwSs0AA0xP5tVuvqpeyCOAofGBfppCT+am2LLsbNj48JmtlCOjZ2Xmdj3WBGBegdXR8XEWpaXUs0rfoGc8q5Pmor7dnrkA6936VOOpwHhx0+Ic1ilg+lfVZ8MN/J8jvlogtIj1kd72/r37N83MLGiNiSZR3xDUAxyiD5mZnbf/E+3BPjkxI4SsCubHRJqZc/QtAS27ka8C5ra+uCaTn31lzAOsBwhcXFu30/CRsS5utq6dbduMbW1v28P4D+3vf+Y79yZ/+qbW2t2sfz3Gpkrq5Z7jyJrXR5c4alOBzCNRnEJvx68QlnASs7NgBDSjfSZig0qaguiek9XTtPlm5xoLEvAx18err3AMz5/I9rMRYck+XY8ozCqmzntDP/PS5ql+rFpf5nEtWofZ7ecyM5aoxTfnvz4c5g2sqrrumsK3ooZsEcEnCBSfqMUOQqLX3WIQbulv/W/kQfQ/xuEcxVUXdWhBhkT9mnJhE2MWxTPzCVb5+3owfFJ8F+ZuFgn7e/L0XQVZ/LnuGTz3WCnClPTksnWuI5igYTFIl41e1hIiC4CzgqsamGouc2xF/EfOw7mUsnHmG29piYxzFqUEU5jvgebfHPlK/qwAAIABJREFUb4rVIAJxIlLs7K4v/OAixGfJgyDvvMDUc272OUg0CoBd3elxN58nJ+G/sdHHbp4fisC8iNUJarWraPLipnS68nY7ENNepJ+OYGAQrIvcZ7qFKY+WZTGCh+aCgFZOprjQn3e6xHANjIvwMd2eq/gzZsTFw1s1OXmb1sDpZpfEur92MW5BSJY2sll8GypU4QGeJ7liPuZhIQIp41AV10abH6l0lYu2Ct/K2JNrYRykyCT+ipw7Cx/z2jK39frDKPyM+agihcrc1r8nvpz9pbOwQ8WL3pOXY5Kzs0/IzjkL/1TsdOxjFrkmuSt7ino/h9ONYyqRWMQS7aRuFDhE8SRzipjg4AAHPIqnvZVUPgfiBLAJihOao3iS8ZGbVBSM8/xTvdoC5lRfF4XGJ8Laujq7NX6MORhOOvelwt6Lg7xlG9+lkO3DD39lszPr3qO3slyr3rWq4woCsbG5wdq6aAlBa60eiU2S2O/t9f/O9U+xPAX6QZrz/kg5fUrLLy/2WFldtpOTIzmCgE/w09TQZDMzM/azn/3M1pZx2ykvDJWtlL5hcpnTr7G50cbGh/RcFudX1QcYEhinEJTHxOXel5c8zQtfMq/jOYCdPnmyaPsHiCzMtrc2bWtnX71/W5ob7Pq1qzY1OaV7TbxA76CKMbhHcA0IcAQytKRb8xZxqLgp+mvGGQ5sqsEQvtCaBSUwBWz/6Qc/lQsOqt+FpUXbR4ktZfq53bx5RW4uzLAfvf9jm51ZKDDu6l7ouanvO/5qpCtDPFYU2Q1mfUMdNjU1KdHOX/7ZDz7nBS8PJH7rfvv5g/6te6SX31DvUC0BfJniV5PhGVbCn1Yh7EvO81WV1SutErLVJKMIIp4irKOq9tKIu7ZS7lmPuAre/rrT4PkEsNuqXIixf71TvpTl84tP8SJi9LlHeMlrCNhADQc8aXzxdVU/gQWX727lBpahZSY+1eQ27XNTlevK64pF1iU5dyZwtVdWftCDUno5eC+7VIAlecDfZF9o5qTRzradEziieGxtsxs3b8j+T5YrWNNCOm1tBTF6KgDmtVdfFYDBBo9FHP3VAFb4DhszFXCAPNh/MByQHAQvHI/AQIRiAza+rloBMMJakXGjOh6imACX3/OZVoK0Bvpp0DeWnrS7IkWpxAdIRWHMjwdhbtcLUEMSk4pHqvQ//OBDgU0EEKhzU508MzOroBPyFCubN9980wgGIaufLD1RcsJx1Nd2f1+2eZwHQIjqOcA0xhIgCICOXhj8PhXMqIdIApWsUQ0b/03wjeIZYA51CYpjAEiAZJ4fgBGfRcHsKmmsng+sobHJexYDQKofZ9ioSAF7ZCcRuDrRvSflAdfLPZMw0RskSSAnhesF1DNfsFHknOrxBEEUCR0PMqtGAVIJONP2OxWbGvtzJ7FS6cu892SlxRVhoeQmsfZKUFci8yykNO/sFKiW9uE8VynCW1ttdXVFagvufWx0zPsqh3I8uRFPGPe83xpq7Xq3rCK4ZE5C/gIEygITog8lqnr/NjhIHImz2wk66MHnZFMEEC0l/ZmraCOYTnV6kmbqQamey/sa2/ysnlczhKorO/ieSKM6EiHvzywiPJR8AlLDgodryx7IVDtzPcw7ElKfPzslwRvlpbx3HEDPC5t3lPIBHGSC7UQeBPKuz7eWFlmb+zV4kgrQwPPArp0kgIQo1c6sDwkO0PMu5y73OjIyLEVQWpe5baon4bKcBwxRcgEx7VbqVRJYyVSj93/SMQryxPtoF3suhDXkvQh3ABEvJAAooRetbKfVP8gTOOaIKxsBG7IPWahs43nkOkzixbgzl1wFHzb5ihl4Vp4Eq88xBEtarioBdxv1TCRVzR7gp9bpSOJkwRZkuR8TEsiJYn68H1j2dPd9yW1qU12cNkrnIgrS9iwrrrMAKQnABD0SZCsBOHeI8PcSFXbY11bUnw7wpSK5tgdrAk0enrkSt6hyDrsyP/dFgtfJbxFYRY/fsk/txV3Yn00V4EyAN3/vqlWOl7b4CRSmJXQmmHmteY4kRPVd9UZ1ZWkCkfm5PH8qMXn+KK/yeSWRkPt/Ff1OkDrB4hyjvEaP0crgowpyFmt9fMmfbcyTmCMiVNUrjXsAtPO+STnGXLsS9Gqv2XhmAnRj3lVj2urLVoD9VXVuKm9RyEQP4SRFWXuk+oi9T8VHxXyO3swBDKYdYY53qnRLO3Kfc2kxdxmBQPyW91a9B77nz9eLepK0z89q/onEB4wobbfZ97J4qsaCkH0rinjy2Hwu3xE959hD5HQRSnsVcMR+66C8x325F+i9DWBZYHXcb1rhP1V+GTGj5yM+bzxP8WNzv9ljnHlAzJHk85WJScVykIj3H9y3udlpLyI5O7N/+xd/aT96/0c2PDhkLYCb6vWFBsDsaH/Prl27Zt/45tftxo3rtrG6av/qX/1LoyvXH37nO9bQ3OwuFCenIhz/6q/+gy0/oZXFhHXgltHYYK2sYedn1t7caL2dndY/0G/tPb12cHKmPqyQv6B4EL8q1sLm7ujY1ldXFXeyL/dhY8fevXegnsBHJ0d2dHoksJK5REsLqbm1juY4N2qtZk2nsEhq+HhWnE9AtYDII9vY3rKV1TUpms/q6212dtYW11bUT/bGzVv2+ttvqV/w4NCQxmxhYdHufnxXqo0vvPuOvfbabWvE7WV7yxrOz+3q5KTG8ac//rHUyK+8+aZ1dPfa0NiYLa+t2q8+/khW0NMPH9r46KjxfPa3d0Suzs3PizD+e//wH9iTlVX78z//c2tr61CcDAGLahgHml3idgj06DfJ81ZcFw5E62sb6it86+YtFUkCSlLciQJ2dw/VDS4ftHPYF7nAPIKMpQjx+rXrGs97d+/azMKcjQ4O21tvvyW1CIAsBaHuQOJFeoDnkNWQ8W/cfs2uXL2mY0HME48QTxGTE9Ovb67JKWSwf8jeeutN5RSzs3PKOVCbEQfTxgXSgrguyY0saGHOq7CiQvilzAfQGrI53zOeFfOK14V4krkF6Dk7M6t4bXxi3J1ojo9135ybtYgiTD4jcFRFmvu2ur5s/b2Ddu3KFal2l58syxKaeUicOzk6pZwHhTMKMoh5YsAsKuH8xIVcU/brVPuTrS17srSkvGTvcEfrfE9Xn/UPDoqMf7K6Ilvzf/Qnf2J//Mf/2HMPYu9cvwtyNgqbn9pItVJkNZGvG7H3VAvNtf9kilkUYFc+UcE8MpZIornmlEk+R1FKFiEnOSXnjEtz57wy/98qHlJLAJZ9bkvCuYw1SmC5oLsvjkj890Xy9uWBgLz/i5hN/nfu+c848VP3d/FzmWOUI1KJpfQoveghtFOFswufz+JpEaqX3VKYIOU45UOvjrHT22lhXCqByxjE23UUP7kfxS8gDcq54XMv1YfFfMj9q0oS+w0UbWeKfV2/L/6ffn0pAZznj5jH51HGkElGJxlW2p6yVycJnLmZr4mFh2m+QU5AUnAZNs1Z/O2xYKU4IBx9CstiPZA4Z5Dsuo9wpfIifC+U1j7Y6DFfxlBF4WFR5Oe5R8ayWfjPvsaB1N7r0PNJ7y9MgSsKY38vWLfBTyiizjzP3VzcMpj5QHyZRdPkCjnv+W4qrzMGzjxE/aKjkC1d3bSGK97xQr/Odtp/tRfF6RTk4xymczY1CguSOCAKW2vjbH+exL3ZGihVvZnvqYCBOKBiXe7YnKtfvSeuFyBrP4nWNMoh1XvVx0gthNTf1ucHz5LxJaZU2yPakEWv7Fi1inXLMTHfV7NgIu3D+T5/977bofqONj+6vsgFycmrRcZ6btGuKtvPZSGxcvlQ9/I7sDbcLSSuqMSOicOQp/vzpJgRdzN37AEfYn/OdlfMR5xBiO/TjlzYgFqCOa4kcYHyRy9gECZZV++Eb1eX5gp7KQS2Y0UuVACPAKdhbOWwQ/E955ejneMan9y/a3fvPbLjY2K2emttc3twUtTWlnbr6Ogqemvj2qVi/5YW4Uza88M9jDkJ8cm+rxw2i1wL9y9vNSV8SIp7rskdgnb3sUreD5Ushd+NKjhbWJi3O3fu2PYONu1ndnocxbxqz15n9U0o83G7cmVy32CnvfP2O7oG+gV/cv+xNTXV2VtvvWYjwyNyJuKeid+T+GcsmCw8dzAgsNG6evC3fRUorq4fWGdHk4o7J8YnrbOr2/cGtYuhVQ19l8H6HLfLd5/xVf93vfNHinUZlMMDivibrbkJshiHgQ5bXl61v/r3f22zc0vW3tZsk1PjaskBLnTvk09sf+/Irl+/ZlevXrGHDx/Zg/uPSgI4FL5Z1FPsM2n3HPtUY1O9dfe12ODggFTGtGsBo/zf/uf/6+U35mdvuJ//5TMwAp8/6M/AQ/pNXOJFAthDu6cJ2meRwC8ic6sEbhlEvpgAzgC+Csy9FAH8AkVnAs3PG7v/rARwiSE945I+JTH6kuTri+bOZ4UATlWkttMA7hSooxwJNZ1XtB+HxQn90Nhwoz+GFBzPttq6nACupkORVMWGnsWvANkiBkLFBIDX0tZuN2/dFHFKMAlZgbUvweHW1raCBdks06+Mvp6trXbl6lXZQxM0QdShuEzbXQV6AdSJaDrygJnAPYle3h8AEBIIFML8HdIVNS9JB89Z9nLLbjHN3yGSITEJGlM9CCgEAQYgA3jU3+/9UtMih89BkhEYQWxBUnNNkMJO+mHptq7ve0+bZp0XAIt+bPQkYywI5rzP7rEq/hNAShukUk2FRc0RHTvUyIMKQ4HCZ04Gc26Cep5BKoGdqDnTNRJsDfT36f6xPSTxwt4Zi2KC4E/u3RMQqR420RcZgBQVg1vkOXRDUP9kZcVWV7BhgWxv09ihfAawpQ8cJB3kqUgAJZSu4mvHfru9TQpolJzqDdvUKKDVE2uSJP6huMCTTNk5d3QUZCjX4J859T6H6hMVtseyqAxlfCRRPN/unh49VymDYx5yPsaJOcD4AE5Oz8zq+l65fUskpSeP3m9WVuci4bzYgHFXYhrqKIhB1FRZ2U2Qy3xJ8o35LdVxc7N6AXLvHB9yku9JSRK9ixR0Z5Ac6jYnvNw61NVs9IF0hXECsZDmVLU2NrriWFZdANCoqbD/k9LMFcSocng2UuJso8TB+hD7byqzAa29Nw/ApVfz1hW9sN2W2tWlsu+KggKRGFGJnQhQkoIQyCirUU0zv2RHuLvr68XZua6La+RHCYhUVU5u6t6DwAjOuLCOz94+NSBSKH3zXfV3yhWAnE+Kdaxdw6UgLVVJenWvesW8QMET8LBhU2/m7LHriXkm1q4BjKSWql6psb1vMe+wwF7sUGU17n1Vc991Jad/Tsl7oyuDq5ZuVWJRFs8xLhyDtQMQgwSyJGXLJDtjAJGJ0Ss2kzyeifphkYiroMFBUhVoBFjAMXmnUzmZsZH3qXLlLuBKVa2RyX6eO9Wf3F/el9vjeuhdJXNFSFVszwr1VfSjki14xeI2340ihgpy2MGbBMcSoXMb/BIYLMHGPK9vrQ58OgHK/AsyOqrlUynKNliqIFJNGmVwqWiJflpJKiRgVszZLJCvEm1VV5LsDZaVc1H0JGu7sO11FUiSiglUl4VbPsyu0uBdcoI2VOpSbT6tik7QKscj3+Xq82BdSOKRcWAtcyAratWCNExAM9WmF2PjGqC9FAyUqmPfIQr75LyWdElwchW1rFvYpRybaxIZiuo91L7Fc9Y8d2V1riupIIjwyudPXiw9nNO+H0I+iL+0avbxChVL0dvaATcHU8MOHqD03FWjLAbsK/7++BzLwoBUE6VqN9+JEl2vPN+wtvQYyRUYCYTLGQOCPHqTU2zDuGWrBMaAtRfAp+zh6ery6phlIRLvrUjMuK8s+HBgy98dxoG9Ekvea1evxR5EAQ+96CnsW7H3//Z9WQ9j/4zN8NbGhooFu3HlqKuzN954w/7BP/qH6ge8ubFu3//eX2nu/uP/+k+tsbnFHk9P29Lyik3PzNkHH3yg+On89NwG+/rs1rVr1t3Wao1nZ9bb0W6disGa7NhObW2b/mWnigv7erB/9vYj2MftHxzazu6+UWyEvTMAGkTZ4Z63epDqHNCWtTYUMd5v2dfzdA6p5oHMqYZUXuM+EYA2KuKt3V27d/+BTS/M2f75uSyU3/3iF+3NL7xjExOTemaQcA8+uS/1LEriifEJKTdGRodFmG9vbdj9jz+y/Z1tu3ntuubWRx98pHu5fvsVe/Wtt+0b3/59Ozg5tpmFecUfqFIffXLfZh4+0NgD2nf19tjUtWtSAD+aBiS8r1iC+Ji+vmura9amojBvkcI9Ks+QcufQenp7pNBlX9/a2tFk8CI4L27k9yh4sGTs6qaH3ba3Rqgzm52eUa9i8gXG687du7bwZMlGBgbtnS+8YxvrayrERGXC3MONBCCa2BNCm2fyxu1XRQBD6tK3kiInqbsCkNzcWpW6ZrB/REWYPFfetfHxcbWlEQgcaqUkHLK4hfUme3ir5Un0ivSCDOJEt7kEyF1ceqLx7O93JxLmFjE398/8aO9o17hwTAoSKeAkH0LJDBHP2GpPrKtT7rGzu2E93QN28/o1tYzBCls9gY8P7OTs1K5NXNdxGAsIXm/b4o4uXB/n6u7tllKbeJ79fn5uTvaRTroc28z8Y13/QP+QANbzunqbnpuVKv1P/vSf2Ne+9rXoreluD5n3JRuW67djFsVfQxVa4h9aT4IGFvJSLGGljbDv42VrpyrhVhKcuSpfrGKO2EFAtBeT+V7ubgr8JBjty3q1PcHThWO1ZF8SeCVbfRlukGNxSX11RfFbQo6fBn/5z0EAF9tdUezjsYOPVfYAdgWpO5ZEjB6FqVXVYw3ukgqsYtyDKK8MsoizorAvaeYyHqu+lzVzxB9lELhepO7PvbwCTpMxfuYTTm56LiASKd7/8nvVY1TnZeXOqujxUxbjF6DlKFLQteFEE9FFQbxXJk2VsChU5qHSzRiG+xFpo+JWb6Hj+3AWT+YY+vnS2aVaGKZ4PIowaWGTP557eS6k4eW/Ix5mfBVfRwFp5iPaH6NIVPhDFIt78a0XPXo+loo8J4RFOJ+caN0mH88YOfdV5ftR7Kz2Emo95oSzx5o+ko4bOKGWytoskiVu6erokjuH4pd637+SeL+o5M+iA83+HLuYq0nO6hllrsCYa0xqe1AXsW4UpsDIaewomoxYjeemYmzyeQkaynFUj2RcpeQOFn2Wm5oDj6DA2q2bXVFNjBo5bDodBdaRVrua72rl4qR7Eu+Zx4DlqFeuSGh3i/J4D/LbVavsMe7+54XWLfF39sgk1eWChoV50fuY/BeMsLSDZt65c1mznE6Yy1yP9j/NNS9syH1WBf7H3spJmFIUTfOMUctKFELrh9YWxSJJuhKv8Y5n8THfdXctnMGc/OS+03lsbm7GPv74Ax2HIjYvDKAFF3GAk8Y45fX3DWh/9xjoQPcKHkd8kAp5BANOMrtIgfFkT2Yesve7QOdUmIgXvLv9Ok4fe/u74fIGeU1hgseai4sLdu+Tu7a3d2pHB6d26kNWrHe+p3ghK//+xtu37eaNm4F5HdvS0pJ99PFHtrN5bOOTg3bjxpTaeUjBHX3B9byjcEEigN0tKYA3NlZsb//E2tua7MrUNfX8TdGBx8L1ijEcvyuPl45ZWYiqccB+OxwaXcRyKgK4ta3dOto6bWNj07733e/b/QczNjzUa1/56lfkdsLcml9YsF/+4kPldwODfUa7MgQs1T3Z19WoPamEJfyqpRX3xmEbGOhT7Epc5mpqLyb+l//8Lz7nBWs28N/e//j8Qf/2PtuaO1MP4Asq2meRupeRwH8XAjjSDA+iqsFuJTp92uzZg5qKUKP4fk1S8hkjgAVKPedt+9TK2AsEcB77qSrNF8zvzwoBnBYwSV46CVyC2Kg8CXJQFxBIJXGQvU0UrD5d1FqMTiZYzxquBCEz6UvAS6rEqKwSwNNFpWWb96mlF9zpqYAswAuIxtW1VYHqkE58BrUrlVdb29vqe0XgpT5Yc3OqbE8rZ4JbQKMEUFSlKIsgt00B+OAad3e9km5qaqroqQUBOz09HT106L3XoGCipalZ6hA+S2KCygKQFNUtABKELcQYgBXngxglmaCqkD5ifJ5A7vbt2wr05ucBclZ1v9wD5LNshg8OdK/0q8OajetRolpfrx50BHYEXIA+EJCQllyHiKhITHsgpmVL7Va4BFU87+w5nAG1QNiwYHaC0Pt6drS3CfzDYm9+bt6r/nt79Ow4T1dXt3V0UtnY4P1X6+pkG5e9hSHs6UEsm+2wCKIPG/8OUMv3ORjjRb8TAS/1rpxQ4tfkRBH3yT1wXtnkYA+FxdTBgRI3JTJBvGH1B6HplbUNAUQRMHvAnp9zS+wzXRuELHbA9CRhfNQbO2x9ORbqHIBYAm6qGTc3NgXWocQgMGe8WRP4DD3SsPWTRWBfn4BzVSyGPbSUuiSe2Ai2tGpOca8kJYyN2xlhBY01ZKd1dKJaxRbYe6q6tRY9Vr0CV8lrVdkJGcxnAAbr6mR9yLxyQtgTfVUHoyo6IKERVRLWw/Rt3hP5K9A/bK8ZA+YWf8t9yYkTKz7LOVJdrKRaz9AV9/yvq+6wKoL8PtA7O9A/qO9kYk4iyXkAGROIqyw2buka1dCewKQtfJIm3qdJRHSQK7yDJL1KNEIRxzGysphnCphTVVF7YUralWUC7BXZWekOOevXSX9ZT+YTKPK9OOzLRTYFcURSr/7cPs9Zp1rbXHXOeKnKmCRb53FVkpNUDnp4j3J667kdmx8jVZKOBvE7Vyo6aKKkjIICFGQb6yomofijsd77nxaqc8Yne11jtdTsvaSl1gyloq5BSlyeqVf9q7pdvbvdOp7qYEAJEX16n70IoVBNRuaZxRiJEKc9MZNF4yliF2CWgiXvNZxgQAmC5v5UWjCXe1LY3WcPLFU3+xj53AqlcuF0ob9U4iY370yiKvfGYMoCQKwF/DwEK+3SEmTLHuhO2oUddYVE9arjsq9tcY01BYdO/Of3a0jQygbssUmoSGKPzWS6hiiP/pR8NW3vEsTKY2suYcFdsd3L/rbeN9wBv1Q+JMnvJGKqs91e3nuO+3Pk+G4v7pX5xffDFtL3ufKfvL0kXKsEQhV4Syvv8u8JbEZhRVSc+yRw5QTnyfVRleiAjnqHoi+wXB1cKc7vCgI4ChqkFgmAtgS+XaUm2z/WQMU70Yutatudqp+YdwmisB5J/UtfNZSjAF84TJycSCnINaBM4ZjZazuLhhKg9PfAC/pYx0viOlRO8XxyTqTaWkBe9r0+997JbnWHosSVgfk7L3Bxpx5/Zz2+knW1in2yZ1uC4fQIcyt8WUASc2j/Zj3zgiBiT+JSbGzbWrG6HVRMwZ6xtLjo6tLdXVtfXbfV5Se2TU/5lTUpSXDieOPNt1Q498Mf/I3tbe/Y733729rPP/jwI7tz956tbWzKKplHSlxzcnBgb7zyml0dG7Px4SHrRQkC0XV0aCfnh9bY3mD9fb020NdjrRRTMTZSlR7a9u6+HZ6c2f7hsY67traueQ3gKbCqnj7HBwKgACMVN0mV5XO+KIJRe5SyLyFjLNcFueM4yU8rj82dHVvZ3LDWri575a23bPLqNevp7ZWNprc9mfXe9q2tKtqilzBiDVSuXZ3tIoFZag4PdqWcvjo5pX3g7p07trS0LIUyqudv/9Hft7bOTqmwATpnHj+2jdV1OVcQl4xPTuoe6ft69foNqUL/3Xe/63HH0bHicp4pQJ+A62htUM1D0hWBPWN7e1dxGHMvWzwwH3YPdm1ieNxGx0ZEwAqIPT8Tud3fP6AYmjnE9S+sLNvY4KB94d13pT5ZmJ9zUjyKuVDqzs3M2d0H9xUbvHrztgpIZ2bnbHV1XTEQMVkWie3sbWpuX526Ya+//rrATp4F+6Ln6EwTj8myiFLvgnqLRrwW64iKLY+Ip7Brb9O7AXlBPkC8Q8Eo/Xod1D2MfR5HGX/3ie2JBSmonJ9f0PPcpBA2CBJA9LNz1twTxbgogF+5dVtx65PFJVlA7h1Dbp/ajSu3pNglhuWYjIv6btbX2QE9r8/O7Mq1KxobbMMhoz/66CPlH6heiCsfPnioGBQlN4W465ubtrN/IOL3W9/+PZuYmvTcKoigYv2+mGgn6ZZ9W0MRp4KpitJXeX5RWOWLd8YA5T54we656k9fKDFLxqzCJRdOL0kOaZ8NIuJZx/fPVoizGga3JJwzN6iCM1lgVUMol+GHD1dxvIxC/NdVAvhZMUAx3s7g1XyneowXfb8SVjz3XzOeqn7I9x+P3fyas12UlwQ8pbS6eIZE4oNw8f9MEtg/zHtMUUOuo1UFYTWWefq7fg35/KRkDKci5b5hQZzFnkXRUuYbgYoUbT2Ka78oSHgueOXF9VkhUTN48R/x9VQruiLQcx4v/AyyNcbG51pFla4X0MeMWEs5KMXIwgB8HcvPJ37o8a4fIxWqWRyWcVNEyVnGGg4oHgeAt2RhWMbixS0WMbdbaVMkpX7ocY08xyygZv0HP0jStcwlPU4WZhHEpxeWekEVY+MFwhSuhUK4kjd62wlfs2UnG0pZDWH1b8RMwli8cNWVnh4P8ZNWwpp7UTCSsVPOeY0DsW6olfl35bAxRh7jeczjbTeqbUkipqo82yRddX7ltRQXNSl2yr01FcDq10wbp0qMLcwrisKzYFlqTYQTBxTblW5Kjhe4U4zn3JotRcsg7pVev5CZ6s0b9+Z5NJgiDnW0MHMcIPcCxhT8y9/ZBsV5FCSpOCQsfhkTcBBySsYu24Yof4sCWa7G4w1sxvc0fsr9o3CHOYVjFj1o+R24EXGnesy2tSpO2txc1z7Ge0FcLZcWFea56xTXSPsl9kcVWJ7Rdq1d4hAvkDxVAcJPfvK+ra6tKE4AywTH4Nm3NINtuHsL18P3KGpnTGRhrp657hCWhX7gRyp2D3WyP68md/FrcRtzd+TGNcjnsONSi7Yw2N/CAAAgAElEQVSyuiJLbP4mYlmOZU3CD3/84x/Z8qK7jOh5XOhBnLlrW2eTffUrXxG+SeyHqxgF3Sl6WFxYs6bmOrt2DdfDaxKXeGG+5w0IBHBg4fkfHG7b2fmJ4pe+XtrY0UIFEpf9lQJzd/VjXp0cebsIXpl85/PdU44lsrxNBWHEU/yNmMrOiWT5bb0K4+58dNcePZq3wcF++9rXv2pd3V1yRgHzBWP9+c9/aft7XjSXPyWe75bYStFjfFhiu3qa7ZXbN9W6JFtu0X8+cSrm8//6P/6fn/OCF/fw39L//vxB/5Y+2Iu3JQK42IDLvz6TBL6kR+7zgmwFWhdZ28pFVK2Pnve5DOSeSwC/gPytBoPPe7zVBOTXnQa1qc3Fo7kVzf/rBHBGJzUVxs+/s88KAayq26JnTpIDbkHnCjxXBDJHC3vGosIzwPJUEl1aonx53XKOXpIPCYwANGdFF78T4Tk6KjKNIAYggwCCgFgVdsfHCn74gUC9dfOmffGLXxSxxvc/+eQT++nPfqZ7YWNWBb9UmB4UE9ipv2l9g0hJ1MIERIAn2Ay6rXPZsKPaEy+tX6hko2rt1VdfVQDC5wkkCXT5PoER5wZwk1K2rU2kMcGGX3+DAjqqDXkWBIOQ3pNTEwoyAA35G9+7efOGyFyIbK59bGxc30VdgWWcE44dCpgGBwZVfY+KSnbHZ+cK9AiUAHYAjNsJuFrbNaaoIAgy+RvRH8dNtaLIIpSV0TfQlaB1egYck75fnAOra/7hGpeeLNmjR9MChQFeIatJPhSUheXw7t6++t8xDwiisbrhWTOOKGxdMeFVoTkvIL8ga906zIF6kfYUKNRxbx26D5IbVNvZl9l7IVJ56X9b39i0nZ09EazDw0MKijkuRJQqDUNJyr9zTa68dnvsTIAzkSTgZPy5P+4DJTTBvFthOxGYyQPJEIpl+vlpvpyeKOHgeTIOfE8E38mp7G7SgpvnyA/fzx46TgBin6rmm0VVrSdyTvQSdPMOe98fklRXVPG3VIo5cOqKE/UFDttugI+tzW0RhICFSXpwL1KWhfU6iV5ZQFAqMZ3k8GcLgK3KZN5VkcX7et5U1oqwRsFMshrELIkDQCSJJ/MQ8IbEiffDFaZU0PoE4NgCLOrM+3ieHGnfhATJ5Cx7MfPfWkt2XEHDz8bmhogD5grPlkQqE9XIa4MEi8g/eoilspU1JBU/zK3sH13aSTvw4MRyoyeUYUfNBkaSIxKf3r2y+26V6jf7L2HlxLoCWZ9FNxxHxG8ADL5NOYHstnZeeSqVZoMDGqrMD/LaiR1/howX7zZz3klkLwhgzvgz8c9lDFAQXUHUuRLPezFTeZ3zpOh3GH3kHQyPav8oHnKSvkISFtcVvcCkNHZlBT9OJntBksjfILWTKCwqggOMSyLXyxgq5GuSt6F8TeDGSTa3/uKZZJW1V+ZnYhz7GoBMEFxVopJrSsVDkn78zpPqUsGU/+5gRyiL4n85V7oT+DzPPkP+jJlj3ivc+3jp72FTVfuc3JKvuhP7+uUl3nIdoHdbOFjomtTrK+eSq3Ic4Kj2FPZziuStS8Wpvx9JGmpNCpLDx9NVMU5uOenv45Ljybh54Up+V+MaQHrGu7r+ULVnLJFj6WCfH9OJ12xgVY5fxud6V8IKMb+T5+CcKhKJSn9XY0R/v+gB5XbF7uzA956y+ovquOozz2ej60fpGbFWkqp6R+J94Ht+Db5WZ89cnr0XXXgRCmOZjg8AXipqwTEgCFg/pxfZpPohCYe0wNTaFCqMVPRk/0EVZ0iJ4hMpnV0SaE3XCLdr8+KUasFC2sS7UsbVEn7tCbT7U8z1iDMRF7EP6f09876mcnMJhZIriA+tqbFeRVfYLKOcbApQjn6vrbRs0IHPVQi3v3dgk5NTcrL43ve+Z5/cvau1CheSu3fv2b1HDwWKXb2GCrLL7t+/bxtb6zbRN2JtTU02OjhofT1ddnZ0bIMDvTY+MWwtrfXWikV0U4M1UzylNbdBezh9zZZXNmxmbt4ez8zKKQZQ7satW3bj9i2t8+q5jipH66+re+VggJonHTvqTYU1xKioZnkOUnfwmVCktrS32/DEhA2Njqmo75B2I0tP7NHjx/ZkddUamhrlXoJiFyBtY23d5mfnRYKz5r/1zlt29foVPYOVJ4v24JN7NjKImuOWK2QbGq1/YNCW19al7H3tzTfU4mJueloEIsVpThIQFx76vTY02Lf/4A/kTvN//Ot/Lctr9vRTxbneOoSviIyRMof1weM5/oV1QC4psq/0/YzYl/2aOQ6xPD4ybtevXVMhIj8c88Gj+9bb22c3b97UXL17964trq7Y+NCwvfveu7azvaXj9Pb0uGNFc7OcfhYXl+ze/fuygH7l5k0BmLNz8yK/T0+jOKG5qSCCKb4ktgVErBK9esdixZU7B+RpuJIoFkOpQ9uOU7dXT6cd4g7+e2t7q1i7kuhgvvf0dqvYAcBVRXLNLfpvjs9YoGJZWV0tCvuYgwDGAOW8uKxPKIL6ewbs1duvKDZ6soQF9LTtHe3aydmJXZu4qWdEjkLcm+s+649yobo6++KX3rPbr9wWwP8Axfn0tA0M9uv9xGWJIlaez3GozNq7Ou36zZsi30fGxkT8q1gklLW5rtTsBZW2CbkeFetOEsBO0wXpFYRdEMEqIFYxc+4HuVPU/m8ZH5S2t74dVcjg7Fcf66iIwXAHuowAzu1MBM8FpZCfvSSAL7+qp3+LG/FTP5kAVYCdT0UAVwreqscuj3GRNL/kEp5XHV9VqF4oqkv1byQunlMFlsA6mAVkz8WTCpYilVlVAvjcTiNHzP0046jcg5/xcCLGTueYCwxsoaMoydwyrgtFew1uV3VIi+uL6VVDxl72eCNWLAoCKueuxj3s09l/10lKLz4gN2QPzSlXKIRjH/e2MmkpTL/Q0jI5VZrld/2NkB41k6J49/gMhSVyNZBQgNyhqbDU9alb2mm7S5HH14r18o2I42b86G4ITnxm/pEFvpnbpuI0n2kqW0uSyI+P6jLdvxTHqmiae/YCgSzSSaVlkuV8l3Nrj5ZbVZOs/YXnNLfY8TFtwVytyXNIpSrxGO0MknTO/CALHXkWeU7GjnWfa+EnraC9MM/z+CQ3fbAKXXBRgJqxnudTWTTpKmaeMYXCXDvX6q2lvGBexXbYhMdcEJkWBDj3ROxEfqicPwqc+ffczxzfcJc1CgfIm9lXHHPyvEJ7fBRM5rUwmw4OvaDdsQiPr3Pc+V+OoSKktrYiJk5iXhje+ZkwgbLI2LEkxSCx3/p4+AzkPnkucrgDR8HFLK7BXTX2pNwcGQZH6yziaObK5tam8MdsZcRYMNcQfPCOsWdTWEbciqiDGJPzbW1v2tLSoojf4aEh3ScrgsbWStcT4qdsveIqbPAvz9EhgFGxMnfYy2XtnPhNJXdWoWQUPaQddUc7fXJpGbFq62tr2v85Ds5pnIcYHPwPAQeY5JOVZdtcZRy9j21i2cqLKb7sarZvfP3rcjo5OHAXFuVBFKhDNC8TTzyyzc1DGx3ttdu3X5EtNPOKZzIz89imZx4LvxkdH7GBwd54Jl403tjghaxclxPCjqG5oMHzR+6NYjjim9y/iacgz7lX3gUJJhC1nFII5A53x4c8s3N78GBaRX3f/v2v263btxTXcCyewYMHD+3nP/+VHR2GDLpcuooVOnEAyN+x8R6JgsA3vV2NO8N5gYwX4fMs/5f/4XMC+GVjnc/65z4ngD/rT/Alr78kgGvVuC+rAv67KoCfdXkJ6hV/r6iTPTmv/aaAqQtVo8+79RcFrGVg/ZID+IKP/f+BAM4EJKtEX0YN/FkhgNmo3AbW7W8IQNXLJapxk1zPyksP/OjP6cqtavL7d33iUqEFgZUguNv3orShSg51HuADSkbvbcE1FgE1feJaW/V5lL9Tk5OqultbX1dgQ9WXSMKoJqTSDwKNAFhA5ZlblBJkXrkypcAeSxP+ccIT4MQTBAJ1ghxeGmxSSQToHTo25iT19PSMbJoJYAhw6N/BG4YFNGQXAQnXCdC0vLIsoprvci8AZlTGofCdnJpUcoFSFCs3CDM+h3qYe8K+jnumcm52dl4WbtevX7fbt2+JVIQk4364bnqhJkhM4AsAyN8h+gaGRqy5tU29g0kwIEIJurc26SW3qsCM3/HjpN2BxpbgivMAYO5h+7uzrYCH3iRYdBPsTs/M2J0792x370CkJpbR2asnFV2tstxxcpcgKRMiJyuxHj/ReSEIIb/SVjZBZJQk+4cHCsoBD/iMlLgomsOyjsAQQlY2OlFpC3DqxHCD+uERaBLQpxUh1nhcI/OEyUMwr/Gsb/CiAUDm1haNR1axiryTmrxVa6osmpuozGzXdyDEmYtdnZ0iyJkvkPByyQ3LbQJsze/zc+vpJjB20pbzrCwveyFD9J9lzpIccC0Z9GcPGxISV8568qqkh341YaWTxAXHS7shfaeNPoNO4HHv61IsHaunXfbalZWyyFqem6tCU4mSVbx5PZ5gOoEuIlG9XBzYZk52dHTquSTxznMkuVHVd6XSPO1pk4HjGqSCioQzkyXWJ8babcNblJhxH8whn8vDWgd4r+gfiM0P85kKUBFg5gQo80iJZlR/e08gB1YSMOHf/fl4NTCgpv4WG0QSUY5pBEEXYItX2p9p3gLskfglGaS+RJGkJhmk5FXX06jxxgJbiTUgK89UdvlOBjnB5pW/WDTn6VPV7cQeiVT0aBLZ6apv7hvFD+dJEFTFNgeHWvsETgQx7NXvrvLk/5F4oT7mRwmbgBUnvR3wcTLan2FJJqYIQYl6EAgJAHIvmfAnsME5eU+lJmb/qowtn02AyIlvV0AU9sQBBqdCKEGkJCUzfkn7XCfufGerkr8Jijv5mcSwA2kJYBTAckG+pgo5f+FwmsCn6F0pMrJQN3sy7/buDrAEAldYDOo5o7auqGSrAFDuyfm7xKILshSaIlXgQWT6vHV75LKFg89r7feVXrq697Ax9++k1XUQ2pV7qTrlVEEZBzlKgI81TGtagEpOjpdAZRYF4f7ghSs+5lX1b9qxx9QsqgTLd9FHxnsmu8r3YgGlq1azD3iovSvXkeRnzi/uIcmsLGhIYiOJsQJMiUIEqeflVOGW6PnuenGHK2VFlqaKKYoSNC+kNCnBafVyC5v4MkZ1Ej+J7CrImXM651WqzC+S1QmOEn8RN3AP7LEJLOe7kGtDzgGOQ4EY+4ffl9vz8XcHZ32dKt85V2cI9OV+o0DE4zwnelibWR8pCuzp6bJmzYFzW19b0f64sbZiq8srtrQwb+2trQb4Ra9Z1A60k0AF0Ns3oBhPRQ/0aTvx9ibzC4tSey49eaLCMQAibO02d7ess6ndumnZ0dhouztbWuemxiesr7vT2prqrdnOrO702E72d621qUmFdw3NLba2vmlzi8u2sbljuweH1hLrK8plYrXrN67b2fGp+gEf7u9J7Xx25DbAEMnEDsRZxAkN0bebd31nZ0sxID2Mp67ftCvXbsjyuK6+UYVt9x8+UuHhyem5eq1CGqPehbBFtcs7A2nZaA02Ojxqw6PD1j/QJ3BwfXPdZqYf2cqTJ9bb3S3txML8gkhgVL89/QP2X/3xH9vk1JQtLSzY2Mio5ipkOcWW9x88kOpzcmLSRkZG7eaNGzY9O2vvv/++tbS1IHE2uihCMEpBEoUhAkOPYl7UOWnK+pJFU1kICNkIgEj8g6p6bIhz3LKdnW3vF3d6Yo8fPVKce/UahPa5rm15Y83GsMR+9119FjU0MRxEO+9Ze2enigToabd7eGi3b960qamrsoBeQQEs3qNOyuahwSEbGhnW/GpuBET1QiEpttQJOlTvDfUqTFhYXNLcV+uXri63pmQ/ZX+r94I5YgLav5BX8MxxEUJ1BJnK3weHBjX/s88dMTZALjGaCiCIafYBkRttYHBA8aocj1aXi3UiY8WRgWG7deOmYm7I7YePH8kCGjXOUN+E9vLVjVXraO0s1KHEf6w2a+sb9rtf+6q99tqrIo5RVxPD3bp1Q+ek7zTKZXrMM99GxkbtG9/6pooGcMOh5Uy6n2SbgSRbM59k3XT3rooTR0hukggp9oEo8Mn1+yIBWhDALDQFp+v7enWvTSym3OPKfV9frcQBmgkvSwDnJlzzv0GJ1eAxzydb/78hgC+9+OKXF/eKpz/t+1PuLRkTeZyU9s/lt/zZVQflsgLyIF4zcCSBrxSR1ZD3F5w3ShItLZOrV1z22XWCzVtbJEZWxBJxP1xr0SojgJLsD8z3vWgtCv5iApUYkuNuHjtGgdolQ60CCS08Mbsr/5vX4yGZx3GJ8RXtVCpuL3qXYmzzuUktnIWA7LtBXGTcU/O+5Eug/p5+X6xdXuzpsa+IzFSz1kU8GC4wcl2L8cj4z2P+sDqOa63mAN4axc/ncanfQbp68fssRs7YO2Oj/O+M4dNdrjJ5lUdAJKlIutK2JveatEFmbU97Y8aavA1CmX8YA1kZk8vZuZyUnMglpnXlbtL+5MIqnpeIwt0B8h/iMM7hzjdegJoFuJrTFeAxj6djK490PK6iVampMeH9I0/NoiOwEfJiqaBpsYID1DGEGapct/rnd3IZa4+C/BYnkIlFFMexX594Ma6cyWjjEMU3Gdc6dnOoAm0K81WkqL7A5NJZgOxxrGM67nzGQ646hpHLgYepFRX5kFpmYRldZ1s724XrTeZzvOcUhLEnElNSZC58qdHd/oRFhL24Y2O4/h3JSZAxUc4Z8TRYEHEYPykk8XPXWzMF+k3Nwhtw3VhaWhAWJlyR90StWVDJQri2R/sft5TmMxDQparYi/O9+Bg74/bCEc1z7uZwJPTWZp7ju2V3OtplcTfnVIwdsT9jppZYdebiihYcEVs1lpDajpl4ETjjsLuzL/xzfm7Zjg4hMcFPWe/OraO72b71rW/a0NCAHezjFBMtYmJtYTzBKB88uG/T02vW3d1st9W6b0yY1JPlJzY3O6MY+trNq9bb1+WudsY7AaZMfuDFzZDUHE8Yze6eyHSfo7uysz5CwR8vNLhbX2+fY4AUOhweyAWIax4eHrO2Ntxu6q2vd0Ax1fvv/9Tefud1++a3vi7VMbjTJq0zZuftwcMH9vjRrJ2e+N5SrddKTLypiULOMbt2/ar1UAAYtu4qxgEvisL0xCP+2f/0Z5/zgs8PJ35r/vr5g/6teZTPv5GCAM4ArxKvvgwJ/CICuAwin38dTxG/+fGaytWnCWBd9qd4Vr9pAriarD3rMlDYXP7jROXzfhJEeOlbvMQC+umE8sVH+6wQwEpDQoGVpG81GXd1jFcwOSF35ARoZVcUOPupZlFl/AJVl/olwG8/ntshZpJF4JVEAgFkqhoJpuPVC9WJJ/VS10F8hbWhK47SNtTtJQmQRoaGbWJ8XAEc/SGwb+H4gGuAMSQ2gDxO/nnfLsYLgub/Ye89n+zKrivPkz4T6S2Q8AWgUIamWIaUKNNUq6mYUEv6K2daPa3u7xNqTasjhlJ3ixIlkuUL3iXSI703E7+19r73vkQCKLoYsaZesAgg87377j333HP2XmvttbERfOONmyJ3V1ZXy+ICvbQeloWFefX5wEIYNSgBC++FBOMFuHj//gMF3DeuXyvnps+JcOU7+Q6Udbw4FkAVgSCfnZgcFyBNcKW+aduuoHBVTZtUdoBGkGko+dQX+Qjla6/OH2LP/Y2dVGLP1j84LBANUp9qCN7L2FDVy3lyblQjy257eVmfM/HMe3sUlFP9R0UG6kbGgnHl85988qmqXgi8rl69Um7cuK6xRlnJfQWAbZfyFBDY1RWMrRMKk82Mf1avMg58fxKES8vPypOZmdLT11suXbwgcpmxIOng3PkO7pNtkNJSMu0pDTDRqw1wmFWEHikkMupHQ38W9YOGFCMQtxUT94f7RnLB/OD5YTw4lixts1pRlXVFY845uwLDZCzHSSC8p5egvqOlT41ILCy4OjujDwmB77pIvx6spjtJptx3CIsigWVUx9L/emtLyQrgqwL86J9J0sZYAI5yjYyxrkm2x/sBrjuxyzGkkoO5QpJL0qQKvqjYMKl7xjZHPI9B7GbCq2q5sPPiun0PbAMOyMvvkujhmYIASaW0Evog0kQsB+GYgg+SXsBjrpUx5pyZU/ye8eVPjsF4UXlEQsf9ARBmTEQgYg2uSrm0UXXSyb3kurg+AbrRo4rx4pzTFjqr/RhD5nECEqnc5r1KLMNGXjaXmfiqIM1rmMjzQ3pXd+lZcp9hV8gJ/MYaOlTLvJ9qHgCLFAlIuBN7vO3CDJEkaUOiyri6N5RJdxKXBJxRP3OOXHdT8Z97nsk5k7VaQyGmZNls61G+L/sAW0XuOa71PHp82W66rvBVPhXVPVZ9h5XciX0+QaoUBRkscmhdWwh7/6/a2UaP1QTtEkyyEj0IcgRO8f28T5UFAQZXwFhUxqYIII9Tk8ABzIUlZQoqsn2Cib+MTepqn5PRisgNenSp0sFVpAbqXK2Z26zArKiUyHE3sBrVgiGWMAGeFnutcYpjN/8sQVJZekPEheV4Zal1Sszl51mfbqliNs5xkhxuvs/OIrrXIlB1hDgR9yljTmmuYUkc1RgJ5ni++PkxQWT7Y4FzFCjE/PQYueLLY9e0lPQxsoVAImWKv1Ug4Tmh8QxAVgRvEMNJ9uaa1oxV/Ix4HDWvG8dIQuNFmHaOW77PPY1tAejxchUSQI2g9LClruaLbPUQp3l/Y5/j/RonjWX0DJbCvdkLzc8kM41jNdsEZPUB5+Lxxu4dwK+20c/zEiib64+qjqnYNYmbFQEic7VuWPyR90jkb9iH59ruuRnuBVx/zDd2U/Z9QCjWYsgo9s6244PS19Mly+IevpvnR4qGQwmxjg4O1Z90eemZLJkXF5bL2sp62dtjPNvLyNhouXj5Url06XIZHKZ1BRUWFhERExHXEftAphJ32W3lVnn06LGEbpNjU6WbMcaO//iwHOxslt2NtUJIAzi6vXdQ2rp7y9b2fuk9019uvnGzDA8OqGL48uWLZXpyouxtb5WFubmy/mylHOMI09FR+vv6yrAcROgN3a7qXVYHKmgRvHX39pSRsbEyOjmlvqpz84v6vsXFZYFbXYjEWNN7esrKs1XFkvfv35OzzfjoWLly7TXFa13tWFYf2b737ES5dvNG6ehsFzDJ/nhuakoA8P1790U0kg+srK2V3/n93y/T58+rgnpzbV320t24mBwclMVnz9R7WBbN65vlBz/4gWKZH/3dj8rB8WHZPzrQnwjPGNPuTvY+k6hUZ9j1wHsOc461gXkF2Nnd06XqknsP7umYi0srZWp8qrx+/XXFBClOQRAJyHrp0gWtFQ8fPCizSwtlmgrg73xHoOfTmZnSjfV89Hpk7tGreXZxUTHe669dK5evviYCGJKUCpzJiQkJBqmkJi4CUMxevQalLWakmoS1hfid6mgeEnICLoi4BaEdgDDXDvBK7gAgT5xORS/PHvPcz16nHIrYv3lm6DVNXkP1LcT87MxsWd9c13dyjthhQ04zjz/68MOyvr7ibSRaURBvXDx3sdy4fkPPP3P5/uP7jrnKcZkYOadYACFAb7cr2Gj5ce7cdJmcmipPZp6WS5cu6hmEWOfaLlyYVo7Ds86zQq7gGKWUd99/t/zO979fBodHVPntdhsW1qiS9kTu6LXQ+0Ntofy8wD73bK0ruZ3EvtU8hinIFv6k9fiNfpxJuCVplHtPU2iTe6jWMu+m9b7of8a/G1a7rVtxhSg3cYI856Z4p0mG/jYSwHlN1b4beX32PHUk4BiTv7MPOA+wAKRZwV0PYYMAdnOaiGmqqKKVrU9b4XAraZJurQR2xkc1TuZIzEFTPSfqKC5/1hpXOdaQi0OFv7VWAce25mfgZFVGy1xpfq4mIlLIl8GcYp9YKyuXkMBUkhRufk9Vca+4N22ZTaby4h6wTrCH58Oja2Iv6gxbc22zEWNVsZNtl+mNbpzG1aHOnaLIIPIQE8huwWScx31qM9ZS/qMKZgscUxSXtvbEFLzYZ7I/rysHnatkv1A7TdhdKgldfs+zrtZXgRVlDMbYJhnMeiyhdWNdqSqRFafZnpbxtMDW+XDmxPnejF+bLT/SDSXFrnbHaT7x4dqk2Dhi5oYluHl7ohjbLqdjUbrCZI6a3+0cJQXCdiZwHuV4i1wAQZbalYUoGlF7Wi8jME6RPdWO7INnehHWRz/fqF7O2Jt7yZ4MTkLslkJw9mXug0lUL5iyH1dF7nZZX1tX/MV8wRktc0SJrFUM4jhSuGRvt1wrIAczZ80Kbv5Ma2XGmn8Tb6jPdbQikXNOT7cE7kNDtOpCuL+rvQvcgLHks+CfvNhziR0gxsHARodGypneM3pE9JmtTY2fsAW1WKLQwEQ7+zcCu3Tg4c+DQ0SfUTmN+F722J1ul4TDTTj8ZJ5nAWdNL2Eh7R7BxgEsvthX3A8mwrGoSp6dm1Usj/hMlek9uNmB9e0LDyKu5fz5PL9DHAgmAxH60ccfl62N/dLZ1Vb2dw9LW2db+eEPf1Buvv562Vh7JhttCfbDzSedQjgm8cnDh0/K/j7xj1tygBHqmTzcKyNjg6W7p13jozl+JEm1qo9pP4ZQn3NfX19Vr+TtLcSwiMJtw4zA8WgvxDQdpbSzNsnqnZY45A9+LkdGxsvG+k4Z7B8q3/7Wt1Tp/fd//z9L/2B/+cM//D3FLqwFqxS+LC4qHqbwZnFxtdr6M4bgu3vPdJUrVy6UK1culaHh/hB0OFcT9hGCFVV6h5vNX/3l1z2AnwuDvqI/+JoA/ore2JOX1UoAtyYpkRo0qiSbIWxWBT3/meZ3WB1n38HTeNAXEr95kN8CAvjFJHBkUi8kgCPbegn5mH0Xv/R0fBUB7Ezg1HvR/I7fFgI4LZcUGKZFZiS0qWgy2Fnb1aTKlY2Y169CAPuztrrke5KwT+JBAbVIv4sb8ycAACAASURBVJ2wV7QqF4uVCxcu6DMAfLLgAUjHYjh6xSXomMpKJZcQNlE9A4hC9S5AIUoxLFxUgbm7K3AD8pP3MD8JlBQ87h+ouhVClkAGkte9gB+rfyZE3eVLl8rNmzdFyN26dUvBEcEWgQEWzQSId+7cdQVod5csbACWrr52VZWqBMyAMgS4V65e0XfwM4A9SEoC/XPnzipoySAOhRzXa+DSCk6C6e6uHhGjI8MjAtFcAeqeG4BQ6yLRsE6hH127AkGCLl4Co7AbPD4uC/MLujZIKj4LGS2iJ9SjBI5ZsfDJx58IAKIH24WLF3WfSBiy6pX3ymJbttdrZW19Q/fUvUZ7RGDy3ankxSqOYJgqDD5DUAtIxuxj7ADAJ8bHFbTKXnl7W3OSxBJypSIeQnFtENrKvp1d28Rk8mdlZI97qB66ryHnw3F4Qe5js2diuE9qSqlLqfqlCoSEoRPSzYG6FMEhNuC4JpPde9U9XNsVtJLUZi9Gkm4Ide6pet7JDrhH18NF8zvP9w4lRAT0JMoEvggfeBPzCBK7WR2n4DR6AjOGJA6MXRJg5BWMcwIkJLFZgcwzyHxmfjEvpX4mOcs+rxAM+/Ro6ZDCmSSPvyNS0GfUN8u9bkiiUk2d/YxTYJEEH8QtiYwt08+ojwzzV4rinZ0gQ9o0HwSoyg7aYZeI+Oi3m0ktyY/7eBmkxX6b+UY1dUdbhxLhFJh4HQ/1dvRKBgAlUQYAYS7w3Kr/ZlRNym5NYL2BE+4n8yztH3M9S3LUgJfPVeeQ5G0bKmPba0vdG72ImRt6pjcNzLsCD2uwtNM1qVv1dg3Ayra17p9pkY0FELJPpfeTxD3u98U52VY1epymdW6s8ZyD7q2eD5NBzHkDCHWFc4ptauDI4huBOYAkLufz3Yr9Nom1FjKvqjS1pZeBAL/y/TpuVPna3rquws1jZQWQice4u3lsWSbbGjMJQN2rsAZ2FbEBr6xiyfmhNSP+ExBIFUTTKjkIwZp19bxqVqiYGGePs01brgsJHJnsrYnenOP5jCZ5mgNTk7x1ZUHGV3WcFRbN4f6SRGlFQkY1sa43+tTWI9ea2lT3IwD2nOceP6qzPa4CKNNqOdDLqtok7l9V1Rq9wlKQwGcFlkRVOddh0tMgMa8UpiSBXY9nk3Jvrfqpw8ramrCO4YI2iHNtVvKapDXJLvAuQBrGKJ9BE8sRz4TIIe5+VcWSrgAJAVdksIDwsNRu2C6naEHV0mHXnce0wCOA1uynXIHW2YPX4GSCvHY3sCjHzz3gr4VM+Tv2ony/+vdpb7MlIcIvYq20suOa04lDACvWgeqZBqCK7V67wDeJW8ImOe9Bgv0GQRH+WdThCnP33iPWuHiRWGJc+x7v293eKA/v3ykfffizsr62WtZXnum9Y2MjsuYdGhxUn7U++rr19gOVar9fW3fsQd9Y7IDZQ0CUJHTs6i7nz18oU1NntWew9nNCQyMjpa2jXb1Z6aUmEuuos8w8mSuLc/Nle3OtzDx+UO588VlZ390sOwLl28q5cYg/KqW6yrvvvlOuX71SxsdGyugg1cOdZXdjXb2Kt9bXSxftOdRCoq+c6e3R2sZ1Uu3AGE2emyojYyMidtkj1zY2y+7+Qbl9+45dLA5L2Ts8LP2DQ2Vxebk8ePhIla49Xb1l8txZiflGh0cVn+zST3aLuLpNfYJvvHGzjJ+dFDH74OF99fWFbGQc6b9GHEJcQYU0733v/fflWAPJOLc4X84MDpY57P8ePVb/NmyEJ8cmyu/+7vfL9uZm+fE//rjs7u+WzZ2tshe9aIlx6KWMwIx4a2F+UTbdcsyJ6mPPBduZ4upx/8E9/cd5Lyw+EwEMmUnPWucjbeXBw4eap7QjQXj2+NHjMre8WKYnpsq3v/OOYplZWrN0Ghh2r7Z2iUCX1lZkLfn6tRsSBtBTF5HihYsX5OIjgYZA7/ZysIdwxwIQJirnx3PA8ZPI2Nneir2vU32MiTUgg7kHcv1ZfqbzQJDJGkD1LH+Oj4+V3jO9mqMA8jjxkD/wvAKKQmA/W15RPES1LXHNyCix+YQqZ7iPP//ww7K5vhZ7pmMw9v1L05fK9WvX9bzPzMyWew+pCrcocnR40vbaayulq6NbORDP842bN8rQyHC5d/e+iRr2uuNDVcAQf/PiuhF/YgNJ3nHx8kVVil+7cb0MDA2X9rCqZ35kzNC6o4RNf0UAu0LQF1CTZbke13twLbKq9+cQ/bS0KEo62O9STFH1HU1hUzhKWBvdQtY2wXfOp44nvBLr/1tUXi+GAnlb9qT152oiM9f1VtKutRKp3qvq72iebx4zj1u///m/ncRgXozJtH626gH7goO3EsDZ7iEFHiaeUjTVPN88Z7VYifggJnELXZokWPXZxg3QaMb9UwwYpFH2n80YvClsa96HnHSVCCFjAcVpKTJrJfnrit5aJHdSBpjVvCaBG6T1KWPo6wsiOZQFihOaEy3YZ9X3qn1IWleHtXL8PuNOzal4liqntVg301KV/ZVqQIg1VzOaFJboO1oJ5dx0RafzHZPexCJ28VBboSBlIc2IN4TzxNOSuQIxjWMQtwjiVecCFpT6veH6EnGMyCxcHELAKeFczhexqXYbIe9MUtgiSbsuZB6a55hrQrpONJ+DjM90TzKmQ5UROUxiWZp2IfhtClPyvlTrToj7MsZOdzIR+ek+lb2AG5Xinnu2hFb7mdgfNWaNVlCJM3DeEtXvIKg/rMTqjqEhyl0ZzHnIZY++y1Qxy5baf8/40ISkhbTKS9rAIHqV77OHp8W2nVwsOgYzS8F1Cj9U3dzbrf+4f45zsJo2mUs8lvfc2IHdo5zv0trJbnCQt8RkmS9JTBItkJSLaNJbSM01QIaqrZtE5jhUWTDJfGUuCXuij2zcP1et1wIQ8CZbfDvW7sWqmVYGgYWS45LeOmaGfDQmiduY3dpq7OfggFZRiBd2NOZMYvJ6x7bYMq8Kc1RbkBD1pkDG42sxFeOe9trG/g41PrjxEQcwbhDx4Js6554+FRAwfjbE8r2SNfj6mv7L3IrWcwvz83KvW1icL5ube+Vw/6j8yf/2g/IHv/8H5ehwvywuzsrlZH+POMoV4fyZY7u0tCg8c2FhowwN94g4Rkwm3KEHJhfraHp5I3onLnCvXiypn87Olo11KtQdF6QoWtBER/AiTp2r/9juh8e6yuVLxGvD+szOzl6Zn1tURe/bb32jDA2NlH/6p38uT548Lb/zu++Wa9euCaeCGEa0x3pBLHP7zr2yuV73A+Z7u3s7y82bV8rVq1dL35me0tbu/SAF77lPpagpnbT+81/+zde84MuCkK/Q776+0V+hm/mySxmZOt8S7p/GRWaIJ3Co5WAnk5bTIsCXTyXbJDn1qBKIADX5YTO4/nXdkparcIT6wkOflkg0E5Lnx+TEoWQj86ozb70Fenco6RIorY9QV8HUMXTj8ycI4DrFyyMEcl19xBvTycQrA+xXn3vr+TTP88VXHd+pe36kHh1Nu6y8ZlWLNHognTyeE6RQdUqlhLWO7Wcy0CZ4yoDPYK4TDAcyJpR+lZfnR6YDJsxyTqsfWPTKyL8TKBIkEiRh23uwv6fgRpY80X8hlfPqRdJn6xaqGQmAITAI7gnQCJLOn5tWcGGV2bqrkA6PyrmzrqYlACIYIfDKClNVH25vK2glACNYgCAm2IMchfDkHOglAVmDbTNJE8AIFnN8N0E3YBI2y1R6vP/+ewo+sU1+9PCRjj8xNl4Gh4fK8uKyQBvsa913ZadcuHBeQTfg1NLyikhirIW5H0rQsNCEVO0xYQtJSeAK4EbyYosn1cuUzm6skR28EfTwHYyl1Lld9OnCorZT34EdDuNHgE4wTT9PCHRZI+/tyv6aQArCF5Kaa8SCJW2NqMylLx0gIi9XJXcJ8BsdHRPIxd8Jngi2SQY2N7dFPjPGgJAGdbv1eyp0SLawl4aMZWw5l0rpGwkUxBnXR7Kh6oysGjsu7qvXZytqxo55DugLUWmi9IzOZ252TqDq+OiogLZqRUjgmF7ZlQWve/AkUMYc55nKamxVXiFW4HkLC17dA6mgnaxCsppMziTFKtmsTOXeMH68n7mbBAFz2BXGJsdkJUSVMUR0VLVmpStjh9LSvZZMDvBMptpac4QEMgJivksKW8jQsCAC1LPVEeRwh54T5iYKUsaRp5v7xvEBzrE/p9oFEl/2llF1bCLFhGaVZKpCrSY3lPRFgoRqVFXux9hFufJGiSIgAyRJkL2cD5afJHMko7IE72dd4NpdRZ8VnlJAo9aN95kw2dOtFrEsMNJVd5AhGiupiHnmbAHGGCb5k2Srq5sMkti2iYpo9zvmnBgk95h28ud+h6jebZGqZNiqIn9/9GxOwj6rp2sACHW+XRUM0oV9Wnsph/uIZLgmW6pyxKMj9/7iXNJWnGvjvCsLzrA9V3VAgDoMPsmwLMOCuDNoVxOnFVkpsNV7UlZ3pbUax0mhhuZBWKilWMPktQk21iKef5JtquMSWBGBGCShyFz10rSArhkHmKRsBXuNE5poPWn/3AQx817UAEgynyfjlgCf47iONaJ/asVE12B0xoi27sveqHVskWOTgLUFDvW1ZUwlUCbG2WeU1+6YyAS1rz3Fg3mfDZbY+jnjMv1OPaNrK8IErTlGqvN9z9IuK6wUw/oPMCUr+qzc8NjwSrAm+/Tm92jOdUWFR1SUq+dWkMi2TG8vx21h/Rw9katxiLhYgouoCMkxS8LbIFo8F3HNrQS9174cK1cxZW81j2v23qu+N+Zadb8F8qfgoe5xqCoVqhBUxcIz5PmdJDhjpgpDuRocOCayV2OsD0FSpHgh7Oly3fTzkqQJREeuI35WUwCkvSVFCfF8ud+evzPvlSq0o1LLc8PgKcfKWJFYNIldrj972rsVAY4fBs28xnhd4ZVj6rF2JZjs6UOgghUyIhNIMP6Ove3k+LhbQnR3lo624/JsZVlE7vLSclmYnxWpBoC2tWGBEK4o3d29ZXx8okxMnS30bkWQhpiPquJdtR2wFTR90q4I3DlT7mIdvLQkgIs4b2xioly6fEXVL1S59vWcEQEIoIjl3NzsU30G0vXZ6mrZocJiZ7/cuXuvrDxbK++9+656jo2NDJf+3r4yQOx0dFRWlpfL6rNlkXULxKKry6W3t1ttP9765tvl7bff0nVjuXfv3r1y67PPNHY333hLYB49jJ+trJUN4jIcZiB+Z2a1x1y4fDkcQbrL3s5u2VhbEyHb2W47vOHRMVlEQ+519RBX7YgAfnDfBDBjtLy4JHtqz52O8qd//mfl3Pnp8pN/+UmZX5wv3Wf6ZKeNK0t3d1+ZPHtWIiue++lz5xWjf/LxRyYVdiFHD/3sliLSdW1lpSwvP1O1LYDm6zdviuxkxtsJw5byPPf3799XFTBzfGEJAnhCoCLfoUqU4+Py+MkTVemcPXdW8QJVuIurq+Xc+IQqgIlz+S7mBBae3meORVwurSyWo3JY3rj+Vrnx+utacwBSAVSJv3ALSgIgXfkz1iMmZa6zjzNXqaSG9OXfCDY5Z76bcSSm5QJlH9jWJottqp8AtRE5kJ/IonN/XwI4niPsJSGI6VfI9XI8xLDE21SzIELTPhwVxD//+c8lHuXlPqjkT3vl3OR0uXHjhp5dKl0ePLpf2tu7ytDgiPIIiOVt2mh0dssamkr39977ju7X7Vu39ZyU9uNydnqqTJ2lbYxJYr7rwaNHEpG+99675eq1a4p1rl2/rvkFkU7clASG69paG9RXOEasbdorkvw9jQQOcLgSZkeKLmJEe2H04T0lAT6N4Mk1vxb0JAHQPEBN3JnO0oof/99ghuM3J3GQ6jteUAHaFBy1nGNjrLS8Rz7ecmYNBrqJtTTfk8d0fEilfV392hzveixODl79byw7G/9qeWO9f7bGYPX+mCRWTbI0e522nGfkVrln6No76v6evgPPY0FNwV11PJ/A8/BO3sc4TFZ+ZosN7b8Sd5mEsyTB554YTHM6NM+nJl797hoMDMK2itO5r3Z2OX1+xpXGffbjUZO//L3a02PPVsusdFpJgX/E9xnLKxeJ1jsZXyd+5NjkwLha9mkOwk7uSGq/hHDbWECzAALCzesibk1dWpcVvzWu0US0mRwVAegYWVFn8WqKCPkTooY1UMQZsYVEt7QE6rTFL6Rmm52NWLuVk0SbnSTRlGcq/zJJyR5OfsyL2CRdup6b+TrHiAPDASJFpK7+sxCuiumPjyXOglgizoPkY08Fa8g5k+Qx45z5dT2faowsK1c5pxQ9Krdr2H/rWFH4ozwekTf9WXddGMDvmAvkwyqSCCwvc4e6ats5i+atBOsWQDP+4GIrz3BVseDcleJtZXCgX3EVmBPfm2oY3dt4tsChuH8uKnGuzz1gn4BARuzO45e5oayoo/JXuXVUdbqtVYdaKGmdiedSp5t9pascsL0STXIdYBVaR0LArsKB3R1dR2IfwmvknGfMEEWi2+BY9CkhOqQlOf8ec8g4AePHvU6RPlbHFk+CJdl+WbkLUcYRVcmrsp6WOL2yprYLHiIursXPIxXmxgQk2JbI1i22FI9HD27+zvwiLlShAgUMqgRelXMdMQ+4HNXriBKxP0b0SM5NbIKoD2yPZ9YCVyyd1/RzyNyHj5+Wd779jfIHv//7ZWDwTFlbe6bCCN4nLAdCHMwIXKPq17ujoo8HD+6V2bmVMjo8WF67frmcnZpyWwv1U0ZU0FGWFpfLrdu3y9zTFS2RbRRI7GfLgJpuSIOs1r2vlMlzZ8rbb71ZpqfPi4Rmrqndy/6Rqntp+zU5ea6sPFspH374abl69VL55jffpgZe8RaYLXsacwPnly++uK/+waxp4xND5dLl8xKiDg3hHOj2PNmiqRKHBE7j/dnCp7/6D3/9Sibjxbvs17/5bRqBr2/0b9Pd+hXOdWTyBAH8kmNlYP0rfN1zH80EoArUA+TLwL+qIP51fmkmHpnyvILlPC35aZ7Oyd9Xvwvy99Uk6ikXlwRwldjkexo2P5kwNCW7JwhgJ2IvJoir359SOZxKz5cO/XOE86tvVPOc2OxtmMyrsezEXzUvTtsp42tEmoQq04o9q3IdkCYA6uCtGaQ6gKnS91ef9AveYfI8eyhave/A34TL5OSEiCIIUVUDUq27siIyVSr7rLiMPqip7ORPeuJevnxZwQ+ABHZl9LXg2AQdACwEVgR/gFAAlnwHAExaHzKkaYNEYJMVNCapHBwRZDBWJD+2hDUZApknwqqrW8Eh58vxAbYAgzgG50UwBun5dPZpefTwcZWQq18KINfCUrl44bwqEAjyXC1xWBYWlwRSQvAZXG3XOUB2QdYSGDqYxzp2XQGgqkZ7epTwOP89ViUJ4Pro2Jj6tCSJor5oKAkHBvUZzQ2qHMJOx0Aw1Q5bInRdKdGuXnRcG4AW4Cu2eozV0PCgjsX5Mi4AV1QmmwDsNjnGWB2gKlwSmcw5q0/vxISuVaBZjC3XRKA7MTFWiUSy4hcy3uIFk03r61RO7tn+hirjqHgmGYPs9vx24pqqYH6mKrTSZkJ4Y1PvJcHh2rmfTkYMfvFfWgAqiSPZCtU5JATHFginyl2Ug20CtXVPsZrqdHWkQXT/mYCh+2E6CVY/Y9nyua8t/5G4uyrND776/USPMgBUjiN1d5AyTlRMKvK5VHHzeZPQtqLkd3rOA3zRcVC30gdSBCgEhfvRqAoZUCHsGxkD7I94fvRMqZ/zZqwEeZ61HTEHJVlhHFXhFtqidAfQM9vbp2QfUIH7yflRycycMCmXBA3WxCZmK0CgQUD6frep2oiq+lQb850iP9ryXtr2OsfN42VVL+PEz10RZJKeuWK1bpuuW703w+osSSv25KzM1hob1osihYPYsoqdtftQ50gylsmFEmMSVlSzB4hJUC6bSE+QKYlCEU0hJsj7k3a8uWMcRXUw3yehDSQbqmqe9+Nj9W10RaCFI4yVLK+tOtMaYKs2rOizb2xURqoyEVWwiXbvMQZ0cl8NTt1VVFGBqKp27JxCaZ/WjLKxFLkc/YTTethiYJ97zOms3M11uiJWg+iq47EkZmMHNRvseaoNygCbEz1buFd7ocAXW9nZRrm1n1vGZwlmPbcNRjWH4rW0Us5Kj/j+isiLivK8riRwXTXfGtf4o0lunqxKSrGgGcKm64YrS+L3DdC95bzj94xHVeGQ4GwC0gBGsperq2C9RqaNdA7vCTvpEJd57Q4b2IaVfK6zfFr3NfrFZvW1Y53omRdOD7bdq/tL5301qGnXBoOLrrxorqPVGIYLj/vlmiSvifYaqDXwGsByEhAxl/T+sLVMQLNpMd2sYpaTQgirUsiR4ri8FwneG9BkLcbBwT34EizV81C5rLh6QwIp+ok1QErmtwFtx2N5fnw2HRXU32/PIBfHYGwkXlH7BguV0sKa9REAy3GcRS2u0sg+i36ODXg65qz2LPUz5L9DbrLWF/oBsxZCwtGqYnhwsCwvL6l6dKC/r9z64guthwCI7CG4gTB+7EWQwQBsawIt3WOVMVIrid2dcqaPmGxC/WqnztILd6xcunhR50Xlg+KHtQ3Fjisra+rXi3PI9PkLaruR61ja6zEmAGuDI8Q2VOpuKTaanZ0vB7I3PhQg3EYFR1uHev6ur66ov9naKsfeksPKjdevldeiunJrc6PcvX2rfP7xx2VtdUUCRUhqqnkhAmfp0YtQjhhlYLCcGRoqe/uHqgyFVMSdhnFxH2PcS2ytuL/HmoZ94X65ePVKeefdd1X9imU0okmIyLPnpkSAyyZ8Z0tk9Xe/+11ZDf/DT/6hfPLFpyKO+weGCt7XQ8Mjmh8I9yAEv/Pue2V0bLT86P/5kch1njfmMlXNxPX0ZubPRw8fFqybGe933nlHVbIZo6hKKWKbe/fvyZKaObaw/KycnWCsXhchkG4u3Cv2EOJs5i99aZ9tbJgAfuc7InJxtWnvoC2GhU+QmsSbxKeIFy9fuaS4nJIeCyEB8gETLWRQHKAqd/do9313FTnnioAQshqg+Nr1a+pPR6yMO062GiGeBORljvb19IrkJ/aTyLWnR/EtY8mcJR5mPiLG49UbRPHQyJD2X+Vk8ezwLOKE8+knn5bF5SXHhNjEd1ioeXbinOwY2Uepznk886gMDoxIhMla8HRmruwf7pXuDlpDdKt9C+1uVtdW41nbUa5w9sKUqrjU87yjQ+f4yaefSsj5p//+32tNwDL8ne+8UyYmp6r4QnFGcGAW4Xj9bZKvdW5o0Vum4U2sIzRLFQmX8XautRkHPbfvxj7X+vOoPm7k+63C7qbzV7y3GSuc+JLmXnoyDsj4ryJ5Tj3B54XlpxK6ATY3D9GELPIzp4nUc69Pws75Q2M/i2rDF5xexEkmHE8rfjj5uZNYjyoYkzjPATs5jiE0z32Q8xNOAFGYLiDRl/bk9zXJ39OuQR9rVOHm3MrPRYSkKsMmNlHFJhUB3GoffToA/Dw+4zgz57cpw4pQjrml2DFjwhijVlI7yWft3q2hWsTHSfJn79k6hoBITIcgk5/KD9KhI77XcYrxgozhRapAvIbgRPlrtkrKGDncX1IcmGLSdCLyukRcVMedfjZ8JenowxiQj7plkR2MUuRGXEIujjDHw+PChMwhITrT0UQVk1E9mliRRhfBMHFgRao7xuezWV2ZpGLaOCN2FvoW4qHMDxgf1nDhQnH97C0Id8B72Huw5x0bHXXlLe2JiFtoCQCZB9EYji6Za6VNdVYvW+zsvrAS0asK1U4u7EVVOxK14yDGNQ6kKsXIj9wWK6z4ZZvr2JfvRKilllKbmxoHYgfGDlzF+8yxiTWJ1dsUS4Gfsefi3IGDCe/h3jTPWfuS2i/tWcR8GJWna2vaeznXjDerGLmtTVW5FHxkyzfmgTAe8AfiRNatcFXzWuZYW7Gxqnydd3Lv1HJqdzvTBN1j9trM1+U6iCuOxPB1/Kv9KlwEua/E2u20RKPtQ4yJK56JLbETXlEM4JzR+QoiOcpuM+fiHiDIWt9Y03hJyC5sFVGh3dK4n8yLLonOsx1Gp86PViaE7WB2e/u7ugbwLYoauGfMDTA3/k7sgnsc+EN/vwlgh/z0EoZMt8OWyVvsuDdNipPvMx+wsuYYKyuKIXCTmZgcK6XtqOBygpiA+BzBPXFv5ifKDSjc2T8oS8uL5dat2+WTT4ljd8v585MiU0dHxnROzKmf//yj8uDeE6/LUdkv0W44UUpQfEBuaBvofHX1tZeLFyZUzUt7k6qFDa3cREq3ifwltmWcaE332ae39Jy+/947pX+gt+zuIQQ1VtHZAZ7SUT77/HZ58oh4sqt8591vlUuXzpfh4f5S2nEHWpcLipedzGWj8K5yZPPa+Z++JoBfHEZ8xX7zNQH8FbuhL7qcFxHACc5VqtQAVk7EZ7/yKFUBdWULU6uhHA7WVQenBsDPVSWfTIkSLPTPTfrEq+qB8/LLeBHBWycmL3hcfiMEsFmFvIovTfA2rrkxAlVg3jymx6mucnnp6PzKBHDgnVW1R1DBiV9rZ3rxGVSJMvZ8UkJSQVlb7YjUUK+QqAIKVbZAxSCYTtfdfrmp3RQw5Pziz0ywnDCYeFWvGnpmqVcFxIqVywRwVDYAhLFxE+Bjp3bxAjZ+9MKip+2CAEOIowQ603Y1iVARTY2KN4I0AoUM1qgAITmRbSugppIjV+WBYQDWQOZCTC4tLetzslyLylrIWfrGcX5+EYzuuerkGcHipkhOwDmALCoxIFWoKL527TUFyBCj9N8CmOK9VK3MPK17BwN8kpRA6tJXjGtijEk8CHL5HEEdZCaJCONINaTPy+pdxoUgj/OfmpxSlMWYQb5nXxHuAdUe9+/dVaUIAN7ICH35ekS2cq4QleMTY7pSqpkgcQFYAeUYO4JKgnNZWhIkR49RgtnlZ6gKFwWUUoXCfVzf3FRvX3q1WCkK8GTLqSSkCKBz/rja+tbEBgAAIABJREFUkspQE5MEvqnK5XqYW/RyQyXpHi11oM7vuTcQ91nhlASve9H0VD13SK4IlnlWspJYRERDhAFwDnmtqqb2Do0j4yNC4PhYJCRJQxK66ukola6BdYLrPH/mFMQ1ak7mO8CzyccSPRjblBBIeU0FSVRpCaBXxX9dKav+SZFMizQICEGJPYlsWGgzzmkHbSDAewvHVkK3u6f5lNZonFdaijKv1CfvYF/3jTHS8x0VsZy7FNciCiB16InTLfKWMeDLmG8kAMxhiTD29ivQycmuK2uTaJDVVUXSmLwjqcs+TQyWK6uLgYOwX+KcOHf3Z/LnVPEYxA3PP4Cu5lMHdqJOfPm3SUtfR4ILFspYIe2Elp5C3VXv5Nyfk0DUdUCmyq59X88RSaDWOYQX0f+YRIzEg+8h4QNIdtW/KwNZE1M1zfxOu3meDfdYdI/OQF2DGLJNcyb4TsYBT9w3nPvMGsUaKeBNVUW2vrYltqsCZRm2D0FPryWfN+fCfWI+8mL+QsxXz2tUagroQW0dtmXYZGlfiBYEfi6iwjiSbpGM2YMs9q5Ucet+BmmrFTcqGbCb4lmsyXmDGthYmUCrKzKTRDP5bPV1rW63QEwWVbHRJkGc4HOLdXRWazT45apy6CX7dBV7BcFqbLAGxpNgNgGQ8UdtuXhCw+bdR5ZarvrPCtR8LphTEjw1LPw8xq68VULerIKpKpFqEN3Ee4JOAcg4MGqpXHIMcDJeqAHV2lKQ9Qgg1nZxNYlax1r5c/Ukl6172JsHkF1VkmSP8aonWl6X50jewyRdVfkQfbS9XnldTnC2tfezyXcfp0YoJKbJSpoGyJ6xQBIg/u60c68dZyqQvbIEDwtqrVGuuFdMHUQK6xJzPPuL59ql+CcAs3zeuBYT0FHFlpXPimEMErrSHwLZ56Y1RGIZr30CSiWIq20ac92t56/joZMuA/WctYAGvh1Xgj3W2nKs/r4AYFcvXymvX79RzvT2lbW1FYFkz5aXyt///d+VTz/+WO4S7LPshriCEANSBSoXlKFh7fc8v5w7ltHLC8SFCyJgGZL+gQFVMmFrK9eWuXmNn8DPTsRiFmqxtgngOjgoC/NzqiblPFgfcaXo6uopFy5dLlPYUA+PSKQ0PDwqcpnjsVfSn3gXAdLSapl58rjMzDwuZwbOlOuvXysjo8MC3B4+uF9+/tOfldmnT+R4d6anT7EaAN/GKsThUllaWNTaPEZVM60whodFNFNxwY2be/pUe+473/mOrp2evayLuF/QV61TFo59ZYLYbHKi7GKZubcXsQT7406Zn50te7uQtf2lp6urXLzgCtLO7o7y+RefyckGW1+uXfZ/3e6ZB+D23d/93TJ94Xz5m//6N6rEZU2ByERUx9pML2PuC9XbiDTZ8959710JJbXXRDsH9hr2AQC8e3fvmkxdWSnnz06V1167qsoRYmbm5uLCgvaYcQjctlIePnpctvZ2y9jgcHn//Q907ZDCHZ09Iqq3tncEkkK8nz13TuJEtdyIPSNtiCXoip/xHGEtyNjnHqc9EBHGwZ6IjSSMs6UJx5Md5f6eLKsBZJnvkAHMN/ZO5ib5C3EusRm22FQmE8/zjErc2dmpuBgS3kLRFAjyfHqdRvDw+WefqRI9v5ex5Lunxk0As3fPY0P97JmAYsbu2TMqkma1FvR2D5WrV66qAr1/4Ey5c/tOefjwocZn8uxk6e3rkYMQwDRjeOv2nfL4yePyx//uj8sPf/jDMvt0VtXp73/wgWL/7R2D1BKDANAnudUQY9d7Vb0hnkbk6WcufotKurpFhIOGsFg+IcoKlqix4Xw5uK4mX4MIFueQnz15jDz3yMejl3x+abXWvrIHbH7ixW2nTpLCp1XB+ihN5CKOe6KyWlhN42fpSNLcnU8NU14QuwgUT1oy9vkW0tubXpD7px3EMU7GGr7WWrQmYlI4xEuCp2bwczLMSPqVtbwFxA/hf8QqzgFM9lXnIwveiGVyHrTgaae7u+WYVHekIYD39flaqtghEq7c/2uy3a1LmkK0xmxpwX1yvqVATYUDIVquYqlo2VG7v4VjTAh28lnN3DYJjyx0SCxHwt9tk3zkz+7BS94L8dSvvZh4g1wexyUJS6OtRmJPFsNaVFvtASGKFfGcDkSq9vT8yNicMWB9cQ5qsSn/cR7pEOG9JONj3+uslszK3ySzM9+xONdOKgwuzhGQwNwy94zlmt3yiPNJojWJU+Wa6nO7pcpj8lvvbRYb8/0ZN/IZhPYS9VU5ujGwzKPUtuLIbl+y+z1jF7N0P0vBaxL2rPvsTbwyD9Z4QywGuS4hIMK+PchFHMPCfld4jQlJvh8RPHtUt/JFu7swxhzLebirhMHcOE46XvEnOJLzUVedQuZBIPN+8ul0llG+LtF3r+IuE4suiuAlrEokcDoMuUKZvdHigBA/BvnKZ5hnYCNyhYG03nERSTN/zVyKHFFkdEeH9vgdiR893owb8TDZ/cCZfpGhnJ9yIy35xnQoVAGXTGHp7t5OzI/DyJ0pfEBEtqfPQXDz/c6fbcksu2mJs8FmXd2Lo5+rkS2oBcNwf2K3SMsxYG0c6B/UM0eM5/7ZiOYh9HtUFbu7Q8upum+251FX2TugCtmugcQXWUnMPYLcxnVnb3+ndBKYxjUzlyHriXdyHbEovq6oR5i2sLBQPvv8s/LJJ/dF5F67dr7cuP6G7us//+SnZebxgtaFFObGtuQnT3lrBUIVdBajkz3lwvmozB0eUn6RQjljmu7V3d7eqRgVhx5VGy88K7NPl8pbb90ol69cLPsHFgdo7hSKZfrVIuOjDz/Tvf3gg3fLa9cuqx8yFcNcv3LESGC9JrZW5Of+/F/+4//95QKNU/aor3/02zUCX9/o36779Uuf7UkCuCJ+60jMoMxvigCuwpH6L82E4LnzOXGlGbS9cABOC55PonXPo3e/9Hi2fPA3RQBHsB4YWGt5zC9VAdxK9uaYf6lF4FckgA3gK4aIhLdhNxhVUS9jgKWwxJ4FQkRkXADCUTFIYOcAk6pDB7sJohJ8iSSJpve/7E03+OdETkSvSAAHkVlhQtBPMJoprO0/sbU1yXA2qmohqQCGsPogcObcUNs3rWOk3sPiNb5ToAsVqkODDuJCjpoVoarojaRCxEsQTgQEgDYm2nbLwOCAAjjeT9DE9xOMMXYZNHJs9d6kQnZjQ5WzWOsNDg2rHzFBFj8nYHv95uulr/eMzn12dlag3GtYE/b1qVoY617ARVkqAgyNjKgfMbbJqu44ONTxIHsZV6oaGA++k6SJa+UzELO8+A4+B5lEkAdQg5oTUpugnjHi3LCxJojjPXNzs+Xhw0cC/bC65juoTMVycWxsVIE+iQLVHFQAADJxXzlPADjODSIbAAwFLMG8EpZ9V2WZRHB/amI+yESu37XHNVjNfeHlfrkmD/k184jJzZgQTKdAgHkCWQ0x3S6LJPeOTgVnWghnYqmgWklpELJBPtnCM3u+mFDhe1NNye9SxVyrlt3vmLGx0tT9X5R4yvLT/Y6y73Babhlo9/UksZIW7CQoJNMQ0yRL7AHcKxJSg5NpC+5qVo/PsewJk5TjmIwtYLGSEAktbAmdFqAiVho9sEyC1IE6QT+vvAb9O2zmGDusDFN5nN8hmzESq6gC5zp4TlItnuPLe9QvVWIBE4tS+vJ9B2lRa5grSddMJgUGNmxzGVvZKKl608AyiZp6aXd0iJwn+RTAVFWX2raV59fuA1ZWSzQThHD2eeacpTSOMUzxQNrBOrGpKxNtxWXihGeN82VOI9YQ4YIlllTcJi1TVatx6LTluaqGWwAyW/nqeQqyEzBD8xwrrbCSBqg2kexEG/KPRDn7MTEmPO9cC58HGOd6mbdWoZv8ZTwy8fa8h0Duli2Y+1Gz1zipFmHN/qFK0VBnx+cRS8iqLJLKnPeaw1Kt10CcwKhI9FU1H88l555Ws5k1Ki4KcFNzQf2vTNZnVQF7QQUmBakNYJDCKFl9h2OGhE/5/VKH1/3AMiTyGlbHfxlvJelZ2zHX0UImk95PTwDJLyVKTYp6bWgVoKh6IZT/KXxq7mMJFuUcFLkV62/axpkMtQo+wbGcxwmo5bOShHw6MJyMSZvjkEoZE+XZ5wkbUwsBZA8W1akmn0MgFvtCUwWegGGLxXdFEMSINiqtnbCfrN5J62NAHmxvvR6no4LsFFV163hJ41NVqCXcXYPaCWpqZQokI0HLfF5kOx7rUwoHcn9LoLYm+T02CDNScMHvLKKyUIfzYc9jX0jRCfuNeomHlS/PsQAxtUSoAfS8phqMzjXQ70lBlStNXDXczHGs2jfAnKR2zpckTrW2h7sG4Bfvs2tHOjkA7B6IYHV/OCzc9uUGc/nCxXL50iVZGe/sbGkuAh5StcLeQcUrdsKrq89kU4iY7enTp1rbe/v6y9DgQLl08YL6u05NjpcRCcoQ3tH7rV2iH4hDLO/u3L1bns48VZ9bxCH0Be6nHz3rGu4j4+NldHRY5wiZyVqhGEm96U0sqppma1tr9ng4mUDgXrx4qUwMj5WOts6IP/bKxtZmeTo7o8qGxaWF8vOf/tSA68iI96ujozLzeKZ8/uknOp/zFy6qapS1H2Ed4wCxyBrOfECUx35CHKgKXWKVvYOyu70r1xuqX+kX3Humr/TivgHI3dGueLTvjNtLaP8+PCiLC3Pl/p075ehgv1y/9lrp6+0pe9ubZQ8QVaIgg2vbu3vlDAK3wSHFoO9+94Ny9dpr5W//+38vH330kUhaqosRDXZJvNQnpx6u78OPPipPnjwpb775pkR/AuJij3e/905ZYN++dUtze2nVBPDV166q+tS2i52K//kTspTYZWbuadnZ2y3DZ0bKd7/7gUSaX3x+q7Rjg9jZpfsKmcoYsjelK0Dut+mEogFsi16Jyj0AF1kHDkX+C5QvRXOJfRmim7lI2xKqoNlveC4Bhrk/kLjEtKxxzBtEUfTw5XnmGiB9+fz2Du1IehSrk6coNh8c0DG9pvDcODaQFXt7u86HeWshAPmdCQz27bHhifLGm28q9iaeZzyS0F5eWikbm8sa97OTF0X0UwkOmA/5yzGoTO8fHCg7u9uls8d9lDnf23fulsmpyfIXf/Hn5e1vfKN8/vkX5cnTp7Ld5rqIgQ2Sh3C2Ue3nsX2+XUMSTUGlxke9D3ifzd809oaGe0TrftoURD/fvqkWIzWEN4GB5BpX7WUvJYC91+jsmmIeL5ZVdVQrb9lKYrb864X85mnEcONnJwjm5njFblgJxuJsqzH1Xu52GS9/ver39T2qB6UK7yLEOf0Yee+yjUnCUZXAnlv/AofvGOqXK+AbNbMp7Mhz1BkFOZ34BFMt36f4ndjBUVH+z9FGxGk+/1qo5zghXEJYi+Xs5OfVrUfcJkXi1SapUA1c6/1OK+pmWOjztiw/hWE6PrkTlZA4FtCPNFxrmnEFH83P6P3Rx9VV+tEOI1yOZJ8bwlp/l62b+Rn7fEoz2ENY28ivuH+syayHrKkWGmesbxyIfUC5NmLLiFHSBUqWtCEsrO5TTopGJXfGiRlnZs5AbsHnKzEe5Kp6BCOWq0lDfs9atbS0ZNexaEVA/M9ejIBbxJJcw9KxC0cN20ir6jXc9SoBeZD1ScZXYou4z3wfeAifVxVntNtK4YZ7tPu+cg/Jx3g/MQ57Cscjf7fIuk8uKOTbGudwreA6iBn5rAndTeWyjDefYy9GlFuNX8SszIP1jQ05gRBj8F1qExaV8X5UwDV6wuXNRQ6QrOSw6iUceR05MvsY+xfzFCGc8paIpXWPGkJCYTLpuhGV1Zwj8SN2xgRLXA/zDuKT2DKLWTLnY+J5HXZLOz2Tam2FgBtr7H3luMQP6SLBfc3WUswRcC0wOOZSij+JTzkODlw40yDGl4BZS96xRPoUbfAd+hEucJHn82+ceOQcGPmoxNZHB3KGW12jLcaSYi/2dKps+TtxmUVgtJEbKf39A4HbWnCR9+7JzOPydGZG9s6TE7gOTug+s2ASZ1ABi/0zFcDMJ4sWwK4ssCa+57y537u7W8IHeB41TzfX5aqzs7OpuJ3P8XMwI+Jc7nEzR2Teknvk8yjXuv0Dkat379wtT+eeydFkfGxEMeTS/JqFQ+H+JE7Vhlals7Ot9JzpLKNjQ45r+3vK0JArj3Ej4V5K+BpYndeOUnq6ehTrsZ/h5PPk8ZMyN7tQlhbWy9TUaHnjzZulqxss0K1O+FxnR08BHsdx5vGj2XL+wtny7rvfLmf6qXA+jB7GIUYOHLwZQzSpkf/0f3xtAf2KQOIr8+svxf18Za72/8cXkgTwC4nWtNP7DRHAufF6c/nFp10uyL/ILXTOVX/Xy8L/k+fUBAJf+Z2/MQL4Jd/8CxLApx2pSk5eeYGR8FYq4i/zAQeAIZl14BBZSaUQjX4YIoZPra5pfo/VewTiImAACuhlOzwsckx2KEH8EQgICI++iyIcQl33ZVLA08cqeyTUyXgmSEkmuSedK9YSDGUUANYgT7FWu3LpkgIAgkjs1GaezrinKX0xdnbL+PiYKmkZj6dPZxXw8zuISohLeupmZQiVp/S6IMiHIKXij0QAQI/g3RYq/aosYYyf0tN0E+DH/ZTTZodKDQAl3kSF78zTpwqEbSvT6YrYqSnZpRHEYVtHzy6O/f3vf7+MjAyXjz/6pMzNL4hMTUDexC0BYLd+B6BGIMQ53r9vdT6VLOqBdnZa38X9kYUWRBLkd3u7QB3uoUDZ6L2cVnaQHNixEPjSw5cKAb6f61EF8/Fx1aN3cnK8jI2NCzQDfCXxuHL5clhN7yvwhvhFcUjFA+DX6irg7baCyhGUpJC2vT0iH7kuCw2cnOWcg9y11RE9hV21mYB2Am/MGaptGCMnmIdlbXVNFdlct6q0w6JGgTiVXRXZQSLiIFjPTaikpUQOUlOAgPrTWDWZ/VxybPlcAvhK1irxj4lDA22HIhh7erDXIyC3vQ0v5jnP4Zl+Ko3otQwR74pUEzgoWF15xWfcb/ZISRbjwtzRPJbt9bpJ733Uxt2qgGpRN0eKzlhyrzk294lAnh42EgP0kuTV1cj8jkSQe8eLa1ASJhKW/rodUuySKCSxRmKln/ehQHVPXe4zx5cim+uP6jpbrDrQl0VU9Nlywu7KU1UyS4ltcIokmCSWayMBVLLb3q7kl+vm+TfJ7m2Lc+Pe8jOefwkyIFBkN4o9PJbKtuRijcA+U0rcIC95fplv2GORMNPDm2uz5bpt0kmw1HtJpKZ7TosgCCV8zi9V3FYEOj19QtBDxZ0AiaiAyiqHWNMFzOGAIHK+7ksamafmmEl4z/Gqf1cDVMqELwlkjQuJnPo9G4jQ98Q1cOxckwV+tbeVHnpwhl10WmwxhhJMdGM1esb28VGFC0BQr+G+RtnwZg/hSIQTOEsSil7jmdjys9wPvNYaIqn6tMVzwdzKZL8mHLPo2WCWElUAg6iCFwGP3SjATjwfdp4wsGAAIcn7AAgbvelyj2uJc6K8Mc8hKygduzUJYgVWJwBYvSu3+5YtNAUEtUChJm11jmGHbPCyFRzPeLEJRmR1bZ5Xgm753jpWtG1vCsE0BwPUyIQ9f5YgchKBvsJWoN/32tWyAkHDjliuIw1b4ub315hf2kBHVXv0Ik6LTVnxab2IvsYZtwZAqn0m3E00v6O/FuPFms4cUgULlucxry0GQmTE847tnvci7c+yvzeQmHNAa6Qs8LFQtsOKxAJV5ZP3iSbhmtUs6TzApNC8l7DBAIc+E8+kqnQRdLBWRy969VZTby3blsuiMfqje+4YaFbVSbQNSHGDK6htxaw1jPUk+uP5Xrua2YIA29iniIV1EbCMz0PYUTWarR2yx3v2mVZlRPRC5rv393ddIXOMC0SXKiyobKBf7dj4aDnYJZ7bLuenp8v+rvcOKlx/8pN/0r6ZgjYsnWUZiA308ZEANWIAKg+IZZaXFssC1RkrKyKrx0dGy/nz58rZ6XPl/Pnz6tOLzfSaRFT7InBpaQFZhpvM/OycjrGxRky8V/r7+lThOH3xoip0iTEEwg4OiQyUmGZ7W/sIcRrHpEXJztZu2dvxOvXxxx/rXKfOnS0XLl1UDPro8RMBk3OzcxI5USlLSwCAW/Ye9o7N7a3y5PEjAVi8F2Kcal96vRM/3Lt7v6yvrpcbN98sQ8NjZXV1vVDdAhjWxz43QEsOCOA+xWCyH1crEcR/A+pFrHqHvd1y7+6d8vnHHxVmG4Uf68tLpS1IegjkA+Lv1TWRwe08d93d5Q9+8INy8crl8t/++9+WB48eykYYW2CeCcZhOpx6EAV+9umnOmeN//BwVf3FXOvEuryrq9y+c6d89smnAn1XNtbK9Nmz5fr1a4qfN7e2BYxCRvJsE88wRovPlsrewW4Z6R9TNSr2z/cfPCxXrlwt56anRU7a5tl7ksSm0aMy13u7azguzb2DZxlyg/vB5ywA65UjDKAhQoDpc+fKyKir3gTsrqxEPDakzzAvWffOTZ/TfVjH0nt2TvMEe2gEHeQJxFXECzybfB+xOBXLWnMLe6jFejyzHI/n6Kc//amIF61diuMMjtP7+fr16xof7L/tNIJwc7esrq2X3d210tc9rLYzEM4A45DZrKeXLl9UPiW3kz5amXSU2blZkb/M8z/6ox+U3/u97+v+ffLpJ+XRk8ey3eb6uN/Mr2w7pN6Q0ibVlacJ1EvIF3GO1sbU1tSbbLXGOqaIvqFRJWRy7OXWxHV8nntvbX9cgc9RlVnvOaIALYeqCOjTsZdc15s4S1ZhVt/9kvz/ecLWF1+5jbwUO/CAtcJCrf9OoVQLItAg1ZP0Oy13/3I/a/0+j2EKdz18L0Otcp/IysiqHqEx9B6LaPtw4qSa3/ei832OPG28sdqXG84refcrMrqygW7Gb/V8yjvmuKomgPk8uYdz7Nijuzrd7zNIpGYcUY9cnCBTW1bHziuqysmMmcIxjZhbQsdo+VCJvVQhX4tEEwNIzC7jETmwhHtRChaq+E5xTMVxa/+SADriLa2dgS2QbxFL8UKonK1yIMqcT2ecEs4qspZ2vpexbjNGrZULzlEsFrcdMOSrsKkobsjWSyICQ3yitkpB+irOEzbjPIPxtI3vqgipxNyYjxBVFvRDEBqTUGWrhNOOqXz/QiiYDmQZ91XrV+oGokWTehCbfOIl21+JnC1o1rlFP/MshOC95LfkLyk4znHg+iBJiYEYb85ZLcl6yPMs2GUfoa+8nFs63R6M94poC5G0hY70h3WunKJ15ptsgukVW9nzOt+kIhmMiv0ihYKeoyYz8x7lXGdvl7A05o3i0SCuiQvAz5JEZbwRwsudrBPielC5euaVxHOyRwYfjEps5SFHR2Vre0t7cMa/5Ri8xS2dEEoxDySG7jEBbwGC5yDX6wpl3x/GhLHnmHLLoN90X59wBVo2DYYdMvcuq8NFsKpHs+2xWX/Z1ymyAPMBv8A9xJXkrihnHm1vbZSVlSVVFSPYZ83i3KgEprCit6dPQgpiBQhlMD+uB4c+9nPmKXbQVrO36d99veBko2V4eMRYr8SPdb/tw0P3NSaO2N7B4e5IMRfOIvzpeINWYHU1vXOhbBcYgpFwzmLMGV/mHvMDPI9/r65uqEXKnTv3yuYasTDOOvGQiDA37tDV2yFsE7KXP3Ez7OkBm0NAEq2fVDXs/CtzUq5VWJ6eQ8beOSYtWR4+eFwe3KPt3nF5++2bZWSE1ik8T+R75PqMVZ/iop/9/COJJ7/73XfUnkWBS7vxHsZJ61cIpCu8oV6qy//5v/9fvzhB8+U22a/f9a9sBL6+0f/Kbshv6nRGz154Off1myaAX3B8A8y1WvGFwW9l3ffyETpJ+uYEj9D7hR9uJj5JnmQg/Mp78ltIAKcQ4EsvAL9iBbBUl3ypWtM1kwtX1REwykb1Ba9UWREc8HkCQgI4erMSfAr8pPKMHhOyeDXwr/QmAml/0y//SqUtO6nOlT6kqkrBphcw3pu6KpaiGq6KoQnwlAiZFJCdjQB9gyG8uI7p6emokFiRXR/XQcB2/vy0et8C7lF5sLi0qMD78uVLqp6A/Jmdm1MQlMAL5wa4AaHMa35+UXZG/JwKWIhjqk6kYux0VR6/I4jl+wCr6JMLcc318nOs76jAFZl99YqOi90ageP1G9cFxkGcipQeHta5AthsbhEk7peLly4KqCGQSXUt95LqZALlkdFRV5AEqK0K6s6usGHaVZUuAS898rLq88nMTFlbXVdwSLUs54AwAIsXzoPxJcmgegbgjUCdn8t28ezZIDcNsDN3uE76N6fSmXnLsajqEZFLZeXOjghO7o+SGgJGkgFIGYJAqQsdyBLg675gT93XJ7KJ+ZG9ztIud3FhSXOIKmRIUJFGkWgQ7GH1zHgQPPNdJpqYgxDjkYho3Jy88juCc+YbY0NilclyglAGCf1MCiiLatO0pSI4JfkxAO+eq7le6x6hOJXd0pH6DJJM8X2Qc1yXEwVXclog4WeUwNzVaU4cuQauj++w7ZOvLav5BfCEjRSiAe6n7I6w5uroVEIjxbF6wx7p+92f0gpfJYOhes7kWRXHXVaKUunDd2PniEhB4oOovMz5w3Mte679PatMNU+jmjRIDSd82O+azOG5oDoGgBTLc8YY0pVBBGTnuyFx+bnEHmHrCxEB+c44QQRwreppXNqUVLgv9aiq+fkcCRfzMvcsVSkeo9w3IZSWYMxlwI+0UiKpY06739CuEzZVvpLkuZILUiWts1Khn+Ag84UxNslzLDtJJ/bu7yTCLBLmFrClUa2S1aA+z5oA4zmSnXj0C+SS+D1JzNr6miqP+bf6octSzMl27uVJSvN7VLA76uVIpeGRFdhyZ3BFswDcI4DxXtmWWvCAgMJjqp7BVIAHqct3NPtM1XtabVttoCsAo7D1kptDgFkpKEi79TwPP7t1nx4DNAaNTYbbflaV9w3UNOddAsITXpU2AAAgAElEQVTV3pMEWByz2hNP2QqrhLCyV/Te9DwB7PUlX60A8PM9CC2CCJeESHq9vta9dvNS0mo/Qa9MVnNuVDbl0VqBZ8d9qw3TJrCU/dy8F8e5xnXl/E2AMJ+bvCqvu/5X7s/5Z6r20xZd4GYIcpLEzepU3a+sMRFI4L7QTZGAqhKD/G7GRnoe4ud2H0hra1elZYVWPd9dcZEOJAYuw345+gdX8Ulcm7+vrohPK/1m1azBd8+7rPwxz2FXggSfuC/sPemq4PsSVu0R9zAYrCtcv3ovx1zgWiXo2NnWMydStbLQ5hm0q0Raq/t5dbVPXXFi8VhVIRP953SPEZhozFw5wM8EGkVPPgBI4hEqS0UI574kQd9BUQ/I5HaCSAYAY6z5PnrJ0Y/3+muvSQS3T+uJ+QWNB99NDPDFF7fKz37207IwNy/Qi9gLUJL9nHX87ORUmTp7VnsQojviPfYZnSeEHO0m5ufLwtycLSk72ssbb75VpqfPicjmezgmlo9UUVDdmvaF2xvrZWV5UaAY+w49bolh+D1kNDEZgCsVIuw7xFmchyyph4fL1gZEeVFc9Hd/9yOJGicnpzRet2/fLv/w43+UwwoVHB9893fK1NQ5xVmPHj4qjx89LovLi2Vrx4Dgv/23f6T4bGlxUWOK3fL21m7Z2NgqA4Mj5b0PvleGRsfKyrON0tbeWc4I4AS8tj2fqn96IfTatIZDok+fOytCk4oPqkCODw7K2sqz8uTRw/Lphx+WuQcPSn8XQh8TyAdHx2V1fUPk7xnue1dXGR4fL0gP7z18ILJ6Z2+nrG2sK/aj+p64E4KT556euZDd9MyF4NRcDBES18h9o2Lkp//yL2V7H1vGnTI9da68/sbNMj83J2Eh952qGz6rChd6v2H3uL9dhs6Mlu9973tVJcvExKSASItAXEGfohDFNxLS2CFJOp7Y/3nGiE/VI2//QMejWghA/OmTGQnoiKfGRke0X0N6E58CXsp+G8vGLVdtYadJ3Ix94+xT+kyvaB7zLCMO5d5zP9RmY3dXMQsxIPdncmIizhnxmK0xU8DIfPz5z35WVsICmvkLUKzK3rPnwhayt+zu7ouEJo5j/kEIHB8flLNT5yW04BwheImpeCaIkfgO7sXQyIhas9y+fVe23O++/27587/4izJ9/pzO5fMvPi8PHz8q3/7Wt0UmK7eQO4CrEdW+IfeQWPvqZLImCusttXZW4H4Y7EUYaAI4WxTkMdk/PIdOZuRNBMNHz32o+feM672PZfwQf+ZgU4L6glctFqv3u1xblUs3CNrTcmjjOK0UZYNDbcRkp2fgLfhLFVRkTWHEHxWrGuPQuBbvY77eX+ZVc/at45+iNf30xPc3vydjuloE13o+x1Xv3zi/Ey3NXnXujmzqHsYZv8jXIsjC5rzQQtBW0+/inav70yreq0fzZNzWmMOxxqR4UrEmQsMgiU6dEznvlF96ffK+bVFo81ZlPpzuJbJjVYWfnZp0vcQQ6k3q9c0Elde+Nl2rhWcZK7HuEU/wyrZAsnCOVhFJxKWrjskXky4c3ySfRXCMP+uW4vmIwfl85gOZu+Wx+E7ySNbLxKfkthYuTMRFxEfkJhmDulUUAmyL2jhWujWk8JQ1mXyaY7I3858FQXahUywZ5wUJ6FY4bvnU20vvXpPAir9UzRpVrRyXvHxnp6q6Vk6l3MqtcRgFxWxHJq0yH2kKZb0O1fuPBeMOnJz7IMKzIFw4QVhNK446oKcvVbj72uvVZowx7PcYKgelZVLM4xQoqro5WoBU14XjVTjGGAes5wffxR7F/eB+pthc7ZjCNYhjci4Q68ICJEzsKL20oejp1l6cPZoZU9ZvYrIUquja9veEezCue+y9XcR5xq84hgW8OJi56jgxTuXokLbhykVFLYJDBNC0EiFu48Xzx/gQH+U9SBGCnoPAW+T8J5eutNV25S/7J/OD6x+XVbbbjGmtUahcC5iJX4U/xP2U+AyxenGVencP7i29aolCbPHs2WJZXFwQCWxsFywGVyr3qiYOYwx4Lsk1EH9tbe243Ru23pDXx23CZ0QC9w2WocERYYqq/O7INczzi/GC4MYW+eDQlfLpBua9CQc72nO5pZrWsXiO03WKMeT7XGxSC0CM4ZHL2/EPocX83EK5c/tJ2d9NBhiiu6NcujJdzl+YLhNRxcy1dXWTpzMf7XLEfzxT+dyyMluYQMGNsTZVdXcT+++XxcXlsrG2Xe7ffVgePpwp129cKtPTZ9V6xfOgW7ERMTRYzOzcfHn8cLa8/Y3XVQUMTLB/SPsvPwOVWEeBoveFyrmilPJf/uPffGla4JfZa7/+zL+eEfj6Rv/ruRe/0TN5EQGcBKwXgNi8Q+X66zyhXHScSKR1XZjSRNVAVped9r2nJgiNNzaJ39Mm9S9EAOdxG1YtGdicOia/BgJYQdNzKtiX3IFfsQI4k+9f7B6/eLk4TQGcakRfWyQgqZCuwvoQxUafpRedj8DPqA4ReBc2ywnUZw+Q3NAyYSA4OGwEpb9cehhnFSS2CSvbLRP88XICbTtRA44msBJgVXJRioJZKmapesTWNlWoBATYuxHQUSEAuMK1TE1OqvKXIBJ7QEC1TMIA66gehPghcLeK1apVAiWIDE6KSgXbs+2IpAPIIfCjX5cqEiO4BughCHnzjTfKG2/cNBF2eCiylfOhogQrZdT49PolkIUM5nfnz7tqmX9fu3ZN1SkPHjxQsgQBbRXxUZVQJPFi8ooqW/e94aIJgrLiMklLPg+Javtjq4gJKgW+Yl3d1a2ql4nJSQGxJHqZgEFQLi4tOzGRRe2hwF5AVz7HeTMeBJ0AWnfv3pMakaoSxhGbxfPTdXUE16R+svt7FdiVNlMKztvaFeCqkhRSWdWvnnmc7zr2SXH+kOXLyysCfK9dvapxFGEV58rnSUSwBeRFIofilOpWegNyRdj5UN2ZRB6gHslN9jkkQcjebgYPTdKlCpLfkXyy/mY1IiC9La7oiXoocI73Q1YODlgVyVyxHfG6gmp+B9jmBMakAs9D9p/Na1aVdRDDAj/pYSel76HuqQjRrs6KXCWJFzkX6mCOm9WzSQTILipU29xjJ8kmAxkL5o962oZaOMES21cb6CAhMwnuRFwEB+RgJKwiA1NxHESvAQoSWlfbiGSI9cH24zsaA76X73Li5HM10WDS3cQVvYEsDOFaGYO09WWu2ZbYFX0kTnwXSQ+gLclnAgkimUNoIJJRvYghO1z9z7gwNwBRRdDSIzkAT+YXz40q0gKEaAIkInsEoFgwoAT0jEn2rHZlPXISabKZV46LrJ33o+9yrpONdTWJpQpIiKVXxA7Wkfq8LcGYq8xDnmWSQp3nPj0NTfynKt19dnakWPYeYvDFSbPJuAR2ZOkWFbRJKOZcUb6kHqMGKkiKM4l0fGIFcIIjBoesVOZ79fPGBicyXfZraRedv3weoKvip2BJE/DkHOuq1lzh+NNzOj8n8rylxMZAXALHNYDpcwh+sCZAU7SV+/ZLN9LTK4Grq4vqA49rEyht9tNNVXar1abusSq/IQq9B1TVwVX1i+dd9lyuqoqj6jUJzbxSV053VX2lfcx6/87zTgLadsYIzuz2kSS/5nkIGDSGEa8I6FF1hH+m/4KUzluSxKqJgBCRpcUia1E1cVw5V/WnTCFQOJxkFbxA+yDXGTP1aQ8QL2ZHgDnu48v3EkOpz1uPhUJUDbB+NMlYfm4xiIEPrUdRCaQ+zOx14YBgIY9t1yRg2dvXsdOKNtduqlZZM4iZMrZxb3ADRgmOyAUjKsYT6FTVR9rJhkOBBSUGeDS/uQ/tHarO5d8mkNLqzqRIglHMR+4r18C5CrsUiQ9waWBWbQyiQmB0bKRcvXq1XL1yuUxOjGvfzxc2eFmNvE8FRlTnEsMtLS8LIMPlhT5fxAFUJFOJCUnLvSMWoIIREJnjX750WVUTzDH+5L4Qy6nX2dqqhEZ/+9/+tnz6yWcWT+GQMzJaLtJz7Px0OTc1Ge0u6KtGG4c2xY3EETieqE/v4oLsACE9iX2oEL52/brW2Y5OCOIzZX5poXz84Uflwf0H5eLly2Vjc6vcunXbYsGxcbX8oKfq40czIkkZs5HxUVWBMtcuXrxQ1tc2yqNHjzUnHj96Unr6BsrFy1fLW29/q4yMTZT9g6NyVBBLUGUGUMr6RY9lLBU7+YeG2SB6lyqbJ6fGyujwcOnu6pD98/bmuoj4uZmZ8vG//HOZe/SwdHV0lsGRYYnN1rGjpAIKoQF7VVtbWV5bKXuA4giG9nbdcy8B9a1txc+QwMS5X3z+hUSF3H/GpaJYji30gPD/Xz/+n5WIampiqrz51hvl6cys+tmyRy8/eyagc6B/SD3uDo4Oy9DAULl06aLiaPYxibVwVAnwMMFeVwA77vCz7rnO+qVq8s1NxQ/e7yA+2nRvGXdieu4H84u9lVyAuYhV+M3Xr2tP4h6y1iHqQxDAc0OvaQRpclk62FflOPExPaO5zxC0bDycG/kEezGiz0mI81jDeI5UhSINLfHZuiy3sZHUPe3oLGOjE2V0ZEyxoPr19Vm8+fjJjCucBLaz1/fo+yFCLADcd/XNoPMi1iCd+8FhmZmdK7du3Snj46Plz/7sz8o733mnqvC9ffd2efT4cXnrzTeVr+wfQgCbLKoBU5Nt+W+tX95kK3GM133voDUhZwFNxkLpAlKTpgnA1jSkt9nTyMjTNt76ZxX560W+UQHsDPxFr6QKs4d0vi/z15dwn44XqtgiyPDq+2OXrQKK1vPP4/L5bK2Q+3I9lidJ7ersGpzsyZjjy2f6rgRrOny1iu/0+xOEbXMcn/98jHuDkNb4mkWOj7644vi0e5Q4nXnT54H8FAqfen9D+MTEfJ4E9icy7m5WycZv9IcFayagVcWqE7EbitzEGk4i+o6sfM6/VLGocRKOk1hg5i3CdcL21+0sTAARX9REcJLJIeevxtikskVhkXtEDmo8xoRlkzjmCFmpSqyoNjl7CJXtCJLfmwI5Ve+plzNjwRrnNmTNimatCUH+ZRsJ4hriBSyaVe3aIM4ZV+JR1i32ZPWu76HlE45V4cZCT1zssMmPIan4fU+PCFJE6cSXbmFC3OK7lgJ6cjzcoxQPyLHM/rQioMJ6VucQY8d3EE+A6YCncD18V1bkZt9ePpPn6O+z+Mith8i37FyXc0f3QKSWq4VzvgjLSReLaA9iDALxu/eybCMkcVPgKJnD6bubYoIQCfM+xlwuE0EQQ+Bqn9S9cx6hSma1zkHE77GS4DnG2zmu8RHi4XTYSaE5c0G4gITrnqtu/4XlL3FWV9nZ3RO2RF/XzO8lUgfTiTHLXNB7OHtguAxFbkosibew2htJEO04PJ+hjAE09xt5BtMhXd+MMViQ7T26xtL4PNfKXGJu5L1NrFOCfuVetvOWNTs5EpbPO9siI9vbcbrrKF1qE8P3mrDHqhgMDjIYHILxl6scsVc4iFk0CjHcr0ppni0KR5j3XrPI043NpNhXhCZ4a4o12sEgXA2cBU5eQ2ihdSDCG8cwu0IdhJOT8//cv/I+ZH5hi2ha/FBE4tyAc6PSdnFhuaysgn9tlpnH8yKHB0d7yo1r1xUjqn1UxF5U/x4ccu8sfnPOGi3SRP465zS2ggjFxQO4qzD/e7sHypNHM+Xjj26VMwNd5ZvffFPjALHPGsx3r69vyiWFPGJ5ab2cm54o3/veB2VwsL/sHWyX0u71K/MuzRmJNXL99tr5n//yawL41H30K/jDrwngr+BNPe2STiOAM6gU+F5Z8WXF5K93YFw9Y0uNyh4kq0KTAI7g7YUBcAuA2fqu3PReGAC/QhvaJJCfO0YQwQlKP/f7XxMB7M37pBXSC+7D/ycE8EvmxCkVwk0CWGQSG36VQJ+sBHZi8KKXAHQF8RVu6Y0MKx1Z4Dq4yYCTYN7Aew2eSjX/K03rerlsTkWOmefmBMTnkz1HCYREANMbFdvcvj6RLwA0mUiwE3MMgix+J8BWtjH0peyqrAo1BwUwmXjin1JFxnPFNVJhiNoOpRq9UAAyUX/29PYJqCKwgIBOkpTv4LgAmwR+VAfz7ydPZpQMKEEIS1xAQQA8CFsqfxnjm2/cVNXtJ598puD3/ffft/2yEsvjsrT8TMQ1QOHo6Jhs5kiECPBcIez+uiQaBMgEfdgHkliSRBHQqGqnvV0JjxR8In7PyF6FihuAIvUHOT4uw0PDqmjhZVugI5HHBHP8Hds6An+rbwm0tgWKcX70qbNdcJeOzb3ie2RXfaZfwSsVEHwGYnFpeUW2i4wDwKSqQtU/aEhEKcEhVTP0sYOEB8QSIL69qx4pWHrTJxCLv/Gx8coiSlZ2c3MCCAHSqHjhOtXnuAtQ1MAUwaw5R65jKyq63SOXa1c19MioklRAOwBAjs140vOZ44mo1rH2dV/5kwRGlarFiRTJCmPH9Wl8wvKJZA0QkvcJ7KefDpZGodZlfjKWfIbxdu8b945NQpi5zLmrwple1BDMIvScSCbYzuf5DMRqVvtz3pwT94nky1XcnKt/ruR8H+KBJBbbbtSfCUA6kWccrWiHBLIdctqPN9cVPUd9PSZPQ7AgcjV6VcrOK8jnrHg2xeX/UyJBpVvY+KrSljGJ3uU9fT2aF1T5y4KovS0I9STsTeIqOQ7CletnLmQ1q3taQoCawCXpYTxYf1D3ck95L/OXsbUYwOpv31uTLrySUFcPcyW57t1klTUJlFEe7geCBL5bVtxh5+zxMEjqfkR1ZXfOWY1viM/SDjrXcBHIqhy0PSzK3gR4IMA4RvaRYv7wXEKc86xk0psEf1dXhyzRWFNyXdJ+Gwt5JnwGuhrEaazjzb2J71YleCTjUkADbEQfsDyGhApBdkt4URGE3ul5H/ckK4nzfGpxVh0LcH4nyeYEmZNUrMm5tMWtq6zUVzFJghPkcHO8K5C+AV7W51UTtk3ALxX+1ebc2BwTDM9eqwlCt1YU+7hNm8ck35tgeyaueb5O3N2Ll7F2dWd9//ycGPTTPQ3CuyJgoxpBcUL0l/a1+v7k3z1HTCpXVcURM+c9ac6ZvFcJkPLxJItzLPV9iELoFR3VFHmMirhsAut5DVFB4zigBoLTXpFjCEiQxbIrzXKM6uOaaGhwynYeoJdUiGZsdW8SVWujxDFuA6DqDZHK7o/rV01CZc9xrataC9wP3edG7z1XMeb1urolhCISZBhklRVktg9oAMZ8ZzoZtNxX1pKwgZf4SAp/uy7YfaZhPR4gGtdETJRVLtkTkHOiN6/FW1CRFijxH2vOJQjZy1fUnmJ4eLD0qOf9S14S4Xj9coxgAI/YYXFhQfu2+pitrYlkm5+fU/wGcAbw2InYh1YXu7vaG+mpevHSpXLzjTfK6MiwibL29vLg4aOyvbmlPQ6BIW0lNtc3yrP5+bK+8kwQPuQun6faeEIEM6AbVb+DpY8YTONIRcWmYrPz0+fLg8ePyoaqg47KX//1fy23Pv9c7il/+ud/oc/euXNXpCJx1O1btzXuV668JhKPe7i+uW6ioBwr1jku7eXuvYdld4+Yra0MDo2WgaHhMjo2Ubpw+QHw62Bt7Im4geeafTlAZVVS+j9s97H45x5gkzg83F/OToyXAbU76ChbG+vlzueflc8+/qh8/OGHEsydPT9d5mbny8bWtsjflbX1Msd9WF8rb33z7TI+OV7u3r+nsYYEB7hkLhMjMFdl9bizo3gC8hHxpvNajx3PF5XRf/8/fuSqqXJcxkcn1DP48ePHZebpk9LXM1C2ttc1Vt2dAxJWIpx0/1z6xNkSkGNBSCPvFLkrUBVxnSveLCyJNSv2ZGKmjOeHhwZF8lMNjeU0MQc2x4wdfaMXl5bU4xfyF7Bbj4pIZ9phEEccy5IcASgE7+HxgSpccAFCJKn2Ih0dmmu48RAbUlXM2LF2IkQlBrWLhu+hCVGvARDAH374UdnYQNBYSldHV3nttRtq18Lcp38xrWeWlp7JFWl7l7YPbtcxNDBeBocGbKVaShkZHZYownEblTYI6brK6sZGuX33vkSof/InPywffPCBrrWj0+DnnXt3FW+/fuN6OX/hvIWQApejh68g2UZsEDGC12ATZIlrVAFftTLaxj5jTa/dtZV0oNXx7rCq9dtbSFvnvpayV0Rvs/dr5saR5aYATBxc7GGvyn8zlmjuZy/EPU5Z7pJIji2hvqYcr5bP1GRxOqPoihv7b/47r9fnlWNZDVLL99Rf8aqrrY+VNuonxzUJ25P1zf6OmnRujlvz+2tCPgngxgA0SOXm9Z22i1RYXeUUXluG5zR54TFOEL86fqPnchUfyFGlnnMn74PjTYvd7RBlBw8RVogY4xlMLC2P1XqccNEJkk25U7h2cAzWJl7OOS161Rmx9oYDhEggxUwxV2K9UturEDdX5BgEGlW37RaEJx6g2DxIQGJ59ibc5RQzhdtVXhvfL8GbrtPxiUnb2ppZ8aeEZD1VUUCuwRmLMG7ZL9giNQuedb3KJxDAey1xxaSrTPXsytHO649+H6Qtj7qErlp/HDdllTBjK3t5ck+IpWNbDtcEkK3nIczIUxD9gFkwRvV98TVK9EhfdNqChVBasV2uj1WeVLdGqmLMwLZSfKvzjWridFhiH226NymGzrZCbe3Ca/j+vK+KU0Nko7kQ8XGKE/L4Lj52daVzW7docjweOWxgAPzMldxUoe5pcrkCtaf09fYo5wc/kaAbQWG0RQLv4P38HALZrad2dO/Onp3S3ic3OO3jxMQ4s+HstWxhpCyWLYSXUxvVwZEXWozuvUx9sSGs6RsbrlVgYzuBP+V8dGsotzRKgbFEdLIbjxYtEtFT1WoxPXEe+JCwgiBNKxJYgoGeMjxITNIj4pwxZCwlmFTv7PWyvLxgJ7WCWB+BoV3pILOJ3ajC5XsWFub1fKfQOpZSzT+cay5eoC1bnwSTsg2XgxxrjTFV3T+NmeMqCGa5aEkgirge0f2he/xKMOgKZQnB4xlL4T2xGbhTPo/cxxQuMHYpiO/qxEWM55RrJQ7nOaJN3aGwRbA94u2FuRXFTn0DFPTQcm5M8cjwCE6EdizKdmzE0rZE93NPDuLqZMjc9ehFjlPiSOlo61L88/FHn6vS91vvvC4cFfcUXm4xtqW2ghsb9M22OPp7v/NeuXb9NbK2cnDEemqMVCdfCbFbzS3+6j983QP4tD34q/izrwngr+JdPeWaRqbOPxcN1wpUb5Kven3ZRKBWg544oiLUShpYVUPwriagWAW7jY9XeGSVzLQe+6UE8CvI3+eu+xS76VbA88QnviQBnOPSMo6RFzQJ6NMeyjq4bxLEzXc2719TfZwJVWvi1ATg1W8ggqAXzYEaKHcCWoPPsZfEfUnbTyvz6efgHioEOIAWtkt08JskbYL6Cbqedg6cr81nmzfToHEmM6kq1dsaiTG5duhFXzXFq8M/N7KALdE7T6qyUKVWSkCNYSbodRKbCbsssEubSEQCKyxbCRwAaJNA4vPYpRH8QRgybvxufnZWYwWBBdjE2KYVUl5QVspkUApRRDCK9Rp9Rx49mVEAq2rR4WEp5JlTstEN2x+IHIITFPAEhU9nZ6sEjCCFxAIwkPdAIAF+chwIToI1BTrDwyIqufdUANOnmOvA3oVAjqpbgnPOhQCGccnqZGzkIG/n5uYFZNL/DYKU6heCYsaE/wiUqPSlJy8VCACYtobsVIBHdQ1gKwo8kjrmbtpNcj9WV1ZFzAIWcZ4E7A8fPRYh/dabb6j6IhWJnCNjTrIw8+SxehkDjK5vmGzlfKjCvnLlshIC7mn/wKDuEQT64ydPK/KZaguIYYhXkgP+jX2gSU1bYPM5QN6Zp3OqtOC7L1yYFkHOOMrS8Qiy3laZsjKCQO/tVRWGKlejt4lA5PX1MjE2rrHmOVdldaOKy9a5ThQcWDspZY6mIjuTT/VPlL2x+/xmpQfBPAkcQLCAwDXGd8P2utgmycKHShb3xqb3Mvdwe3u3Ehik0pT5LJLgwIpNzpfzYx2RLWfYb7pKi17Crli15WH0/DzIficouvdM9KPC3jXJYQWqiU6tS0EWpKqYuc2zY1Kvy9V2UbXiJN7EDceiOpnnhxWG8+T33BsIVdYJ7BTdV9pVvkqm95zEpc1ZnoOqOSHIg/iQqh9CfWfH1cjt0dNX1Y8hcBGwEdXmxxY6YMHEK3sQQQ5A/DLGtpXa07rjCj2vMSQcSq6jktXrlMlejUP0HeSasbPmGZAym/7BEBmsIYggQqhhgs+kjhLFtGwNFbfIGVku2V4sVbgmlS2WSVVs7j3Sbjfs7vy8dGhslICHECarKflu2Z2JLDAxlokPv+O+8hKgQr+/IOJSJau1HcV0WN/mcyNyORhhCW+i925WQnDMBNUElIV1lvawAGlE/qr619/bJDer6417wbxx/OHx9Dl7fJpVvbxHSaUECSar9N4gS5hLmfxFJBZH8zWk/Z2+K74j7fLwf61sosKuKsGfvM+xJOiYCYjmn7LTCwIgKzZbCOxQ8rf289WRKtDbVQ522KhV276S/HcSy9X3R7iQVbWt5+b9muOaTHIlbPPe5njnz5J04ucWLBjwyiqE7BeX5yHSVfbNrnjReQZYleeSf+r+NYhS5msKDw4bz1MCsdVkiAoMRsIApe392Bv0DOj5tajj5Cvj2hQrpBBCYgb14U3bbl9nswIon4usgMt5puoL2h5I8Q8QYRI27ZsT4EyL6iT/PY8MbGeMWN3vsAvPNR6gimdLoLFELV2VuJBrzOviHFUZiK3cDrbJHe632kFM4gpJvoM1kX2E7+XcVTlCJeI4Nsw9ZRenlM4uibWID6gqpBda89X6TOksGr82sWOwKnoABlmfFmwJ9LLnseazluOwgcqfGOnRvfsS0iF0oUqYPfab3/xGuXDxoiqIsz/q2OhomZ4+X0ZHxy0Y6+wq+4CUOzv6HBbSC4vzAjOPFYvvl431NR+6z4AAACAASURBVK1HkMCAfONjo7LC5TiXLl1SVexxR7vW+R//4z+VD3/+83K4v1/eevubZWtjs/zzP/1E5DWtKyDu2AvpfSyR38yMqmXbOjrL1PR0ef2NN0p370BZWF4tvWcGSu+ZQZG+2q+oDGnEJI5HIUXdQxagEfs9Kp7lcAKw22vilz55qhLugkighQL946jc2Slb64Cb27Ju/vDDDxWPco4bW1tlYWGpzM0tlMXVhTI8NFZ+8Mf/RuT24ydPVBlNfMnaaRGT7QMh5zfWN0WcMt9xYBmfmChHh36GOVcEkv/jH/5O84v1YXL8XLl584Zi26dPH5eODjufDA2MlHNT0+rNDNHZCehMm49wEnFVb3tp67DzUAqzUmjFJMvnhfWf6ui0FuW96uc8P69qHchgLgYieGF+UTEwhDP7MD0HmXfMGWJ4vhercGJ45h2xA+JDSF/mMnkF40RsyjPNHJybnxfoyf3imYQUZl0A2M313+JAxy8ciO/95JNPagK4iyqam4onD/YQpnWzG+k8AEHpkXx0vF+GBsdK/8AZ3V+ecWysxybot2cxlvbYaG9x6+798mxtQz1//80f/qGEntw34jjcAJgXS8tL5fq112oCOInUsGa2yLfZo72uFM09qVHwWFcK57oGAJyuYiKAU4STrmhhPxt5rvamRnVbK37QajF92tpe7ceZzDaEWXp/WllXUUC8Md8fy5eF3KduH9UPX/mexnfXYroT66O3e6fvJ5fPihg+/TxOe7/3Vb//eQK52tnrq2/CC+H2Ul9gNRjVMVvP5HThfkUAVxbQzU+96DMvGOxTOOTmMLVieK3HrnsUp+tLjEvslUnWWpjRWtWeYjx/IsR0EY9kTJh7en119VyqsLnAZdKBJQV/VUwRsV3G/xWpJ8I5Yq1iYa8tiet4J8VqSTY73rIYmbULoowfkI/RZgqik+cLcTW9zGkFIWGKHE+6ZatLzmq75Do+dm7g9dYCw4h1K0eXusigSYSnuxa5pXqVbtuaWv1YQ/yOSFn5u6z8cWoyIZSxTOYIudYopqX1SJK/kTu5p3jkX3qeOCbnbILcgp32cDKCLHLbDhGeElGZUHY8EoR/VIty7RYY4mZU9z5PLDktn1N4qXPVmmk6OB0G5NCTFYhVzoeAyg9/dR9D8NLEBnMddLW4yVrdD/ALnLiUi5u4NSHP/hHYnAQMYI9ujaCeqNGCRULBcJmxUM8Vpz49F0lR/Ur7IbAyxlKxtdxqbFUMechcQyBGmzbuLw4VtK3Q56nYjLyUZw1cjf2nPm8XfRBXgKUxB4h1KU6QBXM5tgCetl/h0iMMQvM32tF1dWoPn5qcEt5kd6MutScDX+AlzIkWDQip1SqMOGFd56L5F7mi8oG29tLTZVdB4hxebjdFBX1CQUcWmc08VMwktxziMdkad6r/Lv8x3sSdIr11z44VnyoPjl7VxOdDQ7QlGTamcgiuE84BkSOBsajXcptdGOkrDCZhIThxzHa0UDNWC0aCFbOxLSq6LbyXuD1cBxhn4lXjNxaNqL+13teteEHzbd+C+cMDCwEsBgEjOpYIEpHcyupSWVnakPiip6+jXLw4pbiC1idyZ1TRTdH3kYeo0plr6e7W/Hr06KGefYSFWEHTD3h3e7/cvUsLi0flwsWz5dr1y4rJmG/cD84PLHB5ea1sbzK+pbz19o3yjW++VQ6Pdsvq+jMLGgcGqvsrt6awuU/3h68J4JfHOl+l335NAH+V7uZLrmVk8nQCuC4DeMVANHr4vmrIDOK+6l3xluwL0bSQeQkBm8DeyaN/GQL41RR3hLi/AQI4g5Yq7cgsqCKAX175WyUwL7EiqsbkRDVuKofVK62y23SwVeV6Mf4+T59L8+957Bz/k4R4khU1IdtIBU5WeGcvtTqfeGn1b5W/cmZ19vjcBHsunYxxSAL4ZRbj1X1RpFgnjvFPj1Nk1AkGV8B3WKqYfHNinmC6iNogzhQwA/4lcCxSh0qHdhF4Vqh2VWo8glcqAfjPdkCozzYVqKl3Lwp39ayw+pzvxwKVqhIIP5IdAsiJyQkRv5CBDx4+Dts5B/LcL4hIiGL1j+voUF8zQBWskAH8uHbUfwSyWJIAUGJLTSADCPngwUNVbUIAp+0yavp79+8ruATYopcX52sAvUPXQLUNPYkJPlOtiEI1CYyhwSH1FiNYIoBNm10qCkysOUnjmJkgMv4kc/Sjg+il0oWxhchLMBQ7Y4JfKiy4FohIyGLOH6JRibTUn13qj8f5Prh3r/zjj3+svm6DI0NlcHhEFTmdHV3l2rWr5cqVK7ZXUUDaXZbpI4y9X2mT5TeWMNh5V2QlFZkdHQrcsBPENlGVl8dWUyd4JfKzr7csPVuWRR8vjgdxDFiYlVAkdwB9XFcSaknoqdJUFaHHun8kPsyH7GPr87Aow0G9qzVtj7SvpEFTn94/2ATR5y1tmsI+m3F3JVVPVS0MEAxBmwlzApdp601yrqp47IylIIaEcoVLWh9zXBLjFkFGVP7zfn4nS+NQZDM+cgsIu6dY0RXbZqAuclHWzqGADutTKrIZR+6rE3zUsZ6zIjpVFbdfJSxOorY1jyFYbQOZJIltXDnxtD2OX7rvpIhpJ43+Of2VbVElW6yodOLfVkd36NlGaME9ISlxLyF66NAvyEIOkir3bXLSy6sW2JD4oaK2fZMA9+i1qWczxgUCWs8VFfgIPwKEFNlF8kfyE8+ylMDq020yXY+OSHqsVqneNriQVbxNoLCy+Mo+vGFXzTWLZJcNuY+d5KxJ1Kj+Uo/PsHXLHqpJOqsHc/Scih6nOm4Xn/G6hwiFcc9eTCRw9Els7hOA1bb4KtF3N1Tvjb0zicm05mLOZsVrEotW7ZvYNmGZoK9B4Kq3Y1oEN/709AgSsSU2qYVYaVP3XCuPqKwV6B7EdZPgdM+rRvVSY+9vIXEFAjt+OO2V99Wf8cZuoCqI6gDI8n0JZmW/M2+vaffsZ7Um8fidCVrNP5LtJO9lNxY9XgOcS/GBRM5hD1ZVCTdOPs8vr6lZgVz9LCphNWYN8UL+23cv+tqx16fwQlbHYR+arVXinucYucrWCnzmB88ZYJxAir6++vMhfEiHExEH1RjHCteYFyI008ow7M7TrvBFgZYEbVrjanFDDhXna0zYoKpeWUEUP8hngLFIQaFEKmHlCJmac9hOC1bks9YC2qivXhxdQpjok/ycNbku3HPjJFCd1n2uUHJlkarzw/kg9x05HjSrcQ8PtT9DIN29d688nZnRmkN8g/Bsd3tHscF73/m2hF4ZOGe1+fPPw8lMo/HMhKV08zloxtIJMOe6nXODG7CztVO2N4n/1hQ3zS/Oa70n3mMMZ2aeinQkFgPAdgWE7QgH+/vL8MCQqoX7++nv7tYHrEd7+7vqx8txt7c2RQYD0s09ndGl/d4f/kHpHx0uh22lDA4Nqw/x/XsPtK9hU70wOy9CcXBgSKQ5rjOff/qZyGbGjX63H33yedk9KuX6jTfKpddeK4Mj46V09pSeM/2lm/630ScuK6gkZGhzVQx9WhEeDg5ZxIYAaWlpsSwtLpfV1RWR6tg+o+8hFO/sYP/wvtmtOOBY1n9LS9gcPy2ffvpZ+fzzLxx77uyX3QO3Rjg7daGcPUesOilik4dsdu6p4nG7ibBn9+rv62vrAgIhO5mSxMt8hjEA1GUuf/bZ5+V//ePf27KxHJeJsely/fo1EcvzC7NlZHhcfZTptTxwZkBVbuqXF/GfK6xcZbO5vSlglRgKkJ7qW4h69922raIqaiKfIBYgruS5GsMe+Zg5v1OWFhYl7GR/v3jhggSZVI1QjQQwSC7AM0NcT39iyBP6F9OTF1Ca8+Nn65urZXLiXLn5/7L3pr91ZVmW3+E8iaJmidQ8KyIyMiuHSDTQVZVl/6mGje427P7ibtjuri64YcAud+UcGfOkkSIpzvNM47fW3ufe90RJocwsoKIqGBCCw3v33Xvuuefsvdbaa9+/K0BVZMrGhq599MSojs9xeC1/o4exQXRbldo23/bVzLmPP/m4bKy7mmVo6ES5fu2GlxnZY5/Qcedm5yUiVa/MIMQTsD57zjbQ7O+MBaQ052Ah62x59PR5efe998rf/M0varsajo+4g3js6ZMnql66fuO6+gdzfh57i6aqEKzua00/Xa2LsS+2RVC5Ltj5LITTkb9qPQ1iNXZx73GqIvc7tS7UNg3+XYoJch1vCOnuVeg4PCHIOx/9eAK4AgKdx3sjwZvHfHkxtPQp4p6s+e1O4zuJ2u6DdElr2vbC9aXHt53IfTL3DF/5mwltzb3YY+NuSEBhkLzlnlE/v1N031xBIz1/GX96PWncMQqaPq9AsFpF483ptB0+LI5VCBMD3d5zfGv8+iQO/dqobA/757bwLOOB7hit45zbMbLmciOu48Myjq+xVrS2EJkbMXRaQCsvwno6iD5/rsmLrKKtMXKcBCPPGuPqWhNOEozhFoWgtTrh4Brlth7pdsW14n4gNyryU1UxhoNIij81SRybul+wBb4pTk6Bp6tSbZ3NWg0BzFqZQuFcP1Q0EU5CrF0IpcEj0lJbjg8hLkqiuMFL3JIjc6WMnyQ4FMEHMbmpHNJuUM6p1BIpSEHOI4k4tSip1aIQx46xeY3yueh5X8V8kbt6TFvV6ZG3qGKWCtQglG1X3QBt7XXOcbnXQTm6RN/n/Gyu0xWyxJCQqLRjcaypYoZwY0s3qBQLcM6Zd0h0HaJunmsdO5w1OJYcm3p6hL2Q14Mh8TN7BYKldPFyv1qq1dkvekzmj4xorme1qYj8gT4RljhpkBNDchKTaU+M+WQnrr2wxLaIK53NVE6bNuoaYwpqUkRVhOkgFFRF8M62xo/49dTJkxYVkPsG6Wmx557mChiYBOfM7hCqxkLhvZp8gDHe3nVLmGhxl+ujczIEjYjtIartOAb5myQteynxGK06jhASBHkscWw4uCVeYSGHe3ZTDEKBB9W3fX1uJ+M90DEP48n7wVHYX2UzvQ1249Yr/B2xpFpnSVTolmZ2EsARDoHAsLEViFS581ls50pwk7K57Dp2yZzbFfXqS44Qkedo0FXinAexIusJ84XWKtMzL8rRwVE5c3ZMWOj58xeF6xI7aUcK0ezc3Ex59PiRYvKbN27JMVFOAT3gVUUuJR/+/rMyONxX3nnnrnoh83ncI3AM8BrimMV5qpQPytSVi+X+vbtlYWmmPJt5XC5dvFhu375Txa6JBaSwmev9N//Df/wW7M0xG/33v/rOjcD3N/o7d8v+uBNuE8AZ8L3Vkf4RCOCInyrbVoFJnVhYJHUFrAkSdp/7P3sCOC74Wz2wxxLATX/a7EeXBIgCaYHpaavTolxTkVsrnpz4ZiKqDTOqDrNaI/vnuQ8btmV+TxIISS5nUthIfo+fkX8MAewZFEFsVAB/awK4a6wz/UylZSW0dnfK2sqKqihGTtCHkkpDkxdcowMc26ComodqsqgWIpgSgYWSNdSevJcgFiBjcmpSyYAsobe3lTCgGuX/AHuuqNx3X7mwCSTQhIjEdgZw6/Hjx1K+vf/+D8vI2Gj57PMvypOnz3yepaivKwnPX/zohwKysGGDJKaCxL1d1xUoECBBAJ8YHVPfOkhhqjrVl/TwsNy5fVufS+UuFm28b2Z2tty4fl29ggEBT5wcF4GJ/XJeJ1bUBE4EWgB+2NJBMkO6ZjJEgESwR99cxpLgDfIXcpK+ZbJbkU0zFoh9On+s6jgPgrEzZ6ykpKJBfcQUIO9WECltXlBKnj5zRneeMeH+LK2sCASjN9i+3mMrScZyS1bJB+Xy1JTAYxJKkjHeCwHHPSfhYPwIZKmWyOSMpJagGPASIpxjkaxQqZmKVVUtBflEwvh0elrg16WLF0T+oo7k2El+ch+Wl5d0zQSWJrmsAiYIJqAFRONZd/W6Vav6PoAuEb5YCrYUyFJAhyWWLVCd/JlkNVEtsjKSuSSumV/MS0hwjgkgrfOCbOa6soI3bLkgg1XRFRXGqnTBdjHsTDmeFKLRL5j75D7bEELY/5jY47jqqRuABr9XRZfYm6KAPNXbPFc8e9wf5lD2c8qxz+eT6xf5itJyf1/JIEme1sHofWRLrlYFX6iDRQKROIg8ca9Rge5Skjp55HwymSWJy+uRzVMQKhY5hFVqLEgGYaIfUCpys5dMEC6pZBYgALEflXIia0W0ktRHTxoEISJNAJJNRPM6EVJDYf0MYXWwL8WxrLl7DdDKOjKIXxLpnHuQxSRXVPzwVRPw6gARVTFBsPGMKEmLuaX3qC+geyM78Wx2QdaNBKBNlhg8cDWnQYZM6qptus7JPZ9yrmf1d1YYyn7MG5XX8ahOaPYyk31xUZp36uEsxbOttGV5HqpjS/CDQGsBvEmcSXyBnXdYf6UIJIEug1sejUqUtlTaPNu2LesiyLNyMsCr7G3F0VRhHZW5otVSBBZglp91Wysz/lisAhDl/p/jayAp+mvVOCHA5qj8ruRhO55LwKGOowlbgVZdIjxViWRlA/c1nos8b9kSh8NAJ6EWfZZFKDb9niq4az6xzs32ezVXIWmDqBDU4Yeunh8/1mqLDhcVAwla89tzueua8zPyPitewukherR6wjeVyqFEy//Vipx2iVY6Q/C7FIOIAJdVf1xrgA4p7sgqYc7DBLsrKVKwlfM8gcG8Pzle1TI6FeXVItt96RLUExgVIE5WF+e6ZpA0SFvFRWG/Gr37EgDLGCurWBKMa5+T54MrhN1L2G4HrJesR5Cm1OpIQBeVL1gxcy7EAlkVk+IPLACnJifLj3/8o3Ltxo3SEzFtswj4O9YAvpK4E5pVAfSuVydQmsLC+LOOEXMy1x5ZdItMxzXAAhhXeRtwogqE/qZ/97f/RSTn1avXBDKqzzvWeYelDFD9Mzio9hhZ3YRAC1s4AOEL58+pxQaAGsdeWJwvayurqlx4sbxUNnZoP3BU/uG//VLnAjilOHB7V2K7tZU1VVMRp1IFASmKSG8PALx3qJw8e7GcPnuhDOJGwbgPDJeivnheV2QVeHRQRoYGytXLk+XiRfrT7pblBUjI/TI0Ml7OXThfzgeZCMAIab28tKRKVQjO/n5ENqXaQW+sr4nExXL54cNvFMsR266t4GJBG5SBcuv6XVdnnD5V9na21ZOZKlfIWmIiCFvmmGK4sDynPy771PUbN7Sv4oLDM0OPYIR5PLQff/Rx+f9++f+U3h4ce/bKibHTIkwBjdlXqLwllnU82PRv5JkSQM/Y9PbKoeazzz/TMW7dvFktBJn/juncp5FzI1bEpYYKaeKg8wgoR0ZEBr+YndE1ICBkHnBcSIHxE9h/IzKlCnhDcTWkMHEjzyBzIsVm3NuZOWLRnXLx/JXy7rsPQswRa2I4HOSzCAHMFwSwtkCt4YiqggAuR6og//TTT8vmZhDAg2PlypWrdkfatcvN9tau4mT2odOnJ7Qmk7+QUF2emixTV6a0xvAcsJYh9uTZmZ6eKZ9/+XW5fO1a+etf/E25GeOX+yvvoeIG0QLjgQAAkJT3ZqVcVroxzu29qR2HtNeehkSLMWE2iFCJHbzVBikrgm0xnAKoZu/M9bWus0Fc5H7aALdCQDpE3ckkd2u2qpi8u9K2C1zwjw0j/Brtdd1VutdD/9xk8K8S4SfJdVylcWdla+cnmKMNgvP4D2/BC42DiiuGX1MS0EXymtSK1x9HAL9GmN9Ebt11EW9JAMc5H3fWKVqut/AVQr32ENXLb2E81eUl7lrbWtixVlNN3VRdJynyihtQ3V0sMjYOFG131BrMRJ7JTaoLvUfnOpnPKq9DtGzrWcdESYhK8Ft6amWh+LKooM+Yl/PP/DTfn8+wXJ9wcgp8xpiMq0iJGyC07CJm951GkOqq1hQcqxWHcrFGyF2FsdXNRp+uvdRE1o4wFRFVUfXruMX5OV9JLMt+OFrOOLeEyGzy8iTVeE/G5WqDc0R/ZWNJEIRq94E4MKyUmT9uSTRswrAV4yqeCZFokqRN8UOKL6P9QVQlOz53zu11s65wLfeeqMoNi23ySV7vqmufQwZCOVYiz8O5RXnWMG2l7PIkh5nIHXJu8PsUN0oYGb19FY/Wtjiee7J+lhjcaym5OcdhHMFZwGgcy7vViMla72VpT50YgnN9+gfjUIZDDcJ2iGXPjRSgV5Fi4IASK+xsVwtux38RhyunN+4B8ccYMT/ZnxknWn9IvLe+YfG1jmNyGuvpAeWkvr8WXBZhYrj4JRGcbczc7sXtLIQD4IwUYlhfKwQyufeQFjXIXztw8aMdgHBwI0bDYeZgn0prclTjPDExwubb15JrA/u+xbiuiCW/pzfwyMiY5qefSWzByePds9mfaRE8RCgYDa8BgyLec27oHDVzG+aa9k/FnV7wGI9TE6d0z6kkxunFRH7mfBZBDA7iLjiq+AtynHnB/COOI+51lbkFbvyjmObzT78mvC29/caIR8eHFWsQRzNHcM776psvVZAydeminBiJuyR+4R5gDb2+Xj788JOys7Vbbt66XCZOTZT9fRPzxEJyaFtfL3NzK2Vz3XH92bMTZWdvvewd7Jdr1y6VmzdvW9AQ61h9lmPP+J//p//9W9EMr17tv//Ld2UEvr/R35U79See53E9gN/qkP9IBHBninFMcN9OQFpVIt3n/o9NAGeiduyYyQL69fXF7WQxg09HsU4KnPy91R159YuPIYCbz4wPSTvKDjtF74PZr9kBdNhutqqWnOx2KvQcpDjo4e9JTuRJtpPO5sS/3QX/8QRwzC7iULWAe/09ituh02ufGe9SpSVKuCAHtzfWy7kLF9SzC4CRgBe7s7WNdQdLImZMWAJaQMwRGFw4d07VswSiqO4hcGVXEkAyxzl96pSUp4CUWMaIqKK/5tCQAgyqUqg4JCiAYKMagoCDvhmcD0EnwRCkLlUJgFPfPHqkQPDGzZsia+kzCugiwveM+7TRbxaLEghgAifITwJUwCKCD0hRqgawqcbemd6+skybmlL/i4cPHym5A0gEaIGoJHgiOIKEJXAnOBVADaBG9QeWJ6tr6rMGmZqWNVj92Ua3V8Qy10BiSDJHRTP3A5Ib0O70xClZFmGT+PTZtIhmksdz58+K3DsxPlYrJjTOqlbYFAGkHqL0XRl00rG9u1uWV1bL3Iv58vibhwKdrly9Ui5gadfXq9fzD1vDmZk5jcW9u/c0hiQP6ifU794hJAwEnlb7YldzVC2feEawGcb+RRUjPb0CZanYYUxczWECQZXfG+sC2iDbVOEUauZ83vw62/qkNan6wAwO6TplOXV0JJKa1/BZZ06fsc14qFiZn0qAgmjlGpgXruLcV6JLAu5qNXq/2MpYFkFhX5WVqyxmkJnZG/bkxIQeKgjYTE4Zd+YGx6mkViyCBPckt+q/QzUqJLTUlyaC8hi5lnD/VE23t1f71HDNCvjDvrZPJEC/no0kDSwA8LNEcsnvSSyZm4wjAPqw1KKuFsfaSLbiQXwzPm0LI983km0nhXxhp8wzS78YniFZKGMFhSXZ6Jg+zwT9jpNGQGFZfYe6GbunNkEnlaoJXVW90ctKFdkoVk2eJVjJeauXj/pG59rsewqJy01B5cw8EaCuXr6+nwlypHLdQg0ntbYttR2vicBDJczMdY1TrLVOEoelZE4CluQuRUCVYIr9KNX8suINGzcdKtCnvC6pgaO6mt8xrzR+AAFR/Z0VRkq46V2FnZoqmCHeXRGQm24SVMkHijSWCt39l7z/e+5VK+asQoy4hLWeOa3nOFof+Lg9pYcEjeuum4tBywTc9GuBEklYch9tnZZ7g4kyg14CmSFWwl5U90BkfdOLrWa1jK2OGz0zQ13vPdrn1JDLWdnUqAw4R4iRfE5dvexjibANAKxNAgvQi17bJhn9Ce3n3OBiY4mcoFNTxeDE3Mr9w8J/ipe6XGNULdDqIdwNmuv+i+w2cNh8JXDZ7PbHAe5tQD9jtnyd53HTj1TikXCxyM/Nagbd39a4tUnRfGazZ7TEGVG9WwngBn+OS+huB9JUTWc1c+0Lp/thUtdge9isV4FAZ/V1Phs5ZzwGXn87CISoLKqW71F1nUCqp7ttmLM/b4pPbA1Yn7g61xP8UyXBoRX+7BN+v0UdvCaFhu2K71pZX2KNDOGd1hyBitG/EPFaPDOsTeura3L4YH2/d++u1gr2j8nJyXL//r3yYpYq1xflh++/Xz74V/+qDI2Gc0N7Ninmo1om51myuFVC2Fl91iYNWsG/KqW6YlDt+eEK4bjcdvsV6OztUxz4y1/9qszNzJXbd+6Wy5evCJxCuLS6vFJWlhCcmaCVywV7fV9vWVleVvxDbJd932z/jRjxdLl750456DkqfYOQz/3l8aMnZeb5bJl+Ol3mXyyUp4+f6nc85sRBExOnFAMloN83MFgGx06WwdGJclj6ygGVE4BxvVhN9osgZ+2EiBwZHChHhzul92i/nDwxXC6cP13GRkfKUU9vWd2E7N7WddPHGDvC/t6+sri0UBYXFsveHn9DrEWl64syPf1MbTsQI6pieGlR+9PR4X45NXGmXJ66rF62OM1kywvI48XFBd1vhJTEd+yJz2dnSj9WgmPEBYe25t7aEkjHGHFc4uXRYWLwy1qHsb3+/PMvNEMgK4lV33n3gYRwkAvMEwh8u9dY+JDCJTsIuWUHbUaIAc+csZAQK2TyBtxxOB+eSWJJiF8cXth7EJHa4SddO2ilgXVqf1leWlFlLk46Fy+cV17B+RM/YyMOcCuXEREC9L5zRZdav+zslOXVxbJ/sFsmL14t7773rsQVfI6eZSPArsrrKbKZZo+AtMcyUftCEMC5nyFg+OzTz8vOzprGioqfCxcgdHvL2qrFDZwARDpWlFzH+ua6jn/lypSEGX0D/YppeMYBufk/IoSvvv5GAOsv/rv/vty+d7cQA2YunkA/Fe3kQcTFkMtYn/Nl+88QgMUOyXXZnSSqs0Ocf7HNtAAAIABJREFUk/WWuR83tv8mKNmhvNS56q0Snq31IzGM3N/4U1arZtyhZz/WYb+1qTytoqaIMZpdrTubjf3+Tenwy2/r2j9f9WP3gdsZfNcO3NrTkjDq3qE1DpUMepmlrvHLK68nvZNbL6iCuuOvoZv8bs6hqZbteOfrCOCIfTK+edP7jiOnjREFPtM69w5cpcOV43gXvozLO+ZYy30vMZ8q6O1ypGkcZnIsc/51Wks31xhnHWSgq0dbwswQrOYz4TXEwlpVy27ZLjktWVMgwPpPHp7PqIi+EOeo8ICO6cFWk7dwDJw8eJ6UE9X8xvEunwU+QU4EViPBlWyAyQVHy9AIlvxFpBO/T6EnMRqfw/v5l/kRpJzFQkEcseeF+0cKb2XHSx5NPB92uEmWZpE6oyf76Mi1lZeEGLaKN7PyOM4tRa0pDnGcZSGy8urorZtrkOYC8ZJEWG4vxvXzuyTHtDdhG61zhWxyTtWBa1ahYtP2xHHoYelr56VZ4RuYJ3tl4iSZA5MvVwI55j55BFgF95I9gXjWzj5ck4lj5oSqtqOXdM41kb0RLzmGtyyD8c38QtUZcuIy1uBWIMSNXg0Ul0YczLtFxMcekcLILNYQtrO1qeNQST4yglOZBexpTw3WAgYIzseccL7ZiJ2VE8SDxBwGswKPIhYgNktymvgVgSIxq/o/qwXQXtnBGlpYxx6Zk1tLyDHNWJcj8xTbevxU7UxhAQRwPLOcQtPv2XG8+zM7RxmgxZ/yUrAg71rcG8aCZ2J7m3ZpC2V5eb6sr6/qbxL28z7mk84u3w/mZeyD82YM3AKM3si09PBzDynMeGbMwX3BBWdtfdWCuGHeY5KTnEp4x7ZxMLCXXIs53SxG4L4kvkeMCaZAgYYqyiGJazUwz+BAGaN1Sf+gXmccd0f4JvcUEpa4RmtI/4Cw1fUVxJid+w0wOvM/2w+BNYyfGisPHtyXI5HyneizzHuJ54kpF+bXyrkL4+XK5SuFUAtB3s6O8S4wq/n51bK5xhpmwUr/QG/pGyrlzp0r5f69B1H1bAF/itpyj/tf/s33PYC/ZaDznX/Zt2NgvvOX+f0F/MkE8JuGMIAg5R4RxL3pLX/M39uB61u9/y3Y1bf/DBKMRq123Hl1BEo1oflzEcD5GDfZVNukKC+9zX9W20Q24qiky8TSSbqrnjLgz2AyENiO6ig2dPebHGwANhRX1ZYzSZvm/PS3UNodd37tMfxjCeB6jOgD96Z897jEM3/n4M+9RegBh51vVjRCTj579kz/XNWaJIyBd4JKAqjLk5Pl2tVrCk4ePX6svlOqsoqAKhXgej8kWyRBBAGylhnGopZewCbhIIcBwaYuX5biHdu+r776SuQlCQ7gFWTE/MJCWVxeLr199Gk9IfWXAvyoEgX8IHmiUleVaLJhGxKYBPjF+BPEnD11WhZxnL9IwgCHrN47VOUJv7t7944qVAmgZUmsYByLHdvUEfhBivEFiQvARbDMHIJ8JjCefjYtAAfAy8pe1LGDCoDPRe/cTEh4//PpmbK0vKKEgPMDzKSqA3UjikDAJAI9ojgCInpl8FpVLgqgdj+htQ2CVfdfJmnBhmny0iX1/4PQFMEaBDIDgxUfdsrcX1U1BHjLZ0LkAXph3cczRc9AKm4YSxIYrIS4D3z24ABEp6tBuGfVkgsCFmXjLjZWJtYUkPb3196yShojWQDIg1QmmJfl9cCgKgOdsA6WuRezYRF+Ovq6+qmw+tIEIufNtajCQv1ysT/CPhhrYles0veYYNn9Z7YFJlJxJOsdAfeQt2GvE5XiqoKNZIrPSUJOyVVYIXEtkJFJ7pEky5oLck8VTO7ny1dW+mZPVtuG+XkjYc7vmd/8zDwEAFRV/c62CCqry23D5N43tnHi2MwXJUXY9BwZJAAYdT/RBAGwHwo1eqi/FVAHQZqEplS5O1T9Q3q58j8JWZHp0X/XROmAngeJJLArC4GJErFwamCMs8en1emcTyTlsht2ta/mZfSH4b3cO2yaSFjSYp75SJKhXolbW7ZJS6VwKKOVRNb+xxzX80m9gQVyGByxJbYrzXWPQzntxJOxNsidyUbgoVEBwHuiGjlcJQQ4BNGc/W5Fxaqq2msncy6fjaxc9rPonsaqPAor7051eVORnMBYJoa1sibIK8iSvX0U6q7Q5DhJeHJeVB2xrrrql781/Vu910nh0wi+uoC12j+1VTGb58RYCUgJ8MECD8/BfE3dn9tWwKHeznHIcU8QSZbjEYvodyLOQ3kfz6qEF7yG9SGqtpKEMxhtQi2PqdgpiV25YDS9i5PwTJLaFQgG0pMgzOtJ4sLXFX2AY260YynHak6imZNZKZHnmPGoe49xHBOZSeDm3/PnmgwHbpnjnHGA5l1UYRksauaCjtHq98u8TcCsOoOEtZ4JfO+1WhM0X7wO6Liq9Gwqli30MJmTIoIkchMkFJgShI/XT4MqOU/8rLkyuV0NzTF5XrQXtarAVVmhMbUNejPfmr7X7gOOsMLAUHf8n9Z+bQA/xziJ9XqPsvI8Kr1NfqToIklfV5tLzR9VJT5/7PAQjEU1umKbpnoBa1yp9Otc29eclqBncKgsLsyX//C//YcyN/O8/M0vfiHS89z58+XqlSnt8Z9+8kl59uxp+clPflLuPbgvAnKYyovYi0yMs37ZsreKLyq47gmVMbhFAS1/uXYIX38fEGX8LFtCIa9uKyAeP9x4uK8zz5/L3pdqy/PnLmhNyrku140dg6fEiVTNEpdgZQzhCaGZPfHs2mMbYNauf/2v/7IcQDgP9qvC9enT52V2ZrY8ezpdVpZWy2efflEePXxaLly6JHu5k6cmSm9UvVMprRYS/UNlv9DGgPPuK5DC2BoyXhZnsCf2l9GhwTI6PFgG+o7K0cFuKYfcU1tPT5w5pWsCwFtaXDZpyjwQiEd7lLWysrxYZmael0ePHsrKe3llSTGbgG/aZ0y4fQZOM8SoAIvVSURCtKJY4+svv9R+eOfObRG3cwvzZW5+XpWyiPBURby2bpvFU6c172X/t7ahChJ6R1MB/LvffajXMJfOXTgnclz9uIl3qODe9TNXXZNkb7gTFo1+thIcZf3leaLPHGvDxUlXquKqQ/9d8gKqirl35CTYTdLvUrblh4ey7ob4RfDF9SOsICYhzkZIStUwVcYDffRPHlUOwdqbbVrGxydcGb4yXw6P9svUxavlnffeVRyQuaLVzFEhBwmLBfThoUhYevlp7TzINi8mI5hnX335RdndxYobsJnY+aSJj11cWhC7hYOJyIJ9CeqwBqeXL/G+Xkt7DvqDDg3LdvyLz7/U/P+rX/x1+dFPflJGxsZN4EQVHc/i7vZOmZ6ejgquA8Xn165dq6Bo7acZMY6FM43gR0S97qVB8cQOUtiUwu4k8GouG+0gci/LVgUJyGZ+nGRgQwA3VXPek7qsj7vtkd/QjcvHr7tbfhP/f1t48FUZ9ssEcINFdArDun9fz6zzRN/y/PK8XsZojv28V5C5bfK0a6A6ibCuP7Zjy8zrmpe8LPw/TizfnkdJ0upqukTtHdhbC/N6GWtpE7YWaKXA1jFAaDkSo9Fe27jEVElTS4zXLbDvnD0ti+yIrewoZVGIYkNhUSYa+bS2Ja8dEkwAkhul0DitgFknyZtHR4L0SbFbkFjpRJT5ZRK33Ies6OXemCyiqs/klfK8Pnq9DkSrmMYBL591XmOb6V07hKnqc9QCrSAOlbuoF9lRFWqTk3IMCUrUxshjoYrjA4oNdjTmqs4MYbErDZsK6LoGEOtFFXXGgIr1JJRD+EvQ4Dha/4WoJ8c9Y3PiEkTK4D7sQyaifbddeRoxaauqO0kuXLEgOCUeA6eIfNixrvFEVdOGCEd9gMMhUG4PikEhEU0sKrfQHm9RLOchrKxlA8790v6+h9iaPMzW0Ixpez7x+8yHudZKukM0RqWv81O3FFK7JzAEre9N+5mmhzMCugPtueA/2fIgxfdcP1gM/4zx4WRhe2rOD2cUhEyVMN7e1v12FTTV2HbCElkcjm3gd4wx40MlrSyWceHq6RHZy+/ALdi31ReX50XYi52ARJzSmqE6aVlga6e5xnknK2U5hjCTiLUtwj/UfXL1rHM9yFGeVXAqWigpV9C9NY7MuS0uzpWlpRdle8u9uDlH4hBiGnr3OkcNfZSDiOq2BNmqHFEttRxbMO442RCTgJHwORCuVNEKZ1GVdva1Bpe2A2XjougKe+ZY5j2u9G76btccUs+MRczqM72Pix6i9hMS9VOgApZLfEjvXbUnEk4XQk7lYk1KkPttOqa1twuenTt3b5Zr16+W4eFBPYMIU2Tx3I/F855avTx+/FzjcPPm5TI8Mlj2D1grnG+CQa+tbZaVJbA6YzMQwD19R2XqCoLOe8I13ZbHa2/iijz//+u//U9vu/F3b4ff//wdGYHvb/R35Eb9qad5HAGsACYOfFww+Vaf2aoQPpYAbgSDxx+2BhrWJdUT605JuqwB3+ocvyUJ/N0hgJtecAmWaTyOs4BWopdhe5PwVeCzZQGdSWeTc3X317GqMUlfAgUFbEeH7kcW5IpVgu4B6I9PC6a2VdWbl6A/mQDms4/rk9OdqLWqLjryTSlSUWIVEZRU8NIvCzABkAkAweCsgVsnWwkyA2g4oB3BvmRwUEARtmMENASmGSyoqiWq15Twi+Q4rOq7DLzSappAC6KGqlkCNZKjxaVFgVMZBHOJUucRjCn5sP0uZAUENl8AMAQTUviHQo7vuUbeSwB+/dq1cvbMWVn8USUgoGVwUBYkBIZPnjxVAnT5yhUFdxCrqihYXRXoBhAEuXT+woVy9epVHZN+e8+ePhPYAvlJcMr8YZwJ6rhe9+pxQC6LyMMjgZCXLl1UQgAQ+fjJE01tgDaUgdg9E+wmoK4AeNB9eQGGqCCGHG2qtAmWjzQO6gsqQsfkGepNxngQsoI+H6hMT5yIvrSpDI2ER0EwVSrY+O6JACVQdTVXXxkcYsxsqQwBmRbECaJj+WebpiDRUOzSsyfshBU4S70MsepevAR86gMktbQrJazKHNB4ch+zj47PDXK4v/aeVeLX4/6TJoGdoDB2jAf/5+d8frnHqCK5Z+75GzbSVOUM2yYYYJmgGqCV+8F1auXppYeOVbEktVnp5OAz7OJ7e3XemQBW0EG207bXTdA7iVMl6ZEYcG5UsHDdfDYJAepLVVZTxYtN9w49arD/5F6OiVROACSr7hIoIElRkoSlaFRgeiwaACXJdyXe2f87xpXzzcpYkoUkBnSPgqAlyaxWs5X8MBHKdSSQoD5KURXI/HE1U9j395v0TSv/7PGU1qxSQsexVZnc0yMSn3lONZhI+7Bl5nMgnZV0BwHD+uHqRFd8Z6Wd+l+xd6DmFfnE/CORGnQS1rLtzfmVRJJJRzskJKFqAjZJv6byI0kyxj5JrayosQ2XE8hM6Hhu3A8Ku6lQuEu0Ygu5vH8pdHKCGCIIJbVpaWwgzCpabMD8DFs40FToWtFsi/gkc6tdLmfAdYVddyWB0oYsCE6PX+wdAeikQMjnYLBZ9zgqhTN5a4OMGsOIoQwWmqS1QtsAR1sgpnghYiP15kqCNMoQeL32+Kwoi1gtx1A9onZsC5bn2AF61t5kbo2Qn5dxVv1/kO0mWaPPWAgKRVrWak6TX1kBkdt4WnbXyoeWHZyBxk6AOud2JW1bbig5rjVSiufAnKQritrn35HEh612e57n+FaCNca7MyRtCyMaMlnrYzxH+TkdMWok8I4ZXDmfJIXW9f0WMdySoDfgcSCyMdYel6ZK358ZPZ0TpM0q8iDE00q6xj5xLImrYsJLMBH2eVm1IUGQtBG2T+cZyvuSoiAAHQOj7b7eLcATkDBEKzyjue/zPlUOsb6o/xlgFlWVWL8jNBrQc8kp7O/ult/86tflv/ztfy6jw8Plr/7yL8tPfvxj9c/CMQVx2+9++9ty4dLFcvPWDVUMUnV4+/btMg4BKAu2pHma6iOH465Qb2P1OSa6j1HB7k0yj6FdRiNv625IQoOi0teq6mc/xBY9ittmZ2f0+wsXLmmdk3PAQbNPse7xXq3jqhJxtYitlIl9XMmAQwUOMYjqiPdwc6GHLP1iIcx+/evflv194oKh0nNERfCzsrSyViZOnS6jJ07aahDQGuCSdWOIPXBf8aeqOw4MjomUl80x5J5leCKCqZQZ6C8T47izGATb3FyjDqIMqxLL+yVznHWemPf59HMRv/T5xcr7xcKLsraKRXBRHEKbjuHREfWUo5WJK8gRIw5I6OcY3Psz/9ET9tNPPi3nzp0pD955UAaGBlUFzJ6C6BICmntILpDgJAJHKsn5UEhhzmN1Za2cv3CujIyOBemNkA7S1/cx12r1/46+dvxerUAGTdC6xct2GRkaUh9e3i/75nBYYU5T9QQ5TuwPGcz+S19cYl0EfRJzrq4q5idfQLT3/Pm0CGHu9f7hru6FRZinykk5EGEpuV6W1pc1FU+Nn9H1r26tCBBVBfC77yqGqHM79hcTDaUsryLKPCwT4xOeiwL1ERK63QjPPcT9w2++LHt7O7G8xXyQ+KcfM00/C/GMMVMunL9Qrt24ZqIFS1jxK14/aRfz8OETze8PPvig3L17V72m+xG1UZkeYgCeFeYROQREvOKtwcFyaXKycTaJPYPrJYfMvdeCokZA5spACxIkHtVaFdVVkEAQ29XSvnm2vbQ2a63JDu91+RlZbSehYuSEXhrSlrI5l2Z/8Jr98s/NHtixHsVe3wEIdcAwb8rTj+/B2z6BFNoeTzi/7vhNtV57nz3+++OO82oCuL2/t/fWzmM3+bzX85c/47jfdR+7veZ3HP8lu+mu+RECWX1GddzQjGwEWy+RvbGXxKkeB7851u6KOTypm9PLc4v/53NdMZkuN5aXxq0CjI1zSGIrPlYjAMjniV8lIZlYYral0DMrEZ8FuDmnHB/bMjaF4SZs7F6gHC3iYt6nvCSwlXRe0LEPqch1D1jHPK4QldAZ6+QQPOb6leJPO1WR71OZ6Hw59xNhQgjPo1cw+SeCG/6Rs3OK2psj/iX38P7Up1zY9vvDbgsQ+JAZeo92O66tMW2IwjMfRECTOY4JULcP4zpMolsclzheujOIiAtiOdsNJTlKXqtWG+FKxx6kammEQ+zRUUDCGIJNZd9ZiXBDaFpj6bgYiWhC6Kx7oWpR52KVWGyJAvMe5ZTNx0AVzdGahgNK4B0xlHoehwMOx1Wl6h4i+UbYmJXPdszJuMxkKft0Wj2ncweYF/tvu5oyXcCEv4Q7HHsq75e18chQxL6OBZjjwn7k9GKxvPFTi60hmsG4mAfawyQKteUwLQxmZ5/L7YU8DYI5nc04Z+IxVcyDJyh39b0WLjJkZ7S8Z+yF6n8bVtV+5pyTMd6J9+YclNOIiMctYYOrKwjJDqMVHu2uICSXy/7elkR+7Hecu+ymcYA7IFfHKtoiPeZNiiIyhk3hfGS2em/FwqKS3ucYYpLeXsUVkKG5zxNnM1e51ykccVW8xe18uOykwf8QKUSugtDc+Yljc+Lnvv5BWTU//Pph+eab6bKzZVI8tvi6hCap3V4Xcz5p7ndppqauXirvvPOgDA/jqoKANfAq5eXE7gdldXW9fP3NI5HB586fLKdPIZZDKGkcjcKgtbW9srnmynhhBQO95dTZAQn/wC8t/p8QNsv80hgEYf59BfCbo4x/Lq94U1T3z+U6/8VfR5sAFujQmRl0ANrHDVbHe455QWMN84oK4AANX0nuti2m4+SOe20H8PW2d/WfGwHcInrfSABHMNwG7zPgzspfJwONFWDzc/b8daVhqlgT/LcdlqtAVSEYm2kGjAmAaZONudfcx0YB2yVmbXLH+E5n94oXNQDE8ZPiTQRwd4LUTQBLET88InLJ1WTuqVJtFQXIoQwbEJhg27KioIv+uXwJyNzHjmhbgSR/k9ozVKZcH8dIYqH53sGvkhyq+MIyLhM4VeJGz9h2FQ7HTQKSgL9/wEp5+s1wH7OSOCsEFQhEXxMFnf3YoGyXUydPlncePFCwACCUPcKwXCHIvHTpUjlz5mxYnw6KAFXlL33G1tZElBOAQjoTfABGAa7xWVTpMq4QCFjovZhfKA8e3Aub6rUg79wfF2Wt7AV7ewV0Ue2CHR5ENb3OCGiwIORnxnhhcUFJGMe3RTRV0L2yx2POEgATdENUQ0xSOcO1QPoliSC1LQlab38ZCFAHMJAvJaUA0wKq3NuWsSXAJJniWiFr+SI5PThydRf/MY6MA+AmNn5Uz6oyGPXeqm1suN5UlqJezb59gH/0++VL1Zrqd2ILaPf4NXiYwDrPmiyENjc036hgySQ4g27GKS2PshqlIwkP+1uDEMaWDJgNScxAVcqZs2c1R9z7ZTtsFW3xqiqRYgsqBfiAZOr1AhDcWEkl6ZhVpNw79bghON83cChlNtVQGncnmr7GXSW1JLP8zPhSzS0xw8lx9Rq03dOREiSNOURlJB30E0ri2ZZHPWUHxbnU0O4bzfUyV3J+p80Q62qSs7UKlYrpfVdd2UZoQO/nc3IHNoltAl+KcBKsoUFVgmcynEk495vrFyC8Q2Ljno70pJZNe6g5pX6O3jayvQXEQI2dPUDjZ1dLunozk3ySu5rIRhWzCCQA8r3shwqhGElij60SVakUdsc8YylCSLW6bMV26ePXqKBZDwyWeA8QsB+K3KxGT0Vu3mfuMfPU5IdHUeceNsEJpjAGPIcklq6qtN2Vk3xXCaoKIFTmUi8fHEp4omcukko9u1KtZxWAx9ZgkneNDjInyVTFMA3wCEQrmLYLXGtX+iR4k5WcNUEMooC3J6hRAccE4KSOzr83PXT9DBvwcU+1BlzzGudgS8DWnpXb3puTtDIhDzETL+0AQP3aWAujopXjZezWjtfye1U/euQMaAfAlAIBkZhRgVLHN0l4VQ1nZap71cpZIIhz2XlFBaP7aHr+63P2TY7m+pXnmfM/BQwpWsjxzsoBg0FGxXN/yLHrAFODQM8eS3kN+Rrfw3AJiPnH31zd7/5cIuJDlMDc5HvIi2Zs45nxDdXVp+Agn6EEMfWesPrS9wn6Zj/iBFxDVNBJ4rtimC8p2gVAN+I0k84NimGAlP6eELYGrrKyPBX0vgXNfZBAMAQ1mhs6P4+1qz58Tz2OJvKTXE8Rl0AbhBn04QoA1wCizwUyEgJYFtB7rjyUS4Ls2Y8wwiu729vl4w8/LP/3f/2vqpj8q7/6y/LXv/hrxT6sQ1TKLi4vCSSiAhjnlVu3b5cBHCJkY9c8S57DdgvgOpIgr6R7264zxr9edzx7ApDTpj1tE2Nd0fwQYerKGcg8ruvS5FTEHEkkh4WtejPHsy/BVwLvXsuatYe11K0KaM3B/znS+tqKeswtLS2XzY3tsry8Wr755kk5OOCg/WX/CPJ+sPTyb2BIZGefqoEGVDk8cXKsnD3rGGdpYbnMzswptmRN1l6rauCwlY/5qgoYiUtxcdgqfT20SKCHmytnsX1+8vhJeT7zXEQmVc1UkwiAPNhTheylSxfK6bNnhMytrW3I7hnbZ12vxt1uO2qnwLw5QkzQp+N9/NFHis/u3bsj4SIxwNzsrJ59xnpxfkl2wQgjba1pwp34DWtA4kyDgrjPIMC0kMhrbEPuy1mEPoLEjX1us8FasH+wp+pc+vKePT1RJohhevsE8rqliO8nn4vobn5hUeMF4U3bk+1tqn8OFPsQH/BaBJbERfwDOGZvJKYg5gDE5jXnzp2Vc8783Jyqyjd2t3TN48Mny+bOVtneQ6R5WC5PXi8/+MF72h+zgkjnlC1CDvYlAGUMGHdVAMvGfV/XaptV+tqtlmdPnpTdXedMDXEZNu692II7dh4dPqln/+TEeLl151bE8oiPTYgRG3/11aOyuLRSPvjZT8tPfvqTcoL8CxImqui8rtotgPuPeID5yO8hyCcvXfRawQSJ40pIEz0O27FVxq65dzm+iHkcLRwcefifwd9WbAD5m2B/7McQQGm9H8YVrsIK4UPuDY0orKttQ4yityqvSV7yKxvXEYbUPbYDjc7GsHFHFKC1q4XzQ/L/xxHA7ay6UoatN3aT0UEHdoHi9XLiGl4P4xwHab6ZAG7ijA5pXIxdVE7WNfPlz6jxWPewtOLDZu1/+TPalcH+mM5BEBFUW2sF8ctT2BKi5jm0Y8O85RJJ7rn/aLq/pdOYYug8Tivu8pjEtGkxbElgdGCIx5xzW4CQFYH1ZXUvatqJea9z7JexVlar5h6VDh7KyaPoQGSp4ibnBLy2HTPoeYxYIgm1FH5mj+NmpnqSp3OGpr3WbztbsVanK0ySgM5nnYdn+5fEcDKGS8GS8ltVnZrYkbgr9nYT2tkn3TiQyWk/33LTiOpf7rHWCYlZU0jUnjW+ccZtnfOwAuk+hNMMYnfWQeXhMe7sEyludSwW2pvquhRtZxSz231JouAUK0v8EkUQrcdf8RBt4tI9QQIXZ1BZBd7OB7yvWaAgxwyItxRgh7sNcY/mtCpK7b6U78u1j2OoNRc9palyJXeT5feOxoT1njzU9tLuAaxK3J1tV3Xv7IpshNwGr1O+Gs4/fBbXr9YikYNm7Gw8gtgznJoC11OuExWyitBC0Ju9njkH5eTxnKrXMM4fPS5isMAg3Y7CZnkHzGitrKwsCaugEpZ4gryc16bQgvzB+IrzoXT6stjM/8AnyHc4d+IORGZyVoPk1RrgmNPPVCNEFFEfsS7PFliZsc0gjo/orczco60WVs3gqCbCIYSJ2/ZV7OBVheOr6l2xM/bUtq9225NoUxiYlPNWBP2DwglVQKA8wC6UXFfNeYSh2C0G4bueD8VzduLjusE1cw9Pu3Ptx4K+qGw/KvPz8+WLr74p88/pL9xa9FX05OcwhqvJN+NZqqRw1z4Hdvyjn/xAzo07u4hNHB9JbCKsmbmDK8p+mZmdKUsLa7LBPn0WbBp/vcTxAAAgAElEQVRxCM+TY+OFFztle9MnZkFaT7l+63y5cfO6nkE7zO1ovBAVZBEE9/Hf/7v/fNwmeszO9v2vvusj8P2N/q7fwW95/mcvXq7rURuUq+F7K5A87pDHvaf9ujYQpMW2e2a1KycCROv4nGN6DB93nDedx2uH4x+TAFam/4rM5RjVaFv9Y6jmbXsAtyx1Qrfelh21U4wm+WufnyuBktBVohsgcnPrmkpdJbhRaZeBqYHTpi+iwWZXGVh52SR0DUHdJKTelL/dEvSmV2aQc9w4ttO/V82P1xHAnCbWyQRT2OKq10sEIqowiyCbQA1yDYV9KswIqLEbXlpcrJZCnCsBCl/qGatgxwl+BrBZFSjQIapo9L6wbyEwySpczgvSNc/txNhYOX/+vGYFlSqy1YHwEJjmfl3qWbO3p+tIO1o2f+yiCVCp+qDHGK89f+6cqh4gEADfZmdny5MnT3Tu9EC7d++ergFyB6AHcInAkYSIwBpilr4UEIWcD4ElfyPQ4RqePp1Wry+IUD6L61FfXFVO224WmITAjnNAZcjxROSNjcm6mukGYXrp4kWBUZC/gDpML0hdrp/pjZ0jRCgW0/yN4BAycHLyUrl46ZJIQeaCEhsBsGHPe2RVIK/nWrl2rJazmmFlebVsbG5JBcx84HkBRBNYSPUdlQ5U1mxsVMsZQOSTslIeLeNUzgDSQQBGEmaL1AGfixSIfQpOZ+dmFRBSfU0Ap4Qt+8IGOUXCbwursMkVKH4oYouKEO4LFb5JNjP2zD0SBwaG6yDo5md+n3YxJI08DyiSRUyEYhpAkvt87uxZiwy2Ng28I1iA1DtwRTRJVBJoCTpz/iQLabmTgDlq2Q0qhgHSZRk9IICTgJ3gVRXU/IelN9XKUemtnrg7JHPYpdMP73QZHT3hcQq7LZSnDv4N2Fl1bpLDvWtI3kxW555Dksn7VHl7dChFLvdK9zdEGaoSHRosW5vbEins7rmPpRNfV54ypwQcRo+lJCsFxAbJnFXDSkRIJqPCJIFG3oOal/MRIRYJCmuKRRyIAbza2XnBYCqv91gbCEhrWoECQQan5VMCA+7BtS8RBMmEkuk9V8zk2CSR6uTNa7oJNZ6xASWuJGjqMxXV9GmBZALXFcoNmRpVLUaFdP0A3zw/3BeOwVh5vbQ9U1a2+p42rhMmvkX/ehziGbFFlgkijqX+RyNW8DfAaRBtvVGl05tWaNl3NuzN2tZqsrE0COx9z5WZpGfZN6sdxzBaUpxnf2IpzG0/p/OOnruZOOZzUwHFSJj996YqqPbqjf6/rixi/COBF1gW5G9UiSYpnBaWnj9BdouVbchd3etW9bCTXoOTBjCiYjmAyyRYk9xNcIoXm4gA+Ag7wrBkz/YIqYhPsU2tYo6kuhJsAVQxR0SghQ2ebMBbFsVpX9YtaJPZV7Rl4DMrEAESr6rjsB5uxZLNmKeQwdFKjkXerwQ2co+vYFC9zyFoUdWuz9/2bNG7N/t2tYDwjKE8n/y8J9jRCPt6vacISGuwZYOxjtH8DAWxHY4EspjTPuvKGr2/hpCBDHdZjiZ5rnGTpZ5V91yL9pGYexYnxfMe8zbttbNaPe9dEoMJhuZz5ZzDNmuqnEO1n3bQsZ6o0pRzxO4s57KIOsYVwQ3irl4BVuwtWxvr5cvPPy8f/v73ZWVxUUK0u/fuqaUE1b9bGxtlZWW5nD1/rtx/50G5eetmGRkf97hGa4AUCNQ1sEXw1jE/RrGY84hnNAlx3SJi7JiLeY+9ptuCHFISEnTy0qSshm0X3zgGeC66ujWfmxRN5Fy0yMfj2LBUWXEG6LVX9hAuAkju7pe//39/Wf7+739ZDg4Y92HUCaWnn4rfodJLSwFAQvaawQE5sty+ebmcPzsh221ISOJDetGuLANcriqey2rgI8Q6AdS6p+tAGejFDnqzrCwT183Kdm9mesbtQzZttYi19cmTJ8qFixfKxKnxMnHqpOYcYOPT6emys7NfHty/Xy5dmrSgIvZjjUXkrCb66PG7Ur784ouysbmuWJo+s6dPnVK/ZNxs9lXRdKCKYmyXiVMlTjgg9tkuK8sranMycXJC8eg+pG9rT+KOyr0l2mWwRxL3SkQYLjwDgzjQjHgdwOox1lbmdLZfgfTmfNgfT585rbHm7wgvORYtW8bHLYicfzFfZufmBH4CLvb3uhKLZ0B7aW+PgEDcdYib5mZmFOtv7SMC6CnDAyNl9wCieoezFwFMBTAHUKyHoCrWoHzWiPeJO+W4IwtoV6kQ39NSQQTw2mp59vRR2afFQlKldQ+Pucsa1D+idizEZ7SGuXn7VhVrUl2O08sTbMlXNyTa+Iu/+IsyAQnP2TMX5SaU645t1Inx19c3y/T0jOJl+j6fPe02NywcrqBXR1HbQGblWFQDtZ/TXHfzNQkiixQIRNigv9foTH9jOdfPdvYI4idIEhO9Fklk/Jh5rOdt5tBenLuF80kmNLnvy2Rtkkj1uPXFnfl6J8/XxhPeUAFc8/xjgKFW3NDWxzXnEn2TQxiUxFZzPd3fHYcpmLx43ZfX35ePlXFVE5u+fPx674/5AGMTrY33WKynWwjfOldVsDatMHS8EG8ptugippt5WJn/phqzfX7HVB4fB5ElIasYW4KZJBYj3qsozsu4X45U4keem77WGjtGYJtxoffNEJq1hiGddTInY31T64K9PTmOsSbg6pHPuF7Xul7FljibEPfGs89YpdtPEztlq5AmtlCuEC2e7FzgnCPXOeJJi1Wb1jAZbLGG8NlJ3loIl23RUpQVe17sRZk3s09KhMXaXKtMjbt5XWiqoGs+UB16goWKGJ0MyPMlhXyxXgRewT1yZajF2YoNWnbROT4Vl20J+XLOqfgjYhXOzYLAyI8jlhV2NUgPVTuIZQWzqhcpHqDSGsJUAkKLPTNf4v+yeY5WTilabzuROaz1ni4xJFiIbJ4tkGX/WMCud2tLOTz4D/fHhKHv2v6hndio0mb/tt2whVQMPPeHY/P54DbpOMdngm1xmLTkJrZSjpet9iL3zvUohew1l428ijeBQxDfSCwQAiTl8RoX31+JxRC/b2xIxEiLJ/AX3kM8B5ajuDv6OFuU0LST4Txd1WwxgPN645FqSTaKKNrFI8xHt88yvkTP7Oyhy/ggrgNDg1QnBvX9OSwjIxC4thwm5llaXiwLC3MSoSHc2NraCMc/XEjsJllbnvT0CH8l1rJAPwQese65eGFXBD4z2niS3UxkFT1+UkIxriVFA4k1JRZlMceuxGjqERzV52AiFotbuIHlNq01Pvv8izI3DebUbL/H7V11+eHEQqdVd+s0xAyS9t792+XS5EW1RSJep6cvY2Xhg/OA3V2E9AdleXm5zM8tBjneW8ZO9pfRUQSwJsgXFjZVAcwXceW5CxPl9t3rcqPhBVy/8NjVZeF8FL+ApTIH/+3/+B+/HSj/2t30+z9+F0bg+xv9XbhLf4ZzPHfx6pE2/wABHCwYkFF/hgBRarAqrM9EVYLDrw2ejwuuv6Wtc8bGbUCzBmNdM7QNnLbPx4lRRKLHRLHt93V/znHX9dYPRk9XsPktyeYmyXk9AezNpaEpG1I3jvCSXVMrIQvQVnF2K1jPY+Tvu2XBCS46IHcVWBsYbr8+N7+syvo2Y/zW07oFbvvcGptlg63uO5mVZba3o2cru3RLJV0rp5sxYqOXiq2X/hLux8pmSuCoXmi1l4rHUASIACQDRowLgdbFixfVH5jAA3sfQBfISIJNA8v+x9NFwAtIhEJf/XKpiGjZpnKNGfwmoKxKwv4BEbKoEgExAdAIbM6cPiPSlgCM388ADD5/LlvjtE+mOgBiEqU8ASygJyANAQVB7JUrl8v5c+dljUuQrV53Q8Oys+MfBBKVIZC89Be7cnlKARe/g+Bjnnz11TcaM8jcO3fvCCD66utvpGAFmOLrxs0bGkhIa3qmXbt2XevM3NwLW+QMDOq85l8sKEkguMy+yNnP5NSEAzu+tndcdUuQDPjG2BOcAs5duXolLNmoqjgQWMg5EcwTFIvshHiTPY6BPK15ARDTU2x4kH4lB6ouIXDCZg5wjISFygnmf1rRMpYkCdeuXBEox7FE3tIjbnNThJh76I4E0Xgo2z0sFHWsqBaHqAYsVS+kg4OyScUGxDJWS2PuM0RQTDKQSlM+N0lZJx19IrwJJNOWTqB8gI8oRzkmpCUJABfCsZn/SixEzOwKQOS8ASTzWXfVJO+NiuNI3NMKj2eAcZW14e6OgniSLZIa3osAAcARgFIKX6p7oyqEz+XZtTVx9JNVT0oshXZdkTs0rGpveteRSFCBzLkRwLMGkNxllTvgq5XNSU42CSLPXj5rlZRQ5Y5JnLQQZ76oAncdhe1+7RVMUiDCJioZuR9tRWUSoapcwipXRKuVz7yHZ5AKedYQ7pVsvwX22b6VRHhsFAGKxRsioiTccG/trPzmoIyh+gKRCIVNewoE0g4W9ScqYcaKOWQbRduL+li2fWfNyCodKprSGpzzT7Io7Q45V9l8qbLGiX9WPnMvZIFZKz+TKPRmJOvpUMJjI24XBd/jrFBiHqialyQVtfkwPYWx3PI+kKKWrHLVXBsbMzmelRNGBnRMVxG7B7SspIZHKqGde1cCuAZasjAxwMgQXem5i2Saw4t4DOI7YwgTVYxZ9BFCECBbLye7Bo1co5AEmisdAU88NrbMTatIE4W2/HblXIIeuqmJKLeqT0zIub9aigoM5Pm9aQ3tuMvq5Qow5T6UFSdBumWMJhI1opM2FN0mRgWWVYFZgspNlJXXm0B025a5ITfzefQ4qsdXiBC8/jGuBic7q0Sz8sx95GIaxLpskVGSla+KW5LMrWBUKPSToDeQEBZiEYq2q+71vtr/PMjhrKLQuXOffX5Z5Z2fyTNVyWyJfZq+vLluOT6x9SjXIvV87AWKf4IYTqAuj92OwdrVzY75socx52VinD2Cc8wevA5JHVXWeBKRhCoAYkxkw+6Jpb0wqkDU8w07+vjycz1cnSH8nlD71yrVphrY1SlNNbDOOYCjJL81LjFmVECwZggACTcE2eJHD2uJpcLVhTjl0cOH5Zuvv1al6UBvv8RlkGOQx1i0/fBHPyw/+tH76rF68sxpkZ1u9hWWH5xPVKgbfEOUYstBxkGVCRoWV33XnvTxcxOsG4hNcYZH3CILAPBHjx8rFrw8ddm9BANgTIJT5Hsve4bvEQRrfqXgwoB2JAc1zWj3TXGbBSycn0/Plv/0f/xd+erLR2VocKzs7eEqs1cGBtnvh7RY9g704XlbevoQ7g2Wc6dPlamL9CY+p3iOeSRXif19WTjPzrwQsU6syscTN7gK1nHAytKL8vTxN2X62VPFjOzBxEYCLnd3JaK7PDVVTp2mDYgrvXFJQTBEzPZs+rkEgh/87INy5erVAO4SEI8Lzhyqpwj4/fDDD8vzmWntNZDr9+/eE9GA2wl92CCsEUDK0SNAdvYnrm19fUMWfVRXEEt7b3BLDxMY2rU8xcPJwi06yDXY23Hi6Bep/ezZtD6X2F4AdClyraH1DEAuMT2iU/ZqYmaOjFU0+7rygBnnAYCsPB8mXrzfMOcYq9FB+jcOyeabynaeXap/517MlY2drQCDh8rOHv2UEQmWMnXpWnnv/R9UQR5zO4WsJmGOlBcw19mL1ZNc+5nzsozveNaWlubCZtHVTf39tC8ZjvYhRyJlT0eLF+4/z/SVa1d0T/mspeWV8vXDx2V9k77Nd8q7770jm2jFUaYkYk9LhytXFmXMhnMM+yzxLfkAMZmFJrG8aU3zWpLXaHGO7SPdU90uUBVcjhYXthw14dzk7Y39biyNEYO2K4gt/tJyEtV83msbly79LQg1V3aaQLaYuBFkea4dmaBPrCQWgTbBV9cFv7B+1sua/RZhKZFbrEqVsGtRnvpWpZSxpKewvI2yZFVrnF+cSBNPpJV9xl8eh3q+rZin/rL1TXvcjRu0X9XxQxdRnJXP7dccj9U0x2xem99VwY7IrBAPxn1IqKhNgAY8V69Qe6ZygqySDdeGFNxVK+acsN4j8qfjcLMGTYpqtdcQ5G3yu0NgECSohz/iurjLbfY1c53O18S0aMWOfl5tFZ+Hyc/O/rcZuziHtSMQecjI8JD22HquKSyI54fjudrUxQy8LgXwQeVaOBoEbfs4Eq+FOMpWvXZPICeSnfKGhcqZC2f81cZwbGvrXJ08Je8PayJrqvIdWTIPas9g/3NV6n61xFX8Frlp9rl1zhD3OgppNEZhwdzEtCHoCiGq12iEeS5AqLbMaS2fNzBa65h0jsKTlhC0Ldr0k95eYy2QFXkeLYTIz7kuYj32HK5TpCmueuSQIX6Ua5QqpSEJLYbl8hlzCYqHBoVRpaOOBILh2NaOb5VrexPQF4UKqyvLdd5kHpn5Hq9x7Gohu4Tm5Nwqvsj2KL7GzFMtavbns0dTrMA1ZRWr41THrhZDOG9UXBcC+8xlbNsdn79Nq6d1jUMSiJyfHey4Zz5Xx7R76jPMfrqxvqb3kYMLF+11DitsQnbltupmTMBjiLvSzpufhaNC/A6DD4zYzW50KATyW7VNkPc6ixgYR97Dvs2ex3wBg4OcJS5lTnPOIlrX1srMzHRZWlyIe5rYjO2hhTdHSw7uO88AzybzRcJ32me1BO16toPYzHZiPBcuWOhR6z4wgSQ/28J+roFjse/LnQT8RG6I4F7uN85riDlnZmbKp59+Weam3V5EW1+3a0JuLV3bSubV+We5wWALQyx1dbLcuX1L4gY7fNh2fg/8K1qkJRGMKx19lRfml8vOpnOr/sGecmLcbZrAura39sraqnuSnz49UW7culYuXDynuSLre+YqvaPpMbyxLpwbHI6K+H//7/7Pt6Y/jttzv//dP/0R+P5G/9O/R3+WMzx99pIIYJab3n4vEgIRogpE9hypiA5bUwGM0QNCICbe/W97NtGzpKrGXvX+rgpg5zmd01PBRyvQ7Ajh2xH9awjgfxRiUmBMVMkkufiWT9abKoBrklYDrPbVd1YDO+iPnSlf1rKLdjL3LSqOW+9xhZb7O2ZwK1JR4L2tJjJZfdsp8m1e7/zSsy/BxQQoPSWaAc8qK4GWCcgJDHWgnDZd2VcP4hAwHlLu5IQtxghQFOSrx0b0poq+g2yeBEkcJ8Fagin3anFVHl9Ly8sCkpRoBMHCsfk8rIrZbAHwILB4DYGSe1YWkTgE+BBmBnbWBZ4QxGCzy/2VPUsExgSfkJ2cA7/Hes0qwN2ysb6uYBuAjF5oXCPnI0u7uTkRzwApVDhgpQzg+dnnnzdVvAcHZWmBCmZI5lMKxjkHgBaqcbFufvfddxTwfvXV1wqsIcIvX54SCPXFl1+V3/zud2Xi9IQrHIeGytTklIJTKj9u3LihtefLL79SQM97qQjGbpDedAT6169d1+95v4DioSGdD8QmwWGbCGC8uD5IcgAdxgDy1UrNEwqCqPDAbpoxwE4Oez0IbY4rUpPKzgP39eDztza2ysOHj8tHf/ioLC2tqHoZQA6AD0L46dNnAv6oRr7IGJ+0/bNATPVOwSaI++o+mfyDpGYMmLtZ9UsFB/N3+vlz3XcqaqlAIeiFPEYNytMLQMi9huzX3IKE6illJ6z1mE8EsCKyqQCPPsKZGJnobCpDk+h1X2/b8vIFwMU9YC5R4cv9pIIEIvOUQMaxmjBnNYsC0iC20hqJv5EgMOd1TqEgZXwg9zk//Y7KalWc0pPHVng89kkE+vm1PRDiCcaFewhxToLRWI9iG3gk0ssWPybQ1L8oEveRUZP6XB8JPEEwx2ZcZZ3eVZmgRAkhR1YFx97IUCmBDcUx3/NZuYZk0pWV/EwqzsM2PLsGHYch1n3PIMElXDk80PgyPrI0UhLkaxfx16oy1PocgFKSoVvbrA9eszlHE9ODtZ9oOggIFIkqVZPHje2WAIKYr1YJ7xmciSpwzjuB/AaoCXvvIDENghhg4HkSGBB9+Gof1+pAYrLDYgDWQwM2sqmP+ZrApHvi+X6KWBKp6gSXKnee98zOcn0QWCLi3c4KWWWfhHwHcBCWjAmwJonJe3V+clEwSS0iMPqTmRRs+hgfHrpfEzbKBmf999w7ZLstwNkgk2Ol2M9iXGRlK5Lce3dWUeS+p4Q49ph2JbX31iAcg3BQz8GIo3Qu6R4guznvpb6XYf8c55xjk//vFtW1QcKXYzODxIk/t/dsX26S2J0WvyamswKghgAN2RjDlJZ93bFEnlM77mtbzzHXLAyxaCErVatav/W7vN6GiEtCzf3ebNWFCMLOEXmNrkb3M5/iIsdoBu9NHhgU7oxlHF+IOA4rQr6xq4MBJJMPJrEtBmjAtyb0SyKhIdDb8zwBxe73tiuQkzToIOZjj0gysl5Hq6JXfwsihO/ZN0QgC4BoHE9yTbW9t0FOA8Ep8gvb6ajO1jGjokGijurWkBXtrtLJNSEJGmJH72teT47YD6IfaXvsU9QgoOr5THn2+GmZpSfuyirSvTI2Sjx1sdy9e6vcuHGtXLl2VfHAufNnyjhEFc4ckM08Sy1VhGypuXdRJQ+JyJdaSci635UlvK4h0A1QiY4Jgof3EDt8881DzSFiKGIIzfN4pnXcsCBkerXnWK4LxrA6yajcR3L+6D7UnnR9ZW5mvnz1xcPCcoQl7+bmTpl+Niu7Yiox1QJgkArgHlWL4v6BAeXQwKDiXkSDxFoQnFTwUr28ML8gMIprYXy2d7ZEDD979qw8fz5TXsy9KIuK12zDCWgF8Xr+/FlVuUIwMp+wbmagIIQRU5GfQAI/e/pMcdzPf/7zcvXqtXg87YCQhBDrUD7/xLWffvpJWV1bCdK1p0xNTckZh9c8evhYFtbXrl5V3GHhVAhlJQjqVWzMfWRecE4Az4w3IF/a8jsOshiJL66B8+T3uAa9mJ+TGBLhAbbOzA3GivgeEBzin32BGIbzxxWGnIE8Yn7+RXkxP2+7551tfebQ0IiqUVV9y7N05Oqkk0MndDzAXgSTPJ8mgGfL+vaW5t3gAASwgWIu6OqVm+XBO+9ofvNcZ9xXxTBUIq+vay00AXyoXEpi1x3/n/NiDmxtr+l1g4OjblFCpdbWtuY89xiRqKtbesrSyor2duY8Vb1LK6vq+buwuFx+8KMfSJiB60vaODOfJLJQBTKxTtM7Vc9KqwVJrgF1LeywdPba2p1/8rzkPmxS2P9cZdXYmAKCt4/bXm/b+WvGBzqv5iEM/5KWFXNUUToP7RX467g7WgxUy2CIBmK23IBjq6nj0I0XGGdJOq8tFK/rxkv4RtNr/GWCVaNgU/8kCStZmF4rJmW78Zls+cT5O5dvhEad59J9Qt1IVX52upJ1krTNuytl2x1KtH5+FQHcOmYnwxwidAsrFV+lOC/Wa6+5jmG1IsW65DkSMWFLuNOZxzVV5d3xjveDwEeqCL65lDZU9iZszHPCI5Xnn+fdjgUVm7ZHL1pwsDcka9IcxTif4b5GvGcxf4hwswq1RUg2MWrMgmh1YrIx9/444/b5ZA/laDGhvSpslS2SyNjXgo28Vhwfst2If+9KVPIpuZutrAiz0Wu0l4OTNcJCOwyNCROQUKRVnawKzJ1dV1YeHCgXkN2wMBoqQE1COv+ygIg1iH2CHJg9AELPwkBb7GdVuGFA2zU7h7KVcPYp7my3ktFA6+bFPDyIQock/5PkzXykO/bnmrJNkG2mGWdb+qrYIjAJ3kcco3gs2n0kHpL9lBM7TgEz15btRUwE2tmJs69reYhYa/4X7jlp2y1h8xEVz+Rh0a/di79yNc7FZJkLATKub54vi36cs1s0XXHRuP/gAIkHquI8XidBZ+aMmdvUHKD1bGouRn6LgC8snC2kjvYEykWNG7oK2KSvrKRDVLC9vVk2t9aFZ9mhbKgROGl5wN3O7nMSeUogHe44VLUrpx4U1qIe2yGMz3WJ8QPbUU9fctn+gdYzbeczJ5a9qqw+xG3mYF9xyYsXcxpvRHvsW1wDf0M0rrZW5M3KgSig2JabS8b1YDfcdJ5fMBRwEgn+06VAxLEFBQyXqpsDZ2JshIHuQZTSsxgxuF3o5MSmZ4vCBNtTE18hpPvi88/Lk0fz5WCPODeEBe36orh9Hct/S2kjErhV+cvLx06Olh+8966KWXi+090wnx/WJeI1icDB+EI8Bxa1trxd0JZj/5zYwsSpMfUnXlvZVhu/+/dvKz8ZHRvx/E5JXGAUjCdrDH2awaN//+sv35K9eM1W+f2f/kmPwPc3+p/07fnzndy5C5NHUnD1GTyUoiqqJWSZQC+pUGixXg2gQoqefAbMAsA6hlz9s5xl7XX1MvFbk7LYoI/9vFhxj15xfu0E689yvnEQHzfA0laPuLf9jDcRskkAV+C2fsDL5K+D1tcQwDHEbxyTFgEsRVb0jXCvNVtNqGfGzk61Innb6+4Id96wGinw6+115d3gUO35yaZt8jn6vwRZnb1unFg0VWdOLGyt6mTLNioJAqeiK+3K0t6M1zIO/hzbhzHMKMcIxHmm3HPSKnf+LovWqMZRcH5octHJwJCCGqyBFZAGoEtAjxWZ7JbnZmVthnXx7dt3BKBR+fD4yRPZNXMTkhBNkpn7QcUmIBlVkT96//1y7do1nQfWzQ8fPhQoRkLBNVNFyXjwPlUub26qzy/nB6FJX0xGCgCPAAFQiWoYgkFe++DBA4Fjv//d71Wt8MHPP1AlMef3xRdfqiK3f3BAgSVkKyQgoA8BPuQmZC9AK9eNXTOWbKsrq7KEdhA9qPtNkGklIBWRWAn3aPwI8DIhgSQlQAII43qpcO1RlRhEIv1Vh8ra2oqulaoJCFbmk4kcrHNtL0sASuU2ij/ZdANhhl0eFRcAcpwHJPKzp08VSNI7DZIaJTI98rKqmsAO8GNtfUvXzRdke1qFE4ClolHJRDkSIcj1c51pA+g+NmnrQrWRCVre7yAdmx5siXZd6REqUhNURkn+COgAACAASURBVBU4zyQj9Ln9/QLTeAbSMjqBfN4vQhKCFbBRwBzzxCpTzpFENQE1SGLuA+fLMyegO0B4PYMBYCdooOcpSE+UmkkgOwF2xSuJE9em5OToSMmFqjWlJMW2x71uIHPzuUzCWGpb9Z71mCoxicq2tCLl/ZC/XCeqXeYm48U817jKAcOVukTffJaSoD5XUQNocmzGnvehEmVtRAVLoodilYpqPofKc8YyBSeuGN9T8s61YnkN+e013iT66MiY7s3S8pLIZxS2J8bGBX4nccvYuvrWdsYWhWSVsHsDs27xPHNe+lIFPJVSVG/lZ9q6nGtmjZc6OAhOXqdK7F6LFfhqK/BZSmXxHI4hPJupMlYFu/qmm/Sx+KABu3J/5zwBfRE55HNd1d2q3iO5NIjKOKaAgrHld9wDrpH5DKnqxN4EW1Z45nrfVAj2VQCo3aczoarcO9SLJ6rNeIbSIt5JWlMFZBW4AYn8MslnIn5QtrhB6sXeo15esR+lPbNJ5EZglFViecy2IIrfVdW4mbNq3VYJtIhNElQzFphWgq0K4Ljw7EGYZKPvUfZQbojGHM+MJXLudZPDgoCPoh9pgPDtWKH9+u73VsI5rLITeMh51D6OK4nDhrpFhmr+hnCDOZXrQHt9qq8Ja3bOQwKD6DOW+7hBpQBpY7x0jmHLaAKvsVSupB3rdVTz+r5kPzWDTexxzNO0H6tVn30WsPAsihyQ8r0hfNsERN7vBH1NJrgiWvMkbeha52gSxHFkPud8FvM9x0fCE6p6A/RqCyjkzJH2xymaaVk4as6JwIw1JGKxFK/xucpBJGRydUSOT1YXVOC8HrdBVWrIHy1Y8j4mqZaESgfp3Xr2uK4EdyXyCELHtri9WpfX1zbUAxcL4PkXs+XFzPOyvDBXjg52y4mxEcVrk5MXy4WLFxUDTF6+XCYnp8rps2fL2IlxxR1cn8ZBgC+2jn3qTcxnas7Lmt/iqFy/ucpmH7J1JGPFF7EcLRwuX74iUR/zuvYsk8tHzMPgjBCgtAHu18f/nQ5Cmu9aQ3rL9tZOWV/bFOk72D8sS+XlpbWyuLSsHBLh0drGusC61XX68SJ+6decFQE6YFto1kkD51RwIXByz9vnz5+Vx4+flKfPnsreWI4h2zuK5bg3p06dlACPal+EmwDny4vLIojnF+fK9as3y9WrVxRXJ7gFkcwc/uCDD0QAe32O+D/Wo3ze5XKztlp+99vfqe/z+Emcdrwv3rt/r1y6eElx3MLiksjWiYlTATL6/uQeShy2vrYeDhPDjkGIaaIvoYnftBj0PSV+oMKY5484kv1e+//iou7vmbOnq8MBx4cY4Pd2gzmha1yYf1GmZ6ZVAU0+wvvHxsYl/uRZefLoifrwxQ6gUTg1OiFygvODAGZciX0RiNIDmDcODAyZ0I8Y8ub1u+Xe/ft6Xh1XxvoSKbFEbptb0YdvUAC4KrrkhGN3G85/c2st8qKx6LPYr9dx36kYJwfJ6jCWMeYYlcq43yyvrpXns/Nla2e33Lp1q/z4pz8uk1NTrlhWrNOjHEXuCrQBaFXGZRxkMVWTC+Za6bXWPaodM7ty0NeJcKqxw821JUnMFBNlNbBbdRC7eB/N9ku51yXJkeKutMfVmhwzNbZs3U95uYWbgiumIZyoUA4SOHuHBgEE2SHhV077wFvS4jpdGdrnkRFMU9GXO20T2yT+YWLEa3L7e8+xJDwbsq+SfkHcNMTKyyUGmk7RYsOf0TqzDJZjNrdjgZe/T6zmmIrXDtKyuZZXHe+4tfNV12CyNK1xLWjTPhOxmmKR2HckLmthWJ4fFsFqXrbFCw7K6mjUkesin3OeH4eNeSSbcXnt9ardV8t6OJxWvM92xvM+bJ5bj5wHTUr6s9q3Le9v3ac1aSwy5V/GU/l/tZGJPCOxm4zpMidhD9UzGFbNtmc20dfMUZPO7u9pUi0dAXw9LnYQKbTjPJi1hP/nno2wvi0WbgStDQbneWGRnvKqbFNB5W+sifwe0WoK/nIekEND6LmlkXuBZhyVwiHiRsTZqnAMKpT1xe1+QmB2wL68HbnKkWI7rotcHbEUMaWe81jXcoxSsMi66VYJ8Qm1iCSexRQZ6Na5ZU8KfBgvchxy2ewxrDkf8bhIuLVV7QsiqYNAJWbi/FRJG22OkoC2OMaYADGjSa3oGxxiAue9ODO2RDMhIKnrfYgLMma0W4NbYWUOlA5smbNa6Ov9QLFZtFXSdI2/uXLZ9r2Ztw6EpTWvETYi0b73Hs2/aIUjMlwCQM8/fRYtwDTvLVhgnMBbNAfU33tXgjP6ABNb8hostrMN2+7uVjnqYZyMGbEvC/+j+GAAQhjRWbpN+f/MnSSx5YgRAiPOFyyD2MLzGlci51Sq0uW+DY9YwB+tmoZGRsvoCTAd2jYZi+L8Iaz5rP4+F+hgwby4OC+tEqIxniewDrAwHiMKKJynuFUXsR9YlAspGizW/bhxsnNMc7hvu24J7NRuA8F0n8ZKrjNHJkGxpiZudPEAggVjxcTZn3zySfnys2dlfz+cPJLMVUV+I07uWENf1iHlNqmXIYJ8970H5dz5c2GPbZG9YnlZTlscKMHekec51y0L7p3dsjS/Xvb3wPr8+czZ8ZMjZX1tR61awBt++MP3ytTlKRX+meDGNcE9rjmZxEYoinny5FF5MbP5BiT+9bvs93/97ozA9zf6u3Ov/qQzvTA5daQNPKp59lAMtewKrZI5qj0lNTEAgLe3tcizGaSCr26orTNSoNpSBv5JJ9v15jx2d0XwcZ/xcvrQvOr1gMfbnXEeqwayKBYzln67QzVB22uexoYA7lKftit7W5/7JgI4lXuv5fNbx85kJYP0VN21rQv/pPF9xXXkJRmcd5Lhz2mqb9qgc/u6cswiLw1ipCF7M2kXIB99rBqr66ZnC4FRVmxlksDzQlCEXTJkIwEDoAYAFhW9BHcAiCbD3AvDzxEbu6v1/L17YtXKD3rmjp90H9GtrbAdvKRg5uSE+4k9efykfP3116ow5vhTU5NSyBM4zM/Pl6+++krn+/4P3y/vvPOO7E8A0njPw4eP9D1frqIcFdlJcmCCyoq54ZHh8uDePdkbAko9fvSkbK5vqEKAyl5ITV6rYKW/TwElPjsXL11UtTE9VqiK5RovX7kiq2Q+98qVKzreRx9/rGviOFwDPSgAe/h6+mxaAST2yawqqqw6cDUkASWJQvZto+8J95xKXAWmOsdRvZ5qEJIbgC/Wr909Wy0R6GXCSGD37PlzvZZqURJLgkeAPQA1gErODxJ8cNBVngTO3GcqODkX7P4YA87/1KkJBWgQ8OpFG3bWw0OjZXPL/RSnLl1UD0E+S0H76qrmA8kHn8WYZGUvQTI9R0iosDTm2rJCVUDy7p4IPIJxPRthgZVkBdcKoaYKsVCOMu5KQgQ0N0l92qYyNhZVIA4YV+DPeXBNiAWYh8wVfkfSyrFUOdpScrvftO380m4rg1olxCEeUaIRSbl68IS1La8Vkad+yH3lYN92uNm7JqspMlGVtWDYD0vdrGSB5OjAiudBeikbwON4XCvjkhU/vIdrYzypugFcdbW5gXTOiyQJApW5hLiCseWDTApDAO9pTjAOkNQij8JCGwWprMqwuxoaEmAPkZvCk6y2M2G9W8fM4L+TKu4hn+fKU0hHBCYDIq4hcznHvB4nSQayrCg91DOde3cSOdUhQf1n9zVmeu3QiBIvk1HMMSvQNUdHTVgzxh2ASoA12ZdT22HMCVc/WoWbBIsFNwZB7LbgqhmD4jyHQ1Lh8mz5b+4lBTjO2kgSwzmkXagIVuZLX8y9VPSG0IV1iXVFNqnR98ggRAt0iz3YQxfVIths724LsOYetiu2kmzNPSjFEwnsyjZSQJIrdBIwNbBrmza+BxgxaZ2vaSoishK+2fcSqGmqPduEcBsITODUiWyCDbwf0riFBsdGW/sox71UNRN2raGKr6KDqHJOC3D30nUS6qp/73HZvzWcuqMy2g4I+ewm+JIAqsMoX2PGG7lOJVHp9zYVQxl7iBQOAjhJ0BTC1HtkFN6gcpJvCX7FGtlY6pmQaz+nHeB+VAhzj3i+9FnRF93rXBDPWQGRVo3HiAWri0X0zPU1uj0Lc55/2dfKwF4Dujbzz2Obz3+Cphm/tKtqc/xzDhtQsxUx+6R6cOm8LX4SKUEFh9Y0C4kAdFgL2v28u+MxB7g+djoxeOw99wV2Rn/UBNUEnwaQrXHJypyoSKkYd1ir8hHMZz93YY1e50iuw9FioNW2gGeO9SJDb5+7PzvBWY5Nf2H+Bok6MjRU9na2ys7WRtlcXy1z09Pl6y8/KyvLixLqURE6fuJkOTE+UU6eOiXRHpa8WNIC9LD2j46dUO9g9kk9OIhGwrJbvcxauUCKarzeWjxCfAUBzDEnpyYjHnYGloBzzu2Mob3PBkj6UrKShO9xvTyxjg2RQLhpbG9ul9///g/af374wx+Vne29srqyLlGOq3/2y8bmVllaWZJjCnGZx8/nn8Ie1grilxcLxItPy6NHj2RtTFxEha1A5G321D5ZHU9OXpLY8MSJUVWn8vpco5YWl8rW1lq5d/edcv2G41bm8vLKcnn65Klixw8++Fm0G/Ea42W+EYfkc4J479e//lV5+vSR5ofzjV7Fku/94L1y9syZqFzdDgEXIgJXpOh4BxZMS1Qp4ZV76ImQpo/94UEZHLKNIZ+pmHJ+QS4vAJ8I2lQFvLSk6mdef+vmdcXX7JVulbIvIpzYl/UZx5zFhQVV1qxvLuu2U/ELCMrYIUwgTv/d736r/nK+fu8WZ8ZO6Tw5l6tXr5bB4SH1WqbqZXNv0wRw/1DZ3YcAdrXvtWu3yzsP3gmAkoqqhiDg+eRZ5lxFpPT1lZ2tbd1r4qaNdfcSbGxK6WtsRxbGhKputTmhFQ/xWhJkik2JEY4Ucz5+/Kzs7h+Wd37wXvnB++9LgCGQOUWf4dJiItbkq9a9iHtN6roKWsScno+GkMs9wqhtY4HaxFdZdeZdqxJ4VhzHeTt+FJGcfElX4p3xQsZMmd9qX4uKfu2xOrcU+VkQLQGZ4oYgpqOPcDquWMDoWD/dr3z+sb+ks1e0U6jnkiRP7Me5jiQJFMCFcZ9Yl+ueonWo4WrzOcvrqtdXCeA8+qt6CXf+vuMc8q2Z6NefO79pn2PGD4nGN+P/ZvLXR325CvjVBHBjX90Rv7QI4I4zjXGv8VDed21NDcKVcyMJ1Hb81FGFG7FmrQptUei5N38rIDhi4nasRV4qxy21pLEwtPOr6U0W9dsxfEECx4u5rBRr+unMtaQhZe081Fmxn9esOKLV81XPdbbbAmtB6FxJYLdJasQcfnbaX2mNzJqo/WxvLypsaeNjUobhcOySbVRos2Ir4ByjXD+Ut2oNjVY7QfJlHqL9ALwo8pN0qWEPUN4RrZCUD0YVJ8+3hHp7tBQKQjRshYnT2VN49llXm1ZI3ns5Jusw+xL4Fft4iv3qubdisDp32tbPLbfDWhFc19Ym5mJ+cK5gKFx/rgt2nbTltyucqaR1nmjxq90MJG5NQUvlm0OwGCLWdM2SiDzc0PJ+8hly2kAYn9XZEuP4voNTkGtCDAoX0jwyuat1IoTkvC4d6DI3VL7REhVl/MD8IIZh/wYn4fUIBYkFwXZYP9QuIipUk/QWboLQMvowMxZyytvdjhja7lOOk8MmOfpTI57GGpjxpoBLAkYVe7HH7ZaDo3250SEkB8uRMA+SOUQCTGiLTUyqsx/yzIAPCifUPBoRliLr9XBG5PgcL+O7dPmTBXQUo+wfHZXTZ84qfmIecH1Up0qUqAp1VzIzVgsL87KGliAAV7Y+SOBhCbrAxxA7gI9mbsPcAY9CtAemk/M4K92Vn4AHbe8Yx9FzNqzj2DXHc464BhKUeFFCfYQhYQX++PHj8g//7TdlYxUCutHMOKZoiYHrJpkL2ys2I7Xo6iu37twQJuoqfdpH2QmGe8B9J27eVfXvnhxYJYTAAZAYp/SUR4+els1VLKtLGRkdLCfGRsva2mbZ2nSMxvieP39asZTiLs2RcD+KeG1ggPE1LrOxTluew2+1Hbz6yr7/y3dlBL6/0d+VO/Unnuf5yZYFNJscNg7lqJw9c1bWsdu7O7J8YtNis3ZPumKrRoqF2SSOCHSsVOomgWsAHQFqE/C//YknaNwZFL96quZfXhe6Z1Dz9mfTFc5GpGj8pPOTDSf8cV/fpgJYyUqHUvX46l9tIG+oANZZ1tj8FXbQHaRs2+KpSfgS4G0DdseNQHfy9dJr3kAAJwBM8stYpQ2JgvAI5DJRbhStBsSSLFTyzAbbsshTYNvqq2MlZKSF0duC25yBnsfWgT8JPUAQFm/8DqtASE6lL0HwGrjMCk9XOaQ6tSoKw9aVJAESma+pycly7+7dcv/+fX3Wh3/4qHz2yacCndQLlqpXVcJa5UdQR1B08dIlEZGAZDzXbPp/+Oij8vFHH+saIG/y8wnkMvCnjzBBGMAL1buARbYk2ZPt8dzsXLl965ZspBNsokqSa+BzCGwBpwHOAKAyOMOWhSTxk08+E1GDbTQVzQBYENNU/J45e0bnITJza1tk1vXr11WNibqPa4CAkgBaRNWeAhoqUmWju0M/2KFaEWiSzBUJVgLa+gQCN5MNAs1nz54rcCQYtXoQC7xR9cyg6kAKxL4+VbJQ7QGQyflk/2SpIwcHVbkMwCvbpoEBvQbymzFlPK9fu1ZOnTwlEFPWTZEou+fbhj6DceLzuQ7/c6UmylgCQdZrWUqF2tRAkwN0JixWOnzu6TNndA2IEGZn5xSAj4+Nya6Z4J1I1z2rqegY0PcQaSImqazthcx3MI2iGOCQBAg7RsaVPtPMuyT58lmBSIfABVC3fRIVP7YbSvBTtnhpjxcWWCg76YHNeUGSMo+lGh2w/Y8qntKiScC+q5w4ViMGccBsa2EH0IDMUg6HdWaqdhPoy4o6Jx48SwYFsLdmvlIBk4pK7oWA9wDPTfC7gsZJqkUDtj5yT1ueYyqWOBbJBiRt9ghi3GUZXXqkNmV+Z2VIqpkzMUugkXnP72SjGIm9qwANIPMvCYu2QlnqY80Rg5c8W/wsS2GqfekTPIAttPtp2brQvXF1TD1HBlCkuo89LslmJa6txJgxFEEWx+OYTXWdF0/mHMkW611uoU7+EaCh+EZsgUuCbc0kcNhxtZCSV/Vk6tHzdvIkzw0iFr+H8+Oc2SeU2MYEZR4xLhJGqPdOyzq6bacda3f+3eITWzhjTaUxjl7HdU+IbV97Qth0JWmr+SEAo3GhUIJaqy5TNW0CWL+PCiHml9fRxh7UivGoIqoVrs3PCWgm0pyVwxKYx1gIl43eUe6ja2vuJOQYQ4ktsOoK4ZWrDyw6SJKukqcty60kuFWF27LZM3kYxG6QdNlT0WSQQWy9r7vHcNyfrKbiONnLOEUrGX92AvaNXWSbZE7SsXmtoxF+b+GMq23agG7Gj6owoY/3vudrirpY4zgn5oZ7o2PT535/jBlzw73Gml7ADsGafoiMl8Yc27NwDqljLBvotEjMPsbZMzrGLAjVnPS65ohvFC9F1T7f2Prc1SENiGUrZca/Vs1HxT69xdx/m6qSdgW1if42+OyfG0BXVsYpDoh+VhVca71X97BFOLtqymssf1N1sNZ3A4eq8I+5a4GCwbi8Ht1nAVxhnxz4ed4PxXIZ/ym4MNmuXtVBvldBTRBPvPfq5aly7vREGR0eLKPDQ2Vrfb189cVn5f/6u78tn33yse7qyAjuJfRZcxsIxB+jI0OqCJbY7cKFcmHykmKsk6cmysTp02Vk7ISre1ugMuMmYj4ILOYF8cCXnzmeun3nrvfcJAayz7qQqYiyhbwrau4Mu2ug6193EAitV+aaLyv2sP+jGnpx4UWI1mgDIfpLrUoQulnQyDzoKds7u4r5iKFoR2KQ8bAsLi+WmZnn5fn0THn85HF5/nxW8Q4VGexxe3ubpbdvsFy9QjX1pIBTYlxiJebUo8cPy8NHj7Rm8tzJRnpnvdy5/aBcuXpZ+yrXRE4LgMc5/fznH5RrWEBneVmdA1FDFGvA8tJS+cMf/iAHHtqDEDfbYvOgnD13ThXG4MMAvOyZ7FUpymDospqGtSL3smwZwL5NZS/rDPEfMT2VwsTjiA7ZL2dmZxRz815IXip/2e9wt4HEzcoz5iN9djkPjoMw7eDAYDHjRQzNMWUVOj6u/fO3v/lN2dze1GzwjDcBTLzGGN24dVOxKET802fPyvY++y3PGy4+to7mWZu8dE35CWMsS9OoQkkQOYVdGasibGAPV9sb5RsAl64M390lvqcSaFj3GjcdrZlqd+E2HtlDHcHl0vJqWVpe07jduf+gvP/+++Xc+QtlZHTMLT+wglV8QZ4W8z7I1NwrkgCvRGU6IGQMI8cm779ZCee9Ke2KvT7xzGYvSsdiFsqkIKqSjK21PoVW+YzWNbSSprnP+yHOGK+StmkhLzcI9x/uiRivgxwNoU1WoLpHsGPGeg7Ed5x3ksi1sjn26yBpa0zxknhEq0ddMYw9eGb57F0xp1e0CaRKovYIoM+v49ehfEEnDpTX+vJ7jsdiOohqL3r+WG+vrZPoXCrzp06iMPfuZv3sPg/Praz2Nan5OuI2MQGLgRqnHHJHnW4rLqlnGAxE/ezEiOr/LWjIPVeXe4wA4fgr9m95L2usHKqoThSBYxIt+4qbCH01luT7n1XBL9+fJobzdTtmbQn1ojpVcynIYGGUymF3OtxKUkyXOEQeO5+jdoV9foaEINHrl/2HfdZxm9sJyS0rWmel6099Nlu4kVqqRJ7ue2bb+ayy195wAGlrQYecoHAx0mc5z2rHidlmzbGZWyw4j+v3teOeRWVwtsuI/6dQRGuLxshxK/kVPV293psQU3yV3rTtWxPzNde8jue3TQBnLhJPfAoN1VpIa1VPGYiqbQm15SbkqmsJbuq6GiBPfG7FmVtrjuNaO+zkfLKTGLlZup/FmihhZ69yN+WiIfBLopb5Kmvd4pzMrTg8Jopp8p6AvYgQjHYtajviSlmLIb0PZO7GOfJ5YDK4nFDZCjnLvEQkOHFyQnOC/Yv8ls9CqKVKblXK2vUsRWTrmziqrFYROZgC5whprdxDeGRPOZIwaqccRFsTVRNz8N6jsr27JVzC7aVcgMLekcUBWcKV5LKXR8/b0WFE5pClXoOUKw30yzWEL47JWCIa9/y1CIJro1hiaXVVYwlWRiyifrPjtJ0YitZQjfBye2ujrK+tCYvh/2BR6xsW1g+NDAubY/xyXUqbbOZQuhHl2mm78b2ytbmj2EfV++HEwhiDN+T85zolOKRdmbArbK0HFD/+5je/KZ99/E3N+SxI69j22ltgE3vXTS2+iZi7b6C3XLl2SfgnY0h+nfk317G+tioHwuXltbK/e1gGRvrK8Kjb5/F6ioQunLtQED3+9jcfKy+6fn0q2vA9VvVvBz3RdaoRClVMIFKeQmonQ8Xvv/5FjMD3N/pfxG0uZfzM6SNZp2S/s6PDMn5yQhV+qGYBqEnOIbGeUxG3MB+Vid6EegrVXCihnUxZBdNMn0oA1wUvQJTYRI4ldV839t2SvGNe20HCRoLRHVa+ifhtB+yve23+rZP4ba/uaXT08oke/55XvO4VY3Js+vMa0vRbEcD5WdXOpevDW8dPMiaT6Qq8hpo/g9lX3dKXzqf7hW8kgEOtnBU7ASIZIG36Bzbz0DttJtZNBY8DjfzKBCEtQQXW1Z6ATdKUwXFaXzMeBE4AFYAsJAuzs7MiBwHkrDREdYqdnC1KVB0yNmb1nCrtqB60JVD2ByQ5IDH/wbvvlZ/+9KcKkD797LPyq1/9uszNzauv7eUrl6X6BzyCSOUzCXzpy8vfEHVwDBT8jx89KmvrG+Xu3Tv6B3lCr10ISgJfVc/19gqIfO+9dwW+cK6ZaNAP+PPPP1ef3wtn6TE8qiCJ10Bi8Xr+D1hEBQLH4R5gHweB+ODBfZGQWCJDKlM9yjkAAmG9i6oPsgWl55WrV3XuBIiMHQEbY0dwyXmyRqVCDnJWAeYWStYtVclSPUFgDJCm4DaAUYKmE+PuPUslMhbWBOYEzVmdI6u6Pvq/opTbcFVvkBIrEHl7+yZ46Q1MpeTOjkA8gsesQCFsUkXz8HAko7b6wdK6v7e/XDxvUj3PK5NHr6cNwdvYQQOY2SZQ6uHox5JVACQeBMkE2MwFyDCqrUk+Zd1HpQk2T8PD6rnHcSDoCdD9M+e2rrGXGhLSNaxwOCfuQ1qSkjgkuaP7MWCCjmWa8VheWRGpR5U25+nEBJLT1e+MNcF0Erf5jDiRMPFFIgz4mUm6esDuu/JbKt6oxJWS98h9liRmiL5J3JtM5k1cllrFqgD7EIGFK6I5f0BOKbtRyw4M1uSAn5ME8Dns6zVWLJusyqSaARCZQl/wvb2ytLQoQJYv7sdZnhns3qM6EOV12nOnTVSKSThHEY77nLvvN8Cijh//OG6CRDn/1S85qrb5W742gVfWGu4TczUTcoDkrNrmMyG0VX3T3y+AnXnK+3lGeeba9tFZfWvC00lvCnRynede1irdqEQCtND9wSpf1ksIWfaszD46csXv2AlVnfPM6nnd3BCQzzVicZ29MZl7JIFyBYj7keBEkjbEO3Wpb2m1SAo9zraJy/25rWJXtWLt5+e5I7eLeJ/mRwvMTGFHqo67bfz8Oa4EauIn54lWlrsHkkjqIERTeKQkvtVnsL6/laclECrSS2Bwm+wJ4DHKcOt1JuhZ3VvC5jKum8/UGohARiCuCTiLBCwUMMHYRCcdyn1Z0HvfFigWIFkbAG0T1YhPkti1wKsBz3KNTNFHhocVOBfw2Orf1jVe2uejOiLXF46Z+79IDJFsBjwsCMkeu37e7dQRcz4rmNs289GbLEVxrJ0ViIz2D5WcrARBCCawKA0C1+SsST2BVtHfNitWvFf4NQ0x0MQqmZ0qQAAAIABJREFUbVI51wuBgdmTMsRrOV4VGI7qRVGFEgYkGY41+1bZwMUA8UmCRxKyYNNn68IEHFVBrCoFP1854TP/ECEQz1M6OmT1j/c4i29Q/9t9hd7YBsDtAoOlu/d41v7aG6+4r7cAwqzMaFlr1nU77rX2Bzkr2HabY/GVdtMij0SuuBecwLjtzTI1ealcoO8shC7Vlwd7ZWtjozx8+E35za9+WX71D78UGTcyNm4LP8QAvZAs9KalZ9+4pj3PPETemOxsx8uJk+MScJ2cOFWJO0g78jT3mGde9pXZ2ZmyOP+iTF25UiZOnW6ev2RcaklCRLkCZ9m/WA5bAH1irTWNezUDYqw11i5ZZe6XmemnZX5uVoAcazYsP/Z4++q1CpAEAce8MAkMSP1i4UX5w4cflY8//kikLDEjokkIYrebsAMF1dM42yCupFWG10cLAXR/+nrL8+fTZXr6mS6S+Tk3+6JsbCyX27fuVwKYeYAQi5YpvFcE8LXrsWS9DH9kngcRTQxL/zzmCHOHGFDWgP39siBGDLe3T+XtktZF7mWKabLPIXsne1aNh0KFwzxlb1tcWNK6Q39f/kTFLXbVxEcIMakYZ73FDpvrJt4mbmGOLy+tKM7DCWhvz3HF8OBYOX/hXBkctDhClTty7PAes7m+Xn7/29+XtQ16WZdyULz/nRnDWtqV7nfu3lFsS9X0w6eusI6E38Kq/iH1DLTt+WSz7oY4wOQVFSzb1SZShI0A2h6d9/zibMQ5ktNqfxgfPyN3IfIpnjmRLpy3xDV9ikNoXUMugu3z3s5euXP/fvnZz35WLl6ctA9jD89rn8jf3ejDW/ewdN3QxmKSVkBoEsS136+f+SQmXEkYvX1jjYjssu7LuXfpmOFckftsrrMmYRvXjsxVOVZD1tTlshJEfvZC7F3jmOitjq2o8tWWmiMIkgTBRcbGHu3qe1cNu92EiRJbWvtftaeO3xm7YXNo4z3tBD4/u7MPcL7CGhtcBBpCuB2vKA9qxTLHE8Dtz0voqTmfJg7ofF3+1JDiQURXCCBdQLrKYo/nj+vBXyKCW9WS7TPQteg0myrget+r4CBkGBGzaO6FGEwxmPILcqSMp8w85DW/frwYdF/zsa/rKCg4fuwy9pJ4M2PmEGu122ilkOJYULkLL+z4pNZ+ZYGRRRaJGTb22G7n4uclrj9snjNWrflRnF87bk7hYo2fIm9grTbZZwqMtYZ9iD2c3FUxdenRHod7B1+KOUQ2hlVviipyYqTgMSy9c++UoETrSbb/CNGaYuReYRdNq6IQfoYFPVhCFUG2bINN/IYzS5D0yl0iXkUcKxelcPNhfqXYXPF29JhOYjVzX4siQnQYrVVeRQC/dIyaE/gY2rO1hqTjRuvaJJp2j+9ca5xH5lqItYF/VC/jsMLmr9l31nml39BggDlPMo732pcCAldr91s4HhW1EvivWnRvzM/vodjAhQQ+PjEv66dzWLcNsxuORZV2K7N7kgTMW7Q8cC9n9aQP9w09k1FoQkxrYnfITimtZwzHzuwRLcF5q9VR5ouKnfU+sBJjKRp78i6IvcM9H0OkcKxJKRpQzNyOte0WkedxpNgXAbYrtTkm48H/jV0GoSwHLuMVxENcHHHA1vaOCjTcem5HMRWFCXwGx2SzpbXH/8/em//2lZ5Zfi/3RaQkat+XkqpcXtrl6cUzGQSYCZAFA2R+n/xTQX6ZJEgyDTQCBEECBEg6QJLpmW4vbXfbM72V7VpcpVq0LxQlSqS4U8HnnOfce8mSqspuu8ddKNoFSeSX3++9732X5znnPOch1nPejhMRVdteh5DAxK6Op/x5rE2E4fzJnsH1gAl01e5DofEoMb7zGOF7qyt6b/AD3P4ibGW8QpozZ/mcax9caz/84Q/b02XvBRa5p9XSPmZVEzBxd//XjiyWS0drC8cOSAjKdhG7asVfOK3ubKvVzIOH99vjR89EAJfWoY3PjLdTJxfapYuvtMsXLyvu/OGf/ah98PPr7eRpMJuxdvf2QwtwvdyGphF7t93BtWa5jo9z/0P/oZefCV/+5O//CHxJAP/9f4af6w4OHjv2PD0NpMaanGinTp9uC0ePKMFiE1QFDVWIIoLvtFu3b0pRLHu256ioFB7VqdxXL+w/dPdc0CAQ2Cux/FyX3YGzsdwY/pZjSk9hBcMv2os/hUjeHxDnvV50ZcOgYv/PndPvJRbzmh5c/nz3+/lf9fLq3zra9+78n0GwdsrUPQNcid+gSsQArN/a49fbYn1S9tS/2d+WAA4Ynuo0Bx4oKenNZYBWFrJSqjuptb1yqpicZPNlq80+cAGcIXhgnhNMuDoNoNtBKj/nKxVrCt4rYLd6jITACi5bGRosVOA4N9eOHT0mNRmkB2QGdsMQewaWRrvqT+w+AHMIcM+dPaeqzft374mwpFccQSgECXMRqzfsnklWeB+ug0AC4BWSi2CT4A1ABSAJgg/A7N133hUQd+r0qXbu7Fl9BiQoQBFft+/ckaoMZdzS0qP20fWPRY6dPH5cFjAQhhCLENB85p07dxVQEXQyZtiZUDXKNTNJqA7WGGJtND4hsI/glUplk2lYOq8L0GWc+KwnT/wZkDydZSvEpKouCb6xx7NNJc/r9q3bWvs8Q8A41hxWM4B09B8myZmcmmkPHiyqmpdnzzVSnWsgzgQTICwEMPMIQhhSLNVHqmoQmelePPyc6+O5EoTxXlSDY//I77iHGT1gbLPDfQGa8V8q3gQOyy6RueO1kp6+JCkEqB1hQC8Ugn56/ZIkiEzdUWBMwkLyyv1DgjIhUwWafiIOmMuaulTAJu2wiJoqa2WASgfwgIZ8n3nEc7WNMnbMgPOpPKsgvSpHGXjuDeIXUIpx5LWQ1CTMIuuKQJEIYgMiGbLYvX6G1s3Mce6R54tFNvOO1wGekxikF3JsmXg4kLW26MUqdVwJO+PCGcZeQHLGnIsNl4jCGleBG1gqI96gemR7a1DFEZDINtDMGVmkym7WwbmrvKpCVr1YxgSi8j3mbYAIWV3xXKuCY9hzirntahKTO51dMn13Jzz2nUVrKlOxDoeIqf59Sp6qx5SUyWUZyFxkHEgAWYesIfUeHp9QghqbLq5blbejox35yvtJ/a4+QCbCVeUN0AppDSlU9R6MB4meq692q3f0AVme8lneVw2mZuy6CmGdJaPumUgP5e0tVZ6TlKd3NXsH65q9UIly9QNj7vl5GHALcd4ljIO+sCTHthZd1zxK8qrq+rLPVcVDqbvZG3SP1QM5cGfU895/i8Atq98QvbIe03kCSMD88dmjWKOAUVflOK5KhY5t5HLOlorewUR3qA7jlf7ve61c832STrf/KDAmtoAi4kJ+GngzQGWbKAk3Ovv4xFmuKJC1e5GkAskKTNZaqPvMXkH9acDC/bGULNZCvlafqRC9ie20VmXFW9Wg6WFb1VG8Z/bKIcnagfH5uUQcrgzVe1d1hp43a4oKlwIXtX9VD/NUdFtcUZbHxBwSrbgqtQPLZJtuklzPtOxIPwHaFjDGz3nYIqjLjqzvX+bqrylaEEy5VzvXyh7CPje8Z54v+wSk7ARro+zLUs1ui7FUZJjQ8xzz4ZPewtlDFDsVaczPEdVwHuhzAXxGsZnz/q3KVbm5DaqcQsYWsGfhhe20uU/WF/FaBHeeNwBo7sHG54VE1jOp6nCuRWu1bLD76hFs1Owq4BjQ1UmxlVVVRQFi2SOZp96XtqvHt+eA+3wjiHF/7lSmU2XxlddebSeOHWnTkxPt8CGIT0Dd7bb86LGApbfeert957vfbbdv32kHqFYVmYU7Rv9eqernLJEzRAkpOSPZmxG7uT+fgaLjp06I7GVvhISnKvXCK1dcgQEpXr3rsg+XekJtOUCcRADvz49CGOvp7yeYvM30fJNJM1ehA9hut3/3ox+2P/y//k+1yfjn/+U/bydPnpK1b2vEdQgYTDwTM928fbe9d+2D9rO33m5vv/OOyEX66wLusVbmD813wj1iKYhfxIJUnVi0VPbXALKccSPPVT0MSRtge/HBg7b48F575fKr7fLlSxXLI8p61G7cuKn5AAF88eKlPQSwQdhy7WF/oRfv6qp6ERN3kBuzDojfIxjgMxFJIfDiNQgl2ZvkdlJ7k3qHE5fiajE1rXWGWJO4knUgEm5iXAIocgKE11TQnD1LtTN9h7cVixMzEI8fPXZEsVVsoREWcp5vb9P/bqwdPnRU5O/Bg1SSUzXbrwOt7xJ0vf2zt9ryE1tE7xYBfHgW8NAixCtXr2ruQZp/fPPjbvxNnNhOGiEqcQLCNr2PrPB5N++D7B3E8PynWHbdFTiKiyGr5WoRlm20HTt6ql26dLGEDj74eM7sZ8xfCRPX1kT+3kXc+PRJO3v+inr+njx1us3PH2rTEqJMKhVXr+CdHc09s7za7QcT2mfrsMJMEu49YibnkjlDJVBUmxKD6l3l2rAva9c2ojumvbfWusk6G/YQzitTnTooSu2A+pSopro4+bSemSqki5LW+WB7/RC/OaPdbsJEF79jgSF2o66S1nuHCO7+XgSRBrDbDeqSh/Dh3t2lIz4rxsn5qD2lMJnhnyH7EhP5cN47hvnXfpzG2MBeF4r+N4ekUFUc7nnvnkwdhFb+9U8hgV8EK+3Hk/I8ewK4r4pOfJPzPDEAsXACP1WGisSxGAtyJ7mjiIiKBVR9z7imEWQuvSaSbuNTkF6/16ffsK6XdV5kT/ccK0hNzNSP++ADh1Nn+Ej3k8+1RrV/lmgwcXQsiO2c41g5rQaGVb75WXrxJu/qBIVFsqeQIZW+6qsZgV+t+aHwkh7APBvlt9PTwgqI5eVYIuEmMUKRumktksp9CS5K1Cahn/dIi/JsJd3lFHFfrF6yEtBVqx32zPRal/tTCQVMqhqfisiR2EnC2e2talE0adcI5fomkjMHLWpMTtLnD92koT2abIT7frp7RKSD2CHzYE+lujpcmMHl90LChvjUs0TIp/x9OM7GtToRZeEVnKuqhqb9DwKhctZxlXLfusO5YAkKiJHGehEqomhaMTA+wgSUb4/q35C/wSxUVby9JXzs+PHjdpp79kz7OePpc2/H8YPyZLt79NftPQcxo2zFixzmXjMPfM22qM5zQSztvKt6ho9QKe4e0MQZxAd28nK5pnMot4tir3Brvm07K7DnjyG0t0jTsbQdO0Jy8lrWwNaWC1O4P2IW7kV9kRFAyp3IGGrmjlqMrT7z/qv81Zbdyg/J2eS8Rz4yKbGc7KzX3fqBZ0dujeUyMTfYG4UdXY9eOT+Rj5JrWgjjfNQkO3gGeN7KqotEwDh4lpDovdjUDpGHDy2oapax4nXgr369q7qJzzMPjN96nT5+/Kj9+Z//uP30zXe6c6sTtXJ1dd/dWVF7nbmJwTFZz4FncPr0MbVtoW3b4uJ9YSQISxiPYDJgYxKZgHHKjcBYBa+hkOjC+YvCS7m3t99+p/3gez/uNhGEl/u/CA9S5ZvjII4tQ4rm2NEDbfHh6pe84ItDjy/cd7980F+4R/riG5o7cvS5EwX32yJRRF3OBo2tgvsfOBGYrH4Q9+7amsu2XXsrgPUp+/tBfArZ+ssM85A8DcHbJQGOQPcAFPsBjk8jdBXuDne+F9ji7I1VX0y4+jNsebQ/Y/j1kb+595cv31+oArgOq0+M14A0zqNNxY+rEXpFn+/9F7ie/RPiMyuA+wQvQGuCTQMO9FiB3A1I6gOdnxFsEeAokFT1yY4O2mNHjwrAIIih4jNVYXmOUvERGFTFDQcy1au8D8HRkGwhYCD4S2JGAk4QePLESSna0x8YshRg2QG8rbFYl6oQ0yBTNWpyhGAfoJcKC4hfBy29tTG/x/UQVPHaWJMSrMoeVdUj8yJBIdHoccr3CXoIIAETmSf8m8rQ2zdvCaCamJpqB1Rta1CcPUEqc0UMBOv0d3um++Iz0juYIAXi9bXXXlUARfAEiUwvt6tXX5XVM5UgDvIIpHuLJYIgdLbuGYYFj6su0mcY7JFnoQB3fEy2R+r9ASC9sdkWjmBxDEG9KoCM77k6aaYdppcw/XI2txS0A7CSaMzPHdDY8vyVeED8UnX8BHu5x3q/C+fP63oBkxQY8/lVzcpYBoxXH9YpVzi6qik2mE7+9P0tB+Wp2hJAXT2gnQzYGpH3TJWwxr/spFhhUlZCBNdcs6UeFkNPdf3MZ4LtVEoyb0hUU/mqe4C4o9/KszURNQEbuTbGjMQjCQzEly2ZnewG2OMaO8KsUzk7wWIu2la6txh1UO5EgvdO0hkhBoQcz8HEk6sGuwrNERMb/D4V3JxHrppxtWg3T0W0swbdi4kxYlwQShDsWySBxXD16qy1JxHCJtUq/Leha+f+eC1gJ2Sjba+dBCWBDgmaz+JZ3b9/T2saax/mB2uDZJIxj1UTST9gcpSr6uspct8WP9wP654xkrX05ITmO+MT4iCAiIGFXa1vSBORU0reTJbzfNW/WT2indQB3LJX2soaocOa5jbjw70CQmOBybgx5yQKkLWxKwINmto6i698JtfLPmHidLOzF+PntkgcV1IDYB5lvStRXOXDvSQB5p5RBtOPmSoxFNAHZt1DSX2UDsxVVbireVO16OTVz59xcCWihTxGuby/Qv4yT0XwVbVj1mUACZHElYjx/sRFdhdgL3SVJPuUeieWCKk78wugi+X5FnaXI+4X3ZH8RWD5PPMlpgrBAEol212f1CFAPeyJ5/sanj126IDA9PvIQrOLz3qyMj3pOqI2PdZGLZjK9Wu9Fmma81dgZGd53b//EAw04ea1owrLAVi+L/xypQUVCSUy8z15XAK0dFUc6bdYPZP5TK3LAulzng6JQkAWWRjG8jKWhaV0V7VnqecBJPhiTWYuZYy6SoMiAnK9EiVBWlb/Y+43YIHHrED2Ouf1PF4QMvH+sZiOoExAFiCQKoJt0a59NHbM6mUJWLivTUhVcAQ41T4GcZ1Kdp0He59dt1QGCHgibeZSFP8RDWbsmXOJh/W8h68tQV7cJjgfvQf07gEdaTuwPc+z1/PULLdYwtecKneT+qwCOQVU5YPWdcWAHehaPeDYA3ld7Ptkzyu7evdVC0GSuQ74nu6hly5eaEdp+TAzLQLYY4K7xiOtEZwq/vpv/qZ97/vfb+/+/D1dF0Tm+Jh7AOpaNMgmhvgZV8+exH3yOeyFaTHBn2OTE9oDiWWOHT+uPZfY5cjRo3J+4U/b4eM2gVig9qRK1LQ3VM6U0HuY/3RE2DAuL/LG11oVNkUU7W5vtz//wZ+2//6/+5eyyPsX/+K/av/pf/aft7m5g22n1hk9ga998KF6Bb/3/gfto5u32/Ubt1S1GlcQiE0sjo+dOGbBVFXSyA5fopjEUc5d+TLI/7zdvXen3b13z3N5a1tiycWlu+3VK19tl1+55Lh4c1PxII43IYCpAPYptrcHMOsqexyiow8+uCZL6lOnTgrwV2/5iXEJkj788CPt+6+//rpibFxYsDWGoCWXtgDQZ09iH65j8cGiwD7iZNYPVcsffPCBgL7z52m9ckLzEmcf1jJCS1VAT022J8tP5DJEtfTKKsS5wetD80fbiZPHVf0yMYkwgkoyn9XdnlU2nIC1777zTlt++pi627bbTEAcmj7YiSpeuXKlTc/OyF771p0bXV53YGa+HT12VHEFsQ37pQSMW+UGwZqvfIIzVvaXT5+6gph+gOtrbXPjmew2e8qDtTDWXnv1axKqqj1JWShzbyGYFx8ttVu3sQu/3XZ3NtvZC1fbb33zmzp/7y8+bOsbW21icrodP35SfbEBfNkbJThR2weT3R2nJ5J4YPPfZe9VNlP4RkU7tXZYl2N2TSoBcqxgcy4FV+iIkLLhF6AMiF3uCzk7Lf6I2MtXt5+My7oNGaC1LCGP90THLbW+c096kwL7I54ZYBTKYXSG4DBTPYRF/hZZ3VVD8z3nzYmf9qbudYbp3PmExKQTUzEXXaW8jwDu3MfKTrkTlu8HCCo+qgNzL9RkkscuXrWxdr9e4qbBedHHHQPyt2tu8qLPfRETvM/quCO6+0uoWuPuGxZ3+Yz8BAFcuRF5gcUP5EomfZRzlFBPca6ejWMv9QtND+hBVWEvJvD+GSHci0e1EI/9AdngxToH69kM5/YwRhsShnvCmsGS6t9y3/hperlvLbkKe4osZmN1G/EpY1hkv8fEMY9jrn4tRHRn+3ZfWUQqFudZ5JhKXFVcg2usrqoVEXEEz+DI4cMSsdO3FCIKjEN5VvUTVnySljljY9Vfda3EbZBf5HRuQ8W+EfGsxlOuOiZtI/gTucn1VdsX7kMiaYTHwkBMwvo8t7WynTEiUusFOIwjOEhI6tjHDnE+5Ua1BjM383NjrmaXZSGegYxzQohfn9IdBNijsp8IJgyV1vt4H6uYsZzEIGaDkaiiNi17OoK1WpCEMe9yJudG/D7nJDlmJ4oXnu375FzkGsDjwE2S+0Y0YxLQOTXC7cSHxGh2i1sonIdqeOM5IuggQtdcjZrcg2cvzG3uQPWF9t4qErMcOdiHU9lN7gA+1uX9RXRqrxA57XhVQkmdvSZ9+cJhLs+NZ4oFsPCMEl3h2JI+8I6hiDtd+DIzO605xJxn3CDGeY9JORjZncNCTeNCjtEmtP/wKJVj41xYFcsRyMvtTFiWndkggHlGEYCy3iJilTif/EYFLLh+rbp13rgtrhOXMRbEHhbaOceAtNa9bqx1ub4r9N0KShjW6Hg7euSYYqSIRETMdwLwiLD7tcU9Xb/xcfvOd77X7t564PtN9W9N7Yy5hbjhRDrDFJ9WI63NHZ5sp06eUjwHgUv+wdx7/Pih8QcptPvKcq9bC/+JWjw//WbEDBL81/NYfvyk/fCHP26L9y3qG345PvDvQaL7/HUcI4xtpz/bEKjPTI+3pyubX/KCLzsov2Df//JBf8Ee6Mtu5/jZ89pBVCUAwTPnTZRNXRubeqW6QTy6Gw48vjjYUN2SSLkPiRMBCwb7EDcBzcsDzJKp7Sf60mOiVNj+/SQKQxnNpz+oAK+fItr81DfI77/sRZ/+8yKAB4FN3sfB2t9+kuVw1TsNxl9BgEjKHqDtP204Gp9+EQHzXnqluYlBktAHip+0ZPrk+3yeJ/Mp17gPK838y+eo8kMHpq0TBTpIbUigFLuZWEWjjPd4BVhOtU8//3y9BDypEjtyeEGkE8ERoBeEjB+Hg+NUOHEtsZVRdUsFfQINACAhSioZUL+OKOXK0lHXVJaVAD/ps4Gyy6ow9xXlEIew5Tmkb1b6y0Ji0hMtVqv0BUZ1RtDx4P4DfV+qTvWjoa+hCTLGD6BRtqy7z1X9cPLECQEOVG3IVlj9ITfa7AEDWQQzBL6M+enTp5TwcN+AeyFd6b+rCpyx0fZwcUnEMIkVvYr5Pv/GDu/QocMaYzYYEXOxit11X9Ukb4w7FnwBPvgTqz9ZGhepSfIIeWvraMYOgsx9c5gTVOzyTBYfLhUZ1z9z7ptgEZEMa+vpKknhtoC4gD0JhtOzNOC8yRZXWMlubdw9hLCsC0jPJ0lYUIlk9gley83zWZ5fBgFJ9QiKRbxtb6tiBNKPuUdyyn6uHr8Ed1QJF4FuQtpV8CHEsCmGrOB9IUZJaiHF07st4IQSCSUcBtxT4WcCwsDREGjgOVKxzb0BylINxWfyWoJ9V5yZnAQgZI4KIJ2h4nRESlLuCdCQ1x0+RP+6g7q2iQkrl7lWxkR9ZA6imnTFLiQnhN4s1kwT412l+pDUc1WlldqqLKtkhLlkxWeprSGSqXgulXWICVd2u6cMayeJqonwMfVdJqmUilPVy+61o8rmqu5EgBACn+8F4JGoRGCHXyu7ySJnWPOZ+wA+sTDmdREKPFxc1JrmmfC7qoTe2tI5Tr8dqpVs2e1EmeQWglUOApXUZW0A1LLOSapsbdz3nuY1AjPGfX9cl5XYTrKd0DnJU3IpAtv9lJhzto93Yh2HhdhZ8TtyIdl9rrEEQGbuyTaV6nysLHkuRe6aSHE1tteeRQMh4HKvPHdiHle7GACweMT3GNK5Twy1q9fRYqRB5yvWs9ULWXMi9mnVm6yr2C0wRPBJVVwSW6Wi1lW4qTauAqVYPEaYpjPeyT1XYHFeVa1WrDSMwToQOFUhpfJ3YmrgkX3evUSLHJagxWtS5Fp6FxZIi2I+ZIuJ3Lr/siNPxUnOK97Dlb85Z9Or1bZ9Ae5SddvHSK5eGQJTe8ipIjJc+Q/Y4LXRg491ndV/20RkgGY/v4CWEW/ks4eAbNa579m/x71FRBAyUFZrBboxfvyba2LN8MU6Y8+ztaBFQwF9h2Srxq16/ibmDTiWqmi13pAYDAtdgz+sBYm3OFMQfm0hLvA+myqIboyHJMc+a+Q8U+/rJtUYn15409uVZvyG98E076teDMb6dX18lTWVtagWF521YFksQ7rLWhICzvZxERcOe06TlyiegvQuIZr3bYMc7Pv8zFXZZdc9cIcJGSahSj2zEDghjQU0FVCiNVXrUq0Cqk/bhXPn2sLhg+3AzJQqcRF2yLZteVnPnzVAL9zrN2+2n/70Z+1HP/pxu3nzpog/tYegfUEqYkqEJDEYORYzr6zPYydMhR7Xvra5JiLy8iuvaK49uH9frhoIdo4cOWonlzlXDEMS2+ZxUuckLTAm6UNf4ivvhY41JGjobOOLhKpKD81H7bP0cTYQCVH90XvX2v/9h3/Yvv+972ofv3LlSvud3/29dvHSJfewvXOnvf3W2+3Dax+JtLz/8FF7ur6p3q3s8adOnRCZSCuKiBKtK/KYD5OmxEre79z/m78gDqIC2NbMO+3O7Tvt/oM77bWrX22XLl9U/ERcSzxx6+YtraFvf/vb7fLlV8rVqt/lLYqg1YP3LqpLHCc5ZmSeIBKMeE1x1yxV2rNai4xBnH24n8Rd7KzENMwNYlFV7ky6ckfiyGfP2uzMtEhk5hAW0JyR58+dk/0z81822YspTvUzAAAgAElEQVSLbfEhPY4hUJ+3mel5V3BOjLfTp063Q4cPdeILkW3Vc77LT3A+GBlRz8G3fvYzVc0w57Z3t5XvL8wt6Nxm/Vy6fLlNH5htH1z7oN1fvNtmZw6qyhvB7OyB2c5lg3tkT9I5XjlQqrPIM3D7kUNTiR4214nRiN9SoVJn6+h4++Y3frudPnNKMXr2jKxXWmo8fLTU7j1YbM+eLrWjJ861f/qf/NP2yitX7IKz8qwtL6+023fvtbt3F9vK6nr7+tdeb1dffbUqk563qWmEPN6HA6TmcyJo8R5soQ6vE/BK9RFnadnSCrzn7C9BRVoH5TzKPjo8v5wkQhQV4ZzztoTFmlNdnD5w1Br2zS1b6YHi3WfgvlYHZlgKiB6QuR3xopsv+2g5YYRQ7HsXszWZZEzc7ypg7/cBkT1WFr+kp6n34K7n8gAEUPVdJ+wqom5fzNOLoOs07AD1iO/TD9Y9VUV513sMSgG6sz7nvmKoEmDlDPelWRyXMyu7Qe2APSU8IBYHtzSID3tnlEKuHLftgTOKREtcVjiKLbdrTlWrgTzT4Aq60iIe3JqixG6qWvNZ5tzGH5h9cng/EW0OMbvElqk4/jSEpruVgvFe7OjWgzT78TLFxoltK1AOoeV2WkW8VT9RYn/2EK6XmJ9zM7kTImVZpZYdtQV6iAw9LxKHJObQ98tyOdiQ84S+NUmqDvk+GALOCuQU7F9gInbmcB/UCNPdKmpF+Cjvyx4ukTF9OqdxtPJ1ue9oEw4R4XbWoIR95SJlktp4XldprTVsrErxQJ5xOS5IwF/kHGMSwWfwo8ST3cSo9xsKEEwkd9tGh1v4DDOWxT4vcVoJQS0aqV7iwiRcLGErXZ+hIdz9XMqdyVKSLteQK1/Wlyo+a6ZFvFStU8htiafj7JTcq9ujsHaWS8d69UTe0lCBg6T1EedreuZyrlM8wRwCg9MzqnhWfxmxYJXYgvckX3Y7qlnl0naLO6D7DImYXCHEK8Sw4+ktiZ+YT1wv8whimPdSHFr4H+09HDv7fBm6+1lgnBjbRRiqCiUuHXVOPjtt567ExFzbzja/49iadhb0I4ao9h7juJX/iGWITRgzYl23QymClPnYYc7GSnj+s8QzEoxbUJ+jJ9W/WYfKEZQX9Luj8BPlLghtaf80rfHkfYmJEFOmIED3RPuuVfA/97BWCzGKbMBHu77DlcsW68prif0eLj5QscncrHEQrpn34H2z/zM+clgSTshzwrlmvf3VX7/ZfvRn/75rYxSniT25au3P2fPLhEz9dA8dnW5nTp9RTM74umjIJC75vd3TUkVuvJkl0OUj5PxeMB0+J9GEhEAuysE58u233mkffXjH+Yf6s49KFPciTU/aPdgNCjJ4tF24cKZduHBeZ8iffOeHvwLG4pMn5Zff+c0bgS8f9G/eM/m1XNHpC5cV38lWqTZskcEV0BgItCpfgXgdytgeoqjisEyClMRjCEC+UEE+vJMChlz80E+7BOQBmIa/sjdY//Rh8duWovuXGMFf5LM++fYhgKlC3Vsp/KsigF3Y4WTNPSwG4GrZX/YK2F98AD6TAP6st/zMCt7PeoPPeL51qPtVQ5saf6dP7J3G2JKk1IXPm5T866uQFa6AnMLidnqqs4/x8/d7heBTpZeqNE2Shsg1MNGrqfz5DiYIGCGsCBB5TxIEACCrtVwZwFeqAVMlYBWm74PPevLoUdve3GwTVc2bKrqAE1xDKhYgd6mioMqTygEHD7alJgglyLClrIHEqNdTAUNgQvDF+xFkAXQtLLiiFuBK9jBr621qYkLAlNT/UsATUE+aTFldk/0zQRSiESyEUbyRBH18/Ua7d++Bqiu5N4AkKiTZf+gNzGccmj8oC0GN2Sp9WhMwmxRaxUZ35Lms56i0oAoiX/Tk4/O4Dn4fooigFDGL+ryMT2gsSMAgl90zy7bhrhJxH1iCdNbZiePH9PwIBEVuTU5qX1yBgH3eRIoT/CqJKjt9kgMSCVk00/u2rIf83KcM1qNIrGTIVl+21XIQ78SAn3NNtkZGhOP5SkUy1S78nGBdFSnVHzYkG8/kWZF3gG7uG2jCGPCT92V+cN9UtcROXPaXVcWRyjJbNTnJEximBM5gCQkRz9JVuhAUTowgf61mtcJa1j8IClJFXipuglbegzWZSiCqyRE6kJzwu6wPiRxK0MH4bWxuaX4KGJDlN4mHSTHAVcBYVW0iqqgeSDy/iAYAw0WSl1pfiWHZBvN52jdIKrBRLWtDCUmeN6t7VYHvpE7V3rVXmET173u/MBGZHqB8j+uicplzlkoi3jRV7p2Su3oSMd56PdbqlZpHhCIVeIGSslFSZdmYEh32mswlJSjPn2u+Y/9OUq73LGKX64c0ANBgbXFvEcX4/W1FB+HMaxk7gGsJYja32uPlRxoL5jr3HkV9EvL0xE1VfAQ5PA9Vae7uSGlMXMGcs6p3WnsVwgFIBvUjnpsX6GyQx0CbiNBSC6tyr8juPOdUzloAhHX6tIUBANGV1IpwgjAe9AMeVpEI6BUoZRW6hHJlgzcEHfv4pa9AyfMcoioGK3NWFSDZKel7AVUfGg3OOJ1ZIWN7qCZR1F6qusDIsuCy7W9ftW4AsCdEc55qvlQVhojB6sfrCoSImFzRoGrtWI1jXcYZ0/VUttgqgGsqjE2gW0SSfUX7Z1UFJVHV/Zdt+RBQkIClxpB5r32m69Fsd49Ygsflw0DI3oqbXJeA66oe8WvK7nNA5nsdG8AJ+OVWB67S0B47Y0cB2SOvPatKf7uQ8PkWLJRd357q5/S4cyVHyAhVtJiG0Ny0jexzCadigcZZE8szPicxPGPYA20DoL5AxsQ1ioF4rmWjbLK1t/XXPianC1uLDkE5V032xIgqbFKFVjbbJoUzxwwyeF774QoILvV+KppC/DJfuE7fH8Q26xcAuKpaOc8g5SuusdDOgi7eO+4JclmRNT428a6O6Pcmu3h0gHnde+6bC5bIpyx8Y2lHD1PG7PKlC+0Uwrdp+shPQY0KZKNvly3sZ9QH/snKim78zt177S/+8q/an//5j9SzFmET8QP7toRuEpaMuYqCZ+N6pQKoLNYYGzPZwi/gSsEzZD+P2MCAssdKsQPn54xjXBEEk5Ntdm5OsQtnqoDM6jXMOcrrue4Dc9gHe7wk8HDC1rbpLUiFyvpGe+/n77V/86//Tft3P/53ivuIDZnnWCRGZLSM+8vDRQvVlpfb87GJNjt/WK0AuH4qmXOecP8S7ZRlY+a/K36r0qn2/sSv3O/iwwdFANvJ4e7tu+3u/VsmgC9d1Pkp8dTKqvoNQz5++9v/SMShq8cHrgkFqGue1Fn55Mlj2TJzTnEGMUeJlVlvdg3CiWS3nTlzSlWnkP5qyzLqNgoIEjm3AXu5bv5+6/ZtPV3idd5nZnpKZ/dHH3+k+UBcjAU2n3X/3n19PnbU6xvP2vb2hubK4cPH2onjx/VseCYQ6ZyfJh0jful01CVkcfUp5/9P3/xJe7KyrArgnbbTxkbG2qHZQwL5mTNXXr3aJqen2gcffiiQmXY0xJw5g5SjVBWd92rmogUqCAqJ3W0nCaFuke3G+tO2vWOw19dIH8O5trlp0cwb3/yddvLUSf1eCFHGhVgfd6L7D+61nd2tNjlzqJ06ebKdOHlS/bJl7Ujfv5lZ9ZpeerTcrn3wkc7rq1evyqVIlZKylrd7gauMLWayU4b3qi5/LpHgts6HsjyPdX71CQ2ZlX2lO5UjPBpUSyY3NbjfC+pyTiYfc75RVvclQOvef6wn1/yYPY76qsMzhHnI5+S0LGERYGX7ahIH68tgFbhQ2QpTgqWyBhUmVKSdz4A4LlTmNTi0dbaXMCPVprkei6BcXawwQ1XQQ3K5KiHL7jYxlbKrwnS6qsdyB8pcd8ztPWpISoJllUasF591cUlOtEEcNHSTcyYwIICLaE6v6C7zrHiuHkHItg7dqmCuI0NLmM7ZlEMxAiM99770obbdus70Zh7YAofsNGaQsXwZnJvqcGNvGt999/Ai/G34kuFvRPQ7mHr9XKxfytma94D7yWdkPajNA2TTc7daUJxUbSlC5CZm4YxRfi6RikXVFsD4PwnDqhLeri8mWhyLlBPOoF+w1lU9H4n3R0fq842v8XzYzyCiIXrlDLVOezDIUK9T9nUETBLOdq4jfcVuBhkMQPFguY9kbBRLpXp5gFcFS02spRihCOAsuYhLUxluLYSFBMGtki+lulWW2RWvh7TUmEngXaRjR/BaiMceA4ake6dVVbFbJn970UGc2Ty3PLtSHpTqTeHKtaZzbaniTiuQLt4sTLOLWXWDA3FYBBTZR4oA5lqT4ziW9rXQsoIKWMU+9PJVrOiq1eBgEbjaLhy3L1tNW2Tp9icQ0bwjOBcYDOdlRGERTmb/5U9ih0ePH7WHDx+2R0sUZKwrX3ALI1fTZhch1yaOYl7K1WqE3sMH5IwiF7iKy+Tetma3GMdOYDPGHux441yGfEhFXpzBO1ttS3my565FOu6J+/DhouY4eR7xosRNaSEQQUKJYe2W5ziEMVCMjThjclrvzfktq2tZP08KG5CAA1H85JTHunAwk69ugRYcSMJWcLn1iMTthqg5qme8o6IXxpXxwDY61dDMKe5Brk2FXam4pZx9iHfi8OT+3W5/xljxmbwX18u1gxmAT333u99rb/3s59of3OrHe6iFFmX8mSc4Riw/0o6eONjOnz8n4T1jBI4lHK4KkXh5Wmr5rDRGBeHMm0bkGnGtcqRab8JZdB24CYEPjrR7d++1a+9fa3fuLDU+YnZmqp04caTdv/ewPVu3+CTplzKLfUqfs2eOtzfeeEPtAhmH/+lf/c9f8oL7zscv6j+/fNBf1Ce7776Onzn7nAOCxE4WoZXwKAmnh8LYqA86wC5tMlbHTVD1RD8J9TH0VrInWOxswl5sZ9ddxm84Aex9/dP76r58qvz6CWCj3w6qOoV8gZsceCEff9np/NkE8OepZP71bSc9gFih5T5pUwJsDk3bilKRZvUiyS+AyfkL52VZzGELKUuFLJVmDgBdVQRJyzR3pZQTViolCXbpt0oAHdWlieiecAb0AbwhkAN8wq5WloTpTSyQz7ZDSa5TLUeAwTUAlm2uPWtnL1xoly5eVFAHCHL/wYO2imVv2eqaoHCiE8AuoCnBAoECoA0W1MwNevVScUkAzO+6CnOnnTh2TONC5QHVFNwrNnTcC9bRb739tioUvvH1b6jidu3Zanv//Wt6/wVAvOpXSj8KwDGs8AhYT586Jes9rPJu3bqt4J2e47yGACaE2b37D1T5q35i09MiY3kNgBqKWgXea+siNkfH3buX4E2qW5FornAkkAN0JTDFappgis/hGtmzSAxiSayEZIQqj2cCerlnyFcIRoIt3i8EPk+XqoknK08VHPO6EHc8/4x/+r2p2rMSbPdJNLDCz3e3XaUeUIXXBWQn0bxx44bmwIUL59qZ02cF5kJ23r5zW1UgkNwCuyArK3EJwcvcJNCdmJqURR/Vy4BeASoVdMrShx4pvgdV1K4brHMy7369XCuAIqAwc8fiA8gzVy2rIk7JrMnOJIPMdZ8N7mUcQNqqVBPI3H/Wm8nhTc155rUquEZH29EjWLPPCKyUFVclOVwHSmwuxMCBiVZVVsq61cE+F5A+yQKvRdhYDalAX73rZvTseU+ea+6fz+e8I2lj7ELIyUpwdKxTvPL6VL0z1qmCD4gnYlmVOjOax9ghLS8/rjF97mfV9RM1gKNekwAPmwYbrKg2WRGbqKius88ncZCSU/uBCeaIX0R6Dqo2sElSVb4IghmNny3cIfG8RtTfSrakvZCGRIZEK5bRfD7zUBXrshQCMLCCOaACLgKMPWs9vYP5HkSZQDBZo05JlctciMra5IPJZ9tMWaks4gmBhHp2b2kNMB+7JK+IORGY1Rt9fu6g7oXrYJ7zTLlnJbvpm1wigtiw8XkBXkNaihztgOK+J28EOf1Z4HMyRGMSL4Of8cLbl4GVKIczQUlxkYCVa7q6s6z+QlL3AGgfs/i6jS16zCLGsMp7qMjWGNH7LxbcISkLVM579cI+V9xonqoKOtVUAc/jWhHbY8OZBoFDCtc8r+R8WEGQ+Zze2FmPeRZS429adOJrrl7KRYxzr5/oGVvP0c/SFdsChwbfjw1oBwbW2OvaChiQlXNse6vqyXu3CbL07o31PL8b4QjxdVT5ArOqVQXPU4CGyEwTJ1xX+i2rSrzmf4DE9IU3yJJqDAAP2wqH8O5EiPuqYRQzqFrIQgjPMxOjEQWo0qvCuMQ2Jgw8fq4+8r7LntrdU4nyOsvFOudEolfVk8neev8CvJVjFIBLLBSwzT0ALcLogDnI93JeyOfGzSNkhwmdvg9wR2YGjB+0LemA4wKdeyK5X6u5n4hHtjbW26WL59vlCxdEAE/R11eE9k5bx7GjgFhiNkRDam0hd4in7dqHH7WfvPlme/PNNyWqPXj4kCtAqv8YcxsiTeDQpJ+pHRV22jhVeQML0eQqEVPk+bNuUj3QOSsUyGs7SgNc7iM33w4vHFZcx1nA+ct5RRVxXDkga8gvOPsQ5n340UftR3/24/bWW++oooMptPhgqW1ubJnUxprw+U7bWH+mfb61HZHKh4+d0H/jtDmYnNJ56TjMhH96U9dBbLA3Fu2FYKVaI3PoYRHAOnN3n8sC+u69m+3q1dfVAzjnGs4i2Blvba23f/QP/3HD4th7k8kjg70WMhhnxm0F5yvaD2DrPdqOHTvaxRh8j3iZcxTyHIL07LmzOmcgK2/dvK04jvtWZefubrt3/57iXF5/8cKFdubsGYGu2D+znhHk4YjDZ9FPGOKXzzEA7fgM4jdta4iDiBEQBpJzUKEbO/WQrKi4Q9awLtQy5tlae/Nv/qY9erJUFtjP2/jIeDs4e7Bt0uvwwMF26fKlNnNgpq2tuw0F97VTuIAEgcRwW66OkrBxe0ugLER1iGFiELWu2NhsT1eopAaIDMWFyG62nTxxut17cK89f77TvvH1b6qCnWfBZ/LMEA/QI3rp8ZLu/+DCkXby5Ml2/PgJ7SkQzXYw4yyfaQsLFhZ4D3Us+eQJ1XwbbXp22r3RAxALeCd2MBnsdWNglS9CJse7qSryue7zrEQ6FWdo/yyCP84DcRtJro79Je+fvVSfUaSyPqOENu5ralFL3IOUKxZQ3HmudUxQH0vkrFUltwRXfWzgCq7eUUQ3WbbMY9oPcp7bUpd7lUCrrH+tDxsQiXVghwgfEsCxqnbv4RIkiDu2C1EsjBUn1r9NyJW1P5/blbHWOTtU03UCNsdhtelWfOV/Kw8psUFXBiUyn7H0veR5elYG3/B49r/rG813h8ULiVnyZ87L4fd9G57T/KeqyFgXl3AqcYTOb+VIJt4Tg1r85nkpkqneL5XW/Xw0Qd+LCPsr6bn6vsI9sWI3Xvswlb33l6Cg0xsMhPjdCPgvQ+Kb6866URV9xI/M/2pboTza45MdIuvBFeb1nGuqh7CL8DAVlHLn6f5DiO1q3BBnEbkNn5fFkcY6cxZkReVMDbFHbAJhFtcgC1fnlN/p2aavLvmuyEN6vloa4spYBCcWcWmvDileMUuEgF4Hfk6ZidmHsv57IZ6vX+3KdB92VVG8Nti7upi3y78du7myvHdv4T4sYrfIU/NV7nqek3LKq/nIPEwVZ4Scco4r695Y5bvisEQK5WTks70XLCbni6YlP4vDgnqTD+4p6zsxpXCQcq/JViGBZ60/7wbef9SSZrCPu2+yfxZBYpyRTCZ7L1QhRPWKZqm4bWK1XFAe3Oc73tu9x0vUvPK0bW6s6fVxBEu8zvzsezq7And9zYVYCNGJydR6iB6+u44JU1Vu8ZDjRnCbEOwRM6XtlpjBuhbGZYJCsEnEE3Zn0pqix/C2C1RglDnz+RxIa+IQBBGI3pgzKqQocT9/gjVyD6yn4foweTna5udx00Pkb1Ka33EOYae71dWnbs9TeQxYwNMnT1TUwnaCAO/w4UNyfkPgz5jKYWwGVzOKXeo6dQ8UwIxI9J25PDM12/XpJu5afvJY+I3Es1XtK0xmwsQ+65r474//+Lvt4w9vNkKEbI87cvKQaY73rfGxdmAOQf2CYjHiOISWiEIlHq5e39oKa2/scqoSY6mqFwdLFSXYhanPv4yrWDjjPE/xTRttjxG8vf++CmyerRIr+tkePTKv+HBlFYfJwh0j0B3AD1OT4+1b3/pGu3rlaps9MKNn/Ad/8L/++oD8/Yfml//+DzoCXz7o/6DD/3f34Qunjj0PKDqKYk0byW5nFyqiRX0CDTgLqNptbXIcNQ29OW0pmQTJQL+zpAQXn5AV7omEqxdJVZrkRwEyuvcb/M4vQsgmYB7oYn+pwY1aMxv153uTvwMCmGS1ekAQePb9RgHGTcx0yN3nu+g9r/pMAvjXXOH7WZecpKbPUfaC6AmWYzHo/k9bUmnSpwu7X8AZV48uiQxN4OuKahJug24JDlkPAEMQhARHEIGAY7aZdnDncRtVEEMA8Mrly1ZlqVcXwAdWhLbv4Ypj+WggxYGoKkH0fLdE8J07e1ZJBQAWpCDkIAEdBCVijTx7B+euchp+CQynqrSqfFK9DIkjogwCfHm5bTxbbSfPnBXRTNB289YtBRlXr1xRJYJ7YG5IwQbpwn6BHbStWlyRZ3v4LQUukL9cC4EZ98/n8D5KnNY3Bfzl2vm96zduqCfa/MHD7auvvyZwhz4Va8/Wu+oWEfKQW5OTbXPHwSKBDf3uqAIgIOVzAI9I+AK8c31Rg/J8XREzIzAI4EqJYZEYIoDpi0qwKvW/wZpUtRGsqVpcySS9XG2/ncQ7yUwUw+4xjcp0pKqKn7fpSSpaZ0RM8lzpZXbv/n2R24wjz4xrhjhXdfTIiF7HM2GsLl261M6cOauKyZC0vhfmDDbJkHlbAh2ZQwTJ7j3rCsiQLQLkS8kbOxoDzq6GZXwJkAHReO6aszvbXV/VvjprS0H/0aPHOjtNE08mB0ISMy9libTufjDpacm9Qpxyn7FBd49rKlHHJAIg2I81rCvGmqzJWYv8Xnr8xRIsFrupSlYF1OSUAnAloFSDAj4fmNW18F6kd6p8R1W6RrJh0IxnxZzgGWDrTGJwcP6gCWgEBZAwkONF5LBOuGd+j3GNUCQkJolQEiYR25VosZ5FoFYSKFCuKlBIvLr9KBXVk+7xCxBBcoTQgTnEOgFUB5Tm3tQnd25O12HltoEnV+Z4/AJAZg+zitvAqRLwIml5BlRwsBCpYuKLe8kZqWsk2U5vs4Y1JJbwJrC5R17P/iqAWGC77aX4WSwzM4Yd1ic7VSuk3b/IybGr7KyqZe4wt3xN7jXEdVqZTNXgpGIZ5jTjZftp28PKrg2L6pCJFZtkDvRVD1bvSxQUQKHEWI6BOljWoF0RSkMgzERy+uhVjt2BnCiH08Khg586ks6klklUVUoWOTmMUZIcSrwnRXgqWAxs2mrQny9rYjEdPsP44jnofKgzKZVk+WygXw+PwSsrkssiVySK134NT2enrn8X2K17KFGVgdj8vsEziUlq/gX85LpVkZHekGXzbLC+gLQXBA8BlFJlITC7yB72EoN6O731dFXPDnvj2prRBKscIwpYtkIeMMxzWeMiCzQDvYhrQlIxFwBF3FLBoL5f67jZILzj7YCD2b+4B95rctp7M/u91PBVvabnDwhRFfGx/wupnX8z/rxGPY67nriez52TSSw/2XvK1pNrGgoxGGbuQ32xq3+2YyXDa3lmqe7yHtMTsiGjDNL2VdFUDqTSOeIpE9MWcoSI4Pcd78RCNmKH6kdfhHqqRrK/8R6pwvb5Z+Bp+P2hMED7TcVQHSBf9otUUly6cL69+srldmBqsk1SRcdzpac67hX0Lhwbt2vSmqs9OLfWEZeN0j92pX3/T/+0fedPviPQa+7QQcfvFQ+yv2ociS+yVjm/+I8etUUicI39WvUC6PYAWVt6vkcowLpV65EJ91lnj0i1EECvxTAmxSApiVMEJg4qHrd2dtvK6pruYWVlvT1bXZfdLpWvxHeAUpPqPYtt51g7dhxi8rBBsompNjZBaxC3VLl27QOdV9gNG8y1wCZUi4U1BskNzHp/Efisef+8LS09lGiRc4PnRD/dexDAV15XD+COAH72rN24cbNtbKy13/vdb7crV6+WY0/GzfMotr4AgZCvKytPFOtzlvEsISSJX4m3JGLk2QK+bm5IVHb02DG9HrHm9es39ewRs0HmPl5+0s6dPeP2JsREa7jNGOBNFQqf+eDBg7ayQh/KR/pczqaDBxd0lssNgz7J5Q6z8nRVTjgnThxX7pH1lUrxYtF8ltfzXn+21v76r/+mLS0/7AhgKoDnpub1vgcRgJ4+bavn2BLrPDGALMJeLWBMONipxNXQG7KitysOz5T4e3PLvfwmJ2YUO62sQGpvtvExyJm59mz9qeysv/WtN7qqad4LMpkcjWcwNjbZjp04LtEec4c47PiJ4+3Zs/V2687dtrhI3jGqHsJXr16RExHPiD2GWGfp8XJ7sLgospyqYhHXct7ZkWiB/AfBKQ40eRbKzaggFDkwEDnFErpcNTJn7ZhQhCnrTDk6ojm39CB3gwSOYCNkivezvnepCAMElkUAK27CbcOM6N6vfRhMT+TVeT9wPYDgkN1qx8+VUG1AGCZ24TV2n3BbDa4VMjliRJ/xPshzrvR7j8/xkLz6vtwM9vYATowlwVG1R4n4qD/749Lge7ctapHEJcSSIK5sZH1vAwK34hUvAA9dT6710GeXP5ur62KjvEK7Eudc2KkXVNAOH0wfI1ZcOBCcdT8rtCYxXMhPnTcDBldnaInP+HtcSzJGWdshTvvr8NW/iAzuzthhZXGR9Z+cZPlO4UuFNQzvQ68YtJrIB3cjbHCu25+KE/avVVzp/T/W3rb513oqwZZbA3hvSb5MDKJKvqpKzfYmahkAACAASURBVHnFY2JPJpdFXMfnpVKRnJZ9xD0wHddrDolk9tgrXq0zUnOGmK7yHQmPi6RPLMF7816LDx4IV4m41oIrXKxclRini7xncKbgp93878QIqWqvM1BEapXRV9yVuS8T59oiOtFmYsyKk73m/Cy6Kt1ywsmezboPiRySmX/nWkNcSbw1IA4jjk1bMV4f0UNi8Y4ELjGE52b1/u6EN+nrHOo79x5xiK89mJ3eofKICHhNuuJ+Rz9tu146T8+aGFTBV7VrcqNUaeqeHaT38VjhbY4rjRd6PEogWQ5H/DytjkTMqkURom7nqXbUot0T9tTEwcS4Xl/MO85N3EMoUkFYx1ogrgJ7JGbK3uscvHdl6GFAk+Gp1lYuiFMbVabgR6s4l+yIKHRrIY8Lc9uVuCMSS01Pkw8iZvX3ybM5k9UmMq1VcDiZn5djoNvV8XvOzcEdgyGSuzifGFUcgPsMmBr/Jg9TCydZn9tKnGshfqOQBiIYbAZSFbdDsC6ui88hflIV9UAAG6E3z59cRdjNgYOqUo7Vu4XUzseYy2qNt0jstaLXs95v3LzRvv/9H7THD59q7nSE7DjFLEfa+fMX2rGjx43/4pxY2BXn/tSUW6S54MEV5CnYsQNatR6onFd4auXkdii07TV4mK2vd9rsDC1E5h0P7FKAsKk2HdeufdS2NqnupwAiZ6X7/E6Ag3d7WeJsbxXjYyPt8uUL7Rvf+Ho7cfKEdmOu8/d//3/5khd8+UH4hfrJlw/6C/U4X34zxy8cex6rGAU46tlTKldZvVniksRuTHYi7m2Imle9EjZeQABXcBzi9KVX8BKiOInAbwoB3IW7v1A18N8BAawqIFd76rCWhaUB6Rz0SaZ+mSn9m04A9/f0gkTYGUcHFolkfb4r0he1PVWjBObvX7smAlhVwVW5KDVVWX5AdAGo7GxutbHJCVVGYItBn1uCLYIDQCD+AxDiOHWiP+0+MbKJG5PdCz832OYgg4tL31EemqvlUPNt6X2wYk3gwb8JSAz4UhVkBRg/51oIICFbCa64LiU7q886cIHECEAKQhVbEwAl9yejp6eJS34Pope+wABe7777brtx85YsZyAh6VfHOBLUYb8EQcb3AaHuP7gvEhabPb6wJgY8YZwhXeifRqAIAUfw8u67Pxf5PndgvrP8VG+ZrU0FUZcvXVIQBZjnHq8OhiGxuN7r12+0+0tLAtioTibgtBpwVlXRBLgAZASuADxUDfBMIfBsTTwtYgEQhreGBLS964T2PVe7jBrEqmpYV/m6FyH3RLBpgGXX1jZl8wzJSvUDyR8gI0TquTOnpdiE0LQd+EE9M4j8Dz74sL37zrt6FhcvATwd17zh+VPRcOv2HV0H90dl5IFZA2fYNzIHeM+QQSJj1/xMCYSZT7NzWFOPdaSlq5xsow3wRUCpZHhqphMl8Gx4ThDhVMgL/KrKDp6ve4/2JBdjK0vsVQfLjH0SiOzjjBeve7y8rPngqkvbYcduS6T11nZ7uvJU78eXx93V7bZJN7Cm/pZlxZxK41iEal8sUBQii2cmQr0q3ZS0V5+dVIGnkox9gefCjAOcZW6ZZBvvFNr8HfJflsHYghZJG9BLitQK8EP4qJeMFK27bWZ6VusIQIJkht9nTmEDpQrXAl9cCeaEjvdhn2If4F5M8LrPMyQVzgXs2e6Hgz2zK3ajVg85wLgOe+KqcjPPF4CvCMCQeSHuk7w7WbXwoUtMqLTmd9kfysZKyVb105XFX51VEpIVYaxqoKdPNU9djT7uHk0FlKqvkewj13Rd7KmyuFZCZPCPsXAfI+x2R6XyZVxCVJFURtiR3lpcJ8RvTwBbaczcSs8uwHyRRINqHIEeAhf7uc+9hPDmGl2JuNOR37b0K+V+9UXUZwG29cFFR3TUydWRqXp/Qc8+53ow0D3kYp1rIrW3affz6kVgAqfKQtg20LZQZty5Z91r9epK2UUAmdg2+15TsVC78oj7D4WkDxCoOSvAzoBIgAmBJVHil4K5I81rfIcV6nkfkaKDygSR3iJwXfmaOChAR2wnTRb1sYA/y5UGBf94faXipBN8uecX78cvCNAfVjlX9XeeT8hVA7E5y3FAsC07xE1X4VHPzcRexBUIMkyIZ15HhBZCOZUCastClbj2CpMR/F1E3va2e8uVot4FUb0zSa43lbCp0EvM2IscUo2R6vayBiwgDIBGVmqqsjBIo2svq3Sv0UEfQl1DXylnW7rqral7KDtWKvsHYKGFBP3vpsLCFSg9CKOKkI5IN5iT1gM5g0IES1xTfdizBAPm9HlLL2b1+uv7H2seduO/o/P9tSuX2/zsdJtgDTJf2vO2/mxVwCOf9/TJikA8VSFMTrY12Vnbnm9xaan95V/+ZfuTP/ljCeUOHDzYEOXKSjKWe5WbhXziM0YQzmgdG8RNlVDGcggOqzK9ADWBz7Jz9Z4yFMnxZo6Bq3IoYgIJE+3AIECVygqtD/Yhzn9EfdsNUnjnOSCXzzvimMmpiTY/f6AdWTjUZg9My3UKEm/nud0DIJDpiwyY941vfrMjcAJs+v643r4/eTVG7sn/kefq0cv4cUZyzjy4d7/de3C7XXnltfbKK5f3EMDEkJub6+13f/f32tWrr2quSnQx6KGa/YZ5xTmFYwdW1h9+9KGe4TH6LB890hYWFjSGfO69e/fbw8UlVU+cP3++nT17Vj/74NqH7fadO4rBiYtZLJz/kNTM3ePHjnZ9e4m/sI4mpl9bW1FFLHsF1biOqQ1y5qxNW4PVlWeKr4iJaY1icVatHTWSThWkyZVUAEMAP1pe0jPf4bPaSDt84Eg7fvKEns/09Kyq09nAIkgYQdiHw0vtP5zlxHVPn9Iyhv1pV4SxxBU7m7KcTGX7yRPnVEENEEovbCqC88X6/sqrX2vnzp9TTIwglBwMAcX27lY7OHfITkNqVbHWnq6sKgbDBpqq69GxcZHrVFdjub6xvqm84cy5MxIYEtPq9ycsPCA/4P3JX9bWqRrC+YQxGBWJDhEM0O59xy0gYvEJCEycybNRxREuLRAmVakuERfrRb0oHRMK1JawYURr3K1N3B9U8WQqOkvM430sZ67PFuzfu7NE71RMZe31jGWEXIn7hnM5Yl0ITBOkqXa1IEwClHK0SLwRkQzvTQGAzq4S5FmwtKPx9HlpcteEnYk7td5R/F09JRuxbZ02QwK1BHs804xlX8luwov1QuxJPEguE6cbl/AOqoB1XxZVRQ+fiCiWna703Gtl3RHAPYNWe6zH+hMEcDd76y/7COEIWnIOB7FIkUIETXlueXapsqzAr+KVYQzYf3Cuub92Y3kvBnRD/DnsLO6+E7sm1uoqJvffn2ev370I8v0EcOZbF2PVheSskpan2OhQ9L7P/ppDvPocsCgyeYhy0LKbTylerJozbt2Y1HqIbW+c2FibanNwgDwK4Sc5XqrqbDXLNURUH9KT6yZ+iAsWLWfi/sQtsKbdCguSjJY2zkddhev54xYyiLpSlVoOACXMkgBMxKZ75Zp87B+ERJwdcZpK0z7OM/lX4tMIPbfJ07aUL5KvId5jXMFELK62lW3i6b0iDl+DcAAJUiyWtGuV98ahUKHLkBBpYxkNdiXBquN25YNFGueJK4arKuVsaXtcmAZxfGyqhyI35RbVA9m5SrXZqWtALE8MxB5q54c+v+vWYNcSp2KcqrzMz7s8toQ5eQbKETI/FSMPCqEkbu4LCCww2G6b9BIGA3i6ojMB/CrFFOBFcS0kpmce8TpcZJTztd22toFo7HlbOHxY2FDi2rSySgV4CP6I21kvtG9TC7giA9PGhjMdTEguWsrPl4XLMV6QuWBjsrrGGnrUJHFE5BSFLJcrYlossEdD7oK9cU/MaeYD94GjCGuHZ0iRAvOQ5524JVhVF68Tm27vyP3u7r3bIlmzfjiXwdbcl3uqjU+AT1hsJSJbxOmK8F5hMFOzskzWOaIz2FXIPMP8mXvTmTc+0T744P32pz/4fnu8vKp+vhtr2+3o8Zn2la98tZ06dVq43uiIC424R7XJZH3reHbbg+BR/NzFSVEZlUtFtT1xHumcI9jwo6Uluf/RD/nQocPt2LET+lN4227TuPzkJz9td2496sQyOLdubxcJXLiLYgr1cfZ+wr2Qkh89Nq94+Ny5M916Zjz+23/5+1/ygi84A7+I3/ryQX8Rn+oL7unE5QUtf9mukGBIdYQ6hISjLA2kpBptuyhVR8fVG0jA9hi2cZPtuTEffb2IsP3UofxVEMAv4/5K6Rj13qe87HM/7RDTn+8Xfv0EsIKpCjiGdqCpRLRK9Jdfzr/5BPCnP9Wo34fPLUQdwY7U6BuAcCZSAbT4d6yvCHAhjKm0JOAh8EBtT3CPcvz27dvtwYNFB7YVaAY4IwgBlCFptuLNARRBhK08UJaaFMjasRjDVnz0JCE5eLz8WJ/lqiIIzBn/TKSt0zusSfj8BOWAULw2qrtY0AJSAbrwewBMKOABiVSFMIdib0FjcOf2HVUdkCignqfHL1+QmT9/7z0BYYcPHRJRyVwjuItNI33MAK0Adk6coBp3VePE9diS+Un1A1vTn3zRJw7i2D3LmghfbEzo0wZ5A8Ft+zgCvBkB3CghJ2dm2umzZzp7W6nbSnlLcIldNX8S4Ekpqd4stjKyShAbWPcFJDnjHrQf7jwvpSEVzu7tCpmdnoQC3rCsGad60cEvQayslVefiewX4Tw6ooCW+wPcUwWPkqYRXdsHH37kZ3DooMYSsAmgKj1ceb+HS1gpbuq5Q8RKpAP5p2plrtl9WVMpZhWp+02mby1zhbn+6PGSq3hnZvQ8UtEUEBGSmR4nrAWunSSZ+X7o4OEi21x5FcWzgZiyMSvwh6pK5h/3zbWQSCA0uHvvvn4XMQGV2lTBcA8mx6xid8VrDxCp2l7WNgZ4WD+sI8hAB+n0YXZFwsLhBX0PUg/CWMm8ekGNS1Bh62hb7/C8SIBjaxmwhXVJxQ1rQ1Ulc3Pt2PHjAudSnZqqGdaG1zRV0SZclVxVJasJQQf0Aj2LmOOeGW8lQKurmp8BE9JDh98JqczuHUtTCHpVr1ZPaF7HZyexYV2TCDDPDTJi/RPbxQ2tW1XYqs/gjMUmW+4HI8B2d1cJaADNgA5RL/P6oX2alLIoWtOTUeCwgYFUtRi87PvNZo/K96XalVjG+28smPi3rZJsqZ55oX2wiJ5UMmBhLWU/dlfskTPT2s8ggSEfsjdy77bK2nDFZdfbHZWsexGS3AKEpMowQJgtw/2f7X8DyoQE9VqIvXsvvKqe83WxAcVCgoboVOWq8Zo9Z4IItSIJ+ypKRyBRnfcgkM+T9PfSkSQQtuzfqipXJFBHuJkgMFkXO2b/XRDDwKo51RdxryD4w9IqaziAtO9tL+HouzKA1X+O9xOBEwFMC/zltamAzVwx0TuoWmXMiqwJMc/whXTUvVe1qD4/fWiLzMszzHxK/BrCePiecR3w+5RFXghkXbPv0Mp9VwqkUizEYRcfV/W1/+1npHlRFSfa79Tfut63bAFTicwnyeKUPW5yQucDwAbPlP1BlRj1vvuB7e76izRXbN8B5p5X+VyDnV67BlZ7N4cevKAi30BoDwDG8txrrB/XqtwoJH4P2JeKqnJm4BqsknesZIDaVn0hYjJ30ofeIHvmjfc/4rxUJuf6DKiUi0C5pdhyz5WwfIVINiBaFcIQ0zWvAW5E7FMhu7vbLpw/277+ldfaoYNzbXzkeRuTwON5W1975grg8bG28mRFsZxaDExNNVIu7GZN3GKnvKJKzH/7x/+2fXz9eps/hB20SSqNv3pNm6DkXscBdZmLkHy1bvS62kI8voOKX/rOVx9lt3PACaG3levA+CLfsxOx7tm39ZnEV2U1zp9UsGjnGhlTRbOAJoHaIyL/qHDki33YIq7RdmBuVjHP7ByVzibUiAvph4ybzDe/9a0OhLddbGxr/We/tyLEcRWqsW7Htffu3ZX4kWcPubr48E67dPFqu3LlFQnpBMytrakVyc7uZvuH3/7H7crAAjpr0SIpDy1npltyXFcfY86qM2fOKGYDUCTGZXyI9djEOb8tYnL7BGJrif2ufdA53tD7F6CSSgsAXD4H4eCD+w/kBKMWB9yf5qPXF/E1JHksTDWuNW+ZV8TUjx89Uu9cuRTVc1P/Utmt9iRwCGDikDff/IlyDeb99i62kaPt4tnL7eLli21zCwKXyuSZrnpfuQd7QwGdqbAh3l/bXFPPavCC7eeA3oi3eE/aZRxpZ86cbgtHDou8I16jGvruvVsiifk6euR0+9rXXlfsApnOWNB7eXeXVjAL7cjCgsZ54cjRtrXDmW+nBSqEeT0ELuNNzMzPWP9UowPGUpmOcIUxPHf+fDt15rSeLeQyxPk61VWyf9xqS4+eiMwmnjx29EibmzcJTLxCnOW8YbzNH8SZxoLREEXZd4dknGxZtYdQ9TTGQ1URqvIW2U6WwGmQG0aQEJLSZ1LWRGyNK2TogRjvAbWX51pSSeX+4uO0Mq693+SySWCToTkDTJYOK/L6CtYO+anKqbiMhIQz8b9dwLd7mncOAxP+e0/OxlY7ZHb1KNYa7K/Ne4EvV4JdkU8Wf/m6e7FQYlBXStutZMig6VzGAjpVlIOzis9MYWV3JuZsrEDNBRO980Q36P6FDnkJMZqzcHgVIYBDYnXzRT0l/d6OJ0wghJxUDPWCUt6ctcN5N2RU96JBPdOa69h/rZ+GsFiMY+eSTgw8+Ht37nsmdqxuH+e6hXQIkOA1w5hB9yvh7GbXb1XnkHICi5ZZ5yFuHf95Lin3QpxWNtpRKMa5R0RouWvE+SO5sON+C//4f8hOxpzzOOPrdlcWbhhPQlxLH9ZR5bchu2PNnWtLlX9EbIqdy9VH1f8lsLBgoIjMYEVZ27VeLW7oRY6JTxGOscFECKn7KCcztx2ryvwx2n8ZN+CLOW2Bdy8iYR1zj2AYwhfVmgKxi/ETXt/Hy7WHDCzO2ecRpls870pXCX73Ccm5i15s2rcWdIzqszhV0bawt7V9r38x5qnnJ+cx99bOv5N/iuSuvtHZJ+LW4Hlbc25trcP3hB3R25Zzfcyxoqqj4441EOIN99/hfA7WIMJcPWTJeXG3s3iaG+Qc52y0AMDPgLlF/B+xJYQsef/jJ8sS9qvF2slTbU5i9QhiTMinJVEwHz6LuQ0BPF7uTqoghSSXiNvxqvHDZttlhFSqoF+VkGlmakpt0Q4M3Ep4f1p94NYH3oK7yta2RaLk586vy3luhBxnUhWsxMJsG6kqf7rypD2lIlmC0t4G+cDsnHAlxo7cgCIB8Kr041Z+ULlX8CIGUDjCDiJck7sWlK8rPpkYoy2gezunKEJzbNBGj/dgjlMtfO3a++3f/8WP29o6e8dOW1iYbF957fV28uSpakFkMRifz95kwYQxEMY2saRaaNC7WGI5O/4537KYk72J+cDe4opwWlcst5s3bzTanBCjUGmM2x4Of2BtO1s77dbNW+2tt99rayt2dJuewRZ6pK2sIOz3rOxR5/40ZBkeP3G4fe1rXxfeS7W3RFbCrMfaf/Nf/w+/PJGw52D88h+/6SPw5YP+TX9Cv6LrO3pxRuGaFCI7JPfelPk7ibt7NFZAjvWz7BRH2/Ymm+VkmxibaiPPbYv04sDzMy70V0IAvzxEDXDg8P9X8zUkEz/9HX/9BHAIRD2nCoRsz7ZPQvlL3vrfngD+JAg8vBQH/p+23Xz67w+TrP23WCljF5wBpvBFcMXHcvgSVDFWBgatTIy9ZQieUydPtK++/rpswSBFAXEIZkQSQTjUeLt/r9WaBC0BnmP3jFUJa4SetAREAng74qSv3ErQbSuZEROYExNStxN0Lj5cVPBCQADYAlCBRRu21v7eij4b6zOCXCpxeT2fnUpfQKK1laftyNGj7R/8zm8LfEKdR1By7dq19s477+o+sUyjWprfBawCpAP4oAIaEnr58RNVuRKsEsQxHtiz8EWVAsA0Y0VywQATsEGM8npIXchongvXzLUA2shGj17E204wji4cUYDDHJeadm29HS5w5xn9yFTp6monJX9jY7KjwSIZq2S+Xnv1VdnRGAwra91JlIGWhQMGMpb8XWDQk6ft2epa9cJbcCA8Otr1yeX5EYzxOQ8fPmo3b94SCMj7AGyeoa/x/AHZ0kF2ynZ3e7vdvn3HfZupWNjZbgcPzbejVH0cnFewBvjHn1wrz5rfIZCGqLxwnt7PJmXVB3Z0TEEi1Q/clwlRnsO0KrKZl0nQnpcFmsFtA+tRbDKuquIs9W4Sj1ROsV7cJ81W4VEIQ6LZsthKfK47ts1OiFyZF/JP6mjIavrEzkyLnGM+ppp0SHTKIg8SVFbpAXcgsZ1YkPjPHzyo9YMQgHlBUsqYklhSpc91AgLLShSAvCy/pQCX1eLz7rO5RpKICCUgyKnE1TWOj4kUZj0wDxBMaC5uIF4wucbY8Lw6Oz32gbJtE3hTCah69kgEsKv3W1m1jTsJJRXBJupN1PL7qVLP2uW+pY7d3NQ683N3kscz4j0YA4PcVJpbTRxLaVdHV39N5hcimHWUvhDkTtAW6P04PaOxgJDwXuOkNM4GASdka00CW/1HQ8CYIEwl7bTmK/uA55zt2UK04ACQXskIJ1hTqn4noSkLdNaR9rZVVwpzfST/gMoCbMoa1ckTFTkGA6m8wzLbe//evrhDYjCkLeMrAo3+0gWO8J5Sylc/ZFvxpsJEqX2p7F3JaTDBPaCSeIfwVDJfSV6IYAGNlooP6ukN0us1ZUEnALgEQqlUFRjAnlbRTYjGfJ7DgACcL+q3NbCRHlTqmFywZZ7X4MDqqkAdAX7YJTc7R7h62OeoztAi/YdAZE8Eur+gzrhUABslMWCRz+iqpTlTC1St9gruIVbVSqX6H4Jg2miqJYN7HQfwcbWCAW6PXBJvfmVYKcw6zTwVMJ5q1arSCuhpJwFXOIlAQa1fwo6cq6maGPbuC9Dk6i73joowIQBVlOiKV4q841oAF/k89lXOAeau7ktr1feYWKKba2Wnay63iKCAakWs63fq/iJS66tKB4Rw7W+e47bcG1ZHRwTAnxJelKUz1679jmqAgV1d7OhtQT2wLO+IdZ8DcWtIpUeeecYy/KfAKIGdVLrY3aUTKqTPYokDMkf9O32FcsAYg8EG4SQSI5bCJUTCsKlGD+BTJ4+3r732als4RAXArvvzNoRkVG9a7IdqnziB9cXeLCBa8YjFZ2pnsLnV3n77nfa9731XYNOY4lXOEOP/nKHbBSi5OmLCpFNdtwVifbWg9zmvS4aSmIyzQd+nepzsrYgTzf+yD4y4RGICnWee42llAHA5yvoRGN6KTBppu1yr/mO90Hce0NmAPePM82CccZM5cgTw6qDmATEX8TVVILi6uBVKAOi+8roDM31VIiFVVc61jBBfL6sCWG1ANrdECD56fK9duHBF7jbEsIwBZ9FH1z+UgOXbv/cftcuXX1EFRG3nJR6wU0/iHkDsJc6oOlO4H861G9dvtLX1lXbmzHkRyczTpaVHivfYn7EfhnzmuVPtymdnr4Y8ZP0TFwO0Uon69OmSLgOLZAhi1s7WNr0CJ9qVV66KBA5hkbNU8d/4hPpKU2V+6vRJEc8R60EkdwSw9jzGjHnKufqs/eTNn8hBJAQwQu9XX3ldRPKaRLFUAfvc3WCuCljfbWurq+3B/fvt4eP7GrvJcUBPzjkTd9s7JkRmpg6pjzAxP2e2CZpdAcs4rkDOxnqReICYhXY5CGxXVh/rGRw/dqpsnMcVN0/PzFbc7X7IAJVub7EjZw9+l7Vx8swp9UlmTsXdQ2tN7jdU5O4q3sBhh3XJOFsEB6Hr8519J+ILro29l3xHrXTGqpqtKlIjPLS9q+2bEwOGANKeIuFjb/kfwkpnQVd178w2TgneB/r4w8+xst8ii/KNbi+sH3vOVQUe69ESLx+VJSrp3RYi+KkqthpfEa3ajywO095ZhEmIX+6N+WkSxdWGAvjJlasq2GeUKwFtczlc48Yw9qMDiS9DEVsY6GrotJ/QyVbj4xYavWW8tGZVcazzvLMPrvrptC7QvaXn8cAit0hdxQ7p7SlRxT5ycwBG7MGdisEaIh5+5nH+8DjEtSGkf0cOV4zkGVkVDvX3HuvqhaeDyxj8dT8Ru7dEILHQ8Ex82fvYZtfEUUcAv+Aah/drzMdfdghwXJYauPxUTjqcLTX3uR5VkSLeVR9dE0aq+sNZSoSfXXU89yyUqMndCVcyN3R/Q0e/PnDoBEdasxXbKH6oHrxx2ZOQP3athdf4utkTLAaVgLXWg4oBZE/tmIjrVyumEkZ0sV+1z7Fzk8cnPaGdF6SFRlq4GD8axml2IvLeEJvlkMydkFWYkM+N7AFZu/l3SNQIX4MzxkJZcXz6pcddqPYFxy3GbchZuQ9yaPZYkVrdXOhzM6/fEN6JU/dPX993RwoXBhdnFI+F8z/OZwmS6zqdX8R6PONmZ8tuHlbu1QmXSwTrKm6IW8eDFpha9GNbZwuQk1sOseJc03BdIV4lh0qlqARZFcc7lrfYkbnOfXBGak/s+oYbx8H5ikGD/IVglTiriFPjMM6r3DbAgSD3SuWvxXzeA3I2sb6Y42AzFADwGvARrkGuDOUig3hwV+RqOSZOTxlvmHRM6sIXKpxXhf0Rm6VYhnOYvH5hwQ6BcSVLGxguiPtdWweXqF7OW1tdOyBrHx1PYqXtVpXMrxnbLFf8b8cN5x8polE8LlqUvvIW0mSfUXu5Eh0yn4iV+VnWyLs/f6e9+85H2u9m58ba17/+qip/VcnbKHCY1xwnbid2Yx2qxZTEkcT4CCYm7eR3YF73zfhY7Ow2WNwH84lrz/yitcmN6x+3O/cWZe08NTXaDhygOOZkO3XyjDCUtdX19t7777UbN+63nS3vETPTdshYXqbyfe9OLnOwUYXQbWp2ov3O77yhP0LmhQAAIABJREFUYiewasbP7pSOE3//f/yyB/CLz8Ev3ne/JIC/eM/0hXd07NKkCeAdlOgEAwTS40qgtrafu7q3ApCJMYDRcW2iHHQT41NtcpyeULaiVfwUq7YuI8lUegn9mgoIyw91jU4GouDrA4HcgA/Vl0XYe2+zD4p/dQSw4+5hwPKyyRICOPZD/UUnEftVTLMh0dklCumJVaLRX/Zz/rYEcEDGl37+Z/QQ/szf72yr9n6C85E+mZK1MMBT9dwk4Nmr1PbzJFACOOJPSE5IV5TZqDrVL+rRI32QLRNt+4tCqks2SqmcfJAACiKJoJGqVsirEEMCJ1l4dZ2xz0KNv72BbUhr8wtH1Pv39Gnslw8JKPnoo49kWUZwjYqdHrAiF2/dFujBfUFiQFShdLPlDUCWVYEOvExKQvCSnAOUAMpyH/xdZM2GSTUCOkAzwA7ITd4DAIrPuXULC5ZnAjkB7rCdE8E7OaHxe7T0uN28dVsEJuQR13jq9Kn2xhtvCPSD8CFAPHXqZDt9+oyTnQriCIBCVkHOAtpB7slqcgfr4Mk2c2C2HUDxODra7ty9q8+GCIPMYkwg8qjgBsRifPl+CEXuZ0Wkn/uHmvSb1X1/+OHHAk0vXbogQsxWkQ7s6fn8YPFh12eYqoHbt7BoXhWARDU1yshYIhFAQThadbih4OrC+fOy4aZ6QSASROrIiEh8ngkBPlaDzNf0KeZ5RiGdCgDI/66PiBSlWATb0lm2/erPZsBHisKdHVUqEAyTOEDMQwJyXbw5BGUPzmkR1X07Seyq4AqBYL6YhBzRe/F5CmaLIEtFdYB12UxXZa7t9txf3uS1K1z4kkijljTAjsCCKCjbiFS4kIBWghoMGwowCLZXn5m8ZMxscTulRJX75b1FMO7uaG5rzZQFbvZ2qmhtv1m9sxEAqIezkzGBnQgVqFAjYRDxgzOG74PP5ndTjc385d95f/2cc3RyUhWnrNmQPNwP8zufTcLCvLf187bWpBTXVVnF3OHfVMsz9rxO11I9NfM8SOSk1i7Ld4HHqvBzT3I+V7bbBZ4oYdl171zbprtqWE4JpQZGoKKqWubByKjmftwPsFukEjdkMms96mYToTVuW1taT8xdBAiyCi/wBHCHsYA8wVmAvQWhCM/GhLars1K1rkSufpfPY31p35O1e/Vl6vqQZg/2GiHZypgY1LQIwf95/Xgse8CU+RDCVWRBqmcG1TTuo+ykVCCmelcPSGQxHWXnXN/vgAIHRd16GBKUHdBQa8XnUNn1DghvP2PPPVmXT5qwdUWe7b8T1zCxDTyllzw9eN2zuQPWuh5prlDLfYdsGtrQ2qWiSPIAw6pSNlk/BAQD/uQ0DxgF0JKvDqDsegq6+ovf7eKqcspz9VTf+9Sf1ceiJqkh54r4GqCQXexYc0BgJL3DBlbWQyA+oofcT2IXiJP0rJcQpUjm3Id7Bvv7UZ0PidTMr4w9+0jOC9Yt5xX7rhXqPKMCsgaAut58f2yeXncV30u0U4RbR64W2GRBT835qhw3qFT9+PaI+CoiLYInlcOpJM7vMe90n/W7w3HL+mBcXLFhgaPTBM+FrI9uccTiugA4WY2q+tDkSwf41nskHopYyfPdzyE969xmwI4UPHzWUAg19tvZ6ek2C0G3vtZOHD/avnL1Sjty5FAbo9+tKiqIOVa0H/GMHi49bE+ePhEwJHcM9kz1k55wa4/ntu8nJnnn7XfaH/3RH7V33nqrTcjOjuqcEZF7nD8SaZT4hz+zd9niGUGv1yX7Ytd6oPoUBowcwZq2WBbtYYPEymFp9XaVC0esuqsnIvsM1192wSDl4k+LAB6pnuQiuJr3RZHBVRHMfR48dLgdLsGRxWq75Qpi0kb9VuNiFLtLCIea0PrEIhptLQ4B/KTdv3+/rTx9qpjx7t177cmT++38+SsiZ0UA6+xaU/zK733rjX/QLly8WMCpzwLZF2pbcWzhs3G93blzWzH4w4eLEiIeP3pM+4ecQGZMft69c7ctLT1u8wfnVa3KvDl0+JDieM4w4nicUJhzxKT8e1EtYixwmp46oDOefZTY7Gn1yJ2YmGq/9fVvtWPHj1nQWedcnifnLxXmiAz4rBDAPVnndZR4AACa6kli15+++dO2/JQWEiOygKYyBgL46PHjOpdVLUVMUpVuAncRQC4utuUnDzVO4+PTbXLcDiUb28TgJv6o6H311asCPQXMbxlYJNfn3MfRJeIr21xS2bPSHi4ttu2tDYGpZ06fs7CvzlAIbiqAWSvEOwgBleOViBNbRJ4jY0u8fvvu3bay/KTNHZxXznT69GnlBWpP82xNz+zGzdsCXokVicNxOZrHMhqBLCLT8UmtV58N7nlvZxjb7odwsoBpUEnbnV79X7wf2f0iv5c8UiI29o+i1VLx7r3TJ8hwj9ZKoZxX5InPt4D+/J0+gG4lkD1X9eAwQy4HyooKCRbqtdokEJt0c6xrKTGwE49ILURMnS0W5HpfkWCvnFNcxVeCuW7PGWJEPhUSV9T2u6/IgPlPPJPWIsRYrqoLbmFnD9+chXAFM5UwTsTYnn6ZXhvddaqSsH5/P0Gd6+7brPYDWeKyOnbr8+vHL7CG7s7WjoT3c4woN88ypG9Ec75O7wM6xyJq657jJ/Gz4VTMnu5YpCfOu7N1D9D2yUkMHkjcEwK4u9+0R6k/g+wlTMh9QMxoH0MI0I2nXy08pBybOgFljXXETqr0zEOtsRtifiHLIrS3uMwOGsFd8rMXPYNuHg3caYbxqq95UEHOPK+KY50bsn83gad1uLPTlh8/liMWYm9+l9zFzw8x9KTc3BDAxsksGEha7XD97J/sdZoj5dDYXdcgxPU06AnJ5DMSFFX1s1xnqvKY+ePYxC1zEuu66rSvGBamIOGzc8nsU3tsqmvMJDKWS5efdVxxVKFZ4t3Y+0aY2cX4g3mcNbx3MVVmMdh3IsJmXkTgrNyncwcoIUr1MOYjJBqolkLa5wY9n42fWBA7UNpURbjHVi4zCInK+Sr3kbnYiUhLAMz3lSuZkZcogHkBPpj42BbZCAVnVHyS+Znx9trfEflLyzHmscWmVdhQFv4SG1TuJ+I71vw831j8l81wt+4RGpbwN/MzLeW4Dq5pEgHU5kZbwaHw0aP2bM24T1oSqocv7SEQmZWgmFiGuScCdhQrZPDR+RJA8v305aYd24SF1yXeTCxh7NZ7NMTq8vKjTqQeRw5iieQLyl0hdWnHsmYsVP8Je/V6lfNaOalwf5zlGufKYdz2ZFxx0l//9V+16x/ew+SmnT53uH3lK69q3Hnv9nxUhQk4ItrRw9yIhARql5K82pgE2AjrXnhdFWK42MLritidCud3332nvX/tfcUxz54ZvzowN96OHDncnW0nT5zW2nrrrffa02Uqim3lrlh2dFTOJqkAzk4O3yPRzNhoe/W1S+3qq1dVDARGyf0Ko65K8z/4V//7l7zgJ4/AL+R3vnzQX8jH+smbWjg/3kfdSnZJ/vDL56CuiosCTEQAqHrM9lBTUzNtdAS1DO+bLMIBkQ6SCj66Q1OBSSQo+VhXD1dHlTpgi13QAc0mNiBOy+nDJTPV57aSlSg7vSPuBQxzdAc8/byPdy842f9WAthPf5+w4vWql62qupe8l4KGz3uBNYwd8Jn7riE0iD247koeh2+vvHHfl+PaLmx/+dV8BoH7MtrdeG1V+3zq3e6dnt2FVAWLRkpTb/9NJAl2sOd438CVrLKxMy/7F+x+mdMo3QAoIH4gUkgyCNIB3KiEE5mWinX1H8ICve9JGFAlib9AR12ZJ23sLCHZuCACG4gqAtb0FgUU4hogZyEDsXDjOdALDIs5qgMINGdnplVBSy8xgkRArrv37lblh0fJvVJHFVRC0kD6AmgcP3G8bJR3BL589OHHquKlyhb7Ye4jff24BwgYwBIArLt37rX33nuvfeuNb7bLr1xuf/EXf6VKxNdf/4pIGwIOrhOAkmACgvfjj65bnba+JhX+mbNnbI8HEX3okIKngOSAYbwH9sACDgHdNjfbnTt3O8IScIZESaDouCsmGWnAb0h2B1Zz+jfvTYAHSUvSRbAFKUWABTFO4IwalaoExpHqXPq0YbuMJfP5Cxe6PmoEf1R1QTKLWGxUQmyr8oX5Ijuq6ek2XVaHXCfjR5CKnTXBFM+T/yBhCYYh7N1/aE5BF8QWzwxAi8DNPYatdEyfnSQPzGlZWw3sGofPjfdxZeV6++jjjzWXFw4fElEfQJN71zyRTZ5JYchSrodxtG2yATFewzoA+OO6GGPfH9W0KCRjG0uV0UZXJaMqThIZKr6qvxLrluQ/Vp4iYKu3q8BDVdjQ79WiBBGaFTzzcz6fa+S6ZL1Nv7+qtABMDGkZOy/1GWLtU71V1ugsTu6FxJAxiFWy7fNNpLFmY5+VamSunQqgJMQiPedIYhBOFVlR16LtiSoSCLiyDDVI5TYKzF2uF3FAQAk964kJCQRCXMh1o64dYJI9inXH8+YeZW2OjdIulcnYSdmaK0RS9lqNkZTnrhKUgl1ApKs2hyQSALhB7w3triay6Te95v6KjM/A/i5qVfdrNijAHqt5SvJT9stcV0h/SAJZO1ONU5WM/J4r2ae0B5IIMu8gUtj7AEtIiEnqWMOpPhZoWpbfvdhlSnMo88BEagFMtc+par0qDfhJKg+soLfds9bgwMraiXJvVdaDowZ+u6rI6nFqAKsXGeW5ypI4YFRHAAfELQCp7HxT5ZszKMIOEWmqprFNVOzyUs3Oc1aVARXyEGr0bFU1pM/G2F5FsBIhgG2ibRuaPWdIADtOMfFqQNJVMz1R5L3JVSIGw/XcyynDY2aAldcpSS77K8ddfs9hZam+HwtMCbFs2a/zmveASJWowOCJX+5n5Zi07w2oqx8ArlZfGwwyyRAiEPLfBFhXOSw7yfRihEA3MmnSt8D3Iq1VjUmP5HpfzSPAtFRUjrpqNzZ2vg+LMqIGH86v/J1nzs9FphQQbJA7leIWpLAu89mxKO8IDFV9ez0EnNNzrzmpZ8l/QwVCBdOptghX4PlQ71Xj4FC8HFbKCSFzUFVhIvdszZ0vA1R9v3ABzIP303WW5Wienyu1LcpLhbUrzdznjbHiKwKOuuGuZ3HifP4MMBnSNJXsqbTmet0SYqqNQ8DyPLc22tkzp9tXX7vaji4cUlxIjALoQ+WD3CF2dxsqfvrHHpi1eGn12XobGWM/m2tbmyaQcFbxPrvR3r/2Qfvud7/b3nzzzapenJb4T2cw9racRWvuC2f3C5+XxFDqN7fNfmnr1Zw73CPzT4AlBKrEKfTmNKDLF8/Ijg8T1dLAEbbbTdgJamycnp+bbUctBOTrXpX76kxcsS9/mhj2PmBnEIuId9rc/MF2+sw5xRKx79celjVb78s+oc8uu9wuv9P501c/s7dQRXv37l3HLptb7fadu+3p8v12/sJVVaBCDhMLKg7APnRmVnEvRC1OMnZAKUEM96F9qc6A5zvt7bffbm/97M02NX2gvXr1qkhJYiTiQuJeidyYH9MzmpO2ML7Vzp652H7rt74hop94FpKT6lee0draatve3tTZduTwMTvg1P3KKWT9iWo1IYC/9c3fbkfUO9eirVR3ZY0DxmJnnArgWJXvqayv9SPR38SYrvsnIoAflwSbyuCJdvXK6yKbI8acKmcQqoz5nEdLVNhuSBg+MzWvOf9k5Ulb34TcaG12+qD6+MqO+uBhPVf1Dy7Lewk8iN8r5uFsYryonF7fwNIe28aZdvH8RZHZIlCWsWV+2i5evNBOnzmj50jsSg7E2GMvTUUzz4P8ArEqsSfrg+f+8cc31I6E8ZU49PTpdv485PKCyPh7d++1996/1u7euqPcbXp+vp08cbKdPHWinTx1up06eUq5B8LD7Keu4CznABFx3s1y7udsMEHSFWF1DiHDc6im/h63guzPHUAfYXcRwhHSpJWXSYS+r633BJ/j2ev0XpwV466+TDuEVIgx9tmHA5rnniI8M75gAVWq5BMrhehh/4lLlnPisq2u34vtas71vqI58Y+FSd15U8IU3QsuCyJoqr+w9jHHWvwgRLMIchE7HvuQ6EreygEjeVZPdpXooVqcJF7pYzudbnuwpu4QG/xlL639glcU3tPPgcQR1Tokv9LhQn0BhFvD2NlC1ayD19bVdWf7/uvIXFC8EdK7RHlxmMn7RQCVilnFSOr57OrlgaZuj8CuFwwHC/Hk9+9Xz9qyuPeFZkh9L6mM1jwsgttCn6piH5B4Q/GDF2DvJpP7ID6V+xW9uMsNKX15h2sjuFk3DoNe2HlOiW182cE798ayvYCsfo4d7dZ2n7fUOk1MmLwzLRYUk5ebi1wF6Bk86LPr+KyPY7vcpuySXXlcsQ+E3KZb7Ki/aheb+1wOGZs9ZihCzPe8fj3l9dkVQ/fxWAk7ur7EeaSVc8m9yr1RTQw7V+V9uVc5g6k6eKrbv9g/WM+pepYDQdlz62oG1tddblTrwNlJ9huTz33/9SKjy51FzlrVzoC5YAzugOIg5Tb1u55/rvxl7HFjUfuzTXop210rjlKew+VmM2hVw/1qbuj8djEK2IvwGwhbXMrW11ztXi2PEF9zTVg9E3+JCH2+qyIGzmLOLuXGCLWrTZ1wxVorsfe2uLdys+otG7cJZcclNu6i+cqZIZoXHyxKwMg9kpsfoBXdCK41G3Z8KscdiwssMiA24nmlsEBYwK7bDhEbMj/TqgzCk3mZuWdHuWpdoWKGmuERF2icaLsGPrDaYYE8Pz6XP42jHlRsJ+e0VeN4ql6uSmZe5+dmUb2Lg6wR4dqEucxSCLPSfvCDP2vX3rveLl+lTcXX2sHDBy36UIu+WhOKU8f1LOR+WOcemAXPhjw07mrBRXjmkNVTUxRhGEtkHK5fv97efPNv2v0HS21jA2v2kXbi+KF24uRJxYG8N/Hbk+Wn7eaNm+3xQ56Fd/s+J/Mc208AW7g41s6cO9GuXr3aFo4grPezYn657ZUtyv+P/+1ff25a4kXn4Jff+/szAl8+6L8/z+pvdaWHz47ZvWZAHKoaeIvALkopB8my8Kr+mK4kZGODANNxWMlMWZXJkcsbfK+c8nHc/6ejaeBIz8GaZulKNYoAJgGoHjSyY9FVVMWHPH26ADSBaoLdELXdvz9D0bh/MPcEhb/wSA9D7pf8cvWmGf60exaf4/MEk+6J7HsQrg9MwxLv/Zl+bpz1E1+fj+CuA+YXHFN9bgGvPi4/a7vZO47DZ2wCeFAete9OAhgnOc+PBUJSITc6IbUWVZ4Ee5Ao6uO6stJV7CYoU2+JAqoTiHBY2g7GAQMTERCvC9BEGrtnjGNV98gkWAjBy/dkV7ezLdIRUALAHhUoBzGWc9dv0PfhochQAgsqTSHy+L1Hjx8pMRBxSxBRhFaulWACggpLZlYkVnuo4qk03qTf1cioLYvnDuj7j5efdEkchHFISYAXiERe+8/+2X8hddr/8//+f7KY/trXvqrgD6IzNsjf+MbXRQYDxPDZBDwXzl9oj5YeKtj9rW++obV75+49BWunTp/WPVBhK/UfPWsfPVbCkN7F7nFGj90lfe/wwiEFgKjmuA/ujddApDMWBMZLD5cUVLvHLgR3bw1FFUeqnfldQFdALMaLgBHCFDAJS0FXGphgvnDhvCpENne223RVcvD7U5MTIrkhn2X98mytPVoiOF9VrziqMkQ0Toy36clpVVSMT5TatiphmUUKXsvSL0SjFYqu4k5gH7LGICIWu1g7UqlqYpcvwDJ+RkCpilb17DEp5r3f1tH8nTlBJQoBH3Mwc8h2ba5UUlJaYK/Updu2MOJ9ldjJHcLvx9ZgMs42kiQCVo9CVrkagYURYF5k1bStf58sLyugp9UAyY+SvupbKTs+bFZFdLpCE4A4VsUmcJyoZbxCCIg4o0dhkaFRScbWT8rr3SK2m9dyKnGdILjqWeBkWd+qCriIVH122foBdD9YfKDxdO8aV1jzWp6JEy7ba6YSUZbYZR1E8A2QzJd76KTa1SIS5hjvS7UQc23pEWtrQ+NAEk1lsazAyzJe/RvVPwtS0BayjKvJae+zEBaQvPy+q178LLW/UH1Y483rsT7UEVKETRT2gBa2GaevsO9NhFaNi6xEi3gQUVd7qMAJSF56oM/O6Ll7z/T48p9Jaz9b5oBcFErVbEDclSURZMjKMcSULCmtwhWhV9U8ngv03CmVepGJrEMB8QOnkg5A9UHmI6UDFl0lF7I3Pd1TSdAdT8MKico0/UdP/mo6dYKtoZCrr/JR5W69hvthPrpfUG+3mgpIX5fHx9U41YsQAhcAdcxr3FaKXquZ751l3MDW3H2FC8wz3tZ9GZx13KiqSdl0WSEfMIA92/2jTdimykOVLIPeYwGy+b72QvXJ8tinylEgTfVr60jark9iWUvG+tHHdK27IvkBQNVvqnqvldDRdrUeV1WCljWcAXY//qj7O9vvIrw1V3F4wLaQfYpK6drzMh/4fdv19l8G3b3XMj4QP4ydrdMNggRgEjgWi98Bketn4Qpd76+leo8jREfWldNOAcnZAxz3pqrIivi4ngT8EwlATjBCv3I/2xDoeX56dhIw9CDckOzgMY6V24/3cJPCEXAECOK+c00h9bvPqqqbkBQ5s7o+fAIzbNOX/m9asgW8MTae/14zQxGC9/TMccepsvqOZSN7Pde9sd4uXzrfvv6VV9uh+TlV//oc2ZXIawpga6S1h4sP2uOlh21aPeRsvUspAQRwKkjYy7GdVe9jqknv328/+MEP2p/+4AcS/YwqNtoSYCtxEf1NVdlgwkRV5hokC5zc3sKuNogLmcec89w/7injCMCqwhVbX9ZX5hn7Zs5pVVQX+Jtzu41g4RnrOj7WhGS2Rq1pVWLXHinQuFwWtnfa9MyBjgBWlU4n/ChRUiqcxkYV+3J+EDtlXrs/bnJK77u0ZqElh1xjNjcVn26sLrWz56+08xcvSMRItSixLQQiFSgWdyA6Kiv72rtESkm85YpVPg9ymTiZc5f1t7S4pM9R24LJqTY3P6fr5DquX7+hvQ+nnmPHjsmeESch2pMY8HXFz/j4VDt+xHEj319cuq+7WphbaM/W19rK+lPtA1hCf+uN325Hjx9tm1hw87+qYozwQwTwkyftxMnjEn2m32XIIp/RxMAQ5zuaq4C7P/nJT0XeWtYD0DjeXrn8mlqz4NbC9TAHGLt794mbH2l+T04cUCyr+IB+f1ur2s9PHD/TTp85rTYqjFWEpSoIr17pyp2wRaXqd2VFY4Z19rO1pwJJZ6bn28lTp+Si5Coyi1PkUrS20g4tHK0KowkJWBG/IfA8e+6s5t3HH1+XmJNcActoYnAqdFg/EL0ffXy93b97vy0cO9Jeu3pFVt2H5g9qzdy9c0dk8Y1bdxWPQPQf4r9Dh9ux4yfamdNntMbVw7vS6DhpMFd2yo5W3+taGfSHZOKm5KhCNdKjPi4enRjJ+2eEOV0OXCJZ9tgQJV18UrFJxDsdGJx+oapyY51538ie7fOac2urqgyLYC0HqV4oZmGXdsU91tPDCtzecSUkYwhXj0SEUYMDcED2Kp6vHCHkjs5exZwjbUSOdXZ80dlahJi3kaqO1J5TVr5FGne4TraOPScwA+TzXT1GFbMO3EUGmFYvaunf4DNRn5r/+Y2cuXsuIf8YkLr7cSGdX3VuD4nfYDefharkDMyZp/O74vNUFL8Yi+rxFsLwngAu614/KO8XJSzSONZzS85jkt5zYI8jTsW9Q+zNx4fvyPFDxQN6tv4K/jIcXhGrRXYpPkYkOeZ+9uTyzpMgnSyA8DqudSFNky3Eh9bMWU97YqXu4TnvVLxclYXECokbtb4T4w/anfCeHYla7XEiEFZ7kYEgLuJYzgrF+an6r3vIM+ymULloqBVG5W+Kc+tsTkyqeG5QDT+0sFbOVcLKoRtBqvszD/XZIZ5K8Mpz7CrUy7nA4+OYkrZO7P8RLBuLQPDsKkz2fsTQtuB3rsfa7AQ3A2FEJ5Ktm5fL1MAiP3tOYlC/n/OPkLCIsiyEt1MewiMEXRIt7aQdEE5fY21yekr4o6zJRWTjsuCcOjEslxJ8Y7jWRfKTW1SFeOaGXw85vqFxsY0ybmnuE8z1UkAAKXmAWLPwEloxyKK53ISEfYAFzc52BRHKd+s+tDYqfkq+GGF4+jKHdOdamY9YOFMQwxdkPQQw1aXKm2vP9Lr1uraYj7jb1eOuAu9dSOIClueanIUY2MUPOfMs3OV1GQ+Rl7LHtgAMwpy1bkzD32M8eP6x7Fbf5LV15WS0/lALDARQhWE71oU0t+DAsRn46UGd+7jGfPc7f9ru3b/f/sk/+Y/b5VdeqVYRfn0qwYkvVKgwNS1McGN9TY50DAvxENbXwmKfLsvZTIL6aiWhyu9xC/5v3rrePvzww7a6ylp53mZn/3/23vzJryO78svaV1QVUCuAwg6CS5PdTbLVPeOQPDN/qGPssOcH2zEaS46RpZEteaylW2Iv7G4SJLHvSxVQqH1fHJ9z7s33qgAu0ZYsCQHMtAhUfZf3MvNl3nvOued2qz/v6VNnyvDIsMbHPai7hHN+8fnVMv90VQQw6azhAe+RwmBecTgNDfeWS5cuCNPEsYbCjE2wxK3Nsr2D3b5tzf/qLz79LkfKK4+xNz/8lzUCbyb6X9Z8/c5XOyoC2KGVYmFZgQBKmQAWgBNJiAB4nb8GlwHm9e9997qTAjR6VTlwDvVXHAYvk7+AFC0CuCMI4IokEkwBppNAhSK7k8NaqZIPGAUsadWQvWh8aNRNnUTndyApayDzO7732yfFicUh5DSCp29/r1/x+hPAX0/+ZrCueX7ljuWExCQVhK+tMwggCM5Ozswo0KSPLQEHKnCCT0AbKm3VV4aqKdRsAVwT6BEckjRgFwxZCEAkIkpVQmbU097QfYQMeAFwrK+ulmOo0sfHa0Ukhz/vJ0gNiwyJAAAgAElEQVQxobUnwETER/QrTZtfgl6uAfLGlsAmqpREKQGgEta9q7hOSEmCEgjY6akp3QcqeMCxteXl0tc/WD784Q/KxQvnBbx89dU1Vdplz7ixseMaL+yV2Qewcn77yhUBJXzOL3/1aenu7SkfvP++5uAxPc9298rE5LjIJ0hfgBPuCSLy9OnTAtCogr18+VK5dv1mefwUe75Z2W1zfXNz8wJoCL4BoRTQCXTtVnUMBCVk+IULF5QY3L1/T/dIosD7IFwB3Ux4mhhnPKkE6OvtNyC6tq7rv3nrlqp+CXII1giqsbBlfiGBIYy5bgBF1H8DA326d+ytqTpT1UskeAb0XG2FSo99dWlxqWysbZTh4UHNASQ0a01ELLZsqthyYsN12p7VVsDMMz9TJXAlTW3zRXLEPHFtrI20vslqKYJYA5SuJs61T/ULFTEzM1PlrbeuaD61pra2pexkXGVPiPr12LDWEddD4EwwzbxNTkxprrOPHkR7Q2SSKBioM9njhJg1JNXosRH3b+XgiLOFQJ0xs+1Nt0BFPxP0hHNlo6uY/Hdexz1jOSTyVj3JTGrJnUKVPf2V4E7Qv3JU7YrA6ANmu2z3sUnFdRtw0DVGb1mRlyEGAZBnDkw8O3HIxJzrZyxJ4qhEYT6oAEOpK5Uu1k4DJjj5fBPKQcwH0ZQgTybHJv5JrFgT/bpP7nvhuZW57DPpbFBVt1HVamW1AWaSD54X/jDW+n5Zl+2KSAZwUII5iA1lYw9s9bQtw0gk2f+0lsNSSQrgHSu7eZZNGmXy19jQmyBkbdnqyTaKWJGjeDYBDJgu1TAJHr1oI/lvEuoAspk3xgOraGyLklCNs1RzFVVtVia75x+fmwR+ko8JxBgMc9KpKt20U4/YxF/hvp7a81ugapsATtiqASYaC0edFKFer+BV7X3ligGDQo4RkmtONXFFQiLhbn9GJuFZYZ8EXH6eq3VdBZwCjAaM9WH6KkLWxKcrTF31YCW7KvsDnDNw1ABTrm6I/U19JN1P3MAVpI+BAlVvR9+rCpgH8cc46vVRmZ8xKdfCuiH5Z/0C1LAm42IsVmldW85p7a2na24I2Dbgqerb7HkeNnFae9mbrk6IyVLZVYZtXla4kHQnOZpVwDlO+V3Ycya567XT2C0zJxL9IJiJeCDPBV5rQs5nYwLz7KvqpxvKeS9OI6T6fAF9JvZs0xZK+FjvzbxbnMN3pEVhc22NfTlwDvtGVq1U28qoiOP9qniO59fAmPtSQf7a2t/iC+0tVQSRhEj8LMBZx1iNWMLxn/OU9prNa82zVSIPPf8B+snCNcSjEgU1+1xWuOV88F/v73bdSKEI189Zv7O1Uc7OnhIBfGzY527+D9CwmzN0a6tcv/ZV+eLzz8r01ES5dPGiyD12ov7+QblYMBfp+sG6oDqYZwXrt7/92U/LX/zFX5YHDx+K7HJrBIuNBAyql7ArjVNUwN85h6iKZa/FxYWzeHN9I9wSvPcyfimGUfwCGU61VDiMENewb8qmt7fX4iH6re7vlr0C0hQVgB0IOqLnpkga9x+ua1D7nfNE/vT09JfJKcSH9MH12a1tJZIb5ZFRwWKBjlsqGFjMyno/7hIJlA71jb1z564AfuabeHFzZaGcmDxdzp8/p7OOcSIeQ/zJ9TXiBsfuXptp1+8eea4QotL0Sbl586bEidjlEYez50Ay8jl3794t62sbZWT0mCtbwsUFESCxwrKqtd2XnusdHBzR5/TQpkOuMGtldR0RZimjw2O6h5WNlbJfcEkZKB9++LGqcnlmdA63LD6ZNwhg4k5ewxlul4mwtW1V+jF+XAMgMefuZ59BAC9pfpIAPn/usipN2HPIJRYXl8vS8mKcfbaw5BnY3t0oO3vEcZ1laOB4OXtutkxOjltYAFiMO1C0C9G+Jfdj3os4bUtxErEp8efO7qbOD/r9nhg/oYowngvyE+6ZsaJ/NGuAdcgzsrK6Vr9HeyFCKCpvSnHF/Pa2rkHCp/29cEMa078RqD5feFHm5+a1V0+cGC9nZk/pu/lQrLxv3LpT7t59UCanZ8rFi5fkvkSfanoF8ydbPHBe5HdwTnh/jkrHI3tbnrHts9Ir2X8OnUUvCWi8M7tXoYFwi7eyAiny5haxVT+4EqxR9RuVuO2zJ+MHx0PhztGKv5IYE/7CudIibTMOyec4SQ/nxIhBHD8qbqdReuzlHo8QhLeIGxd+5hkWbhEhKOnstmBL1XScKyFKUkVsZ2NpzInhmCFdt0MUxsHYJs7SfaLbZ7kFIG3XusN4RJ437XnT/Rz9wav+HfFDiowSwsh5r+umEvmxKbb+k3FdrJggXuoCqgJFz2drDFtnbMYLefYqZk3yzgvxELzSVKka21As2GJd2wRsfk4TvPriHf97vj3/jnO9VmJyg0BmT3N1ejxPsV5EPLfObX9Oe6DtsqYWVeqxieBoQHsi+7KFUha15Pfnu7OiNyuAnQeEiK2KFmJMhTE5F6mVsXG+mXwMIV6IaH1OOW6TQ9IRgjDXVGI/6lsqIYSfcfCQjPVMqrsaNe+/XnuWu8deojgriKkEfJ3LmhTU++sc+Jmrlf7hEKC8nlg+ch+5qxBHpiNL6/3exBJDtpgwY7Ik9qxPZJ4sHDd5Hc9k2M7bktqtTRryMtpbBZH90vMXYmwTwLGmcm00aokQoDQCGM4GYinyV++tdg1jzhDVk6/7IWveo9wyyOwcs9xLHaek9b2dklIQxM+1Wwe+nCi8iWCvG11/5NGcYXJvCiGj8oCCG1qfHLGMO2TrRAvzhR+F+BHi0zk3OXuX7gcRoQSlaeMdPaGZU+aZmIvrMLZfhCOlu5hzP2NdxBHgCDjR8HfmK92lFCeGuJP1wPUihEvhN+0m3dYGQb/JWfeJtkuOczw7GfmPBfha+5pa5x+qmI7Yrq8fgaVF/sSwOP0RFyFsx9Gll7yQ3s1qUdGcE+QlLlDAPTHF/rSlohfyYHn+7Hn51a8+VSz9gx9+qBiPc+zYsVE50rkNFS5cB7onCcgRwmNVvbyoyuOeXtt68/3cM3vT2tpK7E8uBnmxuFAePXpQ7j94XFYWdktnTymnT4+Vs2cvlInxSWE/FmpRXW0+Zn7uWbn6+Wdl7rEJ4Cogj2DaufPLZ5Pa9Z2ZEt49MMizZpEMczQ6NqJzEAzrj/7jX7zhBb/Luf4avObNRL8Gk/hdbmH0tC2gE6A0YRbkbVrtcExF9QQtstyrAvvn7nKwx1IhUG4vGf9dSjoIXJG1/pbD208QwCJ3+TICOhO7+XK9n98fZNCYpGkov/X5CUhmMYxLM+pB2/r2o2PSTrJeNV66k3/pBHAQxa9iSf8/VwB/h/F51RgnyPdNFcC5JtsrS8B7K71SuvjS/DRZQH4PhyoWHiMjxwQoYHVBwDQ3/0xkqIKNrm71z3r8+LECh6zUI5HP4IPXjQwPS+VPMMgBTHUo4EhaTUvBpaocE78EOFwy76USANtm/g7o8ejxY4ErBDrqEysypqniJWBCic09StRQSpmZmVH1AmQxfc6oMAHAySSPf3O9kI0Xzp8vk5OTujaCM+xEIHN5no8NDktNBkGL8h4LNQIwxofX07uXP6jmqUrmfgAfUa9hZUdghcJ+anpKgMjDRw9V6Xr50mUFKNevXdfPL126WO7eu6fKXuxPuHcCSgA0AtCJyUlVqFBhDOEKseqqBvqobmnZQgwQ5DCQvI4ZpuqF9w0MDShgkQ3izo6SPOZW1aR9AyJ5GLcER6kIAOxZp5q3BxDTiRFzw7gqiFdPoi4BS9xTklPM+bnz5yQeoOKjq6dHFjwEV4CyCfZzj4CwVDuzFk5EdQf3y+fvbG3bInmX6jv3URJQF5arBKIEwbxWylQSkgAjSGip8AAwJmhDtUcvEcg6rtvWfAt6L+pPEcFdXWXu6VMJGwBbuU+SBsaNqnfmFgveVNVyv4whVeZcE+QiSZHWoWy0DNYbHIFIM9CZAXtWCPF6yDsrU72OsyJXFqZhu8S9JXlr63L3H0olZnOeWNHr59EEpDSOQQIQ4PNvqkC4J5IVkgO+Myt5kxDge9zT1n0J1VMpElgDFFb2qjftzo6I+xzLBJv5Dp49KU+VVDjp2OAZVPKEUhaL7yHdH4kI95Y9fHk9Vc4oa1M4wn/5OeuWz+IaWP9ZQZHELq8hWWJuWPsCAIOIPj52XOefewq52jVFHRZwuT8N68rEsyuDa4WmKtMNNHAPXIMSLOyg6bEXdt2st+1tnsM1J1f7B3of1yZwtoM5YJ1bmWvC1793suoWEOEV4mqrqM7NPkxOeG0n5So3r8H8jiRHGSOtqVDZp82VyUpX1WeVXROPuGosqyr5r8kTktvobRWAzWFwKcjbitrlvyNOCcAtq0QFbEn57HBCAEFUWco2qiZmSfT6DGuTYc33JxAVEYuDlKg8oJLb8619T+KjBKdMbljtbVFUqqDb35XnaVutnmBkJYCjqslsTVPdmcp3LsktEwz0ql1CJN0mIEF1o/oI5XjYZifYwSDlHm4AMiycBdh5XljffCb7lnuJd+p5Zl2Q2PPdFpW4TUM+99rfEZRkz2f2HmyS49zO50DfGpUB6hMVfaCwDku72oZgdk9GQ0M8R+xPrrzNfc+252EvneOG2LJFvLIX67mnz+YW1fPYUNo2m2crnwOBR9H/08CjiV3uyXu075fvzH1BxGxE5hmr8MymDf7Rqh/NdRCZ7RjL1cTRS0/7f6vSKmIxJxXx85yvKpKIdjFxnrUBUQOE3ocABS2q81pW9tCyMc1xy7jH92+QUAR4WOlJABQgftqNJkCX1TkmkP2s+E/MZIsAMIDuz05SQH3Xma/dnXL61HR578rlMjyAEKVLZy/xGT1S+eybt2+Vrz6/WuaePCoz01Pl3/3bf1OmTs6UTVV32y0B8Yz6l6XVonoHGxTlvP+7v/+k/Oc/+RM5sXCuWMvkPsoSitTqIu8dnL3ZC5Wzh3NalUDbOyG64NnsFgmnqhe5B3itVVVwjIjWUzgF8H2cedt7O+WAKrwAHrXeuuxCoHitkn3eg9UGJcoQeG1v30CZmj4pMZIt0YMcZK4DMFcldzd99ixWMBjsNg2IR/IPv+f9uMNcv3FDsTTXSZzM3xEAnj93VjFNfgb7I+u5VoYHmaazJPuOBxlFrM+80wLlyy8/KyPHTsTnHdP+QTx/+85djfs5WoeMjSpGffb8mWJfVQltr+s+FI/0Epd1KnYjjttcX9c8sHctry9rTMdHxy1Y3FwtewcAkQPlow9/VCanJ0M04dzCz7irjiB/iefJcSA7BLbHmk1hXsaZCBm6u0zCfn7187IkAtjnMfHvyelZ9TlGvIrFoPuNQ9Q7Pmd/2t3dLPsHrNv+cvH8FVUeK4anGh23jWJhY+5LjgER8W2raoWKItxQ5ufnyu4uQsFBiUEh1HnuiR0RQACo0osX0af28r19Cev4GUIE8iZZZAqkd7zD2iHeJ88D0MQ5iTzKTjld5fjxsTI+PqHroSoe8ejTJ3M6UxBJ0vqmX+02Nsrjx/T96yljx8fljjMwSBsK79f8rxGc7Ot6RDwEeZZ7VMbwuYc61zCJUqtXEylpnav5/lzriUvkGaX4LvfedBeJ/TIFZK/CMQDrc+0nEZlCIdZU3lddN+rbHO4gqjq2ACbXnvaB+twQczWWsxk72JbWPbYZot09x3WOuexEkiIlrVP9PPN8C/IyNqFSyn2CG4Is/+2c2eeUMol6/jTCu3QeMdHbVAsmxuBcvtUk+QgyatHRq+HS70ICH31nnrP53xx3H0mHiVj/qBnvV12F48fm3k2uZbx2GNrKM7uhX1urLQRkeQabpPIeoXVfybWMMDImjcrfuLhcx/V5CEwwSctK/sbrMybJ54av0RoLIVaD8yngaAfENX72Gg8BWjhSyTkjbHdZo8qDe3q1b0lgFM4pLmhxZZ/xl3Yc6nwLHETtIVSdWXSGErvyXPMdymujatxjG72vQ4iXFcGcuXkG8v0SJbkPn1tkVDct7/WMAXse36t4r7YZcm6k/6n/aW91pGuLaBkT5UNqh9Ylwa2eybgO5dXRTsS9gH02V6FALrh265Oq3moyrNxPrENsCRE8Q7qvFKT6s72uU/RvZ5YQDNE6KYRg6XhR9Y3tJRBxuHeVBk+uZHArxkvXyRpHhrjV4iq34iBOZs9nP2QtKAdXpbKr8NsEcOa3ilGE3RDH77vNVOTZuc4PWrGH9z2vS+bbhQ/NU53W3Zn/rK+Tc+NysmVhI+A8bRcGBnQmcvb3dPl6iT+oNM1r4Xo48yAt+wZwogtrcbCHIIl1fmPhTJ4YsVXGeRLNUFmvPAP3HztnyT2RdnkifLe1/wrvggiNFiWjI1RVj+icHhgcFgbIWkyiPd2mRNBSXLOxWT/X2IfPWsZ/EJvkTmMoS1QnrxIngd3aZS/3UeEXtBFj7VAwEc4EtiAHW9tX3K1WbrQ3Ua7kYgvunZ/xvwcPHojEPX16VnGBxqa4ShjcdHiISmHE/vRsPtC4r64sR1GE58ii5yTdET8Qn67rf3wXbiz37t1RlfH6BuOyX8bG+sq777xXzp49r2tTD3DyI7mksGf1lYcPH5Xf/vrT8vz5etnbTnEY128+x2IMdUiK1W9MmXEePT5UNja2yvBwX7lw4awEdthmU63Mc8bY/Yf//o/e8II123i9//Jmol/v+a13NzbbbX1U9KZxZUsGjS1yLZhC4hEUY/199Cd0ZS59gLEsS4W/AxxbEjWB21Hyl0sA+IQ8DgJY9s9WdQey0eoBnMBqQxQrTVXwwXJNRWeqRZuqZgW87fCwdaj+4xK837aI/vErgL/1Cjx0L/35hxqXo4lrftE3EcBZWVSPqbi+doLSpCZHCeDDaRfrA8AA0pVknmAYlTmBCmABC+Pp03mBBCKLZPWGRaoBJwIm7FYgXbHvhdCkVxSBHIDZw4cPyhdffiFLMhGMLRshrhEylnVOr7DZ2dMKBAFnIEwg8UTQtFTiVDBhX8w1cOii+iOYIpCfHLeNHNeFql3VhdE/JasBCBrPzJ4ub731lkAUxtl9r+6V69eviXSlGgWA6tyZMwIcuXZ6e2DthlKNYGh8YrJMTU6pzxZVuwSZXCu9y7Cvu3LlLfXyJYEg6Lp542ZZWlosH370kWwGb9y4oXv9+OOPRJp98cWX5dat2wLh+D3XDjE9OTWte6Tql2pUqpRz3gFJULVhI03wTOUt4/7ixYIAGXrmEQARiHLtjIH6kkBsUp3YC+BzXAQ6wRQJ3vCxId2zKrpDfcv1z8/PK+A5e/Zs7VXC98tqsadHAB2BF+uH60wymcCZIBBilX0G0IpAUH0/mH9VU3cqucqq16rIjMSNNcr3kMgRjBE8ZnWnK7afK+gUidzXV8lggz5OUJWEU3G8tKgeapCxjLX6glJdS1Uxff92IBMd7AsUl4LT1Xdco34e4DsAG0E1gSkW6UlassbVv45+wACW0Ts21Y+A6tXyN6zsDBC54lMWTyLkAH4AQ309FjEUjR1JHv+27V9Tocf4O0B3wk6SrT1Glq3uLcTZk4IOkxgmfNhX0qpafcmiCi7nkj2Ba8rkPZXNjD/zk5XbjDnzIPJWNjnYqLv/LNdkosDW1wbmTbaRpBj8NGnFuk/QkGuXHVRUV/E5/FF1I8nBJtVhO3WssoqfJIe1iSCFBJX9gD/cP0mZyXlXTDOejLfWV3+/e4Ovr+n3/DtJd4NxroiDAGIMXd1OIpu2TiaYpMgOMoi5lRoZIUJnl66Za2fsWBOQ8oyhKrX1DBq01WeGvWCCxJkE1urtVpVrkqqsBYlJonJPFx22wEkGJPCdhA/3IiKY7w0rzDxL2n1ZIQhyLjl+2rZnBjIjzqhSej6l6c3mNWmSsiGBG+AyLZYNthsY0eUfOYmrYjzu7fD5aauwBImSCG8Tt/mzhvCKPt0JagHmtyoIHE35mrL3qdX+7tWkNR0VTR4Xhw8CQbB1Q5kNCBaCHfXIAnzbN8ikZzbAJIOvJKGuEk+7MVuYuSdYWpMlAGbi2LaQObauSuwJS1wLZrA2zTmwa4d7VrPHsUa5SJ2tImMMfgnsbinhK9kdqv2MZU14GmDjZ7mWk7yGIPGfw31/2/OS8Q9jJ6FSVLu7QgrR2E4AIn7GNO5ZoVoBeJODfn4M0Ikko1IgSc+WDTbnTI49V2dRSLsCK1HaBMhz/TYBGHuonqmwYkVN7yoaX1+SoylWs3A0OkUncJ9AYHx/krJ1TGJ9JfidYhiumblMN4tci3ryssLpiGjClZ1eCz47fPb4zOzQfskZJ5AnRGNZCZyfy38T1GsD87Kl3z9QNUHHwb4rgN95q4wMDQmU4bW0MXj08JEFS7KV3yl3b98qN659KdeUH/+rn2jc7ABjYYPdPdYVswCUYcHLltyJuGtxUSTwH//vf1yufnG1HDs2Vrq6ELv53FGv1iDkeSaZFwhPvp/9njFzNa9jSnrQYbVPjMSZ3j9g4s4V6RZl+f4Bnfw+tSjo6XMvPZaPLPTcD9KiknChiDYPcjXpw03Hgi9yRZ0vakMwUCYnZySeS5Ax8xHtQewrckFhrdsKvVf22Y4xBHpK6GGBFH8Q9127dl2WiZB+WDgieOO/nD+8P0kL2/alGMa9TAWcZ99y7eE+h7NC+enck7L4YtECUapL1JveVSvs13Zw2ZcQj+rSrW32Hq8V7nlkZExntfr8yrHEMc/q8rLiKQQmS2uLuo6J0YmyurZW1rbWggAeLB999LFEl5xhbk/g9ZmgInkFIknumXi3VhK1etgnAcz1Q64BsrKeIJ6T+Vf/276h0tvTXza21hxLdPWVHQG+7tvofKejDA+ekNBzamrCApi4L9asbOwDU7Cw0vsUMfuTR4/Lk8dPytY2luSdZXRkvMzMTCsHYo8lB0Jgu7D4XIDsieMTZebkjO4XshYHHuJcBpHnkXhZgpIA5iF3yTeeLTwvT57MlcHhIeVxzBF5D72G2Rf5zDOnTyvXw8Xo2lfX1QqH/YKYnvY05H5jJybU+mpb/ZldTVVdNnLvid2fyuSMSYQ/GKwIK/EkxhqxcILrLV7lkACskoP1dInPjL0848wUUtaWBIl3tJi9w/ulrdqyelikbZyNfJX2AVW4ITaIdhFynAhBUcRDeZ6YOCZWwJ4zbJSzdUK0MOBaVdGWlVyVaOqK2OEwgO/PNnnZCH8a+2g598jSNlqLcO6EmKgiRGkU1jYMi97FmZ9YJNkAIiIM4ozzmB3Gl0w+fReq9+XYLmM5catH4ruMBVPM2H5tm8hP14t22NgWKrq6LdWFxsEqRVvP4cPEsp7VV8WbdQ03RGu1wK5f0bKBbn2Xh7TeabAReT2VkWiurd5QXDFTH+SgRXSNsLF973l2tO8o87+aW4QjURKd6f7EWsz1yHNPHq88j3UeVakSqka+6ZYAvnHFKiEek8A52iSxVtNhpVrwy0HJFc/cC0IucJ88bzPes0ZQMyixi74re23HGs3KSq5bFaEh0PA5ZjEc50gKI5MM5fNwyOCM5O/E5eAa3LNikGiFU5+7WpXr6lSdNcQrR6e0ruXcBF+R1LQWs4lfVxRLVGcwLPKhpmVNe9wrdtjqM9wI9prV4JFrt85pYZ2x5LKtg9dN5m/+r0Rw4fyT39kWUGiee4kn3dfe506IMrKqN8SYuSdLUB0V35lTUgwgG1+qsdUqy3ej+CzbLoYQHEEh2BnnHPbLfX2cp14XCJhoL0Gujnve+IlxYZ+KeQ+o3vVexjUQ90IYvqCYApe3PttdI8RjDbAWhHl1d0vESAyL0Jz10N9rsT+tuogdmT9wpYybPVd2FiOOtCsX682V+KxT/vBsDQ+PqnDBGJCFnnwH483ZyvtUwY/b3eqKhei4w4mQ75MbyGBfv8aDz0YkydQSx5LnKeYPcZzEMuFGxPMn96EDCFeIdCq+HU9qDwhhLmMmB59uxNTG1yYnJsvly28pnmWJcI/L2IZvgL106FkjvrP4iefLTngWNEPwkw9bRMA1ek0cyCL6wYP75ebN62Vu7mlZW+d1B2VqcricPjVbTpyYkFgwcSWJc8ld+7nHnnL/3oPyt3/7s/Jifl3jn+b4FJkofwisHziNfHlmelKtPMgZBobAO7pkBX35rUuaV64JcVYY+pT/8d//b294wUOHzev7jzcT/frO7aE7Gz3Tc2BgK6t+fZgYvHSVCpuHBWicigTYAN3u/4uFc2ch4Y2eclE1bGVmiwDOILSVhDQEsK3mrMQCUGoTwBzEDvhqXN7BQWtFnK6zw9+TQXNEr1YohlJOv81DufX3f9ppfkMAH60APkz+RiikILM1vzlpWaHeStiOplm8zXYitoQlqAOwaffJJLHlEMykJy3+eB82xVTRAiK4MpFKSfcVu3Pndnny9ImrciIAVNCyt6fgGgtdet6iFgNchGS8feu2yGaA5gQqADtSGQhIxbVCEAPImbQJG2AqQksRcELFH8kuiYN62ARY9sMf/KB8/PHHOuCp9v3tZ5+XO7dv6/eQx1QlmPA6KM/n5wX8jJ/AysxBIOS2gQgDK6gIIY2xZ+M+6YlFUPn7v//7ChKxRqaHb9oGoxhzwATQdUzjjF0egdn09FQ5feqUAinGj6QDcHNpZUVBHtfGmPNzAFCIZoAxfkbgSiUm5CakOn2IUeA9W1gQWQpxzPWrb556MLt/4soyNsmrug8s8dgxAMgAj0h+UPwxr3wHlm8KKOnVChGgdWUCTwlW9CBjvXA/BNEiakWedUr5x/fwegjbBHRYD1wTCSDzzP0R2GaSpVIXWRlZOKM+RQKFN8v83JzARMh2esHSQxDCms8TYdvd5bWyCghpW5zxE1jFnCtUgfJvgnMplLcdpFNlpooDgXNWKUPWoRDl9axBkkdej+IREBNRAZaJjIkDUNsBqRpZ69TEo5XEEO3HBAJxY7K5UqBsABngiEQjexTzs7RAzp6vPFdUpLMOqdIYRCmqSisxR0MAACAASURBVAvbgfOsWp1qUtTK3D1dF88a12Exsvvd5u95vYnzDs2/QSqq4+kdzbX3ayx459jocV0Xazt7+wAg87kAQ/m93AfzKfI1Ei2SIlVyJWmxQ9JjMjaf1Ux2kgjv6XbVuhNE9zfOij/1GG6Nr5L0SOZUTRFJji2U6Z3kCpisVEPswnUK5ADcU19e9+bN+RQIFn1ODYhBFtgOizXPz/L6Wauyq8YuKBI2kYyhrF9dW9G6zH7UJJWQtawvKtF4fqS67/W+LOIrgDRXem1XcIX75jsS4Mx9E6UzSagruN3T3e/d0bxpLYSatwGN3Os3K9gTDEtSM8dLQGLGHHlMR9xQ8dTErTJa1i/8wwS88ntjMcZvG2IwCVofaQ2BnEeciMawsK7H3ksWuU3/+SaeCULZ8r7az1UKYJGGBl4EIMZ1J/CZYH2Cna72cL+qdkyXBKsqgKJC1TbqrkpJ8p29pib2fiijYsg2rvQA03OZNrtBEPB852Bm5ScDm89vPg+p9naVsYlZrUlViXnv9T14vbsntSvNKy6pZ9O91QV279iONisZ+cy0OSa5TztRfX4AdO55betzQIfssZ1AmSpRoke6bcpZn92lN8AFVTQHya49QL3rWu45da787DM+kEDZK1YgeN57nDdtq+wK+gdY3ibSAUH9TJgszWpi2X+GZXKCYFn9Y0DWY5j7jUj5FhGSVe5e59nH0hbFOS8JvHLPWXXGevFe6GdKQqYuu1Rw1rHX1nUQJU4i7qKqprlWP2vMYwp9TNy67y/gfYJzVO6osjX7zLHHAUyFq0CSyfW6AySlvy8EMLax33/v7TJxfEwgGYDcg/sPdP2QsAJi+/rK8uKLcuvGdfXnIh6ijxyfyXNOHKr4Ym1dvb84q8dxcIEshVTu7CxPnz0rn3zySfn0008Vjy2v0GLClrh+v0U1fB/xCM8icZ7ODNkCxjwgvhI43O8+1dtbOrtBirQ3tPqCAlSx16bIASIWAmcXEDzOhS56xVe7WAO6PjfsvtMbcVISFNoXeom7piTG5LP1fIe1uZ6rsOx1JZYFeXne8XykO45bsdj2HOKVONH3f0ziKOIKVXu3SImMz/Z20y6RtX+EAI4WFikO4hmmovfe3XuKzYaHh8rExHitAmWcIemJVTc21srOronS3t6BMjoyZjvGqMbl2ljXfKaqsLGslv3kVnmxYgeX48NjZYMKZgjgsID+6KMfHSKAOw7sWMMf7omqE2Jc4mkDtE3/b1XOptMMhIXaAHSo+vjLa9fKyuZKrQCGcEXsbVKss3R3AoJ2le1d9mt6AlNpQ45zTg5B5C2qII/zxOC6VUKMPQIxniHAXHKK58+fyVJxe2tda/TE8ckyM3PSIrH9fYl0yQGePX8SIliq1QdVtWTL5eyTTmuYQTkBMYHs07R4oRKcf8+enlVPYJ573I8QyeI0RHxFjLm2tqG4H+KZ/r+sQywPId4fPnhUHuoZ7ionz54t7773Xjl/7nzplkDP8ZIowNzbQuQC+ZvxFDGABZE+i1KM1Ra+1P64IQZLIrNW9TK5LWYvCeU2aWU3gMRETJi6hUrEwkEm+aMcp7RFNilyUb/HEM74ddHiIoQ2eb77vhxvNUI7Pz9JAmeszi5ukV/jjJViTFUMB4mW5K7bmLj1gavx7QgkDCodVMI+FtwoQzDFMzH2ir2iAjCioXhdQ9gmwSbHqSSU0oY6SMckvPL8bM5U5xeO+ZrPbGKw+NvRgPGlF/gHGXflWfl1n1PB2VZ1+aHYsPlHxTR0Zrm6o+6xup9W5XjrbR61xFxaFcOViAuSzud92PYbQDlEHtcK5fgst4aL/ShEWK6wzp25IZD1rLQqRvN6bEfbslUP0WKMYjMTMSVZXZw2yvk8SpQVFtIZj4mIjGc1Sd3sa8vnZA4kJ6Ns9xG5CeehBPnk+UGSyYY24s981owluK8rP8MpBFc1xdAp2IuVmm1FmPMkiLMnZ+a4btMQ/YtzXrJ9QY3N/NnZuidjgezfrJwqnKck0klxedjM+7HzmOc+xs/Slrq9xEXqRnzbFprkHCvPqG7kxOYNAVzjwnik2teklhTKbRtHnHxm68prllG0togns64FvzKxATvFGHN2vON7zNzGWJbjyhyjzEX1GtyFUuTuhCnikGh/tOv8IPf8jDk0/juQvk1rEb6L18l5K4SoJvSdUAoDW1kpz549K4tLOIZRgY+7AW0xerTuwDaJAeXQFfkM+2diSlwLrc04Y1fW1srC4pIcaJgvsMShED1I5Nffp7OWPOPhw4fCHV1x5WdU8RUWyBLj7ejsz+eyycMCLwpCmLNfVciKse0QuhtV0FTGIhLHmY7vVLEFeItcEB2fEu9xj3wOZxvxtCqncZoj/+KzD7DF7lcxiLFRY2+uSrYQEwxO+IHEetGiSq3QiG2c+9kyHbG4nYgQy4NbqE3c8LBiAMQb/JfxSNvlxF1WVpaVA2isQuzMOHEfMMyMV28veaI/Z2lxsXzx5dVy997tsr7uGH729GR5773vlbGxE3KV4/4sMDHu4oKBHu3j9+7cKz/96c/K8gKtOIKvkZC7cYHQdR6Ucnx0qLz/wQcqpPnNbz4v3T3gbCPCuz/44Hsi0FUdvb0l4SFj8T/8d//xDS/4NWf36/bjNxP9us3o19yPCeAABSPQS+DPVSocPFQ5eBOT6qSjp3T39BEulIPdrlL2SYJSb8K+HvZhERhn3Ol/hg+BkT31D87+voVeUhDA7WBa500SwLEsRQCH/VfYKBrnPBw8cmPtAMFf+c9paf/TEsBSuTl2fznX+Acaq8MBYPM1mTB/OwGcYf2RS6zge7sC+NVJWKrjpRAngOykynJQ4BRkIkEwAYH6Y3LAdnWp4vfsmTPqTQtxymegRL9+/YZIMfWVItgvWIfYjs6Bo5VtVM1SsQowARFy7/59Vc8qAAmyltdDigCuuRLB9oOAyO4rij0cfVjdC5gAlIAIMjr77UFAQnASFHKd/+0f/H45d+58+fnPPyl//mf/RcAhlsVvv/O2gqvsX8Z9o3h/+8rbIvyyVynPJEq7tSCg6Z8GoMS/xyfGyw9/+IPy1luXdS2/+MUvy8NHT8rZc+fi0eoQycv10lNL1S+Pn2jsvv/9DwQ08ncsTqjQQG1/fPyEgBYstAm2AJFsx7ah/wIsMatUr/AaPntyYlyAKv3ldvb2ChY2jCPAn4l3k+iMGSp/xpUKcOYcgI69gnkGYIKkh9iUSEA9MAZrf0LWCkAs80BQbgWx9xgCVL4riTfGg3nMvsOQt/RSdfWRk3uAej4nrZ0JWiF1k/RUlSYVpdjstlSQrCEn6x2qHqf6hKARkpXvXV5aVvLIWjEI3ijvVW26vaVrYbtlnFBcKvGP+yL4B/DKpILPIYhlDTKmPDckB4xVgvKs0SS5AX65D4GYBOr8LqrpByHIB1wt67Xuik2u2wIHz3Njyei93sp7nkuA+96wInXPSoJS3p9VeAkIyHo4e49G1QLjz1wRuHPNAKKA0VJ8Yp/D2NLzLvpLQTwmEZd2wTnH/Jc9IgmDBFP4eYo1slqNtWb7WfdSzGv2GrLdENfLGmTdV1BQr7fts+2qvHYSmIZ8YvxIBjQG0Ucm1eS8XvMapDevZ94ZB8aavciAdJDksfsbtANsc2IBIYfSlvexXrMXcFYmap0BfgYYJ4ApHBO4J+YJkEQK5O4eE1UinrPKys8Bn5HAvQlcCzi4dd0HlU1BdpuE93W6DyUiNPpfbvm5iZ7ZSaomoalEuRLICZYE9duqHGxihaZqQmAGZFXYgeVzU+clzklrRRoCOE+rPP+SEG6dgHVuE9fN603wIeOVSlK2+vcYDGur25u/836NU0s9LmJGBImV6rlOBCy1gGmtwwAGs4KIJVIrC6oVo3vqGZ3wnBrcyIrnqFqI6sHs7S0CQoCYRVc7O5yhnh8pyNNiNyoC+LzsL8x161kMYSHkRfbK4llq98ASAIEAIircEAJwrdvbdhVg9Di3DT57vvl5Wu3r2Q0Bhcg5VTv5fnWfLaIw+67zc6vO+zTOFt0gynEP0QSbbYEZ1RkRj6Zoir0JIoPvTsKxs8sECnNDzKIK3yAxg97XNKRAohKYQZbnmeDq36z4TYLOz1sFv5N8C4vHJL4ySNT3tXpZ6nlNy/YgX9uRWhIVIgCy4jgeE763CjGixUWKO9L6sQ2Y5d7J/fHztoBI+09cc7tXoN4fILf3GZMwEir1URGcNnG2UM+xg3hIECjnrd0fr4519ljb3Snnz86WH77/Xjk+ckwEMN9959Zt7dXM5/0HD8pgf1+ZGh8vnItdHaX09rsinvNybXVVwjTIQwAnRHByKggr7v7BAQE+tKUgFl1ZWy/Xb9wqv/3tVUHgrFnb3FngQFwzfGxEFtSsFwt6dmTRnHaRAwN9tvHb3QtXC2x7XQklgG2gvwqKaDXBPbG/62wItwW5Rav6LmwnE0gNkFPCJ4nVbPmaJI/jj/4yPj6pmC0B1txHc+3wPRkz51nJPpAuIxnHGMzmrN1WDCUxIW0IkriKXng6T7PCl5/tNj3K2wRw5sHqWRr9cvmsWzdvld989mkZGR4tp07NiATm/EfgSSxOD9tsP9DfO6R7k1iOs35nQ/N9bPi4HHCYE+JCAFz1/111rL26uaz9cHToeFnbXCubVBFXAvj3ggAGmDRwn8Ar+4zev7pqQSVVxrHnt8lfn2lxFu6ZbL11+2ZZ215vqq+KKyohfasYcm9HLVNYzydGp8vMyekydmJMQqs8Z6vLQLZh0p7C+bOr2BXxJ2O1s0WcABjbr1yJSlvHq7TdWFPP36WlZzXe8l7NOndbE+4H0SXOODwnTDT3zJxD7AJYS8zY3a2xJl7mZ+Q+gLjEua6Gt402ecnck3nFhlMT4yKNAXrn5p6VW3fuleUVRKrHy/vvv18uXbqke95h7bTOz4oxJFQR6ywz0wTz28Iw5kKi4/hf3cdiX05RSyUR4nw+RCpEpW2b7M84qoE8mgq3RqjW7kEZFE3YGhu3cZWihEnRuiMJW+c026oIdyxsTKeCz0FC5e9k/x5CF55ZkUlRrZ3kM++VSEtr1m0XfBYHQRtEbRLEJoXdXiP3lQzFHHvladQmaQ+xQYcsYjUCaRWdrnIt6+gUqCSJ1ZC/X08AN3HoK7CWNsmqoLL+n1eAMocrdV0pGfjIS58TuUO9/XZrkRiXEGymhXUlfNtD1iKC2xfke0pLYHvwJfd2VDDQvv8kQ3OdJsbYEIJNH9qMOcUvE39rHUL+ZUXukerOVnOwGolnH9VWzFvXHs99VNTmf6tDQTjauIrPLQTkzhDtCDInqhXCkaM0DlPhDhD5S55lijUVQznmtMjPAjouRuKT7S19F/s2n0/uBVlkQXEQsNGiobo0hajT6Uiyq0nG22LZ3H+0t9Lz52dNPX31bDYiz7aNexLojIValJGvUtHY576oCNFbC9H5nO4vzqYQVDS5UG6OIReAvI4J83udb2l9qVe4nde4RuIkbo+xqOuqPgRVflCXqp6C1u/9dAUBHDmU7PolhrMFM3843/j7fuzvym9i7xFsHeI2sBUIQr4nRUkpgEncLgl/zmTWksQxshmnlVJv4GIWhvPZKhKQkMoiHsX9gWNYLO/4jD1yYw23j+e1zZKFtPRvHdBnqJUMLapCLM49kqPIgnlwsHSqGMFtMlSJLBcNVyPzOipOKcIAj1HBQtiDq79tiukJZEO0ztlKpS8cAPeWQk7i7Gz3xfzyO54hYXEbfr7IJVyp3ilMkJkCP8hcKEXCjjONDaSIyiJbtyVRCyk5xIFlOO/inEcUh/icZ0yOS3GupHBUayPOXAtGEdVRAGfHI801hOieW6Ktr4eIva+/DNL/t9uVuMLCGNd4j+IDFZFsu9p4w5jiwCCuOM6nuP+bt26UL7/6sqytOic7fqJf7T6uXLmiOQCXJc6UPXq0E9JT0lEU8/32N5+VL6/eUR2d9wEv/drCPo4WUsChwb7ywQffL/2Dw+WTn/9CbTi4ptkzJ8tPfvKjMjU1Kavq7V0I8C21OnxjAf3ykfy6/uSfE0v2uo7xP4v7Gj3Tq7gPkjdBRUr+pR4NAhgP+u1tVPgBXJWoOOroLrvbnSKBsSFLMIWNg4047cMUcCmDzygxl1cSwPnvvXKgHsD1hamHtR9//gnyV8RKgKDVSrEVFCspzhqCf1bEbyvCdhf7Q2uhHTB/2yJRGN5+e7VP+eZ3JmBtk5SX/2Si+m3f/22/z6Dv6OteRQC/XP3rd710fa0fNJ//6gQsk2ROQ4BTXkXQQEDlRLFTdl6QCgRnEI7vvfeuCFws1NLqGcDtxs2bqnjlsOYPFac9PQaZ3RsTULJX1Y0EYAAKAEI8W1Qb8v0JYBMsZrWL1O4Ad1QdhVUI7yfAJnjgswG1iJYASui/y+/uB6kMeUtQDjH7vffeE5n7V3/11wIef/8P/qCcP39On3H1iy/K7dt3dE/cG4HFmdOzUuH/6pe/UjUzpApWyBDNrBHAkSSMAFtOnTopAo2q3l/84ldlemamvPveu1LBQbTNzc+X619dV7BCkAmgjuXa+fPnRT4TqDB+zMO7776j+5h/DklrcgJS1QQpJNemxoRKCapPuH/1SxswCQYBLAvMDqxKTCgYLOl039bdXan6JwQQEbDuKfBk3EW2ktBFvxACqtER9+8w0G9LYRPz7nkmNWJhHbnSkDHnfpJYVTBPj2P6yhYscEzuCVNo9agSIRfKUMab62HsZGGztlaDddSXWC+zpgjQqZiA6CfIJPFSUhIVwyKeo7qU7+N+eT1BKgAlRCdgoILuEBmwhhlX2bSG4p9rgSjEkpvvBVwzmQE5P2BrvRZJ52DUxAKEP/NPEgB4bZuZqTI2Rr+XQdsG9QE4uyrZz6OfWwHvqqyl0tW9O7PSjvwwA/OsnuEaWBsmZfuUjCQJAlBFgM/zp2pTiPjdXc3NiePjSihtwUwP7dWyu4uwwokswLCTO88x869kqqfHtuHsHaEkbQhJg9FJ/iq56OtVxTj36f4umxoP5jQtrgnm+S4+H5JfFYIBFKM25b5UuRsJtmyu93YLylJAY8aINSCiFVI/VMIi+AK0yuRJ6tkQkagyMYBW7oV7YvCbNV6UNLb7sKnSQ9XbrmzkXtlTeM5Y42mR6b5CQ3qWAGJzrCo4lxXksmxkzbNW1gzgRgUgyX725nTFZvYzdQUy1+AEl6ov4gwLZ7imJIkSzPJ7rfBNYoR7TTI/waAGLHUsku/jX7ILf6k6twEXo6jiZaSBD4rQJgHfNmCXvb8aZbzf0ACXWVkUDXxahG+en3lCVtvuSI5Tra9PPELq6UxN1tn/qNaKPIO1+igteqOKKKuRs5eslfu2t1KVfwBbun71YY3oIoKwJPOyash20QaYcw/gOW07t8jyl/68YWPP2ksbaY2BAKMgtQNcS0tniwdQyTdAqaoGZZcHiGILaBLiVFRzHSKjw6o0kalcg23ynPGAnHYfUYvLMuYVOKHKKzsg5LOa+xjAtsEJk1YNMWty3NdhoEPEaVQ/GcgzgcV3MLQ59xk3Mu5pyy6gICunAvyqRGjYcSaImM9OAlZJXucSqes0nIE8nxYCJAGVVUb5fKUtdAWXj1bKRcVwrkkRuW2LwVirec3MF8+59wg7maSooZLAWYUXMX+b3OZ5FLhXq1tTcOJzKMcwBSNJ7qRbh+KL2C9TDKbzfGe7XLxwtvzgvXfKCazuh4d4kMrCk8dldWVNYp8vrn5RPv/Nb0p3R0e5cuWy8qvd3W2J0xDXsacRW7hKfE+ircXlZTlzIMTjfB+fnCgvFpcVB0BGUf/x4NETxZl37twpv/7012Xh+fPyzrvvlkuX35IlIFXIIpGjr6CdGIhPLIjiOUyBlglw9w5mfAeHBnVWQhBmlamA6RDvqKK4VRWUwiDbWTuOMlhlgC6Fkh5ru0kdPzGhWLGxgG6qcNwB1A5VirmigiMdPeSC0dr3VRUV+3cj6GnEB/l8NmB0p9JNnU/VwjEsILOCVRX+0UOyHKhXLTEz57n62C48l3huZ8e9cBFG0yIJoSaAK2fkytqi7fQgw7t7y7HhMYFsiid392R5vLW+obNdBO7Gksiv0aGxsry+Urb57EIvOvcAZs2QE0j4FaKOrN5HtMh8jY6N6DlhPRlYj+rfiGtEUhN370C4rpZ7j+6VrZ0taF+dd7bDt2Ct5tn0Zu8Z0vdPjE+UoWO21FYuvn8QMSjEoPdsYkj2VvKBx08eaz0uSVS4paNxYOBYOTk9o37FHs9d3T9x5IsX8001fuwx7kmOWNfOR8SVtHmRS9ABNopritMkUNzaLogWVAUkF4A+Ofbwe9Y++wVAPD9HPMR9Ljx/UfbUh7tbMSHPJTblALpUSt27/6gMDAzp+SJX6O2hb6arnvPcZMxkJRmW1I49sHNMtwQ7YvAd7Dq5x/g8MylkIB7gOPCBllCtrt2IeewqZKcCzTNuDoqnkwTM3LjSYjWp9jnS7IcZByqWjvPVz3D2+W5aWviQMlYkq/+WuEhkduwNPsuSMMz+6a5846e6/xCBGdQnjvPJmzmyrlwkr8dDZ7Ryn+h93LLjtXDDe7kxIlFJLxUW8JsmBnMkpftvkWjtsc5X1P8Kh8qaglfjD+0zpfmG5pPUZiOdSHwCxf9vrr39vUdxmTZQmzGhrqTVB7q5n9ar4xzOPfJwPJnf6PXi8WvFu/n59Zb9uU1IeViY2MS0DROX53wVA+X6jiWa16M2MZFftOP+jDe+DqeqKz3708Yt5c9FQCOCqeJDnoGm0KSNWxGP2GFot+btIudwCVIMFNXILWeeHHO3Kcn4s3n+vI9ZBGFXDrM26nmK+8DKqlpTeI8c0LNN3kjeDzEnYXHLIjqf1yRytX/Hs00OZUeKda13kcpDaffsthE8q7zeTj2ttjR+8JTfkkPK4SbccXgt+6l6Jsd95kKofY1rUVHmNSk4aSrMATBzvj1Czh3yzE8Mr1b/R6VyCgPaBG/Na0J0X5/vPD9S4BobDPO6sbke/Wk5UyyA1v4ids5uXJqfINC1X6q/737ZzDGJ/rty4VGOzJg0+yprmDM5W7YxpjoTGHdymxCL55Mn0jtIUipxWSvpxpMVxYheDvZ3y/bWmipiOdOMQ9rxhs9mztW+KVpDWcxu7BEcb3AYbGZI18y88nq1wkIQSAVu4Dbp4JQi+xSCS8DA/EWO7jZcW8IzhcGpbVW3igdYx+rVu7Sk8ZTzYbeJcK5Z4gkKKfosTnfLMP+d1/NZjUiK88Xz4nXeLacR4UMHtD6xWF8W0MQV0eKEa8PZi/EEh4QUZi7k+tdDpTTCXIrS/Jxw5kDasi7lIInddwghZEkt8V6fBI5ZkCDXwj5s3d02TjhirCHnZcZucKahAnh1dbn89rPflF//+ldlaWlDmObISL+cS86dPac4w7EFhQp2f+J+UizA+NEu5u///hdl7tFykXlhdW3NU837M7fWp7Z1++XsuTPlwoXzKtK5fQehqmP+H/zwvXLp8iVVFtOSk/Ek/vxf/sOftI+bl47DNz94fUbgzUS/PnP5jXcyfLK3iVwjoE01Hm/c3SP5NUiX/UaoyCI5Bafa2+ZYBlDGQ75HhA9JGIclm3MCQQr2sQyRTZgr8ByTYyFte6/9g53S2QVgZsVwZ4crK/Gw78SKSlbPTgSoilBwKvWYk4sMth0U+v9UELI1Cof50qM9ZP//nPhXVAC3rBvyftIGKm6wUb61qjGaq24eXSU/ESS+dFf5Pd/ypH8XMjqDrle99usI4ExQzH9/ffLk5OHw1bdfnb3oXAUYCsdqg+i1ouQkwOlMaGy3whKB0NnTYQ1R+c7bb6sPLNcNCUYvW6z41D8N4hBiaNd9NAjSpicnBF4AsqBYx/4tAxf3q6BK1IGDe1yN6H+8l99B+LkKmUq7PvUpptcUAQLfeefOXVtGR8JAEHJyZkZBCr1xE2jhHkUkBpHHsweZje0x14HCS/1eIvA6e+6selnQf4ueaVSkiMRbXtb3cT0QjbNnTpczs2d0LdeuXVNQBJnLd3HdOzt7ZUy20V0aqwcPH5XRkWPqd4yVC71KAXUAUxhuEg9APIJLQJX5Z/NlBNV+rwltrpXqa6pXCOLo86sqxx0HewJdenvKxuZWWVxcLmtYyfa48sQ92GwHD/g2PTXpfsAK1l1RA+lrEin6om5t2gYRNWQHve/Yg1A/9ovAU8V4twEbxocK4mWqPHZ2ZT/DfUFKJ6mcoBKfSQAM4EWgibU2ZDlBr/r9BsCawS3zy5hDWhKs83koCQmwGcN79+6rKoJxZZ0mQM3zYXV+2P1GkiIyeX09EkZX3Sr4D+KNBwLgSsltSyJIsKpEgmrZoUHNCyQq77dis7HMJIFgDpO04Z5MKJqIcwBuS2PeB6npRHRTSQnzYpUm1ctDniv1we2JpHhPAB9zWntzRpUXoHWb1Mw9iM/m+aPCg/mm3zf3zecz56whCG6+R31u9PneA3yeRMB84N5NmcCQ9KnfXlTwcn9YKakHLSRNWB9LrIFlctqIdpSodNy2ZXL0oWSuGQOvRfc/5hqoOBkh4CfhC0so7pPnL0GCutaDrDZhnSRn9HcM0s6JZbdVuaVDRLEIiwAIVcUb98w4keywXlV5KdWuX8v9Mv8kSghLICQAvzn9IXpJ8IaHbAfFtSiR3FjXPbGmbM3eVPDWJDoqR5gbEzqufk5bbIMnBsX4HimElQwnGNicDVlBKnCnVe3H2mgqX01WMhfsZXx+2ihynU6SfOAw/hbCmQDOCsrDYEWeMY4jEuhM8NE9UNvK9CDLQumeCWyS1xXEq2BS2Deldi7+m/eY8GaOgs/KBGsbwE0/C3Ci9s+t6uYggAUopCSjsUljbWcybQIs+wATs0F4RA9a/S17xCbQ2wCI7DfMEWdoVtonCdqu2sz9olYsBAmawKZ/nyCvx1+CjV0Ikh6tE8aRfVTfw7pLn2+AMgAAIABJREFUK+14Y4LeJletHE+QJ/jqum/xzLtq1+SSyd6wSgYIjPgzrex0XlChIBLca6gNkCVQbmEC+2UDACWJaTAO5wOvQ9+jK/Yakg2xSjqPQMCbQDBQ7j0hzxGuKYl3kdAtC8V8VpLArv17U6wRvX3rum9XFmeP64hFc6+wdaf39gThmZ8k3UVix+ckgJrgTor0cszav08Cz/Ng8Fz9oTkHVaFmwLXmAklOR9VHfmd+NrmGevBGZYuBVVcI80dEktwiDAilBX4KCCWSAXja2SmXL55XBfAY1nNxrs09eaLYi3Pvlz//hfr/7u/uyGrtxcLz8ptPfykg6NTsmfLRRx+pbxv7/diIe9aqkoD+YGurAtXgPxYWFyVG5BonpmbKzi4Cw63y809+Xv7sT/9U5/VP/vV/o5j2+o2bdb36bOuQwI+1RJ9Y2mhwb+p3SOuRFUAtt4roG+jTGUkcJAI4RB58SlYDqjI2wPRKzNTe3ZmIhW17bQnkJ8xkTmc5MT6peE1igiOAelpAA4rx0Es8GM45lTzIvp317I49p1XJF5uw43D+XwgPNN+4hYQ4Kq+BdZH7EPuH4xr6me+oDxzWxPRps9CQChs7lrCvTE+e0jkJ0Pli6bmr3JWHeJ1CGg4PjZZTJ2c0nxCVw5yrawhGaYeyVta3VvV9g33Hysb2uioxcBvq6x0qP/zBh2V8knVCtY9FJnmtrG+qiMnDx8ZGq9g1n/18lvSs0xqEWGx9Q/P+YvWFnql0gMh9FoEN39DXM1hm1YtuXMB/2rKrWkzmDXHWxTwwguxvELrE+YCUmxurAtvZj4+NHC9Tk5OyPyXWgGBhzGg3s7a2HO4OzQmnzxc4j0UmFpe9ZXxiwsLETgs0qRxaWl5R/EdehmsQ4l1stLlXnr3x6Zly/sJ5vW9u/nm5T4/ubVdhy1JSwP+BWsKQQzFHff0DIprpl9jdjcCPdhq2N+fvzmdcxaW4EdBX7U+cmwiLiN7uxDf8XXszewqVfdWeOXGNxtGgkkkpaAnyKYkK2cyGPWo9f2NPzPWcgpfcw3l2FNNEGxjmPKuQk1w91H821lg6oOR3d0LARpVVivEsIvF6aOIhCz6yrZir5Ew2kZtlXp14Tp63ep1iWZMyJsldScy4dAsYp5AgidusgMxK5Gb9pGNJJf7CVl7nYXx2IAWVGBSxpn0qudkWHlHxshAPNaFossK6tyR4VbkmlxMHcYxPClrNs1nkklXRKcwSVhKErsY01kFD6x/GSBLrUAVmy+Y5z8X8rIrbpEiwtmhokeAZdyaJGaCS4hTWsJxMcFFIIaDXumJ+rFRDUKfvPlSxHDFxCL4kdMj+trGe2E9T8GaBjufJ53zTf7ZiTC2cSNeHI0R8fwpiMxoXrqjqWwtovOYt/gUn4czn75Bw2crDQiOLZZvnqCVyjPwxI+iMCzOmyx7BPO9qZRQitMQ01ZolXEgknEVoHq0Y9Lyx9+AgFq3IGN+8P8dWURkaVcr6HnrUHpRqn6v4MQTSzn+c+4KLgGHl58mGWHhBCrwt/GZvy9fYHcKL3nitX8sfE/cWZVs4FvhxxPLMQ1on1/0trOCd25gAFjke+4nIwG47ZoA5aG8IB5cUzvDdquTV87wvhzjFiDXeTEGa43YLQhFI7XkvZD3HM+ZiAmPIbWG6nIH4bNpgICJNYVXgKNq7Yo3mPql9JFxq8gxmfcrNJ2IPxVXhgqT2VjvbyrvA15jz9nPtOSCGMpaUraKyXRN7BmchsQTfQdzEuuZz3WrG9vr9/UNleGhEZ3C2iTI+EM9OWCGnUJwzVjhN5nHkXcQHsR/ncyYsa31dcQXiRNYHuCfrkTMenJH3SLgUFvBcG+sG3At7ZmEjPS7okAtFCD7zXrlvEd4qxunTulvf3FCczBhnhbr7WkMwYz0NwUybuR7FSc/m5zWX4Ip2FnNBQWIA29ub5fnCMznhseby/JLLkziLfeGcPT2I3TM/61aMx/PHWgZLgwBOwUg6OlHIQkz34MHd8umnvyyPHz9Xvsd4vPv2u3JyzD2c/YI1lUQ5n9smxh8/flw+/+zzsrzgVmy8TtbPQY8kF6DnQ7kg49BT3rryVjkxMaVz5/bdW+XenYdlZGy4fPTRD8vx46OOOXEp6u4o/9O//09veMH2Gf8a//3NRL/Gk9u+tWMn+zNtbikkI6GM6oyenrSN6yg9XYBSHMKoxthgAPh79XNV0Y2Oqh8n1VscOlg9ARY72AQodBAsWyoA1oLFHwQZhz6HCTYrVGVAbJAY2SK6s5NAhr8bZEzO96WF2lLKKjCJZCGVla+a1q8lKf/R18DLBPBRErV9bZlgtxnRDES/7lK/7vff9Z6NJ3/DdnBEaXr0td/6PQHsfO1Qt5KGr3tNqlObKiiDgA1I7nvIezl8Nwaipqemy4WLFxTcsG4h3SBGIfCq7VwA2AQd9JDCHnpyakKgDSQxQQ1BOa+HKOTA5zmggo+gJi0LCc4y0RDZ0tkhUpcDHcBiK4I11Om24usSgch/Cer4Gc8AQX8GAfpOLKkPDvRZBAyQu2srS6Wzu6+cO3e20J8XMIYAif6+p2ZOitTKIJsKXchfeseePn1SuBLEE9UOjAPVvxcvXlDwR38tKivHTpwoI8dGy/UbN9QL+N133hZBCVmJXTFBDmAM40qScev2bQUgs6dP1womKhnYI7A9GhoeVNUrQZsIqbUN/U6AztiovpNA1tWk/aV/cFAAqskFk09pXciOwzij6oPgZdyojjBwZavdrM4EDEpLcJMd/rwMaPkuxpq5J/CvVs9Y16gXIFW3rnogmOKeCGKZE95HRTm/W15aLHPzz3SvVKRCCGdfZoi1rHBiHdl+KsCiri6RmMdGRlThs7i0LOsgrgObR4LaTMz4HvrYPpt/Vp7MzSmJZd4Al0mYsqfR/LO58hVW3MeGypnZ2VrJlklu2sxkYMu8o0ymByPXYstpV4Ty/XregkSCgOaMSHCIuVQPbVVWu+cv36N5jB7WLxZfKPGG/Cd4TkCK5xNFJedHKlyZb5E82/SCZF42ddbwlGs9RLBMoFsBrTiDEszn2m1l7aBZ5AI9kEfcA1nArSoE0+rMgF+SbCRRsuvasoUznytVdPTqTjvZrFaRgjRAbJ4rrpl1SAKhXt4QnH39WjvLy0sClxlTgMyhQewKm/4vzC9jwfPLeQoZzftNnuI0YLJNFdpdFhcYjOkKu2TIegN1WCMiPsHWfpHqnFDtAv7jZpC9jPk5wA4JHOIPXASwbYREJ1GhNw+km+4xVMeMv6qzg0TTsxVESia77n3lHtHMh/a3SNjdnxuBme207fTRVDj6TEjCx1i4CWdbOxp3aiqcs6crayKrk9uvzzglCXDWpmzFARjjswK/0zU21ZdxJSGsSjvU7DNqnZNjoARD+MAEh/LnfIdJvcayLQESviGJ7xyfptLFMZr72xo4a8RTja1zBW5bKvfaxy2GMi3V22e3vi9tmoN8U6VqWKOqalHOANEDkLlqVZYnISaQin4iCTpS1xZVhwK4ope1fi/Roatrtbe2RH4NYW4hVzvOYT+W84L6DqKadiVVgqwG/YLgYTWFhYrWaPR+Z21aPGHgLZPvNgCdFndSlCfQH/ZwaZPMPfA7C4hYuwbeDfYaOOlSFVMAwwpa6a++I1KS+eb8ahPIos1CoEEsrnUVxLY/u7HD5LpzL0xQNAnsrIw3AezeyF6jUa0R4oWMu3J8KqiVdt3RN9igvq81Cegkl5njFLCY3M4ev00fygSANQQhDBFQGGKJtAH1NXqdad8Oi7X6vtbvrB1pkXlZ3RWg5R7WdnVvjGqd1tpQRU3YlPp8A/Ru7jOB4/W1VVlA//ijD0vnwX6Zf/rUrTPW18v1r66pZ+w2ANz2lioccF95Pj9XfvbTvykrK0vqAfYH/+bflsH+gfLZb36jPYd47a2331G1ofqFITijPUNXl8Q1nBOQYVtbu+XBo8fl7/7u78rNGzfL06dPFH8SQxBz4c5CjIo4inFHYMgeQ/8v4lJCcOIzPv/Rw0cizABDqTyZnpnW2idOtXuIhYyIwxh/njXZr0avOq3NOHcY+awENvfsdWHRi8F02vuMHT+hvDHXXZ4Lud+p8irAVc5NPov2IXoWRSE31vO5d3p/yd6SQT4lQVmFXvRdNoEvsB1LQ4mDLFrzZ6iwJEgqbJzXNEbEsesbS/UZHuobkmUwICexCdXbN2/dKivrVHHlXuM9ua+nXzHzzPS0dgOAcuJAxVbL7hu3vr1qkVrfcNncxa3EFcC9vUPlRx99XI6Pjyu25DXZNzHFS8T4nKNUAIu0ruIw59yq3gkCeH11XbEo80i8srPv89tkhCsze7p6yqmTZ9Wvmjg6Kzu1J2a1mIpmrMohLmVciSUAWIkruK+1jWV9P/2QWYOQ/mqVgRvJzo7EerTX2drGYclEvXajVu5mMU2P+hGLQB10NTuVWM4ZqG7ZVWUvYlrmE9em5dVVrWfGmTlAUEAFNq1klqi2W1y2YB1r+J7eMjk57v7cvX1qZ3Pz1p3y+Om87MrPn79QTp46aUI4KunbQi6JBCEIopdgWtbmGWiRIC0+IjatvWfdRqu9v+pZUmVgU/2qcy3OCwO9TSWjflftXcNJIhw5ck03sUNkwvH7JF5SsOR4wjGLRRMh5IgerMJo1KfXwDSfSwwgd6OIP/IZciwR1ZIhEss+7N1yiGsqAnktJHzu78aNaD3WiLyTpPEwBGFphVgytX5+WwLyzPvbRKgJcv/GRJHd5/Ks8/njcfS95Jj5uzjPffZmFNoioGvMV99uEVYQo1lVlxXguTemAMpiO7fFkNA92tS8Cgc6hG28AjM5iivl3pnCuyRZ8kpTXJObYBszyZiVs1AkGL1s991CwGQLDk+u1hNhG6RajZ/1l8qDH9YwRvuXulZj7YnsahFoKWJMwVv7A90WJM+hGlnXL8zYuhHCOk6sgiL21IN9naGIqSyI7dDZyzkloUc65YS7YY0/W8UMOeZ8rlo54F6SfcvzmdcZaOI3Se52VbKfQTtROQZvFaykCjLicZGUylMcc2bbkry2rBzNfJg9mkpP5hCRFzm7zgIEOoizwymKPRAsQyLzsIq2ni6Fn01fYN0zznE7u9W1zkRt9PJO++5cUFXImflLtnUxUZuPcxYU8ewwjjqnJRoOZ5E9C4dFVIY9sPZBVfmHSNeHSRVk6tkKG24940cEY+msgUtGxn7KxSKm5774Ps7htAnnGrKgwBiR4+GM39PWvO7rIZAm/mbohGNFxasIS4kQEAy4z2u+rxZ6HNgxTUI8HFIkenUPW+VFIW4jbgK34TozJmfecT+jxQOYHxjQ8RMnquW+P8/keIp6LGDvbUTN0t4wHzib2KLcOIr3QfI9cAy+P/MO5fiq3t0rW5s4H9LyzFg9HwzmQDya+z9YEVgJ65j5FsYC9tcPnuTKaNtvd8kFhLM1RVZ5LuVZpvZqpaOMHHMfZGJy8EWwW8aLgg5iEsSXWQFMwcDi0ouIoaNYBzwQLA03sZ4eV8hvbjn+GRgQJsJ5RfytPA6SXHbmdtzQuVEOysryUrl771Z58PBBWV83XnFm9lT53nvvl5HREY3hQL+rk7OYLYUl4DzkF7SAu/bVl+WrL+5qn9CjFSkhWyHLXOIWiWKiVUMI3d95561y+co7iu2fzj8tn3zy87K8uFauvH2hvPPu26V/AMxqX32A//B//tM3vGBzlL/Wf3sz0a/19DY319lj9EsHBi4KvajMaERP4EbvJtsLpdK+txei4UAe+BsbqIW7ykD/sbK1uSNLqA8//KicnDmpSiPiE5S/d+/cLXfu3VEiSO9erLAcHHWUjgCvIH87OglwqNZgk0RNC/iHnQGVSAQfXKct9wTKhOr45QrSpsfJIRVrO0o/Mr81gP4msvMffE18OwHcVk2+lIR8h+tpA6Pt9x9NCL7uo/7RCWCC2pSyfof7OfoSBcU16W2qYZJ4aidt7bGoIGJnrKcI8hjvTC6ySq6teobcpEIVwIR+Ui8WFwrEVfYP5D0QsNlX1la0G2V5aUX/RRXH/wAdAT4gUAhkCB5kA00Aix1K9H6DgAAoUo/bxUUFIQQ3qlwoRcHV1tpa6R8eLpcuXiyTExMi/xaeL0g9CNErW+OOznLv/r1y4+YtVwZPjKvf3Ob6pshBnl0CCkgTAWI7O+XFi0UBSZBhBEZYMbu6z1YzIli6usvck7myjOUzCj/u6cRx3RcgGIHL2OiYKgYYc0hOQCT+y31MTk8pGORa2Guo8CPIBRRbXFzSZ/BZWF/zh+uigkWE4wE99PrLcFwXlTaAPAQzsosJgovAh98RABPUQSaTyNCLjHEGiCIgJLCnsgPymnsFLJLFMpWyUvKR6LqajMCecaCvc9rFMCZ8FuMrizeAQILHxeWy8GJB5D6kGX2SCe4UTEsN7M9vWwVDCirpOaDqo0/jjaUzxC/2QuqXRoW0VMCoHelhPKBxfvGCiuEHGl/uwyQd42oQhnmAYKS3GQQm88V1+/eAOgbX+HsmDKxDQGr+EMwjkFAFqyrhvT5IFLlok66+Jmwul1c8j1RAZ79pgFQnPVS/mRzWnk6VKsF/9HchgHaluRMJiR4AneL6koBLoJNrsMVlQxJwngCWs75T4ct12obVvZdQn3JPXJN6bKvSeaf2Aqr2t1K+Uj2zo2s0WGawygrstGXkDPV6dm/xTT/3sond0fcCKGS1ImvIBFuXiF6uV6CDFLfDSnoB/ZUEpcI5wO8k1qVcjwqpTBhducpe4b0x+yGzf9HLT/MdbgM4GPC6kWPDErhgy8n7E6DiHgBEWMd8PnsL8+AqOfdSVxV+qK+dfCVwdtjoQQRR2CJp/NSz1S0m0t6Vd7aJowRoEvxzj2RXyIrUa63voyBnOwln/KkOZz21KwrzfMizUWsTIkQWkbbNTvAtxSW+PwMgSXBxfli97CrQNoGb1QECaWSTmsBjU0WSQGCKqXIt6ywTAJH98LKqwqAGn8B1SLgQZJ7vKTRc2k8aoDWfd9tXutJGhKH6rCWpEhUnmsu0zfM9Z2XqQdhdGkz08+/esX6++bwEMXlnVsGrcj7ajOjeEtxK274gk7XvhyV7gjIJgCSopXEU4E61ssUPWRnsHo+NzXVaianylt5qvSZns89WArBpBWYwJap1AtTMe5DIIsQjabXK8yZbd2z6qQ4Ne7gkqnOtpDV0Vq0meObkvbGC1vpq9UoUQbxjkMNEjefUYKtB4yRjDdLaAtZuPFR9mDStoHKILZpYKSUOrhDT/GW1eKvitlY2p5VmkHv5HOg5lWijsTlNIKw+n61erEyR32sQ3yI3z2kCIDy7/HkJGA9wuFZbRSVpPvcJetVnKwJJk+V2dEkHAq67ISp9XmrFxzjxOoH3EKCyOt0pm+vrIoB/9MPvwxaWF+H8wX72+edXy5/9H38qu93Tp08prpiZmix3bt8sN29cK2fPny9TMzPlwvkLEqjduPZVrcY5c+6c9uGrVz+XoG761Mly6vRs+d7778vdhWcNCz/+u7i0WNbWNuQMc+/e3XL/3n3Fe08fPxEwRsJEJYOqinf3FbNCJLIWONshnJ8+eVpu378ToPRBOTVzSmQacY4cIUqHQEIEfMQhbpVgcYZbSVhskY4pIXcxgRsV3yaGg9g46CijI8clQso/h8UOBwYLg+ylooT54dmKkyXAziT5G2eIPA8O5wytXpiAYKrgz3OG89CVYI6DqD6hb7h7Mj57/kxE/pOnj8revnt782zMnpwtp06elHMHr2UOOb+x5F5Yeu610/q//b0DZXR4pExNTSuG3d7bK8ODQ2U1KsWxgaYCmM8e7B0uG7u4g2yXvQNamAyW3/u9HyumIy5SPHek/6N6R0fsxzALDA0CgTOXyhe3nEEQiZDMVdUifGnfxN4QACUVx29feadMTk3WihbHMAjjLOSg+jcJ0HSJwbb86dM5EcBrq0s6kxjT0dFxVT4nuKnKrb19xcc4AG1tu/dfzi0fnmdu7sOIHroggHt6JIyFBCZ2WVxaEJg9fGxUMT7PJzE/10aMi7DPucGuxKqM36WLl8rp2TOK3bBVf/H8hQq1p6Yny5nZ0+XE8RMaifsPHpWrV78qj58+L4PDw+X8uXOq0FEsP2LHFuIg9TLErlLWopuunBZo7r6PKeZhvHVWa//w+k4HBO499yOJkKKqrtmfs0WFq9sSnM+YOcVIuW9ltV37OUgBVY6pzoMgOj3eJnLaMVE7hmrjB6paUvyWVZk+k+o0aicPjCk/u/5Shq/VXS6f/RS21b02xXJcZxXHpUCD97daYdXvaN9xAzKk5ajOGrUESAc6Vxfzpwq6WsS0Py0juIjXFIJ9PYCRRGuuYcW9Md95VleCLgK1dNrzGefHIcl5k5sW4WRsWfeXVrB9qC1Dy+Gp8pMtArbOsWzf09EkBYshnj9CKud9NaQTlqQW7HHNmcs1LSwc3+e5HQdqjV0akUysmxBuZQV7xl/ZOknzg4go3VUijhYJGue01mjk0Hp2Yk3n+tZM5timO1GXe5U6jgghR5DZfK7EfIhRwza9Pc7eQ5vr93f6MagxfPS91mdVV5mmGrZdcavnL9t5xMRVoWDNqzyRR3MjxU9VcGohR4qz2/GMnBWrFXW0OYgx07VI7OYcSDGyzvusLPd6yTg751yxvqzo7XyhuLRVEWtRRuMOkNdlktUiKQuzLLzN55EcALILTIXPIzfGMSvxEzAjiRFCtG3imb6+CLpcdOF7b6qReZbcA9j3lDmRc0yfrZnLgM+Av/H55PUI94lDiKPJje34RxuHFZ0n6Zoki2e1KzAWoHhW1cbZrsLfIQEX5HW4d7F8KfhASJUVuMRuiO/V9mqHog/aqZmEZI70PEZrrSqOiHzCIrds+RSC9+jjzRgznlQC8/125PR+6LPKrZSOCjq0RuV1Ec4MwuXDkjlyEtaQ8rUgy8Eo0uFLrhE77q3L/yQkAWsK8jxFMmAnS8uLwkDYUyg+QPSOWMvCIufFXeF4xr6Q4k3nw16HjAnjwJyoVV9/n9YTFbTgZswja4hzGiyRa6GIJa2oGRdeLwvmzuL8EUtlWleo/7H7LYvEVy9795b2Z0AU4yjYqfffv3+33Lx1vaysEceVsr21X04cHyrvvvN+mZqa0efYvY6CBjBCBHn+w89ZMGr19myh/OLnvyx3bz/WOZihplzLyaGxfVYVfilbsps3KcwYXbp4vrzz3vtq4wGud+vWzfLVlzfK6NhQ+eijD5VjwNds72yVP/7DP3/DCx5OJl7bf72Z6Nd2ao/cWLTn1U+dk1f1kNS9IX7s7OkoPYOdZXz8mMgSkkVVPpXesrvXURYWFsvZM+fKxx/9qMxMn5QCRlVcu3tS9j56/LDcf3Cv3Lh1XbYQSsZk6dhberv5Yg5gkvcMGlB/AYbTCws7FA4gAgdsg1DDhOq11ef3pSmLpCGD1fx9O3k5+p6XiOCWou9rl8TvTBp/BwL4FSrSTNpedT1H7y2D+/a9f9P9vzQe33Zv31YBrCj467cTcqcM/l89vt/MDssmtRT3Uwp72gRDuc82AeHPf7nHIv2lIQKtnAsLmQjECMhQgmYiCtFFIEHPLwWUHRAZHNS2xYT4vXz5sl4PoEClLERqWnS5WtI9QkVEqu/UQllYfFFVcwlEAiBwX+736h4ZWQHJqHAdAiLOnlHAND//rHz15ZdSrNPD4eyZMwJWHj16XFaWlhUsnDp1qpw5c0bvJVAlgOJZhZAleAVkhASFOIQE4voIcKhghbyjShirZz5ze2ujnD1/SWAkpCz2zzyXk5NTIhj5gwqf92cPFF3Lii3aqCJhHFFQQqqfPnVSpBjBIcE8lasEefl+9pKhwQEFV1SvqP8ZiaD6MDtxJyjn/aj+CchQJBPU8h0kDwIOseXd3BIBBdF6/PiYiDiBQ4xxAGaAOAR+WDzzmagEAZrY9yDtWRdUWxBIQryTFEKO8RoSyKz4JAkBsMNSJfvgYp8MOMw4Ye/M/wjASBLOnz8rG3ICRwJikg0CfPbNJ08eiwQ+Pjam4MxVze4bIotXVd5BqmLT715u6nmLOnbH6lhVcAQgK4soJWyubpXyN3qnWCFrOycC2XwSeb7SwjUfbyVrYcvLGheJur8vodDaGr1uAYXdsxFBEYCzvqunR+vh6dxTvefkyVO6Pu6bAFhV0XovLQZwnwg71ah0S929lfUmB6hAYe4hdBlPnicS13yGTJy4925XZ7fVqfSHVk9vKx65ToNAViZnP87cTxjrVKQnQcpzPTI6pqQhq2z4Hqnktzf9fAdhRA9F1pyT1bDXRjkftuNJjnLPzDEKVAGoI66acfUq9rYdem55XzJ9EAxYexoAsSJXloQBFqYyn3EHIO1EkYqtZn+/7KZYz8w1ytcUrOTzgvBi+BiJ9zEltexHkL/84b55n/ocJRmouWwqEhMI85g2AEOuO/fE7jFwEqBokn8MoAl7W1Slkj+BDldMREVkgHg5TwKFwhGABI7nFDcBEn6eZffxsW0tiVpeg+Y27OdSwcx1GBwymKDvdeDkEyZAxbYNWFYue10bRKnAGzaSYRmbQE2SxiYCw/Iwnm+BKVGJrmtIi8LWAWoAw6RlJsC18iHG1nZz2duyif0S/FT1eOu+Kjgb5yjKLVXKZrV99knLapVsvxA24raQc2UIf5ScdpuszCqcJCpTCMSkZY8xOQeEyp/xdD+qTluwYb/ag/WWezkCJkC4meR1e5JcT67ctRWWen6HxasrWfajksX7hgD2BBWTYAW4yd5mrLMAYzW+sUaTFBawFJXQWqdRxZHxRJJMbYFGVi9rDyc2jvlKcDrJ0QQ1cMrRM6FxiLHNuLGF+Cag7F6nJmfdQ9njYbFh2kkaWJQFXtotZ0/KBI9DdJFrMbQQUYzT2FJm9abOpkPPrvtpJSDu6CyAnACLLbrwHFvMYkI2BakJ4qcFP/dS2FO3AAAgAElEQVSVoFGKJ20n6DPPAgmTHQ2g4nWc48F1VAJYwgjHdrlnGShsiGFErBtrq+XsmdPlB997t/R0dZblxaXyfOG59tK7d++Wv/y//lLCMtpjEMPQnuLWjRvls9/+plx5551y5tzZcunSJcUT1778UqK9d955Vz+jQuGLL78ojx8/0t46OT1dTs/OKr68ffNmOTYyWiYmJsp733tfVYvEL8QWvPbZ84Xy2W8/Kz/96U8VY3DuIChCkMX+h6gQ5T/fd+rUabfJ2NqSgJd9kj7DHV2d5f79B+XZC9sZT03OlHfeeTsEcp1lTVVS6wJaWbvswYCRBo9tI8kWZaGCH3zZBpNwIvgaxiFmuO7tCVBrbiWgaGIPzizGnjPQu6//qNpXgHmCvM5js499gvNHf8/exfUQ9+X+yOerClhtINx+4e7de+X27Vtla5uzjhimX0LnGQjA4eHqfOEqC4twvrp+rSytLalC2YSqr3eod0ix9MTEpMhfxoYYFacdKmW5FiqAWe+93X0CqFVZeQA4OlS+//3vi2yWu0xHY0uaZyMEtFxy5LThGJJYQTH+pltUIKxjrra3NyqBn3vIQQG07Cuzp86VmZMzWjO2tWx68SWoHRKsCpDymYgMHj95IqcaLJ/J6VmP4yemXHUL2R9OMJCm4AO40aiaPMQkWUFUGRRvUNGKCtKiESkiqkRIyv6C4PzxkznlNL39xFe4xGzrbKBCe/xEiCG7aMGzUVbXNwuiduIaXrOztVPu33tQHty7r7jg/MULymHUo/oAQH6jLC2vlrn5hTIwaOcc4lZaYBD3JqmrPYRqKNYuzjAS35gArvl3OCioTUacw4fIq1jbKejhfbmH5et0JstRzftbEsy591mQZVcQC71CHAQpkn0yEQdE5aBz5jZZ4ovQNbyS5IVEPWzn762yVRLb4vPzfEnQnvMZkWhD9KXFbvTc1O/DYSMtc8MhxQ9UVOxG3JXYiD4/coSM/RJn0L5SCWkTGHnuZEVsJcijGrjSvi0BHT/ztbnSUDFBBDa5h7XXA3MjUWDrfHEMGdWqGfOGyEo5fm2TkL2XTTJmfJj5RMYIsWSqKKbO5ZF4oI0hmbRsXUe1Jm47iwSff+gek+H0Om/HHr5uCwIy7kmxpNZm/q9FkPp1uaEbF/Ie7p6d3lubGKtNNiuPirFKkl0ka5xBVYSY7QrSbrrinU1va58VXn8aV5Fbjcguc8K2tXcVAUarqnxeiDtFnEbslDbQjltNENXKzsTJQgigZzGI22a9trA05ZOO8xuc67AQKgWSyjVCKJREq3Jyib3tdsb3pTgx12+68EQqaaePcHNSXCvyOcSEEe8770wxXzOGzKf3skYIUAt0AmdIhzWRoeRFEHC0/QmxnXL3IOv5niRLvYS9b6W1d57/6eDl6v5mXek6EX9VArhpQZHXmg4AfK4qwtdcRctYihgPhypyjMy30oEo24cwpsKRourUFfGQvdFKJ9ZWLv3EcRgncIylxcXo6e61SDU2xRZMOjHaQYf7RIsUjFids424Re3EurpVGNBTK/HDrSHEleSpXh8W+DLW7mHs+EwCpHDWSqt3fVc4GjF+uW7sJBStkyRU95qS0Dpy0pwnYhPccCCAaXGiuVd+aOtz5oe83Pd1IHH7zp5t5RGqSawnPMV5rtYWLYDkuGh3PPZbcC+IXfU4Ju6FcI3e2sKi+tOZbV3xL5gcY8d3MseMne3SLRRUT2UcpjpK/K5XAktV0SP+i37Lus89Cjh6RNpzrxKHbW+Xp3NPys2b18vSyrI4Dtbv7Kmp8v3vfyg3yl3lrnY8I07HRhr8VgIXxZ92moMcJq/46d/+rNy68UDXGMXsNd6EX+nrtXPd6gaxJOeWYYPjx4+Vjz7+WLgP44n48O8/+aQ8m1ssFy+dKR98/3vCxcin/+gP/+wNL5gH7Gv+3zcT/ZpPcL094zuv/qMo0xEam0f/aHc5MT6gai/36S2lr2+odHT0lbX1TVkVnD93sUyM08O0V7adJGI+qKzgefDwfrl994ZIATZEqoy7Ok3+lg73YXQgTWDTC0xX1teo/toqZR8CAbDQjexV/aVgKYCjVxCNOtgCbMxg6LsQoPUB+A4WxN9EcH7zMvrdCOD2Zx66l9a15s8TZD6aGHzb8v4uY+ToOFOjAGO+jTA+8sU+vr9pu/lmAlg2UqEYTBWagOtWEpPBbIKskaUFX2I7sKUXSwJJsBS2+hBSBlIgepwGMMxcA9QQBGDhOzjswItgDiIRYlP20fPztWfFxgaqxH0RDIAfCRQwxpAbtiVuKlCSdMVyGWBv8cViuX3njshS9X8JEg+S8OKFC+rTRiJBX7jPPvtcIAt9ewl6njx5Wi1d5+fmpPqfEQk8K7vBuafzAvd4//nz5wRmoNyfm5+37V+f7aMhg9MSG7CDf0Panjx1WhaD3C/gHGDGwwcPdL9nz50xKa/k0KA8loNY9ALaUAlMUFOJkI5OVRVirUagtbbqSgaRaCRWUQ3LHrG8TF+RIkAVkJBAGNLYCZ/3Bj73xcKiAiQATQK57LdiAG5cc6h9DGVmZ2d5sbBQns7NKxhCAcj2wndTLQg5TtA1OTnpPsTrm+orBiH84N5Dga0TkyfKpUsXZZ0IGSGl6vCQqgSYf74fkIoxZ24IGLNqWORob49ARQAngDfGDCAN22gAXIJLqqGvXLmsXmwmF7c1vgCCBJeQ2rJ0jO9X0Iq9n6x1nQQRJDNWzDHV2xB9vM7E8mRVMPJaqoSTREoSh5/zfoBb9TteW9Wez/0y7nw36lQCSqkgexAyDLmfEvbKe7sCIlWdelAKFSM8D7LO6XLPUT+3nANder0TT5PUfE/bZozrIWgHiFZ/p71dVSBTjT04NFwDaAQBJIQE63wOnyGLr7ROReka1XKMIWuP6wyxeO1p5p40Vt1mj+rs10RyyJgxnlkJnvtpkl9KvCEaAWj39uQmwNxm4sK98+/ci1j7jClrmL0JooAxB1em34x66agyzeQgY7FEIkPVNBUwx49r7FnffDZrhGeG37E+XRnoxN2AMYmYK32Ye8abJJPnNwk5kjZIYlVchh2onAuCYGJOkkjJn5ns8/7M/SRApKQzkj3tGaHaTRW8ledp05XkS2PBbGWyyV+LeXYMFGi9GCAliUpLde6BsWQ9ZJV2rl2eJ5479abjs0IQYi60sfMy4GTSOUFaiy5sOZbEV1ZRi6A7sJ1b9osVCSrRBX2HGovUel4HIdYG7JrfReWAxC/xrMQ4qNI9+w8HOFLjn3av3qgoybOxAgEBpmQ1cRz11V7YRFuvktsk37LPsp7TLldJcj6rH3ba98k+LSrnw955a8e2c3lOZ5W+Lc4t3HCv1aZ3lc5OVdsjUPJ3+WeIh7aD/DVRhCAik/d8bm2jZe16gue5LqWil4NEKN6jeiGJxQThq420KqeaSgVVbYXiGgCGvUCkFX1WOVN0nsV6BshASR6AitY4Vf5p+xZVILJWi3XNXNilAQLbIEGS3nle5rOXYyrgK6ob83e5FxkIa1WqH+rVdxjc10AG2phrMqsmcl0maNl+5kVax9nD61xF6D2dz0uSrwLb2WdYVZgmwfMePE++ZgFPIjj8rHK/CVxln+ejsSzX5bygAb7b2OuhMVMrGgNQuReyXrLyBzk9FqY725tl9tTJ8sG7b5ee7k5VbbB+p6anZXNMfESf0bX1VbX46DjYL3/9//zX8n/+lz8vFy5fLm+9daVcvHRJfWW/+Oyzcu7sOb33rStXtFffvHmz3H9wXzHT+x98IAHVwwf3y727d8JWuq9cfuutsrm5XX7960/VFuLUqVmd5ZyD9Pv98quvdF6/973v6fwjTp2bnyvz809Vrfr40aNw4jiQwG/u+fNyZvZsOX/xor6X+793755sI8+dP6d9i5iPc4Dx57nlKVClOXt79Aq2m1Mmmu0e6K5KHhwcVmyg/TscBLRfQHQQ67Yq2Pg+vlcEcEucm/F+zq3XytFe6E1Fo14XoCE7dlP9aBCY/rjPNDaOhZeWnqvfeXdXbzl79oJ611LVAXm1vblVXjx/LoAXIj1BwqtffFEWlheUn1BTq2ui5ULfsAhf+tfuEG9gwT04pM8gDoOoXdtypbMqP0QSH5T+3qFy8tSpMn1y2qAcglV9ugFdi2js2sL8AuIiIEE4qPiCXnQS/dguU2KavU1b9sb+1dszIIIfi2ZEnexDxOjck+02/RxKcBvnu6uaOuQOguAVMd/iwnx1PsDyeXpqRjHI8BA2zXZLQZD54OHDsryyGJaIzJnFVIrfo6+kxQIt4L7ThAXrjbER1jDQr5zkxMQJxdQI29bDBh2bS8aE+xmfGFelO3nYQUdHefGCdhabWn+IOKkoQ7xx7+59jRn5ASQygCzzdenSZT1TzxeW9F6eC6qQmXdiMLlIhLtKrYQLAUO7r20KTlyZFoRrWPz6rA3hV0s85xjDDh38SctizcPBgeL/7F3KfLgHIiJHx0VeT2ErzHcoR0rBf8uCNeK3JEFr8OuHqvVcuZLIsYNB7BojReuEGoNEANHW00tsjSVm9IDM8+QQGqAmhhZlq2IuiKxK5nQp/YuzoR4TEkZWXCaIxTyvsyeoxGu9rkzNcyPJMVX/GTmqIiiC7SRLk3Bq6ePql7eFUG3CXvOXuESKnZIITTvasIjmrOc5JY6QODBFhvHMKdprn8XhpFHjxLbdfRJMSV4fJWCzx3A6r+TeGYdiErfO0zWRh0BDC9MszuL7TaD6HE6hlMilbMcWyp36VAcRl2MlAqnVDkSWu+GW0xCzQfaxl8ki1tb1JgS9Vtq5RooMpZeslaYNwZ5xTV57xSQCXLQQ1DGezh2t3WjNET+TC1z0Dhaeg7MV7Y1w0iL3CCyD+SS3d4Wtx8jnUba2iwUdDxTfx35pAZz7z+bznOfe11VQV/wvifjYR+sDo/FwKwQJHuXK5Pur892O98KlJ7/PLoytMY01VMnmuFa+z/G750brpFVdL1GEHKos8qS/PX9X9eSg+8FaROs505kQNt+5xuraCMxa4xRruYrF0gI6MUJdO25Fjc17zUPI6yQk8YrPGBM8SCLSeP74TzrCKHcFU8ANYt1kYLoSuZhgWOKvJGtzH8n4uFl/FqXIGWIXrMQtdiS8ivXDXgJ+SP6kQhiEx6x/LPkRcG9sOsePKlTyazAo7W1hOS70NZyYhDlsbgqPTJxM39VnrIh1K+GqqmP7df8bWxt2A11fi/sk7nOs7ByxnZdlaybidDAorJx7Cjst+b1aI8j22rmB8rtWK4HM9bxOifk9HibUXclGPpQYil3QLHLleoituNadzS3di9tPUFnrCmHmx050fi3X5HM4yWhjUgg7KdrZ3tkqPX08y72RryHW39W46zyJ+JPzGs6EcWM+nj59XG7fvlFWhbkRm+yVyYljIn8vnLtY3U8RpqkIBGxvc6NWJ8uVD9ttMOq+fmFBP/vZJ+X+3ceFdp072+SQcSaqJzatOy1w2dhxBTD8DXEN8d2/+tcfl3PnLuh7iOHINa5evV76B3rKj3/8e2ViakJj8Z/+1//8hhdshRiv81/fTPTrPLvte2sTwEe5thYBjCX0+MnBMjSEqpgDGOsMEseusl+wNqAH5m45OTVbzsyeL/39g2VwgB6CQ4oQIALm5p+UBw/vlfnnj8vOLgrl3tJHZXEXX7xb9stuKFjdpByyt7d7qKyv75TFBRQ5fWV/jwOZIMK++w7cQ/5Zk8TmBjOICbinqm/bBGmCBb/LlL8KmP3un/M7EMCtnmZf+z1tAC8Sr7zH70LsfpfXNNnOPy0BXOnjCFI5MG3XgX24E3+CmUAQGhugQDJU8dPbX87J0uusrZZfLAoQm5ubj0rHsNyIUJBkH9KO5AwLaKzhVBMWQTPBGoEMgQqgr3uoDCqJg5jhemRJGzavXDpgEgFLJjL8XjaznbY7QYVO0As5C2FFEHn27Bn1dX30+FG5du26PuMyAMXEhHpKXLt+Q0HI9PS0lOoEPJkI8TlfXP2iPJ+bK7Nnz5cL588poMA+8ObNWxqu8+fPiyjOnh0zM9MCqgAzqTYmWKKi4PnzF6oi5DsAjgDkqYTmutMmGEAdq2wqB1HDrayuNYDJ3p6ACr6fAGpubq5sbm2XifFx3R/zibVK9kRlbKmy5X4gkgne+wc8xiv0UVtZ0TzyeqyQAYYYA4IwAib3k6RaeEzBKtcFSErQubC4WJaXlsre7n4ZHR0TEfRicUlzyfWcOHFc9wfxyr0zDpDMVPpMT0+qAhl1pgUqrjZSxQWAm2w7TVCY7BxQz7hhKmAGTTYSIBKgW3EIcAwA6bHO6gFVtYUCEPKdoJ++rABS3OPs6Vk5LJBA8ZnMOQQw90XCYKK26S/Fz5TUAGar/52PfwQQjEtW3ooYkc2RyWISRcaH64S0Hx0ZdS+jPVcdEiDzmRqv3V2t/QRvIUZIkpy0oDh1L2CqYqX23t+X3Y9JfUAvA468j0TICb6Tff5HcsM9Liy43zxrAUI0SQH1mwnS1/2MTFRzPwCgAOOqtA/LY+aMnkg8m65iMqCUQTfPflYkGmzrr9UXabuaak2pibs6RTTKrrnLFkD0rVNVBQlNgLCMtVwHsL6mp66sqxmDTokCGHfWN2OK4IrEXdXvqqZ0hc7S0qIqXG3bTaJmSyarSG1NlecBVTKMXY6HwHYlZ1YAK9ENBTBzrYQSQjh6bhtscY9hnkuvbWwnTQTLCjnmKMnsqirHYSRAD76fwXbyj8LWBJnFAKx9VzmyNNOOCZAbYZn22wA/c69iDWXCzTrOqj8Rz+zHg94LpGJWlaaDnazeEiCQIKwIn6xCMUnBH1smO6HOOKBNKpm8ds/FWukYfeaywl22VVrbTZ8981IG0bLfaPbPywqprGRLYE0ivSCLE+hsV5ckGKdrDUBNNs8CUvh2A1CVVNEWkP0jqcxq7LgFckQ1Ls8j66+CfRJf2KYdUD2t2dP2TIBVyyWP3lGuvOdZNQnMPTM+2XtcwBeVUzz/QfryOaksz369IklFKnpuqABOAQF7FvPAM+Ge2/2lp9fjrjgyyYZQeUtRXoFSz72BDYMTIqckSLHFtYG4bEHRgKEpDEgALMEviyvYcyFx0r68AdcTEFKFdlwL66QNylvY6MoOP7cNWZv7I9ekWLruywZaUpEvIC8q1rnWfNYtpnNvMa2EJN9D7GaRg79PaygqaXKdqK9c9IXm2WUfEmGj58pWd9rnGXvuL8D9JI11LQKgA82LgFP3W8HvEFok6aIKQv/hdYxBrQY+EiwfBcr5Nd8tqzpZdmeVb/ZH9jgk2S0RA0QV64Ge7UsvymB/b7l86UI5c+pkmZqcEBDlin4Eao5fBOwrrismYOfmRRAT3yDEwcHlr/7r/604jpiUqsW1jfXy07/5WzmmvP3Ou2X27BnZMD95/Lh8dfWzMjI0UC5fulROjI+Xz69eLX/z139tcVIfYrtj5cLlt7RHfnH1quxuf/yTn5TZ2TN2Vtna0H5Ldeu1a9cCeO8pCy9e6H9qibEGGLZf5p7Olbv37pWJqany49/7ccGeGkCR66NC9sH9ByLfZCkt8gnBQzg6RIWRxTIm7lmXhRZCA0MSFiUQrv2D+Q83E1VPaVJpedKqAK7AdJAh0bO0vWbzGfb7GwA/gXGtvcipZGdcDlRZfevmzf+XvTf78uu6r/xOzQMKhaEKIwEQIEVSJGWNpGTL3XanVzpvSf65PGStrNVZeUgeOnnpTlacTrdsy+1utdqyNXAQKQ6Yx0IVgAIKNVdlffb+7ntvQRAlWXbHi81aogiiqu7v3nPOPef73Xt/97fdvn2z7ewYzJufP9r1yMMpQ3sBPetVUeLeiTiyyIFma1uxwwcffNjuP7xfwHWB0W2kzU3NtsNz8yISqRyBBOb5l+7c07W26Pm7TRxIv+CZNnfosK5LjDUxNWkSqtod6P2VaMvnNm+HRYGbdnKZGJcLEIClBSMjii28H27YCUZ731hbOH6mnTv3gmLHEDkS29GiREJO8iiPoc527QWjmnPiT+JL1vT609Wq0Blvi4unFDezHuR6MmHyEiEaolYEESHaiuL1e6+mgLWf8bJ0pJEF4CFC2ZeS35FzQBYIFN/c0rrlvsEKHGuOWEA3XlVDEtnttJ3N7TY5O9tOnTjRzr1wVnbejOvNW7fanTv35LjzYGmljUxMtm+99S1VYE+otQ+9DL2O+XnEPan4U2Vm3bdOVwkJDeIHTBeJTU/DqtxK9XjOFu43lVUSM2iv7R0hRBp1hKDPntizJs/rzp9aI+EMAXR5p0OiDMky7b0lEks8kHMicWMwAltJ9udeF2fEgr+I4A6RHoi9FfsrFkncERFbLGB7FwnfUxFNhfto3Y7FtrXTJnj/f1ZWXjGV9vCK5S1UIo8pC1g/nJ2UytGrExvVVX3+FFAm8swON71wyTHV0DmlI4FL1CAisfKeVKY6nqtNLmdRtZuIOEzfrTPZI1VnY91zSOIhftPtc4PK3cyhrlAiway9xEKu+HdMnj7Q/f31LdYUOw6LAIoA5s5yhmtdVrVr1rbGNSR79aNU3sSeKqEm4j87VnGOkh8jaOkrnlOpDnHnuCmuSco3ZDtrIoe8kCkjt1WbJHqHkjeVEwzXNNHTOxVpjGqtdsKaLfp5big2dUU/eVMJCErUxjUSs3uf5NlxssJxAwyzyELiqbLtTUxX+tsDwqYuF6iqSjkcDeJMxTG1bjNXictcme5YKE4utYxL/Ob3hDXFfMixsZwIsv8rrxgIcHrSNjGu16zznpIGdD3knVN0660Tathe2ft8L+xRXlE9xNn/TfpXC5W6j4iduKraT0k84n2SdcPvk4tz3mjfLRLY4V9ZP8vtpcQJ9MjdRSxsAYtjeP+0COtap6oqLpcE5Qq1D3udbjl3VN/odcV5nDdZCxGzk3vbJeyI8pA4pOQsi9tNnJkkQMY2mecqNzqemXjIldFT+kxaf8jC+OEDXR/MjEIUsCBVLT9+rPeJtg/kWBCvh2Zm9R7IkYAiLJ1Dtih29fBTFTyowrjsymlTIWdPKnfLwUxk6To/+0B21ewbYCnESHo3qpc0+RZrNxbZaS02MU6/dwvwLLy1+Fq4zMAVI7keSyb5P/GXRRgIf22hzfOAIbndglur5XvKWSHkhbfOtGnhIPuKQXg3WW/EsxaiWxAhjIjWYfVczBU/j7BevZ93sHxmn7KwGUyCcRahPA42Z0EbexfPeP/+Urtx46rIX/aGjY3ddurk4faVN7+q2Hxudl5rSa3dEDHxj4otkvs51mXNstbJc5mn7//5f2hXPrnWJiZH2/amhfI6x0SQO8eXC2WJeJSX77o/9ptvvtxef/MrdurZ29ccvfvuu+3qlVvt7PnT7Zvf/JqEc//z//S/fsELemv43H99MdGf+ymuBzxQAZxpj31PWdaNtHZkcbadOnW87Y+QBGJDYAB7mxxiBMJ2pD1+tKWg6PXX3mznz70ou0o2QICEq9eutKX7d9r2znprI2yYgHT8s9cmxrCcMqksgJPAHFl0m2jTk/NtbW2n3b//qO3v0buKBBCSANC87H+6AoHedkjE4KCHja9cYUApG7sgZzDXvxX5WUDUb/s7/cf9ZgTwcCk+77M60PYz1uxvSlR3weRvuv7/niuADwDqz7kngm0FigWE8pzq+1HVRalIS+CbSyRghUh94YVz7fTpMzr0IRA5pOl5xkGeJCXjTiDQ2Tjt75ms2DGpwjyosqdsX91DAkWZ+40SrAK+pNrF5JxVkQo9K1EiuESNDuEatR6JGYAEhz2ViQsLx5XM8ByyUp+d1c9Csl27erUtr6woEEJ1DzHLAQ4gRwBEJcj77/+8vXDmrCqI+VJPC3oD7uwIHCeATDURZBiEEoEB32fM+DPPRV9XLJIBHyHGeX5VQKkqdE2BLnbSjCukNiAigRCENkEgPwOYBZGbKl+TPba21T4wAmD0QGPMZ3AP6tMxMSkQH/KXMaBCmmppiAeIVclK9DwOCEkoqYShOoAAFjKX+1VQ+uRJ+/DDj3TvkPusBYjjVHBCXJNMQsYCQnJxPp/PwnaRvs8ExyQKgH9L9+8riGYNMd9UBFMhzn1EoUxALFsafmaHCguPW3ohq5pte6tTi2ptj1P1UP1Tq1pVe2ERnAR2CsDp11ugB7/HPamSNX1Ct7HkaVo3vC+y06byhX6GG7Y8Ty9g2VZXhaLGnn2/gm8ITRKj5ZX76rMMUAlxrjUtAsw9uxAAsTaphD596rQ+k2CZe+M9UGXUJvaR7t1i6+g1V1AfOqw1n/HhHrHFYRsHOOUeeFb34XGVOdckEVOyMDpayc+2AnH3KnaAzDsCkco1UL4yt6wbfkegtHr72j6bgBuClgp2EVCas3ERWMybFMIQH1U9mz3XFZ62/yN50xp8vKrfoX815BigZSrnIFh5z1mTrD/WPO8cX33lHFXrVCDRDsGkGc9MMsh7i/iCe+TPUo2XxTfz+GSN6iKEJYcrSTO5zl4S5bytViHc3TtZwEyNrwUrM9p/QvCKLC7wOVZFJnAhYTw+VuJabS3wct+uACKj0ke1xDpdj9WyLORdsQIbxwDzQlFGW41dKvr9fc0lzw9oRBIacEcJvQjbqM+xS7LdeGe1Vqpy9xCqHsmDCpoQqI4vSPoNyg2/XP3rhFa2olX5kHPa+3zZZtWeL2utMaxHLc6IMjyAKtcXCNwRYyaX/YNVlTC4iYCO/FVfmdFXZPPuCBxWkl7WbFXJnM/ImSfysOuRVQC0wMz63H1Xd0qssLNjW2iRKe41i9BJllnlGsDvSWGuqt+ybNW7jD0tpLHJXfVaExlsqzxXobnaN19D4lUggdaPCVVZ3ZclmSzgy646a1xkHs+uJL1AwLL+M0FZZH9Nr6uLUV+7x2lEOS5GNSCZfzK+iUG93v2WeV9w71EqpwCQeP+955gw8z7MPus9kbOb9gg8P8/IHqaDHAkAACAASURBVGPy38ClALw4MFR/5h5cs50ezxTRTvoC575CGHut1BwXCdzfcxGyz7p7qgpkYDc/sPm2E4eJig6YLKKZq4k8rwrmYYzaj5dn2iCpSfYAtSauY8/s6hgBgoMqNeY/PZi5jkjeWid+P3vS3HuYIrHunTKB4tiNfQrQhxiKcx3yj984dvRIe+H0qXbpxfPtxfMvtFmcYwQeOeeAJCLOsWMEIj8AadY04B5xl+MA1sDNmzdlDQ3IxhlKtSKOIf/iX/zvAtXeevvtdujwIVm2/fTHP223b1xp33nrG2oFcu78+fbzn/+8/bvvf78dPnykLZ48pUpgHDA++vhjxXAXL13SGXz+wgURfbduXGvra4/b6TOndG77HTysd+3Bo1WJBIl5cMmh1xjiPNpv6L1D/DA52U6dPau1R69jAMeLly7q2SEFdU4zf9Wrra/esBBgv+G0ghjHltHZtyyucXmfWwj43eFMZ52wTwzftYDJQ8vM4V6dPoNhEkPSRMABAIiY7/69+5qDtacPNOcnFk+3UydPtsUTC3YO2XClWdwhIPN3iQ22t0XoEjcD/gIQfvTRx215dbkj03gLWOuzkzNtfu5wO3nqdNtADLq9I/Ec/ZdXHt6XBSL3vnB0UUJKxT6qZilAX/aRvMucX0X8FvjOOsIZBBGrYvW5Ob1/xH9ub0JLjbT0gDzBHvCIKrpxxIk4LL0oVYFTNqyuDvOZzhfxPNUnzDOx99rjJ217e02iltGxiXbm7Pl25tRpt4bQe9a01y3fvy+h6caWyfVu7mRtO9xj0pO03+99Bh6s8EvuZFGLSTznWCZMqSom3mQejx4/qjPqyeMnIqSPHV/QOK5j/7+9I8E6fX9N8nsNX75yva0+fiICHscjHJSOHjmqa29vl0BEbiPeK3Rmk9chpqx7yfnw7L727LmeNZ3zzaRuWib0ZFuqi2QjipCuK621oE3irhL3pHou53jiIaY250fEZsx/X51WxOygqk9CtUGvV28DJoD4ewPevRhquBeH9DPJ4t8h9oAE6N7l2E0rr4dMdYVviB8JRxBL1u/rPeYMH1a1DloZdKSl4rQS8dQ9WmQGEe5/uHbEmlmTzv+cnxsd65QIjph1/npt51zv/2zRqESFNYchjjJfqfKTEENuMCU2q7wo89yRrJ2j3YB0L2FAzs8hePursKEIYupp6h0sMWBEViX8CvHexTe1OIOxZa3G2SZuIu4hWmuoG58BYRkyvsizfmhNpmWuI4JgAshfbHebIhHH6OmJrMr6gZ0xcSd5C9WYnN08A9dgT43o3rmH89SukrarlnaMEWyHM5rPU95TuI1ikrynkGVFHCEKgkDjiz3QeT/tiHZEOLEmTGLaYUTVyYoLTPypAGB8XKJ5uTQhxFEbCwsb9dydoKKPPZMfWQjK+Zm81E5hrMFUO9K2we5sFkKznwz7lA/Xz3Dt+l2vtgvV+iQEcNbFgXiu7HA7IrVEqBEahmTmGq6yrzdukNt4PVXfbhyGBnb6XJfYI/gTcYz6E3uDPeBak5yK/VuOZjtu/+D9spNVlL1wn1s5J0vRkd9TRtj7iNvb2PHHjhnd+1giY4vRLaR1r/hdCdWJ6zlvJEytdgueZzvPIUgjfsy+yjrChY5/cPgAO1m+vySHvsdP6FG8p3gKNzddr8SVXCM9jDv7dHo8qpet++5aHD+mvD820twDsYMKWmYp7AJzcV9cuRHu7shFDvE9QkbnInbptE32tNYwDhxyGlPrD2OlT2kPtrOlz2dw5PRWrR6YOjkkPl1T+zVXU3MelFAVi+YSYvIu6cyvfssiqCdcuew81v+IxI8QkFxg2y0xVJTD/tD2hUWCt/AcvL/gWlxbmMfMdPeecm9P1uhJ/bQcTPwZsr7PZla5Ge8ugv47d2+pAvjJU/Lf/TY3N9Fee/W19tqrX27Hji1oL4DXcOU3Fdkmw8FGeRbwK7dt87vA2IIz/vmf/mX76BeftKkp5o5zjNZE5QxjjaDEhhLm6Pxujahie2e/nb9wWjbQKo6pPJ0Wen/91z/TfvMHf/h2+8rvvdn+x//hn3/BC3bIw+f7D19M9Od7frunGxkV69qpnnxiDulSKotG2uKZefnFb++stZ09iAT6M6EOm2gbW1iMAmQ19Qw+fPhYWzh2Qn/GRml9E0uJrTY5NdZmZrFMIOgBHIRg227jY1jt4bdvmwLH6QQm2ETOt431vba0tNp2tsZa26NP30zb3yPJc+XOCJKefA1Wbv6Y4HkI0w6J1C4YHxDDv+n0/6bE6vOv9+sJ4OF9JlkcXmvYv+VX3fNvc4/Pft6vHYe/bwJ4qLjtsuLhXbkPj5JW9alwjwT68lnRZPD62a+oeEkGCEpYS6n+CNidgK8H3g/2Get6oADiVoJHkEDgRQDB9ai05YAmmHAln5Vl/MzxhePt0epjBXh8BgEI3wNEkoK1AkWuwzUIPiElSV4gVfksAhquC1BBAEi/OIANE6/zIlr5M7/H9X/2s58pcLv00iUFZSQ3jx4+EvjEmBDgYfFMFSuBHqQcliDYFX/pSy+pcoTxgaCjIvHChRcd1KEo20mFqIlifk495u7cUXB+5uwZ/R1VL1jznjx1QgEj40xwCDEm+zpIz4lJVQ6QoPAeUxGonq2Q9Kur2qEmxrFXQrGGHe6aEiYRmuMTCpwIxAleIdD4XaoTmGeAHAI5gh3soSEaqBwwUTfVDhHkYg8zMaEgWGDvxqZEAfz81NSE7JfPnjmtn+feHj402KnAfne3vXjpRRHD7C3MPdXG3DvV01RmMwZ8Pp+DpTPgFEke99Ktt4GtF4ExX4wfv6dK9yI+RZwXGcS4GLR20ooiFSJVYoYiGBQcQ4yWFR9JJ6RxiFGNt4hxVIq7IkK5L9ZHwKQQeSTerlQ18SpBRvU7C6EMqQoxTz8bAEmql5QErz910jF7SGReiAysixlPVXAegsTzmKjKVBX9BMNOYqOateK+V/nw2ZCAqrgtpTnzxM/wDLKoxu5ofb36g7J3bBf5m96/UV/6neUrVWUCFujRLSIIgNOJXQdo1oYTopN1FwKTsZWCvKyVAlhArHNNV0fZfvbQ7FxXwS01+8aGnon9xQrX/ap09PioambUto/MK0G9ezjbdlaCiBmqiky04eKhqskiFpkHW0mbOFdiXYp821C7x4568xQQDLDCHJvUM4jA/SGIsALXVr3eX03+BoTw/PWJ9XC/jro7quFU+nhMmUeUyAZzILNVqV7VGzkPAL5dse7EPfsvf+Z+9K4U4RhwVgCpiNv6eQCaqq6J9VfmTLFFkaFS2ZZllJ+z70tm0LQABvWxNunqHr2ucFM/vFgdVrUpCzY9x0IKJw6QEwAkacjvImlthxWiLGR7D2T0eIjjj7otg2gDILULqQrYldAqfQPLllT3K4DMObbI41Lkpyc3fxdAwz3cPN8WM3htpAIJ4IF9G5U671aAFe/RqNZRkjvRVm9WiHqAqwIdlOiqZ6+revmfWkTUuRsgnmeW7XRV4gw3jwAGIvIDLJTq/2AVOyTzjkCCCGIE0tXasYihrKtT5XUgFiF2sVBxc2Nde1vAfsfksR+zsl1gYVkiS82uanvcIiCN+96SAuq0F9qKTb1uC6AUWF1VP+yjIrQ7ct+K/fR6TLWr1m71wg1ZnusL4G7ukxxb64DKqa7Xe1WiGgCjDuSrLrCoKLQ+ypY3VVj5/YPVzd6bnxUp5GwEOHVF/6j/HVKi9rfEtyFB3AvY48znESsZlEVU2M8BY609f90VEew5iPSIY86ePtXOnDopMhirtYnxMVm2CZyiYkBnr0VAXs+bRVgEeM6Z7TncwAL4yZrOYPY44sOf/vSnOi9VldCa4rPv//lftFvXL7c//kd/IAcVWnIQo/z1j/6q/d5Xv96+8Y1vtsXFkwK+/8MPfqDerPT5RaRE/1Iq3372k79ulz/5oL300svtO3/wXVkME8dQpQIQRlsL9nHOTs4BnJ0AEak4QUT40aeftjPnL7QzZ15QTMMZBsE8Va0CWJuMK/Hjnbt3O2FLenTi9DI+jlOFxURZp6kA1rxGWDHSRKzyxfj7e1XBW8nes4RD3qPsmQbNO3hO79vTtSft+vXr7fKnl9tW9fjl86lefemlS4ojOEPlPlJnnCss6O7b2tb6pkBKxJBUabuP4Zb6Nt97uNyQOPCFDTR70fTEVJs/5Nh8i3N5b9+9oq9ca4/XHrT52aPtRPXKTZ9y29ZCpLtvOfcjm0W5VvjdUa+7jQ0Jx6jIoarJBBOJeZF09ew8NwDp2RdeVMWQ20DYGSTnc/Zt4iJZuo673zvvBmsEMQBCRwGkOz5j+bzZufl24fx5xd0C6WmjAumKRfT9++3+8j1bmgqgTE/PHqjNGaTYeQQhhGNPFz67V7fPnVSR2fqf/UyVXWUlzmfy/nG/nBvkAOptODYmXIJnwn58YWFR8Tz7Hc9yf2lFc2jnpVPapZYfPNS6XjxBnA4hM1f2kuXCwNyUsEXir4pxDuIMOeMtdGAMhY8Amtcey7lHbsL9ujLYY9SRH+IzjJP4e64GT5/yxE/sEcNKxJzlOc/Ud7TO++S5IXjsYGUnl1RM5jlCKmf/BHuJbIZzJRa8OWdFDBcRHWA/n+3zxa2/JMkrO2qd1ZC0OisMWkeYpM+tGFLXjv9zSXcOYB26oMljvnj3hhWMwgdUAZzWHGkZUlWWRTYVLKRrdKSbLsn6LNvjDpsoZGFAonqsqFZ2CwuuoXnywBfkVuhUfVhEg44bfZ4PY0i+L8FbjYVXgyt6TbT31eIaw8SeQfcOVBL34sIhyXcwHk6c6/vMOHhdOO6tCezj3FSnDxw/uuurmrlsdA84N/T9gbshLUGb4pRaYxKT7LjtA2uVfJ/3xMSm+3l3Y13EocarnJaUx7E3aax6gVm3Prp5KXFbOcNkb3TloWOMVE+L+NOe4zkmXiB34dxgDYBL8H6T94E7KUaXde9QUVc5hISpzll4jvRCNXnpqp2IG72CDla3poLfokjHisnZWU+KTatKkrHAchmHKOXG5f6UvMNktMU1Q7ejvvVH9RmvWKoTlxYZnzPFceAAhR0seY1BCHCpar3P+Xe9B3RxQPYEtVnp3Wci4kwOrir+GqsDMWeNd7eXVd/grLfEDHZ9imOR80Wf7a6+ZL1znqgyXaJir+nhfXKt7GfOOe2UJbJR+4v7N6ewREIBFVDY8UDtiER8eq9PDgzGB041OWVXHeINWU5XjEoMwJyTj/BzYAYhbPu41sKwh08eigRNwYeKFGiPhaU57UrqvAl+SewVm2XyfLVWA8+hBZeqle3+FVEp+T8xqAS8Y+MSu1GYotZhjx+31VXEarY4t8hkT8QxbTKISxhv4iu31bJ4Lfsd/01OBvYEbqE4DSKiuX+wxWduF2RytirLEbfrettyEOXeIM+Jn9JjmXeUebLFNQUvrrxWuyYV83B+05/ZLX6CS7D/OA/2vDpnHJE4/+rVT4WJsqZnZ8bbmTPn2qlTZ+2WMzWjz/a7TjW2HT1YM+CnFta7jRuOXcIV54/ouX7w7/9T++D9j9vU9Gjb2XIclhYPpYlt0o2w1ylnA8sba1s7+23u8HT7oz/6J+3VV1/TNRkDxJB/8+Mft5+//4t2/MR8+/bbb7c/+b++9wUvONwkPsd//mKiP8eTO3y0kbCnUikdJH61yY62dvjYZFs8eaSNje2J/JVH/0Bhy367tYVipbXtzf22veaeIAluFRBMjLTDR6fb5DQk8GQ7PH+o7bettr1HQr9FGisC2KQBh8d0m5k60vZ2J9q9uw/b49XtNrI/0/Z2CNio5vMBY2IAIDfVMU50+8qSQS+YTi3XL28d27/jav9VKssh6PD85TQggH+VtfNzehAfTCoHto1dYP7Mpw0zmGdvZPD4zil/x8H4Ld+bLqkpWMbivz6ZeN7ddABjV4EUu6Ek41VlM9BHRtGu6rNSQVpsMEzYhjY2HgsppqqXjSvpDFxr7VXVW8AYE837JsJQ0ZWqMsC6gdayp1TySgLqRI5Dn75UAAuqSn36tFMP3xZwttfeeP11gXyAFJ98+qnAl+NHj0mxzjPl/kh+TiyecMXC5pYqPUhYAO14FqwFeYYPfv5Bu3LlqpSfroQ+q+sT4HGfABMQy6xvCGTsoEkQCA74N78Dgb20vFLV0iOqWoYYpgfetevX3UP4wgWtCsjYlfvLndoQINHpI8nRuKsWq0p6/sh8O35sQYElP3fr9l2961RfyvZ2f79dvnq1Xb1yxSryiXEBTvRNBhzC/g3QErtpnomgBgLYfV3dX9XB5oiAMJ6PagvWH4QmRG9lug6wd3ZdHbBwXMlJrIVlebiDhTW2oljylGuCQPgR9TyDiEe1RzJ489btduv2be21kN6AgNhmA04FIMbKh4CTe6cqh3tnHiCyCLC5D8gQElgrJ52kJuBOUu7KmRAtJpAtlpjQfkmygBUfADVgbyqeSfYAmxkjkhv3+cXGeVtkskQWASBE5K7rvubn5tQnbUgCkxBDzrOeuRfmj+TBxET1Bx1UhzEGvHU8C6QeyVCIQ8aBz3cVisHyYeVcbJitmNxu05OoNU2Yy02HoFfWmCZM+F0BKFWFGXLTZJHfdZIP/RsRxtM1VYGz9kmqnFDY/hkikveIsWAR8TM8u0ia2lezj5gwdG8fWf088/0+ebdNrCygtnc05yFW+VwARAGp9HSeoF91zTWqZlX+jitxYh0w5vws6wywWS4F2C2pf5bBgYAa/Dt9f3h+xkkE28CGOQQxexjvWezNDKy4xxVrTdbMm7awMrjQq3JDvG5t0+vYZz8/S2Ll2MNV1vw3fdSZwWFlsBT1EOn1ebm/VCurp1DsbmvtB2wxCNeLhwJoCmyVZW5VWEgx66pIv1dl0zsEbbozr7cPU0wgADIAaP97IuAEFlflQoEHOX6TcPeEr6+bc9FAqQE/jYGAqF+2YTwAHgYcLDDRYBhxXN8XPJb1qagO6Jq9xWNmpbXe0SIDZC1VZHosd0OMi3wscDfkZsAMjWa5t/h+qi9ujafuv6qJeWZACvYN9bkuO+HEXrYs9DvLZ7JfsedCjgcUDjiuc7qqRzkrYzkfwE0fX5ZzkHkhV31eVJ+2Ornc182Wt3rnyyafzwTIB4DgPQO88Jrww8W6jCpQ5lL29wOXBYkpBKiVPWWtkfQAc5zs3mCuBja5kGoH473eH9lnYp0YW3BXqxXh21lYm/zRfYYo0/Na0R+xTcj89HaOfbpfWq/LjnwvkqYTxsSVJ7lGrLTrHjLGXEoA6+D7/N0BULrmOkKNVCbq56p3WogTzznWot5nNMVSLdSzdoT5jqp0Z6dnNW6PHj5sy0v3LC6bnpZQC9cUxF24sNjm3D1jbePpGJB9ivXqM9RVGCG47TxBDkP1J2I3iGL3chbppbml0s2CGfr0IiTk77H1Yx4A1H74w//Url65LKEcn3nm9Jl248b19td/9aP21a99vX3pS1+Sm8n21mb70+99T8D8H/9X/1SEH0KsDz7EbvrP2i8+fK/dvHmnvfLaa+2P/8kf6fpc84033lA7gWNHcEoBzF5rx44e07525eoVxVgrjx63f/tnf9EePXwscow2QDt7e21mdq5Nz7hSmX2CNiHEkwbGOfMkeVHcAIVEXKZYpqoDswdSeaz3t+aMuIT9ORU+Jo4cV3fESgke/BrvSxik8e/ER7ZBvnvvXrt540ZbXrojIQpfR4+dbBdfvOB3eW9X7yWkMzkmY5b2DQb0x0XtruP08vSpYl9iWJ2rW1vtvfffbfceLIt40pokzh0Za1PjU21mcqadO3+ubWNDvL1jC2ji6rGJaldi+/xemFrVWZNUldrmWXlHwP0C+okxI6KU6GtnXRVOEmznBW0QJYfal197XWJIgaLVlz3nIiPHmNmFxkIE1jRjQvWsLMJXHrRHD5fb9s6m1u7U5KycbhBFEGdEpMH9LC8vq7/106ePO2Ijm6GJq36f9nlr8lNOCbKItChrjP6/tW/5fABPoDIHsSpCtDX9HCDwTvUT5LGnZufbKUj1I/Pt5MkTyrMgX2/evNva/qhyJK+JpfZo5YHW1NyxI+3ll19W/jIxiZCBXn4Q5dMVH9hZYXheB/OIACsOVHKKqb7u3i922vqm+y0ignDuaNIW5yj2Gp9zvr5iu+pzzt4Qso0zWr0dq3WL4phBJWP+LCGBhGJFTqstCMC0q5WGMY/OFbn8WCCX+9CZWi09fIan7YAPtSFpaaeO6hMtwL6IyXLWMEnptwJpBO/xkOQgLuWd4+8Uj1b/Sjk+yGK59nFVH9fKThuC2tdzVvu63nJS7WAHjnKUaDjAlP1vkbq2RC1Hgqos76otO77O4i3HlFGg+H6G7TRC1gejMumT6mrnAqnASMw3xED8bZ9fIsJKMJXzUBbUcb2ocUksEDK4QhpjciVU7MjnfLNsQ0WK1vsYsl1Cr8r5Ut3YnaNlaZ14LZhO5rMXf9kONZ+vs7yzvu63p6FgoP7W6yskf0hsCMMS7rNW7aJULSuqvy7rhvdp6PASTCd5solNx+c5f7JOvAd5eiJm6KtVHTuI/Kl2Y+QqvKf8Xc4djdNIUx5HXs96Jo8jBohodBj3dM9f61ZjNJijfJ+/TK47FF9ETOnn8drJORKnKYsRnD9xfxIoq32KxX6Zw+RFhnOr2l1xu3Mhr+nheh6MU42N9u9BNbietda8q4V7kUNiZMdmA2eAmh/95oFWNSWqHVxDsWOdG5kf3X+cmorIFiErF6JB9XTl5tp3OrGG91ST6RYaMY5yiMrzF/Gr+FyxPH3qI40pXHJQDZ+2MapclWB1UP2tz7BjUa4RgZDF6xPOvYQfWsCi973yC1mpI4pIT13hnZ4vZof1h+BO7m2yON5wv+B1O9YRQ0jUukXeP9JZsAtPVL4TUQ5nL20+prSLD7FSnXdVZCDxYMUl5EsqTsEGe2Kyc1JBfEBMK6K2NmuemTNKogkqlGXtjZWyrbbBBbln5lrVubggFuZAXEmsggCMe7HwshxCKm/23oYQzvEhz8y5FxcBFRhAhFcxhJ697LDB0IjDiBuJf5TjDbCGiJBpgwm2Rnx49erldvXa5fbo0UY7dmRa7VzOn39Rj0tsnOrbPlZ1QQ7/8MUzy5JbZ6XXODgM8fRPf/JOu3HldpueHW1bG2DcvCfEJ61NVJsECOUIieT4MU5cgRV0a2+99c327W9/W84mPC/nL7nEn/7Z99udW0vt5VcutE8+uvaflxwYbv5f/Pk/6wh8MdH/WYf7/9cP6ylAnw/5PxErs0cm2tz8eKPYDuuo/RESQxQzbH4kDlRgjKjaFwJ46ymgufspqApTNhyQXa1Nzo620XEUwmNtYfF4m54Zbxs7q213D5URVZsAY9g9EYDST+dw21zfb3fvPGjbm+Ot7U01nQ97AJ4BY6NehDRIz5jqeZb+ZdUnIn76Q8bXsftAlfa8qfilt6EH8nqQ9vmvTALz589wTwAnWPt1K+HZ6x0IHLsg9tddZfD93AJ/1fXj+C1+/3f80Q7MrmA19i+uhnJlkaoznvsV6ysHi8nBMhOZVgPNTvh6Arj6kCh4NbCYrxC5qfIi+FM1h1ReJoxE5lZSq4qf+jsA2aj0AIBjDc17pUoW9YBxNaHU2Pv0fcVS8KnAI8AGQAaqPiAsebKzp8+0S5cuKmi7c+eOqhVIIAAjIX4AEbBYhkBOHyzuD4U+64VKFcgiPoMx4Lp8n5/l3yZK50RUMuaQfgk6eJZPP72swIO+dCQ4P/3pOwpWXnn1FVWSXL95S9Wdr77yioixO7fvSBWIDTPPz9+tPnzUlpdX2p07t9ud23cVZAKg0seYcSKghmiExL23tNRW6XOq3r/r7dEjQKN9A65Vufig7AWxX8RGk+c/NDsjEpPfX1tblyVibJdFqq9jZb0qMpXgl+ddWDjZ5g8fUVBNoEgATCAnpd/EpCokCQoJ1NNXiO8BBkpIoOqCGZHSDx6stFu372huAFBNHEPGuSebyWJbaHNfJIB8JtXOApboySeboF7AwnyhQCRAZo2LyH74UPcCkc94RdVIohdCkedL8KoKTlWGPNY9QMgyDvT3A/Q6e/Z0+/Jrr4kojwgI4tUkhKtIk8AyNnxers+6oPIcy3Eqx1F2suZSPQ3pjxUvSk4r2SEu17QWeB/Uq2bO1cchIAXUlvKZa3VVC/Rwm6av4dwBOyzWyOoqBDnkq4kQqgJTIcI1VLVKFYiShBHNM0GurcMCBsUiFGIF8J7qJEC/OZGaWCfz/EePHBPoqAqcSnKzdwioq8o6LAWTgErFrf7GBURXvxsnwz7D+LMSmlKM5vPdz9G2xkwEVktUkvO8vKe4AXDdAITZy5gDkhzeVcaYnwVMMLhmwCugDnPK9bGkYu4FCsTytMirgJGMH++GrGrLpYB799/Z9jAVCLZYNinHF78DWcbzksDRn3Bj/amV/bIdNyipuEE9pk1O8/Mh5mPJ2lnVFsCRPqex6t3ZpkLCJErWpIHJCRH2zKk+b8SAbCqkU8md95Ax92cakA3w5Tk3shgiMqRSB+QNSEOD2Qa0AxqqojKEVHrcRSlf5Ju/H5DCnxmgJACf3lslzs8TcVW8UmtVCW5AdPVhzjgZKMj68+V6YNatDMYMQNRYcJ5a6ORetUNwzSS67bmzvgM6xm0jfZ5UzVytA/hUnis28ukHHVA5TgDsa3wBEKCI7oHJVN2OtXH1Yrcwgi8JFOizXdUbFhxsdA4E+RmJZEqFDxjM2mYsWE/8rgF693Xi+qnezvCLfJaKHgsv790CVQeWcQKyBMjTY5o9ykBECFbeo77PmeMG7itCD73nst/2HFnY47XiONGg0hBUk8ChSN7cc9Zf/m2irO9zFjFl1gPXi6OBwQjBeLWmqzqo/s4EtO3NRdyIMPE+62sYgEtVb/bRgF8i/tJruKwetSrrufxsvteA1kFs8076e8PPTVW8xU14lgAAIABJREFUe0AasDXgR09f5ujq5ctteWmpvXTxUnvp4sV2+tTJNkMLCs7uo0c9/5OTErURq3Cu8HfaZyZt1chezs8EaJN6nx6BynH8Dqsn6IR7FXNGc6YwThEZxjIygKOJYjt04JLx5MlTEa7aW8fG1Of3Jz/+G1tlzs62hWPHtNf98Ac/kOL/7be/rXtbXFiUIPCH//EH7crVy+29dz9sb37ly+2//e//O50Zt2/daIdmZkRsv/766+3ixQvt2uUrsq4++8LZtnT3XpuamWmz88fa9dv32vbOnipYf/rOO+3xk6dtvAizCawCJY5A2BV7bosXmH/1it9vtjevHrwBGJOVGUB3hQ1nYnrQa/36W7qvCN5CchALsWdQHc34upLkabu/fL9du3ZdtolbW2uKbY4fP6k2MMRlxGKpxuezlpfu6zpHjx7Rh3V7iYjT0ba+ti6SmPiUGMj7xLb6Od+4c6tgV58UY/Q8pq/v9KF24tRJ9WTjZISIJUkeHzVgKZvP2rZzHilXlSU2Z5WrQQRsluBNcVI5xPCcOzsmI/zJSe59Xo2PT7Wvf/Wbat0S8Y4/s/b7asUUADjnNTbiiAKo9t7eXncF9uhIW1w4JeLaMYYBfvarVAor1tx8UgKJZGipXBs4T+hspIUP53LsjZ07scfEpcb5lw4KvffMMffI55FTkX8QW7J/sL/rjKoKQHKGMy+ckRPN6OhE29qwQAbQmCp5elrzXk5MTbUzZ063M2fOyhZ9QpaSVBkRZ1tkZALVMaf3d4tfHFvlzO7XZuLFVIXlbHKbg4EwSa0Z+irnXDMihgh5TDTZHSJ7ZSxitb8MYic5c8jxpfa/2oMMtDu/7fbfQVyr8+WZuKIj+SoGStzj53PFk/fpXpiW2Cn7sYgjCZwQVLvvr9+vbbeNqNYjWf/sb+xpxKnstbKMV3V0T4D6LPIazz13K78cHUI4OX5kbmxtHhLcsWZv8SokfSjQz5+HeMlAqB+izGKgEIv1CnaJQkWPcSrpRn6AwQ3cCkJs8mOJ200I9z3ccg4H5O8QqaquTKHDQaSqJz0jeuziyA4JLBF8R8KZTOtji4ioKg4oh5EOkKn8ZtgX2Xt04ue6hxqD/v56IdmBytEDY+j4hzXNWpdlfZFp3CNnMflr38c2xQIWVfhoKSeCxM91v93HDNZw4nYJoIsQTyXncPxLV+b5r57Qzrn6Nib8vN7/IgFVVFPuJa6kJw+idc6+8nq7ZLnq3bkS1Z+ObRPjJf7XfqTctl9/WpflhKR71TzV+hlWrA/iK+fTvo5b8/VuRUOi+tln79ZaMMnMSY2x48UiZesz4vgUwroT+1VK0xHftWzMERexmXexntt5qfEW77Vu1WQHIeeWFrN6//Cayb5hhUecw3KedS2aSkim+0PW1YkOfD/8HqI+uU2oX6ursOMwlv1HDge1R3aWzKypEo77zMreYwyTvV5W0axpxfcmMdNyyMLVXuQowrraS0WcSmzAn8nDKUJAVEhOaEcm9kEcPS1OUlX91KQIVs4Y4s6QuZLwsQZ5/0p0C0ZJvGmBvoWujnerX/rAsUCVsdV6pxOocj5VAQw40Rb2zKoObupbTAwm+3fl61s67+XKo5jGOZc+C4tpOZc452PO1ToItyUwhXJZY7wOzWAH7/ihE3vITQC7+WnNAXgZrTVSJS0HuonJNjlFPuZWTyGaqQomRtrZouWY243dunWzffrpx215+UmbmR5r3/z61+TSc+wYzozbbXllWfE4RQZyYim3Mo4o3rvJSc733skquApLdmN9s3344Yft5o07bWZ6tG2s77bdTYtGOIZpscBKg/9Vu4Tq/2ut6mjb3NptF86fa9/97h+0E4sLjlPHx4Q7/uQnP2k//pt329Hj82156eEXvODwnP4c//mLif4cT+4zj/Zc9pONZ/74ZDt2fLbt7KEixl+f/hbeRNRLbHO/bJ+xHdhv2085DJUpaGMnqO/Uipyp8F6jrU0dGm0Li7Pt8Pxs22/0EaaqypYsBrNIfAAMptqjh+vtwfJa29+lz+NUa3uokjmwXZXDzxv48X31QsxS47PzHVjNFTAMBkGBxfNGIbGFfv/5P6AEp575eUvGgdHzQNm6pljKsuj5DdacD6n+gf5OCeAEWoPr/wa39Dv8iAP/EBbMZ69KNsiXIPD5H1IKwbKZGt62pq5UvwEHh8lTB1QnsA0ZUmCuqsnK9ifBtQkI24wQ0HFIkpR21oWNqp+ZUom77xW2ZxBuAcABQwPUcB2U55BmqhKRpY0TPH4eOxC+x+feuHlT5C9f/DeVHTzX2uM1BfH83MkTJxS0oLbHthnQhT63i4uLIj8JMgj06B1y4cIFfU/vKoDjNtWdT/V3XAuSmD4QBIWxNSYwIQCCOKZylf+mMndpeVnkIcp/QBTsfgHlRULfvSsAGEtDQDWuT3CICvDCixdkGwMpLLKr+oZcu35DhDNVhACHgFQQf/QZYyy5f4Jgxgg7Zsi/5fvLUvZzHw9WHorYxNpt8eSi5gSQlsCX+ydQXFw4ruAQJwFsDecPz+maBHsElAnmbt6+3Z5uuBc0gTAkO/MCwGSrl7F24/pN9WzleyKWj2Bbv6HPPH7M80RlAmPDerG99Liej38IVFeWV7SuIOD47wcPH2k/hNyTiGBvT+PMnDKHEOdU/KgCUHZppa6u5JU1RnUvQZwtw+c116zHDz74sH308aftyPzh9uqrr2gtYLfD+IdEIWHiz9wLY0YwnkpUfk72yupvvSdhAeQZRClJBWQ3z8PzA4i6H61BIQk+UgGX+x5zYkFAH1Iv1q8mNiyY4N+QyYwxCTFiBGx8+EpFqkDTIlZsDeRqX/U2Yk1CskKGQ6pv0V8TMmxcVneoal3pRJ8828Flf5WdXhFfshWSgMP7gKqQy3LbCYLtFVG4qv+SSH0THjqvCkTm79K3k3UNWQSxzD2b19jTOg7Ra9LAhJfsrJv7pqoHz+rjSn4gkTc054xTLDOxDGUsISwY21jspj8va4y1xxhxv/wc/zC+zIl7ApOI0FsIUmFaog/EFLy7Ws9T7hXN52TdZE5jXcsaYf3eX16SCADVLyAMY8p7wb6GNT1fqV40EUYPRJ/TIqBqXIfWZq4GcO9Uxsfkus9t1qWAQ97dqamyNfe6SsJpK19XXKYihO+LPCoSKTaPOYN7BbznVvMWe78C0R3ThBgL2N0dtnohLIQa9viNrV6P3Wct+t/+PIco5bZSoFys4Q7Y8nVgT8hqJ4LuAZxqUPc69VlVFn3VXiFEcyoqhxaS+vk6x10dbNCIO2P98J4FIE4vz75qytV7srLu+jX74BagJ3DFSnAJGlRt7Ip0E2vV47VCogBiJmXJnv0e8S7zfgfsU3/zItoCoOUZrPK3HfywMsRnrwUjIRcNcljcwR6SynneyRDjvGusb9t902tqS+eeLNGklHdvWBPg7r2dfo2Opv1/BtUNdrL+IX9V6VAE+7DHowHIYU/vCA0KkC9rMq/jHozNGvR+3QNJEYqEsPWe4DmRk4nsKAEp+57aie2imk9/TC3XirdUwSLLNofYIZRTqRshxbBHnEFYX6MjJ3SBgvoPuOY4J5DgIZaxgx/d3Qc0di8xwDX6zyBI+dN/+2/bv/nX/7p97Su/1/7Rd7/bvvH1r7UvvfRSO3ZkXuIvzub795fa48drik/mj+JW5D6CAaFE/k5PG6AT4WkQV2KN/lZFEkM8p0I+AijGQ30CJyZEeDAHEhem9x/iKJxVnj7Vno87xuNVHFs4V9xLzHHdk/ajv/qrduvGde3dnDOvvPKKrOi+973vtYkpzr4JEZhf+9pXZdP7s5/8uK2tPmxPnzxp//V/88/aV7/6tfaLD95vjx89EnH5cOVBO3nmdLv48qttl6rW6Vn1AP7en/6ZXGEOHT6ivr/7laPJnWMCUZqFNI7tfVZxlgMcmgD2V4C47LMaMpGfBm0V8xTZY67pYK9UxlBuBIzR3p5iT6qob9+5LeIX8pJ37fjC6Xb69EnFKbHu453kzGVtQUStLC/rTIJkjMCu2/+x7CbWe/RIwoAjR+kdx364195///128zYEcFnPFgE8NTHd5mbmZPOMgHKU+VXrkkm/P8xbSLoSW3T554iBa/rO4arC/pq9SKIDqsw2VivWCPmrU6xGtgjgscn29a+/JfcZ4uLhV4hAxphYl/GDGKVCmbxgdfWBqoZYxNNTh5R38CwSqDFmJXoEzIQofvRouSqtqgcrxG6dGd62e9tX+vWOFDA8JID9zkREkhYHfo8cw3lP1vmNA8vkRDt//rzyAeJT4lFEiMQt95fui+QlJjpz+mw7enSh3kkuBkC8qQWYWBHCd3Zmrh0/vtjm1Bswlbl9TCv7eyrP6wzmqVLlpVhRYjq3DZGocnrK+0jZnh8kO/qetj53BxbAVcml2Hy7nFnqGp0d7cD6PnG0iASqW2sfdAxlEr0TtZHv7rC2qAajjQ/nk2NoYiaJPitHTU4cx4MA+SJvK4ZijtND16Sqz4uQzSIwEADJ0aeUHEkQOlzAKgjG1k4UFu2xd6i1iHqu2skiLhU+twC9e+tj7RCdPq4qy9Uqw+1W5FSSSlazvRYmlcjDhHJv1Xtg3VZslT1dRJvaQJTN8zMViar67AQCJTxPfFibXzAjHROpAK6X9IAAXfGabWp9evoX9JY/h7jPOTvcZ4eCqVy7q+buhPVV7VwxQcRsHWl8YAepPbzGq6ucrnM3YxdcrltLpXiJe0hXcVvnfXfPA0DPRE5vJZ2K2syX4pla8x4ak9UmQxGm+T3tCwgKQ+yqZwdOQPXsjG0Eo6xBtZ0owoZ3JOLo7Mv6rHI8ybkRHE97Vu2XElxXL3FVkUqI6xw0mJF6mIYISoFEV/HvOC4tSJx3uI+6Y5+qeK9K0YwH45x9RqR0OUmp13ZszhXzui0OPxucLjmWSU3v4+H1M4/dyuyqqPtcyPN1sPfy8P6HOVxEhj0GGvFDYaIVI3B/ON9huYvIWJjP2LjaMyC+xwErrUi4t+7zuv7msXM+6K6Y9TesBHc8YhefCIDiZmRx1EGnnbRsy3rJfsp7dKBKvcbyl1qrlItNKmzZ53b3HV/K/hjHrmqvQF4RUtRnugUA7O3gVXLgUxuEGcWXsk+vvZ79yQLbcjpJb/Jai8rNzDZLgDi0KzdO4rNRDh3lBuKzz/u4xWsIX50nMuLBV9kfiGuIw8mTaGeBo6AxJtsks264HvuU83q3m5KVdeVv28yLnKGMG/Fzeq+mJ7VnIKQH45ianG6z08Q5PgMkVC2sVy3ESkSWFjd2x3DO4kpv5+3CbqamRJ6Ds1GEwFYFHnvlyuV27drVtrK02l44d6J997vfbZcuvtSmZ2blLMJc8JzCXMr9IqR1ekGz1yAqAAt1DOgYjLV9/frV9otffKL51PhtkB+yt/FP2auX7TM8CY6tW5DE+3aZmZ2Zan/0R3/ULl68qGuzr0J43717VwU/Dx/S5kNVd198/RcwAl9M9H8Bk9xnhJluR8hsEBPTo+3YwmQ7NDfRdvc327aUXxVYKslpqsZV39+9EVk/7667IsH2Od7YpYLFpqfrobffxg+NtOOLk1WdhzJlU1YK42Oj2tzIwvb3R9vak822cp+NlD6gU210nwby421zC5W+Vf1UBiZ4C8jq5xKc50C+q/AlAnl2aXOfCaAHk16/42v6es/70nYrf9Ff/coc+M4BcvXvpgK44urehui3WbvDCuAuQO+J9N/mUr/5z/bXj0paNk/qjTJp62L1T3E/zKiJf/n6v54ATo8VDlOBpjWVspGtSjMlkzvbIi9eeOEFkW5UV3D4EWQk4HSViq2dCYBIjFWtQaAhEsqVelHwu1+pVXxajerVtSugWH1pZ2faeFUKsboITqmWpX8HgAtBhitRJ0SWYLvGvQCs8HXm1Kk2d+hw2902qczviGikV9zYeLt46WJ78eKLCv5v3bqtdxDilmdcXFwwkba93a5fv9l+/OMfK1D7/d//jsijDz/8hT6HHhMEMPyD5Rs20W+++abAxstXrrSNjS0BoFz73t17CrgAEhkDgBauz+cwnidOLMo+kR6vgOAAIDev39B/8zNU8SI0OXnqpK6xW4kKgCFkE4kSPeqOHj/W7t1dEnDFc0DmUuklq1pAAnrtbe+IRGVi5uYPKzHi+4yLkzD3DWMfwWqYyg/mk0DswYOHZSG52x6vPdGc8Xsh09kLBBDu7bcna+sCxkgqIHsJypxwmDAkYGP+tC4K4FSSRCWQKn632i8+/kTXgEA/deqkFJmMbyzYVI1SoA4BJipI5kXgUVV38DPMO4Tc8soD/T5jjKLv5ZdfUnULwSrz8O5777br1260F1+80F566SXNd0CgAEvpdcn1AYwBiyET1ZeX/rME+SSCEACA0Gv0nXuoABYCLpbCCwgKjh/Xz0NSEsxC8qnvdlUjAPiJRCjSVX17KtFwsln9vQPUVL9d3mEITJGd9FQimZTAgv48FoCIXEAFiliDd00CDqvFRVaV/aHtbEdl0fV03eRMqjus2nbfYN513mm+ZxDH/TVZm4wh6wAyCxGBKgursiACEEAqVQ6qp7NPBvXPeUp1/kg7RAVRkYGMtSy3izhYXX0iRSrzyLhAmDI2rLf0aGRNp8KVfY3rcp8B3fh8xiu9haMODvkWy+kAy7x7ERmoj57O56Z3FoeB2J+7h40rnJU8bhpEBGRxBZj7O/LFuKCo5f5s8eS+5+yJvGcRwGTMdCylb1r1a+qqfLsKe9somhytOAbFNOQa5NzMrOZGitxSnse2SXZZGxu2+w5KGIBUVsGuag5QbcGZ585nQioIKu7o+gInZujjK99fH6FEsabYqqtQMSjbEWaJZwoI7Con6udVAVlVHgHwohA2MGHA3ThaKf+73nXVZywVR7I9CxmXuMe/m4rNVCFxtd4m2p9jwMOWorwHAC0h1EPEDEmLEKg6n9XDugm8tzDB1nrqYV0AWgSF/J4qziew9zLokXmRgjlg3Z6t1gMk9VXCJkQMWhlgF5lcSTvX5t71rNXb26KGTYEPqZLnHQU84fdld846KiAPkpDzHKEN61+VaLJrNmAiu08BhlU5z14rAKev0Bd5XTZoAsyL2BagUz0xWSu2SjfAor1JIJ73PsVPNakiciGXArqll2mRKMzZwUpk/6xBWsfawypxxjDVa6nAj6DPwsZUvfs90UB1r4MrYKV27yztekFgVylfDi0BQTvwNETHwD42oGfece3R9X7k90JGMG4jiEa7NTvW9nd2RXK+98477ZOPftGotwUePjQzLZX8m2+8oRhGtvOTE+3U6TPt8BHOfURQ2O77XUtPW+bJsR+V8ljlNu2HELMiNNi/WTPVA41/i0DZ3bW9fTmRcF4mnsR2mj1ZQDQOMsSZVf0kUryq0olPEOBx7uo9ARirXn/EV/Tw/b//5P9p45Mz6m8KWXbppYvt2tUr7dOPP25PHq+2d3/2s/bt3/9O+/Zbb7XrV6+1y59+0h4+WNa1vv37f9Be/vLr7YNffNxwZIEY+9k777SllZV28tQZkcK8tgDwCH/Yg125MiJilS/0HUTHIs2fI261iMBimFEEIir2NbCqf9QL0RUYBtpjAUolITHxiohf/llff2gxiGK50xISzh2m+oP+eD5TU/nOucsXvSUfrqxI9IjVIWdtB0AX6M9792DlQaOydG5+ruxsW3v/vffarXt3wgt5v2lj7fDMvIVOhw9LODA+yZnkfBnXilhcxrYzYLEFAFttc3tTPcOJ93jnOJf5nsVYxKux2B5mTBH2mAicGJ9qv/eVb8iyWWCuxH7eJ/P+J7bg2TjrsSLf3t5oe/u4IIy348dOSnQJeR6RHu8s4DsuPAhWN7ccf/T584DsHRBEFnVAIvD++BwJseW9u+8RSazH/qvx4L3hLJgC1N1tmxtbus7k9JSqyslpVLG0ta08Qe5Ky8uK05nP+cNH24kTp8pZwX1a+ajp2RkLQiXa2VN/PqqAeSe5Fvm++rJXHBwRcHoxeywtVEilHmuH+2PPI86ZmnZFmt7lEsRkv3Js6b7PcccwIWRbUQH+tY8zPow5Z4vJB7tduBUHdqR2luBMNNnnfyWGsZjRVcEONSKw6wmFVDmG0CBuk6uNLEkTI1q85PgrLhQ+X9NyIHFIXF64JTvkur2EqqA74rbYz0HsMuD++rOkyFoR3JUvuCqaPaUXvJnAZc/o3SqsEnexgO97WETg6wHwZ/32ZKYzr+xDQwRN67Wqvy3UYg/se0HqEzv741KpV4xrcc8zBQODmFG4VhfjhtyrfbH73D4OtlDPdxdSONW39Vb1+9mQ9EyP4IgaI7KvitLETY5bn4+N6TFqwoYVvKn+TCyRNdkT2N2fapx669LhGa7zozCVjhwMGV8IYFzakj9EZOX9xsvd9uNVLZuZLhI9VcsWd/UtwoZnTXJVxeFVbajrV5uAiINzD3HWcs5dVeyDnr8H4pOyQc7+2AsD4vDitdbHVP2en7lhDBSXqOK+79cbwZ2LdUx6sde4fYYxpcRTw/wrdtNyyIn7S+eA4EraVBpzX1l/tbWU/bPvM7Gp9ruqkM44d/vTYH2JaO5cirLf9NW6gWnZA8l9yUPdM9a4NHE9Z4KwmBKb6NmqCtgxSG2DZRmtPLTECVk3El5Wj3KTmr4vfpl9nriDogTOGfXhPTTbtbkQ9oA7Sdk5d62RELbUmCsWKQykE5LUOHiXKpGtLPD9/iVfDlHp8Y1oBrGzY6msR/rvbkj8VW3LyoUoY9OLaWlRZ+GOrknOS7zCPKgizDle+munej1iBC6v7wsntZiXLws3fDYo/pCrifOBiF33KcjY3GhLxB/37uqMAGcDbyBGgyAGRzxxwm3UmDtE5RQfqGCh3K04CxHZETsfXzwusZ9wE9ov4OhBNTFt4+oect71uPRU9emd0j3y2eCjEtNPjIu3ENaHmLPDfOhTTgu7VbnvgY9SHUzbPvVAxop7mnua64QbVJO5NZlzt4gxMja2Ah9VjkD8B8ZHod39+/faBx98oP6/01NjbeMpxQl7bXKCdck+aXxhahpcklZbe239KbGmo1L2hW9+82vtm9/8RvWKNiZHznH58uX2H37ww/boweMveMFhSP05/vMXE/05ntxnHq2L3tjT2ZynDo01cF4ais8cAoQYbSjl1ze22/oGgYHPDPX+3XTwBFi3vbHX9jYrSBqqLXUwVlBAkD450mbmx9qx49Pt6NF5JeA7OwBru+3w3LyCdMime/cetMeru20Cdf74bNvbxZaSzxsz4A8Agg112UE7symQs7AmBYlhA/LgXUChY/SXCeCO8E3lTveL9YchsAsQ9xwC+bPWT0cC/+4E8O+8TJ8lgHPBvzc76ARYlZSUfZMJiupHVOpYx9A9qPPLz/rrCeAoFg3uOBAMGYvggGAHMAaSikCEoAAiEps4lP2yDXGW4GRjd1dKMhL3BFwBflNJlECJe1fyX8FlkheIDgIYAhsIRu5tcfGE3r17S/elHoMEJpB77dVX26mTp9rNWzfbnbvug+tepfTEoCoeMG1H9ihUWvEeQiK+8MK5du7cCwpUPvroY33WC2dfkNqPn1O1S2sCxj755LIsp7GZPn/hvJ6bgIUZggwFzFGSMD6mKgfGgP7DW5u2VYbAY0wAtKJMA2ih94WBLmzxSpE8OtoePXykCl8ABCqD1e+WCozpqSaSC/BldlbWz5CNqNJUcYq6bmtLdsOTU9PtBJU39NcdH5cNMRXCAO78LP29eLZjx4+pwpWg130vxgXqMc8EbSYe6Fk3a6KzSHaCLFdNrwhYoffvXPXjgKBQJSUk86PVdvPGLYEtjHssX9IDhmunb6kqeWZnBPbcuXO3LT94oDHldwCn6Jfn/tHjUgMyd4CVVAsAnvKliikRBLvuOVI92qjeJvBFQEHvYFkNiyCdkC02JDfrU8rP1VUFma64PKbEJD1+BbIDXtXLpmQUe6Cy0uW6ApvLyioiBV4Q7jd9u0L4mVAFHMdW2UC1zg4RqduqPKIfjOyH1eOWd8sV0rKs47BRJUH9d6k0eYddrbDuPre7JlSkopU1qi2JSQqobJ05NNPGRBYxbltSzTJ/CIg6YqdsWqWunZhsG5vuhwP5a/KByt7e/tYVRk4EDeK5qgLlKr/HGUXAzvoxYbMvIQOV2ewNVq7aSjRnqCxFVx93yQbJA2OH6nVqZlqzwpwHrGZ+uA7XEyBc/a1Z7+537SQ+YG6IY5GCRd6kYsBzV1V/pZQXWC+1636bnpqpHt22zTWJ3ief/JxI76psBOwX8a4K7FGR84yFx919sniumVmqw8p2uhJBJ4fO0TX2HchfzhCDPr05I7jXVIravglFrkU6AWK5285esKwz9d9lLaqtPvaFndrdVY62VOvJ3wClGeNfPp9CgPW9rFwhVCAeCXn9WUCjxspVoIpbBj2rvIEOMM/Y/xUx50rQQS+62m9jUexkMv3JrRpW/1uIX1m89Ra6nbVbfaStwVyN6+sZtAzYHDvxIdk8JAlrKXWCCp1hJXxysuzqUb5iAx3wKXZq7IOsz/SkDohm4IVqYPfQ5UuW95vu5cQ5zd6RihvGIaIM7NMsnnCfbvZ1lOKQCSJKi5BO/y8D+n7XWU+yAFPCj1regg8ABJO0DkAReqQ/Mete1Zko7SH2EEZUL3IBESVQY29jn5X6vEAmxR9VmRGBBC1WNGZFRgZwMShnQChWbHl/TKqa2JZbQezvnrGxVmUDZHgBPu7/6OdOFTb7kmMeAzkCwwvoDnhngLysDkucUzi71qv2Tfqg0q+zqjYjrAuwnPdfooJyqbCrghX42Ydtadh/BZgNuTEEqgPkSSwg23nAjg1Zy1GNe+v69ba9udGOzh9p+zs77cH9pXb96tU2NTGuati3vvWt9jIVwceP693BXYWzYfHECT2PgLfJibaOjV3ZmfI55Dfpcc7c8+e9HRPPIeL+AAAgAElEQVRF3BNriH8YF/X/kjhrXGNDJS/XOnx4XmuKGFHWe/Rgq+ocbROdFfuYXF1oGcI6xc6WOUXswvwSLy3df9hGx7DyrzU70tpf/sX324cffqD97t13fta+9a1vta9/7Rvt/ffebe+/SzXAA8Vs//Sf/bP21ne+0z7+5HLDKQU7wDt37rU795YUVxw5dkzn67Gjx0WcrT5a1fvImWeA2K4YAiXLpUM9IqvPn3K5qiAWSVyVfxI2RIhQhwRAYSwVAX6JWxFNQlyurT1Qn9GJibl27tz5dpw4a8bxO2Ln8Qn3X847y98jBGRdERPev7fUFk8s6t6zV2grLsDULVgeS4w4PTPVdmW5uNvee/+9dnfpngin6uKo+774wiVZcBOHz8zh1EFPWZ91yjF2qlJW1V9u60HMiuiK+EB2gxPEOha4WSDIZ1IFxDv7yy1zkDFYZGdyeGpyrr3xxpuKDXmOvCPso+w9tMh49GhVlc2yGl9brapfqjUn29kzF1T5e2jOLTWUC+3t63fu3rurOHpra71Et34rXVdl4iW5kP9t62S7QlQLiFSTVaxoUY9bAtlGvsB2em+3XQkufBZ4LrFvJs8iJkUISnzN+0Tegm0kLagIMKhgPn58QYIjqp/U+maktQePHipWO3LkqKzOEbkTmxOHU9XOD/GzsX0PKZdexSFwJZIssQbvMHPOXs8aD7jMPpDjPdcxiei5T7WRzpzJya6yPW4cnRVt5comuXBN8ZxzD26xQvuRcswoZ5OuTU1VTeldlLCzLGjr/Ttgrz4kMCXCiUWwSTRV41YPYJ7R73AI1vANsRAuwldxVyoVy7WhhDkSAwztagfCIpMzsdvue4HrzBVBkfWVNlBV7Rmid4QigZ74TnVfSI7+TKk4t2aqqOIDxE/O3ZDgEZ0l901S5b6haTtTVcIDkkufVP+ddV4JdJeX9d/3uZvfObB+6johjOIcYS1jf1ImVsg7qXi61p//bccZfiexos7WyhM7gu8Z8rqnzYsIHhzOBz6942Jrbxic4nGKCK43/HfOOrXW6lrp+MzIZ/OY2S8U95WVfOKTCCHyvJ4zf2lcKt7v+/B6bEJYdj+d+at9Ky1wPM+1/2l/K0yrKvUiaOo/M2NQc9R3m+uEAam09drv+013woAQ211rjjpHK2aPS0u3HVd1vkXf3leH60j7qs6IiokHJOCBeK8G3etn0N+5RIZdzFUE8QGhbxGsB8QEIWKLeM+kJOeW2Lgcvxw3lDV55+ZXVvfVM1sCl7IljqOU1nyZY+hjuvYobpPTX7d/T3P259zrxB+Vy7HOcOcgJrBz2qbWC/FgcILkqsLxqp1I3nF+xvtm5XNVOS0MoUQPvBfeF2utVi9ir1q7BKVQhfPDxQ5ez1w7Tliabm03bscRcpqYosuNEERN29lL8X65W3DGxsXObXWq4GtQJUw+ROzS2ZSXVXOETxI44o4k8ZbzNuVPelHsUMHnrT1+3JaW7op0Bd8ijqZojPiEeBkM5PSp0+3osaN63+UQRxsvObptKL9gH9Ozc27PzrjtCAU8Wz5j89nJ/Sy4s5NYzl7GLW39+Hm7p+yb3J+Y0H/zD5jT3KFDjnFTJEBuKIFTE3GtYpFt2pLgZOc2fAgF/Hm965pJfLctSj4fPGpj42njn6V7d9s77/ykPXzwVBbTm1QAYx094ZwI11TW9/SMCWB4nHUcW1UlbFfVl1++2N5++y079pVLI7kqa/ivfvSj9sMf/M0XvOAgv/w8//GLif48z+7BZ1PsoR69M+Nt/ggVCQC2u210nC7i/NvEMJW3G+sc7ABbKG0IAtmsDHZtPtltu1u2gU48FM95gapjpVQb3W+jEyNtZna0zc9PiuA6PIelq4GTBw+t2t7YsM00fZMmxkisIZFt1yYbICXNgHv+cxdg61CvfjwAZ33Y3KmdBiHeb0AA5xgaKh07HdZnE8AH7OieUXaSBpJ8lFXLb7LkEqT/Jj/7a3+mxuyzXnZ/3q+90m/+A7Gvq98IeK4KAMiNAvv5swid6nn2/A/oA9WhorkL3is4DEjcJeks0Fh9FEFB0qCDH2vRLdve6tCfmqygaFd2aYA8BHSQtA6sdtxLtJIWAt9UyUHUERSkP00sTBNAEKBgUwKJyYEL2UMg8GhlpR1bON7e/va3pW6j0pb+EAQcvFcmoHkf3DNmfNQk35PHT0SIvfHGG6pYoCLg+o3rAt4IfNIvFmU+AQTBDEE9gQhEDNcFOKOaE3ADYmSpLIfdf9RrXtUGq6uqWH39y6+3Y8cXFLwBKAJyAKgERD9SFshXr15V3zUAGkAmyFJ62BIoA2oRaAAeqWfw3Jx+lvH/yld+T5Up3hceqRKVoJPqDQB4rGGoniXog0RmgFIRQXDl+5am3NbckMjYDkKcUmWu4NHWcCIXsDUQKNwD0wJTijzEqhfglbGHTAe8Yz0QXKJMJLgE6OcTpbynsn2SniiAak/b3Tt3RaizXk6eOqF5Zh60ZgrMdILpSi6AFJ5dxJmshtM/2hWsIWcUvMrSqrfcYb0DWIWE5JpeQ1bn8/t8hirtZJvsSnU/r/ukCnweWMpBbDJfrI2Q41REDYFErs14EpizpgGLBTB2Ktuy0NrZsXDgyNGykHXfOPXrTT/MUnhzDxFacL9UFDH/JAQQn64WcaUVf48ggn/H9vzkqVNKBiyScHW2K0gMmqb64VkSE1EDwJ+smAbWs6wdAFnGjOCc1z/2fyHjGCPuKyRREjJIC4gmPlNW1JtblZiN2dZIxIYTKq4dQksVIAIBJ7SOpQYtizDteQWsMpfMH2pXEpBYuEOgsVZFBtWz83uMeYjJjL/AhbIaFjlaYgLuh7k1QQ5ZgctBb1863KdzDQFUsmd0hUoIQZ5HLgg6y937KNaXHeFbhGkHTqmHse2jVPlTCSTAFHuICQYTv+n5YxtEFLHuxS3iq8hMHW2IAHj3Ae7Tj6pI0RDH7sfnKjWDP7ZJ4ppS6w5gI5+XAX0MfnWRQwcwlZtK/ajB7746KpUlUW17fv39kHgCCAYEcIjukEkGJHtLN64l6+NU1O/taA355/vYpAOSOjs5R1ABZ2QRVT08tbcm4de8uBdwkmiBGdUmIYSfyJ6ylCM6S4KLeIc5c9VV+prtd3sfPxdgJCBrxr1LxtnzZl1paJFIWe4OeucZbECMst1ZMOu69EaqCkyr7i0qEehelb7q215276znEKCqXisAW8CMCFtapLiPet4BVzf1b4nfC0Q9ADSeX++3rSxp6SHWj4XGugDPIQkdklVax64i3baVnjeDGIis5LKCDVs5C5gQT2+3VCoZdPce44puV2keBBzTw3m4dr0mDCql/1nAJMaen40TwsRkb8POc7M2NL5FZAZoh/xD8MY9qJKuKjH52Q6Aqw8OuMt/Prv3mKT27zAuVNDy81yftULyMjU+0X70n37Yfvbjn7QTC8fb8aNHRQJf/uijtr2xKWeVV195pZ09+0I7c/aM/pt4C3HcoXnb16sCH0u+TRN3nAmcJaogF/FtsSH7DnPBniVr/Pv3dc7h1DJ3eL76nD3V9WJHp0p6na2P28T0VJudmysbU9arwUORTPtNBBjtQ7AwJn5NL0FiETkwTE6XCMrzQs/f6zdvKHY0ofdILUR4jv/4gx/o7OE5/v1f/mU7trDQvvaNb7S/+tHfyCbuwosX2+mzZ9vq4yeO5aYR+B5r3/jGN9uLFy7o2X7+/s9FILuNApWotFoZkT2uhEOIdbpWKLVr1t6UinzGzft0CR0K+AV4W7p3X0LJ1dUVVavyTHNzC3KuievNL6W/I7bVTGUca4znZhx5f3Gywb2GOVLlsl5gv1vpAw0JzM9Qfbu5uS4xwAcfftCW7i/Vx+V3RtuXX31DMTJxlHrmlX3h1haVuJwtJaoeH9PnMZbE4U/W7ovsmhin/QhOHIi+VnX+pFoW4o7KXN6llZW7IoZV/TTqivEQwEeOnGxvvv66zksRO3UG8HsQvjj+4CbEGut7/Y62Q7NH2iJr/fgxt80AqBynImVb7UlwGnr6dPWAIKFnY5J11zlXVb6ZxYhIhmehyATEYOrRnWc4aKkKsG6ib6SdOnnSYoPHT5SXMIeM85GjR0TWgiuwB5w+e8aCqD3iMzs4ABQzDvNHj7ZVKnaW7is3O3HylASUxKXMOj+H8xGW0uQUvXigisoqZx5WG+bs7M9wn/fEPooraj8KAdUTyj5LlZNU7BcSgXc5MWXWdCqRmWudlyUsyZ7o6jyLAlNt2n0vVcjlmJA4YkjKDIUmjh1CSlikF5HZMF7pYreKE5RraCR9JoXYyLuf/bzrw1sCgwP7ejCeLgSqqlefHCalRf7ZtSsxk89mE4TOCxkLW3Xqv2us1TKmhF79eT0ggQdnuGIyCaB6NxHxWQWCSXBeFY7JvSKWMjlYNGInDPQBqjkctAXJmggx1K2puvn+84axmteP79G4WKp3FT4Odqfh+A7XIb8fAjTXiZA+/VEd8jre9P2FWPLTORbt4+Ks1656sX4h5Kai5i6OLnecAUnoisz8tp9Ce0Wt4ay/fI5jZYfltp21EFCWyhmHwTuRBxgS3t17EKFFPqsqfxV/hzAexMsaS+XWjuGHpLCJ+24FdCOUOc46ilA0JF4/Dz3W6kulAMfvmGPSai1G24XKpxUnVuUr93fAZr5ykezbESxkL+7GNrFg7NFreiMg5TMiLOor4Gu/KMFaL+7NnmCHouwL3ZqsuTtQ6S2xt8+CYaV5CjWGzi/OS2hPY4EZY6JzQ/Pl9ZOcRQRctZxhXNJaJT3CtQ60VkpcUILhYR9f54U+z4PR6OfV09lkq0T0ZZdM7ClBv/KeiMssbtQ/itn9bkUEZHGE9y7Pjfff5IHJuSWWrQpz/ix7/+1txdOI8SRGLYcuciLOt0cPHwrjI4alUAbMjc91jOR/EPyBMSBStP0xvbaNowZfy7nF36W1Ts4gnpeYljZ4agvS5X0mfh32WXTCc9LehLgs+QNrB7E9+Ag/g1iL2BRsRPE8+XkJeXlmsFG+wC6IEbhniQiqpUj3XPUO657LTYM/K14HgxvtXT24Jp/vfsCTmkPiUP77sEhh3Dd8LtglDTzZuYFJds+H7LhLGCQMqHqBE0+yPxFn4PYYASzPYdE8Z9ZOu7d0p33/z/+yXf3kZpueG227VP+Oj7apSWN7W1uIN8BGWfejbWNjtz196t7XnI/b27vt1KmF9u1vv92OqMjHeJvj5znFdv/qX/7J3yUTkK35i3//AxyBLyb6H+Ck/H3cEvsuydPM4fE2PVV2EZMAMADj221z2weMNg6qGXfx78fmCfDaxAfxxe4GG7xPaYFRVRnkBMGqOTntWYCpf49Nc9CPtEMzY23+sC0U6AXMQe0qPUCxiTY+OtX2d60uEqCpA2ZTm3vbpwIDkiIVLt5ssajCTorUSUnJgRU9kNXp9HzOcj9gAX0AYiqwNwQwv/8ZFcDP2JodmMPOfuhv3wNYgdzfdmEM+exfcY1nidW/7Uf59w5W/3bR7iDxOZhM/7ob/GwCWIdbWV52ffIqaHdg4eo82WjItpweoe5zErATog/gB7tcSEcOxVu3bglkSiIBmCbChR6aOpQNEhAcEAgo0K4kLCQIFQinTp0S2QlJdffePSUIAEmQo2+/9ZYCBiz1Pvn0UwVrARQ4sNNXMH0Ax0fHBTRCVp0+c0oVsYB/3DtBEUEWVm6qcKXieGFBBztWrFSFOihxlaOCYgVf9AteVICw8mBF44PlG9e9dft2e/XVV9uF8y+2x48eC/ghQKSCmOfFPlsE7PxhVy+oosL2s1TNAEayL3CfWNEQAAGG0YuW6ljEJtiRnD9/Tgq5J0+eto2tTRHlqOR4JgYMJd3M1LQAGlwDCJ6oOiZQo//Y1avXBHrSM5fP5VprT93TFwJ3YeGYq7E3TFKqapL+IupNt62qEipz+d7t23dE3qaPr3v9jLfbt+8qgL106UWNAXMse8/paQV3gHj8/QrV1PfuaY1cunixnT5zxsRn9ZryWtx09Y/WkkH3VGvxvsR6OKSAVdjuzUoQD+AOWMt8sZaoXGENRDzgoNaKUCcK/gwB0CXCSD8ZyCKCYkhKfo8xdpDval96BfJnQDLWHXuFKu+qOi4VWwIeRbK6NxvrSOA7PXTVZ2ikrVe1bRIG/y4/VyrFIq1SYcd4CqBV4kQ1qonfw/QhJqnhd/f2Bd4i1hipHmOy5sRa+emaRRxbkJe2ZOW5Wft9H2+LNyA6sy/xeVK9TrrXi0jtqlQOicaeQbKT6g+DEwasmSfOUa4DGeBn2JVlkQg69Uc0OOeqXRKKdYGXvMO8k4gmJDShKnjKFoIiKgWQmmgN8UF/bC6H+AOiCQCUz2L9Q/CrigVLLBKm2MMO7OmYO9Yfz4I9Ncmi1bImrXQmq3e7iYch8cf8sRdk/SaZiupZIEzZemceTfIx7q4yN2BBD1cDpqzv7KH8LO8w65Ln6Po9V9IuoqiUzCYsTQSHkNPZVkAdFWQCDKS29dpz9WT68rrqKEmhktmyzlSribJw7iC1OrpCnAYgK4zESbuEd1HcO4k3wFMAeQemDcjkVEx1togmmAMUBvARgBLwN2jcACTzGrOFNV/sCe755aTbz+N/DvbtLYBP10qvSlecad2XFa3+okIk3kOT9iSzAPm5t+jVUXy7kkVgYwEwATx4llQGZ3+QIlrEkSsm+Vn2Y/7+wDxRLVhx4xBsTLKdPU9KdQRZsmi2AlvigqlJja+t0qkyTG8r2/daEe71KlJSQD2W4QafIzRwD2KLbVw5blA14xLwWPbQ1W4lPSRdgWwbbIHuqq5yD2O9WyX+6QDKgcuyxrCIadmV15qIrZztdL3XeK1b/COL66r+6sfNq1dVY9X73Gu2j0BTvTkU+wRcM5BcIHqBxCERMtdyC6hKhyEgk0rhCA9cYZ5K+aoAGgDAHTiePsaDCp2IHvh92kxw9iDaIv+YUVX2WLv66afte//m37Sf/PXftHEAGJwERkbakbk5Wf26Z9qU4qEvv/mG2izgVEL8gwAhYDuVCzyx44JNnT0isVm3dW7xd+zd2a9YxwuLi5rvR48euu3C3Jzuce3pE9v6FyEM2BUEO/ub32neh+l25cpVublwb6xLzprEFJy/E1OIl9zzm/9LhWL6p7H/8iycQUtL92Sty95Hf1sqkScmZ9o77/283bx1R84V2zsWFELoslefPXum/eEf/mF79ZVX9Y5QRfzBzz+onpusPe8Fim2rIle8XNkGG0z2P+4B7HPaZ6rzJiqo6fFKrLe8fKtcSCDcF9uliy8qBtLKrb3c67FEdqq0MOCcdcq+RvUw88BnYT94UhaD0xZqlMBD+8TEeHuy9rStQTgeO9KWlpba5tZGO3P6VPvkU1p73EvmU8DzeHv1ldcV50LS0wN4YgqHkT27UFAZvUfFxo6qcFeWH7QnTx+0PRG52C9WReUe+wGgtsWGkMKnT7/Qjh9z+xXiv2vXL7fdXQSNzt0tzPF1Tp+6oD7QIfl4FwRErj5uDx4+UKXsNvbN9ghsk5Oz7cULF9uR+fmypPc+y5pD4EfV7717tzubxxARHYBfB1/e867idxThjce++95ACJX32MA5rhM+K/wemXh2D3Hbr5LXsCfTmkUCHEDiqhAih+J8YE0CckJ037x5p21umkBnLhEJEO+DrKrydmRMP7tw3C1z2L62tnc056whteTQmaNH6ITviutL7BIy49l9LQRXnttX8FfGLYRW4iiJjsqZIv3ou5ihsJEhsRsBlvNZx2LeQ4ssqB6V2WuHcUxEVnnPFAt07QAyX62NlwOH9xXbaSqurxijI2cGQvfh3p5YNVhDSEBV4RZhKbvZ2ER3cVJVDFdsqDEbKZcSztBqH+X2LibaVSFehA3jhp25CWDfZWR52SvSCidcpKc5oEuJRopQ6vrM1/U78i6tSUK3DlhXE9S/LBDszq8il3utn8UqqkysSt3cUkf+hQTsepqm//dwhdV6rZ+tTergOzgQj0lgUjFfCKrYBaeqrUZmEA0kjvR3+sceWHBnOA04dCRx/27UxnGAJO+JTudcPgv6eDV2wr24i3HOudLRxlXdLFI4LQXiPFBD1b8XdX7Uix6rdwkwSqDHrVgsR6znNZd5zHvIZRUHFcGV/CCfE9IrltT+++wtzg+GCsKQ6oq79MIWvpo9dGBpnsrl3FPXczbW7zVLQwLX4iA/U3fvJeDo7KRLUJJxtVNS5U1FuOZ9yve059V+JYFuYRLCyWQT7HxSTgQVT3dx5gCOHRb+PG8NiEyu8yVzk7HiHvzOWPgeATfP2Vk8h8gPSZ98UeKDHrc1Dn5wnJg4iyyNqSXGZs0Qw3He8g4pb1W87TgsrgzEWWmvQn7G2BDvURSCM57b5cUZyMUowRAYt3oxFK9wYYn/av/nTNymGECkeBGt5ZTF+QJ2FOcv5R77Js+9B1T+IoEBc2SnNXARV4p77+eZJRafmjogrOFeiBHB7si5WJfEJ2AzckQjF6m9JnkhM0ULMrCoLu6TS5EdiEQel4MQhLTabJW4k3kidt6qMWTKFfuKnDUBHAwl185OGazAraNGJLy0ALG3vjeWs2UxuPJAKpmdC3JdFVNMTZU4fdb5YhHAGicK3CIE6Aqg7ExH9S0FOcGKwJ3kIDXltiWIF8hX1tfX2r/7i3/fPnj34zYzhzCC/BOy29wEBDAuP5C/iE83t3bb5jpr3pbecDezhybbP/7H/0guOSpEevRIaxRshTX0f/yLf/m3php++eT54m/+IY/AFxP9D3l2/g7v7djpsX3IXTYTEiFXH02oby6JTnq0Tk6Nt5npQ217C+J3QxYD22smjBKTSJkzS+XYZFtf22p72DVPjLT9nb22j6p5ckTErzbZUbycqHIYbfNzkwLst3awj6TfjlliNqfJiZk2M3WojeyblBKoPIrFhQHYJ2ubbY3PggCWoIVjimAfIAkCYcS9RA/QpMnWMpC/erknUOmHPMF/0E1Oqs94XT6LADb9o0P7QKL8GfN7IFlU9Ph8AjjJ1DCA/Nssm787Avg55G+pMKPwDnithKjrd/hZJPCvJ4CxSdQzlBKSYIZAwXaxEMAmBAKEhADmd9QvdHtHVsYAewZWHrQ7t++IsLQlnZMNExDYpNheUVZ+m5sKZlIBKHK1gG4OcFTpLMv7yysipEhSIC/p0cufqYKFaOWABnBMMMHvEnACEEnNvWfwXVaxh9wXlINbQdU0/d2oPNmSqp8E2JWdYwL1WIHqQ6fqV4NDUY5yHaqyWHNUvfJmQa4xHlTlHjkyr55WVF2sLD8UeEjAR18xKkIBHh8+eiiSm+BOSrnJyXbu/DkFNfRIOXb0mJ4BlT6Wa/eXVvQzb7z5Rrt06ZJATAZJfZHpQ/t03STf9LSe48TCoshSbLvfee+99ujhqqqcuDZEF/fIvZ44udgOz89rPlHv8/yqhppizpxTMTYJ0gFedb9UWu/uCixingjOAYlkIzg9Uz2XN3Q/IiBUOWzSDJL09p27XfDGWiFQplKYiiGAYtYboJ6qlgFPdtzDNUQT83j//pLmBhCKahzeCAJCgYX7WExPaZ7YD29cv6aewjdu3FQV0dtvfUv9RlSNWoQEQTcJCGMei+pYVwtgQiWqfpJOoJkPrJllVVj2PFzLZImtFzsL0CIbXNFJRbIJvZCBshIvEoXehbxH7Nnup0bSZ7vl9EA0hOAzgzWsxEW2PH5nGU+rZCfV41Ug9saGSB+CZa37Ffeixm4RsG59c0NrCZEGgXl6/SpZKYCe90DWivT2rf7kqSzlZ0S0b9nSWval1WdX+0ihKfyukjYR89lnxpX42MYSu1rG4Enb3d9r8/QEPDJf9uze2/JzFpaMdSQV4wT5GWvwZy16LZJyTx3mDQKBMUCAgFCC+UTcoYrL2q9cKVzWUthLiuTZ0dnMu8Pzcz2sSFX1rnPVCQYJZ9TSrh6f1nVJIvR8e/QqxOp8QWS0n31D/fkYx/Te4f0zIZ1e3dUDstS4PFeur96+01RQuXrOFTGucOY+EXW4etnvSRJi7rpT6qe6pqsU8fqEEBc5UZsDcVAs0KJqFwCnKgIABJNbOm+LDDYg0wNfz56/AhBib1jErhXpB/vQWfiWEKbS8ALLAjwbB6sKjwKhAjj7EQb2c9ViQcK8GpuAvVaKF3hb753iteojJttogUEmArPuUlkTclOxoNoM9C0cTG6U3WJZsbmHcFVFDCp9sv9RIRlCVNUaAZYKAA3xm372CHcYV9Y8hF6qEFQhXkm2wR2Dc7yjBsNNPIcETZWfQJyKNUVeF7DnWMWgDuPA2cW+yX/H2tlEND0Ae8Avc8J0aq+o6nidPxCuEst4rzD3VaBLuTMkRhJ4VbZtEMDsd8wN82Q7bffR4jndj56ezGmz0QOmtbt268PV8u6FHUi8syzPeh5UrPTAeKr6rNj3Hl+V5REyJLoYEOAe0/T87Eld5xSpeM+4WKCQqjZVGcj+tizjClzNM0CuyxWjXEcyLyFkGHv2XeIW1gFnAWRGbLtX7t9vlz/+uF27/Gm78tHH7c6tW210f19VwQjQ2HsmpydLSLbQzr94Qe0mThFvLC6qtQFgHfEPYlrFgnIMcb9gAXYjrc0ecgUvlZ6sWapDWeeId5hviFbGAsES1bPY3rGWEdFNTUzpHCeWY+0ZdNxVbMK59fEnnwgAPXfunD4PkG5C/YR9vlOBzfnF53FGKH6tc2u7wChafQTU6+3Q99vCwol29cbt9q//3++1y5evywFmefmBhLncLyAYVRZvvPF6OzJ/xC0gNjfaysqK+/NBzB1yBYli2T36HrNmetGwhBNjNf+pIKyKKq5HvEf8eZd+s5tP9Lnz8yfaixfOt8UTWPtOdHGtYpB6P0pjpfF//PiRiFu+j/iSqhaqlXWG7eyojzJizVhAm0xCCE0usadqUdobnFhcaFevXVHcf/HihSCL3HQAACAASURBVPaLjz5qK8tUABdLgdvByFh75UtfloXh5vpmmz86rz2AOEU9f6uPLfEmJO7eHmBjWduOcv+cQ6z5vOMT7cTC6Xb6DPH4ET0/8QWC0pu3rhUBbLtZCaEbld7j7bVX3lBOQ6yEqw1jSSzGeK5vrEmswJnGXByeO9YuXnzRDkJ1HrJXstcS3xOfPn78sNunU9Fm0ZzJgP59dpyg/D6VgeWs0eEIJdrN3tcRBbsI9EzkEb8cPXpEeQ7vDXOje9rYsFvDzGw7vrCgGO/O3XvthbNnVLFL7I9gkXwNu/Jbd+62+cNHXB2uXsq2I+fdnSY+l5sK/YSJHSGAQxH6TLUbhEF7g+MG5HOWBBno9pwSpIeESUww/O8hFhBRHvv0kHRyG5YiuNRLftK5R5EXIcUcb2c/7ttXPIs3dH0mOyFbnRFFjMglR9bS1QNSsZFXdgQ12pdVSe9TxSKYnjRwBV1v1xxiKzmxxyLV+K7QHOYLHt/q8S0StHoa1/nStZi3qk/Nv3yu+hwUJjToWxrwRFjUoGdxxG9yYaq+1Fmb3e9UlD90MDPx57PMlb0WDKYPcBf/xRJ30Fu4C+/6D9In+J31MwzbhXT/XfHUs0RiYk/ehVT3KV5NNWpHmCbjr8VblcIhRHPPJtd7vKW/3ziMDEjYkGYVkz4rClOMVeS+Pj09bDvR5EHMp6v6DEnckZu9WFECmiLWwBbYA9mHGT7yJHAVxN2p0pSocNxifcfsVTWdRVkPPiQVI45UDFetRPJ98mv2HtnNysbW7wp5LdgNZxzna3J7E521XxBvZ/MIYTsgcFNZ3ckTBmR39tV6dboKYM9qX0WZ9zKCEj+Lc4bBCijBp3OZDgsrUaAs+Acihk7kN8DxtO4GhHrstw8IRwYVvuwZfEX87mpVx76MMzk8cVtyolTwdrmWtNLe1yI+tkDC4kvH0I4nHNu7bzl/dsGD4//kJYk5vR7KfaFcdZKbRdhhkY/3+pxzek/qDJA7Dm1UKteRaJ1WNnsmWMmjE7txLc6ktJcjvoi1v91knGulapR1K+e4GchjCw7cVsd5c/Asfk6iHOKLOi+SW29vbaoHMDk41+VLVb6yDDY+Qc6eHCcuPtnbtUfIIc5nnp+bfMlia5YC7xnjDdbGmcy7SGzKFwJIkbpPHut3eBYwkAj/k9NmL9va3lTLuFRKK8dRz98NFbIgjGe/A6sAC+JZtC6EsVnAnWpsfocxBTdyexvGzjmh3u9By7/kfd2aqXOQZ6CggaII9mM+f/XxqrBcYndik+BlEv6XBbha9wlfsVBf/epxfKt1zFrg3nh+cjlwRLf3MoaRNkR690fJdSd0Nn/y8UftnXc+lCByYnxE4nbad0ooJ3wYhyUX3fFnzA7N97Amm/oHf+f3v9m+9tWvd7GG4jTEA7s77X/55//bF7xgd4h/vv/wxUR/vue3e7qTF8b2JyfpqTupTWBzE9CXQN0VSwl21Ch8H5uk7ba+ysGWfnIQZaNtdHK0zc5xUI+1p2tYGChqbfvbe9qQRsZH2uiUexZQbSOLAyqPD421uWnbJFB1jBUBSTUHGPc1OT7VpiejsuVg59YJmHa1aXJBegBD9mJxsL6+qSQP0EIq4L2RNknvQpTGTldIS/Usttvo1d8KCGQ3ZXCPzS89hahoTjDu5K4APPU+KlDzeWsmCO3ge32yZxukzyJZn03UOnVeIrzPXKcDqenvsp5rN3AgfvBCFh1+Fknrn/9VG4oD3xI1xqao+nlUVPxr7zz8/vAz9OcBOd6rGq2oTPCb4N+Aqp+jU6+rkr23AXm2yo1AE4APe1kslCFXRNgCNlcVG8C0gSNbpXYBZgdm9dZAgLS2CdwSAMV6JIgRORdLqQomuVeU96zlDpBXfwn3uSDYs72gK5JITFWxUFaKVrePyMaZ+6Uy2KTRtj6TameCUyp7RWJNTijgpNLlhXPnVE380UcftZs3b7Wtjc02P3+sffnLr7VLL10S2AwBSaAGCMO9EPyo6vjwnAJ62fnSA3n1cVtfoyfXosBAyKIAlawayGaClytXr2kcIMcJpiDij2LPtnii3bp5s12+fFXPhtWh73dSZDj/Rq0vK8MTiwLyDEyXyKDAglj+MPaMBc/NuNA3j/VALz0FySNNQar6t85iWz8qkgnLnIePVgWm8Uwo4CGf2UMhy44fPybCLUAVZAHjD+gEgSXwtr4MtnouCP64J77P76pqqeuVOCMAiuvwc9euXWuXL18RmMpnvXzpksaLfRKgXJBIZx86rgr12CcPqzWzRvUulA2wE0cDJQdzZFeAplKH9ZZkAptmVcHR97KqfnWdsgPm2jy7rfVKha3ey+sK6GO3yNohEXQ/T1fbhdBm7TOWIQaU+FXFKlXxVOeLmCH4LgsjQH9XFFjVDlnE7/G5EJGuiHNgr4o0BBiqkKZP5JYA7PSKVlWf7KLo6+lkVT1Vqp+OKtf29pQUGLBrfm/Luk6V2OMmsmdnsGxGeLVZ5CPW3yZxkyhkA846UOWmzsuePHElhqurk0zxXvEOcK1jCBCO+71EYZp9iWrHOBZAUARg9DloBw7WEYQJz6SKMvVwhNz1WPHFMzF/iDX4/KNH5iVC0TjX+o2ttdTFRTryDIwD7xcgvEUG7tFqEtItArhGKta9nmP/ZvJSe3ZVCucZVFVbdsgsYK3xro+k1+/QWjkVCCZI3XoiVuFDsNbjbCGEQY5nzrvBgWmyLJIGo6dDEvBAjUSBMwIZQizXu+jzy9FMAM68swfjhcFZ11VwFNhZ4DzvIs/gMzjVzgYbYxuWPUNK8qoIV2JbVRPaIwS29MlpRBVcU5WnFU9lODoCpp7BAiyT1P2+YyENXwYt3CNTCf2A5ObzpZAXcJR57EVkPJtsu2qv7ECwuk5scwUCFIkmoFpBrKtuM64BxTzvfi95Vt5TV8RTYWliWL2u6as9iGAOECJqNYAjAip6OyPwjOrrST8s7IJT5Vj7pu9lQOAWKdsR9CWcCIBlZxPbW3f3QQxRbVQ6od2gt5jFDqj+jeTbucBxCPuiz86+UtlApoUP+fl+bfTxYT5/KO5LlYfesYHzwLNBX4BrvULlUKK1O7DYjiCP8zgWe/w895LYLfdlkMfgUAfseoGpBzACthO01XjypK3cu9fWn6y1Rw8ftDs3brSb16+1u7dv6wzY3Fhvs4jijh2TQwPnOWTn2XNnReTyd1Rl8n32QK+ZkbawSKWiz35AHshT/hvLZOb88dpj7Q2ARYnLXDXyVH/PdWlzAJB459Zd7dvEJOzPrKnDR+YVj96+e0/3k7lLr1SBgYzNuAUHnLERKrqXPfaEzLkFeAC0AFx8tvf3x21icrrdunu//av/80/az955v9qJbEokSMzB/ACIE0t+/etf1Tr86Be/aA9WVtprr76q94SqXe2rEgUX8Vv5VHem1abAPSdmvL+83O7eudfWHq9UpeVoO3nynNqK4BCT9cq9ylJP1ojjZaON1TXr224oV65eadevfSpi9KWXX9Y1OL9YI8QZD5ZXRLYzRr1zigngGzdvtVu377Qzp0+3Fy+ca1evXJEQ6fyFc+2DDz5oDx8uD7IfC6Ze/dJr7fCheZH2gJWsW34HcBOXGNbC7o7v2T1xOVeHxC/n/VibnZlvF86fF3nJ/sHPS8y1vi6nmps3r7YdVQDny/nvyRNn22uvvaKYBRcXBGEIWACkd+pzeTcmJmba4vEFVcC6vUkEYE81PrReWV1d7onfoRdAnV8HziWeRXt8+tV38pPn53iII+i52/blEsT8iZTXHkusP9fZMlKhzR587+6SwF5EF6dPn9EcEsvjtpOKZ1fSP22ffHpZeAGiDeIhfo84iZhmTvNCT791Ccip2GYcJGoqJxLirggUOnJAT9L733axwuDgG47JAYIpZN+golVCqFTYPc/hoHJmn5nOXrk+MRqxas7rCLXUW36aWNqtAEJMOzTpT6rcd39WWtyWd1JnehErjs18LmVuda1O1OR1GWI4/YCDLdlFpnpw19nG/RiD6cnkigw6MEHPW0yWx7RETyKAbAGdallZHw+qPPs4GjKyj31iKx/bVxHO6jV2EMRQXENOLVtdkzzdvNb8J8bMWHTEUZFk+vuqqk485+UzEEzUIyYO7WMjxyUiBwe4icnCWoPqm47gwuRY5lj7RMW1XVxTFrGJszvb7MFazBxr2LuqZn/WMMbp1nQR1zpnQ1Snp/DQnrgLDHrsJbFEN65DYrQI/yzXbq72TD4h/CQHxnmMvR9CmHeV8xfhNnkp74BFtW5P0wkgOgyoJ6aDDcViN+96RzjW+IfEDHkjxxacZLCHLTcZ58N+H9J2IyLR7t0a2EhH1JmsIZhYcDMvtVSyevwy/s+uWcXMEuTUe8V4FUnZvdslkGBW8+5n3WSt+PP6vSbvsWK4ylGGv8Pv8bzk15xxnLnEIQiKUswggrPuJa4TIf4TvwnnqncmuF1PxnoDHOYwXUxa70O+F8GhnqAcd7pCphpLW5tbeBExjeeid2dSZWkJSLOPOlcslzW1FLLdtHuq+x/2TT7PLY92JLYHP0KUHvwN7EGfu0d/2VnFoxQMQChDmBKXCkMfcWWv8HIcbKZnVB1MLMlerPOjXNKS56f9Cmtqd8eC/4j+hmu6wwNUQEybpC2dsXF6Ii8nNkGgODVjDMX3bPtg4lXeCbfJmtCcg5Ew/p0wpVnYrzyp9tTkE9ob05qs8tQQ4LCbWg/7eyKxcS1hTDgrI9CTc5jcpkbLHcrYUQohwMx4Xs7BvNNqITU901VkS6Bb+RDXI/6mGIXrkEMphp+2wJ71gZgwAlzwl/+PvTd9zjS9zvtu7GsDaKDRG9Db9DoLZ0iRHIqUZPuDIn9wnA+uxB+y/kupissu25HsYijFpZLsRJHlD1ZEJ0WZFEVyOGvP9PTeQKM3NLqx70j9ruuc+3nQ3UMOGaYiTzWmujAA3vd5n+VezjnXciBaygUw2l9xjSIgQCDE3jkJW5Hn58qdubTX/aaVTdZC1NpNNRlIpHaswg778kcflpk7D0t/bxDzu9hXE5gPYoXiF+fKci8VyNtR1la2y+kz0+VrX/uq6i8izlKb67BT2z/9x//iJS744kj1C/fblw/6C/dIX3xBJy707nnBZHHEmoGCMkU7W8Cx4K+ubJadDYDc2BR78Hx2QHxgnGbn/cH67ipDgwfKyMho6erprUWhDCR2dtzHkgI3NgmwjHe3KSazEEb/yQ4v+oC5rE99gMAwiGQzgT0EmyfWGJtir6tXYrBwtwGaOyj09dpGa3u3rK6hEF6Tpew2YLSsv8Lio4OiYjJ4A+DdI0iyyoUN1MEUIK+ZVCoUx+d5YXai4Qzhma82WtpCTZLtJ6VlJCpN4P78MfaH1593YIZFRRS6P++7Put1nwVS+/788kfXLdpXJP/V9ByuAPDPOLdW3vHMBewrxVdWWBbirEI304+kAmYpBTGKUrb+7VPQl0pbimAAgwrSQq3I3KFQmaxhNvZUQqe6jvdnci1GWthXpz2Nk3oDcA4qrYQxIGz2KX3pOEcs7e7MzCgQopjByaeNLoEaAZB6EXd2VqbqtWvXdE0cwwXEbv2NQOvq1WsKnA5NTqp4cu7sWQWos7OzCmT5zJOnTsqelSAQgJziqNiQwcDkHLHuu3btuoqE2ARiWfjDv/6Rrun41PFy8cJFjS/Aq+PHjwtUunLlqgqjFy6c0zmgRLD6pTgwjmIIIPHjxw6qCYpPnpiWUgLAkevEEob7DqCHWhjgidfS2xYwGoUE50zRUUxGCiZhJ8S52363J5QTT1RwIdkELOb4WEUCgKsfaYCPPEOpLtVTxH0oCVo5J+4xvzO4wjO0na+JKh7IVrua6ZnP2eOysbtlHFGEpc+srCel6tpUwKpkOXqeaLxg09PXr3WeAq/XpE4BmVZHwxZ0b+QEnlLlZ8KMSTOpRk4VM0ExQWSqDxinDt7NyjaQ7AJFV6h0+BwlB7CmBwYVfNpu0WOaZy0LaM6/u1vnpB7SCuR3xPokeCdIX8OiD1to9bkZcGIsxqaD/e3sB7S3F2qkjarirklkBQwNQPGsUGExP1ONr950UUjgHDPBU8IksNStDLgunjFfzFEdL/s6S0XYFNj4/ARTU3nFPVEwnu8P5a76CAmIpaeL2bFaUwS6WY2QVj5m8waATiKHJVBPj1nHqLuDdCA7oxhzUjTiCBKq9mTQ1p6h7J9RPKS4QOGR8a/Eqq9XST7HF/AbdtrJ4M2+u1gS8WwpMI+OjEkFzT2gpznJLkU2KX2DOaw1EWYzCdam+yZlv6W0DBcwKnvRBtxNdrTnkhPzfUSh2IdUFKh9bAHxotwRC0t7/1Zv4W3bPUWdYV9BLHuu+QVZ2Iv/b/Vga/+9IVlEP68s6kQ/5CzS6T0tRUcFtsNWsPa62weK+lpkeRn2zwb47bBSCysCHFw0tNLUto4emyYTUbjQfcRGK9jJCU5qnGfBqSp828UnE0FyfDOGE5TLWMNJuc9T8yoU2VLzoAoMUkB7LVGbktpX1yoprCCzaKE+YLoG5pMLcy7kunCj14ePjBVwVqvk48vimuPAxrY6x2IWg5O1r4J8KmB1g1vqMN3zsH0LtYEKzrUlRlqCt/ryJkCu4zZAsMKoGICpgMgoJgH4XJ9yD+lFMRxgrmPuphe6i/dNT0OHaf4E3atKSjBI7jHVFP1NpkgQvgnCmlDPJc0s/Oex8/i1iNk6ru9VY72Wn8mRaoE81fNJ8Gwp4vIaaqGe1/JsQ9GDHZ6ez+5uGR87WIYHB8tf/Pm/Lz/9yTvl9IkTsnseE/lrSGAmccGTx/Nl/uEjAWn3782Ve/fu6fnh7kLMwfpHfCj3CPbk4WGBjPQNJp9BHURxBWLc1ImTuh8cE2UK6ybFbMA2WariMtEDiOk9TP2FFxaV67A3JGEQ4Jni3ZWrV7U3UjxkvBOfqeduuHfwfMmnvEd3iizFvFaxWj16OzTvAcK83/Xq892rDUXBTrk9e798/4c/Kj9994Ny/8FDxU7sj+y7xADs01wTClLiL9xzcCn5xjfeFtnxxz/+iWK0tKMWOBFFvCzK8TPXQQz7cH5ewPvmulW3WFAfO3ZCimsId3Yd8Bfvz5hZtuxR8HVxLffGhfLBhx+WhcdzmkHHp06Xs2fPyNlF5M2+PrWRAGwkrk/VBkVU7tX1m7fK3buzZXpqWtcHmMx+RMsRegAvLDxqbwya76+cPi+iIveJ8UBMQ8z89MnTsr65pnwYq6zODrsL7MmmlvXSSfdA/wHZGOOegzJVhC9ssQMM4Lj37t8rd2ZuhgK43hKBuhcvvKrrQTnL59ICZmNjRXa4Xs97ysiBCfXTJSfgmcuhZndX54hamue8ubUaBJ39a1ySbRsAzGQL/95rXs5BiouxysVJxloSP5n0x1xzu6m8Ru0tXV0iMaIGpsc0sf+dmVntExAkJiet5uZ37C9fevNLGnPE6VzD1Ws39FpIntQsFHN3dAkgon/12rrJbuoXOGB1VjrE7Ow6Nq/XEQQGgZYBwtnRIYgtLeJkrkPa7/KqW+taxp/pqJKxf762sXK1HXZ7XU41XLZ5MVhnQofJcFYta++q/d1NiM1/uQY/S/ZsADfbpeq8Ii/J9+4HWVPhmCo57ydW1jUkPM5HREXlMS5oZ//dCpZp3zTZz/uG1ywUaM0XvwcENnhMi6ekH+m8sk9vxDraP3it9vGG/ObjeawJGEzwOgGmcDDiVSb9tfbABP8jCkzAyOB3uGoEmpcAleC0dp0mWzikLXUozDM2y/GgcdIizeV+mHGvVcjeG8kPFNNHb0mtf23AvxVLtMdb/n+ul+33ZN1GNTW1rXA8ul+pbFCogkNpu5yE35Rt55NKx5y8X8/cl3zWGW9XRXMo1TPmEZC17TFP3kathWcBoUTk0egznyBp2343Y1LVVbLHdRCn3QLE5B9yT9YHvmq/6MhX6zwI0kHO0cyPAdMSFOKY1IVyPZDLQSrJY9zWdSLucd5rzbtcR9r2xC0mquM15/16FnnMVACrtsR8zl7RfmbeL7OO2Jpmrf9tq/efA581v2xXnoIEgX2h7BcAr5YoyZkJILt1sekSoVwtrdVjeiZAWskFcSDVC5KcGuMiY9Pcm+p5Z10tlLy5v+R9quB6+/JbZJCsf2j9aPWWzpqJcg2RLRFhdOu88j7lIQFgRcDCyUX9eU2+5Hlwj6jXHRw/qD073UKkMg/QfGNjTTUeA8IdiinYqyQEyZZJig8yJo/e6xEPRdiuu+d4iRwpHJN0viZ72pKa725Psfh0Ud/Zo8dGx6RgFgFeLnjNmqB7H6QTztmAL7WZXsVXJt6S07m9TjsXUW9k1PVyCjMR3DXTXLNdHWeu57VK2IAjk+oC/rwcd9xXYgDEKJwrMaTGz56VxBxD9sqyh07b+yhRB5EBohz1XvZYnH14j1sB0ebFNV3Xa2yNvbW9qViL93Ft5M8CoaOHM3lHngP1RuIZPj8JuEzGVH8LVN/crLbSDDk70NnVEjeWyx9dLqtLW6W3xwWGLFlqrwMMFvFjTwK8skuMr7RHbT3Hxg+Ub3z9ayKvKs8Ohyvi8z/49h+9xAVfvAx+4X778kF/4R7piy9o6lzfHslxbw8F4K6ysb5d1je2ZU+1ubFTdjbcu5E+wah8O3toCN8tC+jBwf5y6eIlLTwk5yRMfX0D5ejR42V07KB66sDAY/ESe3oTm6lFWaA50ewo62srZXlpsWxusfhuli2BxDB3YCA7OAB4JsYZGuwv/X22gO7oJOimhxWAm5MH21eykcDSJQGgGAC7mgKggV+KFqurWKCyoaB8IZFgsbeCWN75Ar9hunPtLJr0hqXXlHse8Bm8VhZB6jGREckz9/gzAODm1QaAcwN+4RP6pQDcVpHsl3r//jP5LPC3xmk/EwD+2QDx/98A8POnvv83Lgo4aGYskkxkn07b0DoBTQajwDPU9NHHj8SApJZNWoFgD320HVDxZbWegxepnALYaAqiTg4JcAQ2BfBHICTQOADgGu+H0odiHYUTggjmJ0EP7wHs5AtglgIkn4/128LCE9nfAZCiKqFXKCrkqanj5dVXX9Vr3nnnHQV/tnjGFu50GR0dU1GRIJACDIU6ikbMeYJDPpfzZr7xWZOHJwX0ANoCpn388ZVy4/rN8s1v/Xo5eeJk+asf/rDcv/+wXDh/Xox7LOkAoVECw9S/cfO27J2//NZbAoooSGErw9f1Gzf0MwXX7AeJ9RLzHzUM53T2lVfKkaOHrWaN+Xl7ZlZ9nQHqeC/FNe7d4tOl0inCya6KZByTQiPqHdYb2xETYG5pbLDGAUIK+Eexq365nVJzwVCkcEnAix0V7+X+EPgCIHLPXFzqViCtpH1ry0XZvaL7KLu5UFgCcvK5BJmMGxF1VldlVU1giu0zxWeOJ4Vf9A9OcFEWQ9jMRPIIG7JtXcXrOB+ANyW9HdjIbLUUw+4xY1DBBWnNgW0UN7bhBThMcNK2zW0gIN4b/SZJLLiGHN95LN4D0G7iEGxVg9maZ/SwHcB6fUAJBtfAetrTDSlgVfedwl0CwPSaI5DFpod5oSK3gGkrrLnvyQi3siMs3kPtxv3ls7k3jIUsBpBIuMen7zXPVskZFqWb7rWchUOBIqG0d1/mPSVCBidDra9+d1YgprV2LQoGY53iv22lU/VAsTssiYMxyjPHMvTJk0XZJXLOfCbnIlACm9C4Ro+fFfeX3LUdFf8Yc3wOLNbs+5sKYKnsBwE3BvW8xcAVcAw5oldjkHWGYgd9zimqc41KjoJgYIsqj0/OieNx3wB+Nb/CupykCIU055sJNJ/JGgjLNuMMjpOs+bQUT8azi162pEwwSVZVkfw3RLWwBY6+wM3caYqtDWvfCsl8Pm1SUQLN3iebkNrFUtc9UlXMwM3imuuqCTq3iqUtlDn3ZPfWBrjKfbbpBRZHiMKuz70WbQMUzqKTi14G8VLdaUAw+iJLCW9iUZ4b181VVFJA2N4pZgtgOpUmWRDLa8/7IZVsEF7qntfqbef7angzn4+A31i7IQ/o+Xb32Ho5bKeziJcKAd0nnnMoi3LummVu4DfV42kzKTAq7L2zSM3Y4fcCz7DqFzPe/bmSVJU9rzR/Qx1jQkJjf88A2A+kukhvRbwL5ho1Kky7MKJ7H+eTaoSApquCJZU5JvpgwU8xInqEpwIheoJJdamCqwsg7SJ+WqLV8dEqUuR5uQBNAdIFXhcjcxxH8V3X0bT/8GMLJQW903dduEqwv5IaAhBpAywJ/qZ6PMdAAuEJYOdcbOaQx2h99q0ew47b3OM891yuCQDvwOBg+c63v13+3Z/+W1nIqhS2vSXQljYWKEVRhkKQo6DEWjQ//0ixwp3bt+RMsjD/qHHEGB4uY+PjApInJg4J9CWOOnJ4UmpFYgv3LwNwM/lpZWVJilnWbfYoxzXd1bLX4O+Ae5vv7UrtK/X57k65O3dX+wctMPjdyOiY9hnOj5gKktvoyAH1EGMfpO0FwC7gWZJ/5WzRZ0UEI4X30zd4Y812lzsdXeXeg/kyO3evPF1cFAgMuEaBjGIW+w574P3799WCBKULscvf+Tt/qxw+fEQOMkvLK+Xe/ftSWlII54vr5XWQiSDnzT9eKAuP58vW1prWut7eoTIlUP5wGRkeUQG+vT4k+cngtguhkM8U88Tiy/h/+Ohh+fjjD8rW5orG5bGp0+XSxYvayzjG0OCASIo8cwB8nrEKzOGyMTs7Vx48eFSOHj1cpo4fDwB4SxbUn1z5pDzeBwADAHWVqWMnFSey18pdJvoBSq2recTzcH9fW4l6Leju7i/Hj01H6wYDOO433qyN7nW5p2cxOzNbni7ONwRWYqneQREpyZV5HusbqOMMMOOI0tc3ZEAUVY/2aNso8jwAfVH9rq4tVdeIdjE7yU45Z+W25Y3qOZVgFqPVQkL/kr7CQtTEiSJid1qxLRJgPyQ6rPsBpVMhugAAIABJREFU/61a95roHAx3FcBZcgzG18GD42UBO23aXgwDnB/XmAH4vnb9pgqznMvRw0fKMfUGPqj8n9ZAe4qB+zSOZY2eDkoQcwUspDNF4x7lRdurfu6laY/ZBu6SpNNe3zR+09EhyDfZIsExhL9eRILJdVp/i1YJdT1vgbsZA6RDSu6lzTNLgk8SlSL3jedTwaQ4V4PZEXO1iF65Z+frHUOFNWtaq5pOX0l4ucel603OsySVef8MlVnEO7mHen+F0IK6jHWyx9bH7KkBOLXbRwQGq7pSxmI1xo6CjO+lY6tUueocAOfCkjldQnKO+vFHfKn83iSxVJgmAJX3Rfev1ZO4xooJAgeg7HOJ8dEiYyWoXXOrlltJgrEZfWb/9CRsxmBqgenpjNW4v9jdLshulQCmUagbZ5IDLhLZ89mBre5lvfYg+4YVeQLSAidaFvGxzO2zMfb6UZfA+JtjXauETe1NwFcE5gBhDXq6vzOvy32efDIB4IwhTP6zE0VcWl27HLIkIhqEyHCWID/h+lUDoR94WOjyliSDaI7FRdhZh/qP4145IamvqEnW7NPk+sQBWvOpzcrpsE2+ix7HONi0QOoQltf71ZYxGIBzDJzrkeZM9H1NgN4xZrayCRJgHZ/PwwIZ8z23NsUS3iZAeNQ0zyrbImltiFYlVZ0ccXmjLkmCSq6v/kQR/yJHqSlWWDa3QWPPj4hJlSc75lffXoGcMcPjEjNGyHuYRAuDZ3at4pBJqM+1KlvkKHdAHaz1I2J/SAd7jm2opSSpndiKL3J6SLVyNIv4n/GgNlfscy2Fs3MEk1XtArYdNscx94L8zQc6llrXmsW4SuEHxW0Rx7IFYZDvJCyhbij3ILsSMTcYr5pHagO1onoWcSQxkdtnubUc8494jPOmhkd7snSU4jvn436+S6r5UMMi92fcq9UCxP9Wr2yuj5qk2sStrNjVTe0gOhWT08Ndjm39jegh12HV2WTJvCjXQN7LeREDyJIdG/hoyycxWZA7+BzIl7l28N2EYYtH9Ly7u8ryyqJqi7zWNd2GEM34Uuu03j5ZKFsMQM02a78GsZPwa4JWh+4FhDSBwNXVyvU1XA24BrfpsbqbsSRHNs59c6vcunWjzM7ep8NmxEoe753dxDPO1wCAc49eWd4te9sQLxHndJU337xUpqYQv7i9mnPp3fKvfv/fvMQF24HYF/j/Xz7oL/DDbV/auS9N7qlHgIAMwNGNsr5oxYQ2x97O0tPfKaA1bfjYbPCQnzp+opw/d6Fsb9Hv0okXCj2Y5uMTh7SYidn89KkWrWSpuO+G+6uI7ayNba+sri+r/5CDaW80BPH0cWXTYCPqH+gqw0Ow6UlMYTVtlo4ukvrw7o/gOG1e1Wi4g0I+gQ1BBEEuakFANQKwbdk+LS6ygLv/sQBfnH92CA7YFPDY5zRJtAECYZN2hSU0QZjP97mvCNoy6XqRVFbn/bNm2y8M4O5XSOxjlv4SY/rngb+f55A/VyHcun4nzs1RK7D5C65Ievn+WsLzj6eOtOixWF/RKtYHWMAmm8oEQDzZn8rCheJvE1CKyRaUKxcJnEDl5k7RwqCTlXqMDdmJZP8+2bnYNpP3ZbKf1pMKlltWnIy6bhEe6EGxJpYZweJo9LkChLl48UI5ceJEmZmZKX/5l/9RRbU333yjHDt2XEHVjRs3FBS+9dZbmqPvvvte+eSTK2Vl+Uk5e+5iuXTpkopVFIwImo4ePaLXk7QAynGeBG8UZygqAmZev36jXL78sdQy9K0VS3BsTPfw2vXrAlwBa7nWi5culosXLyqgRFmsvmMHDshKGdDp9TdeL9NTU7La++jDjwVcnT13VuDf0PCg1DYA2/RM5nioiQlcALDp/wVZA5s8wG2KrJwLBcq5e/fKw0eP9XnjE+OyxlUwOmzrYtYtEpONrU0VNlmLzBzs1d8AOlFJ0AsvSQG+L5vl9u1b5YEs8pbKo0fzCqbPnTsrYJtrQ9GgudXZIYA6k3EBnhQbUeVubqjHGteENWRVjdI7pKtLBdvbd2YEkvFcAMITaEx7q7R+s5LT/U5SgS1L8CAgWOFr9rYVpA4fDZp4bRV7M6xskuWYylDGAJ+ZPW743EzQ8hxcfHWBSYXksFzl+rBlTrtGziWLDgTPzAWrqu2+wDoqUFfMeAMvAgDpcUiATsFyfV2uEbLmITDOhFsWmShERqyoRdkaVj0kawP97qGtgmL0w/TPVnwQCDPfSPY5b7FSA8xZXXVPH9YDMbrDQYIiKiC1SBGAyKhKQtWo+4bFNUWJSNpIimyvFC0IpNRyjxpYqqjMYd9yH1Haa2x02dI7FeM8L543iQnAK6ABX+6RahA2VT30C+R92MFjN8Xe2ViC01e3sRPUswryim02XRy1ujuUsGHlzL3PZJHP5pmhSudL/ZVhrUrZ6cScZylr+HWzoF38Rf1pAD0dOZT0q1eP10edH6SDYC5nIY9r5vwy4SWhSoA/x40SqOgBatZ2JvcBwEX/OPZ7F6uyR68LEiZAuNdptQquxaJKbX/xNom1UliQpWri2TgiyxZtIkAsFi4sRKGtqxbas4DjeVuV5bnXVUvJxhIwLbNzrzeT2q4D/C7nOtcrwlGraOnn5vUrSTcmbzhB5+95rLR+dHLe3EcK6VkMckHOpADep0JZAKI6j1AU5riQVT59grNvcRQEcwwYuO3VWsC+qHUtihhyRghbM37XXvdU3JSKyAQwgRJhNa2inWzQXR5i7jHHWbchTUCsEqN8fd2Ehy6vH4Gwuziqtd+FJ9moZ+9lFaVQhHC+oYpSjGFlahakMkLROQfoY7ULTjdey6UWDYJQgs+eb6GM1DwOK2DZ3pvU4wJhKoKfVek2wC5rJ2M/x38+U8c9jkOzcNTY+UWf6mpJHoWstIB+RgmnWdhSmWXxRXuLN4B9c0uReBT32n9IgCNJIwkIq/gTzzqt+1BGnz9/rvT39pZ/8bu/W/7PP//35ejkYdk9Y5fM62WjSo/p3T05oPy9v/efl7GDY+Xq1StaV4mB+M7nQMIBjKNP7f37c/rOuCAeAqA6MjlZjhw5qhiE3/HdMYxBTUANYg6plwYHAvx9Gmtnd9naJGY0uUAgrfa7nTI7d1fkHGIU9nz2PNZKSGI8RVQlA30DKhq51cSGCoQ5PiiqieSV5KZYr7mv5Ewcs7d/oNx/NF8Wni5qvq7Q9yyK7RvEhxubKnwRm6pfLL1pZ2e0jzLOD44fEsB8Z+au1/Queh2j9p0X2CiQcn3JBMiuzjI8cqgcP3ZU504czvOT2qe6NTlWqY4BxFfVfs8W83Zt8L+7c7Pl5s1Py66skjvKydPnRRIEJGe9GBkelsJb9ooDA5rTeXyOyzk+ejgvIH9qeqrcvHlD9/jE1PFy5dNPyuLy02fW/s4yMnBQx4JUhQ3g9h5jyn3VDfqGc4EUv4AL/eXw5DG57QBIc4+sGHG7IvU4bCnm+Fu20ZD7R7RiYG6oXzixzR4EtY2yu+defz3dfeXYsWmNZcc27gfIsRgvfh73VGzcr4oKdKZtRSuFpe06cz1v71ltJaTy8WIXLn11eM9JIWXu9RyH9QwgnthJMQjtWEZGNJYhsDomwI7fyh/uDQS0sdGDOhdiH/KgEydOChC+PTMjwgPr9cTEhOYiPbohhq9QMO/sKgdpWzM8HG4VdgYxcOL5JgAzTjitaA0ARmwaarQ2aJtrUX7Ptaxtq5vru5Rj0ZtwH4C8D+gLUlZgZcy/jHPcliCcLUJdmXFK7pFeU8PBoZVz1nN+BuAVqSL2xQSc2z0+k3jmfT4eZuzLwtdaQKZydO5iqKX9HgMOsvFPkCtif3929JXWBwXhSACwAVeRwkR2cvwhgCPAZ8UkGrLeSa1c3a3rRSrVkkzEPp1qQva5dm7fgJNWVgaKFEp3D+ckktY8XkSqpkbjNsb7ixvtn9pjJZ+jfhckLsVoqTINckCS7nLhMQDpeMNKV4OhqZrjj8T7qrVlm4wgpWvMBYCqO9kCohtwONprxC3I+5XxiNaXPHZVAjatPLKe8eIgOZaF+GMD/DYAcK2NBMku622KPwLwdOxqQl7WaBIAMfGuUeHxs/KQtTV9qnqthnuGc2TnH77+eH5JfmjV/LLvaI61CvRkjBMxT6oUyVm5x7ahNXk8yawaE5U0GABwKx4U6SNAKdVpI47L3zdEPoN+aXnsvT3GdVgO+5kHOJ+92lsE1n3PqaUi1u9b5NX6ulSARx/zttOO5oKsyl1zyGeXogiN0XDtca7Vcj4DHAvAPveUNrGmPSfbCvS6p7QcvlLpnXO2Kr/D4czHb55BM14axTv3kpg9XUikECWfzF7tAoBNOCf2UD4Tr+f/Vf+AaI06vOXCJSL+QEPE91yyOpXhJlXujgFl6ioJFKeLGO0TaAlBbYJ6AaINuYFRC8r1NMicWaOgzsOYIcYCFBShPeyuM74nZyP3QvSxsPBYx89cj/U3XeiYO+m2RI4oovz2tup9CCMyV6TmxX4+MjpqNbEU4ibDc2+Iq4i/AI6pdXjd3BXZH3yBZ2IlPoTg7nDeGQwRxppqbpUYLHyhUQdzrwxi9+o56xlwD5Lo02p5xP2HaEmsTixGHY7aj+5P5MKZA2fsyb1yK4fMV7xL4lLBOpSOHVwTtSKI8MT7iWOks5zqL7s7Gh8rXDc9nKkl0r+Z+1VoB7dcrl/9tNy9+0i/75aYjrYQxESlUC72vsGE7yh0GtraxCkLEl0pZ85Ol9dff90CkMFBkQF57T/6H//ZL1iF/1kr+su//U2+Ay8f9N/kp/MrPLeJE717m1t7ZWN5p+xsRsEw7J17+rvKwcNDpae3Sz0MYY2wYCkB294ro6Pj5dL510t//1Ah2Wd1YTGiCAV7hIIYhQU2CBVa6WdIQqIG5w5Y2AgE7MJ479gVAMxiShGcIIwFjeK37anc86Czi96RXWVslL6C7IK2g+bctrbX9VoKfypkhRWkbEph7HbR53DACt9tbBP6Ssded1lcWlbvYDbnpSUKFlYloIzuKPRtoEk7zGCQ4S4VLQweYAP12QBwBg0OjqJ8t08J9zMA4F8Y/G2C4ib4Sg3KLzdofhUA8Is++QVwuQOaFwLAtTqwDxz+uQnD5wKA9/EkW4dslkCN97AUalurJqPS4G3WdxvFEkEKXxRzkwmYwG4GIsmQVIAeVk+MVTG2olCbwTjBJGeLekBAjVSZkDYgX+yW48eOqcDBMa9+elUBGUw3Chwk03Nz9wSKAsh+5StfVuH2ypVP9TteRxELRcadOzNlYmK8nDt3TkVN2Hdzc3NSBTOPX331YnnllVcUJNkWtFP9Z1G0fvWrX5VaZvbuXJm5c0eBHIAnAC2AKxaJBBQUWPk9xRWu5ZMrV2QPSI/hgYEhrRmrUhOPllMnT4mp//HHn4jpd+zYsQp0oQJmreD4Dx89EvCNyvjWzVvl5s3b5fSZU+WNN74kFQxBFcEbjMBbt++IFUmwSR63urauABAQmLWDe3rz1q1y49Ytg9iTk+Xw5CHZRNOPGACbnmJf/9rXVWSiSCbFVWenrvEHf/XDMjM7V15/7VI5MT2l4Jw1jn4pssgXk92WR9xDs3wpZC3YsloqZvrv7WlNxTmBYI/XUaQDpGZtpbjcBPxWRHjckMQCBDjgVCEZG336CAfoq165KGcC2E1wIG3CVCiQzbjHYoJtznFJqHcEgvM5jAECUArUBLBiUoqlaKVtqi/5bKl5pcYJq12YjFFwkGoYe1bUJ71YYttWm/tEUO+AmECVc7KVK6cjJaWUXGFHSx/oAPz4HYooCtGypAwbJhKgtLaVTXcwcZmb7HfcO54Bf+PaeX8CKVrOYQOjYAtSRqqfDfBEf6/olcszRamaPWaSKc5reS7cY+2x0SPSTNq01rXFp5T0KysaN3IWwFkD0L27W2opirTcF0gfHIfP4xgGaGy9lzbIua57XzZYnyBx3hMpmcOynAQO0CNV6gb+nEiYQOZCMn9PIgAFdJ6NkqAA6NKOSYz9UK/yGvdR9rPhZ87boK8ra+wLJKW836CdPy+LAgajGft2VMhrTSJDLuw+X/89nxPPESuoHIMJfKqwXq0bbV+YYFEWd9wLz5XXumOk4iYKDAk2u0jfUvfq2HsiP+h+1B6ozTZksMFjIQHKduEYBWdU/58DGduFsIw/EnBurjHVKkliigJ8zG+x1dXHKVpkKKEEkLI6jHPzWNjT80uGtIpIqGODJOViRdzDVv9eF6bSPcCEKsajx0kq9iAz9Gj9Zo2BJU+Smwp6z0msLd3rPscE94w1iMJaqmEhD1nRVbTuGpQNskcArY77vA5lkTfaW1VCVgLUHCNVW37OsKgpPlM0AZy2RaCfncdKLVJRkI2Cq8Z8ANxuMRJ9eLMwqUK053La6grwkDLQ5IQcQyoEar2OQqXWKit0pPiINVTPLeaCCh0UFnBYoHAFgaelCs4iq44dFmdcp+9TgOTVgtDj2e4k0bO3pYozkSLj0iioZi+2UJ0nEUIq5Rg7LtiHM0KsuQm2JCjHufHZSUBqr9cC/ZR7+HloX4RcEPaHFBu5ZxS9zp87q3P/3X/+z8p3/+IvRBzDwUikk+gtRluLna3tMtDbV37zt35LfX5v37pR7ty5Xe7dnVPR7sSpk+XMmVfkGqKCUSduSQ/Lg/v3y/3798rlDz4s927PinwzcfhQOTg+Xgt05DQThw6Vqelp9S5kbyWe6oMw1N8XYJj3ROaCCGuAXgeGRRB6vPBYxxoZs6W+ivx9bpnBF8U2CkAbq+zhG3ot8wfwMNdxA6suMubzzNYR3MPN7e2yvLYmhS7zkqfFv+1Yz6ycZO+lldBKefzYKmCB4rNzZW2d2KGnrGa/xuVluUmhCN4MdSrXdHTqlBxg3B6A/NMuDVpnUABF4V0F+gC8VEQLdxiA6CTdSTUbjiE3bt0ss7M3SgGE7ewpFy+9UU6cmCoPH5q0Rzz56MHDel+bIiMx4qpizoX5J3p+U9PHy/Ub17VuHT1yWArgVRGa21+dpacLohw5ge1uc+fIOZb2j9z7kRHU4UdUzHSvcJ43a1f0F9Q4blkqx/7GusMzRfWy8HjBloPEedtWqjguBBDpKqOjExrfKL8ZX16r3aKGWPae3HNYQ7OHXMt2OCgpOUe9xjvesJq5ufYkcySQ6fPmtVZGNXuEoquy10GPb2JY4upuOb7YntF2qdznVMUzZolFpfYWKWhbYC7K+jNnzmjdm525q5gFhTN5E/kQcwrnI2KmAwdGVSNgTe8OciB7E05mPjevW1nINWDhdVeAUFxq7n0iEbVsN31VftpJZKnjNfZLfU6rz2TumY6Cmqw572Gq+TI2SLvV3Pu9fzuGz/3JTlJpudkQsTinNsEmY4a0nBaZJ11RoobRjkmeGeiJGz7zXD0gEhBNYpCu2680wC7AlzEbZD9aPsQewQsSjM1YyGRJ/8MhTgQrEVdTidq2eG5aa+QtzblnolYMx9h77PLmvTfzoCygK8wPkDmvP1W+/LzPcUb7bVuBmT1Fmzu3r/CaYGI4ZiRBIK/ZY8fxX1MhacZpvo4YSGszxNQ+6l+4ORj8TutYYp10Csmxo3Edzyr73+7/bO+zmfslQOm1mFocLXOWZcfK+yAj2ekKgYWVlHmP4tG3vz0znNoxdnOX5FYT809xnxwRmpYQGQtkjpxrjMZ67hlBWMvx7bpOowZWnKP2T+7f63NOZ4Oc9C2RsOIg3zvFH0H0axMEfItarjbhYGjXp8ZOuIJ6ISbgWhOIy3qDQL84J+ZM5vEJeleFLMQfwEJy+mjvotfLfcq1CK9lQSytZIlnZ7Z/rkSeZvLWF5oC04zMJA3lvPca6UlPG4D2epg5mkBggWquP8jWPVxsNPajJR8HkpNQkILSclmtWzxBXQvO55ExsIA3u18ILA1ygggpxHlhLZzkVMXPQbTTvY34encnepzT3ozzC8KnxCGcY8TMrLuZ9zIn2WeIt6o7GAQt5iqg3rrtiJWfRzumJDCgKsWiV7FNhwH0dq5X60HhGCcS9vKyW0G1jss6MDY6UoaH3G4ra0fke7xOLmMi8vveJSjP/yuWlCK2R8+IepmUyLQ2gzwhO+Wwjt6m9mHiGWR16o+KM/Zc26IOl/bL1PrTfcyE4sjBImYXmX+b/HDDPZSjraTIJpy3XGNWRHpTLSXiXvoPJwmCOErPNmpGUtYG4K5jc64ocXFBGxqqVtrEGCLtBbmZ2uXIAdpbOf4yeOy2MgK6VeuKnuTr2MVzXAO1rLca88Wt4KRsxt6Zml3UjLPNm/Y9qYlHyvjBcdWQ+GKMrKwty0GGHBehHPkt4/nxo0fl2tUr5fr1u3I4GxhyXoRIr7efvDPXLYRDuA1Cwugsm2u75cDYUPn1b3xdz0k1w2ih9k/+p997iQu+eCn8wv325YP+wj3SF1+QWvi5NU8Ey9GUtjLxvRF2dDnw2dU67uJ2Z3dXeeurb5VTp85KZafiYihMsNvsyCJLBC1S2GCDsLGp/ohWVKWi0TbP3d0dsoEG8IDpw8buJIFqFL0f+XwaudMXkEIbBRsS5QOlqxt2DMUN/s75bsvnng0RxTKLuja6Hgr67umLQpheS44P4v/3usrqykZ5NP+krCzDBCplb6er9PcOU24r7IkogxV4qbDW9IDZd5eDCfwcatkCgl+oAM73fRbr7jPH5jPqXz2q/y8B4FwmPgvO/exJ9IsAwPtVL5+vR7DO7HMBwPHCZ061BTnXvyjorAyuEAZF0kygZ5WlVRNstrb7iGKk+lkb0Eg3GrH86DlBb1CBWmahUuyh8ESASECTwUmq8gHxCCBkAbJFgOF+ntgWYtcMYPnXP/zr8s47PypvvvmVcvHSJVmgoACmoMPG/rf/9t8SAPvee++XW7duyc55enqqvPPOT8u7P/1J+dKbXy6vvnpJABgWJ8zHQ4cmpbY9ODqmIiPjn3P7+JMr5d6D++WVM6fLmdNndB2AyIDCFJ8IVLmmhw8eai6+/fbXy9lXzgrwmpu7W65c+UTHeOvNLwmsBUxdWl72fdkrUn/O3buvoA5LQYISgiUKYyRkT5ee6jOxkyZZu3DhfDl29Kiuk8IOOfLdu3NKOC9duijQmXsxd+9B2dtDbTyqe0Fg9eDBw/LR5csqJmHVSMCJ5TXHpGjy6dWrZWbmbpmePi5gmgfHz3fuzGrAESxx/wkeCQgB1t3blwKk1SMoEgADADbp1cYxjk8ZJOa6uBa+c7wMIhlbBMMoKHn29J2jxx+vxXoQhbMsSWO8KbnoAjixZaSTEPeiIeBMcLgme0ocgwEe65ODVyz8tyLYj57UAcopoUonBPUagRjTJ3CG5w67Vb1RemxhxfHyOpRsyfKxt3T3ui+tGYnuacL8lZIoQBkXKKyel120AvYtPR8dg6BePbANVPeSSGANDdDDHKFPSoA9StyyGCNFYxO8p9I/LYXUWxngWKBJqokMvPb29qtzfRYyOHmrYzvcQwZlbPSo5Za5ONER7F4Ytl214EoiRCIBeJ62OxRPOB4JESC0GLdbWzUpymSaZ67C+lNbPTPuZmbvip07OUmyNVBVuow/5iL3kB67aWkJSYQEg0QNy1HWP4PLZhVnD3D2ulpIpPgZ+CPFdkgL3GP2d90LAUq2R2fskzyRxAMMS2Ua6yMsWvVb7O+vwL9AruxJpL6cgIkGphi/2RMwx1O1tQoFoIFv97zOggmAuBTbe401X6rHknhkQKkp7iTZIeuzKs7Emp9jDcJZ9nxNoCS23hZwGhbNrf6uSkJTnRNgcKpDsqicYGb7c/OcDGQZIG5qw66quFDnWK0CxqHwN9gYPaKjCMbYSuCfcch5cJ+1juiZMf9sQ4ZCm9fye4AoO8MYGMx9T0AaSoYBK+pViMmcU2CyFa1S8EhNBLDmMaN4SpcR9zrmNAW6tK50b0wrnZLUoDG1ZeZ2jtG0SDa1LKrMaR8Y5+MCr/u9JaCoWLeqC9xHzmRFj1UKqVa8Wn0oUGoHQox7NJmcAhs/etFFS4gkELjgFvFZFvxb1pF5qmmprDFXAWR/pohh4aiQ94KrTLJZqgsMHqTStynyZ4mOMzE46ljb8bIdTwQcVBWWi4sCuIOgksroShQM4ksCIllM061OYkwFg7NQ69g8FTLtImGSIhSdP6MASQKerXBbCn1dg4GD7G3XLioyptNqm/OjICT1UxCDUIvTs5beXb/7P//z8n//h/9LxLC1Vfqk+j4yBgCAByDvbO+U115/XXZv7/zkJ7J/FllP7Qv6ZC3L+sR6NzI2Wi69dql849e/qfF/5eNPy+riigo2169dKzO3b4vQ1j/QpzjlwMiwrJvp4ztxaFwAMfEFazrHhnyGetGATqfaPvD7uXtzIvbxeiyqGUfMZ8ate7KbZLCxRi62Las+YgXmtov17EOs06wLzKdQo+IcgXo12gUMDA2VtY2Ncu/e/bKlNia9csRQgx4IEKG0XY/+bTxjEcfWVkUSvHz503L546uKxR4v2B56e3tNr+npGS4nTkyXw0cOC5zMfSML/lpzmZPqi2uHDfr1Eleppcnhw3JdyXiBCSNiRgBJOMwAAD98MCPVLed+6VXIgkekAGasE8ctLS6GCtoqHeJQrKMpesqRYK+jHEbFffRwuXb1mtYgYsdPr31aVtaXPfQjlyNecixBEZK9dFuApXGFBBcgNx9W3ElcynOlyMyU5zkz50zMs72kFC+9LpQm0EcR88nTp4q5V1afVgvGveLnCKm5t3dQ8YGcb2L/JX/BTQPnGghljx4/VI/7tBXWm4MYkulpkrYM+GrGS45ZlcKZ8Hghqtdp1lSohZ8DgDlJRWnNfqv4qL+6+Dx4cF9W16iY1Itzz05EnM/yyqqOffr0GRFZWZ+vfPJpuXbtpmJy8pj1jU1ZdwN+UxgV4aeTNbuj9Kl1yKB+T4GafQewmPmTQENDLkuAEPWR488slifg2waIEyyvpJ1by8G3AAAgAElEQVTon9r+vdxgulzsZg5pfw2le7XZjz31xSBXQwDK57MPfGmB04rjtQc1gL3jnQppW2gXsYsVk44D7ZpitZiIQZGntEEoLe3a2w0k6DU4rWVf7lSVVlJggGDhtuLzgLzkvUsjKGx1DQxZlJB2yybkm+DA/kh8aQeVpgemQN5WPi/L+BaJZB+gGuBa7nFJXjIAFLWf/chtLfnkvI9Jtw/cS+D4WdC3/XNjCZ79orNfcLTZqPcu1o5Q9FX0PdYE1oN8TumEkoByO87ytaWw0sfM8cx3x0ko36OXpIg4OBGkEjv3cYNuzAPFleQB7CtStxET2kFPcyknSRUAtNiUrVgtyQKKJeMmZesJP0ufb1yB52ASHxJsbBEXDKwYJMq5LFcYER7triAAtjUOOYyBZrsTeT+zNXfmBRrr2OpX0mOcbJxDxuOcZ1q8y0VObTtsRa0xn8BhkEwSEExVbM773K/V0idygarIj3NIwNr9VdstbhqAkvy0EkDSESDA033juE05eKa3dX1dqzTYJq7k/uFdIG5I0wq9jrdca2rSEP+TeZD+Hm5EHMbPeqfuU5kX8nrul/L4DYjD4Y4T65ScewAaAYDD3Uq5Q9x/x5AZSzZOCrlWu9ZnEDbBYcYHPxObVHA2SIbN9hezP9ZUE0MhtpmozrpfiQNB1mA/B8TlnGhnMD4+5j0J0nXs/95i3SNd7TSiZpE5cM5FAEdAYdbEgejby3krrh1yqyVARWp0JrGmo0+s4ZD9B5jLiKmoi7jWmXUeYiTybeZS1k2oQXJt1DiobwrcVS5NTNbUVnUetF7guci1znshe6IEE9FSz6Dybjgd+VgC+yEcrhtURVBBnJd7h/CEIBxw7ARj06GAe4twJ0Hgmn9Hrm7CfIjYWB9Cle+YwPkq1yc766FBqaAVvwW5QOT1qu6mZozbE04/Fh3gfpOkLY7JvZNl9spqGRoaVqwvR4KoExEfIULYZR2OWFiCuZ3tMv/oYfnB939Yrl27U0bH3GKMmLy7N3pthynV5kbYP3d3lo213TIw3FO+9eu/UaanpyuIv7G5Xv7Vd/63l7jgswvSF/Tnlw/6C/pgn72s3pGOPQLknl6CHRJkiuH2/ZfiZht1loMEWfVtGcjCBrmj9JQ3XvtSOXnqtF4jeySxXhx4qRAgW8dNWTRg+YodBZsrLHYVDNVL1yxNAnf+Yd1DAAazhcVbBeUONmFsqUkE+H/bAxHvDA92l8GBPi1sff0o7QjOKGituVdwJwtcAszuC5zM/yxA0gfYQDCMXv7O986yvrZTFp+ulcXF9bKzDVuuv+zu2AoaJrd6wj1jQ1fv8WcBwPmCsL6OUmDzaH4p0PYF4G8U3Z4N3n6RoV0Le8+96fMBse3CRvsQvwwAnMF9m1X+WdfyiwHA9YG049NWMmFGJ6xxqQKDLUewQEApll9nh8Ay/kYPWQpzAB4oHbDLYzMXwy4KBBSvABkB+rDSs10pqg4UlAZCzGp3D20lvFHBNpPLFuo9PahKKRJ1izBBIEPxkqCKIhbFjSNHj5Z79+bKzMys5hzB2YmTJxRMXL9+vVy9dk3FTNTDMHQpPKEmJohG+YvyFoUtn0sh7tTJkyo0AsLcmZkt12/eMrMNy1l6a9PblBITtjabWyqg7e7YPhfLv4NjB1WMJKAZnxhTEIk65siRI5rzH37woQJ5rNpYdyjqXb78SXnwcFYqDT5saHCkfOnNN8rowVElNChlxCqMHqtcuxSMkSiMH5oo01PTKhTRy5gg7OixKakPnj5dKQ8ezpfV5WWBdBdfu1guXbwQlnAGKJlDV69eLXfn5sqZ06ekQr5z506ZvXtfYDOfja0c9/HU6dNyLVhdW6lgBIAg4LuAua0tBa2oRijwokhL8DeTOQafC5Du2ZI9cjjva9eulVt37uj9FBoZLzz/LNJyDK4jf98kI1ZjAtBynPwMPlvnJOVtr5IQWS3JEtTKvXwNduGoxOkNjZKCsU2BWJY9Uh936dkaqLQama9U1Q0AYGNlTH9XAD2x0LeC2et1md8RyaciN61FBfCgENx0UiEgJtXFkTyxFhPUc79Xl1fUSzYqlurDInVHT7cU1Ixn1FCpLM774UKqi1xZ/HDR2MWOTBoZh8zDLori6iuFU4QtktULeM1AGV8umO00vW+jV3genzlOAZ7zgmxBz0TmO6QLrIBYC7BL4jtkp4Nj4zq35RX68dkuj0QBlTnJFK/LXtg8bxcbbT1vEoATYYDf7JMMoA75gufj++N7kM/fVkW2R8v1rL/fzz0LcryWBIrnq4JRKE3cT7BfxzSDNosoodxosfHTDlCgVBS6rbS0hZuB9kYBngBjFizN7geQs+LPwKD7JBn8SWtNKzXTRjQZtwn281Fpyy2WXEsZEhPDqhSK+Dq2Wd21wBIAZ2BbFeBKhZfEa0ppG9BWhREVBaygzPmnORRFggaAzoo6hblQmIYlaAP+ev66YmYQmoTUPeKtHhdoGAUUFTuyv5+UFAYDGS+8JoFNzoffJ0Ejgf22QksAd6q8W+pfM58NCPpaXW/x/u4ChpP8tEozo5o1NUkqjIU8L96nokv8TmNFRRsTB1Jkp4L1ptcczkH20ADbYSvH/7vPutUFqQYSOC5b9o3Y631P9fzEcvc6YXv9AAFCXavPiOKSikmxNrgYbvtGyJJVkRpKS84vz8vPzwUS7qeKky0igv+/SdmaYl/0wBPg7+KEA5woyQnYJYawVTTfrXAKBUsSJVTwjb7VWTiPwqr75jX3uoIMAWbl/G9itxyzebzGbrBtTdrMg7A2DHvA/L0BcdvDuY+Z542eaxbzwr3Cdpe2JHffZoPyAs9UxLGrBGfGesO9OH36pPYOAGAUwACwFFk8cJuWCKMHDpSBnr7yG7/5m1IA/5s//qPy8dWrpaejs6ztbJexgYHy+utvlIMTuDJsqShz9Pjx8l/9w39Yjh09Xgb6Bsvp06+UleVVxWi3b91US47ZmTvlzsydcvnyRyLX9Xd1CUhGSewWESYT8v3o4ckydhDl8IjOE3vkJOGcPXtWrS+IO58sLOj8ibfUF251rSwtrZUDwyMChRnHng89+i4CiNwhfL3EExTNAGkBivkZZSZFc1pkPCX+hOSIIlkAeDFoG8V0t23YK8vLS4qlvv/975cf/+T9cmfmQVlexT7Q4PPw8ISASWIbYlspAeP5egCbOGAVk9c+bNZZL9h32I9sHb0hUiT7IOsXBUliCatKikDrjy5/VDY3sGneKwcnjpWLFy5orSGW4/vkoYmyuY5CxfeLmcO9u3H9htS0g/0jpa+7V7H05OREuXXzpgBowHpcYtY2V8MmmDUjiBtRBTYBaKfsVlC2q4yMHFK7E5xpFPdEHGinGMBuz+WMMRjDatkg5xRbhpMzQ9q8/+Be2dkBeAmwS2sORcfeMnnomEBr4gXub6pKIIVBHuD6eR5JpHFx14pG4bZJLJJKzOS4uoBXuNtxVBbTTaxqSMm5LwG4At4mMOLjBLNM9QDGpK1KPYdNKFpZJr7erG4C7FW8Nsmpi8srak1FQZacQ/H00LBUSADHqNbPvnKmnDx1MsBM4kvW1q7SP+CehJ1dHt/8Uwze3aX9Q2SZbAERQGYF61rqQu1D7TXXl197pue6lSBD7vd5LwTyhNJd8U048rZbUQiEaoHOHKPZ26IVSZATtR9HD/sEbSsgZewuiDMN2KFzalko57NOYDZz/P2gsYeDyFUhBGBfTmJRKhm5PgPHzoETQM5nrT0r+pcyTjOnyL2dvzGk2gCw+/o2ILBrGKl0boDsug+GBXUFkNVaxFbVuoZYe7I1QhLF/GzD86AFSuYaVcd7C7DWvQ6ia96/SqTww8+31z3NuX+qye1KU11HWoCmQdl0kvG+muPJDh8RP0ROp7Uj7bxTRdwSJySAuW8v1lhot+/IVhGOSeQ0lESWiMOzXpHzJUG1OtZbN6COxVwraq/fuC2ta2oTNakjOldIMBrQxXuE7h31xSC35c88ZBSEcguKZtDEZ+wjrPGA1iI1Q6JWazi7dmXsVZn8gZinFTfXx75pQl0IXNrPr/1cIhauRLeI6zTHwqqbeeO2FqH21PMzoSG5NdViO5x7sgVHrsl1LLbmN3uP5x0xkeuHCWzq82PfqOTSDN3iUehsYk3KPcH3J7eCpoVZe81IUDTj0SRm53hoT4B9e0Ilz7bIKUHg1rHi/FKZrJw3RBIm0rh2YDKn8zQDlMREg3YY6rPSO+stWU/SM8UyOF0sc20IIqSJjp4Xzun9/FVHIR4K4ZPI4tECK9t6QKLVewKoJtZQfSQc9njOgLKsjZC8aauo3CHuc1+/CfDuHWtg1WAu12JHFxGkYiwS1zBPFlEEr6zoXBnvOOPxxR6JyIRzsrOX1+hmHXc9ks8kfmBvTvUt+0u+NltIGDTdVq2COiLAM9bC2CirZtLJubovt2qqmwYzuUD2MdVFBwZqfCMihHIyiBrUEwzs87np5Kb3ISAJpWyuYTwH5lISq3LfFeAulz5ft2pgkQ/JdSwcx1THok1cuAkqBlWNkXzYgh4UwNmqjPEgcr0Eat0CcrGMlsihtsA0EMy5+Jrs1MS843hS+vKctk2Y5vxc+wJ/2JP7qZzzyD87GW92N+AeIAz4j3/5fYlU4AOA0/QNBkktnHPAMxDICXfBvWd7r7zx+qvljTfe1PoAeR/h3v/6EgDetzd/kX94CQB/kZ9u69rGpjr3HKRnYOP/D1GGFgxAYPrn9vf1lNEDk6Wne7CsrFAQ2ynHjkypYXj23mHxg3lL7ZL/Z7ES8yoKiNl4XkpgerdtAxBvRWN3QAgneNiwUfgmCKOH5tNFWMws0nulo4ugjqITRZ2O0qXa7G7p7aOBek8ZHu4vgwPd6g28vUvSzqakLUCBjpLXYLy6ATyLKqCz+/6i8gXc3tvrKt2dbM495fH8Upm9+0B++UMDI6Wzo09++bCdzRx9AaQZgF1TgPU5NF9pmNb61a8S/I2E4lcPADfqop83TVxEff7e/PIAsC7q2TwpU4j9p/NzFMAvOvfKVowTTNCBZ0jhLPtaqo8HQYhsdt1P4cT0CQGDgKY3bmIrZxDPga5Bi3byB5ADwINyBHYctncAUnymegD29ChYTStWW14WqRJsmd6pgCELeIA3FNdcmOtUAQy1iJS6G+sKEJmnY2O2IcYmms0dlcT4xEQ5NEF/XMb1bpmff1Q++vAjAY0iauztibUHK4zXYH3HuQIUzdFDdHtbikvsawhEKCCtLi+Uw0enBSYDVhLwEbgwXR7cf1Aez8/L5g0QlC8UFdzPJwtPgiXs4xC0A2IDUHP/uQ8ch2In1r637twqj+Yfa80gUBSLcXBQoDJBHHaIC0+eFnqd3rpxqzx+dK9MHJ0q58+dLyMjY6V/YFgB6KEJiqijCr4yWR6OHqskdygjAZYJXgmyUk3I+WGfiNoY8Asg3r3izOrMgDLBfGykOQafgZVqJi8kIIwXrBJTLcxnEDAPH0jQz0Gi1eU7QRbor1ZJtViioJpC5rzGFtYxJBGVTCCF264TioWFcoDezseOCcBOFnSyt1Gick3J5mQecK0E9fTA4z0ThyZrD9AsNgg0IZFWIuQCpYv8jNuw+A+VcrLqE0BQQtDFGLZdJfcKhiRjcXjogILnzU0rM5SYRM9NXiuba+zRtzb1nbFAgk3QzXmQ+C4uQUrYlR0584egnkSIor/A67B/5Ri2FuzSWGJeSm0USYgsj2R9RC8x94Xifi0vrWieMv8MULrISjFSyWGwzPX+6C2cPV8oIKvYq34wnucwf/kdqnaeJYQqFF6oU0gMSTLUr3qdNWI3lN89+ixYpfwuwR1YqVy7rD77+sRU5QZaNe7+v3xlQSWZqGkL6r8BqKbNaxaXDMphGU9SK9vKnh7bV6MAD/CL/zeYZ8texmwm5QaUrPzOYqELhyh8sNe1KtnFS7NaOV7aXGexj0IOPXIykcvebQIOBLKFtWDYrQkIir7UmbQ3NrWqeumeCPSTRZyVkVYaOglsrBIbe+uq8M3iRSoVsuDSsl10scPX4wKMyWUJMHo7bxTI+XoVQaPIaRvEUENWgNV7cLWvQ7kL873XPY8Yt6maTdVWgulOBMwYNjDsJDSB2mRT8yol5oDCwVz2fXSf2wSCuX9ZeDaz231nrex2nMj9ZQ8xqOFiBp/N/NUauuViPEkvf6sFufo5JPjuP6qeVGnRWfvaNn1j873NFUWBPiyKPV78esZqY3dslj1JfU+3rb9Y05hv2T9M44JAuBX/5H11xJqs+qaPmIFpg8gqEHjUVVJAJma5TkqRGz2oU/WQhZoKxoZqVQXRuBcqxoZ6yirlsAkNUJh5lv0LTR5plPR1bFTrvoikAtjI/picR7s367OxVWpAVMyKmM4Fciu9MjbndyZyWWlTi6Gh8jUI1qiAVYSMYleSJbQPBymAszUJwaRWtXeWzaAdHoghcDO5/+B++Ze/93vlu9/9btihkROwxkG06Vc8MzkxUfZ2dspXvvprsmn+wz/8w/Kjn/60hpaTI6Pl1dcuybqYfYnYBQXib//2b5fTp06Xw0eOKbeCSMXa7j6zayrOLS4+LQtPnxSUjgCLH3z4fvnJj39c7szdU84zMjhQDo2Pl7GRA9W+jzEKcDp94oRiGcBEgGPmEvs0ak/FlcrHUOljjddV41h+19trgC0dO6SQ6qag1qu9ivOzQrjH9rJ7RbkcSmD6r26yXoeVt3p19/RpTbj/8EG58skn5f3335frCyDt48fL5cnSIhBzmZw8rviSViTMAfZU9SHusIOEQLjoWZiFaj7chAgrHhmnPMeHDx7JAhtXG+LAdDxhjfca2ami2nvvvVeePrULy9nzr5czZ06rAEfcybziXFSIVQuHDatjlxbVroR2Q73dQ5pHB4aGZCUMiP/oycMyPHBA6t/cO7MArliG4nPYKkqZ39FVRobHBdQTR7I3Cv4MAhDXn5akAkJp4aE9DCKLnS44PtdInADQj1poYwPFuslOafc8ODAq8p5Jo26TxLVxrbyfMf/kyWORmvLzRXJOEAr1svZB3/POLgD/plyk8471TutPgM7O2RoAJd0TdGbRB7Z9j5wne11k3BHfsCZm4bYSYWyBUNtFQKglXkA17/Y3g/p5eRknpS21roEUgc34T955V2SJr3z5y3rd4hJkOvIRt4XhPaiEIbIT96HKHxwa1L3OXsAeT84X9K+1z4s4EcBjkolyD38WUE3FcBLWkqSmvVIkoab9RDsuqXEMBMho5ZLEOd6b6jbtE2EJ2t4DvLs3ttP7rW3toFCvraXQzVgie4hmjaEhnjWxTAIjeY1pt6wYutVqgDFNrE1emQB7fz99CCG8hP23xoLdYngm+twa/3jv9jk0ALDW+xpTJcjt+M8xlPdaE+zyjjjYy+Mn+CtyWAC/1TUk3tIGfHMDSIAswbK8lzm33LrC8yK/XDbaX4I1yE28ZJCE9UAvC1JXjruMNXIetuOXjCvz+PuedWvctkn7WadJUmaOHeVDAX4loLt/7DdxbCUuxLorxWaqNasrSESVrfg3x1SNY4KBWZWjLSA7c5WKAkbtLWszacvrtamJD7A9JcqSMjZ6AWutj1iUe2arW7cxyjXKIFJj4Zvxr+KIIDxQF9B+1HJuqbF9yzJea2DYcfP/UiXidlXVp0F4asducf9FoFb7PY+PJHVqBgR5JO2RExx3fIlIJkg3rV64+Tu9vwXu1sGZUyvi0gY4NmDcHlMJuEsdm+4F5tHWMmgSYOt9iQ/KZ56xWsZxaYdbx1SOgVZuVJ9R3L+67rTU4HmdUgZjdxw1lVSqEysdGBlRnKM4PIgV5JOsTdmCIsmbIkYp/zAwmST4BGZZr0Qu2Niotu0m0BpM5fqoCVHf4j1aw0M1n7kJ95pzJW/P/W9pZdktsvbsHIgYAScvzc+oPXJ8jkfcRrzmdknUtXfVwoR7oFaNyyEM0Fhy7qb8jhpN1CN5cMR6cl8TuIlopU8/E3NwTUnMl9V89rmmVUjYwXP/IPLIJlnk1267CnSa2CbCQ8T0rJNqzTZ+UHWEJLiIH6G60LYIiY/mH+n4qqn12imPfwN99NKO9ifhPCZSY5AbyBGpO0K6p06WNTniIbv8eL/PPTXHuGp66ilOn2TwBtd5iJOps1EjI1eltmYhSthhB1nY9QZACQvbcv3Imoe3gHQTMZFXRLDWOsUYA6fpG7AzHiPQz62r0BoKZTGx7t3Z2fLBh++VRw8XS98AdSjn5Ftb3GfueSlra7TGwb66QzbQR48dklMjNVYSJGpM//Qff/slLrhvIfzi/vDyQX9xn+2+KztyvqvmJsSSBkMdYgX5Uq9HsTvQNyJgdOHJUnnyZE0L8siBiXL2zAUVMrQxwOjE3z56m6lH6dqarU2jqbp6GXVbgcEmh0KJojHgCYkng48FWEkLPf3YPGrPt52yg+WiFs1QyuyxkKEOZrPCurKUA8P95eDYgdLTR/FqQ0rgzm5ez4ZL4qxQPgBcrCIJmAh63JcINbAXYBIDbKF6ypPHK+Xho8WytQEwPFQ6Sl8RwVkFCN87AgAv3mbnZXJR6ZiR2GaC22YxtlKP5hl9bkD4xZBqO9hq8oqfP73bCiKfzLOg6/PH+Cywd/9U2n8cJyiNujWJn/meLITXn1sBnwLnsGvJwF52G/pdJLbBVK/nEOz1/FnvS/w+CppZuFRBdxsrOkgFWB53OYhZW9vH9ksG/dgoatQd2QjTw5ZNXkFY9FkBQJJlXEeHilJTU1MCNTnup59elRUzgVj20nBh04k9r6eXFQUpAhUUFA8ePhR4xTEoYMzOzgp8prijn+/OyirmrS+/qeIk7ECAtQw8AYsBkQDx+FzuG2AZz4PiIzZwsBGHsDQeMjvy7Cuv6Hwp4sGip/hNgHbq1CkFmFevXhfohXUfFsnHjx8XYEagRRBFYP3k6WL50Y9+VD755Are6uXQoXEV/p8uLimYckHbxVgKbhQFz7xyVp9LgevmzVtSiGCbDDHk6dKiWIsUUAm2UD9gJ0jwhp0f94wgjx7EPJPDk4fLGEXGbnriDZTRgwe1ZvG+T69eE6hG4fDk9HQ5fPSo7hmfi53e0tJKgIU7ujf0T0ElcvTIUSUMWFqjEmbM8LOsCwPEYL2bnZkpP/irvy7zj+bLa6+/Wt58680yNHRAY5DkQAA+fWf7XQjOPq8EeygeANbo/0LCAaPSAGn0vmqp7BI0uXbjhtanV145U0FYjUtUMMWqdVlO9kEa6FKhVSCnntMTnQ9kAYJpFVdUSN/TfQcMZ22m3ztgJ2CIrI+DESoWa9ixChQOVaOsnGURO+AC3Q5MZBd8mVt8QViALUqwzvhykdG2qvyf+/Ls2WZHoKoV8ckqlgpMoDAuECjGh+O8WsoNgTfdGpuwMhmDvE9K5iBXMCeyB2sC+GmlrfUAi3aURV2d2sNQsPN+rJjp1Z12uiZ0G2gT+EL7gCi6ZNGanymAcQ7MVV6ztrZikDeSGu792vqqfsdxBFRr0exQksDveb4UKlHzzC8sqIDqPnfjoaYwmOPxBWBHErWm90PoYA3g+cBW5TMgqJic0KNkC1cD7hlKNK6V55J2rFlU49p5LmJdh+1WAmmZoLd/TtWhwc7o+RTKw7Qzy7jExX9bH5uokXtuMuOdXGXhUfWG2tIiILVITPftE7FB5t6XQCVjYZ9FW1gUWylqwFqkuVrszc/bjf6+DVs7VTJ5PlnYaO+RFQRWaSoKMcluj+J6nqMG+TMAYwP8pXoy+ni21LguZjVKDp6JYq7oBybgOhT37vOeMUCzf7twYRs7F55sQ+ok3r21BGjG+ueYyKBARitS0KZSukWPS0A+E+dU6+S1WaAQMHTYytbiah49RGSppICMkqriprDkvabaT6ebS1yvQIgAYgQcNRVm3RPFh9Gvmv09LRSTZKBCTSgrUh2hYnOAJglo1kcY/es0D0Lpa0a9iwF8ZUFSwGgCQWnZF6pC4pYsWvMebDJT7ZPqBs8R+XMGocPzSOC77NlYUwxsJACRhZMkQUgRHpbQaTWaRIi8p/58N53K+6E5Wceue7i2lUVNsbpVWIz5mf0ruZ8u7oVTQxAzrI5wYd9j2mtB5jb5d899nqlBNf4fkgHxAfbBOG38wR/8fvnud/+DfuYZqECzvWOCy+BgGVKP2Z3yzW99s0weniz/+o//uFy+fLkcOTIpMhy50uHxMfUUnjzE71ZUpPudv/t3yxuvvS4CBMf/4P0PysGJQwKVIXuhAJ2YGJdKc3ziYOnp6y0/eeedcvP6DfU2Rb2KA8n1a1fLJx9/VOYXnpSBnm6Bvvw7cfKkcjbGPPEPxMSjR44oRhJxAtByeFgKYgAI2QVK/WElTO5RLlI19pYqLPZaVWhy107pHRhUHPHOu++VBw8flSPHjmsfAT5ZWVsr16/fkP3uJ1eulNt37ohMJgtC9YbsLYePTqnPMTFmE8sY8BJAidtDqCqILbj/xCwJ3LNOudic7VY6yuP5x9rTibGJnbNnbhZbVWTd2S63bt8p165dKb19QyJCcs8Zq7hV8QVJk/2FZ0kMCaHuwYM55Z8CXzv7tAr19/aViQnH5o+fztvWPlpk7Ow2FtoqiKoFhUklvT2DZfrEaQG/fgYN2UbnGnM/HQlQ/zJuRUzFqlgWlr0Cb4lf6Wu7urpY55ktn7F5PFCOHT8uO3DGbmZvxDwA5YDx7O0UVBOg03TLXt0t1a9QMie3srKmFZTW55ZNsPezUJXVVDHQudYa6l0l1Jask122Y0+VWPYA1PNrgcup1sx11OQ2t59YW1mV8vzo0aPl8JEj5djRYxqL773/kYrLb775ptYacoTJycPl8OEjiruwDadA3tXVE8qbDVtDA/5ShD44Zvv0IByyb2ndCFAui8ICvXO/3Bd7OH4WcJgqyljT2nu2yDZSp4UdbQAEbYBcsW4ATRUcDAv7wExyz8kAACAASURBVMlqPFzBzdZ9z70kcUZbGe8H77WOR3xjkNiK9PocLBFt9N4Bsraxy+b4jXVxjo26xrfidq6bPEiqq22spR1f2BnIJCWpsMilw7kCYg0EAUBiEZdEnmqBwRlnt2KPeisix5YLEEBszK1GQVltXxwDZcsFqTHbgLP3klQfOiQ3OC3RQQvorPc5nTai/pG1GpPMYm9TaxyvzxrjOV9EmjRIJPWo9lgT0lKpWmOlGtc2FthJinMQE/FqDJzM8+p4az601gYjGmzGcRIW95E/rFjVOiahRZLaglQQ6jmNg+ookHG0z6m2RKltQXyfE8BLRwLZJodCNmtVIq7U+efjZVjHa/1cXGOpAKMUiCYuKy6NNVgtIsIRi2tPQhzHNDHQeWO6MMidJnLfOv+CdFbXxuwlDAEybJkVK0WP2jrZgqwt8N1sGY+nbJ8SY8xkEcZOM48TbM84zqQhqxib+MmE2Mx3PG4bep5jAcdQOXZz/WjGWNjKRqyn2LQ61lggkc+5zo1cSyJea+dC7fvr+7Wf/BonUlMf54RN6x7nGZU+WfvXZw7i2lrbgtuxg/b5qEGI5Ka6hNt+VBKOiI3RGlFEysaunxqA+tmGW6DqH6HYlAuWnHa8zzs3hmwAsZUWUJ1umaX4LADcWFNFooUkG/bD3m8bVyA+gzEqUDXIPnV/CAt+K4vJ822brLwsivx1/NW5nvPPY0OEpZbC2QRouxr29OL0Z0I/56S6Pa6GAUA7zwegtFU0+1oTHzhnJ54jhkylNJ/Fnpv5KO5oKJ2pxbHu88U5a9/qsPo21xk7/Lg1iEhukUfJwUbvjWspxPMmHgOsE7uBM8imOcB5xzluh0WcZUI78xyHnE3VW9QiBeJkX69qLJOT4VzT2aleyjjH8Fquj7FBrNasYcSAFgmRyzg/bcjv3EOu2eMWbMXXYxc18j+U5u4tDBFVRBieTbge8R5Ig5BI33//w7K6ulWGhtg7nVetreGCZ/tqLbGyiC9l6EBv+cbbb7s1Ha03BvrLP/lH//LnAwc5WV9+/0/6Drx80P9JP77Pf/LHLnUpZMvCbRaqI79ztK9CMz1wYcP0lsXF5fL0iVVRnZ195dyZV8uZM+fMhA2mL/0dKQ6wWK2vbdjfHuvRdawP6APDBofNXWfpjQ1VG/D6mpu4b6yVHaxBKa7JssuWjiz0aVcoOw1GaicJse0JKcSaUQNwV8rYKH20sI9AkUwxDntaW0rbNYSNnMA/WZg59KO8qI2W6x8seztY4i6Ux/OrpbvzQOnYo0dpFxhWBFAOmjii2c5OKGRxVVPuFjO1Fu2eaYLRenw1aPr8j3TfK58DZT8noJxF6H0H+xnv/Xzg7/6EUYF07QUYKUUtvGbQF4HdM/ekln8jMbAKu4aKzmvUd+N5YLwpnjfAQIIRHIGATyBk9PIlqII1ThGNjfT6jRvu0RqJk8C2sIMmIVG/N7zSo5jKo2dTVpG8p1ugJq85efKkgEbO8OaNG+XOzEzYf7jAQqCAcgSiBdcHs4wPJVjEIpa5AsBLcITyAlXC5uZq6enul63ZpUuXBPxRWONeAOSqP9zcnKyfAX/pjftofr4AXhO4pF0eBSEFQdH7ioIkSSNA0uOFhfLjH/6gdPcNlkPjh9T78+SJE1KFcl+wYENNTGEWNjeAOKAt77XtNBaHswoqUZvsRp9XOQfsAja4mMM5U7A888oZFTuuX7+pHmsAT1/72q9JvXgj7KcJwmDwn5ieUj9j288AEA7p2vjbVYG7a7LIRgnA+7t7+dcrMBfAjO+AanwGhUOALO7Pw4fzeoYEYwCwANkEqxvraxoT3EdAP4Bp+rKgIjAg4KKJLed3y/3798onH38qhuDZs69ojYA0w2exfjLf+cwMXKVWXTQ7kd+p54oC8bQyDBA31K3JHoVUA4APcA2z9OSJaTFDXTzdEGOR8UAAzHhiENLnA4IDRTKSEMBZgGGuk7UXsgHzlWec4IOU8NGbVUlV9n1X4Sjs3VSUIfA2E5W5y3sSOGHtYIzzbACcYYc6mXPgrTkZqkKxGzvdy537wb6SqtcM5g3a2kVCivMoDibt2MXZKC6EqoHjjY2OuTfu8pKJQXEtmeRmT2UF6ut2AKC3MItNb5/BL6kCBa55bXE/X/cD5/9ty22bbJIHjsXvUCJLPbu2Er2Ci/v3rTHHh1V45Fp4X9o3c5+wL9UaJ3Vjo/Aj0eHZMFYAdG3RBAMYtY9JKHw2xWDYtTwrEjj20AT8OE/WFo5hlvCq1OmpygGUlto0C2eR6MlKHNVvZ4ftpzas4jbw1RQSbGPXrNq+z36dGcwJ4qZCI4pIQVLLeCBtottrfVPgzN5wBnmyp7GLLNG/1RWTahmX1tHtPcHFqGDxhjV1Mst5r9m/TuRSYSZ1RiuBr8CurEBD5ZtK4Nxb9xXac5d79h41N81AguONpkDcKEvbhd4sevlanCzyrKV0aSX4sfNGPBVqgZb1Xe61Vg5HL+4E21B2B/mP42itigJXW7Vi0DV7hGZPQfc8MuDpfuU5VhPcrUzsKBq5mN4qYqro1Ciwm0IVZ9O+Ly6mWaHdsrKLW51qVd8z9+i02juLazF2VRQzsB08jBjnHnf55YJ9FP+jl6Hng3/nBNwF00o8aPV83Ff8j4Ilx97epl/YlqPLGBZZbMvn7EJYgqKNhaGLZgaHE2BOdUMWTXQ+EdOkPZ7WzlhzBPBHP2mv71YmcjMSYG4rilJpI8Z6AuoBNDFuNI9yDwnCjBSYkUu0yR+Op1zI5DOzEMe8VOEtrL65PrPns5cbgGGQRYg16BIT95Trnp4+ocL6hx98IHD2e9/7SxHoBHazjzlhkiIQ95K19ZXyzd/4dRH0/o8/+ZNy89bN8tZbb6r9xsbaerl980bZ2tgoJ6any8riUjkxNV3+wX/5D8pXv/pVKQS+87/8fvnpu++VgwcnNO5RIYo80dVZhoYHypFjR8p/9ju/o7EBAe3sK+eq8nZ5ebHMzt4pt2/dUosJrIk/eP99FcAAsk3W2RBQnaoWA9eDZWL8YOnvpV8YexMFbLcTwSKXuIn9Py3dKQClLSD3MkkCXT3dZXl1rXz00eXyH7///XJ7ZlatNY5OTWtu0ef3xo1bIostLjkmoTEnsSLg3OjoeOnp6ddz5HqZu7Le7OzUM0slLr2M+TttHNLWkzmxvWkgmEJZo3zsEKkRkhoW0IC4bsXQEEayEExvYoDodI1RrAbBjVYI3V0iMzo22igLjxcU+87Pz2nedRQUV/3ag9PCVsDVDvMRxyzbCS6vPlWfNn/ZQaGvZ7AcOzrl3st9/Z6IASw4F8dxYH9eKAAgC6yye95RyxWpd5aWRcikbzXP0200yHG7y8GxSY1FSGHMGVl+7uxIdY7jidTmS4+rc4NOJArBDVCZfTdDyRuwHwoo/hnoiTfGPl4P8gwiqNiona7ZViP6qRISd6mthtf+hjRCvJMxpGItYhsBf/2KxYhL93Z2lY/YIriUS5culpOnTpVHjx6Xjy4D9A+UqRNT+hm75/PnL4h0wTPnWglhAAC4z7al7LZCaHlVapjxg2PO7SOf5zr0RJ97fnZF4QISOKmVhda6n9bNzT7dspgVMO49IcdujoGMp7zpeD2qe50eQ5D425ayrfw4NwvvacmUauKMBNHy8/xovcG0gVvttdGLM3/vo/iYDYjX9HKue2K0Jcg9UG0KwmI84zEDdAZ2fP+s1GSus8ax9whUEYBrIkKq4x1PhntHkJq0Z0Qf7aw9qITUAijrs4yetw2gnOcQdy/ipuwRqz28ZcWdFvUVrGw5W+ixBcimfSla38gZKGzfRX6IO+k4ysOA8cdzkcOSWpuYZKYYKZ5R2tgKoAng0qMoCHyteDNB6gbM82fYrSzcRzIuipg94yMDGVHnihijPUZyHD6njo61QkQ1AKkA4Cv4mESZBJTrPGjGX42hq0NKBkBxsjEnM1r2+AmCTaxXjKF0W5KDSrSP0L2M3tzt33uMF+VCDx8+VG2APck53AHtnwaaDNgLiAkAat/sinPL9dVEvv0xWjvmy9xj3zqh+LpLwFrtdRygMnMh4/Qa38Y6YSDTDmbq8bpFnbVT9RABiKF0zj2yqQ0ncOZ7mETPVF/zesZbOtAJFJSjTwMuZ/6eOaueTeT6GQ/nPpj7uWsGjtEyJ1CMGGtcjq28X5oLWpe8TmQsyHtkIZ9xecT0AvlDkdm+5vxMjoEL29Ly8r7WRklEBOxUrSFy+/Z5WMRg9xIRs2U1Pai1SiTZCNrbhAHlqbLzdQwkgls42IjskUQG9VO32IrfZdwsd450uKnqa6tYk8TeiFKafK2Se8LpKWtwIpu19hF+DzFf7RcUSCdJ1HXuzPNU+4DUT70olO1aa+p8CBclHE2wOt5A3cy/VQOqoVTO2Nz5u4nzIq4zd3fsvsZiOtBvBTXvM/jrPJs6iMZ42GIzZ7wWWszAOYncQf/ftTX9c+9j24Wvrlr0k7WT0ZEDjtt6cI3bLWvrbg/CfWLsS3kcToRaB0KVy3iiTkkciY0311mB3KxjdxHTuE96bZel8Urdl3aAvo5018ICunQ0YjitiRJQuL0geYdryRvl4aMHZe7ubHn0CJdG2mUCvJPDowTfKz19CPL2yuY646eUX/vqa+XM6Vd0D3p6usof/eGfvcQF24v4F/j/Xz7oL/DDbV/a0Utd3oMzwIsNKXM2chjWV5LhgyPYMAyW9Q2SrbWyvrZV1tZ3y8mpc+X8+UtK4mFrs2kBSFkZE0qsDfroLrqnL0VzktMO1AYAwFEQFdvYAJws/AhusfuT8qxDhQFArwzYVNSCBdMB2OweX7B0ONedHQrla1YDj7AoE9ygfINVzYaxrQRbm5nUYwZrsphntp0TuK5OwKSO0tM1WHa2u8rc3HxZWsSSsq90lb7SsYelGps5PYmDJRfsb8HBykHq9hr9adKfOMHhF0+5v1EAcARrTRqUqd6LbZ5fOIWeAZFr0lGzm2YsfuYUTMZoJIRYqknJwVgItmk7UG4DA5EDVNayk1QD98kyJimh2MkGDyBIoezLX/mKet+iSnz//Q/KzMxMtaliyrjfiwPkZJmxccqmSvanDmIZVw4Q+jUmYOQJeKEv6pr7ovJ3hgtBIKApgToAIwGA1cCoQw4pAIO1vrZGEXhH6txz58+pIEQAceHCeQVEKC4AeynC3bkzox5z2EVzrigeCFZkaTg6KoAREJDPozDG5AMkAtThuPRVRVFyfHpKIK+SDynEsOTdVOGNXqUEIljP0puHoI5jX7x4Qa/hHPgdICO2y0w71AvMa1uKdasISUCNRTFqWdnQ9PZKEfPWl9+SuhZLZwLr/sEBqS/5f4Iz7gcANmsPCQ3HwEae60Tl8fprryqAU9En+t+kPS/Xjr0uxVCUMCQMHBvLa4Ku0RHsBNd1L2/fninXr19TkeH4saOyD8R2TrbOXWb/iYFH4Ur1ENY8s9k5FgnkrZnZcgg18/Gpqi4jwEsLOAYn18W123oY1reJL54yZk8rAYgeKthFfnLlU/0OVdLhyUMCf7l+kRV293SNWAUuLi+rgIbKt0mubLVHAMm9Yx2GhJPFQ8a31s3op8qam1ZJLqR5LeMa8hnwXAUUa53uUr8ZroPnyLFJFNkfXFhHVeW+Xii7SXLUr4hgGmvnCP7psct+oB54PRSA+Tz2AOYW5+HCLK9njmVhIhmWXhewWbZ6wEACjEmutVfnByBrdmef5huJAL+X/bDY1ntSRDHOuH+ZFPv8DTrmGqfzjp6K/B2FLCp1fk8ywNxgHgFkA0JyHcxjCvHsmdgUGSBDGbyqcx/oG9DYSsUhhQmeHYVr3p/PhTGbY8rgmpNhlFqA16wRKIvzuXntbZ4j55OJW4K+Jsi4+MQX959nz9zxz1xHKCBjfc9EMgsfTVG+IePw3ixoxRDXGm2ClwGiLLRlQSZJCKkIzP7FvN+gr//l52bCr+JdAMC+4ujRFnMqrb+UoIcVqBWrWbNvwGOegz5HIJZtG9PONtUGWbhWwTHGG5+RxQQDubXWWrfAOtezEJoAskvv8TqTZlJ14bp6Y2FcLeGiB9a+on2C4K0iYoLZtrmM3nNpnV0LJn4uzE0rIMxe53e1CBFFUTG24941EHaUdeMXeb5ZmLYFZdO32ZanHN+fYZvlLC6HRV+C+QHuZixnVVkqUXyP/Xn+8BxTKm5o7LqPaf5tX9EqGJI6Ri2SphV3Y9Nt9k80btSYaRPSmoK65kEcsyqxAyDlVVlEa4MJ6pOIIhAbsXA9iZN1sazFwo+rqMSqLI57rabnFUoj20K7d56VIvq8UC/JwaQCM2ELaxZcFJ/DeSXsmBnTLlY3zy/HtwFiK5v4LtBWiqa873HPskgXSosE1fUsWj2kM19x0apRmOe5pUuAyQLuvawC4o5zFOYjRCIcOy5evFje+ck75a9+8AOpgH/67rtlYmy8KomzAEcMB4lqdX2lfOs3v1UuvXqp/Om//dPyl9/7nhxRjh07Gg4T62X+4cNy+NChcu7suXLu7Nny9a99vbz15lvlxo2b5fd+9/fK9eu3yvjEIQFQtkHflhvS5vZ6mZo+Xv67/+G/L+sba+Xe3TlZt+GegjPK1PFjciAZkXUgZKMdFZdosQEo+/Hlj6OQtKNzuHXzlqzxKS5C1Js4OF6Ghhz/pb1+X4+VTAxVvh84MCSCGgpmyGQumHreAjpCJrwL+XB7R/HC2saWcsGNbWz419VrdXVjpQz2DZVjx46XQ4cPleHhAxruiMD6+wa0l25uQybxWCHWhTSIVS+EvdOvnNZexZ4iQlr0RWT4UY6mEJdjn7jl1u3bmnrnz58V8GlHgrBvDUKECpvqn9tbFRiaq6VIQUwMp5YgWINv0oqIlgvOY+cf3zPBq7un9PcAlPeqQLi+uW5zdwjJHTid7Oi6ICQDGPf1DlnVfXBc8S3qUQB/1sYsvHufdc6b6yCfpXU2zpVcAZKfgN8nT8v6uu0PtR/zWR3dZeTAuPIHk0SdF/MacndZRWMTTXF6h/whCvUtJX5uPg140wZ/A04BAA4CmOaeH0JdN5MEVTeyJqxIbrniYtQrthzz+ymaan8itwh7TNTp3GPclfLeMweJvbK4vbuzLVt0tTLZ2hZpt6enr9yZmS0bm9uaY7R1oT6BTfSJ6ZMCySEmECMSuzCPtD8HkUlFadaGYVq3DFTbSu0rRg/3xSv5HNt5p9fbAPBaIKrBmQYcbd/rBpxt4oE2lp7xK79L8M+gT6jhwxUngYF2lacC2GGbngShCvi3AO02ES6BYe+JJkto/0wcOiC25nln+4JQwUYcoWEAoSZjJa3vtprPPERKWH1OE285ZgmiI/u+XIFM5kuygAh8EXsq1qfVWCtuceuJIOCJ4MTndou0mFa/AtxEKnI+b4eKRsW4DwBNACsuujpgPOM6o9g3XVdCWe99u9lDcxxrfGM9rLXYiuB0H1FMGsCiXD5yzgZ5ReMywNimvpIW11aJylGhpUJ/1kK6nVdqHOYDr5FmkgxaquKI0bW3B6Ewayv75n/+oHjZBLh08UgFdQoK8v0JRj133/WCWPvjOdT3xOeYpObYv61qF3kDS98AGCshL3IFx0JWBLM2AGjyGp6LCNo74W6Ik1KQ1HiPrHyHhpTHNqBcE2O2CRSZv6TV+r7n1QIlEwBOQkY9RlRvifutiDQZVX1gn7EHdy2xJi6aF4BujCfnLOmU0pBJ22Cmx2/T1kokhLDKVkzEvQmSs9wdg4jHR7ZJjfy8j8gS7U5y/1apJOZOkmxzLU3wi+O119c2+ST3+Tw/ng3jJlv81Dww1sl02mmDwHWItom/oermeJnLQxZSnSeAVmp21LWou+HiRf2C43Kf3B7GjjRcY7qWMZ44f8aY7IKVD3rNyevPPNrXHOTTsCFm7jCfqQ9Rt0xhCsfMtTtVsxxHuWgSS8JJIteWNtEgn722uJwTQQ4wyRLVLTGUx7YJVCaSU29QLIdqeYP+vJxfn38OUgCvZb91+yqTErg+3g8xLWs2rFfcI4g+ilOD7Ed9Ehc84kG5MIq80G3iRgDirOnUQNw2z45lfC57OsCwe0G7btTObUQYDXEStRdiSs5JAomtTcXKrpsO6LwN1HvPyDoLz5DXHDgwKmII9RiOSfwFKE4cT81F7U2w+97b0+s9bnBcs1CB43HPqJlxDpwPeZLjSvZCYyS0C8s8nZ855soSdTY7aTBml5eWyr25uXJndr7sbu+VXkDgddra7JXj0+Pl1KmTche6eX2unDt3przxxqsW3e3ulD/70+++xAVfuJF98X758kF/8Z7pC6/o8AX3AFYxLWxRgnAZCVrTK6u3p78M9GEHyabWU+bnn5bHC0tlcmK6nDlNoj0sNRsJrVg30fuRQESL0eqKktWV1WWpeykpYn9AMYLNkX8ucFvhppiT46GmDHePWojFEopgp8cJqFhAobi0Tehe2dmDCb2mvsGDg91lcKCnDAyyQXO9u6WD9bVjT31IHQwHAFyVIQA2FD85HkB2V+nqoHcC4M1CefToSSk7/aWrAAybecrmbnWEk+XobqZzc06VwG9s5NYitCD4/Y/pbzoA/LmVv3lZz6mIWwXRyvJtp48N8/jZAZwBqYresmlplq1UrrSDoOcmQKit0vJMhReKLNh7RM/J48ePSUmLYgGFBcUuilIJ+DbF9hhDASDYNtSJvWq7u04kKKIeHDuoU6GQZNWdVYPZ/4FghmIkgQ3vYzzz+RThKDQBXlLgmJmZVQGRcfbWW2+Vt99+W8HUe++9X+7evatAgoADFQYgKqAQBS0Kf4DMCjTV52xcKtAPPvigzD9+LCCZQsf9e/fL4ydPXBgOdRtK0vPnzwtQRA2IqhblcVpDf/TRR+X+g4eam2dOnVJvWKmPh4bEfkOhgk0gQTLzwcoM9xfmHlC4pK8vxyd4Pn/hvBS9Bi87FVgDsjJqZmZny9Vr18uVK5+Wx08WpCh5/fVX1fdOPd/0ucMqUKDcIMDiWgHV0rKUwBa3Au41RT+Uwpwnz4Rzlp12/4AsovmSwmNrS8qUu7N3lWTRB4VxRjF2YnIyQCD6tDkRT7CH71LOdHdLncJzWlpZEyh9aHJSz5nAmeIeNydBOgJfioUEs3JSkErX6x8BNM+Swgnj88qnVwXU0wcQq8nsbct3njG2iIAnaZ3sYguWx05sKQiiEF94+lRjTL1rdmE2GtTzolwECnPPegFLI6jmfCm6MaZRC4klGcmN9oAEVWQzg/oU4HnE1jfr9MYxkSCBWK6btRSFCt/TDpDXAIByPRT/DOA6McjEhKCa+8j9Tzam3R5sF8Q16Z5iKQSrNFiTShYjscoeTqkok7otQHwAc/XrA7zeCmulLMDuYdMKKNwfCZxB70z2WRAMMvcoeXz06KGSAvdl7at2z9xjgn5xVQNYTavsTKL6eujBM6hxwz+DxSQLqxq73N/8mfnFveJ6+LvmQG9P2diw1TjrTtqVZ+FCCaNAXpNkUk3ompUV3dmL0Hu3wXgnLYxRKzKTJc4YUZE1imq2WQulaNqEt2xdE/SVQkAtFmwF6Pd4j62K22i7kEpNhlKC6QmcmYdhJaexoLimAAOZV1KYRS/dLApxTSqqtOwfU1EowhsFIpK4UG8oBlFvN+38oQROwkYzlaQMlQoxFTzBTY5iYxOXxMSroulaam8V3BsVkJN3p/kJqmTxgKSX551FmCykCPCL+beviB/FAs7A/Qjbdm5pA23VLuMzbQhzPGjvaPVCTJA3ixMwsbMwl6C0AQ8X7jTOwiIvCSbqY6bCbwDI0aswAeaqGArrLM3dUHR43EQTqSTQxL1qA84NGJ1Kpiw8N0VtnXcuivFYHedlwTaL9y7yuoCZxcD28AjFLHGDLMyCOJFq9yBZZeGL43Cve/uwW2vU7CpmB/BKPKriTRR629ed6if3dg17ybYaPZR3ViI6ns453xRhPX8owCZxIlUnthBP5YCJeQa2UNG60Kh1VorO7MnteWkwIa2fw7pZ8zYA87YdXYDrrF2puLJFdo/VYHFsg/k+B0C+JF/wvGUzV+gzu1Gmp6Zl9fon//ufKNZbePy4/PTdd8rI4IjGPvug93AD1wNDg3Irevub3xAx7c/+3Z+VP//zP5fDCOCTwIokbUWx/xtvf6P8/b//X5QvvfFGeeedd8t3vv2d8vTpkgpFrJnuE7dd9jp2y/rGSrn02sXy3/y3/3X56KMPy+XLH2vfA6Cm7cQQ/TC7u8rogZEycnCsHDl8VKDfocNH1AcXYo9ihOEhua88evhI5EX+4SKDO8vVK1fL3QdzuicjQ8RdVgir/xkxhmyG6dfmthypGEpgxmDEngDgpeWVsvBksTylL13pLGMHJ8rk4aOKOTPuSjDGcxgyWYes8isPZ2+vzMzeVVzHFyS2s2fPlNGD7uUrEplyNYgLdjBI4JD9gRjy06sfl6GhURWw5IAToJGef4yxVLaoHUOsH+k4wjEYR4cmJ8r2JoWzZbX2eLLwpKysL5WtrTUpSAALuztdbFcRdxuilWMz90tnn+kqQ/0HyuEjh+X0wd7gfNAEoe0Yp7kmuZjstVv5bYBx6R5iQif9kxfK2uqyFL/ZooCCIKrkE1OnRO6Uy02AbCvLq5UIyn3c3GacsWcly8Vzz2pIx7sah6Fa9pwUzbUqlvUcwia8fZjM6mR5LFJ02P+LuBGxhLa0/QAOQDCgOHkKijoIsrSGYb0gPuLlzhkaUEFFa8aB4pPd0tPVLcU+84DrvHeffASrevrdQ2gdkLPS9ImTAoS3t1BDr0jVxzMnZuLZQC60044Ly8z9VPbZarVDym5qHgmMNvt1Q+4x0cEOBBXIq2lt7AjVDSOJdt77BO7G+G7202hbUBWq2YO4ISDlWtcGRp7Lf1vn8KK/+fF43c8Yq20xm+SofIxJQHBcYTWqlGwB5Hr8pKK0AYQdhzU9eZ334O6QpL22U0aeIvOUmAAAIABJREFUU9jhCsxoWmx4v7M9dgIStsWMlghRJVBcms8kxpIIrkGU4L4lqCWOVZQWqmtI7CsG3mOfC3JZquvYW3MPqntmKOk8x4LgERazprLsGbBWLcx1AbdEMsDNPDfZ0dcTo6wqzStpqwWi6flkf+qwm05iYn19EC8ybso8LIE4hzh1VjeJYORU7XHWXscyvlY8XdXddn7j3uWzyd7uUohm/BSgvttkBHknwd5UMgfhS58fbYJE5m/1Hk1QVDlExLeKYYMEJlessGhlnDAGUsXLhSYoD2jDXsffyW/Vpzc+i8/I+o1inOoGlI5QETPHWp73K9d2r7W+H21FbYJSbVAz43gvpflfgqoBqteYO7jnrXuovSdi4CpySdeVIGhWskF7kseYyrUi50hkOJUImfWsvKYa57euvX0ME2UbEk2+vj2W9wHGLXJKztHM05o1q4nZc6/IWmAeXzbLUkr7HqWtc5JH8pjtse3x7LY1qlvgAieHNNsOp9NMAoSykQ7SpF12GvCbYZ4K/iQbJNDLebGPcW9MKiem8F1zTbyVv5GXyfHMynONo32EbZMdU03cdqXIZyXicjoRxQflmEtCpV2MGgcvA50mfbsrhOeoXOVCSZt7Fteq3tYB9qcy2zGfn1USfzinrPPr2re4r9v6uwnxDbFCLmxSxm7j2aZrRLCBwMGW1Fbl4qrHnLWIwQSOJGrJPWRlpaq79QyCGMRnEnfka0XyQ7SzuWGr5ahv5PkSvwvoJ17p7RMJBOIYhEeJOKKmxnrHGu613ORy6noIIai78TrVrfpRM5sswGcaOPbrV9ZWytLS04ILEDlGxnlJWkowHJJLxpG42yGOmbs7V27dfCD1r+bpTimnXzlWvvmtt7X/fO97P9Cm91u/+U3FStSWvvPtf/0SF/ysQOkL9vuXD/oL9kA/63Imz3XuYZvMPyeRac3meI81Xiw9Kcc6S1/PgPoWbW/vlvV1FE0AIKPl5InT5eD4RFknsZR/vi1N1GuyZd/MIod6DhC4m0BJTMjGviIZT7lpe3HKfnLut8CiK1sPMXBJqvbc+NyZZXBQxbGi/Fk6OrEKwr6VnkmdpX+gu/QPEOx3lg6sodUPOJKIhlzlfsAl+gEXkix2367S30eRfas8eDBfHj1cLbubMG+cnAL82srF50N6kv3PnETwIts2inULhzXA7s8ecr/8dHwOoP1/YwHdRG0VbP2VAcCfeV4vtnGu94rkNG5rBuCMVRUAw8K5HWQ399hVoAbU8F8yeCcgAXBFRXvkyBE976tXPxXg2mblAQzIliTUY23lWSaG/JEgArsxLOmw/aOHL0ByFjsZyzDbCZIoHFIAQRlKMeLpkyeyTWbjziArExbGHH12sRMk0OF1FKs4FgqBtI4h+KAQBoBKgTNBzGQqogjAgto948ZV8AMMXdtY19xPiyHuCYHJ0ycL5cn8gntkwZiPBI/jEjBcOH9eKhjWgTu3Z8rd2Tlb15Zg+C0tKxi7cOGcFB4EU9eu31Cyi201CgDWEe4F18c9R31BQId6+fInV8qnV64JSDp/kc86WZlzFL0IAgmKD46O67malYj9u1UbFEUJqLhPFH6xJ5R6ZY1+HVtSWQOiqli3VwRmcr4owHkd/3imAOIDAH301gnVH68n+RdTmLEB4BmALYHq0uKiCrEUR+gxvLG1JQUCBS8CRp4xQSDBNoEXYB2FLO5NKkIZpwSOVnzaDof7wnODLGC1R2MpxRji+icO0WdwpKqnUp2MGgQAGUUP14xtdgbbBM8CV3edKBNEcn8TwOX+ct9YpbAFFns1kons5yUGouzKrH42qNyv8SiAJ+zGudkErlKulg4RMawKTzVAFH3js3iWSbDgPATWhqW4kgoV7rBYtA13sil5LefK/KHQJ0v3mP+ZVP4/7L3pl2bndd33dNdc1VP1PKK7MQMkAAIERYrWYMnKWpGsD3ayLFux7CiSLNvJlyz/H3acZMUrkRxriiaKFhWRomxJCUlwEAcQICASFDE20PM8VVd3zVm/vc++91axIYu2HFtYKK4muqvqfd97n/sM5+y9zz5ea32fKCeJkABTqlrifm7M3dCcZNyturZFddSgHWhHwK8WBu4BbBUq9o3zWl9U9CM0gLi2LdBmJwQLC6rK5zN9FrpfSxKYkU2brQy9cdN90CYnJQBgTTIPuN9LFy9qLbHu9bnztzU3k3STZAjMqMQvxFfIX59PJnsNToTAMoFDgsb7cZ19km3yxWPZg7Wu4A35Y6Awe+eQdDTguD7ZTBVX9nCTK2Vh2KnbXYWbanWDFD0J5jliFTKJjtT/6ypIqw9OWcAloWcdm9wkUeYZG/CPmpznwhhH6S2YvHqZK+Guiovck8CFspNLBXISYZNqHSzfEbwmMQKEFZGYmGIDMdyB9SU+6hXNfi58iaRGZZ4q4aqM9HlZdtwFFmVtSMhQ68xOLKjDywK5+n+5ktCEfRLuIbmsOVFrTXZcctBAOe2+h67I6IVhBoL6hH0deCaVtmPNDqgoQZXJets8BwANkGQc0AICze9Bz7NhHBYiMlbQ+Zz0pY6FZz7D8VC9Q8nsTWoPrDYHn+UY0a8J4DUE73WmFPY6BO1c8YjrA2MTUYN7NsYueTjmI9V3eB0hsMmgjHqeV9WuP89CGc+BcneJ44QngvsNVjWDyVTADD7bFr36ta6HsC2hFe+K1HevZPeYxrLW8zGAWyfWqHEM+ZDo2WKCHnASAd3Z77uySatDYh1fawcQM/fKZl7fK2I5VUD333+/CMTf+PVfb/O35trWmS3aT69dudpeefXltiinl9YmRkbbnl172+zuXW1xebk99YH3y/b5j/6fP2q/9/ufbMeOHlNf2+w3aisxMd7OnTnXnnzyfe2nf/qn24MPPNg+/vHfbR/77Y9pfBDYUpkYez0uFHvpD/+V724/9mN/q/3hH/5h++IXv6i9/eRbp0Xo4hLM3dp5iDyI5zLaPvjBD7X3vvc9Og94hrjY0EqA2BPhEs+Bswhr27PnLij2u3L5crt86ZLac7z8rW+1EydPqCB2fGRM7RF4PXbFni+IVth/l6pfIiK6pTbO2Tg10xaWlmW3O7ONygdimcoh6yHqnKiqIb6lCpNR92S7ceO62n2cPXtK/X1Gxyba/Q/c144cOeye6rXna5+C8MNlpzXdG444xMlXr15W3Hj82NGud2P3vGteh2jQ3CsSiIo71g8CSs50iERIXwSUZ8+da3cWbnQOC7wu1eOQviMjCNZsG6gWEvROG98i+2WcThC0Zf1FTCHkVL3cvEf5DCjhYK2x5BjMUWIC+hBjPbq8TLVQ5ZFFFkHc7t61R/2eVa06sllCOKrCifERmlkAZ3HW0DI225bXlytwu+o6L+iykDUjZo1RWcVmy1NvRGXTpXsa9P6MUwKfmz6VnL0jtvb0PmeqDACcGJB/cc3EhxEWifgogs4kuwVyWuvY1Y/RB9XnBeODmHTbjh3t8mUcb+Zl8Y7gkmcyOTnd5ueJsenlZ2JZLhaKUbGBdgWR2lpUjNftNWOucuPcTzwwrNLUM629PXv60MKzI+FiHVykQoQy3r9Z3SVSQ4xTwLViwc4OtLf1DUvg/c6Cruynw3Mtf19PynkurYtDchKXIcPwPbtWPXcliTyb4hTQETWxFY6la5F8w/NRguOKl+LeYgKx7rPOiqz/LsasMy6Cp5wXuR/Ha0WsF+EkEUunH6nzrhNBeE9VlVttEuuIuLSHGPQa7c4xVZAX9lMHuOLczv6b+VnVsyUcjVgpeEXyFzlkVIyWe5HoQftgIUp1TofQUZubrLFaU90cVKxlQZwq63A/qj1Qn72hUnQQinVEeMT2Wod5HmmFUXNTazNneFX45ZqSY6jd27xzdc4qck61WfDIl42x+8l6j+zjQu/nwdH00Op1juFNRqXnaO/C0l0DAopBK6WQUhK9VQ6rthSVG/HzCG9Tiar9kziq9vY+5/G1eDj7ilo/t7Iw7/Ij4mTvWUIHi4T1XuRe195vexwwuZqLH9ZjZJ6r5UJTzzPtVsB3lPuUIwbXzZjn+jN/s78mpu7229pzvLZdpJM53ceKxmHBC4LTDmO7xLndXKtYPPfO+Hx7LOh7jO13fndILq9b94MKYp/TFs0M8WXGFgE767u7Thn2+LP4fZNqFqFmznqS+ZzS725ymY+/HalHiSMjLklrkzL6yTpWdXlV/WZPllC1WhLwPa7ZAiiL3VMZbOGk57Xy0oF1d8a/a5dRMQafl1hXhHfO28pvI1zg+zmrcq3cc86syhDtztC5GlWbpLRIUjXwHeGRXKt6tSPWh4gdN66GuCxrRs8vrkN1XcJz6po5Z+WWVa2BtNdJ6ECe53nIvKbi2LGwbbYjqGAs3YN3oU2O08pttm3fvq3RxgSLbxdW2P2J+wJX43eNx9gpLi1R9F5U/uOmVdgkFclgCpk7eh6UjlW1sNqMqK2K9zkwXhVY4DKwsKA8A6dB3BC5N8eNW1XZbLFQv/cJx0Ecd/1Ku3L1sq6F2N+5tYseiGWDT9Buk/dUuxBwpTsLimlPvPlGu3lzvm3ZMt2OHTveHn3kUd3/M5/5fLt2/Vr7az/4A4qjqTr+3//FL//7ExF3Cz7e/d5/tiPw7oP+z/bR/MVe2N77R9bce6WUpqWEMsAyAGU2QXRNqHfR7TtYz17nWG3jo1QSjrZDBw63/QcOkskbjKv+FGxurr7wpopaxyTKVR2ZAi5KyRprP4PNDh6khOySDyd66YGi/nMri6rkVcKHjbOS1L56eK2xIWP3bAJ482bA6k1ty9bJNjk13jarsJeAwwr03qJPkADwg5PhInZjNWb//9bOnrrWLp2H/KC3I29GsAqxTb+i9SCHn1wIYMfSDury5y/22SaI7pWbDgyHlbJv94kBSP/MK0pAuiEBzGvy7UHcepfP7w+1LrtY96HDn3/71UjBqIqOzbIqRnUVy55egb+xx/L6z3QQ5O85qXDgB3itQEg9OGzRQmCmKjr6b8mSue8XLLJQgDuApCuAE/DzXvT75WCm6gKwivdWn4yVFYFW9AT+nu/9HlnE8TMIorfeOtlOnnxLawbbEr4ISKjSoMoEknVmZqsCIRGLly4r6MLCmdcE5Ofwh+iE/Dl08GDbvmO7SC+CE9R6VBMwBrz3rp072/79+3RvVM6egRi86qpeQK6ts7Pt8cfe244fPVbCkLV26uRJWWNDVO7bu7cdPHSgjY9PtvPnLrQTJ96SHSKAJNfN/kAgwthAFtNTHDtkenEdO35Mv4NtIMEQ4wPpzHVhwcfrpqZnuh51O3ftlKUbZDqgGIQ5nx9bOMZlZWlV4BdfBF18hYjT2F+91t46eUqvn92xvR06dEgEKBXTCjrX1lS54R7MTTYqVG/zLAEICeABJgEiz5490068+ZYqLx5+6MG2f/8BB3YXLwjE4l5IurG2931saSdPn25vnTyp64Z4Zu+LdS+BKVW/XIP6qlZix1xnsjlZcrIhgl22jbZ5BlhzL9bN7erVKwpOBQhDfo6NVU/A7aoEonKYMTt86KDsoPkciEXmAGIKAAX39rH1aojXrLWoHkdHXNkqFWcR0zznkDGMZ5KZWKzHZpm1w88g532vPpNEKKhv/FhVx2GPWcl9BdwksLI6nBgvEs7nB2uIABo7b66H600CytixJpj3rBMReAuoeakqoiLaNj8AElrLA/X5CAdHkfCuzh038T1Q0mo/qapxFKkmQl2tof1lFOtrrslJRFT/Jsh9/ba8LZFJ9b6xzRT3udAW72CHyfkmOwtdvxKVyQkBv9w/f6dvNQkfBD/PlrFST0UJE3rrItvn2f4IMJ7/pmKJ67HNM8/Iz5l/85kBba3C70GMAClDNXcHcldlCXPWvWSd+PfVthYdqBcPP+d61PdotCo1DBTFslbEQGfz2yvu89lJyHAmYc9ThTgigarOdj9ZV+2mSrZX9feVxl0VQREXIYYDMMjGVtU+db5XZUIU1AZxTYjoj0DeVGkY5MqZFItIJcsDEKJLygsoExlT1repAmUummRz9aMSZpFjIZFDfAzApQIUE5sY3LPwoSM7B8DV5KQBxB4gcjVnsfrrLJdDfvTgjq2c/VoTdgHX87tZBx1wUX3Grap3BbCrTg1J9BW8tkPtbd9M9Fq9v77fmoViVR1aF94TxEV2RLJXQGsI0rg89DHPegDdIH3I365wrgtkhqBe4o/Mi7iIqJd6CUsyLort5FhigaYGvAScnic9yKi9S6BSBBk9OWDwZVVCqt4ysAduu3EogjiAgudj2Vdm3FPFVXeX/GF9LtH3SRTRUVb/qXRismWeG1AMEOz1IoI6lSQFkLK8IGKKb3d1hOx5uSeDkSEiVFmBMKvWOnsNABP74q7ZWVXVUsH7G7/6a21yYrw98fjj7f3vf7rt37tPhDAx1bnTZ9pbb72lvrvERjeX7rQf+eEfad///X+1PfPMZ9r//YmPt2NHjzdik3ypKnliXA5ITz75ZPvJn/zJhrvMr/3ar7Z/828+KVelsdFxOQlBAuNw4TW+0n70R/96+6H/4ofaJz7+8fbV555Xi4srl6/ZSWYTJDfxr+cWvSRXlhbbD/3QD7X3v/8p3cOWGfrOTbWvfuXL7Ytf+ELbu29/9eDd33bt3d927trTuVnwTN56603Fj+z/3C8tO2grceKNN9up06farQWLvYiTp2gjUL1lOTb37Nvf9h88ZAIQAGzzaFtcpGWFHUYg52S3vbCo8ytLV3O0Kl+JjU+dOqO4ZHkZMdN0e/jRR2WFLZIu/eiM/XcuAadO2hEGYnTn7K527Dix8VT1d41bhHOBVVk0e98LocyeQtzBnv/6axZcMl8kCoRIWKbPW7mUFEDKe5AXC2yjtYWsmFdkv0wcnZ50JneIn33GdFVtIWdCQksc5b0ccUYq24l/iTkZk9t3blY84qpXXKq2b9+t3+d1VBoDbnKGIewjJ6BqeIVqX+0NVWVaAD7jIcJIm4rFyy7pqfO0Kn4jKiIr7s62YepaoibtjSGSulYFfvvEUXrnzuWhemVixVixjnqDltuK4kIJ73Dfcpzrj6DixwCvRF+joxLR4ShGzMfYE/siQOB+EEiOjE60nbt2taXllTY2Md62bd0hBxziXESdnJUIHjnTeEZ8JhXDVFelt2V9uKvAihwUSQBYP+hXmSoxD2t/NkVUGAKkE+rUGZOzd91ePyAWik/U+ATcTtuF5NARXHQxTbcT9X/ZePYEYO5IjEElWO4hZHteOyQHUqncnXclvomCSc+2qpqJQXJt2bu6+KAc6fg3opAhsZF2YMEw2N/5n6p5u4r7bIbO6gNmRqzeUTRxhKjcQk4XRX46RnGFbs6pEIcRg/FfP8O+V7OuubNYHpxlIYtjZ10CCp311fpMIjg58RSZw/mmtjfu32kHpV4s5fVksUXIk+QcdyNxLSSIiLDfj4xb1IjW+SuCqwavP29L1BFxR61B7aEDMnxIYGpul6gsB3QniqDaGUeJRTv8Kc+R9bufmcWWG/bKzg48LjSF29Se0yE7cmAo8Vp3vSaSqbIjH4N4Zlwhpcjv1d5gQ+sa/p3YK5V3IcK8D/gZhUDtYq1aZp4PtpNPjCxSS7kU5zyCc4u75SZRhPPGVhtdDlMkWbeKJS53TNsNXA2g3XqMr8Y5ibOOnI/PZ+1ybqnCMdXR2bsrvqxy7HXkU7+flcNF5RVuoee9zpWSzq/inJTYsdt3cvZ1YsyBS0SHja7fuDbmkcHXIobR86oeqTpni3DP2A/Xh/CsEjeD4bhiFMcTznPOUgcYagVQZ+MQOVQeVdihxTCD1iMhg4u09jqIC1ifIxOvDUWbiX3TigLMiPkqsW3tBxJtpuWOsJa6vtroyD+5F+aZcAa57fX9vLXWiwwnpgBj4tnFvjvV78JsBvcxzN8URyhf61tVuHI6bgseO8hYrgUMPyIti1SqRc2Y252lRQufx8+1F9C/sVzGQuRqDcILSHxswSDiLYuRKfCalFBRToczMzobVKV9x0Qulb647xFf2E1xuzDIWEODidqG27EVa5M1GswmeTvjZde124pBUmCis6IcveRqWlgPcWViFvAtFfjs3qOij1Rtc28Ux124eEEkrcrPRsHdcADEgYfCJrsTEJ8YI55Xj+KFRWPRjEsvoChX18pBNQXKZYCxUoszXA2q4IAiA9qssBaee/5r7dTJC+3DH36q3Xvffdpb/tW//I13ecG7xFHvxG+9+6DfiU/1Lve0/6GxisesYhrkhPptlCOjI4DbbGBUpC21O7dREOuobaMjU21tdbRtmdnWjhy5p+3YuUuBDL2Asbdk4wVwZSMnkGVDvUb14LWrVtbUpuQkIFU/UVNVT7GqfNLGX31Z1LRdSSTknAlASNq1NVSvVO3WgazKPEBs7gWQgV6Qi6r+pen5BJXAk6jPCRw47Ik8rHzm/doaoCn3P66DmMOEz5XF5/h0u3ltpZ05eb3N3VxqY6Ooswgc3DcYAtkK64QNvVpxPdHchSV/4bMuSU/3xn+RBPCfcbVRuH8bkbzh87/t+t7mPTcmq92vVc9fQPxU5UT1rARc1mAh2vOqPozLnFNAJGDYIHSAIA5iwNFUAkEIeR5TPXFTj1akIiDkkm04FDigClefOxM+Tq6pkqCPjMkEV6K6Qh4iF4KUqj3WCNWYzz//fDt79pzek6DEakFI24n2wQ9+l6ypeVsAHioWEGUQuBCw8DlUHPBaEkfAESk9JyZEbqJuo1oCO0GqEHkdv2tgbrEdOnRQ1nuAIgB32Mnxev4Q9fEe2ARynQQuBDGvvfqaeuYBvDz99NNt//797Qtf+OP2pS9+oU1P75DV8cMPP6TKFa73zTffavsPHlCFNdfB6+hnx/XO3brdbtKPdx512hYRvgwypOT58xcU6DFeW7dvby9985sicKkQgcAkwAphQMB088ZcO3nqjMjVY0ePak86QY+4TZva7t27VBlw+vQZqQGnpic1noBAR44cUjDK2G2fnZWlLvvK+fNn29ytOan53Bt2qV1ETXfiTVVaMFbHjt7Tjhw5IqKNL+4DEJGES0lj9TI9e+68KnAAh6n65fnzOUkao0xF4adKlKtX9VwB+LhP29IZ0GavcWLHfmcLP64f8Orm3A0R0UnCeG2qhQAJb83dUjDMewlMqF1L1e30+lG/F6+jJKfpWSO1pRTT3r+lmg1hUfALa4i1QrCsqkBV7vYJX5JiPoe/u7rMxCvr0r2wsM6+pnHgbbE7JhBW9VpViwpQoGfx+Fj1FnTlsSszY2dsME5gSgE47OusX6pmtm1FmWniV73nK1GHhDShNK4//Fxq2k0mG5JUpWIDkIH5KvK+VJ9ZywTuJC+ArSbBTOKwr0Co8gwIxkOu5b0jXOA9WcNcvlS7RUbz3AFB+Wx+Luuj6Rm956XLl5RsUuHPfVy5dkX7SkgY3kzzdECSO1lzIhigdds2LI1src5nJNFmDTtmcI9oE94k4ak6NdEuoZTAKxNSeR8SGD7L/Qo9nqluzz5toIS5NrT445mTbHmv71TiUSzX2DKXJCzD7q2U8AAu09UbSKIF7KvuQA4vaA+PHWFOjgA66ZkVcZWAvKi8695UiVkAQYBSY6ruRWvgzGrv9H01SOBPk4gu1skd+Uuy3FeLxfZO9mMkf+l1V5Z4GV+t6UGVtOkbJ+/aawoUyNw18WsbelfpRhVvsiAkpXEFV6IMqx1C8qdqwqIK9IFVoVnCjlSgOfbsKzVFxHcVJYEEPY+GVRaS6XEPZafKvy0IsGDD8xDbYcQZrmCLPaAqRHUvZVEtUrCvPPc1RMk/sEAe9Pbro7vebaGbKxXW9c/ev505EMBde3JVepmsrKo6cbq9vXImRX7O66k8VEysCsDcn0nnxB+pxFWl9BBAbZsKvHBswT4fAUTGTYLLAYRukY7XoIQYrFO1jzEYGOFc9qtUNUXcEyGByB/OEr3exIlBzG8fZwPK7unuzyrwqes16LmjynPtLXaJkG1eifcEANb9sU7Z68+ePS0QWE4Xk5MS1M3duNk++tHfas8/+6xslSGFibMeevChtmfP7rZj27YSZ+F6QWXl9XbqzGntFXv27G1f+vKX2u/83ifabvqLHj0qi2jOPPY0Wf7fvt2efPKp9pM/9VNt65aZ9ou/9IvtmWc+1aam6Nk+JWclx2DOmQCp/uZ/9Tfaex97b/uDf/sH7bXX3mivv/5Wu3jhsuyqVxvrwTa+YwgBNIar7W/+zb/Rnn7/k21tZbnt3LFDJMPHPvav28c+8hHt/ziNTExNt8npLW1m6/a2c/cexWtPf+BpxXYAkLieMD6cjZxLxMKnT51Sf92zZ87IxYT2H6/SFuX61Xbf0Qfb0XvvbWPjE+rtu5l9egSbzKZ4FHDrxvWbil3oJyz7PDk5cQ432+kuLyvmfP2NN9q1qxcKkN3aHn3PIyI2NU9rc9S5JRtHzuElxcqvvPKa1gHOMlQ9xwa9d7jwOu3JIp9vEXABfl28cFEivqvXrnRVsLJBDsG0mT5zS22p7JM3t6ouEqm8ue3cvlfxM3unBXSuxDB5k5ygWiSY7evs6d0L3nskr6FiBXcYRIdXr19py0sL69bwxDgtUfYoztReu7QkhxfWLSJKSOyFhVsD8ZpJXlUNIWJT/bjJ1FBl686mEuX4vBDaWyKdOkGqhVLOFv233F+6g6w+MhXHdmOweGQTFvTkV1W9kn2b9xGpwh5FjME5jSsMNtuDHoLcittIVC9XVRpuavv27FUcfuvWbeU5S8tUGhNT0Gsa95kp5QsTk9P6He5m9+7dAssZkMkpWp/4nCb/Ye2a5HGVjc5VCNgSsaiyaWqyiy9CyAXc7/ZBJ6PFiYZA6JPe7oyub6XiNqRsVyXepbIlth8Q7Tm7c6ZvzJ1zmnod9LnwkCztr6hwmQ2V3t25OCCJOzI41z5waRDZopi+2mJ01WQuPlAuUlblEfmyEa2ZAAAgAElEQVRYeFbzqRzaQkK4ECBRTIg+puf6aksD+cn/0wMc4ZTXl0B6RI3qRevzJeOV2MKfVf17u/Ow4qH6PAsGq99w2a/yZDjfiMkTD2XeRLBnjzh/hUTlNcT9/Eks7TyobGZL4OR4ifG0Q4oI63qvYaXkumccK+Aiti0KLJv59HEu8jSv8/Wloj/E67CYwA4GISF1XteziRAhsUtfH+kL9bnsFh/aYapSMSSGc5tac93d1bPvWoZFjlcbTa2xbolUzOU15IpZCV2rEpexcoslr2+3o3NukrWamJHcQe2lGoJsix87gvAuNs4h1UJcDuOi5LzDvSH59TAHynPonketdc1Tbj0VwNlXaiePbTi/IgKtBL3JCXTuTTjf7+PwHq2s4Nfi1IqjszYUhw8qonW9JVbQeUauVWLv9K3Pa/35FlZ0azMuUTk7Bg4Hw/mbHCH7T95nWOnZEYiDvsaOlXsBJK83YWkBvfICxce4qSA0HKn+sLgRDXrgDq6v2wNjp112wMOx6uNon+nDnMIxsLGWVJ9HvGgImjOr8twS8ro1jON09kzlyVWhnPcmh+fMQ2AHTgERSiVpsMsIdYJHivCsXFX2wRLqYcFfLY+6HKgKZCLSFH7ieErucLRBkvuJJyDP33lf2vlw/nqsIwBC4LO8vNjhm6mo5b7SDgv8KgILuaiVYJ79cnGBuPSWuAbGBlwCfJF4iPVpkn5VQnmKXyC8wWQYK7siTilGB2vhM4l3idHTiznV4TyroSiD13Nvy+RfK26HFjGH5plsuLGvxhHGTllgbvxhzrLnxs0vhR3B5ohxibXBwoh9qPTlOvi5qogLoxIe2RHRENwWlVjET/GDRQ3JfSS0qXNUZ1KtwYhEjEc4R33zzTfbi197uR05ur899tijwto+8usff5cXHAZG7+C/v/ug38EPd3hrhx6ZWMPGVerk9ALWAQ3Q46orbJBRpSt/XSVIA+Afb6sr9CvBosL2ZQcPHm4HDh5sIyMQwCsifgEOlEjpULAiiJ6OVKSxsY3VAcfBp4oxBSkcGAXsAdCJkOjtenV4VG8UKoBXViB0J3SdKOipAFZyK3cWfpeCrqW2usZmiCU0B9dKGxlba9NbOAAm29gECnUAT2wu6GlFL0AOW74HsQvIYAKBm0FFPT462UY37WgXzt5qZ89daaObJtrmTaiJbaEFeZzY2WFVb324fnr9x1tu/ykI4M7erBOCD+5vIwFctpbD8XBVwAAFv9v7DBKdBMFKoko1biCirzZRcqH3HGr4nDAqAE71WFFfXZU5IGJXHdRsq6YeqjOyJwYUpOrU5MGSABeqdqmc6JXqBiilKl9dteqq63u3JuDtnqP36JMvXrwkCzyCGn5PB/wiNrDT7b5771NlLgAepDNE6LPPfrUIUZJF1p3XT1SfBPj3HDnSjh93H13Z/tHP7MwZWY0wpwkUrl+7on5t2DFv3bql7dm7V2TIyZMn247ZWdmAQJASYBEcUSHCe1D5C8l09OgRAXBUAUOqfvjDH9b9UknBWBKUMWZ8PhUeBFPsFZC/PBH6AvO+kNFcPteKnTzPbHbnbDt44IBe+8Uv/HG7dPlqe+/j7233Ui28dWu7ePGyQKGtW2f0rHhvyOMXXvgT7T333XtcSTIAErbaPL9z586rNzLXSoCMBTRrmzHh2Twgy8EjInl5ZgTiBIzXrl0Rcc08IrADAJZtlcjzBVX40ntMABYVJfQKwj6uLKII0JKuQmQ+/8KftHPnL2h8IY0BdSFLIWu5DiqHAQABFAGtCF65PwIy5kZ6+NiqyYCV5jh7H/3lUD3Wa7DCU6K+vCwAmICVZ0hQisWj7Dk3JE263up7w3Wnd20SaX4/lpABAVTBqGvxvIe8HZ9wtShBKOsCglLAncBhetG576p6raHALcWkg2ADw7HzIsCF5ES1zZzA3pq9GgAuRCtJA/MJEJf5zj1AlhuMtUW1At6yQUz/WywumYASXEjE4cC9C9JlVWhS2WIOg1fpucPncJ22CvOej0iA6+U1PFf+8PnMcSq/aCnA627cvKHzD7UnleHMSylcb5u4Zx6ZOMZu0jbHzFksuTM2qENnd+zohEckRawF7ofElrXMa6mm53usaSq4+Hz3nlxVgsH8Mnnn72kNVNLCmiDhI5mCLOW6Up0DCczrqKwz2FEdUgso9JzIXuz92ODYYMsvxbrUxKWo7Ylf2/X25F6fVIdcM7hvkCjVIyEiiT+ITbgGV1KbNFKlrOxXLSDg78Qjmt/q9dUDVqlcyfxR1X0p9/N+ihEKJDawN+gbG6vH6jUUGNPK7D7JFilaZICXdD9WQ1ePrLOQdwZfBtZXVZmVioiQt64dMciaPs+qHpadmK26+97V1Ydv0AMqQI6Typ4oNEFjqM8W8AgDTLp0KuVhxUL9rLOyiz32gJjW2Z0wItXQInhX1adUH9kBX+5VlYpWAW3VB5D30TOdGHdsW8SHevKpurQHkKU+L4C4f/6FbtSnaayw+h5UmRgwC7i1IdJLVXg9zw6crw/oqnQGwHz3fAfX5rEnTq2YNKS0FpKHKmCqAQcDRo6r1s/FkLc9iBvgs3oUVmWmwKqIg2puh5CIkEB7a7n66FmzhgN01fMzuUW1j8mA3mIzNp8m4nkWFlaYIO+JjL6/G85Cgr0LSHbuUGQ4Ak4Rdx7czCHWKnvfpz/96fbVZ59VzHPv8eNyRjl39mz7+osvilDfsWObLAInxsbbFFXuVVWMUIp4hr10z959bcvWrQJsyGm+/OUvtWeffVbVRHKUQNC0uqp/b9uxXVb93/WhD7V/8LP/UNf0mx/5jfaVZ7+iswKXCpYF5K9t4RZVnfATf+/vKub7wz/4A8U+X/3q19q5MxfkGKMK0TWTHOMiHJdE6f2tv/Vft6eefKItLSy2g/v3CRD61f/rV9rv/e7vtl07d1lkxbzF7hYXmtVVnTk//uM/LvEe++WJN95oL774NcU0hw8dkosEltjTVPwiSlxYFMn4xom32vPPf01kGt/7xje/1aa3bFHvVBI57geR2WtvnGjnz55su3cdaI8++rDcU7QnVO+8VEycPXu2vfzyy215GdeMzW1qekd75NGHZNubZdGBuerl7jg/e7ycM1RxbIGCSARVyXsOaH9UnzYLx/h83CAA9nk+ENuJ3efv3GrLK4ikvP/5PPJms7xWgBptfBD7Nj+HmYnt7fjx4zrfuaY4eNiy1WdTB4B7Ay5S1ieB4ro1rI/ny7r5RltacjzoPRsR3njbsX2nqsyJv4lraGfCtbPnzt+mMmXBFb+yyXf/WYtdbO/sdccatMWox6cXfHmMfU/e9bx/hITrxD9VgR7S07lXiWeq8ijODD4HyxWB+AhgEzea6SntyTwDqnQY31RkikgbG5PglHHpwNlYcNdeD37RnUncN+Jf7eujVQHn6uaR0fF27NgxCTuwKz99+pwEnMTtiEQZW9pp2H3DghzatDC+nFHkgKo01npbUe5AnMV+QY7ROR9QEdzZehf5WCeVya7qfbkRYK+K1rgaJIYRiVGiZguDKsYQCe18N9b8iW878qjO5PV5tk6Jb8uJc5a6Gjz0Xz33it183vvLjlchSbPPrj9nRITU0ZkKYZ/F7nGbmMQkbGJBxxAdelBkgz+rJ3UVG6WtROXzmgfV91eEkM6asoCtHMxC1d59Re+RVghVlevx68VduevcQy+464ltzmTmQ6ra8ix0psXy2kFsZ8UcMD57VPrQhhzS/l5ChOx1EZ+trKyv1o0jSuI7o2DGBIYxksjOEr37bO/Jb8fkvbWwn91w7ZeIQc+/2yA6QUEfy/lnIr+qB7DzSa+HoWNQxslVwQiOKbSYUD7c70F9FbLP84r9ShSWRCLrgftjHXXCsmBwdT0hTdTiRe3qelGyhaaOOzLm7K0R4YaQ4ec4ConEThxc85PcKI5YWSPZo0KASrBWok7FelUpyj2HSCV+TdWwxk3x3WZZ2ZKPMUa5Vo1LVwFdZFyRtSGkmG+yf56ZUasaVbPXeeh9xsLUYR6fNR9nAzAz4xnGY7s9YDBmup+IG7v9wmdS7j/XvRF7EMFW9621OcgLvJ31WJ5i1yLc1IJQxUKrysvk+FLXx2eFyOM9WKO8T0TOOZfzXtqDJbK2AEhzpPZ1xdVyOfE6yjzv9szaO/vnvL4VURwE9H6DXrfG73oxQ3J9iaGqxUqcCYgRuU/NsbJZ53dEZN4hd18RnkLbj5ktMy5QGWyqEdRmPLnWCCUjbDAOHtGYhZYeL+cgiS/cAsn5P6+x4K1yTPbgtE6qZ0d+CU5A3ITwjqIKnPpwK+E5gas5lkf8NS38kO9FTKccXW2c+hgf/CNkbvI/WeiLEL0tAaJxFuf2iTvAw/LeqV5PlXyPg3gOxpFJ7iATE21krCfxiU2oDCZ+JPZ34Y6r7Yfi5Qh7eH7BFlXZC/k+7nZivGZxydbQWfsm9cfk/kPeQQ4bPKWLKQsfieNdRE7kAlwbVtXsD3KnmZgYCCEcP7BmcCT84uefaxPTY+2ppx5vO2d3to999Pf/4xEVw8Dk3b//Jx+Bdx/0f/JH8P/PBRx8aGrNwI8PU/UDHgTFJa61sFyEpv8oGVR17IRskvFhnp3d2Xbt3iMrM5SxBcN2VQVsumzCJHhzt24qaLJlRPU+kjKY4JBEt/quKMB08GoS2Ac/Qe6WbTNt82YItTlXAIxOVu9d20G71S7kjUIsKJt1BHDbvNrGJsfa5NREA6sYG19tE5MooAD+btfBT3Ud1XQjbWnR5A2HwMryou5/fHS23Z7b1M6eudzm5wFfIIuprsOiIdY42NNxgEbtmcSrD5z7dGrjc0/FyN3ng2OMt1+u/+EEcN93J1eQChb/+9t/rmCi++X+Xwr8N17t3SqSh1hvrIjucpsBrzV2FcAm2Ox6Q9brMr4JUnN5Cc4UGJURdAJbrYcCH1OJmSDQPWL3SjXOH4CVy5cvqUfwmbNn3AuiwBoOYr44tPm806dP61AHvDly+IjIFog+iCqCcFevWHkIiAQ5+Oijj4gsDdGMTcifvPj19saJE9Uj1ZWa7ls1LlKZalJVQlZf2fPnzqsKg55akIL8rqwJx8d1D+95z6P6L0ELgKb7A02K6Dnx1psieNUTa3JK/SFYvzxQ2TQXkbRly1Yp77lW5sbNm7ekDISsfu2110WQA54+/vhjui8Aw9Nnz4oApucFr5umanFqSkQ6ASGWzARbEKEoG7kfiHCASawbqf7FYlq9gqsX7ksvfbNdv3lTPeDox0ewRJUrwSXPjmsDlJSKEGvkiXHdN1WSsus+dMg22FS/lgUPSSmv4d87ttt2G3AJcJe5yL8Zy65PUSngbWtFn1uTSowH8+DNk6faSy99S+Pxvscfa/sPHJC9C3sk10lyim0d6kbsoVFxMo9npmfatRvXBPbRx4wgNsEfBByBJsEsewOCAv7NM+HZyKqQ/sRjY5pzVNvQf3brlm3rBBNcI8Qsr03Fn6shEf64IrgnJspyraylU+HLz6XoLGtf3isOCrg0hPDVnE+PpwLwUynNWKeql/WQSlsEP/ydxIFzhTlJ9QZAbqp+ZO+MoreeixL5UksL+KBSumybAWHVy7rs1ozTQhJWdRCJSs0FKshJdvi3+sXR37j6Dlt9aeKSOZaKOL7P+uZerODEUpwqWleSBVSAaA5JzWu4B5KsJNL819XYTlpZxxDAfB5zx9bhqdY1cGIgymcECZeqZlSJPV6gKm4diFJWlYDwfZLIgODeGyEmeBa2avb9WTiW6upU7cptYMtMjaUto22nFytE9wsNAMj31eeneh1xja4UXFWvacbA9pyuDBbZU6IEVxhYWRyAKWuB9+0sN9WPaEFzN3u6LNKpyKeH9a15JUZyJSmLa/c2L9vksp4UmVW2anX8FVBc/TfrvNDPENSJeOj7pPWAUnq45aRcX/kYsC4nqQnGoa21YwiNbVWvqAJUhKZJtdgaBzwZEn9DEK6z8q3DeQgGDsGMHvh3D1Z/ThEJA7BDIEIsvwaVvLElFjldAqicw0Nw0uPqDzCY2QPpXEN6uvp8NeEZ0EQ/r30qvTMVr3WCq7Iiq4oZi0Gwyu5t0A18ecUIzC3bxcQ6cvAogVme5/oYLMCpn23fw7YqZbp77wGsDnDV/lTxcMWaIae9jvqqZN+zNO6+/y5+thhI71MExNAKtAPOsDpXJYdFjQnaMqfioiNxgKxmPdeGfSk7MmcAxuWZFg5Z1SMdDzsACod96oq0NrJvgDOEVci76vVpxbptfLlniNnM08TnmjV1TRZ7uLI+oB377ec+9/n2R3/0h7JI3r1rZ9u2hSqJyTY9OdUm1BpjXn927phtOxFI1XzUIygLbOYPQMr22R0SaPlcWXObh5XlduPmTbW3uHjposg8lPU/8IM/2P7Hf/JPJML5jd/8SPvTb70sZ6Xt2+3qgaXjwtKiALGjRw+3n/j7P9HOnzvbvvzlL+vnn/7UM+3ll19VXEMsJJJRgiAqmxdV1UDP4Pc8+h6dDQgHEdv+3P/xc+2Tn/x9VSrbms6vAcvD3hpC+6d+6qdlUc2///gLf9x+7+O/q3FT/7mJSQkeDx46rDiN+PXgoSMi0T73hT/Wc8NN5TPPfK7NbNnWRmmTw/mwvNQuXLjUXn3tjXbzGo42U+09jz4u0aD6Hqqdw5J+j/mElfNrr7/clpZuq+XIwUNH2733HVcM557sXp9koQIgAQAjq4uta/pHFmlkwNKCBu1jirMtyEKIR2ypWAfyrc439qlbd262pWVXUfDFnKMN0vToVLt++2pbbZytvUCZ6yC2uffoAxKIpsqIzw6QGFt6VR9xRoxWhVsRQpxTgJS0NYF87khcVScx33aoipoKEJ4JgCznJ24y586frgohxGF9P7qOGKk+vloe3p3qT7dq616HxGD1Sh/0BvdehFU042kqSnl5Ae2sgVRjRkTYV9MV+B+yrV5L/Mx7ROBmYVJPRMnqviqDac8C+ElsTA4BOcwzQiBH/EEsRKxy7eoN5e1T01tkubhj56wsnXdsn227du3R+llYwPVjQXtb7BXdpobq96U2s8VOMxK3Uc0vANwxh0hF5WsV54QI7QSGjvtT4Zj9M3NQGpUiyCKu8fHXn/XmA3rxeAikEFvD/bLbB4ss1lMsMqivpq3PjJV6tVEYni0dEfJt50eIXR/REowNxEWJy9gs9fxKqKR76s713tqfPWh8zASwCVkTwP7l/nyMfWgIww72GCizcu96ZSoMU0UcYV0Ji0ImRcjqHaU/M/L52guKyOhWiMarFyQNz1OTZFWsENcUv/GAhK34wqFLF8tqHsgNpH/26jFddq4iCtT6wmSf8k/1je1xsVTyrcvNcuERqXVkPXsSBClOfCGne6vY3kK5nl5wmWG1+UAkkWeTj0v8YKFvCT9L/GIxS41LjYP2woEFoYnMAdFXa2UotjOpbnePVLGa7C2RWFCdgYCyj60jIsijdzylvStrY7CeRcYObLhDJnJZCG5SbZde4VnXIue6tdCLgLrlMOidPCQ1QzoHe1IMOygcYPzU83zcmIyqeSMAL1yO39FaVrWiY9mIp/hdkXm0D9pgw+ylMBA+rNuP+grePtfqxQIRcwzjVZ2dtZeE2M2/1Uah5nU+N/N4WNnbkcBFCq4jvOt68952lKlzZuhSkPZX0yYUiQfkKjIQO6h4ouvHHtcOn3ep0sxz0hwtcepw7/W3N7aeS1qT5AnDlorRrfDtRL6ygB44AGXNJ9/KGtP4V8yTPEXucghrRkY74hBshPcILhrBgMaUCmSwmcJLhmS+nls5pel8r0IWnhljpJ1O5cr9mPF35ixnMWPL78hqvOyLeX9jOlTSIyy3UBv87ey5s4qLuZfgCcnZwft2g1VBfI5TwRpMAiLYrl6cRawFtwM0tukWOT4TIFxZqzdvuhJYO3HNba4xTh8iv9VOzTGJhcwuRgjZL0xigs+weCSOLyFrM6c6PKhCqq6tURHmwewidpCIf3ZWgkvIe96H8aBo4tatOYnk8ixThMC/wX7ABkVKlyOf9tgSFCienTfJzv2ADbNnWIAS9zQTwLSqee7559r5Cxfbk+97oh0+eKj9+q/+zru8YHeWvrP/8u6Dfmc/3+7uDjwwYwgp/Q6ioJQtC8k2+wNbeEXlaySr/h7Jo2yP26jOqy1bt4kEnpycbmuAtJWm+0Ax6EwwixXD3NwNkRwoUiB8OwAtQFIlAPwHMm0V25WgcoCLo5vb7n172szMRJu7dU2kCSQtlckonCFtYx1jFRI3QrK63NaoAlbP39W2NrKpjU5Q0Um1HgH4YhufWGvj2EKPeMfWQb5GQ3mPhysrUJiutZE209ZWJtqVS3Pt0uUbbXWZigGsYqn2DODH55kA7uVXfXCQCoa7kcDfRuBunJd3I1AHv3O31ztQ+bOXeKewvcv7r3vP7+DzfSCuvwEF/UGT77Lm7vaaLhEroJthjY2RbOXUD85AsK1dqhqnVL1S7Vb/ni7RLmunDujpbMpiY+r3zVwm6D5w8EA7sH+/krYb12+I2IXg5CtBB/OEwASSih7Ahw8fFuHL4csz4D0hNakqRfGvgEu9WXr7FQBGqnIZC8hb5nqSA4IGA9yrIncJap9++ql27733qYct9w7IBZn60ksvicCEZCJxAvSiIvax9z4me2YIbb4uX7rczp0/J2L08pUr7bXXX1cF1ZHDh9sDD9yvimf2BqvF6PFGT7rLsk5OME3VLsEa/bUgV1599TUBnUy7Jx5/TBUSBClXr19Xn+EdsztVqcv1z83Nt5OnTrXXXn9D/TyO3HNEgVzIoJktW9v+fXsVjJ4+e077CP30AMUgeSFyCKpcbXxNPW0feeRhBYn8W314VWULwAOp5f4qZ86e1VhhI817uceIKz29v5TdLoQf1aGbNrU9e/a0bdu3K+gC9E0FIb/PZwH6Ms6sGaz5qFLV/nfrloChXbt3tSOHDouclaJYPXv9/gmSeYb0jb5w8WIR0/vbxQsX2q3b865g3rJVO60D1CVdi4Dk6u/owBZ7KyfLjBs/Y77wGn7mZNRqS82tstvnexI9xNa36yPqVShQc6ksKNWbxr3P+VIyX9boJAPYGYYU9bpz/yTWAz9DdEAQy58orVMdIIuzUkdLEavqPXqtu0IsST9gO5VYrHvZelUA7YStFOVYgFZls66jSN4otVPBwT3IWlgVSsu6Plse27KZcSPJYF+HiFbl0UBhLPJ3dEzksNf2moh2KqgYf+bfXFW8Qx5MTkzp9bI5wsq7FPLmdpK4G0xxMmwChzOU+2B+uTfNwjrb5iTR/I4UstMzSlhs7ek+jPzMiQYV47f1+Tn79DPUztWnirXDNfBa5nKU1uqdVJWVnhvYI5HgGUDW3ixL/t4COaRM+iCngoX1wu+GaBeoUBUzAtgq6bXwq+x9N5xFHThR1Q8i8FLBUuRpl+BWkmTABOsm91wjGZJ1VvXTFWgRUEUW1j1ApUq0UnPze7IZ5Ayq72ecA57z3z6h95rJugjZyPjFxnD92RlyMT3yeouxAC/5b55tCPtuLlXMp8/VHItK2baITvCzjis6GVZw1xp2AunrTBwZxw0DJCH+e1I6zybnr66h+7/+LxlTJ9799eSeiKsiMIgNYuZHAKOuuqgsJrM/9SBOwJ2hRbSttnsQOqBsH6TkGgJk9SBSD4atU2dXRWyqhoQ9rLNY9nubvC1yt2JeA8sel8x99+AqAZ6AnGF8lViz7qAsV9eF11WFpv64FYMpMhzEQqrQGvN+x89SwZe5OiSZh+BlzpoOrA2AWHeR33VPrd5WNfO+F3r2luHZwzswmblYxEiqmN1ew4ITn0FVVUzMTv87nds+KyFUsVVeW11qM1P0C7PAaOuWadkm059LPXSnaH2BsJPup7atBvgRANnZAvtMZU/kM6lC2IFTy44dUtkjcGJfpv/YocOH2vd+7/dKnPW5L3yxvf76m6qivT1/x4RoiT0Aa55432Pt7/23P9E+8+lPt5e++ZJsqn/vE59sCNxoucOZYWnsJlnp8jxmd+5oP/ZjP9aOHT8m8d4TT7xPZOI//Z/+eXvms59vBw4eKnntWltZohpgsc3PzbV7j9/b/uE/+kftscfeK3HZv/03/7b93ic+rjNUs5LqRwjy6Zk2Wla5H/zQh9r7P/Bd7Zvf/FMJ4S5cvNw+9alnGk4aEMDkgYj03njjzXb29JttdXmxjY5Nt0cefUzONB5Rz3nWBWcZ1/rKK6+2+fkrbe/eI6p0nt01q1jBMU1IkwiDDVLy+vQ9NNHb9352TO5WBqxXnCtw6aH/nWw9y1aYN19eXGrzC/O2W1be6FWZvWBibKZtn9nWrty41JZlA62ZNvidze3Y4fvk2kL8kCpSn9Vuk8AcWl5dEVBJPIBwDVGlevLdonoHsRi9bvP5vAah5n4JGHEH4bkABl66fLlRNb24hGjZ873biwZkTUREgx1MOfP6r+SFOY9iL/vthJdJEkROtWfhIqaWAXaekZ3moKoue4ask/W8Vizoq9Y4EnmX25dihMHfNfqcV9U+hfXH90S8IrAskHRyYqzt30sP5J2ad7R2YdyOHbu37T94UBVv9Aycv32n4YhD6yreFqEq406uNTu7Q7kJ5DICDu5ny9YtigVEAomI8d6reFlxot3L+LkFZMTco/pd2kkQC3HxGZ+ODB08q8R0ttgvQjS9Q1OhN+gPq/2wVDY5U0yaGbuJMM/7ZlV3mnEs8R3V8RVXhcjQVB9Ufw7mT5J3PwuTKx0psy6HD4Fm0R/PMnGd82ITw7K13Ix7is8A7adxmKj1psuqqlmvZwPU7ids6/DMq8LX1wkmCqzyFL9LBWviE5OCvZAha0L3WZX7OnclqqrKyHrPoTCqGN3us7rz0TtPty59vhe5EgFAxX+OZ52HdeRduSBlfslVgHyLvJN9tuICrftUnW9oh6Kf1Y0l7uraKQyfc3ZeXKUAACAASURBVOZA/Xdd3JznPGjVwLgOW/70cVDlFQOCQXhMtehwdWm//0d15z2squNrDIbxZJ6Z97MII+Im0t8/v0e0HiI7QopcXx//VfuRim+GGNDwdzusqGKxjGfEC/w8eXv2gOTTPLcQr918rTEfxk35e/6bONlHUA+edX+TA0Y5pZSF+XAc/bKquE4MmDyjTpfMim5PGsyRfm05d+rerxNabTg9BlW6Gv/BfWc+h4QWTlctpUKs6v0rx+JnXWuQAV658Tl0sWusibu9KU5Qvu5hzhFrbqazii1qbWTtDM+q3sGS/b5Etvl9xkEOOX1rhNpsamDugnlqDdX3S+CUOZfx9VZUlcAVkyuulfDEZ2FapgjZVqVWxe4lXki1L883ZDCCQHJt4o70+uX3GAMwK+VZy+5pyxduFxSBMF58CZehuhXcDIcsVVh7v4qNv8ZUfYjvdO/J1AELoVUCn0du7ap5t1naug3HmDEVJFy9drXDUvhMsBO14hsdFT4IAbx923YVOaRSlngOYhOCVJb+hU0SJ1A8Yrc12vfZxYU/3AdkMO9PHMEU45q4R7uATFtQX23AlBttcmwDXmWsc0X5Eb+HGG/4HJO3WyinXXTdYvGcKXt24UG4CF2tONv9eIUrdq2leuc0ub+trApHdJzovXZYbc9189w5J7p2g/REXlhQ/EvMkPw07Tl49rTNYS584+tfby++8Kftyfc/3t776CPtF/7PX3+XF1y/3b1j//Xug37HPtr1N7b3+HRi9K6vHr/B5qBNEaBUBGgqWQCDewJYlVwK6lqbnJwpq4mt2nREAivZKEs29TpabgtYzl6/popJmqgPE9Y+KCsFGspp+jfSE6twqiSC23ftaPv375a9MwcbVjhYVC8tEfBwVT4wDQalWoR7IvBAuUThMvIjEtW1tm3beBufJGq+o2rg8QmS2agEsVuFaKtkCssvPmNtrI1smmrzc8uqAr4939r05Gxra2zQsRsDdOJ07pN5AwZZZn0fGKt5++UXMPBtF+R3QMB2T/7f8RofJnXfg9+9Kxn9Nu91t9/t49c+KPoPIoDLflVJTFWUMXTqk9EAq6ZEqJF8QwgmWZWSkv5qZcsbW7aogd2fKhUotjoR+JxeggoIVnw4j40pgIh6LgpWPgMAgd/Zv29fu/+B+9uDDzwg62aSBCpBXnjhRVXGMi78Lp+p192eFwBBgINFK8QsgQ9EJ6CVLVYhcBYVrPGZAEGQlk8++T5VdGIjDcFHgAC4BDENmRuClqDk0MED7amnnpIdGmNz5cpV9fSlUvfUqVMKEiGssYMmYOJ6jh+jmnaLSNtbZZsMwUnglACf33OF7qyCFPrWff7zXxCx+1f+yocEMBJ8MqZXr92QbTQB4YMPPth279ol8OLS5SsiMSGbuY9z58+L4Lr33uMi9k6dOt1eefVVBYNHjh4RafXmibcUJFIJzLXY+re1Awf2ySbvGy99U7/3+OPv1c+/9a2X1Tc540zwBfHOs5rdsV37IcGorWKpPjTwQCU0fwCK6Gm8Z99+PTuqfC5fuqT9jqrOF7/2gv771PufbPfcQ7+xya6CW2DlKL3Ttyg4k1KyACUrjbGgN4kkS+sSyxCU8sz5N2tncnpK+wWKTkjEjcmRrVzdHzsqP8DSVPcKjKleZ9wj6yVAqXMQ28sleY06NL1a1Ct3bNRrLn3Ryq7ZCZ7BfQJO/stz5/OsDqW322aBcqwTq8Lt7hASVtVb2C8VgZ0KClXVr7ov5JL6r7h3i5IWLLF0z7aFzLjyX/VtHh/XGpRdfPX5DXgv66sSlGBh2SU1VIneua2xoGpElo9VEczeLkC31KF9olaEY6gb9ZpCfLFZQgMqiRFWWfVvIJafkTjYFtsWSyGWk0yryjwVqfS4L8vT9Jfh96QQ7XoseS/j54xXqpR5D4sOxlRVzJ4R8NEOBH2POIhdiGOAnlvztrHmK+RaKosDxPIZJsktZDFZjdoaMLQX0vSK+vTm6pXqGQ/3d+57xA6OTSd6KOxlhx6bRSfOqd7s+gqWGMg2+bbuDmBGnCC70FxvtRPw/bkCOoRfrKkFKnQ2aK54ST8dPauyFAywuRHcAExIlW4HpldvY8csscteX/XpGKnsKVX9W6K8Ht7rxB4hDaNIz/vqhgYAoyoEyjbaYHL19a37Xhc1hiwUOFuAcxG0GafEK32/3Z4U7YDIDX3F7hZyZz8L2Ny9fwei9L2mBSIV2Z4+k379UGzna3ZcmN5yvb21behif+1xXQ8UDu3LLWrsSamqxB2QRbmnDvxLH7oa+zgSdEG4Z1oPGPSodnctsc/zvm0HWa2VjpDP6w0MGSjqY5qhFaP3DlfVD4FPf4atEztwoSovNM6qBC6yoCOsfR2ey2WdWMShgdSq0in00iRx7NNd9a+qjQIGLZ4wSJJzzB85UBHqfHJMns/I2u6rYUKme3+wIt8W9i9/60/b8889386do3Ky+hLz/EWo2pqWHuHESlhEu9LQICXrTqQr+6wImvQ9A1BsOptZ4+w3/J0K1pmtW9rhI0faww891BCyLSwioFpp167fUJUsf2hPcf78OYnw3vfUE+2v/8iPtN/+nd9uFy6cbw89/HD72L/+mFpHHD54pG3dtkP7DPeDmwECW+Kd/+bv/njbf/CAKh6efOrJ9sqrr7V/+s/+efvKc19ru/fsVWWjSNel+TayaaXNz91sjz32ePvH//3/oPjszOkz7bd+66Ptk7//SYFtEU2mnQH53pUrl9uP/sh/2T784Q+1F194oe3du79duX6jfeYzn5UdNE+GvR6b6Ndff6NdvXRWZPv4+Pb20MM42uxtU4ieENqJMPT6AdAiLkZQSH9b3EsQ1+mpD0Bz9l5WdnqY+7VLih9HR20v6Hnh92UdcOaSCxCPUAFC7C4b6hW3ZllavmNXqlXOv36eISjesW2X99rV1XYTByvI88GeO/z7wf1HFYfGySdguOeY++wZiLSwC2EAwsvbC3PVjiaCZROBvG7Xzr2ag7HtIy5GGDh/+2bXQ9j7urcQOyWEmO5FHtmT5OLVSSj673p774lgYhNiPJMZFkhl7yH2IXTR/clW3LGyLMwh1ev5SLSXc5p9oESyxNQCeIlna9+zbrzI1TojuJe0UeAi5NqgvniOewGIiYvJTWgXs3f3nnb5CsT4+TY1Od127totMQZV7tt2zOr+sI4cH8fKeazmxB3FSLKeRJRSokpEaMSTFkK0cmVxjBVL0FTXMSe5De2r5X4hV4D6fogyP6MS3dV45szt9vIag8wdf99kj/vZZ3/vLWF5fwtq3CajawUxaLUUDo9nmFYYillFbvT2sSEbM/YVlNfnWiymWCqWtBEEDKyEed/YsIu0LIFAH8N5nhufKeBB/4p7RWEmhUdwb7HVFVFaBOJQ+NNVog7bFNS60BhX7MOnpMcmRKIxiyLM6u9FeXVE9nC5D8+5Psbsq0q76mIDZvVS7yl6/LGuHjpYhKQdnHGJsZn/faVWnXoSO3mfC5bCS3kusTllv0gc1cV9qZAtMXxPDUeI15N9mndVGOL5US1YBkSdzvuIu2rsQnp0gra6cVXYlrta8sOOnK2cx4LC6nWKcKee/7rcqs5h4TqdNXlJdXJ/g8rOEIuOE3zHnJfBU0LkRpzfYyXO9YIfJQ9I/sfrea3c1BC8lCghsXY+L/nbMB8NZjKMfYfxjf4eoceAuA3pGVGa89bqKRuitlwdXSFduVHN/+y11oYMLPcG8f4QS0hc56XTC0QyJt3p0eUG6/eR3EfmsDA4HDc0buRvFg5lPIbj7fceYIaDOHcYmw/neK5x47g6JzYm3VXaJ7esdRnhfLdNbLjn5FK61YF1euZFxsS5fG91vXGMspfcDdsVClwYZN29c91ySQheAe5GgUlndy0raJOxrPtgObxW2OL8bbfkKawJ0hKSNBXPrBGwSM5jpgZFJJyvct8aowWV3en4w99xRFELLOKltWab5imq0WlJBzazKHG8Ceq+wl75JhgD2MnEmIRXYGGsys7qvJxB3dKC2MyVvpzHnCm8BjEc5zXvTRxBZS/XlWfYCYbK3YNznOej6mLWf7V78lnoPUy28eXAyD2BxXCOMq6MF+ek29XdUowzMuaWgODNwgmxth4d0xgz1nJAKFEWDj1qdSmi3ThIRJUuarAQG4wllf9qzymRFGvFTjw4yIFzZb04hnWrowj+l8Emqo2W5gOiNCqiKzdjU9UZLuGae0sTe8dV78SJN9rnP/fldv/997YPf/cH27/8uV9+lxccbijv4L+/+6DfwQ93eGs7Dk+uiSrFgqfs8NhUZA2zbPDfAKgDPyXU+rtBepPDBJwQGuNS1VJxB0hOMmgAsDaw8k5jE795A8DjnIhbYYh1UQEsSxZuawmswSCji4zF8ouNa3R8pB08sqdNb8Ge6XZbXmIzQ/lKgor6xSr9gFiuNB0QsQQyaoHEPaLGRrmPqnKtjYwDEi+oHzCJn5umQy6iKARAdI/fTWscthNtaWFTO3P6crtxfalNjO1oqyvIon3YrKymAvjtCeA+/fYYJwlfFzwP0vLuGf77EMB6cf8Zd5vqHQH871oHdyGsh0rFdQFY/jHA7xy0vf2HOJBb//OMjcHPTW2NyhopwcueEHJ3ckJ9CwjCsdEFIFBCQXJcqrtUNtiiqBTm9VEJLA1mWAU8TIJ02JYNLC8R4VIVbryG+4Lswlb5/vvvF1DgqtCrIlexigaAdJ/WviIZ8OLY8aMKbujJph4V457H/P758+dFPlI9AmnDdaVXMEDcQw897D4aczfVa5vKW6p+sRIh2IFExZqOgAWbaAjpkydPtW984yVVEVBZcOjwYYGIgCVUl0I0Y8vC71JxSk9ReuXSU0KJF+u/VIOxMWGsuW7AF54f48XrIXCxPE5yNX9nQe9FAkAFCYElAe2+6q1Hr2GIaYhwiHTIaOYuvWsZTyqj527Pt3PnLqiKGhvp9z3xePUJwdKdtTvaTp060z796c/KavrJ9z2m/r55xrYCWlOFLdYr9xw5rOujD7NIv00m2LkH2/dutVXMxIQsmLGUY3wY65npKQFQPB+IdBJC7KmPHj3adu3ebVeFSuR5RqkSZbwAb5aWbXnsL1scql/i6Gi7du2q5jIBNmCWSLeyDbO94KLmHCSnXR1WNUYEq8M+RLGq4T0JJtnP+eyQhg6K3b8EVSICAs3nqSlVZLOvO3hvbXyMHk30SDU4wZxE+ZnKT4JWV74saiwY69gEutqp791n4tKEW5IpRsF9Tqo6uRlYFJFY1bmMF2cXYgBeB/DBdUD2836sI6lha51ypkGwcx9sPgn2+XyJPEZjs2ZCSWpVVfiitNSIr3s+HAx8PgkA48y9u/rV4G6AItlfc2aObBYQrSp6QEQR75P6u/cVz4EE8uxXqRxJIqzrxJZ6sC/11+/eZrFgzOdzD/zxuqRXnc8mAG/mCc8NtS97D68J8cwcYV7xDNhrrl2/KmGDk0zvdZmvSkiqD/vQPomeRLJ9FqHPmenKGSlO1UPKyTJr372I/T3AAZ6/AWSTc/k8r9/+8Ag4FcBVFQYVSMQergOpiiwQoMb+JNtP2yDFQov3s3KYXkSVLElolLXphMlVzf7iigJe8HeeUfozeT27L+pGgCvg57r/0veNimrOk9oP9MkdQP/tVmyqwO0ArlTmrlb1fG8R7YuNTbD70QmsKKA4AEoHyg6qR6KW9/32VS2+tvVEooCesgDsRyijNezlNzzj+2dqxf36AGH4b8cpjhEieBiOUYD4Hnb1s4uFs8HMvrgiayUVSUP7e9m9VxVhenAJzIstc+25Q4BMMadU3u4JaPLE4+zqoo4NreGpe6lKoyHY1M/7gHBDwjmzz5OwB3S9Btzv1KBXRGpMpMTnqSTz+q3eXoMqL1c5DSzIK27TOJXIp3uqscgMM13ERQ/S9hbinoYmffVk6hoDbABgiPCpyrcAwH0spsCtw0hDGPNQh3PYf3fPNkZHwiAqGu7cbq++/Ir6AWOfq59HGLFmS2DGbev4hGIDznfZ7o5QtbC1HT96T9uxdaueqfZcrX8DVTqfEQkt4So03rU5mJhy1efOnbvVQ3jvvn1t9+696gcfS17OhptzN3SmARj9b//iXwiYevihh9tHP/qv2xe/+pzES2MjE21my/a2Z+/uNjM12eZu3Gj33Xdv+/Ef/9ttzz7a8Yy2J554oj373HPtf/5f/tf24jdeatu2zzbiLr5ooYPREcK17/7u727/6B//4/bAAw8oJvzN3/xI+4M//ENVgcgRZKWs/CYmVNlKq5Of/em/3z78oe9qf/QHf9DuOXocpl5VxuRIMIP0XEW8942X/rQtzF2hZrNNTe9R/9W9e3b7HCKv4tyrtgOcUSb9DQpzLuqs1gU7WZT9LQuXmL5aLXguuYVQeqSy/3KOYfNMHEz7Ic5zxnJpyeC/X0e+S0WHY4DaHtXHeGxkrO3ds7ftP7BPACouI+cunK7qX6HAtfP3Wez+vUcknhTYV5WhvKfPerfhQAB37epVVfDO375hErcEIhL1ydZvS5cc4yBE/2mIX2L1mzevd2ethcNFfqTfrypPxJLUoTE4K/XbUvC8jQW0hzvtJ8bHXQXk2LV6r5fLF/Pd/SM3K96WwG55WVW2C7dvy2HFrSn8+cTQxPqKgxbuKCcCdLTTlscw/dgjzpWIsYBZ9T/esV2xJHsV4gmqd2dmptuu2VnlOACkPPfr129WFfLmNn9nsY2Mjin2Z83x99vzi+3WrduKe7jGzDmJxyqOUU/J5WVVLzm+434NxifmyL1p/VfveFlX1hzW2VRtKhTbpq9shCu1D8bePGd4ztPYmXbkgg+GLocJmdFVw9UhOCRIUiWf8zvnZdoD9KKdqvDNsxhUzmaN5az3fIAEdnV2HBd0bZVvK34voZrXc5HY2usTz9TaibjNGUxXbetzywK7nKmCcvK/ofODFoJPwHWtD3LWVCWkD5yqmrvLmcUbuHK54v0iPkX21hmeeCFn31DUkXg8BQj+vIpA+W+2ixIe5VxOzJTnkdfFxpfb0+8imBIJX9hEzTV+38A+Altso8e78Y8gJMK8XHdHmBXZ2IsZHUvoPmvOmSTvLZd7EsK/lzk/HBtXWfYVwZmXxez2534Jxoa9iS12WN9/OOSySSWT+vk8jh7F2dXreZgv5D6TD4Abqg9n5Zdpo8O/RYRUW5qMUxd71/xSzkJuuOhenqoEnKSKBCLL4kDnlN4rsuYyThm7vP/G/w7nQBdXFvHOvyOAcB7Tx0nCTUNaD86FpEzds4z0oo6G9bF1tegY2HLnufmcrZZ9Idk3VJhnPvdkc9lyD+yVJTiWoMVnvc8c47vDsQqR2sV0G6r5h9jc8Hk7j7b7wjoRQ32On8N69yQ+KzhWP0/9ZPLv4RzPPpyfxfEqhPa697hLJWj2+n6OeVdTo8VyURNBWfOI77moxSSkhWvLzseLqEXIT9xGLmvxxGbFFyIzSxQvMVE5QBgbNQbEXKZwxHhMj5sILyVvLiLWQmrv0RCWOG5YBOZ1QLzMeblYbbq61jZFBGuPqtgBVxlwhxQr8J5u7+T2PN7NXRHOZ3nNeq/R80NoubSs+C7FBslNh25AXD8xB3ujzuFyvuLffAJxw+wOcONejADWtFRtQbIPgomCVbLG6aGduSUyF5xs6zZhloy9xF9xy1sE36BtBSJEKqTnNd6Q8BS7bN2yVbFIMEKdd83CWJxQwQeZC8TNdiazIwa5qZ1JfTaRb9qZrxfS6fvkoAj/hffRz9rnNH84x409OQ5+88SJ9unPPNN2ze5sP/gD399+8V/92ru84Ntt1O+w77/7oN9hD/Ttbmdmz8RarAJMEkBa9mCnATQfAnzf4av/BF4lAFP8v3lE9s9YQbORYXfKBovanIAIZYwOeFU53mqXLl1sV65caqtYsKogtoK8CvKtDgQcIsFYaWsra/4TkHnz5rZjH2TIFlvqrlnVy+a8cBulkKuQUG/riqvhTje5sRjhANtM0r/SNo+utC0z423LlvE2OU3yjHrnThufxMrTKmwAGshfCGYqggWMbRptK4sj7dy5G+3qlTtt89pMW1lGnYpFEYcMQaAtp/3FFbgnVYUVFaL1T6kHfIfazP7V3W/+exPA9V6WsX3b9PhOCeC7VgdveNcNPG6NxHdGAPty+xppJSo6ZaNwtJJXz6pA4SjnQtCqyrDAOuaHCLGyejLxOu2eZFiPD/q+KJAXqFcAYlU/CUitZN92zVt1+PNf7IE5oAFtTp85086dPacAJkozkmN6U9GXDYIUS2EqI2Jd62B2kyrmIY2pHKYKGBKMSgYISqpm773v3vbIww+rAl8Bxp2F9hZ9e8+dU+AAAU6w9Mgjj8iKmi/WyYk33mzPPf81BYVUKB8/flQJDDZ8VCVAuABg2kb5EQVN3/zmN0W2YrXLe2O/zDVgl3b1ChWzI2333t3toQcfant2Uz3sClCCJeyXsWcjKIMUpJKY6mRAHIhGbE927trVtm2zJTJqRJNTCyLyIFNRJHJ/Iloa770gwPLlV16VjTSkOz9zj45JWXM/+1WqfC5Ibcf43n/ffXpGBK0QzO6rMaLxA7iF/MVKmnlCYMbPUzUNCOfgkSB1VAAnz4Ygih7K7BVcM0AU98p1uy8Hgeqons/cPIIEKxHZJFXxTXVvek5WAgfoxecyT2INTOCHWpJAmwT14qULqohmwu/ff0CBdCotYw/jz+/3HIMJEBKx/zcxl6CY9wLos+I8NquuguBassbUgwRSr4AxWx6uDapv1jR/eLapApFyv2z0eW8ACoLRVAAlgesIzeqhzLjxHGJPJDVsuUtAwqmnPLaCsqH29fdWehBx7OMGQ7RrMAerr61s2cf6yuAAnen74muKtR31YVH3rigxC8HudXlb48r3sQpiv5jZMqN1DKig8Sk1JntHCHFeiwUSz0zPC1W0AnxbHOvk6Fw1HNjzFZAgVRABFawmBaDwWsm4sgZYFyHSTSq7dziJC39XhXkRoE44l5VskrT4+Y65701Vf5OQRqjj5GlV4Cv7Uwgyfp/kSAKCslbns01uD86gwUGRaoEANBkHkzSxyDKgGts49XMtQqmrlqlxY7/iZ+4DXH2JBRYZcDCo0tslxgIdG6lUhzIutnxc6mKWrq9Pvb/OH1U4VjVkVVCI0IwFYgH1HegSG8LO+Yv9gXE2eKTfq/MuZFoHINV4BIDUfweJcycoC3BTiaJAFlVkVOzVoxADDd7AkngAgkgHWMRaD1T5uQyBmgAn66tcK/IZVGisj2n6+KQj9RItDRRhBlv6qoQOiI8VaiKuDsA0x5BnHQEOU864RH+v3dqq+dz1HtWadYWXyCkBSD1AmfuQQHLQ186gaaqrYwFngNUtRapHW81DxcqDdhVe/wOSPXZ7WjquoA/IEtvDrtqmKsZilcx9I2CStXn1VHXMtJ6QFgFT33P8tL5/M/3P35YALvI7cysESHpWC9wYPL+ExgIlKsaPiEaW5J2YxlXdAYAEgFSlvu2rHdGmtUgq67I2NK4Crlba5rVN7eaN6+0zn/6MnEjocYsjAkp9qiDoASyRzKrPNXMLniP7d8xKlLZj+3a1Atm6ZaaN48RRZz270kqJqeRYIe7SVvpa0wLsqo/94oqIXKoT9+47oD67xA6zu3bKWeSZZ55RfrV16/b23HNfa2fPXmgHDh5uY4jPrl1VNe7rr73W3nzr9fZ93/M97Wd/5mfarl0AcCNq8fGpZz7Tfv7nf76dPntehNztO5zbiHA2t9Hx8Xb+3Pn2V7//+9pP/cxPq9UH8cyv/PKvtM9+9rMSvOHUxPzibLUDBf3Z59o/+Jn/rj355BPtox/5rbZ7zx6R2M997UW999LyqoAzKoBf+vo32uKda21qy5527J57ROAh0OTMFUE6cA/hXOrBU1d56owsAijgmJ7vCu4/turPucIZRfyTvm2cp8RjxPO271toy6ucYzII7UQZrkQcadPT29te2gtNz6jim9Yj7O8AmojKEHBevnpBPXZ5qKMjxC6sYQv3NrWRduTI8bZ/3/5OgKfvVzUkz584BqEmor7FxXnNR+03iks2t8mJ6bZ3zx65xiD8ZEzIcYlxbsxdMzGh6nhXqmrOFzneEXuqKOEsHrRY6rK9EMAm6ZNZ9uIif8eiKM6h9NNLjOg1QAy5uOTYDvEogkyuhvYkiMTu8Cyrby95Bb8zNT2p8SK+JqaT+GvFrWqIEyXUIHZXGxM7kVAJLjGErCdN2nOf5PjLq6ttF3H29LRyCSy8jx07KnEiYllEmgcPHmpnz19or752Qg5JDz70YNu1e49G/PY8YKznnAmgSd3P4sqSgGZiRNmfTyOEcxWw9/GB9WbtR34m1f6qHkxHDJSbQc7HjSQQYzIE+XlCJn7tSpNzdLhPZn/sWi90lcfryYpU8SYOHJIkOQuH5FBHtA7Oz/4cH/ZI9RzJuRIgPLFB5mXOAEREqWZSxaWq1bTj+/4UY3cnaEcqm9zzD3TPdQ7RL91r0P05e2KmVmKRO907Vr/KGs0uRuvO/VSa5jlWfCSiJP2ti6DiTNJ1EZt3wqmBc0ZZtapX/ZD4zUHO864CC1mhCyvyOZ5nbIFa2Rr7AXQEmVz6iigjr9S9xwGl8I/cp943+0Tn0GECaEhU6YzbYOM7PPOGGI6eRmEfqvavNjEhnE0U95XVWTdy4IiFuu7be1hI+2FlZvCPUrXlMfaam3KM6uLhToAZUZjnTNZgXAS6au8NZKMtbd0SKXtPKuq7OTKMgeuKsq4yBzNPOYM6Il4uYn37oQj7s1/n5oZ7cLeeBsLSfr2W2JMzUE4ovYCuW9+DeGUY30kIECwtecVdhJb5/Nx7PnvdXjR4dsO4v8tZKheqB9HN57iSkafnd9cRuSGua/NL7huSS6TlQIij10akIF2g10dsueUsI0c1BPVjdvOoXacbu/RuH7hzi9qVcAAAIABJREFUcAZkfnMNzA8wmAiceYuQ1714w4VTztksVHm7r9iwe+wc4xtXjljTJF3iZ527yz6bJDQvIt57ZJ+XiPytL+47biNy5pIbg3+e6nHhm+oTvLLO5SLnEHtuil74Xbd7cuELMRdt8LBUZr8j15/dsUN4HvEZr43gOPNdfYdV0btY+7xji+Q47CPgJhbWu7oeCN9VxQt6HWcCz5A9xT1+TaxKlJSKVlXh0haw3OVKtCEb5HKuy/zzZ25V7Acel+eqYrbCFfI9CeoXuHbnInKVIV9YcdEYhS47Z2cVTzDfvEz6PuJcs53rbnVxjUl3HO+Mr6gIaIpWfrQSvKP7Jmbi3nn+7GPgoRRmIKrj+oULKTSO+NeOIAgsM24WGCKutyDR92Qx1y3ZhC8op/jcZz8ngd4PfN/3t9/52Cfe5QXfdhW/s37w7oN+Zz3Pt72b8a1ja5tGfKgFxBa5u1pluSFlB1VPfjMnkMaeSmGsw3i8TU3PSEkDEcHmSMItIiMBhjZBEmDbQC8Ckputc7KaCgaLSv3Fj6mULBBeasLR1rbtmmizO7fqMIryBfULCf/cTVeuAXZvlqkbgXrgIb+zgvPNEDkchGyoS23rlsm2axc21tg4zrexcQ5Wfr7cUEKPj02JaAa4ELi9trktL460K5dut8uX77S15cm2skwPYoODbROBB2OULI7PJunmtXVPGdI/x7xbtzj/AwngAMobP/bPIoCdW/henNj9WRfd/3z4ui4w+Xe8PkFR9/uxpk5gE9AkdhaqGDFIqutTlYsVURyqJPA6DFXRkIo0SDgHQtjdYXvC4Q5IEwuNVIrxnlIUJjhDJTwyoqpYPmvf3j2abwlWVZm+jCWdKxESSHLgEhjs3buv7du3Xwd91IpUnGH1wS0QJEBGAjpBIAsgcWYlgPDRRx9VxcdQYQ/Z+8orr6hPHJWovAek7+OPP67qX+wFseTD7vnK5avt+L3H2/uffr8AJ2yVv/ylr7QL58+1ianp9sQTjwssAXxhPN544432wosvtovnTrd7jt3XPvCBp9vhgwd1X7z21MlTIkGxokZpf+f2ovoPnzhxQtdIBTCEN+NCj1yTuE0VtBfOX2hzpWaEAKbHHVXIuAWQSHHtBC0XLl0SkcQ48Vyu37gpwBKA7t7jx9qVq9f0nOkxB8hG1S/JVip3ebZUFvO89+ze0xapVpif115DEAVxGyKTGQ45TdCsCozt25VMElzz2Tfnb7VzFy7o/Ujmjxw+JDIcUACVnsHSfhOTko+qkLI7TpJMIE0gly/ef2ycijMH5B1wUyCf5iNVMiVMQdlpcKxX/aUKlOsNeDG0JHTCXftgiRoUSFP5UJZMBISxxUuV8bCyU2pC9Yl0gKuErBIfAlYF2WXlI8BefXEZOwMlKD8hX1O168pwg76xeEs1M4QolxtSGzJPiVEp0ruktypmqV5Pr+CQpbreAoVc5T0nK0ieL+Bf1q1BpgJli4RlbGOlxfzoLFgLuJG1MoBkKn+rOltki0AFgzcAm/x7cZn+0ljTN1cl1euizDXhbHVyeqcJjCnr5b7amGdkcAHQlXviPlgf7CFcKwmJKlyqMthVvwZbhaPX+cxexZphoPfv36tnf+niRYG1rC/OdCdXntSyZ5qHHFg1aT06IsLZfQxvK7lA9KGefeUUEPCuA62LBA7RnQQrCvN1p0tfZOWYQCRnn4DnGDWhN7Aqqx56EQUNKwi0B9X7SKRQFWdKLmU3aaDdwgOIcsQUiBhscZ0qcdYfzz6JONeCwEzVZotUpUOSG2Drz6f14MBGkVRAtpxlHVBSQIcBE1tsK0wCICRRlZBk2KevRqaIFoPQVWFTFo5Zv11F0AgVJn0lRbeLDQhYq8vrnC0wjTmU+zQg2/cC7J6JL9ZvOQgg6tTuAj9XxXHGVo/AgfLfYGdvsRYAqAORqNpeti1W5ms/jhmv3tI5Yz0c86jz1wGfHYCqm6ieZWXJnb5LAKsFGPNbqWQm3hxW9lMBLNAnFUjdc+zPjFz7cLgMLBXZ6SC8AJY4pnjuS7QgkZGrwG0hZztV7fXetUvQ4/cJ8KTYaV3vuor5KqayyABhZlWClKBhOFe79xr0Ou7XZvUVFxkacWmmhIkwzfes5QGpK8u6ApUSfvK7AWBtc2YCPnNO+2rtf577q4T+ItWe++pz7Stf+Yp+d0r90SYkWF1ZWdI+duPatbLUZH+73RaWFl3xuGlEFaKTOBWUnf6O7VvllAIoQ8Uw74MQaXoG8Qtiw4iqqJpsbfHO7XbrJpUcWOVtapul5vf5v237tjZO2wQyE+YydtHX5tqdO0vtw9/7fe0DH/ogZWoCki6cO9def+3VNjKyqX3XBz+g6jpIQ4R4n/jkJ9sv/OIvtjuLS21yeqbdvDXfrt+Ya0vLuOVsUez1oz/6w+3v/sRPKA58/Y3X26/80i+3r3z5K7oP5Wg1nxhT9rrJyfH2sz/7M4rpfu1Xf7XNzu5qO2Z3tj/5k2/Ay3YksOLXk6c0l4ihOJdStTBaFUCQeK4o8f44BNsz10nddDbUvCSdUgOiAkSpzoVE5PzjD3G6QU0Di5xT83fm2/LKbcdUmv35g5vFlEhB7IMZd33uWmvnzp5VDE9PX2IGYuALF8+UdS0kPi43PJs7JktHxtu99z6oOBLHFkDB9J5zxR7V3VSP+NxMLuU2BBOKMXktFTyMGaLRazeueq+p6nwLniDFezeSrpKoKn56MHx9gtaD0awx1h5V75WnDcS1Oplqb86zt3hsQtclgn2JM88WybYYRIjdFFOT9wPI0gua11FBq/mvyp/q00csuLyk5+aYakVxGLEG+xMCUT4bIBWCl/cMCC2wvWG1Pt22b92mvZ51wPkN/jB3c66dO3+x3Xfffe2hhx5qp8+cba+9/paqf48ePyaxJ+JwROs8X7fk8F6MsI25xvMj9kHUMTk14d7f5VYi0p+9TxU+Hivtd6lKij1oxdhDkkDzvPb8nNtuu2ULR50Z1Qs4sTvfCxk4PDe1Vuo8722yvY9GOBeRVL6Xvd3in6HoqRet9QKaxFG9oMkxURFrwn8G9tSdxWSdF16yVeXp3q4ZK8jfEf0weEIRIPUeEMYBp306VfVt9fxWqy+RJcTIgzYhJV+TeKxEQXKQy7Faf1GskMKEcvqyjaYr91UZVsSmBI/Ve1jPZJ24q29xYZLWPa47wqw+byNUQlEC125xofepPs6ywMB2oTgu+f5CbOlslttBVX7W3pjztyPE0ne3qwjt7aK7ystUb0a4GFzJh2/XmsHCssQrfeykGKXmQGLrkKzpm5zxUv9SteFCpI0bgkmkiN10/RHU1RPr5AEbYnqtN66xfl/rd4D9VJTXifu0Pirqcfxpq+K+mrVfy4knPNeTJ5frynCc8lzq2vy7cVHsSTO5hskdzqGvn7ctX4f5wHDfDdnZxaYD+2Othwg9B+I/Xp/qScYn1d5dPjWI3/X8iwgczr3MoczFzON15PNGQUGN07q8q0RzXXFPTtwiLXUW1H6XuJ2zJLFft1xr0HhiGZO4Q+T5rCN/61nYUctYX4jHjGXO0rSZciVy75LEeKQSOHu0/i2MwkytWgNMTnb5tyopS2ydfsHds/Wgdut7+BfH0haIao9mP5PrzsABqQQVIXJ7gW9FMXquntOJXTqCvNrW6eystcc99HOyx0t1ATqf/Nneg5bkfiJylbi5HOHAFPgSfgPRKltv5yacw3ENkbCts2wvMTrjq+e/5CYAlWv0jmtLIuvBh8D7VHwQTKx+V1hUQ5DtFmrcBfFEcCzuMS5nfD+kL1gOAs/b87d8zVXxa+G4OYPZ7Tv0bHnGxAh5jlyHYyDH5FjwmwC+o7iOuMgtAclvjN2kbQHuQRHPe+0jhon98pLiHQp8wJ74PcYXpxMwo+BEFu77D/fJZxNfgXelipicgeuVG53mvq21VfAARqjt2mJ0SGPFNeXORlbNM4H4/ewzz7QXnnuxfeC7nmpf+uNn/0yk/64T+91v/qUcgXcf9F/Kx/adX/ToxOgaFsibx8uqcJP7EbrnlhVCTioCVHZwiw4bkm8paziopCi38okqYAgq9Q3A7nJ5ye5dCQjWUPzeVBXhnTtWWItsIwksS1wf8OsBUuUK2Pgq6VprUztH287dW1Rt3AVqa1RaLbjfwRKEIAoYE7UigVE8gyasQUig+4aQWRLJy782b15rMzNUQ0200XGsMbALdaLOZknfIOzQ1BdAFrjYjo60q5cX2uVLd9raynRbXQZ0Q5XOITokgAV762cdAVz32YHSf47V1ycy64GzjTMg1Q9vS9K+DYF8NwK4I3AHaOjbEcX5Xas504eqwvHvgEAeEsC6h3UAhS2aRN7K0s9qOw5x2aaqusVBFYepnm6RUYpxqmosiim+lx6otnCt+VeBoJMWA6QBMng/5t6hg4favn37yib1lmyN6c8FwaP+pQKjmS+V5BWYxThZ3TauoAHyBNCE1zngMKjJ67m2VDSiLnv0PY+2B+6/X59J0IAF8cvf+pb6pxEcQGY++CBVvccVRBAsIbqg9zBVvAAhH3j66fbYY4/ps1588U/aV7/61XZz7pZskA8cPNjuuece9RZ+/cSJ9uUvfbmdeutE27V3f/vwhz/c3vf4Ywo4LpynZ915XT9ACt+jbxvVjG+9eVL7Ae9DMEfFMQEIJLF6u42Nixx+/vkXVFXM83366afa008/rfs+ffasAlFASQIYgD2IFCoUd+3cJbL+2Wef0/PlPiBiqZi45+g9soMmkE7VImNNxS9kDOCaQK2xsbaPao8tW0QCX758VSpGKgpmZ3dqLOlhzD1QVYAVIFbI7vHR2h2IVwVxVh8SCCM0cF+x23p/3BBUaVXzR5UaFVgn6dVzHRnVtVJ5zdxj/9y3d6/eQ3PjtnupEAQr0FXyXwlvqc15b1ULY8ldc6gjjQbggecwrgaAOla3A6AB6HVkSSVRFy5eEKFHX2f1dKUiWYTmJlst356XAGfLzFZ9n3kO+ctXQA1Z/lYfPn4OqA7gJztiEZMGxtNHTmt1dVXvDUBPQO7+Mg7ERYKW+hyxD4E8ga7FE1Zw87t8/pD05hpkYQRwWbY/AmCqxxs/5/2Ya+xb2kuKBJTVErZqqqpxqpVema78vaOx3DIz3VkjM28A4blmBBTcE3sWv3/rNvODvrNWl8bmUp/NXlSAKecMX66cdjVuVOWydqqKAVU3VYUu6wJRScB05iTrjnsQoLRii3YTs65KZO3yc66RvuOIYa7ofL7dZnfM6nroq3fl8hW9ryo4Rkf9XAD1y8I6Y6Z7VT8cegzZZjrVyKkGV1XHphIoDHr0Jlnvwc0euEn1tisFPf+H6m8nghb+RF0dG6b0w0plu6KLqp4VGX4X0Fugto6esqQqpTFXZLtw90Z0b2Unk+x1rlqrXtGyRnfC1oGCG3qrbSQgvcb7auZvj+4qaa9q9tx3h3JW9UgnK+9IccA2E8BK9MsEVAl/fUgqMtadtx3hGDTTPVwL7+qsgyP42Eh29+RvV+Lc3dJG8Ck/yDwQ8Kqef947O0tjASThkquSuavGTe/k6gFaopNYOPL8EPJZXFNkYxcoOebtycOyn9R7p39Yzb0CnhN/GlgyOarepqpU8DXrT6qVNrM30bKEhHwgVhhWAlS8sM4+LaK5dQSwIxp9DeKzVCCH8LQ4ztdt8ihVEP3s8s+GIoWyzK59t5IBuzhUNVaEMak8Hs7VjsDuqg8DU9nqdfNo36O5nyMlMdWYlRXwOhvo2Ld5jYccM6jbVzGF3AjppYrl6heuOcQev7Tc3nj99fb1r3+9Xbx0SfdEDDM2Sv9en+fYjHMOcW7hSNTW3E9t7uYtVzAAplEVsXlEvYOFgeFGIRv7EVW8Hr7niGIeVU5MuFcYv7NC9RRVPHI1tnUytnLkQ3cW74i0nLs1J9eQGzfm2q15et4vtuP33t++5/u+tz386MNyjqG6EsKZKky21T99+WWRbw8/8nD71KefaR/56G+3y9eut4WV1Xbm3AWRwbtnd7XRTSMSGP6dv/O39Qfy7dVXX22/9Iu/1F566SWJeEy6YR3ndcK9I3b8mZ/9KcVgP/9zPydr6UOHj7STp067fZD6tNpNivglcQhzUNVPWbjpV7pqoSTPJ4I3zYcC9UXMqcca74sb1EpburPY5ufm2s0b9KWbU3VEKn5kZ7eyKIJevWbvcH7fbqsNkK+A1s1jbcu2nSLsd+7aaaBt0LePveytt96S8Alx380bc/r3xUs9AUwMa6EELSK4t5l27OhxxUqAaIwV+/idBcRwVJP2QG8WLALlyYkZXcfszh3OBxYX2qWLl9qFS+dseV0O2BH8GIQ2iNdrDIuIqqoj7asbeqD3NJgJ4M5e24dcl0fpXOAMK3Et7wXwSTzD/bJvMcbk7jzPiC9kA10k8dXr1y2+LWLYALErD5lPgMYSndCjUGenxejMM+JD8rAQb7bRN1gaYHNknPh9n+b+0gJEtPsr47RCD+kd23a0hx95RNU43/zWK+3kyXMSzB6657BA3YWF5RJqEwtbyCKAW2L2EYnkiEsRhCjXr/1b+0oRWbSdAgPo3AcGwpX0Y4yITyI4cA6q3uJ0NqjaNQFsgUiqWRULqxWWyZJO/Ekcrmo2rxnmg8Dege2sYtTqPywir6qYVDFYYqqQ1iJA0s4gBEqdYxudWEJedXtt2XGqci3ODokn6BM9cMjoHVbYf+3qHiGGMt7s+VVd6yovx6gRjTk1pnKcfbOEklQXl1ivtBv9WuucM2r2O9gypdxZ15o86d08PHbkKx05Wb21WTNumVYKuGFlbs1RwRGdw0UCq0Ecq7PYmJTELBUvhhRT3FDVZenBnv0i+EreLed5IsJgSZ6z/fmqkXZg05FYIU4yHvpvEb+KZQbxTHe+d4UhJfpNf+9aE8FW4raUf/O+GUvtTVkr2qcqlx3gQ4mlpG8bOLuFXPb9ur+7hKCV10bwm/vtRGd5j04saYGhnmOcYepRKa8oQUcX2w2rLSuG6uaz3rueUP2lr9D3eZO8J+SizznPxazHYSyc1w9z+OHvSfhRIui0FdG7laV1yPvESPqcwVoMZRhiMjlIvzpKVFpnYnK7YXyX/Gu4X+W5eZn2sbXubRDr5v50tsUlqSpzHTd7P+nmbZfDdAPtM2vwp3vm/cOwHXbuYeB+JOeqZmcT5WzE2zkHKxfo1kvdtLAVVX8uqGgpRTC8B1gGZ6TJt/Vi4DzX4fPVvq3fdU9YrQ35sjjPsGCxF9DmudS0d7/awih82RGFOm5WzFTuAMSpqQCVPXqR2HldR6SXsDkVwhEO8BoXzfh5RlyU13td83PHEVk70vaUU5QiFW+7JdweERSfNgsMuVqhLS0JQzJ5Xy2MNm8WzkD7FO5N60nW6ptVDavWUxJVMV6F3W6OS4fPO64vAh2wRKpdcbdJ8Y3zYj9oCjjI73k/ni1/59lu2UprvmnxJMsIeD0D9OyEK1WlNLENbo/zt291fYkRt4VA1h61ttJGq7UOYwbGh/sigjhiKj4nleQSCI7jwDeqvFKt1qqdicn8UWG+U1MzEu4nJuD6ejFy3wJIhXKIJueIi114AR4EmTxeouGXX365fepT/2+7//h97cUXvv7nYCaGO8O7f//LOgLvPui/rE/uO7zuzWMja9rMxzfLdslVOLbKjBe9+3D1BRsmMAt81fZXSn6q4qgkW12VGmXvPiqIJmXjKoJOTr1+I+ItNsZLly60W3PXCxRdlZWvbJ6lVnRwFxBwmDikZxgE8O69EMBuoO7An2SJQwNCZaHNzd0W+dvWILRH1LfXf6cSgoPDSSj3ZVAccme5TU+PtPHJ1bZpZKlNTpEoB0biv70lpzz6l0fb5Yu32qWLt9vIpq1tdWWsrSwXebeJw2dYzqxwp4jg9HHzgwvJ+ed5jD1g/PbLNUnt21bq8ux7XWz3sXcngPvDMb+YMR9eL88tPVaSTG38+foK4rc3SAkBfDfyl/cU2IylZyXDCqwJUpp78HIIqup2bVVAHoep+psSvCnwj5Wr7WJLP9eRxznMIS+4FqpQAWlu3LjZzl84r+CD93XvDfpnuMoL4oPKB6yfOegBkCAdvY6ctqlSUol7elC6JgESB1vBBx64v+3YMavggQpZAC7IGK4dRRz3B7AIAALZ/Morr5byeLXdmrulz33ssfe0/QcOCCDDCpnAAVKR/r9Y/UHqnDl7tr3wtRdUqUvQB4AD4ZqgAVLo3LnzIh4BWg4cPNCOHzve9u3fp5kD+YuajvuAmOVa6WvGZzz++BOyR2TcX3/jjfb8c19rJ0+dag8+eH976MEHBbh+61svy4aZ33v0PY+0e48fV7DGe4Dtqur3wkVVNEPOcs8ERsdR8UNSXbmi6lkIPyqeeaYQWElCtm/f2m7P089nWdeEqh+ynMHeuXtnm5yeUgBoMnJaARrvT+XwxQsXVdXCfkfwzPcBWCHXCFwJwCFoL12+pDHat2ePKoD5Ytx4z1QNa32XSltVQKWYVh/eVXoQn9dzS4CrHtFUle/bKwtuq9xdBSv7H/XzMHnB3Auw514etiPsKl8rcNeO2lXbWHygakb1gzFZyZfJfCqjb7VvvfyKxvL4sWPrEhyAOcjqy1euqB8ie74JO6qcvd8zx52g2Nom1cNeVwSd7vEr6y1spLHAKTKWe2cMmVMCWOmHLPLZPYGlXhy3eILzYO6W5yD22Mxhnq8qo2PDSTJBkqUqoyTj4216kmB+kxWsqXgDyKiAPgSwxi75SyUwVlfa8si94tMuwSr3CEmGCXx6wEpdOmaQMb32+Dv7VYhs1MZc7LCCNvsLPexin0XAzxhz3gGuMgZ8cU8Atan4Ze8ggXBFMNZEud4QYRZwsReSZKV/EiTAjZs3tA4ZF+ydqNKngpu5o142soEGzC2L07KzZByiDg4ZZIFZ2f9VlZ5B9IC8pfmv+ZQkf+O5OFTnGwj3uMfaydZPrujx+WqwYNgPL+i5VfMmGbN3qBoE0h/HBpKryUm9PwmrSUgnoprzmmeQ9bajFnAmcLuS8a6isu8BPLyvuwEEQwDobjGBiUufYR7bu/fVzXt3BFuBeiKAB9U3uZ6++scxWIjggGLdtRbAmUp1AWnVV4j9KWIDjX3dQMC44fN4u3hHZHpXkW2Q27Fh5kf1o1zXw6/GoEEm2Eorz3MIyJHsB1RPrNkT3gUODwC/u4FMwjBDGg9Il86SsADR2KyFuLZda0+kd3FBgWOqBKhKGwsdbPMXcCJxlS1H6xkV+ZmxNCBaVQQVW26MFMEOIyLqq3B7QtUW12URu5GkBjgTEB5xT1UE5yLXgXUDVnoQPPo5Foxtpq8rktA9l2AvoFPAuKxVkxbudWrM2iRBAGJ/lMHuzFk7avgsUbV7a40e5a+//np77fXXtV9MT03KpYj9l31ydnaHYjqqCDi3sD8mHpMoaHFZglSEJHwf2+gF9epabVPsKZyDm5qqhP38NwlEgmSemZhQtefundj9TouwBUHj3FpZW2kTk+O6F0Rm3DN9VdljxiYm2wSA4+SELKtlF4ebxuREm5qx8AkA7b4HHmiPv+9J9fw9cfJ0u0FMenOuXbp8VXEQsdf502c1Pj/8Iz8sYR8xAbHaL/zCL7TXXntNMZH72lc7Col677R77jncfvZnfrot3plv//Sf/bN2/L772qHD97STJ0+Di7bFJUD5stmvnus8I0g6uWCMue0D+yv7ZLdHFbnWVQqmarus0hl/ADJipcXbCyLQF++4siFLijMUwndlxWcrYxnS1/vzWNu/73Dbd2Bfm6BVUQGWctqQG4p7vTPmp0+d0TmI+A8RwOnTZ9r1G5csNCB7qop4v/+mNjW5ve3du1t/B2QknqffMP3bMt+Tb3L+To1TKV4iqjGfuYgnb8xdLTLQs7jbZuoMC4DrfSlrNG2GepFF98ICKvu9tgjgEseuIwHqAyO4yZ5bKbmduIqsY54LrJRVI+Sw+5KKfCywneeReFTPvOLRmelJrUGdEyKVXckTQSLxqFuw3FGOkB7KERlhcwjoDljr86Z6rK+s/H/svUmPZ0mW3Wc+hnvMc8aUc2dWVlWzi2yBIihC0oZaSvoMEiSAn0WANtpQewGSKBCQVlpJIFsgiBbZXVVZlTVlVuUcERlzhM+zC79z7rFnf4/IZrPFDRPp3VkR4e7/N9izZ3bvOfec2y5duKS2NpcvX1E8ev+bh21za6fdef2NduXqFc1zlPS0qiB+opABZTJKcTnRUPAtPMCFt5qfNSecNw4K4Fq7hFFUkZB/3StuiAwVHVVP6FiC83NdN4qhaitg5Z73AL4cQ9mOWtbDRVDzHpm4KFC+CKsUTKUo0KSxyRfvgVbtZk/j/ljLyfn4ynNTwVq5cPTYIQo1xUtWwamQp8CAzAuTXSGnJ6ezmX7uekuyZs8qqU18gP9Ur8kaDKEvUe5WIX8nnUdAou+lQ4xTz7C/AyF/+1acwqfaM04GJt1K2fvU+FxnSUqetOMUvzNTgZefq3Ewrx/MLRM9iSV4PsnhpjE0FmbyJW1THPPOrAVVMJBnmALACQNybNNJ0W77XMV0w77dY7YigjMHMi/TtidEtd+R0NBTD1PyW+6PPTfrup1IPLf7Z7LIhage/nxljFjKYeUOio/Sh9ixvPeUKuY7QR4mJsy6lOMHE3ILAVSNJqCcH2c9yLGnZytCbCAv896GCJyuzfESBeMmrfzOjfHlGK8H/3QoE+Ss9gQEAhFZZL0ZAm3WxJB94ftceOL5ZhlN9pdePjBDquY+kjMl9h6fR96DV8bIJ0hg34bPmkJJzesqOBqV8FHuJu9gnuS5uUDCzyWE5Eiu5rmquKiUxv2dqIvP/O3PPu4+A+mc60kRJvMh+Agxn/AU1uTWvD8VDpBYdXwncp5gt8FznGeyB1bBeRUE9DlaD8mELnGr1ePKd2uPVTy7mHYOLhjPWPPuy4GqrKTrshGpAAAgAElEQVRTBKtnUO8Qf89zzJ+Mlwrle75lV6EU2bswzTk/613WGhU3lvpc98/6IWcoxyfCCSiOpA3N/IJwvRfPn6v3cJ41+wTOG+Br2oMk0MFlZLm/B+zhwiniulauP1E5e09yfm7cw/F04plDtXpZcxxPwaAc9FyY45z+QGsAIjYWq9Nnzkh4YlezlTa/QDs057wRHMV5hlOnr+6zujfuW/GungNxKDmUrftVVDS/VC3TsNI+bmCDnEdxYrkecm24khCLui3cXi8+x1UOvIcxJKah2JQYAXyUsVa8QB4yR3HroeJmilg3tzaU63Ardj/imlq7+/Xd9md/9s/b2dWz7euv7n7PC75yE/ruffP7B/3de6avvKO5RTOTSjxOzUvddv78RfUgQrGygUUC4IPsOyFPSUyopHGPWzkcq7dtrA1JjLwRXr5yqS2fWhEpHKtJVcBi+XB0qABo7cXT9uLZE20OWEdowyvrTaypZS9XSsyXb+C4LazOt+u3zrQLF0+340awti0CmoVseYnkcqVtbwHYoM5r7XAfFnq5Lc5j+8Q+AmBO8GGQ02o4giN6Ah+05VPH7ez5U+3MWfqluc9TAngD1kdatOfnVtrTJxvt8aOtNn8MoXC6HR1CNE+WIirzrLHq91Kg7cy9DW9fVK0v3XtVRCrgGghcx8/TAXpyMPPd6WgnP98DlG9ZAQZsr575BEyM19gTnxOK3Wz+VdevjSiVl954h/vpvf0SmNguaUSSBRYAIFSQQtCvTVYE1JySepGDgPenV9vW5qZUnZCqTrggzwwQE4DxGcC3bKJU+l28dFFkJSoLAA7AJ0gpq3d2ZWUM0askfH5OCjnAw/ff/4Gsx1BUoAT47W9/J8IzBAy/7yTPvUjpNcY1/vGPfyzlLqQfgRME25dffdm+/OJLgY6xLIGAgSTGUhnF8R/+8Kl6BHNc+uCi/IUkvn//vhQdnPvWzZtShKBYPn16tf3ud79rP//wFwq0IFCxMHn2/EW7dfOGVLsO8Ny3iWAIe1gCkDfffF0B2bOnT7U2EFgwJvTcgoSCHMY6GgLw67t32zf3HzaCoBCABFD09YLk/f0nfxCp+8EHP1DA436/ZwzIHB7pWT18+FhBE8dlnAhAf/Qj9yRmTED+AOZ4tvwMkp5zoaJ9//33FeBBTDMe/N7HH38iMvidd97RfPr63j2BRATRzJULFy+KzKcfNEHmcylM1rUWQegCCKeHInMnqk2+pz5iK6u9CrQiyqmnC0UKsmNxb9Zu5SsCad8qJEi2SxelvIR4ShVmevfylsQ6y5aSJso5d4AIBfFz8219Y03zE9LaFr6et3wtLbk3sFQWC4sispkvnPu16zc0Nox/klCrXFE1LZsEB/Te2dIiwN+T7CYRNNjkXuyATH7/J2s6FFhVdaHPA8STDMT6h3MxH6S8RR0CYV2AcEBvrm1zc6NsgFzOwvuUvrQBAbI+cb+25z6ltVzJYalNknDmfjQ2shnyhUuJUcmGk6jJRklVq9vbei7YZsYKPlZwXBcELGCmn99C293f1/iKyF72OmTVCFWwkAj0C7bqeiRrDXRWb+Z6fhwzlvUB/mIRxLW4OpkWBj6PLIRku2niJABFql7Vc2YXq09Xk1LQwjNgXZLqSTZ8WGy5H7lI7CzOpdJMssy945SQZDrtJnIM9fis5Df7QQrPRBRXr1UlrLE2rjLigrLqzEP/vaG/kfsQTz/LM9G4oqIpNbN6Qy24Atm2lCZ/jWtNtocqMMIOU8T7pAZirvFv5sH65qZB3bL2E8haleYm1fy8BIAVyTcSvq7grf7EUWzMEKmpDJ8AlVfFC31PHXrlBggxcez455UAVMFDquZOn8MTFf36WVXqu69rKv69n+ed7/t7KXY7mNj7jReAX3ZtIhlKbWuwMopuoyETuFe2xbLaonjRvaltGR872ckO28CMwZOo1lxoWMrdGhOv6wAAJvMyPlOMlP7DusNax6JGcBwWACcAio8xG6MJPuh99yYFnt4DgTOl0+hI3fT5iYDOmEwgzmR/WYqeusYUWvCnVfzuFRrsdUZtXNel2DiKl67smlVzJNbs49vBWSshAtJNJPvY33B6JiHDezw5qhnr1j1eU+/AkXTJhBPgWdbSnktlelbKMrlOHAKKQXIcqADu17/+ldQdFBXJsUXuBLZ6JxY4L3Wtq/0ZJ0ATkY1b22pVIbWnyFL3JDtWlT290zfbrgppj9sSvUaLMMGCehErwflF9R67efu2+v/S+0z932UlbjIoTgPsbXKaOHu6rbBvM4+LLOG82DWbPF5RPnfttRvt3fcdJ65iJ4cNHU4dR609fPSk3X/o4jXOzdrOHveb3/y2/eN//D+2Dz/6sC0sLLdz5y+2a9dfUz4HWYpLzHvvvtP+0X/zX7WvPvt9+9/+13/S/v4/+Adtd++w/eKjX7fV0+ekACZ+pE+a9nzZ2kKIA2LWvZUdufOFqQde5osASIFaeyKdiePS21fkFKDpvi32o3TcPQBYZz/Z1fpqYlblEG1l+YKcTIjJKbRbWLICRW/w0AO+xwrzJoAhcinE49zf3MOS+TGr1ktZFXaAp1etEOH6NjbWqjBqBmovVc6y3GEunD+nfYG1nyKr5y+et4MDt4YYv2bA7RBWpdar8oeKU4ZPeXGZVE1p5aTvzbc5FaF6L8rxQxQJBFULg9ie+nZNdJiAQiGfYjrGmLVE+3G9Y3EvIfYgJmK9Qc2OowxrNfdOHERs4dioYr3qtehiwOV24fxFjQ8ksAHdY8V4HI99WKpwrZNz6i19586dKlww2Xn6LLHvOdmd0lOPdxjyeHN7pz169EyxETkD+z35BDEZ14XtdJRtvDMu3ElBlO1Vk7FGocx4KR6vfT/z2goqzwMTmAuKxaQYo1ivWowoxhExRC/oiSDnHbHy1M5WUU15M5y1YA7wnVYr6Ts8O6PcmmBp2URB1MOZL7G4Tk9axxa+f+XdUqx6X9ZsUqsUr1eKl6p1CT9Tn2CtUy5IUgFTzd3Yg7riqYqWRKSNe4LX28AliTk8s4vYVi9ij61U0bHqrr3bu7RjtVEtmdvKnmLCxiOVd2Haeqd7c7FbrJ8HC+gKeFQAMZArIX065VY2nMY0PB5dnTkQc4mT+ucHVwSz+NNT1b5UbZX4bkj9WNfyTP2MTEKGUJyJT4bryO9UhGOb1sGuNp/Tuh4FeWK+E6RvyF8PTylXe3w4FmjZIWGMGfy+O1/W+1HPVDlRCUt6fJF4qpST6aGdzzrmMWk4KlAzpx13O88jHyXnjaCBz5KrkWe7vZOxpr4m1PvhEHNqvdSJzlrUPXO8liZn0HwbCPD8fSSAZ+P2KQ5WkWC9LymGyDj391jk2+RUoGdXmGdm0Mwec4Iwn+L6acI5Dhp7gs+2DeD4vaVM5e0pQkkcqjy03LhSSJ1nwHXl72Msrbd+IGn73lVxZu4neUnGIoIO51wu3rTN/NQLW79Ta3HWkoAUIvmOcXubCpo4d+aT5hB45OGhcCpyY/BF1vgUCEj0EWencp/KMxaRqriSNnNeCxUDlWsEaw7Hs8uc1zhyWbcAs5oZkhQcSsXyNc/liKl2dMS0U+9v299XHiqHQrfwyvzvrnXJA9Lmq/IsrW+8q7XWCpusgnXGIu5rfH9XxYu+xoyZrJEZm7m59vz5s/bg4UPhbPxecClhTafPCJMCC3MqP6e4TxhItWPimC4YNf6fd46/G8exE1v2X/6qtk3gvSr2cPGZWoOB8W6sKRcIycrrBT6L6ET45JmzbfXMObW9jIV/4tW8E2D+7PtuHwV+RZuubeFs3OfiPETtovAnXkf1463WS8KG5ZazpH2fc4IHMh7gMs5LXTQgJfi+nffIRcCYXLBpIRRY3QqOeMVv2GUlxQIWs9nFjr7IVl3z7J88ftL+1b/6V+3xN4/BxL/nBU8GUN/Rf3//oL+jD/al21poxyy+i8uLbX6JBfRYfTdv33xdlYnPXjxrm9sAmTSbBywhiV8mlW7HsjHGrqI2gbIaYHEGXIc4c2/eovuq4lQ2R6pM22/rL561508eyYZNlnIKLqszJcmFeqQl/B6q35TrHbeFpbl25eapduEi1Th7bW7hoB2z6GpjrWudW27bWwdtY323Hexi0waIA6nC9UPA7ZWJVuy0jtrx3EE7nt9vp1YgEZfbyhmsOrkBwCysoFGr0Tdovy0t0OfrVHv6dL09erjW2vGptjB3prXj5XZ8WPbTitJDAAcMiP1LqYFfNef+qjdxUPw4W5klg5PwvIQkDOcRqKcE6m8y4anqfJkAnp5W6kxnj22wp77UxytBRyWTPSg1IEvwwK0aSJ8shBRAj9XwqsDDHpeeEKXakjW4E+YEJAF0HRgsKiGEaDQJ5gAPQgIQB5Ly9u3bsizGjvZekYwAUXxxHtsCHkkVDEgH6fvGG6+3GzdutgsXziv445xYHWOzDBnMF3bEEAW8VDdv3VEvNfXa3duV8hTC0lYoBCh7Sg4JOiBkuB9ADs7DtWB9zLiiBuaaUQ4/fvyo/fznH+p8jAGEBoQxls6QxQQgXJsqXCvpQc371ptvtv/kP/2PRZACgAPWPHr0SOQy57h1+5b66UY1BZmI8hbyF3J1Y/1Ze+/9H7W/+/f+Q6lMfvHLX7a7X37VDg922pXX7igoPXf+fHvn3bfb2ou19tOf/lz3/bd/8rcUrJh0QoFz0D7/4sv22R8+k+r27/zpn+r7jDfkNDbNPCfO+eVXX+t6ILUh9/i9CxcvqJ8bvb4YU0A87gewCcLcNtlnBKQQVN+6dUufYZ5gxULVnwO6A/UBZvJdvXJZ1+qeGbZ4FWkksBPQ14SgE1MKZbw2pocH45c5qgKAAjcJtrDoofCAIJGiBSU8laikjyifRXVJkiG1aoK/6h0mclZ2Na7mT9ItYBjADEXdsi0LlZwUaczvAT5SKMC93rl1U33wsvQyD3nOuT7b2Kzo/rnvDvaUnfJoZ+xiDAJZK2QFKMWyunqdJTC3Bd5Bt9bN+58+PvyeyVIrH/TuolRGdVXgIQk7c4xqTc4rML4INM7P2PKM+H2UqymoUAJR1bSxhHXiWEVIlZynmphjMt6xcA/R18kwAd2Aa8cKzBk7nid7ItfPuQnWCfBVhFJWzurLc8q2myIMsJCvc2cdC3HNuDN/uReBoSu2n1IyQTECACI9tqSu2VVCI5vvssgGsOY6uDbWrvReTiKjREvW0gZnOQfHDQg4JuEk8bJSYs6qXyTOCNzLKSlnrVIGWJl6soYA1ffVr9VAvoFJ3jHvyQYbeZ+KgB9IOlcVx1Z4UjYYh46dnckgkfhDv7wQ8enRw36iHt1lu60Eds5K+U5KlBrH4ADW7rbq4155J7hWERY1rp1k5XdOLavYRpbwpZQPaZ8K/QCafZcsR41XgT+F4X3r5p1rHn9hJED9/VKNDTZ7spYLaVbKFJPAZYV8wnYtxVQugppI4MypKKNCNPix2Lo075PVwu6tPYKktiC0MrwD2VmYBsWoVchTEV+UFSGOE3eEcOW5+vrSQ3mWLM54u2DFMZKFXqUirz60er4FBGdse+xVIHIxMB2rzfvcgdDBFdug1DSGRni/JUDDXjMEae+b51hwIipmPx1QO+Bc3nERar1/mYsudOZhrDtQWPGmn8ukOqxvd/LbYLTVHeOY1D/8zSLEp7ucBmNm/o5zrk7kdX1SyikGzjx11Uad2HuOf1YFCqXGxYEa4IO+t7/8xS+kvkRJS1Su3p+1FjM2y0sBgG2FS7zIcQXI7OIg4b5g2KoRZ6ivKOuZbg659aFivs319XZ4fKDY18AtxPBiO7Xsan/mJWs5RDAkLmQlfVAp+guAjd3zPEU3h/u6RsAxYlb2dWIk5qxyFNZt7KxRN25utrPnzsmqmWK6a6/dVkuPM2fpOXtGbjDEPewpP/3Zz9unn3+hWPGnH/6iPX3+QlMK4o314R/+Z/+w/aP/9r9uv/nlh+3Lzz5r/8Hf/Xvtw1/+qv36tx+3+YVlPXUyOcZE84p7jOtDet2VYsrvoos3mK2QvcSnabuQ+EO9OcsmV8omtd7Yl9UzfXghfuN6JEWK1jCIxmvt5o3XFN9p/yqFZVxU9ByLBPae7/2I72OPDZhLD2BiaHKArd21eifHBC09qMlByPuc5/KOTG+giRLsngE0Kbrk3p49Jc9eq36QEQgO7/ygJvU74/P2tazIrem9Ss49KPKK9O3vhBxlABxd4JZ4Pi/lWKcy7QfV005OYbauTF9zvR+ygi7L2eoDiP0yRZM8T7WK2dsT0KlCq2pbwXupvserq5qva+vrbW9nR5bfd27dUg5GjPL5518oz+Ld498CbefnRNQCjt68eUutbdjPOQaEMecgFjx9+qwU9twLJDTbDDkaynsrseZUxEEMBKksUhYweIMi+EO5MlG46vjKxTPMbS/NRSYNRWx8lxhd9/NiTaAy8/vMWZxEVtvq6RX9W/He0pLyPBfsTZa9dnqYCtAyN/NsRlIkqlBynMS0OdZEMIytDsrOJq25ipRVzC2rTOfXxNLkFHpnBLDX+6HiCkhp76GxK+X5iwQWSTPtlREB8DMr2DyHe3/ITN4UtxepHIIM+86+hw9ruc7XnIfYqr4Km6IAjbWwNyCTstWOx+uDX6ep5/xkgZz9xD2Wh5io4iDvvf5+3+HqZTq5Y2cv858uKHQU1DfBOsb0R+/5PBCDndQaLb8rTh4VjS5upxCuFJBDOxuea4paR7VxnH/CK/v8k21rxk4EQe9XOhUATlajvgcVirAedOX0hFMlNs8c7sW36V1dRZvMRbXFkmLWOVfyELX2sod4L7bL6E24oX82EfD+jU4sFmEu8q7mcXJ3KQvL+tY4lHujpnCwOyRUIJ7xSjxofGoULYR0tVq4puRQKDnNGseS1bNjiMOSy4Z8zb9rEHqMOq4j49zMOHgelsVyPZ/xWOP5R/L3pdg18dsQn/V16kSekO+fvIfkzronlL1FtCcnP0nU53rGF+ZV45C5YmLTDn/O++3ywDPAZcXF1c7/OZctgb2OniSNmXPgS8IfwCULU5FVfWHdIjwLj0iBTIhf7i0OXwoLaSdYGAVrKddK/kkemjWjK5hLLQ+uoNxlyQXM5PbErYwB+FRcj+LKQRxF7CJCs8Qx5Ne6DuIh9c41USm3jnLy0nOpwrxeOOEZ5tZW83NtXzGO2yewruJc1/e6M3bUM/4wS5q7YGRBcSv7NxjJk8eP3aYtKtlaGvk8v0MRJu5u7J9eNyqPjE19rVVxPtJ7Xu+1MLA6rt51CSTcft4uF373yNvBCrdpGaJ4072D5RpUxfYIKYjdiB1wOSWuoKgxuFovMFBf3TiqGSznOjY3NsodZrvt7hi7yvrCNWS/Tr/grPl2WmFMwRlc6CTH0mFeg4VRxEa8xZjL1nlltRztjIun97Nyi9P0GF7R/QlH23YrP8aH+fILWgZ+9DtBPi9tUN9/4zs5At8/6O/kY335ppZPLx87qKls8qi1+aWFdu3aa+21azfa0qmltrm13p6+eKQ/3S9xpbUj7CdtlxWATdWpi1h+GhA6fwGr1lUFaF5cfZ4AZgAim1Q8P37cDmiaXtbNEMBTwhwC2PDQbFX0sUjry68ttXMX2cT32hK5/SKJ13Hb23fV96mlM+3oYK49e7retjeP2yLk9dFKW5ijCoY1GRKYYEspi6tD5w5FAi8sHrZLl8+202eo/j0U4Uzld/rl7O8B6pDCLLbnzzbakyeoBAEAOAd/YvtGP+CRAFZtqP/rWfbf/JXrn/z/QQCXC+TLE+Qk8DDzGwSnJ62tE2pOfw50b4Go0WxV8lf4SCpIx0pGBSZJ/CoZ8abnijo2Tsg9BZZYdFQPUAUbRi87aJzfS4WbE5PYSdm+maAG+2CBM9ibzs+LiEUhAZFKkukqrQVtjiTbAHWAam++8Xp7/73327Xr13o1LBs2G/7vPv64ffizD1v6qXKv9JR96623pH5FqUrgxrvBuT755OP2y49+1TbWN9rtO7fb5YuX9H6gNgZ0AYjgi0AFZTJ9rbCnhiCGyKPH70cf/UpqSlUnKu9yQigAbX9fFfEALtwzxCLnB+TgeIA2gCf0gMMuGaLqzTffbD/84QciMR5RqUeQtGV76sdPnuod/6N332nvvfee1CdYUn/66eft0uXLcgMgCOGYKIIZoxs3b0gtffniRfXvJSj/+uu7GgsIXnLeX/3qN+3evXsi1SG8OQdgBLaEJmr22/Pna+2Xv/yVgsYPPvhAz4Nr4lhMAubEg28eKliF1ObeUIBAKkMG7u7vSdGCvSIgDKAvJDpjk2SAuJLfZd6FjHLQPvXQ5VoAfNIDJgUHjx49bF9+dVfX9cH777dz5873Csj8Dr1CSHKZVyJvK0jjmVkt7Io+2e8AxpRiTZV/AuFNqrni38CnKyfPtmfPn2rcuS7Glv+SmPO79LRD/URgjSLD9j5OhpLoyuJcSRJVze4XzxfgmhJ39U43iCrb4+p1y++KLF426Kq9Jn26o+RUDyMTe/xQ9sQErEWK8147ELeqarLqnQh0kcCoh7e2ZEXI3sPzy/h6bCqAxzqZnrRb27r+ccWCYIqiJQlyAnIBy1EJzZsI8PgsttVTq7adJhCvaltVNhehzf3pd4cehxMxONku8zvMqbGfrIDGUlKrT17ZK+naq4iFZA6yl/c4RKrUO1Kj2ZqYhEFOCPRRVtXvoarbASd5Xrb/rh6ZVCEDJJIsVt9MX6+VUiryou9XqWX5nu/NuxFrrN6DQS3KPFZSXdWqY8KjRL0IaI8pwET1Y8oTqv58tnAtVZJO53ihE5uDBWy34k3l/Ql1QneUEGE2VQ1rvEttIEU/gHApBkyUmcjeKbtI3ifmQ3g3xpLnwfMJcRkbK/XRrkKjwD1WJE8qXM+1EJ+lfpFypYDIImgDxmZbHhXAxo6iUp0K6ToJVj1pqxqjSACTNUqu0x+4g62vJtcM9FZf3P5ngOv0irIbQQBVK4HiCDALeoXU85/hMr2PJy4cicFO6IfYp2+fxtPzdYqPDBaEoDZZXLaLA084nl9j1fsKjupdj2fOHfIk/bgTq4Yw76AbD2pgVgQEF86X9WUkufPu5flOJI1B6vTUCsEecK4DrhUTTse2Nasuo9Zjg+COfR1I+dn3Io8Ci/u4jPMw79VJ9UoRF36PJ2CtExEp3PMJSw02je8EUvYBm8iugIp584sEzlx5uZ9zRm+aC8boKdxAJcWae9h++5vftJ/97Ofq20U6tKpWEO6HJQt5ucTslcLhlL4PySi1nnr9UpREcQc93Y8VT7K+EqNtrK1rf5+DoBS5Uqq54zn9Hmvwzr6dISCCFxetlAtoqZ6hWMYtzKsw687rd9obtPBgLzg8EDjGuoJCQYVP8y58UtFLFSBtbeFaQ3EVMeC+eqTu7exLeXzl2vV249Yt5SrnLlxot26/rj0UJxTyuQePH7cHDx9JoUGsQEz4+uuvt//yv/jP24c//6nukSLG/+v//uftydMXbfEUlrwqIemgvV5GuUQc2xabWKcAfPYaQDaIVmLWWCwKCFVcRW9TE6oBR7N/ouAWESlFboGTi6fbpQtX27kL59WeQu0O4vRTNsF690VWlfo9tviVSzBWrFMQwMQKxISAqI8ePGqbIoBnCx/IZrTG1dxK4YbfN9u9Mo/On70kgpF9ARvr3b3Nmbit3s56vwcCty/yU66odXAmghkqSfLq1LvtfqNDUYTygVONVhIjkTjtKeXAUMWhJvBMfpgootjHuSyxjh103Eokp3acTQuWLdkWcs/MU74P4EhcanBzrm1ubXd3JDnqQApfuKD4isIF2mNQjMoXQDCEMXEPQCfORKip33vvfV3fV1/fFwgNUHr7zi3lZ0+eYnu+Lvt12a5fvdouXroiW2gKVXHJASAmP7h+7ariF66ZHEXXcvFCB3OTQ3odtctXQF+RyfUlIoCxoQ1HSFXIiCXi+KX29NkzEdnMLfLKkFCJNVQQN/TeZs677Yj36CjUsIGPuxJ5Qop5TOaWFXFXZNr1CgJDeEwpa9NWIERKLyevvEJkR6mW5eCi+5z68sbek57uIQ5kWVr22ROHWXtQqaejVk58EKVvlINTcVUK59On124/sU0OeRMlrfavoYfotIdOMY4236qnGN3FMgYpME8f3JAEiT8SP6SIZypsnwowsienUEsxUJ10IgindzrEm96sKkgNmZf5EfLSPSBthZvgU1tyxWyJlYWtqOfkENfxHpcSmHkv0kfWn1MhrFeuqg4Z3EDST1XjVAOb2HMsMNO7XVawKSKpJXpSu5YDEesHirzMV+5ddrf0vKziUuf/EHCreoe8fs/aluc5q+johEAghGL/2YA0RsWePvccJzH4RFgW3lljovurMdTvFBHWycjBMjzPZCSiHV8WSZxxrO9NWGfFvmljUfPHuG1Z7VauwiFGIj3rRPL4aS7mvC7EyDzrsX/WjIFwz2dDRuVea8ObiSv9rntOR5Ged6dvY/UOjM8o5z85z8f1rhdADOOV8Z4hgbMvVs4UApPfSUE5szuKeD9vr5XCHip/zzH5d0hdflfYWa2DxtGsCI9VdvLbqOYzIuBcFCfxfGk1AmZ3/hwFeOUaV4XQVkabXPVQRb1d8fSR838IPuYB707UxnbZPDZOSlFzvT/8TjBTsAGKeyRYKFKbse15uQIBE8MRzahVV9lcS4hCO4cjK035XfYmrJxxLYTQdbGbixpVTKQ2axZosN+pqKg7EVE4vS8MZ8JO3LaLeIk4grxa67xaiHFdgz31IAjiPsAghadI4IMzTrVNU5EBBerO2Zfp7asWfmAn1Vu3Ys2obCmadysPt/EAz1LB4hKWysYGnE9ZMMLn+Izd76Z2ASiZEQXxWRUZqC/zTtvZ2dLYpfAArISxGYs4jMV4PWWtZF4JDzzlIjLOo2dLoUwK5cutLi1NEpvkPMQtxMeXLl22snhnVzE482bRAuUAACAASURBVI65zbP6/LMv2p/9s39BDPM3Jyl6RPT9X/59GIHvH/S/D0/p38E1rlxYVfwmcLKsl0VqLC2oOvbylcttcZnKFhqarwkc2dsDxGBhXWztqBZ+Pns81+bK2pCkDZVfeliR7FEprI0C5W5V35MYrj15KsWd7E0PXAHm+GokgqebHQOjhRUsoE+3M+dQbm6JiKAdEmpdFvjDI2ykAZIX287WQdtco1KfVBzbqBUBPVRqG0d2IqdAh8R2/rDtHWw2+JYbN661s+eokqFfFYAPFURLbb4tNAphD/aPRAA/fbbWjg5IgNlMWKwBe+lZkHLt3FNI4ClQ+rd9nHlJJxDg217bk7Wo45mqUvdVv/JXkr8asG8lgFNlLsB6VK9EZVSBNykcKgisxU8GORUf6vvd7rTACIIAAxAo1Og5ZfVlzkWCzmYn0lc2GqWooyqVeVF9gj3Pqk9ZOxaQBkFGcAPg8OTJE4EOjDHn4Hu7Oxttefm0Nk4CIoKZH//4x+3HP/qRlBe2g7bFEtVkgGaf/O6Tdv/+1wIz6EH1zrvvyI4Z1SnVZAAQEJ2fffaZlMIESj/84AOpdVWBzvXOtfbkyVOBb8+fP25vvfVu+5M/+VsC4iDMHj1+1D7++GMRyK742+rW1wR+BB+8z2zqvI/ci9WqCwqusEMGRJEC+ZF77hI0AQISSEI6x84aZTHXi5rlzLnzqtKnny72a6g3+I9xgUSnhxcEK/3miHr/+I9/rLH7Rr2DN9qdO7c1vqiIGQ/6D3/8ye/b5599rvNdvXbV4Mpxa9euX2/nsF6pfmNffPGVrsO2OKcUeH7++ZdaQwBVILMh2AGSIHx5Jpub27ofSG3ULadWV6VGRuUH4IJiGLsV9+gy0UmC7P60BH2Tgpbr5txJyAFqqRxkvjLn1tZeSLGAAhJAVf1+K6li7nJ85inzRmqGOhcVnRwT4AjrbD+rRc0VwC+qAKnc5LU1SBQ3AQehJBncHwEiASZJNIBXCA3Oy+cJVrEpjDVdv7bB7pYsQ9WmKOmLGFABxJ4VoRDaQDoKekngq5rSoK3V+w62UZu7ytSqWav1VY2eAiEAxlJVc/8GvKwKDuAbxVn6LaXnMQmB+ziv6vkBEhBI28qYCssDnZfjJsHQ8YuYDOGlKk9sd8pWcLJE9bppktPrlYj6UoAzP3QsiMFtgH+cM6jIPSPSVRXCAtFcbZWqXq45IClgJs+KIgSeTyp5p/s36Md1q0JYABs966ckT8BJkakpDHCvZ69JAcpUEVxq+7xPHIvvs35kjU0RC2PG51OVyhrJGGtelA05xQm5ZgERZdvLfGZNCCAlgLcq6bPOs2YK8Cm1r9UaE1g3gitd3ZgetH2DnXisKYYAJLRVlmxdq4o3yb4rdPnPSVQSuPQ/DjDKz9XfSYop25VjPX6wVzbORVBzXp4flc2xuubaMw/5POO9COFe5hviRiDGscKOQ0rZRbogwArYvkfWoAW4+bbYYbStHsHLsaJ/JhoYlCZ9/Erp4SKigaQrkLEDf4OiIAmxCUDP9xl1bpHBuaZOlAbcqvAi4G+uceYeur2zWeIQlKwPVhJPBRsDSmkSIz0EVUjj38tnZkHeidAJsJz4M++z5n5A17FIeugROD23WDYWOCZV6NQ+ZVJKO/6NrWjwtJcI4KiX8iwGq24Be0OvZ7/7LioYv6/4qsBL3fugog34OwOw1bOZijRNMma+xC4xlfeoTwOkCyQpgizjOGGFAcbD401A+RQLTt/TVB3UYorbx/kzgI/a9zK3Y4Xei1et0rx792772c8/bI8fPWorgCqsE/S5LAt4ZgLPXH13tQ6gGvR4qtS0FA2stXKZWLBCQuOiftMUjGy1Z9i/ra3JPhf+ZKHZvpb15Nmzp233yI5ESkMoAKt8SNbJsdo0m9CWcIVh/1BccKZdfe26CvXOXzxfBTXpD27iKP3JdGJiBsaA9+WAYqDd9nzthdZ+yFtit5u377TX33qr3X79jXb9xg3FgKzPHAvlA6TtX/70L0UiPnj4uP2zP/sXJI9tbn6x7exWIVjv4T0nFTBE9nERuewpO8QNuzgmbJssk6OFi6dGpR7EuR0jiHd87O7+oCew0FaWz7VrV662669dF/nbAeFu2z2B6Yyfi8koTKl+rupFaOcWFSsdHLYvv/pK4N+1a1dlYwhZv7270Q4AYGdI4Fkq1muWIhw9i9UVW0Oz1kCY7+1tmxQcFidRWinaqc9n7RuJAx+5/vclEvgVu0GtzZXtleSR2JW4gF7MU4/SGRA9r/aofiziiHFLTk+8oT6GpS4SgXkA2btYRWe2gOYLi+sXa+s9ZhaovLTUVT+s+ezH5AEA4+trGwLMiYF5DikOe+36dRXRMoc+++xzzZ8333pL8egXX3wtcpWYgn6/tL2BYP7tbz/Rvd947TUV1l68eFl9/Jhz5G28A7Z4PdULCJmLnJO4mzlHTJ7CR/UEXcZ1ZVL5hVyK5aRyhwJvFV+Xiw1/pwUOoCuktOx6i1Aac/uoiAG7TWqmKGmy1Q9wz5hDCISMSBFbJ7UqpzdxDLlWvUBZn6poarKLtgr+YM+uLgbNXdhnwLnaDcSVqwr8g0dwncsQ3adMTpsU5o2JpbglRU4pqrdttxRjnOyOIKKrts2JePV1y8Gl9vIA/SJMiuhUYeFAyHuP8v+4PEUt1/veNcaM/D2k8Lj/9b28x0Lj57MP5u0v55kofYfP9OK0FO730GAq6uj79NCfM9eo/a7U2Ck4CxGdFSCKVM+ryhuK2GJQRYqBldCep9TRIfqSx2WdscvLYPEbjG4kJk/sv32dGuPKCcDrykHFBRWbJE5JvD45CjlOD6mv585198Li2ZYbyXVNzExxXuZQxlExT8U9mS92CXGBc9a0kOzTkji4Ew4K2ppMNQFiTz5YJVcMFOJrnJ9DJNWLcRNndhVoEWYhfUwQpkByspVOnpecXkUAlbuOZK6t/sc4uFw0SvXO7+Zc3FQKdLNO5LPjvjGSuhnfkxDjhDUkdn/pN3rBUa435+hFHh0nnt3z8vuvGgPt7VVEw7rOWpmcOtfEWLPXkLfK4akK83MWfs/EnUlOCozOFmaUuCUuT465nAeFWDZWstvW13A52dY7iFiKPZL9i/zQLpn0e5+IwPH+3aqwqfc1+AZFUkxaYoy4TGkdVGG938SspfydPQ+y9tnzZ9r/z6ye1j2kQFk5YrlgoOplf+Q87BtqJYWTnIqHjkS2UngP5tfzjspZc9/s35Ci/DyW8WAcImEpSKoCKK6X84BDwDdAuqot23kTp3EICVGsGKtw+zgnMZ5cC+dB1EHunaL0kN6cV2ruZXJ1XDytpDbO4cJO54QuuOK5gueCe6WnOe0klhYR+Tg/l2DkAFdIxAgu7IvgwWIUMNHTdoaDvC8XIc6LyCPWzowR18+aI+FDtUMS9rK4qHFE5cs5uNao0vlMsIyVUy6SIV6Rspsex6WA5n54Hih+eT7EH2CKwkkOnM8ydsT49+/db3/2Z/9Pe/5k7Xte8BWh9XfxW98/6O/iU33FPS2tLJXgMv1AqGJzSeTy6eV24+Zr7eKls63N0fuWxRsLMPrkbLfNDRZCku4zSr5ZvNQTlx5sC7a5xKJCIAhWdfMkEN606K3Ft3e3dtrG83VVQssHX0HgSPyGOZ0NDkIYzC/OtWu3V9ulK6dbW9htR42+TyjSDLTLnnUOy2rIhsW2sb7Tnj/bagd7gBEQuAXw+G+yvabJgJKC+cN2eIwyeb+tri618+dOt7PnzshPH7WXwTT6ChMs7LW1F5vt6VNsfVHjEVjT22dRVlNSAMdZqBRLlTa8cqZNL2ABSCOJWp/ogOwIOv5bzlsd42Tc9W8kfnsY9BIBHJAih5whgOuboWn1ZFHGHZtc6pV9JJRYu+3vaWOjQo4v9YApu+JUOY5kiGxR6OdY1WZs/A4EbHPsCi5Xlo8VtVY7UiVmG5AQJWycsYGB6GTjhri9efOGruvp06fahCFvIBjZiAEivvr6a6V7BA6oX+/IQto2aFEVE1hg2UIviIcPHraHjx4pCEJ9/O4fvavPcC0QsZ99/nn7+quvVS3PfdOL7Ec/+lH7wQ/e1zVBgEJkfvPNN6qEJ5dxUOsEjy/IYAIq20PbxgxCFBVw7GEU1O7uykaaQOru13erZ+VSt+ODsOX5Xb58ReQ0/TB4z5+/eKHgATL64uVLCizoI/fxx79X4IYtG0HWtavX9LmtnW0FJqiIuW7IaVS/AKcff/KJxuaPf/wjXSt2zYCbEOb3HzzUGgGpTL9fnifPwve+3na2sWE8kiL63XfebleuUNlmZSa/yzM7PDzW96Us2Npy9ePqqgAkEj5XGtrimc8yB3hOGyLUV3Wt7uVJ3zYssjc0nhC8jCEgLusO186YEBDyxVw8WTFMsBt1a+YlwaCI2fUNzVkAF1TXqcB3T48zug5efVUOco4UVxShoN6sZXdE0E4fNb0vRegQBNJ3hXGBWLYlma0Y9XulgnQy5XU4CQTgVkhxqUAPAGxNUEnJKYu3ibhiHClSoK8Kappl1LIoe2XDtKCERwmNQInFnpSFWJGSAjXVJv0UdxScYouZhMB2TgtKRES6VbVsbAJ5TvxdlaNFJkfVTEJoItV9obhPX8sEnkc5yDvtKmAUte4rI+UrQH3ZGXItIoalsnBxQAA3/90kJ31anBS4XyDzjzVEPXixgRIADWEJiGVVjVRrVVwi8DjgRki6E1WjXaFYAF9s4TiWxuPw2IlGbOKqepVxiI1+ElvuPSAkBRwkqqjaNtQP/cB2hlIRF/ZRYLaSKawDq/cdPw2ZmcIJredKlgaF0gBK9Cro6tvuRM896EZRk9LcAWwKSDb2FFOSBpjKXEdFUGMN+MvPeN9kNSVrLBKwIhuKiOFemQN8jkSb95prlyWp3p/Jep19R1XQ1ZtbvaUKMFOCKXcLExEhSkMEy/ZUtpBO4EegxcAdBW4kpi4O0vwYYoOMRVeHDGDJqwDNDn7VfPWzMZg6AdI6ap2lyPlab1SxPNrA1brhc5lzyPyf1pQoqAYbwRMglcGkkM9lYakrsMVtAHe/H1HmDnbR5RzjmDHcR6wpDfApee99qH2uEIYZ0ygZJvJ4ApPrcoYe2L6+vnT2Yat7qWBQ5xnit/Q8FvhSvcI098vROUCv7yMKpyqWHEDMrDkqJqj5E1A8RRgzpI8I8PTPSh/joosKsOyEU41h3vNpLnkG5rglHarnXjbuQfJrUMdYrD8/b2TTOpLPTKM7/NAUm+ZIVcf39yBKZtYdAKIiY32esoWE+JMaF+eG7fbnf/7/to9+9et27syq8hNs3ZajeOSDVWiVOYD9WgpIVNQBMaL3xvGG3n/We60Vy4oBqfoXAUz7kM1t7YcUkaxvrNtu+GCnF0QtUlyj66d1Te03CwZsd3AFYb0CqKm+lwLhVlcV+0G8QAZxHvKVG7duqkAPhTDEHPfH58iM0v+W62b/ApTEypr1XmpcCiwBpeiVeu1ae+PNt9vNO3dEzC0sLbcLly63f/kv/7z94pe/am1hqR3PLbRFlBHVqiLgGST3fhVkqbeierhVT9MiJrTXK5ecFL0iG49QfUBOT8Qr7YguXrjWrly9rLGl0E7rloidCdgWCTDatOeFVRHrpCLMIqrCsZ1dWfVBJGofBkwUKLzV9iHv/xrk7/yc9/rFRStGDMJx346V/GUiS3xOrZMhOUKGnCR/A+j23E3q3mFtrg0hefIIknr9LqJZIHJ6aXttzLo1EicG8etj6gHs/Wr5lFV4XDj7JfOPQi/mhYDE5libWIH4hhwk67UVNCZf+YzdbbB2douKK/RpPn1Ge2tUrekfLNXstauy5Wa9uX/vXnv46HF76+232wcf/FBx/q9/87FcfSgqpeiUeU9+dvfeg3br9k21uoH8RrEPoO1ni2Wi22hIAU5x5rb7etP+JWpEvs/vo4qn6A03I/ZjKyknEiZrWgiaxCHOBazk4d56/+myhXWMPhVHjn2FTYKl//qk+Etx5hTHZs+c0IS+VtdETwziNbt6hOrdsVW+1JtSpFWf01LJKfZBxaVWON677STlGDrFmsRC6kNZCjEKBryf2fVB+1QRUMm9FZfLISUtcKrQ3HRxJ3D97kw92nPexIr97eoFpsMrV5uEHWImpW3mZvb/xKMnya2TROjJ6+pxWMUR31aC7+fucff/TzjRuI9FDZZ4ebzH3vO3E6sTZsR1h8hN/8eMq2NVv4Oc1ySECZrkUCb+yY+cG/ZCxBQxD8SLCcYSUFQu2p1ItKyM8aEJVsevVeAbG9bKYVIwoOJI9UV1jpnCaTlScYyhnUBwHU43/p3nE3eskZzshaRD3DoWI4ZA1GfqHrJi+5hTYebM8xrWdu07caNJDJz+4NWPmmOlD61PMxHtKVTNIXmmbolAD1DiCxcYpThQhbQpuKhNxTUPs7PQsdfU+3YmJxgIbeeu03ud68vxkpeMc7Jf/9CvenweKboc7zPHzS6m7WbMJwZ1c3KoaX0Nx1m74FioUO+AxrEcEYwzeJwUC50Qlii+2nHheAoAVOyj1lfey9nLnj192p0tWLNCJqs9F/1w5+cVkzjmmnJjjk9eub21o3YgYEshFjkGKlHhTCIIK/cvpxzlaYuV/x3TOgzVZxXQ7ezoXeWc7FWKW0p56xwKXMLFzsw5t594IswS58BTS7jerCqXD4ai2E29sFGWVrFrxVeMofZ9HDkuXPR5K9+1I5oL3VXUV/bTItchrIkFRQjP26ZYzm3nhb+JuN3ZEe6Gg57EEVz/WABZLnWsCdM7YuwGvGTCAexkov2hyNKrl6+qwCx5Oe8o/APxGffIvQsHg6/gZ4cHKvxD0MFzcux6KOtk/kN8wrEZJ8QcjK1avcXtrtbLuMalAIAczg4Zac2Ac48LNSOoEM7UW1BN1vXO18GJjCl0PEsYNhgamBuOb6u6F2LtHJNx15rKc9nfNf4+h6PmjjBU2ZrLGaa1J4+ftr/413/ZHtx//D0veCKE+K7+8/sH/V19sifua/EUBHBVshX2SsLFYsGicfE1yJsrDTfD40bPSCeMe7vYV+20F89ZxFmUbHVMNQyazqMjqnwW46osn3rUwDQ8x0L58JBgbr/tb++1rfUtWaTtS1mcqrqXq8F6ANQBouO2sDzfrt853S5cwmp6WwQwASHimWzyXM/C3KIIWayg19bowbXX2tGiiOH5ucU2d0yAC1nm5JgqVfr9tjmCXxQTLLJYBC82qn60wcwviEA7d+Z8W15aEQn29Vf3pZBeXlqVmvnwwE3qJ9C0pyXaJFLp/9eZbs7Bp3HhSrVJCx386xzh5d956UX/a5O/yaBmLaADIPz1CeDWFo49VwASZPdKldIx/dawovU9p2G9rPjKZpXvm1ho6o8GAJT+HqlQhvhkw07ftyjp0k/SCYsBqICm6RPBxnkVO7Dr10U4EhixybL5oxah727AY4hMAA82YoIY1MAQmpCsUSNyJ5C9v/zoI1krP370WIQVvX9RbQCUWOF5RsHW7//w+/bhzz9Ub12IW+yisUHGxpggjt63H330Ufviiy91/epLskwvUSvomaNs+KgNuG6I1yTZkLxcO0EYpO3bb79txbJs+DZF3hLgQmJCPEPIMgYEpihJz57FHpuqYSsQXflnZSXvAX08sE8jOOT4qKpjyYsNNuQtvea4DxTAVy5fkXoXi2tUyNwj56TvMHaH77/3R53E53zc89d37+menj573r7++l67c+eWxgiVLQAmQTIqAa4BRWa3tkGht7IiEo+gFPBHSvF5V/nzfe4N9QGENGT2vpLTI9mjpIcL7zRJM3PeFkBODpirAFWxeUElA5DF+AIoQtITMF+/9pqukXEGcARcFUiITc/Ojq0oKxAjaWesUBtwLBGfStg5v1XI6jNMUL+3b9Kwel9z/YBYDiStbLVVITb5Vg9zvCR0IQND0nnVmFRqScqYK6ibIWG4dtksDoki48ixrci1+hqrG77P8Qi4uW+rqq2+9DvoNdgJqa2IKcBIH12uhnFOL2ZXX9pqhznPMQRiM65YXjI21bM57wNrTOy8Nbay0lnWuFjBZnIrPXG11qqYgiAaS2UDJe4dy+fmNJax8faxIdENcOS9k1ocdYxUh4eDAtzqWD0bQNmCc7mX3peniDDGje8lQU5frKxftvDGlWLffTyrRyXXa5tiF6c4GeTf873XYkhrkRP0Uq75omSW8aW3MhXGK7Q4ONJz4Z71vMpyjXMLSCsQ0X3DnBAHJODa+Tf3qYSU81QSLrCzSNIRwOpJe/VqFyhVBE72xRGUCBA79lOVPTZ2WLLFNkETMIHxS6Uv98Oc4T8r+jy3J/DFBLCszeX0gOJ+S0+NSma+NxUaYKVUauAiImx5ShJp6+zeK7fmf4AZFy5YWW8LK4+hrrMAhpMKl5O7fEDFgCUa0wJD+jsH2FsktBLL3svX1drm4F4GVwLeBbQxEVcEQxUsZHxDuoWUkNKuLtZJu3tCdTI7ZEgUqUORWMiSCZidtWQ22GNyT/Fs7NvjElJkRqyRq3qmD10Pp0KqDoDSwH9PoO1APvcYjeuvd6CDuylQKEDRFpIGV2eV1FXV3kl9EzC+riEGLADbP6yfFvHZFfODPaDOM4BqAao0p6pIY3yWAabzPV/opFB6dUQZpqjs/9SXtWylK2aN1WQHjMfx62rEEFIvn6XO0InfrBf9/gJE10dDxKe9SAAjxZBSMXgPgID92U9/1l68eK5+v/NS7LW2DEjDHlgKPt5XP4nJsUigXDlrsAZkTqfgRHvI/Jz2drk+nD1rkuzIDhvELL//5JN279E3ZbOPwne+HSQ/q3thHb6AC8rp0+qTGuU6xLKKxNR7fqEt09tOxKkVynbHcPEYhYlnT59u506ttPPELij7FD/axtCKFRNagEKxjAsRQVErZMH61lb70Z/8RFa6f/GXP22Pnz5vc2qxMNe2d/ekuhR5fOw+yzvbW3YFIcNSZaz3edn7Eu+oxdBi24UkPXRbIL/H2jE04uRrFy9ea69dx5Xp3NSWowhUPdsC2rPmmQCeCkQCDmbezxRqHBsoYz1XP7sNis4gAV1cmPcsz9/vY/q22upZa2ks72WDbWcH9yXmayJsp3qlSACnogafI7N9SiO7ktc3KBljfyt7P6f6dC8OY7+svqMherWH1poyrAsTeDqNWYjhxBmJ1eS61eZ60RT5wtbmhhxMsq9zPFm87pNDL2sspDqiZ3W1pBEZXAVo5H7Zj3mYxFPnaZFz7EJeXHy4nosXzmk+E4s+evRUhPAPPvhAMfW//ouf6Xf+/n/099sbb76pmOkPn34uN6Irly+3ixcvyd1Izh/z8+3pk2dqHUMeRr4icunwsN27943UT2++8Ua7eeN6fwhYStNmhhgRpyGK4lhD4mKifa4Kt5R31trhsXVBQr68p2d190IfEpLv6h2e2oFW8Xm1kKrDqJhNTlWHiq35Smygd6IKd3ifeK8TUx8eO+5MEXaKqBVvqQewVUdcNfPfBKEVvdjns84470Hh5t6VyrWqWMbOCENs35XDKSSAJHB8GPLRxW3EOv6e/8suNLX74HuscSYop/EMKZX9IOvAuM+KYK+ioMRUYyyYwjk9x6GHbYoz8o6MxNr49zzb/i6dwG90rrqlscfwFNP4CIl7Q6DpeGmHklYoFT9knF1NUoRtjaH22iLRs45z/MRH0zPDGr8K8ge1qm2fywJ5sDa2lf5I/jq+TAzmWpN6hvWUMqaZqy5sLTvnOnZigxRvqcCWPBCSa25O+x8kk8ZlcIMZ166cd5oHpWpPsb/s2KciXZUYaBpVr95anOOQEneT/uIm1nqVg8KxMVS1OeBZqPWNi0mTS+X9DJHc88QicPt5au+KCjg4Fj9PcbRsYStv0n2Dc6jHp3OPCBvSisbjO/Ub1x4ZNXedOPM55H4I8f6elPNB3rdx/vs5eO/KnpFnk1yw//5g1555Pt5L3omcJ9fBOMaCW5ccS/LBmjxjOL3PbmXg4uwpp0mBZNaKjhUOK8tYHMCYsJ+x1xAfqDgh83uw6Af/QGEJzsT1u6iX9oLuzx2FprAC3MOKeI7rIUXGZ87Sw94F71nDJKSSC4eJvFyvnDTLEVH40ZJtk8FDNPeq4JnHQ1Ei7zX4JTiR3WDsdMjaK3WuWpu4KJ99mWvmPfBaD9a9pD1YMW+9i4o/TxEDG39gbCjgyB7oIuo9nRMVa9TWXGvuc2ZtVgxjTEYRUbkZpVhwdwdraxTG+7JzRqCiXsj1/vHcwCMRPPAn9wLmSLsHsKm4egUPVwuucpHSLdHG5hCltdvEcS/rm+tt/QW8hUVFTHWeRQhwWWTXOijsoDCRqKe9VldbhXKcy/wGT9jYXFfMAhbM/PI7UMWKapW23M6eOS2SmnGQqx2YWrklSvxUPX7VHoyYqiz+0w6QvMPndMyAOwstL1SUiliqGRP56Je/bl98dvd7XnBckL/Df//+QX+HH+54a/NLi8feGE2meQezClcbxIVT7c7r19vpswvtuGH/kC0Oxexy293Fzmq3bW+7Oo+KbNSvR4fY/9DTwDY+q6dX2soqdg+LtXHw+3ttHxuC9a229mytHZYFtTdy51lTQDEE9wPYBQGMAvjchVOtLWy3Nk9fBAADCczqIF6cFxeW2tL8qba3eyQF894OvahW2tzxcps7BtChktmVdKrAnct/VAJTLVmbLQt+EYcCjhZozH5GdO7a2oYIC6m45gCMJzB0IoGLtK3Lm2DQv3rSnbRDHAngV/bw/WuQuQHE+plPfEYb21+5GljZVbfSEbuXCODp8RnUySMGsDo2WaUKcPUycsASxW4SAc+FAQwp2xsTGxBI3ghDMhBwO4m2mi6BHX/mmFMy7upU2/wuiOQUyXGM2vVyu3HjNR0X4vHTzz4TEUii3BPNY/cfBoB4/fU3pBKGkCYw4l168OAbWSD/9re/FdFJipj3dgAAIABJREFU0MTPsTCD7OQLoAk7FmxhojADjMCKHWISsk2q44319uCbBwIrRGC0Y4EjBE8EVQ6gST5QoV7QfXD/BIn37t9vay+etQ8++FF7//33u0KWgAdSFvtp1MgEAdwvhDO9hW1nbDDszuu3249++MPqE/y83bt7XyAdYFzu9+t7d0XQcn7690IkE2T+4fefStFLVT7WbAIjL10UmY0l9J3bdzSOd+/db/fu3pMF9O3bt9ulixf0zvE72GUrGNvbL9Lb9rax1+NaCYwANCFwSRofP36qoJagVJX6kKSl4Ev/j6Xq70tQjX2KEheAKwJBVfAtCAhiXLgu2dRsQPRawUrQSaD49OmTdvfufammKRpg/Ag2WVM+/MUv2sMHj9qf/ulP2tWr1wSucL0K3mRvSCBnGxr14jg8VFEAwC3Xk4QDEJn7RXW8dMoW853kOHZPNs5va1+OD9lOwmMSmHk/9qpxdajXKiWKVSkbMra/g0U8hYARSOOo1EUaVU1PIkCgyzsd4t1JqYGvkNzMG/WwUe9gE+8E7bxXsYNUoiG1Kn1ZrezjvphTPLvY8QUoSXWlSEdZ9tGPxc/bSTAgLkplKxO4Br6UkAX4UN/KqAtCmjrRUoVojSPAF9fFu+l3dqwsdt9kk0wGTlTVXr1kk+iGKBeYJRvi1hMwOyFY5Z5EShW9sUyqyvwJIHOVr5+XATv1OoZo1/0R0JvMd08wiGKrm9KfmPkIwc1awnNIXy7OyzvFBimlgFTtC3KQ4Ngh1NMziM/26v6qwk41tQCJShaVxFeVedTjkUONgIOfkUkW22g32aMCrs+ou7r6oEDU+t0R5Mv8nnph1xwoEjTAkWKBTqC5uIJrEyGs3sxWxuS5jgAHYx51htbfso6M3SFnTBU695Lr4+9RZuS9c5W6Wxfw7lM8A9DqOT1VO4/gV/a7xFDjnyeBmgA0UXa5L6YrjGMfGdXLtHeO5EDBEiEWEnp1EtdqvE64Fjmqaxz6GadKPeRCgo8AWgbDDS5OYIADxtGSLven+VdFLh2UnCHUbEkrtdNAGtoCrEjXAsU64VFqWa03RaAENJzsMx1RZVw1HF1FErK3LDyjYPXND/xylKsjuD0EY6ioBlcZjW/vG+0e1uqzql61BY6dINXH90ufT+w9gOnfHpUWKD9cc+bfBI5H4TQdZcBXhyr94ecFdKToaIzbch91O9U/r4qFBhC8A7+dXZuUY+Pc547TczCk7qd/+EP7y7/4y3Z0sN+WFufbwd6ubJ9FNPCuV5EGT0Jrj3oJl11p7SWkEulNyFoBGJX13nvfttbNowPIM++VXPP9+/fb3btft71DCk5LGTYSG3pfjtr5M2dlc+z8yms+10VRLTbFgGooQ5j/e1W8ozXm+LitoNpYpm/9SrsEgQp5eNxkmXz+wkXFtawpFBOyz8r15OxZxVIBGhNPbu/uqgUI7isfffSrtrmz244pomrzbQ8lQ707rFvEX3L8WHRvYytBrGKKNXlaNGxuPVeRcMhVcreLF662q9euqBCReIhrjFIybSLSV85tG0yeKuYYlEiZTwbiIcztdmIlifMHim2sNnXv2Z2dDbmc+KtA4yoA0Hs+V/0opeRIITHgvOM6q4VL7Zh+9bUmsK5O750P72KQVyRePT8b8spiBjspLLLFRC+9rT2PPEdmCWDQxxBrdWdjoUt/JWcJaOZ6bJh5lvw91shcNns7+Q2Fp8RmkK3scyipmT/kKurpd+asCiHJYYiraV1zsLvT5uRA4zEEkCb/euPNNxQzkn/xBXnLe4UqlxwCK+XHj560G7dutIuXLrWvvvq6PX+x3v7o3XfbG2++1ZZPOQeiUPTu/W8Uq4gEvnSpra6e0bv65PET5VdpHcP7SL5DzsH9YAGeOAWlE/f2/MWaLJztHtVUGIvjUUD29PVjXQYQtnrM96Zcteap5rGUw46FOJYtcMtaMoRCKddULD2s5SJQi2TmumOrHcIge2VifBFJymuISW0HnWKMPHb1kTywwtCFgRT4O4bk3GqRUX3JQ9BoVtJXmLhVgH/1cV3wMeQIFzcT8KaymvTaVP+O44KKKNynu+8n2t/snMKfyr1Ym4sYmSzjh7c0lv9VIJW9YQTtte+mmL7nQnWMQUE8klKjCnjco07+fWb/PEFQudDOhO5IMmY8NSeqOO5kbDeSgLkuEflRl1b8zc/criDK7Ir/y+LV4+kiDuWF5fqiVilS2c514lJ5AzFP4uK4JwxVe+o/Wc9HudVAABtb9Pn4M2OeZ18CaCv9qggx4zdiLVyb1nU2rnp2iS+jpotyWfhmL+A1YRor1BRFRzHbiXUVKSVmc1ulEDAhh8eYdCQoJzcNu1uoKLr23sStyUU170stmr6tvCexWe/3XATwDAGb1h1lke530k5SYGf8nXUL9amLdidF5jiP8/fEqON8FYlf6kWvSyXQwNlEuRi5R9qkzLYROKmuTvyTe86xM6dmMbmT8eBkt801hAj3emwSS7Dw6PJR21bPbSq3z7Maieb8Pdc0jnve53zOimsTsfn9CEH6e1uFjioNA5+kF+/8fH823HPsfCN6CbSpAmXya71nnt+ogdnnhKeoWNOxCnEmz4F9I3FUIhSJASDxqpUSOBjHYv0G/+IYS0uolu1Uprx+Z1f7NnFP1g1iKojEuJmlZzL7DY5siusKX+Eao5BODiucpVqbqei6sMhJkGE8CHUt4pE4oxGHgh8i7tE9li0798f6AulLnNZjtj1UsxSjN813XEdwJLH61Q5HUulu06bvmVwRiWuvXrESOHOJNYFrYwxwrEMVzPhikRy8R4WI1foKQl9KcZGvU+shxpdnyLF5D1M8Mqnz2e+NabNEJZcPAa44dG+/bW/bChtcmEK3nJfng8uPxuPQBQC8i8TpqJL5klhgj7jVTnMI9Bg7roF/467JuuB4ZV/iFHBltT1E3KO9ZF6tCf/1n3/4PS84s5l/d//x/YP+7j7bmTubW1ioMsSyAKrKU5GvAOCL8+3G2/TQRF1GL0lBcFLL0t92bo4FaLHtbO+3Z/RG2jpQb9zlRXoD2gI5PfdY0Nls+Lx7Ex6qgn3zxXp78XxdVkMjSZpKnyEU0F9NWpZ11/J8u3qT/prLrS3stLbAphi2kcCN4NVgAADOqSX6/i63vR1sLdhEjtvBHl1ouRc29bJjoEIbIrnUyhDfqdYDeJBNw+GhFkgSQVV9y+7VYLpVYfjpG2CavS8Gt0AEFWAP7OhfOe8MYo2EaxTAf1Mb5xkC+BWE8UgsvOrSpICoXjoBL0PTOqkb+qTUAUYCmGB54WhelWWQc6o0ro1eyUjZVrCx8m8FWhQaQOTImsObWarcYrGlDb/sggIAReGUalsljXWxWKHyheKXSm42QjZBFLwCL54+1SbPtXEtquCsftfaiJdN5FkFahUF/wGgEUxgUUxAQZUcVe8QiLaRwVplW8pXADeIVRSzBFIcMzbFKGHp/cvmTMIIAMEx+D2pbqtPLD8TmV7JOufnvAAiAHlYR7/xxusiciB5v/rqK92X+nlAllUgF8Vb+mRwrxCRgG/nz1/QWKGA5vrPn/O/Nza2rKQRObWkVSJBHteIopDxxiqGYxm0O3RPYgEF9MZcEZlG4KMKviIr+Z2MKeP2/PmabOYIrBWwlQIaVQ0BDde1tb3d1tc39XcCyYuQpVxXBWaxbaU6juOvnD7tZFd2Z1ZQ85ZSpfjk2fO613PtAv31qrKRd13Ka+ygD/bbgwcPdJ8EnlybevOdPaeA/ncf/059jrHwDpiUHlMjMRsSUgAKqlCpCqz4XdO83NSaKrtDwIGqzjRhE9tqW8jkuZIQJpFJJWUUeQSfANBdQSxlpN83/nMylEDVRElPztPDdCBmkqBBIvK7ArfVr8sJte2HmshzV08ChNvaC6UkCZ16oUjl6sTO1omucHaVKP1msLp04GowJASTK6/T11bzpqzGqN5kEaVynHeV6zmsfmBW/07AhFRludcCVZmzvC8kHXrP1A8WMI9+haWyEAjmcbKdLwVEVoakSpvnJPXs3p4q2VXAwv/Nz0kJxvvMV5TEtmQzyRDQIr2olagVaW7Vn5N2xmuylS6b4lKN8jB495h3evZlMS7CQP1iID+spuZLxGxZUYXYlNKYZBwCWcotq+ImtViq023nmX5LIyg5AldRH0/JXvXjLSKVY4/Pg/s8QFklK2xvLl3tWluqCJ5SxEiJTWFMWYyzFiepDUmfdyR9pdPrx3/6eZJIktDxHPRvLJhkZer3L/uXQV4XdQTkyLuhYrv6cjX1rJVxJzlLJSIgqRcnTFX7brEwhevmX8c+vdF8FAFWkUjebQPB0/UluQ8Yo/7HpRwKSZqeyKNtlXGK4bx+GN3aSgBNfRl4jVVwETU9TjBqMxakGL872eN3KvTyM6sEH6VUSLiqVQyYM1MAUOPQFZyDuirr4gjmZF4YFATUcYFFZl2/uQLq6jHUvVSsV+MTEJ7fyVhOdW2TRbTmTFmdzxa+VZ2mQAgXb1qdM/2X8Q4x7WdTfRNPKHjH8fHnYqncfadPPJO660F1MxLHPUbNmMrus97OmNWcnA/TgAVfHYe0E+N5JrrmAPoBak8S6PVz7Vyl4pLyqUBsFf8MfbtzCeQkn3/2Wfvd734rxeocFtH0OaviMXoDqyDpgKKaKioqm8eoftXxpYg9vf8UVqnPosH3zFkAmVOL7oPGWk8c+AktMNZfdGtqFVVV8UTeoteuXG3vvvtHci3ZrZ65iqW1H2LTRywH0QwwVf10jw6lfpCda9nxn8KemgxuzlZ+WucGJw7adsj5hWKrU8SItmUlvsTp5qycTVp7/OSpivakKD9u7dHT5219c1vTml7nikMO3bc+hRRxtiDvkr3zAfGh11mTWKsqDiRevHjhfDuNLfe8e8syHu7d6+wpVqK69iI6/H55rex5yElrdwDuWnvV71S9ifcFbKJkxbEEcG22V++4lplwIedNwZsI/r3tDtJGwdvX5tIJza6ZWTDzbvcUdyKC+3sb8le0Qldse++LqmuaY+TZntsTAWyiZb7NaV/3e+B8e3hXZt/Aaf2u2EZ9jUXEY9c4Fb/FBpNCTWIc1E/E+1b57MtFiH3XsYmtoxWHHR4qn2G+8dxorcSaduHiBY3t48dP9G8AYWJuYkTiJJ6N4o/FxXb+Im1YmlU6B4eaO1euXFUxOO/F/W8etAcPHin+fv2NN3Rc5hBFcuQd5A4C2pU/2Y5apPX5c7pW8g7ug+vne4o/y6Ka688eHctm7/OOz1jLOSbxbS9WKnJS87daU4Sc0ryNm1ORLZ5r05y2CjcA97SPB6uwm5bdDZJX5P02uEsxH/0WyUMB8h2vcK1qhUFeVD0yfW7PFb0nhwcmmpcdJ6YYCoDfeZ9s2KoIm71sar3EZ72Gun1F4pGQOCiLyVE75lJzTmun1k/n11xP4lTZWcdGuNb8kD/jXt7XN/VXN5Giexvi3biHZMzGfad2Msc3wcu8oBtOGPa2KAbH8/efx0a57LGT6/RC/17Y4aAja9lIYGbvzjFzvbqcQR2cFSvkFSPI3OC4snstsj3H4/smLos0ltuaY0U5jFVhPdeaOTqtb7WWeZfr66+ltelbXS0bqm1D4mLuTZ8eCltDguldq/kpa9zFxd7+KPeffPXkeGTPHZe0Tm4WGcfz13XUPsDPM39etRTmfmszf+nZJ8bVeTJmNY/zfEbyOufKuxDCNdeZa/D89R6QXEvxes290VZbxamFj+VdytNJy4yOllacffJe+xpUrRoizHDR7+T6lc+Ncbb3nSn+PTlWY/6XnMOvkq8q701+9qoYN3G4xs0n7J8f34dZPKP6kJ8o0uzXXs/L8YhjZ36m/HhvT/saVwjG4FZBXquNQxjHTjHGSC4bv3QeGscFFUyr2NpuUNwFe5os26udkIQLWPJCChY+4xjY+8tUGJ1WelUEVmsM18d+a1ewyuUVixKbu0iTNU8kaa2hKTZgTDN3VLQB6c7eUYVK4BUUYDEX1RZA7jcL3TpbBGg5j/V1tNZLrt1F4nai4xhSQFcfXnAehDKJEfKsWSdwaOGeWIPB2tSOiTWhiGmIZJ65n4Pd84xrLgije/LkifZ8YqbYRnMMxhpMkOtB5UsOT/ETX4kHErdcPH/e8UI5z2VtJvZmLGMXrdgATEp7GusWWBb7FbGie01z7/yMe8Z9ECzMGJLnKjgxRYlxp/H6zfobdxFjkbRao7WF9mkVkHlf9N7udjciu5d8Lj5zdHggvJTico5PbEh7P47F7z54+LD9H//0//yeF/yWmPi79u3vH/R37Yl+y/3ML4rRrUawk+LBgIlRstNXl9prN9jojtr8IlV7+T0SygUpfecXlhoFodvb++35i422v3skde3S4mo7xc/pp6kFeslV6rtUqO21o4O9tr250bY2dtrh/gSKTpt1Auv0qEmVF5vSXFu5sNguXj7VEOzNLe7r+hyVT8n/wb6TBcCaJSrbF1ba4vxK2948aI8er7WdTZQWRVbPu3+x7KurEbwJ7zqu4gsUcgQnJxQgRST0HIVA5NBq5IkArqaFIYDrWr/thbMob/jpwBXnRyIOXsUhF4k/JiT/ttPaCZfj+NGyysexdYQg6PR3ESBZAIUstExIBHRXJeKqlbWALPSPbAdNtr8EU3y5ujw9NV1dlS821Kg3FSDLAsq2qWOA7H4vAYltsTcGlg7YPI8JtJjuJPUAWiSFXBcBzqWLFxVoUJ3OPQIQpAcr90RFFgFHKvMM8M3379NnAiITNSaBTQAWAgopIGThh03uSvvggw/aT37yJzoWhC/V7gQp/Pfi+Yt2cADxdNROnzkvZS4AhFSom1u6LsaPDZ9AgQCHc3Jvb775hlS02D5DaANsffzx7/TnSMZAkkLuUh2H/TKV91hD8yfHow8xAReADAES5157saF3Gyt0xk92eahCqDo9a3Ka3yOAQ7Gp576xVaQXSsN9kXskXajazghwvKCxhrDF+iY9V6k05Lwk1aiLFSSWypFKPoj1BEsm47Hr3m337z9QEPjG63fapcuXlER++dVXAn1u3byhuSf7tKqS5hqfPX3ePv30c82Rd999q126csUBefWmsorP4C9jz89Qbz998sQg1oULPQhOEsQ8Yu3jfVWyJwshg7PqLYOdLIqUskQWYArxWVbdzBnOCXHa+wIrWSYRdGISBWoHVBTslQrs+FjKIEBhPhO7agCiqW9prFhd7WtiyglNEtSuWFECdFrr+l71ADbhCSHrdYGv2K8HeEkyIetgEe22QeJ8ee913wpY06PTybgUbdXDhrkrYK3UutmwJhJszhY6lawxP9M7mWtA2Z3xhboVEFLAQ/5MVbxAxrKWzvtOMmY7a+w1XYggolnBvYlaJ8+uuk2P5CRDrnT1PiVysvfuDgBePa6kTqLIKMltyC7moIFdVfCq1zd9o3dN2lXyEGCKsXRfa7sl+NyeG7L7pEhje1sVvTy7VM6TtFABnN60Bt7mXbhBn0je7+pRk8pz7ol5ATiX4/IunVp2v22NVakBlMhUkpkkOsBA9i4BjKVs6IAE7wNqlALBJ+DB6k3t+dVrLwoHE2YGCtRLOXtY1JOl1k7yGwVD3uE8g4xNEnpfn50sRGDUZhQlbex4e+Favx+rOwVslS23EmGqdkthaltMJ8iOY6zit/WZyY2+95WEIkR4B5UKinNcl7YNU6/XmlpTLyJ9IwoI/xnFy+zaEjIiYUrAWV/RCKD5WZ4gGV5SnE1EtffrshIsVWi3NS7lVMa5g6eDVWPGRIBq2cj25+BoQERZj3Xre50EGVQXvpb6zAlQ61XgYn8enRSfnlAFUzMEuWO5ofdugPPeG3r8fIVkiu+yPp9QX9SvR2njZ+e4aiLwQxLNfnYMJT3Py650sGaextsEfgclRe4nRs9ci9WlHSB8nxXXhsQdiv4EEvUBT2/UAtcHq9TEieNY9xeh/hJVVaUy+u44zloLygbQgAxWaHttY32j/frXv2qffPJxWyTuO7XUTgNuLblQDtKQPKjbnJbrCseSzfwBCo7qe1yEJucNGJwxZn2CfNUaTm50eNCePbMV7fbudn/n1ZJm+Lp6+Up7//0ftKNjrJbdDiCuCraCc2GVOpgJ3PMews8o2Mnau7uDwmC7HRwZlBSYyH6FwwX9UWXvybXZrjBjxTzie6e1xi8JuFwnj9valgJ4c3unHRxBFJWVZlkCsnYF5NvaBlxj7VdEpD65Z89C2F1qly5eamfPuc2I94IUebhXfNYmCPBO5CtWMSk0gt1aIysXOKxCtswDrb6lCAOEVVsN9bXfaGsbzxWbTr1+KxHyLJKaYnXlrPv0FQlHjLezu6l5NBZtTLr+Wlf7T2dtn2uT95Me1ukQJ37zJ4Vv1p6jI6s85ucBX+MWAqhs+/W65CzqGu96GdoCsQNAons5lfq2wPe0csB9ghiFPap60jHG586f1bOhYJb8guJGQFVcfiCL1Mtvd1fvhFWrtn3GYYmchzwDwBkylmJJPgtxzJxkOqL4xgGJFi4UfBIjJ34SYXOELeOuzkE+ycWQb1EcyF0bbEX1syOgd3FxWUPInMUGHftH4mDeS/KPPp5VKMf1eu81gBuwn3xIcTsFv1IPWdlqEsLrqkkLP0aOz1xin7ezhOS+/n1IVam1bIvpYjkIUHICOxbxZTWx42K++J30FIxzRwpF0kcwxVQTEOxYgjXB6j3UuqxXbonBuFD0QY6LRTzq2jiAxDWFB+NxmvL/EH21cOtnWu96QWWp5VTA6JYXUpFKBWySJeS41q1SHUNWJJZJgWfGWQRd2VGHLPOb2a/G1znGBEN/WeUApUZLcfjJ/aOTrpXP9LygCFB+P/Fo3rOZ/WUoPnoVRKNC8o6Z9CCj14OdLKDXul19ZxWjquDT45e9WuNThDznDKGT72U/155dszVkoJadk9es6WrSl7FUGxLWtxnlbXo6O08UEcscLRVvYvNeVFuW49lPvN69jDHxLvRC/qHgrIIxX2u5TqnwQKSte9v2WL1Uon5H/W46vmc9c8HRS3FytaIjJmfe67NV/JCcQHOh4tJAdJkfJmZdmCoSUu+CZ4CKdevZZXwMs5kU19hVbpR1pDaEmQId5eeVE4zkZj47ErdcA2Op1kEo50tlnPVjJFbzDuResld6S3LOm0KLkGsj0dqPVYX2ejdrnn4bFpk543MUJD3Mr2AHiaESy8hO+RDRkfvi5rmP702era911vbaAzrrCKj4s8Y/f8+YhKRUjDW2dhoKbF61how429hGwrFZqcv1AsR6PH2djYlICOEH0R1KVBRf63bmFXsGheFpKaTcfo5iDwpu9rr9eNpZCcimhUMVszC3u5q5HL68T7jYgH1ZhChtAUT02q2R72tuDYRzd4sRzmLRDC6BELoQrSKQFc97PqU4k/UFu2ocA3k4wtdUoONiJ89Lt1ja23Gsy5ecRwr3C6bSMQ315cXy2i1QQlDTDuLZ8+dyN+QzqHzjfMO/IWfZg7nm7DG0IkMlLce3cp88s3pGRW5pw8ezYr9iDDg2mCrYiPasKuQ2aO91SEUFOxQNunWWrnXF1wrOAhHLXoorIHEO2JHnBQKEqfAg7m7qS7xccc22e1mncDLvA39yfFxLmAfCbpQbGLOT+EduawuKy/7J//y/f88Lnny5v6P//v5Bf0cf7Eub0+JC7bZj5bEBsySgy+cW2s3X6fHIykDvAh8FbJtgngOwfi8srJAWt52dg7a+tt12tw7aqaWzbXnpdINDWFwyAZy+iCIPj/baztZG29rcbge78fefVYBMwKFBkA4KL8y1s1eW2rmLK23p1FGbW9xr89zOfHnlV1B8cEDQimqHnn2LbXEeOzesoI/b00cbbf0FCZWJ4YUFquDLJlO9nLiW0qyGFDd87D5OBVzFZquDBSJ2GccAhwFKiwDuELH7ABu3fdVr9zLtmmeoq6gg/lunayq6/6bzebiuGbWwn4R7WmkjOwHs1b2k+t09JGI1cSDASQD24XHb39lrC6VAYFOK9ZUqkdR30iBQQATZvFElRzAq2yuTLFMlsQOEMXhLACx156AMwP7NvadReJwqgB1F8bI2ZghregCjCqY6in68qDixZCYwAvhIws61AjTwfVS2bK5s/oBCCp6osN7bVy/TnS2UBRB2i+3y1Wvtzu3b+gznxW7j008/E9EFwMAGffXqFZGsSQ7YnLk/lMm8R5wL9cjDh49kEc0GzvF+8IP3BczwufX1jfbFF5+3zz7/QmCOxrbABQIaBvDypcv6HP2LUXxwPMhSAqPXbrxm0ufwSPfFNZw5c07gzJMnT0VkQ/LyfUh0J1ZOugAVABUZC66Vc0FwE+xdvXLVY1+AjZLLhp3aWQV1BB/02uL5Y+uSYO2dd98WkaxKNoK69CaRkwBk53Z7+OiJAhssvLFi5lpePH8uxQpzjQo+9y+es7X2w8cizkneAKlu37rlZ10WLqqgE+hAkYiDUtvl7sjChnXz2vXrCpyULJQ6tSdT6dEzJHpKyItsNfjh6km+x1gCEq+tr6kowS4KvEe2Lt7B8garfgCv6uURxaN60u7Rt30K4Ll2xjU9nE8SbAZhXAlNgpGA3kDKBOwzn9UbWX1+bZ/INVnpQKDuYJxgWspa9SAzSKC9oypO+ZcJSNu3m+x3ciVisAozOI570Qz9mipRTjIoSzolLYt6Lq7a9bVxIPae2BTzGQGTZe8NkSgCXlbUE9nm54YS1cdmPKLIZi4zJ7ku21AZaOb33T/WynD3H7btEsmK1Q8m9p3Q2q6V5IQvxl33UFW0eQbZB0PaitwsG2IB+wKGxvfayWLAaBOTvherTDwmXOP2lhXzshqWUtDPjM+m528S+xFIQAm7yO+igulqEysKDNxPYKgIinJNUJHAYE06m3ATT0z9rFJJHZAjz0HgB/+X/Tl7XLeQnQXbA5yFkI9Fawq9EpdwXVEtyjh/AAAgAElEQVTkZq+wksPtBARW8HepI0wCjapCqSZKdX7S1o/jvQQQFjgSENdrxqFcBNh3FGOhdj44ULGPK3S1ibnqXITIVP0ewJM/udas8XkWeS4uRJmUJRq+E+rQ4pOLAK4YpROVHvDwC5OCxbGB8Yyq5K9/+xxTMCI7UYCAl+KT+txgB2z+uPb1HP9bjttPUkV5Ct1qnENC1wVONzBzDSNR/TIwmV/NmPZ/9/ubbnL6nVlyO3MhxQQZ//EQI6Hw0hBpSTaJPaHes+fo62wI5d6LMXFoPata20Jy588JWDT4p/e0E8FDL8Z6Nzqg2+13UxhQVo2ZACc6i5wcx35V/XlPVuGa0+oHHevc8Z5nZ5JiwJkpN6rji6KTwsPPSwVH6n3VtN9+9tkf2v1799suSoN2LOW/J/xxY9YKnJZDgu1K3XPa6zC5gwGaItOK6uzkpfZU29zyS9mnt7e3VJy3vrnWbf2wmvaX6Q32qp/8yd9p5y5ebJvbRRSnh2iRBAEXRdypYM3r16QMq/Wrjim1gnq6W/WoPeWYPdjOFgLvuVfI6nkXX5H48T3AQOLarVL4nlpcke3uPE4pVWiD04bVC46Z2WPOrF6QQpM4jpiEvUYE32CZ2deQUrtMa0rFI1XspJGJXftIFsSdpGKOviYz7lVso150m1jtWVVycFjW1Br3mZII2+etnlMcxXxgP2dd3txcU7znXDCfGXrzDmtfz/VmUr5hDR9f9r4mp3/vLAnMr04EMLGeW1scHaL+HOZNzXGRvzOFN1UQdMKxAaUuz4PcwDaP5GMGBh1rHIqkvHbtih2NFhYE2pITQezy5hE7AyoSg7OXoWzRPtfVZNsmYy9d1rx7sbbWY2da5TDG165eda/BUqKS5/BFLKe4EeKnckCKyyh4xdp5Z2dP/X5VeNtoE7TSzp0/r9iKfZOYHkI4wC5zhz2WfycmDZBsdQwq53mpZuI4xVO2JaPjgKw1eud7GxViy2Wtm8SM5CWcn0K89DE1YZaCSxcPxmXEa+4JC9paILN/9719sDxPv8WRHCTmZW0hhxIYXYVrOsfhoa25z53TPZ7DzlO5trEg1gTWCHKgtIawnXv1kc67VzbEUZZ7Dfa92VWuCtgoQqzzusVOlGXTGu1ipYpFRfC58CZkpOOHKuqr+Z14UXajtT6JJI3zw0ACZs+1ym8qck1gI0eDckhJ7t3VzSoCYR10S50UNc3sZRUDBcXJft6LY4displX3sFBXYZVtt3eOiRR2k/UB0e8w3PYOYlVicbOMp7Z16dSRR8kxb0mXo2VRFEp4qDaZCVHj1I3xYm27LYK0edzvOyclLzDexE5VMhH36UDgpD9IfHVn7h6SWfv41kmF9F9yMHARLefc8QfJqxDqp4kRDspXfede8lz0HieeKdzjtynt0W/H8rTqrBV7hYQRCqWcc4qFR5F65XzpvVUztefSY1dcqKRnHUuaIK7j2vlkcpL+hrvIZ2K88C57MIm699lO1akcDiEbmKQrA1ZG3Of2Xs9LRI3TfHT+Htp7ZL7yxzJZ6OOz3vnfSytXcaCUh8h63Pexz6mwinchoM1PfeU3N/zx+92iOp+7SUCSW7ndy4Fo5NKOO9WnAGSG2eemlzLemqhQBy7OFdyMM3BCg2s9Dd+OhLomU92OfH8ET7E+1jHChGt60iOn7le8ZAKhdWK0O4asWV3oVgcG5w/6J2pdVb9Z4vg5AcUbZ9a8l6rZxjrduXEbgcQYjN7llTo1XpHWMsOvXN3tP4zx7inFPBbcTvY+JPrVswAKZqYimckIVF+H1L8uAmXxRXPClo72cSGesJdTbCy9/JeQKjiNLKyeloF83Z3nBuKrPbrvMdyHLl2zTbRElvIltmENyK2PZTGDXHQqrHIsor2nHHBhAnenUZszzURZ4I3xoLb896CpczzFJzlvTbuAjbmnsOxECfGA39M0Qn7pYldi3IYf/VbpjixXBjBZ5gfp0/TsuKcrbIlYJhiEGHsFeetrW+0/+V/+qff84LjJv0d/vv3D/o7/HBnAk0RwKnQr0CsuN8kskur8+3mW6fbmTOQbvQBrqboFWwpeKeyqi21w0OC+NW2vbXfnj3daHNH2AatiFS1ZTTVb05gSRDaMT2r1tsmCuC9MclxgDGhhV5MTSL4a2Fp3gTwhdW2uAwDTdU9FTRlD1cqJ/GrUorOtSUWvgXIhNNtcX61rb/Ya48frbWdLSqUaHJ/RteIdbMgXuUoVX2vQC/2zcA/FfjoOpP0GxyqkGWqpkyQK+J49r6m8Z+qh6dn9Kq60emn+cQrFcD/LubwCWJ6lgTmuVsh0O+3k0T1LT2sSdliwBq1AaAR5MFCmzs0AaZRAaCKErDsMxN4cCQ2bjZGgVVYsVaQRJmbAq3YY2kjDSDkhEABeNn7WvHIw/XzzJxSQl8kGUQoylk+i7J1r85JryisfkOuoUQFvEBde+XKla4GgPBRALO/L/L1+bOn7cy5c+2dt99WpTz2ZCTiqItR7kkljB1zVfBBtkJa8h9/5/xs4hDQVhS7xxuV9FH8EoCx+fMZiGsCoi+//FK2ggT8gGycG6Dki8+/0LF4HpBPf/KTv9Xefutt3S8V/NwjFfIchzlKZT5f165fU7U+oNfXX91T7y2q9ABXsA1Bjcsxnz5/rr9DbjMGjx49EtlEIEXVnYOxOdluS2W8jRq6el5JFc09mygjMMHGmvt8/733FGQRCIqY39sVAQy4BHmDsleAZxFTIsyWDPqo2l0k3KEtYU6taB4AAN69f1/EC6ptAZH01q0gSGCngm+UMBC/SwLEPv30U/X8fffdd9q1q9cU5BKM8h9jTVAo5SnKcpGaFKnYOpgA8uu7d0UMEmCyjPBMuUbmlProipxuIvdJmOlPRrLBuPDFvTOFeU7cn+yJVU1pZTvvppXu9AsxKRnLave9cz9zKdgPDjUOsV4OWRdAzEmYe0Xxnngcbb1cUHr1E2N9xUnBY6bkX6RqlDwGbkVADaBL7JKTUKhIAWXAkq16VeHJ38suOdWvqfzWOirg10B+wAavRCG7XJDAufi5wJGyUDKg6B7BUctpXKTUhxx1okKixzPj+zxXxtT2z0VwVzKlZFpzcOrjFnI7AElA+djX8QzdY83KkxDPsWL3vdnqL9dGUsG84XdsWW8bpIynwM6qUBaIV30XGRXd75HdGDgugKuUy7EeF5FuooBrYZ2zmtb7M2RAFCo6XqlgRzA1hCnzgc+QiOo4pXQJ2DoCBGPSHuBtBH0CCLgHmOdTVI4hWGKlJTJXNo0uFpLqrno4Jaaw0nToLyfnCs+nqTq/CODqi6s+hfUZkXhRmwwkmef+ZE/eCYrBCk6zc6h25zOMmZLpGv8UPySR5Dmq+Kn2uex/ASRCdk6Ky6lAK3FV9ssR+PJ2PYb/FQzWNWqnj42qrGkHAMwPpUcdIb7G+/N8j+oy73+drwMjOpCOE8AlZLJBkyLUArwNcc64jyem6NHYQCbmOmWB1q95AlzH0Mmg7cvj0j8mlG3mE/0fHsoTx80HA9YFdBqL9QY1zAygfCKmk6urma+ZApuAf139NNhsusAjMU8UtsOY979m/ntN7SBYFdfxTKbelVEWFwjZr0nlTT1uD5HYSdka267YqB9Ebd7f83qnOKx6tVc/uokcHK6/Fx1UpJ08YiSdh/Py7uh8pZZ14ZELM1kHNzbW2xeffa4YitiPuQlgsrJ6SgSi9qnjY5EmxGIuAvLnBSzON7UZ0PpYz1y2sWUNzbe0Rs+79y7vOEQYBWWH2LsN/a6zlzEn3nn7j9oHP/yhnBb2D72mEiOq13jZBAqwJh7orX3Kfj2qE56hfmiwkfWc+4nNo0l/ADm3ZJBta/U586OaU7GfLfBdqKnXQWNqa2Tu3UTknNqFXLx0Ua4r7FVLFLPVvjAp/Uy6jHEFHA+5huZ1rbkqP+XvlRPOkBAn50cpukQ4lXMHgDjjRT9mCL5NyMK9TT2XSfWbF87g8emVc+3SZRc5Ej8Qv29svih1xdRH0+uUn/lJsrcTHn1pGEp/Z9be+oWya07eOK7fuTrnqHXkof9vPXgXLAewz16V9brmK//kOS0sLusZMccZK2IDYvXDOHVQ1FCL6o0b11Uwyv0+ePCwPXz0qJ1eXVFuwx6WAlit+0VqZu8C5H3tOp9/Q/P17t17Io4hjfksc+3q1WvtypXLbW//QKpsLJ95N8gN2MPJq7Z3d/Q75DzkJadWVlUoitqIHtPkOCi/AXwNii47TlSxX1xcPP+9zjl3JA5L0ZqK8bBJ3HTRo2NpWmAQj3lO6X2odYW/CxSnYKziuck6Nw5AJsJDmMnSvIpBs90kJhFxIAzDax8xmBTFKjiYyM3YMDtGN6nKhVEMypc+m7YP3Y43SmW3V4GYMtjuIhvevfTZDIkW8B4Mxw7GsziFxqFy8jEm4bfSP1rPgLh5KJhIXJkYxC02rFDuxCt7dhWO8aDU+7jWSBXvFSHGuhgiIErLWKjGfp4xEWlUfTATl2ffKQbNWFQpLsc4NWRGiE4//9rxeluLWrWH/d7HU4BTMVMFECeQ1+z9yYtFvhRRLrvYKoIarym5mPabwkOi6vO8ikqX809rj/82kaspnso6pv2h1lXFxqVY1bh08tUYjHr0noibQoCm+CfObbnH6daHKG4sVKkYIM9a5KwnjNfZE79bQVvlhFWAUHhR8KCMUY83BtK9r9+vuIaT8WAKKBKFKH8ZXIYci851UkktH8oW96WCuuEZpYgkZFII3Zl7nXmmJ2NY79JduSv74YpDikzk2Cp6EpZEDONi8pCSmVteZ4zRZb5nC5nisIrba4PIZ5PD5feCKYw5nfPMiXQd71FEZxHozuN8LVH1Jr9XbleFxslBU5icOTKuP05gHK/0IH4oMu0xb3pXD44FWVuz9uUabVOecbZKU2rZEkPIGaYU5RaRI1DK+jYVTST3dI6OnbAL8zSvqiUQawFrnh1fEMtM/ab1DKvAJ/uK1++K3DSvnd8lH9C1VOsotQspJypyUbAPrafCdRyHRawTVzTwKopiRFgXWSzMtwr6baHs9gEuCDLOB/4H5tbX3Tq+28QRz1oUoHusvtrBHSBgcbaTyriwLN4vRCfsv1r7jg4lVHn67Glbe7Gm6ydGoPgwuTV7nx0V6Wu8bQGEFMgrwgk5Xt4N9iT2RKYNhYPgssLejo+ETQazTi9vrtnvjeMOHB0fP3lkRz6Kqo6ONE84j0QKpWbn943ZWF2d+Jpz6z8V1B/r51GlM95x8pCCeOW08gpIYnoJRyyQPtJcG04fq6dQDXN+q4ctQHAxK9jsf//f/Q8ndqcTyej3//zOjMD3D/o78yj/6huZW+wNcweQa1B7AUgvtXbjbSpmFtv+4bYUwJCp7J0kVph9qkeuFEZYUaLynW/7u8cidnd3DtV3l59BBJufsBUlBPD2Jr2D99vRgaujJnzMoGVPyhwxG3yGGFiZb2cvLbUz51baAgTw3G5r8NnYWVVvPAI7rJ+17KoXjq3WyHnpW7y+ftTkDnE0zxW1RVTMx4D+Okn12gAk5LDuKezLMAEc4NVBwEgCe9wdRI/JkbbvgQQOeVLhx2AhlSRwFpCdnqfC9QI2vvWF/VZl8XCc2dxtdsL8GwjglZXltryCatqVe0ouq0+iNn5V7LpSVpWbh1hgOEFQIIpgu1nRASHHxqlKKewwFEC4+plnBsBGgEOAwqYo6x9s+8pWgyAlqr/8aTLZm6ST6ckSTQHSHJvokpJGNjk23JCubMgQK1bVudcov8NmD7DBdXJvkKk3XrshlS7HNHn6sCfnBCZcO7bNN27caJcvX+o9gOlr9fnnn7f79++L1EXtSrLrQNZEhRSO2Kxif7Zyykro+TkFTRA2gCJ8lveE6m2OzzhiJUgVPUAOVs5vv/2WqpWfPXuqfsIocG/fvtVu3rqp58MMBHTkHjk2ZDb3x70SFEAEMyZc46NHD2WtvL62oSDhrbfean/nb/9tPbPff/qpnjH3S1D36MkT9RuGOIYM5guwh951qH+5B54NAS73AdHscbosJTT9Rc6eOdN+/4dP9Tz++Mc/0lzCnvvmzRu27aOyVgRj9cGAwF1a1s+w0OaeqHQjyHv+Yk3Hw9aFOcMcIiADWALs8vO/JXU1zxGC+tLlK+35i2cCnACRAKYISp8/e6b5oX6oc3Pt3v37UgowrqgiUkGrAFDKQBeTMH8//+KL9vDBo/b6nTvtytWrencI6DTH65mHDLJi4lAgJffqalcTaqhXIeCVQOn9stXRaP2sStLFRZFGUheUglzLYgHdgER6rwYwMX8f7TaV7Na6k4QtQXnu1wDuYdny2IrGFY4FilaiTWBOkmEVr5Mg9gVXTfs6STwCkoXIZA0gmLWtellYVx8WzqVEQ8mL7ZkDBJmAmiyEBBiV9Wcqx1116z42fNkiz30TOaBVyvuaOyjgbc9kgFPJHhW7ZSkIcUzgbSsi/8mX+qudweJy3krnVCmVHZWeSqnCsi6a8GasPLYBcnKtAS5TwWvrMvcNtsUo1bO2indlqAsJsi5zHfy+7qcII9QeUVIoARsJmE7iW8mR/S7JSvpaal6WOh1QN+r2VAEHwEyimGr0AEMdNBDbNRFR+nl3/p9cNPK5KAoCJLiS1v0iDRpORWXjHj0C9j73RFqm96u+HbCYdad2TX37BDHp92WyMlYSWyCZEmUszBZI/pjnEDAmjaNEDuFvEHrqwSYyg/iiFA+pFO5xx2BjJhriBOkXAC92oC9xD36i/dmOpFx/NuN9D3GOx8BhToidgEY5TgBCc4VRcdbnFPzYRkugRSk5R6DpJOiUwCXfz79PzqN6pJ3kU0yppq1T6JNjnATa+jHr+rx+fvvXyXPn2bzqEyeve7yGbz1D9dednb/+7T4XCyP18/b6N/uOvOroge2HcYkNd910VzWNAGRsTXXIHGNSkHpalGLGgzGjKg5RGfAr8X8IkG5HWpfcQeaUDAwgiQuCEsP3DwyPue6tejAqoUl7GwGR/k9FF1KIbqm4jLVXoNDKcjvY229Pnzxu6zi9bG61tfXnWpLUG3U+tqfVmzlK2nIIiJsIuYmKYVRY5oIjCg6Ju7BI9hoxKlE9UQFr3nvv/XbpymXFhqzrrBHsE6gi5PKAY4nyNNvKy3WiiqFEgFUvMvfT7ZOm272LVJYjhUFfnpeURFvbAtT29w/b9t52W15YEZn7YvO5jpk55tYJC+3122+1669dV6FeHFc4YYymesFHralp4ZIxscuQ1+usCVGkB/yVHWq3nbRDSgfNRDR5LQnAyT5Jj9/dbecb+wcAcWSzs3bbjDVK0fPnLjlmXHb/2kcPH8vumQy4k7Ne8Lxs1sowqdpOsjvT2jiz+OTVcaYbk1b/vZO31fOxF0RPO1AvWA6ZERI6730Wej6iHMvKonl6DJZa/MLlywIjibGiOtHP6p1aUcHlORUkYgP94JsH7d79b3osjBMQ14qSKP2B2e+Zx8SZsYDEyvz1O6+rt93nn3+peD2tXHjOFFWqoBQVy86ucgGeI44+6iu8u6N4nhhL/fNWcetZbpevXGk3b91SzIWLEQpicpiLshY/19XE6YsX1ShDz3vDdROPqn+x4jSPvQFR20Er5pdrwES+d+K/Ci6yzooQGmyOmZuyH07P2iKy/Pt+3+2u4xjOBYBlfzm4K8RxIARf7GzT85ex4jwBz63w85aue9JaEMWaXQhkz6wCUs8p1lzbbk/OLFyTyWbjHi50mYihiSAyqRNswPl4KfGquI6iE0I71irFfvXe2Go30ZhJCsZGcTC5AnHB2Oe2isg1x4hr08O14nJyXwPxE2HYVbYdV5q14E2M7X1oyl36mlyqz/H3ZnbTOFB015SBrCxiTveQ7Wn4cC8oOGEJbPxrslmeURfXeUIYK56HkGGeMt/KWWraN2kf5iNknVI8XuRxiBzNg7JtzhxPLqVj1zx2bGu7ZA7qArGJhOz253EkqTmQ+G9SuqfHs7GiMb+YIUyr0IYzJOfNmp9nwrVHBZ2x43shaTUWpW7O+poY3mFMqcNTpCncbVKq8vPkwZnbY9wXwiX9wXVdhQd4PZ1I2+xRfbwrB818y72djNjGAoTcW4oFOH7eP8YxzkfJwzi75ouKj90SaMxRtJOxlw4k+3QdvvbkHifvpecAVQieGCT3Nzot5B3L/BuV28YTpn15Kqy15fdUkFJrWbU6Yb02puH51AnskPr14r3yumuQU3SaYhStYRIS8V55bOJ8o76vuzuKj6S2VvG13RxSaMs+CC5G/o8ClOOC6YSozrxNkULmlhWekJwuio/NMy9rYsngL8EJXMg4rRfJOz1fXAifZ+Fil7TEs1tL9hXWDrUFqZYEisbkqPT/sfdmP5plV3bfiTkycp4qa56LLLKKLA5NiU20pNaD9D8ZtgE/G4ZhQ4D97gdDhjwIgmG92LClbovsbrI5s9isubKqcqicIjMyY8wI47fWXueeLzKzWKLaQJOq6C5mZkR833fvuWfYe6211ybmMsHLuAg7ye9U3BoiWM+gYn49P7V/29WzA7fkjNFZwfgO+5jGswppWOMhbM03+KzEwYyKWtqjMZa859kzdiZB3KO4tcTvwpp2XZHLmUDLOcjdtIJQEQYidfBIxS/0TrYbAgUdFmbTDmJZYjdidJxziHt55hqHcrXyPpoexLZ0VgFTEc33NhEdQu666ICfER+D2RKvmIS1c0LEPKqIrrNN7hudAN7WePLermh2j2pcHWlJx/6juKIEU6zFe3dtZc112kKbohgLWe08VkUCBwftP/tP/otH0gyH96Mv/v37PQJfPOjf7+f3ua9+vgjgCcRKwumNBUXw/Px+O/fsSjtz5kjb3b/X5udN+LI5RD3uRN79TPiTalpI1Xv3dtQP+OA+PYToj0VgiJJwUcTb7u5Wu7dxt+1thZhz0uu4y3/34T3aamEjNN9Wjy201WNL7cixpba4vN/aPD1BbamhXk8KOpzoqIf7AdZp80o+QU23N3fbvXv77f4upGKTJTTXvTRvG+jAuiaPTQDreqhgFgFcPbG6Ana8RgMAh0G9AAXTn7PwoQPzcfkd1tYeerQ+UWdeMf5GxvBREyKf9MgK4ocQyAbw/LkBZkagt1BfXRWHIr+mHqtV3SsQpz4Y8vdgF3BqV4dqLEg5CEnwOYjca9VVce4RdctJOA913kk5lxPigoBDVn2y6PS8ShDYE6fYpkhYTQBp5XNIC4ID9dCtYJi77QforisTXb240Oidy0EN0ej+TAcKBADIUIo/UWQmhz+BGaQpY4jSDIIWwJ9rBFSiR+0Lzz+v+7Z1ClW+rqAElLi1vq7fBZRIwIRFIT8/cfKUPi92NKjrX37lZZHTjCfE79/8zW9EYEOcUnXKfUPmcq8QrvzHurl181a7fPmyVPNf/vKrGv933nlX9wiRCzlMNQzqeqqkn3v2Wd0z5DdBx9lz5xWMAGKyTwCcYamMuv+tt99pP/7JT9uXv/xKe/nlV9TPl+cKCQrIAxGL7RtENs/t1q3bst6mAvjpp59qX3n11UZfUuzTVI2p3loOkqiE5T+qInkNhCyBHAFzCCw+h4pd+szt7my3N3/96/bmm79WgLW9s6sqZu6RZ6pq6scfbydPndJeJ8vHkGnLKwqePv74o3b102u6f4JCnh/3SsAMoIXKL8FzQFTmaHqCqI/u0kq36DHY66Q1wRn3QA+0gE/ZH7UMZQHt+eJ7XdL4YM/HsyCoU+9g9eijMvm4KumZRwTrCSAJtAOaxHZtBGx4kDzTqE21pnuljQECvlQpTw9AkblUfFvYUbF/YS7T2nTS7MqnAHl5r5DV7v1bVcUkrNXDKWM1Ec/ebxTIDpY9zBH2AlUlVTVHkgqNYVU8sB7yXkr4VI05JcUGwdy3RaKVFdoe2Lbeb4Mi18+NtZ6E3mQu72Pro9yfbYQgAF3VoX2wQCrWdHraTNXTVOL6unhvA5FWrkJAhPRx4ukkxcmiiWneOxXmJhNjae1nx2RKD+ckaSRkGf8A8K6gtaBHAAPjVBUCSRxN4syGkmMizzPPjyN0Yb/LnDPgaqVw+lD2pDuqbWGCEzAw83nB4lOJUWdrr1okeSp7RZ9mE2lZTHOR7JPlmqr1ZA1ne7iQk3lpgKPPJAW9eCfyawAABUoNyvyR+GQOaGwRJIXQFZE8C7yOYxDwtQIqP+Jeuirq5IFnNL7eYMwExM5GJpkyVZk3vG8S/SmOmyo0Mi/0Xgz5AOzkfhOvjPGTfn8Ay3wrsyP9YLyVOPJhEVC3unngh3mfgKKHf8GX8TukSQFB6g09X6a36uD0cK8Pu/I+Pup/PRJWw3gMbiy5Xo+9Y54Z0HmM88L5DrFoj0LrRSOJOxFcfj4jwR+gKdcYoDevn5mfh+95qLjS3pqq+bqG3rexYtHMuU4yh5jue9BEZvcn58EwZ1fCjU4yd9AIotM9zBzH2hGB6jf1JKuqqU+vXmk/+uGP2vvvviUi6ugaZ28IlWrzgAhKQKQtHBkXACS7dpgY4TLU0/QO4jr3H2UfnKQG07x76olnJJaLU0SIrADRgF85a9KP3OCpHTlSXdEJA+4xPTp1FtT+W6ymBJlytKg+66pqco9E8izItlu3qZKO+JUqyIX2youvtmeee2Y6w2sMdT7WHjD27cseEeJN43TgauZxjRscNSkcAVTES6m2lo0oZ3bFR7icEO/euX2n7eziOuOWNBlf9kSJxKoyW7nF4lI7duykYgrO6Nsb64odIYu1F1dFqa9tWlmHz78Hq4HLOWLYTaxFyTMexMJZj13AwRlS1eYSuVZP8HxvziLbALudTB7OZB9DJrAXy4ZR9tG1J3MVyq8Q4S4ty9WGnzGnALETc8ZalBgt4DyxMnkMeRzjIGByZ0exqcHvJfVRhvAl98GuGaEs72vh9mI7ceKUchDug77YCEmpjuE5ABoD2gKgqrWGem7OyXpcICi7e9EAACAASURBVPHyisSktIGJNSOWh8dPnNR98Fr1B763pTyCMVdVb2vKHViD58+d1edwvxIrQsoisqw+03IESo5YVpidqOjxT4mPq0oy8Y1Ik6oIsj1nHGxsRW1Q3XHjJIrsireqSnUMYnHgZPUrQkQi66rI74SHK7P4SkwYRxT2PZMKFkzzn7GTOKYUQVsAt/dfhrycIoqUzJp1/m0Rt8mjaV4n1rJ7s+e6c3XjNfymXXzsgmPSxSRz1r+qq4kRy+0gItGR8FKP0G7r7UpfkU5gEbo/i270HAahnteMq826ELTI5sTn2TPjijRiID3GmVlrkxNa4iLrWiaMp5Cvzwwtcv+dUEl8NljNWkBQLXEq3wgJmPmp2E6cj06/fr5mzxBhFRJ36Oerz9Ucmpxc+jMZe9iW85Gfnc+70SlHZHDI/oqp3bKizpYQQZU7PhCD8eqKxzvZP/xuSMkQ34ohqjJdke/gzqRrq2uciX+rAEFEWgkXMh+mVgpTXJp8YOzBHOJOs7rOiVhIW+g8CUvyjPi9WN7rvB0EpJk7o+BijIVzJnotOTfgGTAOartTVZLjvM58TX42nr9Zx8lNQtSGmIwwaaby+5BggtdEmBGRedoJGLcrZ5Kh97Gx0NqJhhxpJJsdT87mf+M6Dpk6E60n9+J5aJnXvKzWVP3sK7F4nAxc8TrF27mOxLD5E7IwmBSfr1y5ctmIrCH4wK/AO+3iMzkMKLevNSChctlbJ6qwQH2pBDh21CIeS8zHdbDvcX7tbG3p5xHSsZdTpRtBkfbdcryQQF/thNK32muCa6DKVYL6IjRlL13PLdbFwSTcIstCG+0xJbBQNXt3dvE+r/OzqmNZY6oMVssuO/3w3mB5VCNDsnIvnFfgVktYGB+h4tiCPPBU8LacnTrjEFYXoRrslzHnczlfuB4w09jRc70Ri5iktW0y7407Cfm3cRewH1cZSxy5QGuINbeXqEIn4UCyvqbv9oGIVWIJKo95rXAkxZ0WYIwirTjeHT57+GzwNcRpFmssSMADqZsqYDC+9fVbwtKIe8D7FO9AzOssMM7OlKOghN9nP5JdeMjqldVySYPTMXb0n/+nXxDAn5WL/yH97HdANv6Qbv8/nntZWF5UhpBEwfGYe9s6qCCput+OX1hqFy6stbl5LEexUSz1NsG/XaTb3n0jWaiaVpbWVOW7u7PfdrZQ6Oy0u3fZ3FtbmgeUoCJ4rm2hlNrYUfWvk4R0JZmIYCf47lOgr7mDtriy0I4eX2jLq4ttcXW+LdIDeH5PFcAkJCo04wCCFw4BTKXygq2nF+eX2/LiWps7WGlbmwft2rWb7fr1TVmgYZkwdwAQM/UaU4zNyagKYAIqDreRAJ7I3yQ3D6duc18PX2IBOSfd61AS/TtMSwezn/FZ9dN/HwI4l6HAi+dvX8j+KeLJ6188hgRGsT5hXBR0UAmHrerSaltbdQ8wknLmAMpughjU59wC4AMHHL1Q+ZOAZhFlVxVkJ+FRclc9SDlkuSqCMQIEDsluE1qkuargtnYFQsQymR5WHPzpr8Shm8oM2wvb7o9rdUCglWJF946TLizJeD+qSc+fP6cg4pNPPhEgQWUu/wF4YKu2cmRVhOGzzzzTXnrpJYEmVOhimUzwwrXz+7wHYEhsSE6cPKEqWAdzJjjdk3jPJN+RIwoCLl2+3D66+JGuG9IXMhbCiXtk3J555pn2yisvC6iB0P3xj3/cPvjww/bKyy+3119/Xc/gJz/5iQjYF198ob322mu6P17rSmgr2CC3+B7vQbAFCLO5tS3bFa7lta9+VUDGL3/5phLur7/xRjt5+lRVGJgQvXzlqoKjxx+7oACZgJn+wm+99Xb74MOP2oXHzquSGSKYqheCQ+4Li2TU/gRhVO0y1gTZKPiZE4BOjDEBGwEmQRAE3UcffdQ++PCixvHsubOyIwScooLBfc1MchLUXbl6Rb9748YtjdVzzz6tII5rBlCgAhx77WNHjwno4lkQAJ48dbIdP3ZCgRbjBYDF81Hwpv1usicPecbz0R5c9jyMMQF47I8942wTDACmClN6lM3NtRMnbK/I3KEK2taMtrrjXngWuqcCNASAlshAc12ghxu9O2A34ZhrM+noimMTsH7NlDROKvopGaseSdW/yJWy7m/s6gEnGqp+F1m5PPRUtNI07xU7IBG9EJyL7ofts8HAcyygp4Q2vYZR3FZf3LJCI0gmoRCIbfS4QOW0JDA4QkVMtwkKqa9e4Yyt1bJJrrkG5jN7lcEVg3HuXenexCaSDa46ESq77g7GWElP4qTnUz11bL/mvotcO6IJEhTel/XlZ7wmZSuJmIQEJUSgokvEb/WX5vdYtwIRd3d68uXePghndpQU8nxt62ZFqKpEoqyvPl2ZO52oGRKbgAeOKaYki99Nj2Hb4N81UFhgUV7HXBYIq0SpQO+QgVRsDeCdVMlVOcq9ipwu8IbxicV+mB8b9tWKSpVjxUSpZMsZFvCWNUz7giS10+f7bHvY10hgBvQDNOEadaZVYub5aZA5VUYhYljvAijqSNf+oeq9VCkbzAg4kfE+/GdfL73KLLHVFCv0cCu82UjwpiI3NzqEGIfJ3xlAzRdSS7VKkQ6RuOO1Zk/pH3NIUPCwcZ7u7WGUWQ1dfx+qiIaK1M8ZY43E8CzJ0xnSTgNN8dIsWZ377CBJqoS0j2VALTboX4fuX9WKAqtrBheg3D9zGG/PmUMEcHeomb4vILs+x+TWNI4zwyNweCLeJqJpIvtdNRQY78HBDYgtoK72Xq2Nqm4PGKPzpRw0+nilojmgbx+mEVCfejPW8ZCJ7jkYR4Ham5Nr6PNl02xgxf3S2bu5jqqgwyIWIGjJ1pj393bbxQ8+aH/+Z/+2XblysaqoTCBwdqj1AiBLxEzsuwe2uLPIIs/H54BEX7c32ua9u2Wh/OD8OXPyXHvm6ad0beO5xlulPYqFkpA7OGu4Z2Uq/UyW+GwXUL2Dzf+29iSP+dTL3fnPZEOnc5YcbhtRI/3MfI5cvvrR1D+yRFFPP/l8e+VLryi2lSW0zowSlpRDhPstOofMXMh0155+4LMyhKvBXccgPmfdgkDtGPYR+y4pHqeamjEWkLdxt23cvtM2ZfVMRevsXr3QFtqRFcSVK21jC4LY5zeEve32/HkhDOvU6NdUMqJpfxv8nw6LSaZ/D5LfcX1XbDjlb0UW6/tpOcBZiCgx9tuQhibSeg6f1hR9XxmEWTlri/xYO7qmuJl4E8Eh84g8x0K+VcWOagVBf+j7+27DowpYYq59xe6IPIlFqcbhbCffYL4Ro/A64mrASJ4ZcTCtW4iXeT7kgKdOnpKwjjPMVd0Wx0La83zlXiMBhlu70AZCvWCp8ExsOj/fdnZwiQE0xvnLrjLETDJjnZ9Tzgcoi7014lpVEB9d01omN7Kd4xEJGF0N47nn6zIZbDvLslivqth+9hbhqdg51fglNBSwG8KOOVwET/ZBreUihRNzWITnFjR939K6qPhwsELOuTkKd/heSBo5DdUzNwG81BbZxyrGU26vKiMTGLan9mwXoqA9l3VhDEBrb+hB6jPYaznzd6ow9b4re9KKud0CxeB/quoUF5WDjivz6znXOLi/5VR92sHytEipPpNcm88RP6dUdPYxOlTB2YnxahOSPKlXWYsg8XNgT1IONDi9xfab8fisr8wlOxL5ayZGzIhHwHhIPNYPsAhVKo4yKVa25FVxPZJmIQQlMCib8hAOfL5EvpXLcI/Z03osXI5J5p17INodibgutRcaSGiKLvgMVcvWzxzXGHv01DqEmKXtRNSVNUBZI9rfJKCo6s7a33rcGuKzqkc7DjXTdsjYYgjZPk5FPQrTqZYQ/EyuRdyHyKoprxjHvK+FeqKsJc2dVMJXL1feL85UEjHEQa/W8Sg+yPtrDccCF6yr8viQ3HmmmeOpjOVSusgr91EiXjs82MXMArSyjo+IS6STW/aY0HQcZPHs5AaW55JcMfMslcgTFmCyMpXGfmx+anlG+V7uW3+GQDw0pylDGq3yE/+PvZIP5xF9PAenBpZPSEHvlc7Vu5V9EZpxJfT9phLfcboti00sZvuz2KQELumBrjjQAkDw6rQ1sZiHfbDa+1TlvfN65/KJiUXol8NKhOJcE5gTgqzMBZ4H522ESomfta9L8OOK78zpVKOyJlhbOueqXQbkdsQW/sxypagzwaSv81dbDNuRTlbIuNvUuekKVju88fnjHqv2Izu0c7QgKecOv6NCj2oJpzOk8ou02Qo5zu8q3qu+t8ZLlnp/XmNYuPZFAFduPRRFRCgf3GXP9tFUA4M32tWEAgeLBpeWEdqviNwllgmewliwR6g/sXBhV/7jeihRWznW6Jq5ltrvElt6L/Lda34XBibR3bbd7eT0UflVxHi0rLlx86bcHOXCJxGoxaVqzVYuH3LlJMfZwQHG+Bhkr1t10OKCwg0sxX2G/1f/5X/9BS/4mSf6H84Pv3jQfzjP8jPvZGllyaFrqlqqkjfJI8E9af7K8fn25DNH2soqgMGOvewJ5uZI2iuZt6NUJZ9zbWVpXkTwwf152S2vr2+27U331tWhuD/Xdrb32u7m/SKASUzL2sosYqmIQgAbSOLAXDm62I6dWG5ziKuWDtoSBPAC/6E2zDVA3DiolqsRxLF61lS/2DkIiKNtce5Iu3t3R8TO9jZ21VhEc5V1OFYwSAXwnCp/+QAI8CggJwBZcexDK3/Hx5Ck6DOI2a72HqnVBx9lKike/ZAfvZR7oFxKuIe+x2daSBfw+KiPgCCSojOwjj9BAZWkw819zzDN23cFr61JqRy9o8BbwUPZX3HAEYwkCAb4JogCPOCAhPQSATwPGXdOBxigAZVxIpSrf5lJq1L1Hz2mQzsHPEmpiVz6P1gxyvtIXV2AAK8FDCHIsCqMaj/3A3vu2Wfat779LRGt7rVqQoY+vN///g9ETqpCcw1rjtP6HQARKmr5PgAKwTaVFJC+EJn8/fRpqntXNBMBVb785S+3V1/9soInlPHvvfdee/vtt5W8PX7hgu4PC2PWNQAM7w8wo769H33cLn50sZ06ebJ997vfFfkLefrBBx+09997X31gIUGp7CVIokcxJCz399prX23f+94fKwiimpjZjg0cQQ+W0r/85a9Ejn7n732nHVk72j6hOvn+nvp8URkL6PPhxY/0PQjy1SNr7fadDfVg4/kYJNottdqS7pnr/vTqp+3DixfVO47qXV5LoHnl8lWT2w27OBPttm47KgsYqrPzviL7d3c1nht37riPG4TKwb76mD373LMKSl2JCqnt5yySbXu7fXL5isYOwPOlF19oL7/8kixhIg4hgbtz53bZf98XSX7y5Il25sxZJRNYSDOnBcSW6pxAmetLDqyfLxFQUvleYONoi1YVY4wfdtRYVithL+vkM6dOifQWUF3JovZq9TSbqo74tywiUYcOhK+TA5N82su6GttWmIxhEtNUJkHWplKf1yuxk1XylIgQgMaCzft6gSgknOoLPlk8VS6iuavgWGu6rr0sf9yHcKpMVeKBjTj9YNQT1wkQ4yq7pqqAjZqZ34c81rNgf1le6kKODmqUBTNJkvouY1m0syUwkvnAGSaiuqqf0r88SWT2j8MMSiqBlShRqVtJN/uYAXaejS3NARsYD9mQbtmqB0vEOARIwbm5WdUyJ7RumWsA14DysqmP5V4l3dqTVP1qkJhnagsjni29Z23FFEuwJOsCPouwlvuHAMoJkM9rAlQKlC2r/ySD6v9X1frcl6qUVSG+oIo3BAC4N4REdIWGSReLfNj/K1mpcQOEK+5khhzgmwF2AmxMqvWp4m+CnYb+srUgndC68t/E+b6r+XVWLaqHXcDFKLdHmkbAw9ATLmdsAIm8Pw/dYzER3QFcOoBUczAJfHhB4rAQZhKMDADXYeDj8BkfnLbP+ZlfCHE3iNBGkDHADZ8fVmx4fYCY8b3NTw7v91taWBy+/rzX4T/Hy54hgLv1Wyo9p7hS+1BVOiX5/jxhfw93MunyoozNw97kYeBtxsJRkYUPhwnegL+PurCyxu0/HoDoDrwXz+5PGfSAA4GbKLOPd8V9up5D8d1IZE3AZ4jgVJz5XiQGmTiAfpm5T1fklOhzqPioDcDAUFUfATZ6jTlfsesCgOhUxT6uq9nLfkj1r8gcn3FqIyLA3mdu5pBBS4PpsukTULqiteq9AKCwtQXutbW2sbHefv2rX7Uf/fD7bVfk4fRl4rLsT3FAKtJlacnAcj5ffT71/q3dvHGzrd++VdfzEGvi+cV29uTpdvbMaZ0VOhdLQKQcru8FRRBWnziDr44JcB8ZK0r4YFUUbNltIGsjvXfd775CFoFc+yL8dsv14vqNKzq/0neTPsCnjp9ur7zyiqx5I3DROIuAdEX1CNwqDxyFWGX/bMFDBAYe2wDbsqQ9aHK4IY7k79j3ESe5xQt93TYPVfu64nltib5tJtjUkuTgoF369JIqhKeviQRzDFP/zoafXCkTb7RWHdfdKJftFrfDOlMA5EXTP0OEL29SwkDtE/UUOP+0xhGsee5qLGccOMZ9L0Syv+eWIQuKtcm1AtQz35NvhNyXk0q5fkjIq4rwSaDHM4Ak5tkRs/AnMQmxNs+F8x33GeY644y7DiQsQC3PxyA6ggRsDt3bjvyAWIP3QagJScy18n44IvHMTE4jICZeN9FkctZAM3G6qnvnIO1cYaiK32VXQ8U6kfslpiM2JG52X223JuErtpvETyJTEYHVPqo4SS1cyma45injZDC+qiyLZLUAwmRqYpDDhELOesfuXicRIHA9fubEySZTeT8B5UUUCHQupwH+TsxCfCciq9vLjkKp9H03XsLzUzwnosDVhNpv2Sf3LTawYM/uN0asZwlIH4smrroLmMhcEyiu1I/ox9X6dknwmbi/T0Wdbe3VL7F6p/tsmWvLkOLVNicW8D7nnLvHbjwkhytPCxeCgKiWLbGQz8/l9FBEas6VrA2tm7IgzTrMZ45n0Lj/j2RW8j3t9SUsOXzE9xVe5Nd4XbH6DoUa4izx7XQtk+FL8rZxHqmSlzynSIgI5pk/aUek6yrHnYiwZs/IovkHi2Tt8YqZXeFm4ROYn89ax6lFrtXDqB3Ka6L2RbvtlBA3coJB4Hi4B/B4bo9EpoSjZTmbOdLHIxbQep7dDkTrGtyIeacYpCov4wSnfE335go5iUuGClZ+5jlvImgkMXk/rieFCbwH7REQqvMzVclW7BPCPEID9jfmtXt1W8idM7DH/0M1c+ZC4m5XOnsv4XPSRkmC8bK1dxW/xV8eNwt+QoJbKFK50dBeITFfcDjGQILV+soaCDmreVttG8ZcKHFLxix5w7iG/KxrLZeII+RoctaIQh65Jmv+sw9xLqjdES5vJXzp11S5zijW0PwqYm26wWH/rVYYXIuxy13N7ey//H1vz1b1EqFXrg/Jqn6/qbit/Zd4Mce+CE6qfMtmmtcKbywbZdtJG3sVhgmOtbjg9hfCyMAXTM7SVk5VwcIFnGuHiCa/zfzJs8y8BWdhviX+DsYS8jV2yMxVHAvBLSW0ryr4iNgcz3txM/asCYhWi1AsQNJ8FyFZxRIQ0uX8h/CSQhqeB+c/mBsxCGsCnNLtHNzqinvs1bUil90WUM8HV5z7+13oRhzQRXS1VlLNz5+b25vaHySSL8c1PpPrt7jDgjkKVUwKH+iZEf+kCIPpSw6hYogSd3kLsvtO3L7GswF8PKINxj7tHrgXXdcWDje31Z6O69NaWyghrM6t+vuB92UKKLSuCwvzucZ5jVgeXMwi0X/23/53j0L6Dx9dX/z793wEvnjQv+cP8PNe/vLa8oEO1fvVT24gcJ2A2gZ6aWWuPfECVZrLbe/+poEqgvO5++1gvhJOo7b5fyVISwtLbb4tqmp2Y2Or3V7fbTubbLq2VAbDub9zUP1/o2qeglYDRQZgBrFhO3IcAnilHczvt4MFbBxam1/kQLZVEAkVh/h9VSWz0fl9wAiwbJCiV4VEqIJOtrl9LHzX2507VBQutrn9RfUChgTu+b0sc3gfvkdwNCFqQw1RJxIe/QyCiD16mfUAvoc4D383gUrVq+ehv1GEwsN+lk/X1TxYXOCX/BYCWIBMf/HhapHp/vQ8ukrM5K9UvfcJUKjsctKaYIJkNgGpbH5L4a+gFb9ugYILtgAq8CgBPYemghn1E66Esfok8jo+i8/Bpg+FN37UHJixZyHZTPIlZfj8Qnv++edEPBLIf/zRx66q295ul69caRu3b7cTJ0+r7ysVs1/60iuarxCz9Pi9fOWyXgMgAXET0pdr4X2ee+45VY6mkhilGb+P1TVBG5V8BD+8Hwk8/XyxOca6GcIV22XuCaW6bbOPKOiB6AQs+cpXXlXPWkhoKl4hDbnv737377evvvaaXv+rX73Zrly5ovHivrjG119/TcQtlciQ19hD/8N/+A90bz/96c9EuEPq0nvjrd+8Lds0SE8qPQBrqGLmfb786qtly7zZfvObt9q7770vYpaecASeOAes37rVbt66JRUdFcmQt3weFYq31m/John7aVfvLbbHn3i8nT19ut24cVNB7WPnz2vNf3rtuipveX7YaQPLYgONzTRB09GjR3RtVFujwmOunDxxwlbT67d1PZ6ncxrL06chcSGRd9only/rHgEbzpw+pbECHAJc0q5QVlskZrGNkzihrN9sG0NlA1b4rgAV6FW9mwnAtCZC1lZSEzAEoQGgF/9du3ZDz+H8Y+faatmFM08hB5kr2omLzA04EHtjK1QrMVcVblVzVrUve2Ns0qxoBQBzD1/jigaV/Bm2AnOVgJMHqby7fTKE4krvV+yEb7ai12sytsbpreS9xAlnqRFFVjoorgvp95kqIABfQDtV25I4LdD31hXyAZRj4c1hwPWOPZE4I1ztYYJBCWVVuJoA3/X9i7ierOUFGqLSDahWpEHGR59NxTbKzQhIymI0FQNhWlh/Im5J3Mq2RxbIlby4Osx9iPni/o6uTb1lGAOEHvxcQF+JYtJDLgC8QcKplzDvxXgZPDUA0UUDJQZgwPw9z5lUbTiBSN9yOwHIkoj/Ss0rgD7nWdnCieAW4GH7cpO2TsZ5T/ZxACPWCfeN5RNASSreXLXsuawkf+xFp6ogCwfyc/4MQJp1UY0sZntGDqI4EtaMA58RcMtrtcCpQz1+NUcq0a0lMcL+hu6lZLf1Er+vMUdRLAVyqbJ77GPRGnsYv5c5KCC2qhFS7azPq2okx2ml4U2F6VBpagxlAL0qUAhBZ0CxAJyB/M3+IhBW1Uz1wvojhPRvSyS0N6qCrLDj/vrMlOkdQpCmKtUgYcWM/ePTS9jf6GRIyOrh/sJtpsVHn5vDrYzgx+wdThc6hU5TQ+CHhlOpmh4qnjPO43vPENhj9d4DF5DqmXza7L1bLGmQ3KLE2cfkOTiJNwO4BywLKR1yeHzGAUoN3k99HmMnl+cpm7cS+6XO0c+x+nlLHDj0ai1iJi02vG9C0hZZ0kHHsiGuqlFXU1WvvhmryTzwB8l17QUilL0Hsk6871MRxH6LC8ZkY7qlPm175azhPQ5yApuhPRETuyK7r3/6afurv/iLdunyh78leve1xVHBoGqdd8u2YEOYd2djvUSU1Q87pSVFAOJadPrY8XYKxxKRX4Nddj0f7421F9bEN8jjcztzLsSriJ7Yow5VW4pbtCf42ncRsJVYiX0Ygoa4dPPeLY1dRECry8fbyy++1J58+ikTRVVpBpUct4nJynESQ2j9un7Gf/aKI8/bWPGKtMYNZXNL/WRvr9+WW9DW1t1O3llMYCIPdyr23aMr7kmMCCnVWOyviC9v3L7R7u+7cmP6qj2nhL4p80keZpJp2HceIuqYITr6e38WAZyfmWnre57eiITd98Q8NpHmM8lb4+TmNRHCEwGMiJb5kzMiZLCEBPf3bUNa/Q45XwJu5kzkdvk+AC9xNIQs5DsELePAmCc+kUsN57haMS1LAEs/XuYD5xo5C9W4xAxcPrGIzv6tba0F2xiudBAdByRZsleFPeuIeBvgeePupkS2Tzz+pH7OM0W4AdgdYiPiDld32xEIsYBEHivLqtonzkjsG4EGN5YKIsdW5eRT8ce4F01zxxVivX9p7ceKQaoPaByncm7F6SV7U4Tr/Jwxl8BRRKrXewjg2BsrvtDz997XK4irmln9j2XvXfO19pN+zhLrKfYxUSeLaBHIzq1VUTsHieAzIFhNSLDYiWZNOD9y6xCfDz4RIBlsc+r4zddT1dZl+2yyxCRKiEX2Yua83QK8qsf37WRoCR/tlIV1aqyxC7UpojfjnvfgT9nGF7mQasqc2bprfbSxppFkStxhzCqOQlWVO/QtVvX1ggULXsTBXOp1zJMS4eYOE3OJDMn5V6+fPnfK0ULAJQ5O3Mv18nzZNyVoXZjXXig3iyJpFYdWP18RAyHFJQJyvOMen0XGRfCYKsAi/3TNM0owj71FFKOwJnvtNEd0LmcMStiStaDPrpzEIphJxGkBsM+XPFu+R26lnqbVb1P9rWs+GsIMFkorr031F+V9OVvdWmnVZ1+JWbm2tA7LteZ59jErgVmqWNmTGHNwD0ghXg9mADbBGMeFIyKHVAc7p5/6bWcu5nPGOZi/52dZl1N8lzVlcjd7BOMS0XiqOcd8kHGY8v8h5hxEjsH6xs8eY/Gcp8FGch8hfHN25bnN4KG98tjnnGzkJf7yc8v6DYl9eF3PrNOauyMBzBzR2kif5opB8j3vs17TeR793K81Me4hJlMRsOCs4tZRaZ+FG2VamYwinz63CsOJCxBr0XNtKhCIOIbPkf1ytSRQ3F9iMGE8vaWSz3bHCHOJrCxkkBNa5cuFB7CuOCv4/eAJCMbBJ7e3N4WJgAGqBVWR4vzJvsIqZ82cPHmqnT1zpq0dO6p15BgQ/B/ct8Yx+0u191JbFA+k8bUSYHQSWLn/rb0AlAAAIABJREFUbtvdrurcrU39Dg4iOPjxd9Y6eAhruOfNFWNTuZvKafXvRYRWlb3sy44HnYsTK0aI3osVJJTcVcEBcS9zIKTzndu2iwa/pBjJlcHYTltkkD68FkHZXSbnU2ILnqcLUaZs0lW+FHwYlxO5X5X7IbOde9+XbffW9qb5kwPE83ZZSVtE1gvz6OiRo8JVI5bQGXt/X3PB54Hxnn/23/z3vy2dz7L+4s/f8xH44kH/nj/Az3v5S2vLB67IXBAJu7/rHlUOpjncAUcO2tLaQjt7AZuD1baAa3QDCNjlf2W7rP8rZ0IONfUC3m9te3ufet+2urzSDg4WVAl8/dp22968L+LtgKKnck+e9rkE004SHLjYAkgHwdJCO3FqqS0szbvnr65nXyT12hpKPAJYW6roNUqQKlgXQGyQGRCAKuT5uaW2tnq0bd7dapcu3VLF8uL8amt7HFQknG42r2Cygy/uAeyteaohGsfd4EXC9oc9kc9eZg/9aVeM5/0erNCY+aTPIIAFEBYs/TAC+GHgZG6nUrepB/Ch28yRpbk0VB8mGHPwVNVAzJA6/MfPTKDGOMZWxaC5qyj4LwrdPhpD7xHeH3CKQ9LqOttW8X1Vb9F39+6mkgEO0Vh3MjcIqjiUIUCp9KRvAxW1v/rVr9Qbl4CTA/78+cfayy+/3M6fO69KVb6ufvqpqlL5k0CeechBjgKOAF9jUL0eIRchIjmYIS7pvQux+tLLL+v3+YzrN663d995T/f79a9/rQF8fHTxYvv4409MQu7utBPHj6sXHAAKJO/xE8fbM08/XUT09ap+sKqesYRwfuMbb+gzLl36pK3fuS17PII6+t9+6ZUvKSHhnqm+5bqffPJJVQH/7Gc/02d99atfbZcuXWo/++nP9HsEiRDA2ERDpv78F79URTR9fhlziIqLH15sb7/1lkjhb37zGyIsuQcqAAAaeF/ILCoyCbogXCGoV+llu7RcwZP7X9DDl+AEuxNspxkPvv/cc88q2ML6miDu2eee05yB7EovLYIcgCrABKzuCPJeeukFjRvVzvyccQA04t/Xrt/QuBEQ8ZxNps7p3xIw7NPvjMoGg6x8PgEXc5ggi2tnzhMoBrgE8LpxY13A7alTpzUPk9wn4U2CzPgQVPIFgQ8wDAlNRQ3XhWKSZ0mPM8ZEasaaY0raD/UWVYBePZoB5Y4fO9ZOnDzpQFA9spwAsb7cL7DsinmfAWzKurTtbPqkuSLftjPYylSFVoGj7lmTKitXkfDvJBcJUE0AYr9ntXEIWfctLEu36hHvCgtfW96n22gXERRlUu8DXuRH1NmytiryMaS27TFtiWaVpys+pJAvKyyuXddaZC3kLA4GIS2z1/Aa1hTPKffPuWvQ30kRa9nJFgm5SYhUjfHM0ueFeWAL8bJcCjiWZ16JU+x+omRlP0FAYLLVKm8AvYgGAhb1ZFdVH7YcVH/zShq9D/ucNlDqijj2euY4gK77Nfp0TE8g2yX6dJiqK+zkwFmk5KcsJ/k9xpAKZz4Hy0b2hQBWGsOecA/nAtUqqWCvVgNRcTlOKYuqEpWpAq3aTExESBG4ckK0Km46z33m6x4EIEScFpXtZGGa/rYCimXxHYGD34KzwfGJbdo7wFMEGYkY32PfUk9rem6WFXh6eqoysioPVOkQK8hUv3bhVRHBRQ77yJ7I4YBnU8jiGHCsfNY61HNOhc5sn+eMX55LiMcxJhnjGv986OFVv+hPniVwfXBOJKuJ4LFKzi8OsKH36FV4U7wUrFVEWeZPzeuR8O3XOYDL0304Ru6gWq23w/c5O2fqpwl0h1hlJmYb/jETWT401HMMlzh0emnA8KJvByHfRLh6PPtnDD2D8z4jKTEOQ8hc0LcpRnd1zwTeWxTC/pL5n+fjfmp2EMjZYsB+IiO0B9Xeo2q5kAaDkGHqKzatq8wJ7U9WMBY50SmCPkwh/wV4V8UZcQLXYlLFZxf3nmtQz69ar3OsWfWqdI/5zc277fKlT9p777yjlhFbW7gaeD//fF9VFTdU4CSG7mM3iALIexLfHj/qth86l6ofezXW0TksYM8oeREWqegzieZ7rXVXZFVImYy9e78t1zO1OOcePVRFJB1ISImTzJ2NmyaAC+BnBJ94/Jn22uuv67xw9YjFV8qqBPD7GWopVl+8VB26pQNVHDhmVF/lAhA5zyB8ief4O21a7jHuZd/sp14ik0bF82o7tnZcTimAk+Sq7JvEoYCAG/futu2ZSmFnSd4vp//NX/ta6BuLnlSROROhoR2jqh69aLu02FOjFpjfL9WUw26peZjvZy8xqT3zdl2ynMzUe5XXAmSerVOVa0ksYTFGF9YUmD4Jh1wh6LXtKhq5oWxvy/6Q9+F7gK4WUmI96MpbYnjFBrVXqmKtWl9wpim+2t6ReFUWsZDGitNX5KJErMTVC4hdXLAQ89Kldm9zqz3//PNy12E+sGbJE65evSbyFsCZuPrcY+f1vlevXdPr7t7d9M+rlQ7VLxIoLi7pvYmzmbPHjx1VzkFeqNy0rJuVx5QTiNtUVLXvIBIYSYEIx3QuVzuKELsCwI2cuL9tPYcQGdkbHbsbs3B+UH920vCQgKZidwlYFGMY/CWOonqLL7eFoboPx7M5xfzY2Vswl3VrBxWveX5uK2jtq7Gn1PQs8q8mcfAa/pnYPTHO9O+afwKrq+9r7QGGWGYxID2DnLe1T9gByMR3BKQisYoASbVW9k1dTwRrtXwmvGE6L8d92uIYE9K59pwNqqLUtXjvy2e70tVtaHjtSJaFlO6gfnfcmyWQR5Kqr9Vc87Tx1H6Z/r3ep0bCYDwze2zWXUWKXC73JZ+3OSP8VDuBeT+uAtMe1gnlxMYP+XPa1rz/WI+UnhK1/2lbqjiub5eTI0THIvNggquNrioPxOd+FWsu+ZktTmmVYBGTdtmaD9y3ZEaJ9UuUrPh9EFDm9xPzSEBROZcJmEmYNFncWoASm+fgA9xOxL7Jf+U4pnYOU9FLMAVdd1mk5yTKmRLhqwU/k+4sleI9dohgNUePg+ypWnToGRzxcjAzxcsl3lLMJsFRiU9KZBynBK2HWv8WhBfh6AuZwe0sorD4Y4wl45pgDHf6mc6IiqdCkEe8lymS91HlJ85WRYxG7Ja1kD01e0sXug8ClRynaWEn9yyJBwtfLgRY71kxtHJ24sfK0XlumhtlBw4ZDDHJC46srSrnTQXtYbED4wieowrs2t+4H13DofiZsY2Iy3t1WShXnO/83vlpx1RLOMFYjFWodieg4tbub6rKpY2YsFdXh6P9YeWofdPGhuYzook8b+IE5gT3hgshzn3HThzv5Pr+Pi1EqLy1s1zmivAn9QCu/Doty0JyV397ux/vy+0MHBDsBQzLxUNuSQIesbONIxxxknvLq7pYrgdUBC9Xla5jmYh2sncSGyAQJJbxHlFudYpfXUlPezf35aUVzJ4IceJRPh8SmGISnChCAnOdjAuxj4jpYd8GiwkGKrGTig6qjzdtEsrhozSrJQKbzg8JWuabchG5h93HUXO9VypbOGbHTcZPwjBEYSpIslDB+I6fR/arf/E//u9j6j4ek1/8/Q9sBL540H9gD/RRt7N87IgkVGwwJoCt9PEBaXBOVbNHIV0X29Fj9APiYOFY3mt7bafdryrQMm92eFrqQgjW+3scFAvtyJETbW/3oF26fKvdu0Pp70E72CYesHWX8+FKVmsjDsDtg8uBwNIqlW7Y/syLgN6fAwDdb0tLc23t2EJbWWWj3q3+CBARk/2BPmJAsujjt7RAP+Dldn9vv12/dqdt3zto8/vL7f7ucluYOyKCGKUr6VqgNh97jyaAZ4HPCUD4XabVBERO6vPP+z5RzT/q93Vlk8CoUotZUPfwa6ekKRbQh95geIETiPS8nCoIQ+DSn8kguBPPig97j8wJAAphZEXyrAIxc8Yf3KdRkb18z8SN+1SJSNmhj7CTRwAHK+QciBK0QehS8Xv27LlGTwVXrr5rQm95Wap0rJZffPFFHZQQkLwvhC4kKeQjAb+U2rt7IlDpGwxxh3qL97ClrAlqgggCTIAJAoD127elqOOQD4HMGkBNhtqe4ALSGPKY7/F3qo2penjyiSfat771Ldnh/vSnP1eVLOMFOcwBT2Usts9cO9f8wcUP2sWPPtYYQGY/+eQT7fqNG+2dd95pTz7xpMaBigiqjQmssPIDEPj444/bL37+i3bl0mXZPVOFS5B06vTJduHC40oQ+Fz+TpXs1U+vtXfefVdB0Btf/7rIdcbTAZpV/yGaeAZYwn708cdasFg/U9EMwIdd88lTpxSAYwvNz7luxgewFVAPEvy9Dz5UtTSkG8AO/caOrh1RoMn4ErDxTBhPwCJZwdF3emdHcwDSH0Xg97//l+pj/I03fM08V96P1zPe9LGmOmFnd0/Xx/1xjQR+kOsff3JJW87TTz+tZ5XgloB7VxU1BpUInlPVmcRKgGHZNRFkKimqHnr8DgT6yRMnNesZx65yTP+aVIEoGa7eNFUt5UTK4poEeU4YJtvLWETL9rLU4FIElu2mAXr32RYxJdVm7R+VWHj9Objmdwh+TYLbMi/KVAtSYrvm9wmI5UTCytxYLmc9B4Bx5bL75EixXBbOgJMhfbM1OXGaKr9MeFsUMlY8u781BJyBQAB2ejyzr/K89B/3IwtuB/hKglTZfSBg00k9SlITzEyGfBb3xRxwMkY1ha14NJergpfPTg9DJS5FSvictnKbRCY9Cj0uQ3VqrSvGw4mZQQqNZ4F/BgO9X0WBKgFAEf9JqJM4u7raYgfGjkQlPYRNKBmI0vlSgHLiivSXJKmy1alBUPZJ9gwnWrZd5lqo+GUMdV/qpWVQp5PVBR7k/cfkPz3ZdWbVfNSzr6pufVtAntdBSB6tv8zjIR7y3A6hFGBjssGegPQinoqA4v1kHb3simdbfFkhHTDHAKMdKkJuh8jmmlkLPkfoU7hQPSxxtczZZZJKQglV9zjRjWJ5BEl5bgKWef5VCa+5kedV9xiAQZWkAWgGYtah1IA4FQDSCfffYmGs++8gckaiVmkIybEHLj8a/u0Kpym+Ogx+Brx7dPxTljehdobY8JExVidwK2bVwdUDy4EKSCzy6PgoJLc/60EQ2vNjBNhnryrk5EQU13tMb1fA68Qed5K1qgtCkga88jqqKxJHNKWDY2LouZJ1FTGfX5jX9zkztAHJnJ9939iYT0RpgPbsaxnYzDmr5511cO5n/zCxWFbLAUQfEE76/ni13kNWc7bYu7m+LjIwdnEQhAG05mruaYy0fgCoWGuIknbazRvX2yeXPmk3blyr89hAnyz2BQIiWsnXsG4emGxjrD+N+mGpaaZdwPuVlSMGm6r9SMZM53T24RCRIWd7C4Phc2rdWmzpvUKAsM4uV/3TvoW0jNyJWId48+bNW3KMufrpJe09WpkFGp85c6F94xtfl0iNGNmWy1RfWVabsyZnmkixARRWFXAJXUTW3b3XdsqFhc9dX7/edvdw2BjRbcH8OqdWlo+2c2fPav+UYGtluR1ZXdG5h7vOJ5c/rp6/zgMeuqZqnU5c76jKeARsMnw7+5VzlIkAmajl0dHgUN5Y+9yUf82uuYftVxZllR20ziLn+iGB64D2XVWsqfevY4m1t0+cUGKIVO/yHGzx6Lxsb3uLRafcAnchYuONjXv6PLt4APqb8NjdJK+Zb4urq+3UyePKhRKzEUdhPQ6BhhDWwKfdddQO5jgVcvNtWz31BGW7jcVu+ljvtSNra+2JJx5Xpd42VUIFvJOz8Xeu78SJ43KAQgzAHBz7IObMC/EkoLji105k1GPHYcyCYrfvsYOKHQvUy68mikjvwjB01VUR2fGIDjz7KSaWmc5fu7Hly2RDVQPmM4ZYjfzFziIWKyIu5j8wE2Iqi8Qcb/O2rvJ2awvZJq+utOUVqlO91iNEjTAj61KxVnP/XsV7EjWVswIEQZHHcTdwPOgYPsSPYr2K50bHnJwPiskG0ki/W65KituJTfKMyiI0Z0cI+MTMeZ9pTXgWjY4TsR228Gaq2nalcQloSpDqfIv+kq5u1o5e6y2EcY9JeoVina9lgyyxRz/9p92r2ONOjGWNHl7n4/t3QrDmRIgzXjORcK5G97jvtX1yyuFNc75GYIfIYSRBx/2nu0r0uC9ihIhPss9NBN9IbtuOfVon4/zOGhrvOyembWMdrz4ozqwCDxWhFJGaXtbEvT0/sj0uZwlibB4bPcDJ8XhjznP3w1yaISyFPVWbBGIAMEQRi0Ua2yK/+pNKTG2Ld/cprfimchFsfqeKU/dk9f7rJxJC1zlSwsxymZBwxGKv7Bdj4Ob9PK0UJkJ9+l3vU1M+4zOAMU6/4nGu6f1qDeSs1hqRrbF7I2cuWvyb/WA6ScfrSQ6uPKREK+OaGTERO33EFalIOMZ5aG+UeZs1z7MBp+HMGR0bsr8aQ4wwYeolnRYjOQcVQQyV6l1Amf6Cg4NNYuhOLJcIMfkscz159d2NjbZ+e102vey3tGTjjEvlcoSUckipSvqx0nnMyTNnUgHNZ4gIVFWq2w/EfWLCXXpo0HPOkMbKrRM31HykUh0SmLPdLZ3uiwA+urostw2LwHEnA3vxeQcOcvvuHdmocz0RZnHmC/u9j8DY+2Hsp5nno3jfMWj1P5ZLVkQ1bDoWckwOcFu9hznXyNhuEW+AlR1dayePn9R1suaFKVX7MccpRRzjElF9cuOQM+5ZyfGDPzCuCAfBaDg7RTxX719aEHINPD9V21bsSY6u6wb7gXMZ9ucuavAGMC3B2hMUb93Hop+YaLFaqAXbM9YtYd2ucai7d6udos7dwmVqLduVrQrsNJwlwkx8WsIL7vVf/6s/e0SA+7DI84vv/T6PwBcP+vf56f17XPva6eOygBYgKjXbrJqUpFvBzOJcWz4239aOUuk01xaXUDexU0PAFjBQTi7Z0Om3u6QEEpJxoR1ZPd7278+3q5/eaDev77aGEIUq4D0HarPg3UDaFtAtUGfJn7+yWhU181gouQ8xcerqEWxsFtvCkglqCRoVr/mQ0W+m8vQAMm+hra2sKeBbXFhu9+5stxvX7rb93cV2sIs6/Igaozss/+0EsAnXBPEJ2Q4l8v8ez2dMDByE/y5LswKwrjifLkBX1nGIAbR+1DUOlSS6S178SP/oVHD7YOH6UzXHv2WDoWoEV7nlrIvilp85kHJSycEY8iIxctRaM+dkDq9KxqL2DBjh98GixP2dCF4t83WEfeGxCyIOUbL9zZu/VrWC7MXKhhrwnoMckhXb55s3bXvGIUnln3rvtibQj6D4uWefFSjH70CkUmULwEjQl0pixgPLDQAqrg0QDZJSloNHHDhAHp45c1pE7sWPPpLdHYFR7EeirMfamf7AP/zhj9rPfvpzkaUEJVTXoqqPlRXkJX18P774Xjv72OPtzLlz6htx985Ge+nll9rXv/GGglLsl3/+i18ouKEKGMCM6ubnn3uuHVs7KqIWApSfcZ8EPQBq2E5fePxCu7OBEs3EBvdGjw6CPSqLL168KOUg36ffHf2GeRB87umzZ9XXF8CQ58TcQZXP50HI8n63bt1uTz/9VHvq6adF+r779rtKqM5feExqQx4oZDZEKc/0/LmzClYJxnhegLMoAKmgBtC6euWqElKqYfnc37z1Vnvr7Xd0r+fOntEcXL99R9ccy5YTx4/p+TBfSST5PiAjVteALlTX8pxfeP452VozNrdurWs+La+stnPnHhPZrABaSctdWVarf3JVVVNZTdBswnFHz4L3gtzmeyFHkyyP1e5JFAgKeTaMG8KBWL6E+HPi5L3KCVlVPwHWlXo6wbgSCwWxTuwBt2OPnH5xENY899jIAM4mOSCwFjHbK269R1udaYDHiYBJxgkgMhmSBDRJHK+NqCT3y55g4tkJu16pgN/VvCGSGbMkpgHc+FNJggQagMUO7HkvrlFr+ZbXPfeI6IA1gKAAIoHrYSxjIwSYkAp0xpdESoKM6lEn8nppUfdNohXy284FWP9aMRobaOfhqTp2BUTIdT6Hz+be+WLMIzSJ3WUqwnhmJAnMCeYsIKbfxwCrkg1VgPt85v4A+wUmySLa/dtJgLhGj5t7Han3WiUQOU6icuZe2f+pvkc8ICGObAA91/iPdco1Mcf4nQgkooJXX7Hqn5c9PaCDARxXbvsafJIqeS+SNGpvqck7jp/z1edBr4oq0UQnHOsctOWtgdRONg5n5Pi52Z/ZC1bVf9p9PvMe3EOq1wPYZfy4l8wBXqd5VVbRAo0KUA4Am3MywFMq5rln2WIxxwQAT0REwMNYOmcsAb+5N+aQxVqTQCyA0RguBKzymvN4P4qI7dBQDftMdDNaqdYHTLFKvjEbE83GkCE1JgvAzGm/ulSH3eJ6VhwYMK0DbwnGgpaOAUvNrzzvHkxMweADEZX2o0Mx2Qiuhhj374xk0UiUz8aD/V/DXwK099Cx9/6dhJ4hOyJw6EKHume/xxiN+sl1YKxEJtpHS1yQOefrn84T7d1VEaKaxqo468BkrEEjHkivyC4Q9FiMY9dJ7GGU+/UOQqS8pq/rWuOqfMAqtmzxs9e41+fUq1IVx3XWAZwvLuJv5AoAVPbr647vNjZuC4BxnLovAIyzQsRL7DML+B+g8oG8HKfLZ8X8s9C995Cyk8QNpM4Ai3nLBlyOOO5BbCKmw+pZVPozJNUYm3cSSi9xXN4ODEBzX8RoxEbvvf+OhF5+Z1/j0uJKe/XV1xQneibJPLXO5cmyWNaFtB6CWKc/YO3fvB9xMyI74hg5oajVwVYBks4xTCLxn0mwtSOu9iXmg/wjnk7VIO+5vn6rXbpyqe3s0O83q/0BSqRfc5bBOL+mp/WQZ1ViGleLmgw4XBHe87oief1+w1lU54u+O/7OWMH/wA5T5EgqxrNvF4iv95lpHzSRNHkr20r7i7FDgKRqadpUEDfs7Sgmf/zxC+306dOaB8S85EFs+4x/xHgnT502uSIyxLaYnA3q4Uus0JosmAHGdY4VV3Kcat21o+3osTVZRnNGmqBwfgiBRgxLPMV1iRRYJF8zgUNOQm5FBSzXh8CVPArB5p3bd+UExnXZqWU6j0MeZcyT23cwuKxx+XliljGGFnk47HUZx+yZvI+EZ0Vk8f69SrKEZhHr+FyZ9r0IMkSAQkCVbadEXoOQLSQq8afISrWcsPWlxJ61bokZXeVa1qe0VirxfyyTuQTiPfcDtghU8TQ2+LQioZIKUV85AUWsqh2gCEeRD1UV7lilyJ86N5wDmFxIzOn4qqpEa7+ImG2v4lTux9V9qcCcchaP69TqxbF5xQSFS4zkrq6hgPBOeBXhHMKMJ8HegehF75ee0CWMJDaLaDTOOFN8mNUegi578EDw1WThGVg4MOwwYzw7VHTGVW0k/vyqwr4qZu825HotRI+de/pXxTKa1wuu4J+IsiIlZqpvh8rePk29jzoWnCo4Y92cM0V4XImicv73OCBCiLJ/DimVqtZU7WZuecec9rCIHHWGlLA/38t78Vmx0GWcLYJwP84QMSHd4l6UXIMYgfycedcFV0XkeK1g+QrpCw5p2/GRWON6XRlKz9lJBDCSTclZUyAggnRGnJQGNrPzQ3HYMBaKe7rDy/SwsV/nK1hAcuc4avk89e+PpKbO+7SCED7snK3vlUM1+LQPTPHi+DkWIvMe7CvVfqowOsYYTAXBGHkLe7/zVPYZx5pumeM1NM599ibIN7VdKjzDz85jlX2478fJDyte7bmNfr8s/BO3pg2UrM5d2JJ8J2Pg109i+FRHB0sBD3GujU3xlhY/90KPWJGhVe2bXNuXkXF3wQjP9MG2K1P7jhQPSAhchCcvcrWvx83P3sUxPsdw2kDQuKvPS0VxfseVqxY2Ivza2d5s2ztbqqK9cOGCYgTO9lT/ciaDtTLOPDviBe4J4bsLf7CZrzOlnjvXmzZY49pKThosWGL9qmj18Hjv9nxHVG5xB3gL40mxRm+LBUleeXTG1vnxpj5bIvcSfvH3qXdwCRF6O5KpPY2fj13OmLu49lENzPnLuUecY9G78SVE4G5DY6t6O1TYlYVrsi233eEcN06YjNdtrMg9N7h35hPY7i5FThKUOD4xFlWi/XnvPbLH3rynNgxpJZn9RW6RahU3J3zrf/sX/+fvQj7MnF1f/OP3YwS+eNC/H8/pP/gqTz526oDgf5e+ifTLVeJldXuqD5QnLlF5O9eWVyFNqTiaawtLEMG09zUFy3nEhqSNCFVPWe6g0MRSeWFhte1sQ9pstJs3ttv+NoE5O1HFoN0W2Lc14WtWqS0uQwBxUFixyn9UH8uGWkKW/UY7lSNr/r35BTY1g2d98xRVnM87aEv0PSF5mF9sa6vH29bd3Xbpkxttbwtg52hbnKe/pw/IzyKApUWcIX7zaEL+/u5LagJZf/f38NVUAlmBhIO6SkYKCPvMCTVD/tbzmVNY+8iXddu86itia5uqBFYAQw1FgqQpMRqfvRO2ssgsEoeDblJle37kywFeJT2yjFtQlSRXCgFry196RZzUz5JExh75qaeeaufPnxMBR5WrgkzsSA5Qj6+1Z555WiAWwcz773/Q3nvvfX004FSUxOmhY2BhSaCVrhk1aVnG8lwhealkIOijIoFHROJIgARQ9aVXXhFgAZh68+YNVyK/+47AseWVtfbySy/Jem391nq7c3dDIGOqiD/88KICIQgbqzTdz+v0qVMKCKhaBhh7/oXnRNReu369/eVf/pWu8R//6T9qb7zxhq77z/78z1X9S7+aF194oX3n7/89vQfBysaduwqwZKG9v6/7uXH9hgKrx594QmT45ctX1YcYAvqdd99rVy5fbtevXW8fffRxe+KpJ9vTTz3Z1YpcF0Sae++eUIUJ10kQSaD35pt/o+f42le/otdf/OhS+9a3v6nni1W21Y2L6md8/cbN9vwLz7d4mFWSAAAgAElEQVSvfuUrvcKX+Xft2qcCKU+fPtVOnzpTz25T3yPw4/Pubm7JAjpVjhC8BMwQrnwGz4NATsFS2dIAjhDwASKLmAf0vbcpIQGvOXpkTeAMAMnJUyc9FyRscNIDiLy+fluBI8pVQDKAKv6jepnxvXnDVtTMHf4kyAbYJPDm+UIep4KVNWGSGlKP/h8GZN1P1oEwX6oqLTBKiUjZw0B48t7qxVbAkgDmqmZ1EG+LnyhO+TPgTIJW3tPkIAG/gRmRutyHeovZOtoVXCGYQghP1Z4RgUxOAd5wkzhGvcrYqE8O/eJKzexeXlZbJxELCGQFsm14k0jKMk+qTj/LVCyIIFbPstrHACEXTMQyngnQo7S06MGvSSIdFbBtn0wEhsBNEhvFsJNLg/cGmazsTRWHSE5I811XPUflPwMiFKjGfcgiFPJ1x1XsJGZec+4dLYGBKnucTEAIU9nMGLPfaY7dvav/RP62ubbF3ibS2dZQJGwkeQwGYx6rI/69VECv5gP/Xp7mINeOAl+26iI0qzc1ySTkY5EBGQ9VUVfl8AxgeEiRXSxEJyOnat+yG80RHapi5NpYn2WNNwK3nbiMmCxnYycyzZilujBgTPr0cQ9JLp38ucqQ56hnWCC5kryqCtDPU0Uo4Hg4dqOIKmAjBI+T3amCg/mZ/lJav0WSB5hTlFOAdMjIiCMEzJaqv0c3Q0yQ+R2gXJVQqpScJS8N000RSR/LAvCGk7zHVMMjMhg8HPg57/v5P8Y3sZ8PmDgAU44xu/VMXdAUI40E46MCnDE2m8hf//YD0VrxbAEbRnAtrxjjmOkNPts+eOY1Mxc6XYE5n/r3QHKM+0WEP9P7FTnbB//BURgBLoFvJeTjnHWfKpMDmff6x1DZHevCqOkzX0wuV6XcYXFgre9p/lrwoqrUEgzNEOk1Xzzrhj6cqnKIDiCooD9Te1b2nOonr16pIkxc7SZh0NJCW2Z9NfKam7I/xgIaQAwCWFVEtbapVkWsZ4Iji7co0sSsGaBHTbjP8X2dsbK3o6+trfCmvuKTKEL7dfX38loY5mz2saoYtRW0J7XnvHPF+TnArHmdJ3K2keinqRL4o48vCoTyI/f9Pv7Y0+1rX/+a4ijODEi4cR/z3l5CW5HAAFrbipFtM3inbWzcrYpqO2+MOwkXqHhqAVeWE4ohcewglg74z56n1gL3NkXab9y9JZDeYzCJRbJL5donkrav1hIOPTwv69szebFcU5Y9FgIoq19v15xUb98iemf3nmGuRAQ8ErfjOXBofvh9bPs4iSSqktEb6SAumfKwCEJEgFX1GoJKcgusFiV4LQLp2NE1xZ/MMcQPkL/kWI713HOVNiw4DgGAXrt+Tc/w7Jmz7eixoyXGm5f14MbtOzVXPac0R6nY2btvpyAJoXbk+MXz9JrUU3cv5yPujajKr50d9QOENJbQltftI+48LlcRBLR37txT7p/+mxZlTVbkjB97GO8lke5S1tLUWznxSESJaW2Rf3N9xDnkSMpZh56k3Ef24Dy6kBg+d3MsVcVjCP965iGNbUtPpb6vNxap7FdgMqpMKjEh+5qdXhbayhLWlpOdKHaRPucNyoxnuUSFWMkT91X8Gxt/fo/3p/oai3dbSds5YKwO5m4Sg4+inRDnU6X0JMrkNYlBsi581tTgVHXb4dg3Z7DIqrF3qvayEoWWcMlV8X6/VEFpj649MdXAuRaGX4QKrkoHWPMOFViyy07bgyKmaoMdSScvv8yjB62b+7yaYWdr/617nz2/Z+Mi3csgMJtIuxJ+CVdxfDuKF7O78bEWyUI6DoBcdtxOKh7eD6dN6DO2pnrPQtaqSj/3nBivt/jKfdRzj6PTgzvvrPPOZKFawoYimEzEOtZlLoFlKJ9mnUvMQCs5Yxr8J1GSB7RERrXO7u/rtfx+qoBT7KBcGLGYCGAXHSjXLAcAh+yJjSeXkeQMfR6WwDSCrIyu8qOyIQ/RLKJ4qKY1EVxf02Yy3YtuxzFPxl65XzmNdeestHwZ4ukQwLqDWici6LoYdao+tuOA49h+HwNe6njKMVx+LjEOuAB7/7Zd4uJoZBxjciwwqWpCOMR9nPPc99Tkpmxve8/pMRaazn3dQzDJeubjHj1lLzOI6oOCxBoXPWO1tSib/yEeqiJkzTvIOPACyDYJn4c5M7vO7dBmjH74CvmZNl0DgWmimZ65jsm5JvAHk4Le//kd4TvgUiUWUXg8OE1IHIy/JniDBBDEYLY3By+BcBdxWmeNiPpytqKgQm2MSkwsp70FhDLEZnnuPjPU1gMsTfiWXdQ4P7lm4ywmWMHWHGNbpC/HksylqpwmBpV4mnN8e1sFPepxi6MWDnonT/b4kN/hsxGxgTkmF7dFsucFboRUE/s+EYtA0Hruyv75zp12984dfQ7vRZ9knteRI36u4BbMa+YlLo/EId2NrQh5MJpgSty/BQ8eo4xpYuXg6V5bdlS8fuOa8MS446VAQcUY9Qy1lvZ2FEtv6Ho3O5apmG9wFAFL+5f/8//1H0pAHIpOv/jn39UR+OJB/119Mn/L13XmyTMHqi65t92Uk8q+yKp1f1UPXQjglbm2vGLSV05H802k8OIKZbYENkUCl82AKoGVy0Mar7XFhSPt9jr9mjbb9tZ+272H96kVe8o3HgDnTCYLDCKJObLYVo+QUDpwU4A1t9/2Du7r50qq5w5UBXzkKMEBSnKSmdhHPyxAdgCMMggCeGfrfrt2Zb1t35tvc/tYLdJ377MI4AKUaqwefDxBz363JTUTiPytPvuq/ikwthfxHiJ5HwA/Ar7223H19aO+utJzEBX0AFh9JAjyCoerZEzvVcS0Alj1jTIRhDKNg5UD1UTncid0koZM6LJJDEAHgADIMUjOxy88LsX6tU+vtatXr7QjJKxldypFeqm+1D+kW684QVNFwdpa27i7oV5j/C6/E+KIzxahI2tfK08TQHH9IijpD7u3q/d66qmnVY0pS7uNe6psJTDg9yDsCDT4OQuT6jt61EJco7JLX2N6X/3il79s77/7TltcXmlfefVV9S2G7IHMvHjxo/b+ex/IFu17f/I9BVL8/qVPLrcXX3qxffW1r+r9/vqvf9z+3fd/IHs0qogheT/44EP1PKaKlsDmH/6DP2nf+c532pWrV9tf/uAvVHX7xOOP65o/eP8DEZvMLABArvn+7mZ79vmX2x/9vT/S937xi1+2M6dPt7PnzorswRaZCtn1O66cJtCiohcQAeL4pz/+aXvv/ffbmXNn29NPPaUqAwhRiFL++9KXviSiVvvEQRMA9Vc//JHs515+5eX22GPnVQnMs6CX74cffiTwSuTv6dMa57f+5m/aW795WyT42rFjmjMEhY9duKDnAqD1/PPPtSeoZia4u7fpHiMEo1Q47OwoWaSiO5XKJC1cC3trSG1ew5gk6BZQddekL4AMgCSBoG1kqornKACZEyARuJpfTmLy/J3UuD8aX13hWAAMzwbhA0APwFfew4QSwIXth2vZaW3x+b5efwmgiXWgEoBdK0BFRrsqwBaathyKxTOvdaAJwMpODnHtHr5cJ2MW4Eo9jtLDlOsZ9qL0nbGqPH0jTaqS+DH+SgKL3I6iOckX75Xq4txTKltDSEeVqf61VfnS71s9aTgHfP2sb/4NORoiPZULIekOVx4zB5XIrKzo/l1BsNO29HneQ1ibrq6YqhkMjtmKk9eJoB1U24wrY59KzakaeKefqTwX9kFEJkreIH5lKXxMrwOkYP5R0aA9rqyGGatUmAfQk419JYuyAke0gqBgeblbVQl27lbNtpc28Qih7iQGi0aux4Cj55+SdNbUHvPLymjGyM/ViR97auytmPMkkunjzNxO5YgBgapCOFRNGizERPnUj3iqwjHAqLMqBLCUuQGCTGp0Nf6I0adWsqq0k/iLMK8P5pxRleEeldapBLFLQhL0Echx/z1XSaeiwb2oXEXE21rNjTrZ6l4l/bJC59yaeoAGKFE1YxL9ir06eD1UluXWUmXkZzXBICHbJiJ3srBTTPe54paREBteUABZ4qAeTXWWssCQQ5W0xaeZ1MqYD+p5W6UZdDLHkeucKiU/z2ULPPPOOUNKj4Cp/+7/MeAXt5ECnMe4Z/zQHmPVa+p9Pl8kORA7VU02joOeS2yZ69r6mig0z79fBPlIIHMdAwHBP8cKqpmetUXW6iU1/t7L0r98qiTpa3Hokz1W3Ncol4WowUWLcSYLdr5nsacvcCQZ/PnDWPILZYMqAJhzFgC4yKVcs+ZGCRcJVpXnVPsCiBf2Y0Rl2D9DKN65vd42t7G/tUtChCucPztbO1rzIYAtGLIQxcN66Po+zyR86O9Mzz+iK+yh2XdNYlUFcBFomaISZBUIJUC7qq/0zKo6weJK7u2gHVCZQJsf2V4WkNz2tbcRX27cXbeFKbHg/v12dO1U+/a3vymBn0HhjqnbElpnLGBk7OssNkJkiGuKQNJ9gGCS1VlHJnJMhICcKdwnYk2JwxJzV39aYuLNTZxQcBmZyFE/gpo3ZS0+7l8jkP7Qvx96Dgd5BNqbl9o86mQRTK627A9d6LCrg4ta7yT47K4YC2f/yfvrOn7blCnSYkYl2/ekiYDwgvEO6z90mAocJUbnLObsTxUJ63x5eaGdOXVa8QPxveJJPWfcUPwf+cGFxx9XvGxLQgvGcCbiOX167ZoAV+7D9swn1bPv6hULNRGTnzh5QkLYo8eP9bPesd1cWyxBpkHtZZEiiWeJSZgrxPDcqXoNEytWtS9zlyok9zv0nhSCwKJHKv4ncR33wDVOeZ8Fp9x/4pve67fabKi1h+aggXHOYsWcctixBaNaBRWJGNEge4HWYrmcTIDvVAUm4LkIDVUL1X3xrMh3iSvp7WsL1XLTqQopYk3Ie/LflVWEfvQOtMvWaB3O3x0rV/4aEhjx99DiQYB4tYnJ+dAdUiSwrJ7jEfaVQEi5fW/xlb7kvtZJhFatX0J81lmivVnV5HH1cX7NlwWm5arCsx1sXCMCzRK1wMVkmSyCh/ydb3ZL29jmJ25UjDtrodx38rGSsKoTE49EaDKnRVxrrq+/hAvsmVOv1enHiVmSUbnNSkSfObdSDZ1tyYTjtEmZRFcb8PqaIgsPs4tBFJ9W7qf4t4g5O6sVmd63Tv++95IiOIe2IBEU5E9d0yDYDFYy3gtv1Z/P4D6j87wq6LN1j+8lkULmSURg1Y82Lhzj/PUlQ+RU9fihFjghFvO5/L7OxFZCB/b1IuVCCOW6QvbmPBG5whlG1WevnnVP6Vx3F0oUoZtYaFzL8rqgWn6IbT1P/AxyzdPJ1p9Of+Z+plWdXN8VUV2fm/kUgV/Wg7AxxVuVkw/xXT4/e2onMDOJa9/I+dztiSPOqIFLnBRRuR28LPpSrFfkpPN0r6WQ3hIIViUpMQTvwXkDEYcAPnFO9qXM6xkhSW+bVCRu9oma4nntw5IciXiHiuE4Tznfc14Jbs0YQJzigHdz/ZYIQbC7szi8VUu4Xvk7PB/bMAe38Vgol67xiSAyRHJiubTqAotAsMM4EK/dXrcrnfrB0wqgMJWJBLaguQtXlYs7BiOmgewE8+KMFy40P9cr4+WKd2RNOKPa323v1PnU5ILHmcw98kyFIxwcyAnEQjOfg6wTicshkUuwAcnJWce5iug8BDCPh9dADm9vbmqsuQbGRxXBErnvy2WMNiBuxbVXxQ3GWbiv4FG8F79zh8raXTA6u/wdXTsmHIMv4Wm7e2WTDVbns5R7Wl5C+FXOemr9Bt6CkNHiBJHbVbDglng7U0XuINDgfEU0pyrxwTGM2MJY+5zaoNxav6nryHJzjJDYNgLOJt6DPYzfBw/nuuSIqX3ShVrZe//V//IFATydnn/Yf/t8GMMf9hj8R3F3px8/dSBgAiuCXYLp9P8aIsX5gza/DPkL0J6A0VW1iytzbXUN9c2SrNAgYekPLHBG4AeBOIESwORq27iz2e5tUHF80Pa29p3Dl7DugWCsghgFIlg/ryy0lRUSpyj3JF/Uf6hc9w/oD7AngpoKYGyi99tu21XvSF+3/ytw1/lt29s7aNhVry6ttba/2O7d2Wt3b++33e3FNt9Q3pC4C9KekC/uthqzK3g5HAEU4KxAKNL532FGKRB+sJbkc79TT+TzirG/W30vnTA+z5v6fqYgEgDlswjgPiyVME0AR6EWZeGlpGuw7sjJlV6HBBUcepB/j51/TFUNH3/8Sbt+84YO7V5jcAhM5VAVcLB2tEGUkhyKGL12rW2WRS025XyOwPjqy0MAg4qcJFJVc5C2u7v6O4EEFhsE8AAOHKAhHXTQVlYpVWWp55VMFfAL+KDkQf1lAChMZPGZACx8AaJgO/yd7/yRAp633367/eY3bwvA4HuQmu+++656/ELC8llf+9rr7Zvf/IYqggG53nzzTVXJEuyePXu6Pf/881Lq//rXv24/+Iu/EqH89a9/vT3+xOPt408+UXUxQAmfATn67DPPtLNnz7Y3f/3r9vOf/0K20oA5Vy5faW+/9ZYCLkjcGzdutQuPnW9vvPF1WUy/88677fKVqwoWGecvfemV9txzz6mK+K9/+P02N7fYzl54Up9LpTVjyrWcOXNWJBW20D/+65+01ZUj7dnnnlVgydcTTz4hUvr0qdMK+HgOgE4//vFPVHlM0Hr5k0sCHp945uneE/XCE48r6E8lI4H1zVu3VOH9zNNPiwym+oCgkmsh4Ll67Vq7t7Wl/sAE0lyXyLeyAScwJwDkuZ08fqKdP/+Yxo3nB7GXhGqsWlSgJ8Xlkioj12/ebPe2t2T/zPUFlMjckMClegOLwBNZWpXwVL4CxBSYYqWyA9ZYTrHPQepBkhHUQerxRWDN95Lgxf5ysnokWLYKlLUFIMfYEhzSD5tKHNn8FuAWyyJXE5rQSs9tg7w+SwwgbupasNhmrPkMEWHY4aBMrYRGiZ0CXFvXpI8u7zN+TnoDKdGs3TlJkHs9jRW/rlAlqE1CyWti9zWSz05IxyTYoEvs61Ihxhg6+HZvvSiWDZL7c0JGpAKaa5CNcQGz+zhv9H5pHndVq1DximVfWWWHYHZVjME27RVlaT2BJwHOSqkLWVuJlSqHOe/r/XmN1LNUTA9qXSXPuz43eQ7sg1husk4iYnECjfrd5K/3QZPzfA7PGsEESR//Odn3WPnZuAoqVszeHj1XIIxl51i9edgPR0GOXqM5Ess3k7MBuQ1WJAYx0JJnpN7vAgTnlLBRqedeZCZ0NaeqGtwAz2Qh7VhlAD7HSHlkOku8oM8cepHNAKbq1eOq3mkcLe4IQKTxLNIwZ6fBGez5qhqn4oModhlF9gYLQ+ZUSSUbLiy9imQfwe6AniEtNbeLPB6rjyOqcJV+gQFDlUkI8TGOOBzT5Vzvv/MZ7PA4tOYjErdVRDQAV/1zRvvgBJb1YfmdVPPw0e631Y/serYTITdBrA9GR4ZtDRoGMOW3Mo76+yEL9Ilo/jzR1hg6htB88HUTqDsNpraW/Gqv2vR3ZkBSP5AaA4sbCvsdPsix2kimHr6KAH4BobIXAdalD3ccDEwIBkyq8Ruq3TJmE4nrnnSdGBlYMYNgB0VoUgViyzMTq9Mg+LrS36rWudHnqeJLff0sohJxITGg+2nhkCTRjxww4hQBMUA7gI126+YNVSzcvo398x0BYuQLUeB7P91VFUtaYWR6GvT1k5n+d/Zvn2+2fNZvTaspBDxVsoByErMtmQDivPX+PFU+xZJumsvTuHJc+8h2fNuB52pb8O7777adHeI3rxT2rK985Wtqx8Hvynq2hAgG0HZV1UFFAmcHsR9x+Nb2RonIUvFrNwxiM4hfCEpVZZRQRiDWsFcD+OFMc2v9ertflrXT8rDINPvDOP/GOdhHN65JXuAPzc5Czno9ReBT/WEjAtH1hUTBpcFnkq5bjiFTv+hpT6nNqs6630oAP7iYp0lyeIPtiZ2BSltMHrSVlSWJbZm3jsU9P7h21gJV1sR5PC/ul7OHOP3s2XOK1al+JQ6lFQz5hWLA5ZX20ksvSXRJTMEz5ouWMsxPBIs3rt1o84sLAlmZmydOnXDl7va2eifS0/cIfYGL6CfPMcFiASP3QK9g27oXxoHzBsK3+pztLQRSBrVZm8Q8vJa8LhV4JhocWmjtFMHIXNX3qcKjx69ivUEMXRuRY0RafCwpJ0kOLd6/E5qO30UYVDWk9ty4IJQAQ+RL7YXJLXhvAGat3wi9aicBTM65H5GhYnmd79smsErgRsxPHgLhHxI1IDjCQMB0xleft2JnITnrUMklMaR7ICuXrdhuOg+naWfxzNTvdMqV3P5FnyF7TvdmTkzp5ea5yThLLIdrkGz1qbS0gFQ5fK1n3geAPiLPiLszdqMji9b6UJGZuCjPRHNb+b3JFpM/NS/queZaFav0CmjvWXn/xHOaOwe11qoCOYRS7lPOSN3lYHZ/z9zJd7NXzYxT9aIev5fX+TMOE4Kzn0Fu4vctHEpJloVUo/AqJNHIMM+IV2ZwrDFOGbCzYexHRxrFEiE1gwnW3qu509VovtaxAv9wH2HPnUkg1p2aJCiqSvNOztkCVvO5XLK09snrSiCsnENn4OSOM+YhCah8SkwoYUS6fJd1ZKyohIixjq/YJk4o5JcRwmp9cn52y/fsP1UBXIUT49PU0OlRTht/zo+snwjbRKT2tVZFOEV+JsaT9W53aqoNsuYK42OhqvPHEOJd+Ffi0+yp/ZxNvFzPMXl69lbGIGskzirZm43BWdCl3C+i1vQ1rc/UPlgVo3JGGdZ01m+/nr5HT/PGuIn3MM2n2SHtQz7tEfNlB3zH1sLslXLjo5gKPHJV8e31a9fknKGCrMFxApwJHIo/k2dnBUlwMFYCJzetiCti8uw/YAXCqKovMmTi1A5tS2LGuPZwXlE5qtZUyvksYjKZmJznQGItrJYlUK6xFhEqe2HbKbtdlDELsDSvK+YGTjUIEu2gFnczreMSRUkIRVxf7cm4l+AsXKvxfRO8XGuE9z6btt1/t/ANfh+SmlgFHOToUWOPEPCQu8yziAOyP/KsiDvUt/j+/XZr/ZaeZ9wRFhaN2eR81Hmq6uslr/oBS+pOHOXsRbyxReHHUB3P2uE5ELMyFyJAY62zjxCjp1I+72/RoyuMeWbEuJz9bqXmdcE5zRCurh7R/AWr49q4P/BICnAYrxQ9KB6HvNFzmm//6z//12PE+B+eknzxDn9nR+CLB/139tH87V7YyceOKZsX6Le91/Z3bPujzY//Wyz75yXIXzY1Alv2f9sE0auJFrkrK1TcAsBwNLkSN7kQ+fbODlVAkK1zbX9vvm1tmgQ+gPzSwT1rVzMGqfOL86r+ZdOC6OXgVIWW8BsrodWvch4lKWrM/ba82tqRI9hEN9lFYQUd8lfvEesbklkIiv3WlhZQ5x5tu5tzbf3mdtu6S3UHBDDWXSMBbFLXyrdUANeRPKgdE3T//0UAJ44bVZ2HZ4dxgtnlnEDTCWiF9p8BxM4GkVNvZgUVv4UADjyiJCqKSZEwBuQOFPBVD7GunowK2H9CMGFVLBVYJa9XrlwVCADJSACRO/RYFBBVCTgHnoDwvT1VlnLYY3tBwCDCiYrHAg/4GddMoABBde7cWYEC9OTlC0KUw1SK8koCA3b2JK+y3lh7cg9Re/LeJE5W103ACEERPX65PxTyqNT47CeeeEJVDwAo2E4/9/xzItAghP/dv/tB+/TqpXby1Nn2+uuviRznaRI0AKBgXw05S/UqQc2HFy8qIGA+3N24006ePt3+6I++rWDigw8uqvqY4PCVV15ur7/2Vd0r9/2Xf/nDdv6xc+2Nr7/R3v/gg/bB+++3V7/8ZVXI/uQnP22XLl1uf/zdv9+ef+EFqch++KMftaufXlMQDlhDUAJ5/PzzL4g4/PDDDwSiPPssBPMZXQ9Ebki1GzeoVnXPYqqR6Qv29tvvKsiCTMaujXH65JPL7c/+/P9VX9+vfe1r7eatmyKxqTp47vnnBUzxDHn/a9eui5Q+c/aMyGhX1KIMtPwZQoxrAujied65e1fBLmT6/f2Ddnv9tl7P2J46dVJVzCgXJShYXRUwxphfvXpNqkWum6CRgJvglUpkql64FgJNCHoItQsXzsue2sln9dSrBZeKVaaxwOsiBFlIss9VFQ9AV4g32xITdFNVTOANuMu1skYAV2LHxv2yVFJJ7urZharWtZUwa4AKUeyBAbhU+areuQZz8zsCYKTStNo+54muH9IcRePOrt6fZ8f7McZcn/vDmXAJWO4Ez9VAJp2mql+vOYRAK7J45qwawRwFu/sA+ZNtsIlT96udACWvA/cc8v4T1aeS8S4kcdac3kTcE5XYrnxO1aWv0TbEBvMt/DCI3m1QpUh10G31LYE4IiMTkgTorHvGWYBhB/N8PvsznXxG/enXuLeknk3U4gMZ6woUJ0jsHenpQzKZ3ml+/129F2sDsYEThQVdE2uQLxHylUyl93NAnwCb3BNJNc+X9+2WRUXsKhGpioX0Ko6FnnosM45VAe6ea0apmL8GTFCoWghwv6yx+1msBNQgYta2iT6Pscau1rwJfZOoPseLiEm1CqBc7/NT1t8CNlx16N62Pj9nBGBDDBAQwoIAxzkhmMeE1ipqxxIBYbhvEzF+bcAS9+JyRUzIZc3xoRIy98Pv0pcPwN1z3LaF47nMPQTMYB6JLC6bMFeguLdndy6Q6MAAj3rljT3kBkLEoOBIpnpjG+En/72qqmdEdLPEiglDk/NROhugnYCvTl4m6R5A1x7ehGgrNMyC9gnc0bgNIpRHETwTyuPuI7naiajxb/TrDb33uSuia6x60fijA7QHCOBurTeRuYnnHR3NVm5N8WGBlKNIsGsqxs/372Xee68s4krVYpNtf/a/xEpZb5yJ2d87CVLjbqDItuUBawPkuooic24SqwYw72S2ridCgZE4cNwZYZB6X1X+A/mb/mzg06cAACAASURBVKHMNZwHAHVWlgGmltzjssSG/GxzE0EMrgmbElV5n7zdbt9Zd/+tEhdkDFwhiLDHgj/lPB20DPfwt0kC96h4ZtVlFQbg9fibsFhepELmSDuyZqcKAZWqqKxn2vu019k8x3PCoceVOQEIA/Lh3nLp8sWa/a7SefrpFxSvsufYmu9+u7tBlS/VHJvu9449nnrM3m97+5B4W9obRegsISha0/lpYZiB2IiVYgPOPCEuu6YK0xtV8WsxQ8Yge0mEZ329j0KS2bK5QVgxCVHGkT60yU3/1DhPtpi+BrdBmps3qNdtH6kqrN6Ywxt4nQVxHsUlj9gefHYOVzeTZ6u8Y/j5VPnb54TOSHrFegoxRyTqo1/gksWIjo/cb9lnLATrWtsTYbzZwdAdkcQbembYPyP+pAqY/QIBp2LwsuZVBe9BU+Xv+XPnNDYIMucBkI8Q9xkvGAlM5ihzSK0tdncVJ5ymfYratiwIVBdwy5lYvf/2qQBW/IWYMjHtVI3LtdmRAwzBFaIik2m3UXGV9zHHkb1VSK9QrfM+P0+l2iCcyt7V/4woqche7rP33WWtHdpjZ4RXIXlqbhm4n2snjh9rx44jAIWs9rmteELz3LHFSDZn2kyCvYp5quesX2vSSs+BdUkll1xaLB5Mi5ec07m/7On822SC4wmflx5jOQxtW0gbRyONfUgBVR96KadXs6c5oj7nL4pvFe+60prPY29wD8aJBGQj1vtWOwy5yYxCVF5XlduKZXH9SrxVvZK5fq7dDj8IEXwPdhLK2VjnbkR9dW6OWJfuoNY42NpYtZyY4zCeM8YrjntdlRsCOnNgfN30mUPsMuwT2fLu7zm+ijV3J8ZynT0QmtlVe1ys51milsR6M/tjxUMzcdMYI8UBcKjQNlboMzSN6ib8Z5YA7uKBTthPLjwhVrvle+yT0+O6bF15D1lDV7ufYDg9lq32aanwS7VmMK+RzB4SS42pyBZaINWaVJzvSdAtzvuYFwHM/NO6AUMr4Wrmsz4zc7vbMZcNdK9CP3Ru1Vxlvab6UyfTUFU8Erh8X8QbuWyBiFnLmVcWaYc88jo3Kea8VrlNr46NC0iJIaoKv+MLw96Q99H1VTVwRB8RdqrytccEs9XN4z1lrXmv8z6UvTGYntoXRqwy0yN4yPtKBNTX19DiBCyImI9iCfZS5pGc2tSSjTzWeSeiG7BJ7YVyfNtp9+7eFSHstl7O2VjX3BvnK4UL2BGPttZyWyuMIT1lo4jk+tjbiK14Pvxbry3xvKo+x7NBMTqCB/fJ5ku4ZcR12oONi0vcXqSw54dt8UVm0/pE4v97wqa4f4uSwCRW5LaHUGy0PNY5Ui4OsXROniaHjezPnAnlkMe96xyqymWtU1Xl+2yJgJk4nXZxxOyLS/PCD8EKFdNv3VMcw/vzO9evX9cYga0eP3bCmHGJoMBU7d5GKyu392D81Pu4sLIQ36pG3uH9N/V6BItnzpyxk4j677qVReY8Y8T9TJbV0z24yhmsp85OOXNMNv1u+WTSVwIHxdm4qVUrOlp51X0Em+J3g8f5vD7Qc0rBC7//z/+HfzlLJAx7/xd//cMagS8e9B/W83zk3Zw4f/TAGytWjzvt/pbBUyU7gIyLc21xGdUrwbMVaOqrq43fFlr87/wcHveoLbEBnUBYSFUOg42NvXZ/F0CTbXmxtf2Fdu/uTtu95+Sqk5Iu1ZlR/C2u0ruQpM8HDsBKV9pWEqLrFNnLxok950FbO4rl0kQAs1+yzwqYcfsMJ1ZzCw7G5pfaytLxtrWx325cu9t2thbbQltt83NjBXDi+c8ggAfAwAl4Nc/6HebUCNyNLw+xGyDpUW/9MAJ45n24nRETqR/6uivBqvvJ98bN4bcRwCFSYnVltX/12CjVo87yCk7V1wM7U5FbVjVzjxzaAeTcv8Gg3EiwHB4Dg+1OmBXsLC6KvFFwitKLnpirqw5O7m32ikPAq6eefKqdO3++yK4m4orkjt6y9PxFBcZ7CvBAZTBU2YTksWXsJGzokHYRR8w5EmURcWtHZfXsA39TQRxVvt/+9rdUVctnce3vvfeuqnEvX77SLlx4rL388ssiSokefvazn4uYfvnlFwW0UEl78+a6bJJfe+0rImrffPPXUr9BLL/08osKXHhfKnWxewZ8e/2116Tgf++999p7776nQPNP//E/bi+88LzeE4L26WeeVtB25eqn7Wc//bkCJZ4V7w24AOlLcAEhevz4sfZP/+k/aa+//rVuyzJanhFoMP5SsckCd1FKNNYxP3v//Q/bL3/1pu7zT773x+3suXMipv+f//vfKDj94z/5nshUeh6fO3u2nX/sMT0vCNhYVqliu9R9t9ZvF0i0086dsbW0e9nuK0hTQqGkH1DOAbD70Oy4F3SRItjn8KyxzoEc5kEiVGC+PnHhgp4bRApBLxUtn167rspj1JzYSR87cUwWP4hWACl5dqgRIY8JLpPEhLghmWB8+QKkPXGcgHRFFeS6pvv7msuMRYhpkV/VL1hknKp9lsqOpkCRsjae5uqB+3gt2Ko8lZpO2CbCJMBY1I7deq2qkKNy5jUiPCEUF02CEmzyjB2YV0/g6q3IvadXSQjibEapJnbCGUvVSW3vql0TekraCzwbSWknd773kO7pm6yxGqquo1gW6bm60olYAU17JLk+L00wWwQVYEzymFj6RlSlpKsU38wrLO3vWSUrFw6SwZVVAdxS/JbghXkZm+OQvFKAVyLXlbOVhBh8MFku8kIJisUhPBcpmBeX9LnY4rMHMKdOnz6pftPq701l2611rWOeB9aHAoCLDAjwxx7KWEbAwR6Wues5Qi/qJa1vxiOVvCGBoxTzfur1ZYWtwWYAXT2rAoG091cSqgik3CMCABrwIlmNvfi+5h3nSsheg1qusArYmT5wHYgtJbkSohJACBDuFdeTgCruDv3PrsQO6OfrDOhgkUMqw0psVzZNIajSg04VBUquS1ksUURVwqc6JP2Gu/qYPpglbBAQczBVjRewHB4kABcAua1cC4RMpUtXrE8keuY1+5uqIWogRyAuMV0ArJnzWbHFDG16iP71bzv+8Z8jYZW/ey82IDASwNnLFB/pH8VzhKAuAthvHgHiUIUVEG0U0BXJMgGpFg4iEjD4MUVG+bvdZqq6wxf1QKj2aGq3QkdHETUeD0Z6MwTwUEU/EaCTaK+TtiU2iJgkohXvZQ4IJzHd9Pk9KOwVAAHvQgIbdGEvU/UZe1pEQ1Vpxv5n4Ynj4ogEQpbns4fhHCoOAkx6XUUskr3c417PYahuOlwVlFEUsBmgCMC9xFQWEfpsWl5eVK9R9gsRk3fvls0dVcFuhQARbMBm0y1K6PtXNmp2wZiECt4ndzU2XP9INmStPOAo9DvkDtOz4sXd5/MQAVq1STVvRIeVuISzYwknASoDqy8d5Ib6wMUaUYHvJEATdxGnk6UlxTVXrlxStaHHdKEdP3a6PfXUU3pKAvL2D8rmGbDUZ6DXtGOx/UZuttCOrp6QM40qFAPyKielEtjPxznKnOItHF7ubd7pQLNA86HvYgDFmb3rUIXY7LB7h+mrPIB6/VJfx0OCFD7Oz3Wq9vOKSrUSOfVSmxewb0Gy+kxX9YYXfv+fqsSvPPmww8DheTLEOL6GWeJLedfQE9HEw6z1rhxG7t9XrKl4aUZOMLTqKNG4e/vZgUICrjYvIpZ43BXAW3YVEbGyqyogWvScO3dGhP/tWxb2QhA/dsGxPHkKQkxGjPV0e+OOBJery8vtSTn8HOkx31jxukO7kRKOSZimClWvxdVVYqxjRKCdNNF5k16NtX+kn7lEvNy7KqMnEZRcz0qUF9vH7mryEKKsPyLthxbCSPRV5IiqhMsuUoRlVZfSrz77s2KQEsnx5z3tQY6nJ+GghfHEk1RxizwpIVdIKj/6iZj0eVliM1W5uco+e/FUnVyiOsircjfgndT7tiqdE2tNpJdFbvWJXagpy9KKW9LGhGeo6rHYiRYZZ8JscrhhQrDP9s+sykcRTEUU2NbecbnakpSIrwtXZW1f7xsrT4gUFUW4KrxKuRwHr625x6Xmonuf855yMSqiRI465FrLjvWnPWNYxzNk/bBwZw++nqv5N6Z9ZFzqiVmn7+X8nr6TmGSMxxJbTee9f1+/yx6PWKrcpdy73CfTEOl0stfrZqho1jMbBC+Dc05/n5GUHPZexXP1eRJRVsXxRIamEtwI1Bh7dZKvLIozzBFO1g2WEHM6E1JJqTGpZ5a9MQLV/vlpiVDVrYl1TThPgJrDYo+LRc5pR+d/pypS11y9d8kx2GcRVNhdwFasmRapdFU1bLWVSW5hPDB7/DQHehyduVjjrnYw5IVFOEEAs+aVu5clPeOh66x1nbyTfV6fm3CrzhoVPAytbHQ96ktbTgjVrshtjqbod5zDETxL2Dy0Tos4kM8V2Vk/9zP3OGUfDeHHz0Jg8+wjZhuX37g2lD/qucWyPvjtFOcrniyXg+zVI1abOZh4RvGu3Nuyv/qcpX848SM4C887zhUh4Xg98abcCCU6sXCeMxk8BfKSfD0x27gnBNtQP+datXHWMjnvsZewrpwR2X+9/0+W8poLIq3tDBe8MzGM3rvm/SSqMPbBnNUeAuazuSVBXsT55PgUCNADGELUZOW0v7tViduKHc7tTPIvqIBIrTZoVVUto7he9gvmNg6Fq+AO9bzAHqgApmULeBoFbbSxsEB+RRgssUiE7/TSpTI2Fb+yxqYNxNqafu/YCX7XTmwpooiYPjiwSPZyxKGQBJLZoLvF7EePHGtHjpiUzZzlPcifNu5stDsbblfiPMpxgv5erm4W3UEAg10Z39nfpyjDv8+XMNYi31OowGcTG4DLpHKYNS+h6s6OcClIewvAF9u//J/+jy94wXGB/QH//YsH/Qf8cMdbowI4ifDW5k7b23KD+BByC4vzbekIiUMpuJToBFkhOacqiQMDayUSGoKnsmasyhKCASp+Ffvs469PxR3WEfttf696kSXILM952cUto9a07YQOAn2uradie0nyKNBG1tP7bW7BwRc21NhVLy3TY8FVytpyqVguThZSW2A6B70CosW2tnyq3d9ZaFcv326bGwdtYY7EMv2vHIw5gLRyT5VJQ08KBQ+VIJpoINDzcpJycYQ561QzwPvwr4CXj/p5QO/P+vkYHI/X0aGy8PmH3+RhCUrH1jIHogJ79ILRgVyBmasJTFhxXajECas4wCAhAM9QtVFlyYHMYUV/KIJNzQH9roMTXsMYqzKs+jgKWC8Q0IfpgV7rCgVU9Qci2VCgU33KQQehC8Hz2PnzOuhRpD3zzLM6CD/88EP1aqBSEgIQ4pFnyIEIgKfPk51GqR2H3gkBplSRWKpkWZQ0rMm2Ra7s7+22o8dPtRPHj9uypg5bJha9cPmPas5Lly7VQb6rSlc+V1Wo9NOoseEasZPh9z/55JOuUv/TP/1H7Rvf+Iaskv/sz/9cisY//t5327lz59sPfvADkcKsqfMXLmjsP716td25fautHT/VvvNH32xvvPGGyExI+H/7b/5te/vtd9qrX/2KrvVvfv2Wxh8rN+7xk8tXNOYQzFK4LSwqgODfX/7SK3pmAECQaSjzGcfbt261jz+5pGQboAdQ6OOPPm4fffxJu3HtuubCiy+9pH7B3DdVJYw9708vYUBBqqYBN6jY5TqZF7HOZUwIbKhKvreJ5fIxBXFKDFAhYnWztqb3Xr91S88BkJHvUQV57+49AVear1i2bG/pc9aOHbUF2vaOCHdAKOYO0y9zlUCVoBuLbQh4KpAfO3eugtoDKzw37wpkXZFlqwO8BGX8HdKXCmaEAYwfBDLzhX5ke7uA0gbZ+V1+h2vl/dZWV9UzmnnB+7IGSR64HsAJJ2qQgV4n/NtVtb5+r0mISQOxgB3cKwE8yQvXOFpSq7JRIFsq/BO0Uh1QBGSRsiSafV+q5DdBdIi/qcrWAbb6uQBypXKzqlxTkaI9oaowkhA5oTA5KYFT9aaJTZDGg74n6rvsXsqq8CgLJgX1VeHh6gaI5QKFKlGC9E3ixnWyv1nBudurRJ0EQ8L5vtl3GGfmniyUqxdLqkJZW+wRCCMAl0KSs06ZgxIoDD3r+B3WFfPAZHCB9JbL6zPTd5d7wvqTcUbIgviDdXru/FmdpQCrEXJwkSGQk9SGgGYO8Vy5Hp4NwITsnlrT/PRa39T5yP7K5wUgC6hp6zHvy/ycseSL6g+dB0X+stdROS6RgUgGkz/6vRrLENBcE+uTec94iIQqS1ODSpPSVhXI9Zmu6o2Fo+0vDViW/a3O8KrIzTk+ECc+AasCQeeaCXj2A1X9VeVHCDHuhXvkzGE/ZIxMiNVnluLfZ7bLOl29aTDIY+i15upY4iADEyG8Ajj0Sp6hJxXJfnr+qS+0FP3uScZeJhFGiUMYa54FZ2kqnmbBF4ODh4EU3Un6dFVLBFWkD/3FUuHc77MARnMeJuhUvQ+AMhAY42dlbiYKGcGkCRCr0K0AfgPD86pkY9xDJru6wcDTZBcde3CDQia6PD/I5blWxR1V2cDnZ3124r8uLhB4nvXDiOOMheDNQ8RN7k0g99Avd4wFp5BydGwJODvFagYn3aoiY5j4TBV/VVk5CxAfAu2qD3U9rmksq8djgE7HbQYk4tSguTtWdQ9IuUDT6qM2XHE9xGDyBXbWJUWAkUg7ohETHhMwGjJuv6qVVRF84DM0fWjZ55nzIgogDagwqHkLQQc4sre3o70cooI9kH8j6Aq5vV9VCaxVnyt2priL6Gdzs1cn9CqkmWrqAnC1FQ3Wsn0wMlifKSGYgesjJMhe1QeznsqD/7Y4Jefp8tKKqk8MrGEPSN9QC2g7KVVOEcRyELFXr37aNrfdj3RxcaWdPX1W1bvEVZxvEkLeJ8aY7Le9R1Ltu6azhJgtjhSuAvJcIhahAoTxVZuCjbvt1vp6u3sP0IzztxuEFoDuMfv/2HuzJ82uK7vvVM41D6gZQBUAYgY4DyA4NFutjpbsP8pW2JIdDitkv3h4cehFLw6H3+wHu1tqdjfRJkiCZJMESAIEiKlQGGqurCEzKzMdv7X2Ovd8iQKHllo2EUhGEVWZX37fveeeYe+11l6786mplh9TsGEuzfoQZOAz3s6B7kaGzH7INHtLKTp8w44Gno/1VIakT5RnQPJBCISSedo3djDOXmDTOulvnG8P82V43URQ+6b4WNmdV84WoXaqsGSHvmhXDXIAAEOu6cTxEyJ7iSPIRY4cvqcdpdVLxdNKK1VV5Jj84uXLbfcKgOoBCSSxW3/g7Jl23733yYWIGJpewFevXW+XLl9uV65dE+gLkMv82r93r2IUnVnLy8q/2b8Vt2OpubmpXIHYnHnMGiS+OXjwUHvy8afa/gMHHRsW4Z7KmgiFtbcXeSqCE6JevfbsbsO4cIYkpkmslz1csUdZRKeaSa+tyki3m5hEFMppS2Sm9yjxCH8nPgpYK7Gh8l0TtTwzxemybdzWuAWU1nk12Fj7DHGsINe0tF+KkDn9CmN12vfoWFp64VhUQXxd5+VMBaLjlNH6X3swazt9Vtk7EpuVkDK5TPIAiaJv3tSfVHnxnOVoI9tr503Z68e8woKG6u874CyJCZKXp8pYop2h8lHjA9FecZ3PK4+3sQdiJvdCzZ4aTsz5iIUQITZmYpwd1zP+bHyvcXcfCTOft943ItqYwXqKfAnWMsZE2YAC8YSk64RlKog1bytiGSpLx2tKDGGiJr1S69qKYOz3M26FZaUscjBClpqowUK6g85obVtEsXGl7baLs2AKPjTR83v92WesMk8Uq03jp1jfD2BC6EYL4cyJIpUt4ByI/XxmrFxr7Xn+WODAl4lgX5/dDujzXNXvGoOJeBPOWntl4ujM27RN8LhFzOyinZxZvDZjFOeVsVreFrblflSkZ0jZEN4fFq369akA5tpVtFEkV9q4jTG38x/wg+pPW5WnqfjkHkLKZp1M5C77yuTeNca+wRJN+EWo4NeSTxt7tchKYx8XqMHyOeJDh+7TvZmwrudb+1z22hTGqOq1equ7Grmwc+3ZJnqzXvPZ3mfcmie5GZgNJCP7GzkgRQEIwHkdn8HZ1F0oyi3JYny7ZFh4XqLoobKa+cXz4Hc9lyxat7tG2oUZo2F+gHlpTsSZYUfFuGPxcosoFyrFrVXAZU5zEh3wkXp9YfpdrFkkvNp7qEKa6mZjTogMEFoRS2fMNEdL+EVuSl4PXhPxgyqde/y3qhgC0pzx3auCigPCKXRmb2y4ldUarnTk3jeFwUKyEscz9jgxHjxwUHgJY4MQHgya1xOvgv+pDRfxKfbc+w+oGEP9jauNlsaq2hH0NTzkH7wHTkHEIWu3cT6h5cGyhJYQ+m4t6GIJXkNhTlpsuR1OnEnsGMA5g2sbogDWFXwIv+PzzNW93LPb5Vjgof7KW1sinyk6Afuzu4iLVoS7lwsHr/uL//OvP+EFx/PrY/z3Tx70x/jhjrd2+MR+EcB8qTfATdt5ElCq7+4KASygtVEugzWxijLxq4rf6v2LogbSFgIWxa4PXohhfOYhKwBTdrU769vt9tpW21x3H2ASpByWUl7R43DJJEOCbVlOc+iJxE3vPxSoBFQcxoAGkM/+A1ZMoZD6FoOH1z3kXkQA6wpd3by4sNz2Lh9qd9bn23vvXGnXr262uW1Uz1hDAzy7pySbKD2NVR2YapoKKAN2GrMzw+v83cHxTABfGVkSzrtNOQfUvwHgKdX1R01XBzbTcjYf4PfLdxUa/CYM6W5vHuBDY/rRv6zgtFRmAXEVlBTYrGRre1c7cviIqgIAwqNWotKUQACCj3ugmoBgyKomBzBKElVRgVXfUjt6z1GB1hxuHF4XL13SoUzfYA4xEkfunwOf/wISnD51qp0+eapdLTIEQkMJalVAQjo54PJ9dmVhEcFSg1cQb3DDA5ael/w99hqAFLwWovX+++8TCAFg9etfvyEbPA5g9z9adr+MleV28uSJdvLkKd3vuXfOtXfOvdOtZLh3+vLee+/pdurUaZEZr/7qVVXvEjw8/vjj7dlnn9Wh/u1v/1X74Q9/pIDo2We/qrX1wg9/pDF85NFHpcKjTzLADQHBgw891B577DEFZFeuXFYw+fx3n1elMf27GF+ClSeeeEJrgvciuHrq6SfbpYuX2/l332tPPv5Yu//sGY0dFcYAQlhSQwYTuEGM/uLFl9rP/u7FtrR7xcTxPUfa9Wur7Ze/eFnk7+c+bwKauYGKkMBGfZ93zckijudLf7HdK8sKIkVSzM+3i5euqD8fNnOQR+p1t7SkqmWu/cSxY06wCILo57u1rSAcgcAaPbLWN/R6bLS5fojXkIwEywpC5+YUbDJnRLJBbJctD3OGucJ/CeLYs7gGrg+yW+QqAoA99K5zsMf78PdYG3J9PDsB0SU0iYWkE3sDoTdvVr+QShi4B6q42btdUeiqI5KUfXv2aNwYK+/PTgS1t1eCkcRQ/XkFbDvgZN2RLATU8N9N7vElQnwDJbxBc29xBpD58pjYNpsEx2pTnykmM/w7/kUnEFl73ANbGcKQqCBlp9R7vrmvSQjhJCwhUKyMLACnA/0mzgI2iWQWGHjHPXYraeDZqYq2/u3PXFZi4WtB5GESNIl3rltWPKiel+j37XnF71H1r/4xJMa1J7J+pJJVZa8JUfaAJI0e6ynp5/ncUp/EW6UKJoHYZ1v8Up1b/Uyf32URv5lT7IHsj4xXqnutWPYzVpIIoVziKyXi2NylJ3pZGqUvMHOdPQVCmwSC9+pA53BEhLTy9fn5FtThU6lslfNzzg3bC0IOGzDpVl18Z8HkCkSvhBS1LqNUTrIkS26BsQH1tPq7KMt9DQu0DBATAJZnNFgsBwQQCFSCL4EB1eOY+QPAHXBLc6LU/14rZU9V4ILXSFUFy5d4rHT0dWke5wJDCgcgKpLV5KTXmyuXDJKl77E+u66FcVccUAQTby1CvNY3/zXY4/eAIBNQU2s015tKEc337u5hYlFJfI0R7w9hE9CVDw6w1e+rQISEFIqnqqd47m2KE2fTlDG2mgFCh7Hy/dbvlZ2641UDyK7CcPWDCO6qbt753rpugGxViVePs3p+katr/tWe12HFTi557iUKyzpw5FBW1wEAIYHTx6wqCETW9LhsttpnBMnG0G3UGXoMUn07EffZbzNOxWnPADt+z4oh602nqhfnBrkfzfkOoPkzBabXvp5quwkoy962g/eqcQnJ3R9hwLaZEHT6R9bNOGdChoTU7bFdkRW+PotMBZ4VkOhzfsNVcbKgX2+r16/J9hnLZ2zW1tZv6/6J89iHtBarpQgxKXu/gTgLqmQRpwo2K/jZMxQrVn8uiVXK7nKag79LsP6bUvjf5ffHmTP7dxPCAGCIHxfb8pLFIsREiguGijrG6/0PPmhXrlzURrN3t/u4ct+sMVk+r99sW9vEFiazOPcgio8eprrF/V9dSTflUoyx9i9EeVu2kAawgvDb3ESENFqUz+Y7Ejf3E2fa/4dpnWU43fhgqz6S6HqfbCedxO3JUY+n+kZbnzzxrrFgDhUzjHUlE3ruNeG1brXHx8p0horZ8dCm/WX2B8Onj9NkAHyzTpn7qlAd+p4yty0OvNWdmBCzYql45J6jyleY57gCQQofPHBIICn3AJHPPZAHsAdIEHnihM53fv/K5ctt9foNvQZSl9UjDGBxyW46t28rxzlw8KCeMe475HCAsxFnEnsS/wLi7mX+4KazRP9dt3sgh0D0BiH88MOPKl7f2KielXFsGFoBeK+cxFzEh7FGTPznxzKRNzlj+vzQ+VmEawmgwSxS6cN4qIdy7J7LuWXfPuzO9xrcZU8ZqoT6+d0fZ8jO6YwLyRCCLISYnR+UmVvUJmzFT90xzdi3s9wDxuk0tLkI6ac9v/odRqzGHqfzXpWkAPuOz3kmrG3ypcR5jjVMBiiOXFrWhDMQ8wAAIABJREFUtM3vxBZTYzRUJAphGA+3YbLnXM+1+XR10KOcQ7iT8zQRPuUQ0m+15n1iplTOuRcs8ZVbuvTq16FPZc7QkciYPY9zVua7EfkN284gji0F4FhCMMQAGYLfDN3uPD8nbcmIEU1VpOXwvnNTmuL0jHsqgwdXBM29wYFlihv6hjm1QBifX59bExnb36tEmZnXIXGzv/bYJ3lErJTjJDM8Y0cxjoETW/d5UtcdMWVeo1ghbjODTXNiiCmOnwQJEQYGGMq9pF89uIPFU3EYiMhwtl+xyOmKj/tZlbNsRyV1xkHi3yLI+J0QrVxDcna+n71r7KWd/aWPz444uscjlY8mj9YYlpVwYtzshzNj1wXjU+/YvKeJ68pPEIBWi6qsz75+iwzL6ZmxrSXuIp1YzMsFya2uvOc4n8n95z4zdiaWp/7Tik0Gd4iE70xdnp8qWqt1jolZtxbw+02CiOl9yGVNuCnvKFcqzqhUA5vY9t7cY9jaxPiecNSyu49APXuUnFqG/NBjY8woxTPJxblWu4RNcbdFeD4nxv705gHcpiUm7MKLEGULY7EdtD6/xi/4D+OiU6fu2/dsxy+RlFWJzg0LTyjhOPfEz4KhmSxeaIvLy8JVhM+XVTXCyvQeNilvwbHE9ksRBnjN3bxxvd24gSuJhZ4aeyqBDx4UHoroMM52XDNt8i588EHZeOMkuqDYBFEW2MrYUotcAJyPseDc7vbdIoopdFmTsI14BOxCbSWKjE/1cwROcpRY9nkYLFn94atil3M281jrGnHX1qZinrQtYOy5Z+W5W1tqoci4Kz4qMZndN+2sSTFWzl4wqf/jf/+/PuEFxwP8Y/z3Tx70x/jhjrd2+MSB7Rz+bJprN7wJQULs3rtUqiDba6EUNengd0gCITtlgZ/EhbaFzr+BBPVeK3tlVXrjBkA1QD+E81bbuLnZtstB0Aeqe/zS99eVv7aKMxhnAoIzPTYfKOh4X34GAWx7av8X/N4EMJUevDd+QZUBCOyh769BBSUdC0ttz8rhdmdtrn3w7rV28zpqVZRDHBrcsQ8S98FEtbtYto5ToJpkJmMc8vf/PwTwYAtTF/kPSgArEHD1YarXALRU0SbV83a7555j7YEHHtCzP//O+Xbh4gUBB7zuniNHBC6hkIv6N70uozY0UdNEeFH5BYEJeYyKDvKY36NCk0MSUJb35d+y/SCQQGm1Ts8hwDvEAK7AZF3w/QQekAsEb1ZjTerJHjh2Aq0qg/TvKaCKmouq3m9885vt0MGD7Re/+GV78cWXtC6wDyaocuVjCLFtqdcPHTqgyk5U7wneGVP+fRCSVFW6R9urr72mCl0FTLfXRNRiJX3u3Dvt3ffeVaDy2c98uj399NMCU6h+Vu+6Gzf0GpT3X/nKlwWOEBxA0L78y5dFqBM8E7icOHFCIPlrr/2a1ahqUsabsX78sUcVyPzsZy+106dPqcfw+xcutOf+5jnd05ef+Up74OxZBRfPP//99sL3XminT59sTz75pNb0Sy/9Quvri1/4vN5PFa/79mr+AABE7ci18wewBwKd50iVQWyeYjHN/qGeIYWhMYZ8YWud6sv0jHO/Midfr7/5tj4LspyqEsaN1wMwMh8Asqz4w5rOVt7qnVc96TQnSqTAc+dZhNjt4HcC6QUr8pifVlhO4IRBzlTkLug1BIDMLOYj8/PqtdV28eIljYeqARYXVN1+SPbSrkYNEBKrYFvWuYdb738z9ORx8ld9iOp6WC+Mp1SGtT4C7PD6bjNTqkHuFxDHan0rNtP/JcSQCaAQ2VNFWx+DuqZUKad60D253As2AgwASc4wK/bdjyX9SXk/q/FtAxhQz6QXyctWJ65d8WUnB5Owtps38W77eSmee3J5R8pQq1ldRcl72lYJO2eLD9JjV1X+izxL1L233R9cSVEJjIrMk+3m3r1KbjSH1WPR187aROkKGBnSkfkH8BmSOPuS5xtVuMu6Fj6TfYO5jPpYBNvighIe1gX/vnaNXpbXdR+xoo6VFPfC/slaOnL4kJIl2Qrh9FFW1qka1j7W7bKcBKfit4MUJXLwPKjetgW6jgn9JFmyRZUq9aqHYdYNa0KgqkgUAosQ/pNjR1TwARwF4nVxltdeVNAySCvr2gk0mMRAsrirHqIdEOlz0kInqf1TjVNCCQNNtm33fu77NtjuisyxYjF/j8UWn5n+wCFPDehMFcIZk6i/x+oGz08n8SHsErNoLUsAg6Ch7OVjpwcYEOU5lVA1b5MwTESeq/REQhcoAoCfvagLDgC+BkGa5kQB2lqj9TP1rU7lbVzn7gL6duC9fjaRZgMoXlUqfIzur+ad338C3TLmIZOyp0fYJ9C/eqdKMJmqkLFyQ5UA/s2A4vXXWvMeX77G9WCcz8LGEOsBKT/02gpgZ0D+IqVDsPfnk2sZkgDvO+xBXiuTcCJzs9+5r7P/buIbz2UB4bVe+noa+hyaczb5pkfb48/p6iZ8MwRzqlp2fHKJRLw/GPweybgcDOohWyII9qhUrTuOWBL5aoCUnMP9wySekW3amgRtN1avt9u3bmrf1FmzwZl7RYQj/cVoJeLpBthKvuE+6cxrSGO7btwR0GMFPsIrn3VIIFhDsV5kjVy/Nu3LzAxV6BUYKkI41R/9acw+3eHRdqJ+9nv/of/lc1IxsQhhk1USsRWxIpBPNnS3beu6hSuPc0opgCH6llba3j37qwXCXsV9CJ9SKel+yRMLpZYdiONu3ZTg8MbNq7K+yzoa137WjO88VbcGRL1CZ8H1iXMd5uZdRQaz9uohWIplmlZLCS7GtTO9JnN7+IDhkUYkNxK/2ufqnNG6uwtiM/DGXvV9Xx3W0rBuxr1zBOzZzkKQJW6TFeWtWzpDsGjmWWGJSLzMay5cuCTHG2JSVY3v2+c8an6+PXj2jMSTxC58n3hM5P21a4ohEMYd1PuUiAkB6tWrinNxtHngwbPt8JEj3nOqNQPkacRzzDnIReYk8w37TByC2AuYSxJCbmy0Q4cPtQcfergdOXJPd22x44Njd1XoVWySASbOI3ZiTzl6z5Hex0+geDl2ZOxiA614sCqmJLAs63qLqSwyEYEtm23ia/e1Zk9KvkMMGEvlVBWaCHU8aNDfbi3KU6v1kVva2MI4giydpfrjfc978US29F7AZTHbc9GI9HvlZNmFp5rNh02vAuVv3m8dT5MDsVZZx1xjKgBDyPR7je3nYGcbO+fECiFVS0GWpWDCMUK5Ps0/ag3XbjD2W82ZVII8z4GKtaqKkdGy7acJYMVDHxKZZZ+pNlGVb4Woyh6VuZIFulOak3N0XLsjGRSHjvx8JEp13EaUNqz/vhGEHBrioZ1Eq4fDIn7vOT7z83fHKNOY676GGLdXlu84ifp2NRDuY3yaE0rvV8UTGeMIRu0GVPHozuuqDS9ChilkGTdK51vOayzoy73sJHnjBDPGaN0dZhBmxtmm2+pHmFnWtrmOTpZW/Ok6DwvPImyyA8rsxj2OW+Z+YrwEQs6hStRY/+Vt9N4zvYZLAFjPM5+f52Cy27Fd/j7tI1VVn2raAljG+DkE8+ReMrsOg2ON1fEW3RUR3nGHyR5/fP+ZOTIcgCHFPioOmH4vf/P8Hdei9uiq4KyI1XFFte1JpaxIZInZwHjsJpY11IUffb/d0RJuqLQ1cWrC1dcNxm2B/kjEd0LdAU2501Qv6Qhq42I102c5Ow+/NgkM8nnCvbCkjgtGOUswtzgrQ0763HAu5r3J7gh9Txoq6Me8WXl4iTLiAqFIrkQ/xMYSs9+63a6vXlOeiMOMREJFfConXUubA845zkRfTzCZbsOs84bngeDIlsZ85axRFe0dRPa4nIBPg+EZW8NVjPsD1ySG1dlbubmv0U4niPclD8hzLMyviwurNYLeU/bLvnYIa3Ah/hiDm2KHOIaNLfJcvLGucTh29JjuVZX3nXR3lbyr5jcUc62uXtN18owgeHHcAYOLqDUFFJ5zjrN4jnxfTnFLEdw3uZyAbf3r//nffMIL9oPk4/2XTx70x/v59rs7fPTAtvqfACqvrzVsoJVIrMy3ld3L1WvP1SruyzQos7q9jg8COSKXHXS5m0iJAri8RE/JXfMdWFxfR/291dZvYwNdAWUOV8AYAVjVCydBuXr4Ety4D0+FotWjhKAB0H6rbUP08rkLTT2AFxcBuHXauDqYhMdC6ra4oHDWwMz8fNuzcqht3J5rF95fbWs351UB3BpgPTYasZXlDXQRisG6Ql+9kG3llATduYE/4z92BXBUZz3MGVRkuap+dTszj982/3+XCuAi9JMkBGB0YJhEmHlDEmsbMQ5LKgno5coXyiO+ICQBmFBgQdQpyOLAkkps2T0klhZFZvIHYAjCjsMyKiYORr5UcVm9XWX5KYLCSVz6nhigdqWGCGspsgH1HBRDyhIcYKGKAt2gnK9J/+3V75NlpIP77faZz3y6ffGLX1Q/4e9857n2wQcXZT1CJS9fVOFCzAAinjlzv6pieU96mr388svt0sX39XmLi7tVpUt/39OnsYq+0l544Yftrbfe1n2fOnWyff7zn9drf/jDH8s6Gju9+++/XzYnEOWv/OrVdu7tt9WbbWF5uf3xt77ZsIwmCHjjjTf0Xjdu3mjvqcfttghlCGB+97vffb69+sov2uF7Trdnv/619uADZ9u7773X3n33XSnnTp0+qYQKkpex/9o3v97OnjkrcJCA5if0Mj5/vn3qwQfb2TNnBPI897ffFaj0rT/6pgjgPOuAEIwD94ZtCX//+S9+2d56+231J2bOMOd5tuxlqhCnAhfQtkAkvnfs6FEFOgRzzAWTqNdsbbhnj8aLShwCQJFEVOVS8QAAXP13sUDkwwBrIcogg6lSlhVN9aLjHmVFIyJ46hEbMmgiXh3gAUxBUJpcdB+drkpE6YiVQaPS1NW1sr5Xv1T3nrp46bLGa9/ePVKQLpctHnsl94/a3n3cbGHarc2UGFYPzapk4DUBqmPbm4Rm4GV8LhTAHnA2FYS5j9j1cq1JkJxE2Hraaw7g1mvFXx6zJEIKditITwVhklz1m4T8LusnfttVwAb8+VzWrnoHjklV2eSlSpuKLuYCBKUJdqyZXXXq68Ae1HsKXwLtSoHJuPOs+JmtkakOdkU6r2Ftsk+kItZWQmsF0FiRC/CXKirIbZ4bc5Tgm7Fl3WTeypK80XMaG3VX+0otW2CgSQ8TjFzHvr379JyuXbuq6hf1s1a/4l1Kuvj8s2fuV7UOr+EzeT3VvvT65vOpGI79PhVXrC1ENvSpYT8gQeOzEOJwnTxX2SNim1iWeRI6SIXqfnQcEb2H7JBIujpvIm9IwtjfBfhUJbeS1nlXzqtSGQXzULHKupMgAlK1KvH9fG0ZNp3HqQILWOcEV5ZLVT1v9X0qGoosSD+nIr24r9usxVjyYys/76Q64rZUvo3JvvPiOKtMfamZYx0oqmcpkqkn8D69BRBU1XaU0QKFN+hjZ2A44x5xRABgxXMhyALkxV0lVRSpSC1ier3mvECSql53VaRjnLgF6IyqvoY8H+ar+gmWI0gXWfTKvgK7BgI4pGqcZ8byl4BBAu0SIwY0KhAlwETixU5s5F7r9wLAjERmSGfve5PlqokVBI9VsZ34LmR1EcDe11LdblKhtraaexPol3AroJX2waoskLp75h4LxOlktcU6I6gcEGmm0rHY1RFAnsAbV5n3ipqx4kC6gpBMA4VVf4WESfzjzy2L7Koo996dCoYx0Cz7ygGkNAhpMCKVEr8pFJ1AvhDmrpLPc5Q9fe1DEjTVs1SrgjprXKGDJS1AF6IHg3Gydl67ZRGHLPZvtJurNwRCQQZD9mIxxxzn/PI5ueUqvQXs72+2VfXvQjg6L7LKbhycg86lcB4ar8NOEt6jDHwTkxKDur+t4hHZ+Lkqv4sJZtrL/L7BfM8QflvU3yu4f/sLS9AyD9GzW7EVZxX3cOXylXb1+mUQd7krpXWGKkurT572PmL7sk/1nOB7JrzIE4jZqDzluUD8+mvqD+rvMcdC0GfuDgRw8znpKsZJ2HO3+/MVjKXAXjDBniNs8CLy3lwLKrtTfXuEVz4Capl5SV1vnD/KhUtXs2Mfm7nuSU3RP39Qb0zXVJ/lvbGqlfreX0KMIgkEUNb+ljMHESSkfywceR8cfKhqdbwnJkpVuLjoIDKl6pcYJLmaYvVGhfB+xRAQm5zzqzdwN7nBo5HQ7MChg8q7QoZGxEgrBc8PA9mO6SCpb6vNAn8P0SByN6AxbjKLy70iymCr+5dztqlfrHpyJh7ebrduU21stxHiKokhyxreQkXHNDkbQy70vqIDkbaA0H3RMa969uEitFTtSApo1/5ZlpIhAyIw1BwY2gD0GL1IWUBukcMDOD2RQ3Zrs139JKAZCaTuaFJ7omONWgcFfNuwZNa5JfhHKsL4jYhv8to4suR6eE0AfO/BBqSdC5Xdbz4zi67sRcd5PxLAqep1Tl45TidG/b4dr9FYOhZUBRtW4nKWWbcosGIXjZXaz0S0O8WSE+lavclDxs30Lnb8MJI9kVU5h5rOStcfjr1cLeTI60wAD5vFTMXwKCobSJq7iF0yfjsJYP+bS4jr34cJYF1LiNxUAodUrPl5t/105zMbplWRbbMV2X37lQugY3WvG4pCJlKLC3bfYmIvk3aJn2bGtyoiLWgc4vuhctnuNTX/ZF1uW3XFDNlB69697v25iclDDil3FBbh+ETVkVWxGEwjeWjvNzzt2invniXfPVF6lfXMnBjcCELsZu/o86VXZ9d4ifybqoGzZmq1d4I8cXxEQc5HpkrbcY9SHFuCl5zh+fwQ+alQDnbCmrQQ3zbrwXQmQtnx4bhmxnMwOIPOg7K4ntbUuPZqWGvNTDbJjuV0JhEv9nNxINZrvvGsghnGbjpUK9eU/SzzRddWe07HRYvs5bPcD90Vttpn0j+6cofEu973pzgv+6zPhRIAlaOaRLj0dS1HLp2v1doqMSbznOsCR0nPV4mJCodwzOoChezJIVaJfV1B7PdVT/TNaqdSeb/mhEQCfnS53rRGikMV14gYjMrYCG1SlcpjSN4s2/86t7IXgI+5jVcwJF7POexnmTMk+65tkXExcWFLvy+1eVtT3CGHuRJwgwdl1VMEIXE+mEv15EXgxHtyrqm1kGJVcCLGPi6SxsDstDa1o8q1jW0NEqPwrC9euihMJvER46XnrFYKFrNybcxF5hCxFSJVhPqMQeIC4wVp+2ZxKWMqkVa1reI5UkhFm0RichVubW62//qf/bef8IK/7SD7mPz8kwf9MXmQv+02Dh89KAto/lipCdE5X5YApRqGOHWG4P17CJYqlymbhQKJxO85mZbNMpUmA7EB0O4eWCRbkG9F+KJ4FRjk3nYK7qr/SDY6A3GllOvVa1ZCtbapHsCAJQKQFkkoXAG8vGSQR+cqVs5KCE0Chygl2dm3+0jbXJ9r75670m7doEJ4X1uc313VqmUnQWBCzDhYWCq14HyrxCCALgGfjab/fgSwn99vAnQ+vFQdrwT6q4RhBrjwu05wyD+ABXRdciqkNA6lQuYA5IB1cExAvSiiwVZXJk84xKgqXb15Q0G8g0P3UNO8qgCM+3D/iyURdKi9+VIVb9lm5PWQyPwdMhMVN6QxynWRAusb+mxew2Hsng8kfh6p9HHiX6jcsSaGBIH8U4JQFrkJUBRMEKAUqkoScvLEyfbww67Ihdj5yU9+0n758iu6Xq5fBLMqKblHV0VC2jEWjBfgCQczn411NBXDENUEZajn1RNrdVUELNf11JNPtCeeeFLVoRDDkDSqUNxu7skqy+IV9QLmPagopA/yo4+5Vy/VwZDOvOfVy5fb1ubt9uSTn21f/upXBIJ++y//Su/x9W9+sz1w9gEFUufOnVcVMvdy/OQJqf6pcL7v3nvbM888ox4f1+nhVXvI66+/IYvA48eOikAliMJ++vDhI91WmeAFEIdeHFw/wReE+WWAxKtXpeQ/sH+f7ktV3uqHReLnBCKJonupbLR333tfc5+gBgKXuYJtHfMOYg0Ci9+/fOWq7p2g6+SJE5PF4Ty9dt0XmPnGvVIRTFAqa7CyNVYFXdnOQtomWddeWPbHAVSYH0lYeebOE6sytharCJciFEx2YtVikEt9esvi3L07bXXk+bSmuQoJjwDg0OHDfU4J/Cy7IuZs+j+yvvL3kAmu8ImKdQpemZ8s91geEZBGtZ3qMq59soGe1LZJBAI+RiQCQM96J+jl2btCrel80LouMpvvBcTpoDjk8Z30QHFFNHOI52sLoABKZWlbJB9zQ30Hl92TV69fXOqV3EnIGGsRAFLY0hN4XfMJleWBAwYoGRDmKoSCSdxVBeNKELZRZS5KbMC1+bka8AdUFPkga6fJrlokPoDoqq3tmW8E5+5/vssV6kvL+j16ljPvvAeZZGeOsCdAclCRDXGr57ptW3LcCLhf9hDWFM/q0KHD+p6JDGwZrUp2wmBynaob/k7Fjq/HYCPrPOdLXq/xi9Vu9WyKdX6UuZOgwCKvVOsaJLRbR5IcJUhFCvvImwA9zzeDQtlrknwblI6LR73vTAVw9VQLuC9uwJWi/eSM2KcAw4JAK0YyWKgKWFkfVs+lwRLdyazjGPUSlNW6e8qPlTH0YGR/iohESXGtw06kDvbUAS89nhZ56NwtQIjrt8LeazDqfCfNrubgwTHvBbSrj5QJbPfCpuWGk1itPdYZ/ZQ2LGBJpXpIPMVwSaC1v9gGUiQhRIb+DFbvsQxL9VEnHorY2dnHsPpD9aruuq/0xBMYN/RIzh40gqiJaQMEp/1DqrFHAtggpcdOwkkBXHYbCGiUWM+KbO9bM18D8CYoK+U7IV8mRqnA3bIur/7VWgQlGgjYGMCsV3vvmM912R1Mzr6fPS1rKxUN3NM0VrP9Z0e82XtI9bjuNuSO6/LeIS4F5mkPsFV61qYt7gzodaI/SNEwcB6mWZvM5CU5L121XWK8bYulHPMYDE7FgNaDxj5VMZwXEwGss0Zn4B3P7zUcR26pXxjzwnsK4+Iqf0AmuVvc2RABvGf3ioAW4jJihbldPoPIZ0wMOR6ml3AAowBXvq4SBzC2qa5WTrTd1rGgXb895WGpMq/fmeQQd8sbdn7vbqn+R+Ub42t/V5LZ18zX3BwCqmUJgTmb9u4DQLPQKWJLYhRyuT1UgR48KEcL8ifHEe7njjhSFZ+rN9qdO4hBLYYz0WsSsyONJYyYsh0HU3mde2wTvxiYd8/duxPB07jmloocrWEZCWAExia6ci3jvzOpfwPM0pOzulaefRG/ahk07/dGVBCbyiyZTlR/eOfZsQ8NSWD/yUQAM0Z2ibDQkHOKe6JyRcK2ElJlj9c+WeeMq2w3FT8Qm6zQZ+6g++QRf9DbF5EiDkO4O0GkIoAjtt+9Z6UtzC20K5evtktXLmseHD5ymCdlIWUJuhhRn0UmXKbzfsrpu5C8BHKcX5zlasPCH9n9u/JW1T5qd4VLiUFU2fwXSJDzlvkZIWM+cxS9ZC6NJF/2JeW8VQ3sXpUeX8fO3jO9VnDbseAwuUGIlVQLZl0Fv5kIxULZJ3fyGczG+7L/qD/v8Lk7yd8Q6r4nk9QR+3jPrrNomMpdSOCl1kWiXB/zxtiOZ2neSzt7EbR8L3aqfq52HiJmFgk7km+pTx0scPvqqr6eGZ/83kiIWZxnm1w933LLKU5TN5CqqTjZJF+K7TPwTs7h6YxzXOn+zraXDgkUki2CBJ2zGtupktbixCqMGA/cPkMmEWK9sFcORsQxnfn+pZH8HDE851w+j3NW635qb+kSkB6n1AQa246MVb/9nK++1pW7+SpqbtZ96Fmkarx+HjccY0fRG0ytgPL8ImC2G18R7iLpC2sb+r+PBO9sxXLnVieUbbzPumS+1Z8xZzetUoZqSOWCEkROhCCvl1V55eISoSaPjVCkcufElKocLgJbTlQ1ljMb9zAfYunuOGgUA0yOFlMOPtn/5jn3+KnyGJ55HFO6XXxZSDMPQk7r/tUP3Wsy5+vMOohLS138uB+KVCrxqElej2fi4ayNvjZ1zxEH+tPGfsWazzOxdPoOuyI3+WXWAZ9n4Yv3MO+BUy/iOBcIewyh2MWlCI+dWyq3rQryTjzW/fTrKcI/60t5aDkscQ4RJzr2dcuniG7IoeP4lbU7QwBLMOQ8yjGhLZLB9LoYuiyZ+TnYA9cU90y7dFm4xfuCaQQn0j2lBdTSovBGzvLkDc57iEXpz268AQwXDEB7fmG0mmfK6Uo4klZgsbwWYWkSUnmTzhc/E37Djg9VWFVnT1r08PwoNEmhQccQdogstovknHIlt6oCE3n33fOqOCZmv+eeo8JXVR27vaXiDTA+xGDZY/McGAucSohTl1YoErMLB+OcNd7Px2opk7NOcxcsw5GoxotYA5yFHEQ4lITrC90ZSIT06g3lF9pXFsC3KURwC0buHaeVfXv3K97K3IyLF/Oe+1CRQ7VhCBFtF56pFVziPuIhOx/aDfNf/lf//W8IWGd2qE/+8Qc+Ap886D/wB/i7Xn4IYB+MrlwV8AXgjMJRFSROglxxY8tDB27uhxG1JGeClZubrakPry0XsHSmn3DUphC0HEY3btxpdzZIiBzUp5+lA/Xyai6cYbIl0pVWoh6FF4d9WYnNpZ/NdpuTBfSutrDU2soypBDKF4mR2x2pdBy3LCiZJvrf1fasHGxtc6m9/+61dmu1tcU5gPb9It9QmkNCCdxShk/AYiAoQewUWDkYcyxpEODvUwH8uz7H2aRnWr4j0LnzvTrGYE789/v6bRXA9X5KuCtw08G6aVAAso/D5er16+3CxUuyQGY+qRF9qY2nwM1AXIIhDrD8HVKDMxD7Yw5kQDqsL6QKq8A1lsoiWKsXEQQTNrlLCwvtvXffE1AH+NBViKWakgJuF73ZAAMK+A1YXrY3m3e8bnLAq7oKe9KiQLhtcXLoAAAgAElEQVRnLMggbqlUJbmFXKWCARLaKqsCI6sambFIvwoCEYCTJ554vD388CPt6NF7tP5effVV9eN9+9w53SvVvlTovvLKK+27zz+v6+UQBwQFWIMsPn36tMgfWcBeW21PPPlke+LJJ1QJ/L3vfb+dOH5cts0nThxvP/rx38lOGnKIgOn40aPt/jNnRNC++tqv2w9f+GF7+OGH29e/8Q0B+9g337x9S8+Wa9yzZ1+7troqKziez4MPPqg+X9heEzQ98sgj6mf8F//3n7djR+9RFXGSJSYjYCn7EBWKXD9BEoQglm1UlPC+9BCDvCUIxcKa58i1Hz12rHrj3lSAeO78+fbOufMCDt96+5yIUBIIqo8fOHO/CHaCJQdPVJpf0dhB/sYiOj1WEBrcvL2maxWJVyr19EAJKBRyS4rHIlGMCaZaq5LWHT2tU2EaEksChLKv5HdVaQHZjEV5FOpSKbviJUQcwR7zivtirpEcMAfZrwGlIVb5DCcAEJYGy3lPgdh79qi6CbKVQJfx4Hfdx9N9gZ1AeScxqFS9hGvvi/KSMZFlb6X0SahlwVXWclH9ay1tbgro5dq5PkDDJDYZ74gz2H85T6iw5TmKTNU55l7DXL9BgkmlHLLYFnlWRCoplJpyUVXk6uciZSwEHYChK34DsKTCQ4ntvIljfs/PatPEwKA81ftW4M54sg8y1qs3rqtyOzZLBPZOLvZoT0S48f4HFzT3OYfOVAV/HBNk954ET/2ssYJ2r18qjdkj5awwEL1R+3J/qyQ5a2vtyJHDGjMlLtvuNWOLaD/cVOMfOnhAT519lvfEponfJwHl70w6O2ZUvJCzvQC/SRS0JVC3gwaVEIUEGkEXq8Bt4yzr5AIPUp2usyWAT4EBY3XEFK9Y7R7QQeBb9SxNcjeCKgLYq4duzvaAZwY3S0BR9ypwviKUXL/7OFWvp9hzFTFqktC2pV4jgL5WDgeHCtnOWmRtuyq99hGJXlhDBhEUG5Wgg9eEAE7lb9Y6exXrWBWPcr9Iz6WqcKfXNVWNqJeL7M1esFIuAiF7fTGIM6o6QmIF36+U0AC3RYS42m5KfA1y4dTgyi2NaRdk+L46cFl20h00rvfkGA4omHFJ5YYirwEcHsFjV4gbmnBSbhtb9qnsBx3gF0DsGM5EUYWMpeiP4GSygPN57r3C+2MAgZ34YsYjzzwkrPZ/3HAkfDDR03fbwQLZyftQATP02M2zmaHuikidrmPaw3sQWOeUY6gSBxQwk9cE7Nb5VlX5AdYs4nQu4apOAzux2+4EvQjYqXe0QLLu7lPgcFn/BgzyWNYqK+AycW5fmwXnCsQqsQr7ZeZTn0PaS6iUrypbQLgl+olZTEZcIRePbSz0F9tu+rHPzynOZD/UM6O35Z119XLnPt0ywK5BVFQY1LHAB35RwqqK8+TwoRzE+5oIj9oLBLhCfPYKP69vVxRQbRybeFflhaTp4H4XAXis/HW3QH9nuv9RycDMLPr98oVxYmlNcs5Seck4WRSlNaxqkoV26t4z7eg9R7UOGTuANWLoK1ewtrteQmXiFs8tr7Vcdyp8p6r9cR1q5XYQ3bmkfr8IYP9dJ9MwXAP9OwyP3yYUSaqBC9xTQCST+IRIQ6w0nTv+9enas2a92KuCrRg7VzSaDA478uHcrd5rpyBg5rGWkqYLDWcYvE6QY48Y944QAyHiiG+SZ43AtL833/bv3d9OnjwptyHOAJwjHM8tSUTLJ77/Pv2hL7vNRbWtYR4gBF1cWJKL0bETx7uFNPE9gvKDhw7pfVTdpB6CjuPGvE8Cyc0tVSPLfQUyW5+zqbWrsxcnnfl5EdK0G5K9YgirLnh3/O5+sbOtG/q5UfFj1rUA7LLDzcgmHrL4Ja0lwD+qBYTIab+/K3ycR/I+ETlG2D0SLeM9O0aazinvp3bP6SRCndeJ13Wd/Xs+R9zHO2fedIaOJLAEU3xDIU8qTGsvKlLPpIfPPoRsEqXWtYjo6PbRkw0r72uR5Zqqb/Ncg0GR+6h1U+KKKizr53yqH4skChgei98Z0rkOwYyB9trEHDUuihclxvS6Tl6mf0cYWA9Z8UYq9TOoFYOMBJYqxkUMjs4iE/mRszlzaOdmm2eZa00uNIoAEq+Ov9tjqfoAzzffm/G3IVYpUZYD5NnYJ3tWcDsLD2dJSO/nVNGP++hwNTUvJKysz03snftIrMVvjc9NghSdgT47sy5MtFev1hLnBXfrscHg5BMCsF97ETL5tz6zcJ9Uwo2iATkTkTP1oMhxX+aRib06b4pE5lYjzjWBmDYfiUGr+KXO/f7M7nLi9vEK+TsQpT0+q5g6OU8XOxS5Ns41xmMULs7mJc7fRWBWzmGLcRfsOG+2I5NFnmUvr3zEe6/E4TgJDT1vx3xsnENZZ8lJZ8llE8bJqzR/SxCU+0zByEjmpihEOVbF1VmLDK9JsXUVH3TXoiKAu8BrsKYW1td7CrstAnmz9qqq+jYx75wnjgQhgXVtRSJbQOhCAfJq2iTI2riE3H09lzplWrPGbtxqBBc5F9S4QMAFAOozWwJjri1rgT1UBQPlXKf4uPJjjW2RhfyOqlOr9ZfuJsJo5bRx2HCVu+ZsCfskeBqdnxRr+zWqkQFfKfts5zIULiDActVsF1DMETM69+VnXAMEMOMUkj5zRO+veYo404JvOwF4EXHP3Cuxh4SdJcRQzlItJMBoOqlfcwPMg5zAxRZ+RibRTZI6MfGHaG0XAR/BufaqunfG3vi4551dAP1HZ2udH8ltxcfQTq76JNs1jzzeZyXXQ2HMyjJOcS6sctsvt6pT4ZV4F7A/MHLbURu7Th/Oum6JEipjKBeI/+V//Nef8IJ/z6znD+3XPnnQf2hP7O95vUeOHVYFsDcsL3oDYLvaJv3HYr1T9ss9yC57MlObroBQ0lOb/jZVtpvrJlgXqdSZb3OyW7ZVM8nkjZsof0gwF9v2dqlfIVYr4FTyXADdZJ9ne2cnL040AzgrYacHMdfdewXbBnplhcTIVb+Q06iG+VX1E1600vDO+nZbXtzd5rb3tCsXb6sCeNf27rZ39wEp0W9iAXfzhjftLYK0OQPYUZA7D+rJfmme/j8mgCf7oJ1TJItcI/4fkgAe3osgiIAKtT6H4dotWzzfe999en6QEyiwBQrsN7Fw7fq1Xv1pgt5JcOxHuI/0EsI6mF6zvPeFixdlq8zhDEEI8MbhPwWlJiWYo7IQgdhdX2sA2iJ6qprOlqLY87kXMHMMsNzYrwFFBVubm+6Hyu8XceJKPk8DV6U7qKfqlz7H/P21115r75w/b/FW7xNsWyAHNq5qzvNRILHlfsif/exnZOEMEPLTn/6svf766wqmqPb99Kc/I6uQv/qrv1YvZVTzJC+QmGfPnm3333+fyFkqq7GeJtj8sz/7MwUN//bf/mX7ux/9oD3z7Nfbt771Rwr2vv2X324//emL7Zlnn2lPP/WkKgJRkb355pvt0sVLsmS777771FeUKmOeCeNAVSzP6uTJU3qfi5fcn/bEsWMCct548y3dH9f02muvtr/483+rIOWzn/207GbzHCDHAXaw2eYeGGv+DckEYU118lef+bKs6r///Rf0nB988KwARO4JS+Tz58/LSpqqRohfCA0I8DNnz6qHF88eEIoqhHvvPa1nzrhQyRmyJLaMPBtVq0OEBliRNVsswIxM2yaKfcnzIAmRwHSS/hImqIKjKuO1NsqWd9++/QoAIcv5nCj6CPicFBnkif0dgLBJAi881hKv5f16Al4XE3KU1zJ/uU4qMQLS+HdtBZTgG0KRQJs1yHphDPmkqepsIrJzluScCHAl4GfL60bJYUDYAop4HaAcc4drg7jlOdn2mPPBCYNU9WXfyZpAteoKL2+8TlQWdU9JSNPTkrWQBI+9wSS2x1RbN4mqnpETXcYklRsBHAzQG9C1FTdCDQfaXr+3JVhI8ppEWTbM++hruE8BOueZeyLSn+5GW7/jxA1gFHtzvn/50uV25do17QmILk6fOtWOHL5H85x1jnCFdcVns1b27Nvb9uy2+hOBB8IQbBhZW6dPnVClP8kUIiYSQpKp/Xv3tQ/ee6+9/fY76v/LOiMBkVp42xan3JfdEFyVIqtpuWCQVHm8uiiswDvGJV8hp/IMVcETW7UiS1nzFqBV1W7WVc0P74XVg2kAEFLBkjWmOTDYwymhLSLEZLwrSiziSvVKKY+7+rgAzwKXEmNkL+/gVCl5BYpUX9zYY07Jn8ES1qJEBBvr3VIyfZLjFpExzHwMcCkhxNq6xn3vvj2uCI4lr3gLtyhgLGK/bLDUVcD8LLZjGfeQYraH8rrpCd9kVtyJaV1L3aP7FNpKXteaHsmpAilSFBCF+YlNK+cV1+PeoLYK03jKKov1VHGKrtdgEsBHwBUq1V01MKnFDagD5FQVbhFoEXmJ9E4l3mB76HnouxXZVgKF7MtxF3HMkSS+SJ46lEM4Wgwz9f0K0Zn1P1UejHHYYOnYK1FjQZgg0tdnQ8oC7wewegR6+ytDit6NUKp3y76W/8qBZaiqcpuX9OJOBY5BDYMrk+DRqjVXbqWawwSwQbGAcglkQtoGNA7hzX89/4roTpV3tThg7ppgGP/MBtudYE4rjiIZuF6erxwJEDUAoEQkpPMi/drnFcuTmwQME/mL/ez2ZltatHhxY33NZC1nGRb+2HTTd+sWINKdNq9qNWJLC2jYNwWo4sjAXCVnUGWVY0kLaP2M04ZEpED197qTtdQryW2x7nOcee+4mPczsWLiciIxUzE9tSapWpnZZGVnctDny11/8O/5zWSN047jvzlyXlxaaffdf0bnvCx8qTK54T7KngeuvPYcdkWh50bOnAIgxUe4MljvXoKRkMEaB7UF8h4q4FPzxzlkVl/IjhHkz+UWXZLTaQLt8nn6/OytdYoZDZ54X28mlTcOZZv9QyZ7XVX+xs2hcmP3qa9dYFz7VbGZ82SWY86JOj3K4pt7VYrGTsTOUCFY+co0nnbSYY1xLvj8Yb24TQvxCDHNCj3olpfVOod/E9Ndu3q1vfnGm+3WzZvKCRl7r6NtOfocP3ZcQDatYcghbgJi39lUvEHMv7C41E6cONVOnjqltbW2sSHBG2vD1WnzyvOIV4mxtP6qtUr2kk3mzS4ckZYlMkzLj/w8yZz2PrkIZE55vjrqnKxB+e4MUSFC0NWf6cdadKueN/uFnSxLAFGVU1yLLS6n2DQCj2lexnq3BKW9P2X/hPx23zv93OpPJ7tqfqU6Wbb0jtFEaJfVaPLRrAOPUXAfj0NPWmt7tmvKVIGXGMzEnu1EHU/Okl6JXwKMjwD9dKb640RE1DSeyOxUnN2dTDNRO5GFHWSPPWvWb1XBiQCWSC05W8VMAU66sLcuZLym+pbHchIfOs7wXpj1O16/n/PdoNghltixd0z5V/bTaX2HUOgARfWm5sMn5wzvkz677bzgWH6yUR43/z4nIorrlrW2qA3ZP8OQ5p4ivKxLzbV/5OEyMZXT2VnrKmsuz9WV127RNuV3k3hvEvEVnpiF0c8JX0UI2ggXx2sL0dhXacXCmvpF3noe28En37OQzXG5P6PWcRE+09x0BaTalJUYQWPUBRuei7mOiDD0psPzmIQAEzDHJXRCvUQtOg6HPrIWpPlcJU60sM2EkXPEW21tze13wA2U266smGhiHy/L7OR/EWVmree6prhuEEx2W+ZqC9VtveOeUuuv7jMiAMVa4AH1HJ2jbCmOII+KMNmC8mXlIpxVWneVz3QSroTkfU1ljnSxHQ6XbtmV19Cyjj/GpkuUOTgBOC627WTaECXuJb4BlyBu1Dm4tSXBNzk5TilpjyHhaidDp3XJmKv4pQhOzlu+wGzinKgx7zmNY13wAd4/jm8WCw3rpsQW3hfssiXRfNyqqkgmZxzXDbZBoQS/E8vpVGwrvyDHk9CZwJU2RBZ08DPF31ubEm3J2U4OiPTz3RQmBEbIPLNQuorHyj471a2dCNYzLDFW5XO2dZ7cLNJ2C9yGOc1YsUUJ25XrhM+JuE/kTOpnmUhjHH6c+5ArMC8UzdaeH+Ep31M+Ivcyt4qRc0Dv4TvhUck/s771XuVkxM9kwX1nrW1ukdPcFn5mNyG3LYvVM2MlsprPk6DSRDDzSBbWEnCM7aay5zssdW611f6Hf/U/fcILfuTh9PH6wScP+uP1PD/ybiCAAya5Gss2hAs0WC+LQCceBS7IGm462By7TeSDgy0n1iTpW80A48oeEho2MPfTImhYXwdoAoCi6tNBqHHjatLbrC7TdTiqKSVrKs8IonydqlQWKMB7bDQIaCqAOWtFAO/m4IW04AZM4sUSemGBwxo7rV1tcX5Pa5u727Ur62312p3WNpdFAHNf6xuokg1Kbm7mWltbL6I7lhW+3rKEVvLvIP8fugI4pPjOIDVx890mwU4o5nee9j3XC3AxsL71Vx128/NlObpXPRMgdhLMKDhr9PNaUxUwvSc5fAlYUrGX5y4iaXtbRAcHOKDAQw88KPIX8g6iL2SOwW1IZSeXBDg8G4jliZjxHFK1u2xeqtJgY12HJQez1cc+/GJ/GQCa11g5Z5suvk/wpapKBWhzXUnHvWCbxrwRcVzVcQm2ozjn3/SxJZD+4IMPVLUpO9nWRNreXMWadaEdOHRIBzPjSBBEMPvQQw+qSvPixQsioGKVx3tjr0blMX+ogP3xj3/Srl+/1j77uc+1z372cxrXn/7sxfb8899rn3rowfaNb3xdn0n1L2ApRC2Vo5Cob775lkD8M2fOKHjGZhmgyMHTbZNaa7dl23b8+AmRHa/9+jURABCxH3xwQaTAo48+KsL/Rz/+saqADx48oM+kwpgxkMiirHScVGzKuhsyFGKZyuf33n23Pf7E44pSXnzpJRHc9FfmOVAxefXadY07xAtkMc8GAAqii2pHiPu33z7Xdm1vt1MnT1T1ZtkBleoeAQAgkqrTl1cU6Gl+VVDMZ/E8ZdcjtwNftwLksqWygtEB4phou/LPtrqMM+8ly6iyBeYZByBhDvLzqANTtcR+BEgWBaT3KVf19QRrADMcxBrEIrjld1XFXL31IPi5lpBk7vtSPc1LqWggFktYVysKyBApOoUNs+pF7FGt8lQfmgX302ZtcU+sFZIoV9jaIYA5xn99D05EU+E8OQG4Z2/IaBEPRYR5Xdpq2+IM28rlM1JRLaFqVSxKUVnEtJPugBil/q9qM1UgVK8Z97L1s/X9oK40ecr/2freyWBPBgTq2x6WseXeRQ7v3697Ye1ji86zZi+499Spduz48d4D/d333m2XLl3R/VGVj106z5DPYX3Thxv7ROYRlfWIT9gDuHcszXkOPCssOBfm5lUBnMRR+xtzp8BEkXbqTYwAwFZFEjmU9a4rcKqCDpJD/XSceLIGElvwvnylUtd9fJ0Imkx3tXTsYTN3k3Ty2e6f6epuCx5mT6s4TVQEUedtAR36LNsv6tEUoOvEbqrsCLGaCkVVXZaFcLf866RhkV2yAptIB86V3gusHCeULMqqOS4SPnmtjI9tXWwQM2cmdblI5FIGe567Z5MsKkthzvt5HKv3btlZ8gz6+FYSzHvw5XVumy4r8V2daIzOcRXzIeCP1OhRxNdrWEuc2wAszCMRolVda+EEynbIM9vUA2rgvsF/RQSjYpYlWs0BEXaurBDYW8SgLGCruiDnuG3SXBGkBLeEN53ILLBRe3a5DYziBIE0zIkSWfWfFbA0EvkhNz2H/L8IPFLhENJe+2MJdRy57viq99fPCnjLWlG1dO+pZ+KhE8sdEp7652atJTbhs1xFWqRDEUWuRMgfX4+Sf1VOMJd6lN2JbxOYPgMCBGQdcuHpc25rQDsF9TOhqoB33vrdgN5OuAwAbM8lKr/oQGHZeue+RZwO95bqunyOicHquVgWdJoPEiJhd76o/qS8jv3boqKqPKNH/Yat0ySK2txs+/ft1RN1xcW6Kgg4W3SWl/U7Y8N+GwDd8cCCiFr2Ac5fzQ8Bcu7VzVmlPrgluMHmGeJYf6qKoe9d1dO0NXoLe35F+CDwK1XVNS6a39t39Fl2bqoZ3AnDD83Qu83a3zk98At3UkY7YYW7fSZrf6nt3nOgrd1mL7FLicZrnv5ufk62fWbuAnYl9kh+6AreVN96HsxW/eacV3rWCWDAdpO/IrZiTTocNEMd8HCHnX7qBLB/OLlaZTwM4A/7QcZ/eou7j/FY4cUcTpUj4zLEXREd5hN2nku1ZddnTPtBJ6GKBe77hPZxv9wVUW5TwRqLAC7rnc/WHN9mbayJAL7v3vvkOkRsoxxqYUFnBO1bZLF49Vrb0Nqx2Ib1E5cLbCdxQnnz7bfbG2+8JVHnPUfvabfpHXzzZjt9+mQ7ffo+nS3XryPWoF+wgXNaUmDnKGGcHJZYx25bwZ5H/KY4nX2tC1AmbCMPNy4iTIFRzDhVbrryLERT9u7EeqnmnzkDsvcrjnIVVPbNPErOP7WQkKvJBGCnekjYRc2vflboLBndTSYL3Wl/LfF8yN8eO6TKd7Kjto2/J6t+fzjFJNQTzsFe4r6Vd/uK2KTvxRUnmRBzwcBIDIWUisuPe6unv/e0q4RU13Vpr/PXDNlXZLees0QzxCWuRkyvRRMijtNj7a15XkIm/pte0NNcKNFbEfTan6qiuwowy7rU57Bi3LhyFI6RGDbEf+LcUVQbAWonUT80wBGvfXhfjdhq4kwn8cl0/k7Es1p0FjmdjxGeVaIv7+YVl9QkDeGfvSLjr/GIgDbVgB9xcozOeZ0wKdJEBGLauJT7SNYsr00MO163RRZ2LRgJp5ocszx0Cb68V+7c2ScL5bQXiR1zF3TUnkVMkKramW28xAKKs2rfFzFTjiSs24hSssZCDms+1DgHB+m5UN/7J4Fics3Mf3/cdOaN+75InSGGCikY+1lR/6lq3dFCJRWseZzE47duQULh3rckjI94yqTWZK+enCH70BSHTuJTPe+B0Ne4dTcY2wo7tnHLKQsIJ1c+EY9r1YcVJyxhjW6rxtoGd0II1K2Sl5eFO5Fjd0y7npmF4hvdzjdrRnM0Ip+4e5VdMblIYgYXCU2CjxC+matTnGzhbvJSxgxbZa5xbAmU6ulYyqfFF1eTsSQ+5f54FnZIMOEXrMOYJD3s/TqE4GA5CLIoLgm53zGLYQ6Qa+ZzlPNUpbIswGuexjWCmed8CyGWc7g7W3a5yn7KOeU2Udtqq2LHi2q/UI48Edv4XL8hVxDyFN7DwrKDbfeePRZSFLGdfIy5o8p8zRnjEA7JbNXM/Qu7E29QFfmFQ/msnyywGeNYMqvauKqZHbOAt20Yh5Jr46LiDXL6zCFjyC6u47l0QnzOrSZc8GJ8KK4GvHfGLnhi1g6f6TMM4QExDLbzbkGT1gm4UpKzSIS6QYsyk84WPbiYg/fDAYXPT2GF3AXz3HseadHCv/wX//ITXvAjzrGP27c/edAftyf6Efdz5NghWtlOlmrN1gPerCe1qBMYhzcOJjxF3Nc9gWFU1tPv0wuYH2v/nWMTdAWwKj4g4Oap9ED9O9fWRP4BwpPYU7VCwmmgpEMFvJ+I3qkfXxKw6RpR9bKpAp7dERG8d++SegHPz221uYXttrHpDZsexUrAuMY235YWDrT12/Pt0oWb7c7afJtvu1vbXpA9tIk9vzaJNsmjg9idX1lCOynWu4Me029/dMXuNOy/YXn+LhjLcKkdOxgC9TE4c1BfIztUoHgWTJXYCUADGBNMcBAeuweCArKNvpoAB/RtWNHhC6FHX8zrN26oFyuVl7Ff7IE/CraN9a5Uox8BhxjgMcHU+++/3y5cuOBKpyJ9OMxCAHNw94reCjBcyVkWr1RNSa221pYXbRXL02TOKXAsawwDz3d0eHOwcz/pKSw15JoPWdsl2mKXAAZiRtaupUpPkGqbrwL/FZRsipAhsBHYqCAQhZcFGViUUb1LtR+WsG++9ZZAFnrTPv30U7I8purv0sWLUoJRIQi4AiiPZeuzX/2qrJK///0ftB/96MftzJn729NPf7o99vjjCqTeePPN9ud//hcal68++4zGEoJV5ObCQrt48aKSgieffLKduf8+BXhvvXVO43BW/X8X27lz59pzzz0nVeif/Ok/koXfSz//efvRD3+sPr1nz56RmhFw5vrqDZO4773fnnrqyXbq5ClNKfoaQzZRuXht9YaunQCVQAaRAM/9+NFjqn7ERpsqZ4BWxgPyF7JaQfDmlvtxtO32+ptvaUweOHtWz082KDdvqUocYkxWvOsbUhm6B9lurRAUlal2JCAkmUj/EQGSFeSpOrJUnqnmI7gKyNBV7AUsOJifer9K/ccckU2a9zpZo6aKsqxmFUhW0sFaMeBvjbisqGp9OVlxpVDI1VT5KfFQdZ2tXmUBU2QfzxTw2wGn7XNY8lKtluqX+ch9qTdZzyqrP1/1WozKNcC8wMKyrQQ85HMhEgnsuUf2Ca6Dz1UioJ69Jqgi6jBIZNIvCtX0i81eRDKjapTqpeMxnixyIyRKzx6rHqdKNRFrZVGVhI/not53lZBb8evqRQgrgxTpHeS/s3ZMWDqwT7WjKxghAt0nii9VBu/f322UL1y8IFcEkumD1eub/fLylcvt/ffe1/1IlKAewrZ5ojoSEkJ7aNnjo5Q1gW5yy+paJ0MiceuzSRpXr68qMZFQpsRLjCHjyXUiomDfJQlD6JF5lrkFAMsexzX72RrQ1bUVuRhLMNnwb21pX+Jm+HmEEOqfXf2amAMsBJ0DBYRG/NDBUllBuYeS+rEmJikyL2dSmGKBf4P6modke7a7cB2Z2+lnFieSXpHsZFbrqmzPHQ/ZESAEZAKDkM86H1JZStXzUEXcj+76S4i5VAZ2cClkAGu8XC7G6MNWYxWfFaiXNemKE385kay+fNUTnTNOQsBSifNcHXcYqA1B1cHJsv8aQUDmPfMGYDjiEa5Hle7r6wJmeL0AJ96z+hUAACAASURBVAlCFqy0jjVZa9oT6HPNfsg643yOCAYxVIQjJOTLK+xhCFoQe3neax8u4aAisJrXsfE0/m0Qmz/zVaXn5+Y9NcCMrLck1tjUmcyasVjB/ZFVcSabetZJ9TTtVv2DXXeee40ZaznVw3k+AXhiv2lRpm2wx/6LIRYRJUoEQLVLAQPsT6rsjf1yge2MH/FZrP5VLVGCDz6fceP30ifKsZ9J7j5P6mzhmtgLOA8j1mJsuQ4EaQKTuiVakWFVdaW9tWLJWMGNAHjIloAwfn3BtDNVwAaaJ6KtLBSrp2bmk+YgUFP1o5xajHjp9157Vc2LCJYvkQ/r63LiuHNn3eKVzTtS+PN77GES1Kxh+QdoauA5FcIeH4u8UkWnPUlgdtanXZb0u93+vc4T2aM79nYlUAHVnZCEvACE6sNpEL+Tuz5PtX9Wbz8DZLZdD6E/CSJ+VxL4bq/7UAL0O3xjTFYG6LyLyUbBgoWGZGlTpSHzwvH2zppHDy8xQ09Ya8Qj1KnPU+IwWJ9Wpda2xDUhgzPAled9SFE72J/2u07VLvu9iTgHTMM99xTxo/M5C6Smn2stDPta8iTdbd/zq0q/+kz7dzyPEtfkMj1/PBYRI3ndmCSIRa/2O5E6qfC3AEkOS4hoCwz1WT4ny8GDBw62Q4ePaD9gj6dCFxCXvIXYT4AmQvCNtW6DCnBpQm1OecDB/Qfb/gP725HDR5QD4SAEOH7t+mp34kFUithTBPQCgjWLGhHV4U5E/HL71ppcirhXQH9+rh7fQz/7EK2pHnRF2BRvhgT1eZ85E+vjndjIWJk3VQIZxGUaOHfmkUHgq1q5LCFFJlZVsB3YBkeGxAa9Enuq/nXFdpwAZlsVRNCVszDTMPFPbD+1D5cozXFszd2PkoN4gCaxRE2sYAaMU4i6cUPIz0Oqj/GDlkoRPyFMcj5M7QH8bia8UgU32yc2JDz7fQR/6TNcqquh962faZ5rrifnrq9psJQvB5ZgZJ1onWq2fWBVbJlzLiB+J6pTWV7jnqrB/F5f71aUeq8bxE7KiyYQpx7F5JSRMQ+elwvKPLRYytalaqVR1+O1Oc39rlqJ/W0RdYkzdT+DE0xC6oiRHEQGK5yVBtl9wWfcThI6ggqfa9VqbcChFgvzCbET0njKuQY3iL4HDzNxlwUW/aviC1336EhUDhPj2eo9txyLerWz38lre3o2XWBXY5B5kN7LykWyt8c6e7AiH59j5ogdAobYqPIe7dtxQcqDqJhrqij2s8iex324cMLkHvtiCDiuNRa+4/rTnCpHBWL0OPdYDOOq4V7x2ttV1D5Z+ZVy7hLNT3FIjWHlU/r85AbJ7Qbi0zmYyTRVz96kFRTtrywgEPaovq4mpVNwoT6uRVj7qoz7ca+8hvfCAYZ4We1v5MpQFaexJK/zgzOJcY+4BDxDBF45J8WZibEFz+Tf7PnkDLGyT84VcbSJWI9F3A/JsZUn1/WmVy9zIaJGj6N7NHMdih8Vm1f1ccW25FBgDVTaMk4Q4eBrtNriXk0euwDGcz3tbGJpPafiCe2RNa62e/d8ybPV9etZmHRMpTKvpfCKWyReAOfoQoESaYdIjmgC8poqXYQT4K9797qVm8TB67ZPVj42Py8xggXnzumCF5mYdXGPMJkigSNuznwzYT4rBhJGVZbzsseGKC5xLPfDdbkVmAtBss/H5tu4yIKwEq6741tyQfX8dJ7m/9ZjrrU5WcW73dydtkv5+4IF04spRLrZc0E7Fd1q67c9PyPQN9HrSuG0OPB6nmI8fh4hFtfxL/7Zv/joQHXYUj/56x/+CHzyoP/wn+HvdAcnTt9jiKGABlfv1q+qircC/LtQnEp7dUJ9uPqrqwPncuCTTBZxu4tN1cSwQI/5JRG+61SJrW20tkWFxVxzb3JbL/SP55p2oSwrWzwFNgEFoq7mNXzWZtvc3mhtbqst78aKAlCMysnW7myxeXMoodpvbYFAYWGlLcztb9evrrerl2+1O+sLbdf2CrSw+zjp/zmUpQEToOQRSoXyOORJ9n+/peTK4d8AsKSa43d6ur/9RT3ASCJX0WtXF1cw52/HTmkCdnWIdICrDjxVTPnwpHE9RBu9WvkiUELhFhsOgeGyo9l2xU/1CdZrITPKTgPyk76tHFIQIFSjQoSuU81WgR6HIu/vQBbiFHsTV8ZNKicfuvq8RZM/VD1CduxecT9XAj4R2QUcErxAzJ46dVqqcoHJ29sCFKjGg4SI6pQAhecHMP3gAw+oUpbrgaiGwLm+el3jAJhBwHUFJfztW+2Jxx/T+7/44ovtl798WSQkRArv89jjj7VPP/1pEelvvfVW+8EPXmivv/GmiNETx0+opwMWaYcPHRKwQbUtwOTly5fayZPH27e++c322GOPtmvXrre/+c7fqFfvvadPt2e/9mx7+JFHGqDLuXfeac9/73uqNGacz7/7roJAenBBxvJ+X/nyl9qjjz4i0vbnv/iFvv/Yo4+2p556SoTuc8/9rUjoZ7/6TDv7wNn2s5+91L797b9ujz76cPv6154VoM89MW4/+L7v4Qtf+Hx75JFHBdaQTIgYm9vVrl5f1fVCWh8/dkxjSNUA14nim1VFAJv7BSx6/PFH1RcY4OLQwUOygJZN49ycngW9g/l8egXzvI4fP9YrFu5s2Co2FYapoGX+jcQTxCnzj7WgwLIA8lR1O/CdwFyetSumJmsX9+OsQLKq20LaqKJSgaXVswGGewVs2YbnfZW4Yw/JulCPWROnqrilhxYEC8GwSFZIlvTp9FoW0VDJFUA290oSxLxjnqfXINsD61Yk/b59qp5OMpXqudGimn3FVX3VYzQJaCUUAup27ykVYylGi0xwEmDAO0S3qnllw+mAPX0QuWclOQm2y6bIoPtkXcV6lahizX18uTcH4aUYlzhkAqsUmA82XswDEVsQYhCTlUwxB1IJIyKpSBf3+jUhqgRIVZK2ASbxY/ySgHJvVO6yN7Dz27UAIcSK1t0HH7yv3+P16Wcctaye9fqa9gCSQdnz7nEVmQgDqshlPUoP3xtaQ4wdltIQyLF25lkkYeU9SVJV0Y/qtsguxpP7YU8luWTOQerxjFCVMsZRsAYYyZgFmGHc2SNZuzxP20A5KTLYhnCiLLWqAn6nvSvjl3CFOcd8CMjN/DB4Y+KKr25x24nTWc43QobCJHxoVtXLRLoVqAOoMdoluwFtAWiDvV9ZKCaWkqp+6LM2AZ6+Z52vdVz77RxZaO+opLpHBb2CyPdqu9eI9Rx39Kgjyui08qgD38BsbHdd4W4bK1cdaa6WotiE/pz2PdaM516RegKYVHutz5XrwZwtvNh7Zbdb6y3XmmpiKamLRJfgZBPruNs6v7h9gHtAAea8gA/6i61vtKvXr7WrV65qXNj/l3fjkuEegxDUzJ/YpeUcd/xisLMDGWX5rvlRiGuS9gBlAW6ZV9wP65Rr0DUhBqtxTSVsuE0TpksdRMu+oJGqXpIJ8wICMtcUe5T4JwBAxsjg7yRa4Z4AUAysGDRAUEdsxLpjHHSeMP71vOP0ELBPyvbaK3rrgt5vrxKDOlt4D+KqCG0YB4ZNdmwD4DEC6YlAAxbm3wHaM94ZN4P2VsunxUFs2yfS1E4AfJ85wThnjAJ0az8oUFrLOQBuqn0y+FXZRwzoeM8Vj4wdRD/uMlQqcn/09d2kp5js71x9s7pq9wT33Fpw1VGtH9aQCB7AuQJVRW4VEehLnOzWxrHKfB0JgxFQCvGhOGSTmGESkwTQF7BVIhqDsgHYqx9z9S+PKwmk8NaW+6Wl33T2ob4p5iLvkg/2H/3efxlzpMopa6+ck8UfFR5VwZGcM2RqHKNShzmSrElPi/ycLj39gkuZHOIn1T2s6XJXYDzcD3gnyTV5vE57rT9h2H0nC+qPSgN3OKfsHLoQQNMBMdnsplLLa2kkgOsMrL6lJvlCII2fwJ5PBY/F1hEJIurg7N/EiYl4d2VFcwdgk1ic/Zt8g71G64CelyW8o2KXnyP0JPeh/y9z8/KVKxJM8L7EKPv3H9BeiniXuJMc8dSpUxIm3rh1U/2hiYEAo4mVfOb4bHFFpWMtxidCPC93E9QCUalSYh/GBnrjjnt2Cxg3gB4wNyRWKmlzNioOrfMyZ3LWb84QxeVDf+Cs2zhrhHiPYMe/X0J5ic6r7YiEI8Y6El5Y6GgQOL8ToYnPk7IW30E2JY7S2t2JJVSQM03HqbJXe2eJx7SHh8DqgVHs5CtA4hmUbXRmVZzP+l62o73EzPyedDDT0hyvdxDWa38P6Rh3jLqMAFh2WIttre89ribmwRxLQRRwliMQZoxUhICDSAmXFJOmyrJcNHy+DG0yKt9wQYDxAJMlPpdCnOS6Q8DvXN+x2VW+E01KPXCFWLU39fwm5HjFMiGAc9zNnHW9YnJqURRCwpoQV3BP505Xy/TLdRjKtXVQsIth496jc6niV+WTNW+yViaC+sMHg8Zt6Ama6xvPwpzl+ZwJC3REoK1tsEWeRA6TRbL35Yhwptma3md9DpXAM+u9E+c9H5iEFdNeYCGhhWh1UnZr5movh5BPDkAWo41uRPxK+oHy2yMJLjviNVzl6l5rHib/1F41V/O1CNNJ3FDEftpiVKXqcJElBkvRj8lS7hmSzful+4TylTg+7TS4/4iFQmiyZ4jg3LArWtZM/sv4zLqhxcmg+uPWo0m8ErG35ne5FI09umlVmDxCuWDFznmtnWnSMmOXz5PKyd0+yDkP+yrjbmzGc554mr1CPVdLoM/3OT+oPBXRV3me8QacLxg3t0CzzbSd/4gJ40AkQWfl0uMYae+QKLhixIrdeF75HT3v7sJklxkXaXBuTOeesSO7EzpFs6hKglcJFcFtje9wJkPKcr/sJ1yzxeVFHpcgNiKFxCSFuiufsQXxzd77OdWryQVEUpK3DzhM8hsR4YxT/VzxTLlZ8SjAXvh34oxgc3pvPb/5ugaPRc719FFmDtnNsXCCoeeuH3a5PIbcH9rYZC/hnj0/Sozb+2DTkxf3PrfyYv4jWEsrLt5dhRaLxCBuRQH57HFx9bdEA4u43lmUZmGuxRi9vVA5/CTuZ33w89u0ZNt0v+0Q7H2OrqxIbC0r/N7b3vkIr7cQwkIB1kHuz/EPcZbF7cEq/sv/7L/4/ciMD2/3n3znD2QEPnnQfyAP6t/3Mo+dPHwXttF9cURr7mjrMn6eghIFyrbyTfDZ2VpsipTIe5OFABbxqwpgE8AiS+YB7BbbJnYKa2x6ABDx5hp7KOkTgEUrVe9hkXphORpMsut+wFvb6+3O9qZI35Xdc/qvCo3UoxgAiQ16lwng+X1tY22uXb58q61ToLS51NrWcpujz1SRzB9nAnhKDqa+eFI4bUOWOpAYQUknPWVXKQDQwLsStTqwTp88papRyIy33nyr/epXvxLRQRDmygsSeR/wBvysbJIyb2lZFZzHTxxTEIpdL5VwBOcEmAR/PLdUGvn7VOpu9IAiFSqxcBYx3fsyAIzaSlmVneuuxOBauG+ruZZVhctBfPLEqfaZz36mnTxxUr2GX3rpJVlP556ZjfSg4pB/4IGz7dOf/rRIWuYsr/vFL1/W9XFvACQETAApgCZHj96jsYXApJqPz6Yi+MmnnmwPP/KwgrG33nq7ff97P1CvY4hYSFzsd66vroqYPnTwoBKFX/z8F+2d8++0+06fao8//lh79JGHFXAQ6FE1+8ILLwiYf+rpp9tTTz0tazWu5eVXfiVymfH50he/0D71qYdELH33+efb66+/2f7Jn/2pyGieI5XEv3r1tXbvvfeKXEXVT19eevD+8bf+SKDM22+/rfciEAMIohfkK6+8ouACcN9Wv/QsXVDQefDQAav6qVjZbqrSBbzBspk+vT944QUFNKdOnlSPY0hjiE0C14ceekiW2byOz+J6+MO8ISCjGuHixcsaKxJ8XsP7CjRqJp4zd7hm9X4uu2fbMtv2zkRs7MMXBCS8de6c5jN25Omhm30yxBdrQ79X/WNUrVVEiixgZKk8BcjMbwIwk4hUx5pcihKWn2feqXqtKk5VaVuEixWYZS9USXp6mvALrGl2U6rVXaHp/rmQeZr3Gxu9UiOV+e4v4n0gQghXKLjXjiuMDLCq525ZHXN/uvbqX8PnMBYm76Y+PxI0R00dizieg2yBDGhLOTo/p2p41q73DAiPJdl08++Q9rbRg/y9bcCnkwEGNEMecE8kCbJdmncizPgpeSxiOhWqsRli3vE52h8hqJeWuto4SmGTadhYWuzEeyoxXF7RGF69dkVAKu+ZamASaEiw2/SqaU02hpDu6U8XdShHHdfP/LRNq0EoEZ/agLel7l29fkMgCyArVcWyMi/iNYpTXWeR48xDxmpVlfSxXHYikGqeVFHP9Ur2smeu/uo83ySXSliLeFOVUQEDsdxLBTWJdoQRVqfyHN3fmbGJih7yjS/WgOeTYwyBe1QtVyW6AWOvDb4CVihBLDBPCd0AwgasMohqsCZklSDEAiF4oEqMEj11AYLB3dxvwDC/79ADrvfonZpBCuDqFQj+uytMi7CozxrBKsVVDosqVhsDNpNgSuy0XqtioYQOSkrvuCeqq79cNcv+kcST+c385LX0ZcwaUIVvVXAvzBtUyDqcbEcdYzGfo6SmbcDBA/u1TvgMiIErVy5rr2acEQmx/0ihXPthElAqKtmr1Cur1h1zSRXx1Q6B5yoANj1gi2xlkJLYiuiuc14hY5E2DGGIUVUNFaEQMJdrp7pM+0IJOjgfeS3tF9hPeDftD1iVadZNxL/PAK9P9gTGibMvhLj6xvfX+6zh3qk4zX6U+cGZEXtmuZRU6Ms48v2MH+uHvcGCpS33YL+TigY7WvBsXNm9YABFLS9KDKBWKbu0vxkwsnJeZ0v1iEzc6P9a/BfAzxXxfo+4WzCwPvtiMemqAQP4k/Wi1nj1u+1nWdlKB+h3lYnfy1++Br9PyBM/YYPtFi9mLhBrpmrApAfnj9uHsB/iqIIIBpt4VbgsmGzje4A+sYqO6IsriNBH0tDkUTME7FQZMFXIzPYOzZgmjhjHpY93SVIz57KvxfoyYFgnLnrvOmdRpgBc5RjwZ6oAcuUh/cUS82fuTWrcu6SOPUHMysoz2Zmp5ncH8XA9Q4sFSqyxi3nndZFq7+kjQF0nYiKLIHut13zNikk9M7hHSQE3kT0jkZMK4KrAzPwsZVDloTlapnGYqU4u0WyEs316dnSlSkD73N05RrP/nt67vl+EmOdQ7KZD9Hv+BxgMATySMVz1nNosTdaLEuY24k63lyF/Ye2TczAPcBziLEYYsbp6o4u1JBycn2+nT51qRw4fVkyOKxH5AfsYezfxP/kO/yYHchy56eoqxelutXTj5m2BklTwGJisPFOL0+7eEu6VCM+ApoFTCUhrPo8knHJDCcKcZ+r8llOMBZPjnApI7rYm0XfV2e0AvoOivoepP3rWvPNNV9N08rhEBDnPBLAWchKCcaqy8j6muFttDYzF+NostIpwqFflpadqYpGs9zqHxmk37ishGidb6whmHMOPPO2MDXQEX7vsmtW/Shthwm1WELFzhod86dej7WLHvjKsjz52sbb3MNlRboifvF4H4U/FA7asnhwVPEfcUzN7cT6DS9H3RK5M/XpD1iofqyUsYVefB5MwLwSqyJMilUcie7S1NVntew/x6PVaLdY6QzxVAcf1JuM3noIeyokQn/bv6f11HqaffLesn9pERMziOVzfr1ha2F/F1xZPTf2uM/Z93AYHj3Hu+RqzfoY2czkDSvDjuXQXWLrqVUJyaU9TW5eJ5FD8Ub+/8x2YDzIQr7HtsfV0kSPf/GHZ0/hM6rnNzOUQz+SXtHFBlF15nWx8B2va9JNVP9uKRXHJ6Y5VmRclCphI1bTKc349EshjPvOh56O8wARpznjjDQsSHFNJy2eAzYgwKhFb7s+fn/Z/HtkQfnmmxix8NiXG4HUWdFvoa6eJiWjaOT+yHqd5kj7Ao+jVZ0l3WqmzJWLLiGgVF9fnmmj0vHIFcdnNl3AwubTi7BDAtSeAOyEYibhY+EZV4XLWWfxnbLM/z6pizxrv+0HlghItK3d1fJz4Osld3AtSAe4K4YiPjbsKk0AwoEpVn+H9c5SjOWZxoYBJwJyTOh+HvZdzXn2EiwzXGJQriPLFar/I+kphj3Et75e9QGBwS0iFtCtzCy8u8fGoOkkepvlThLXmW6+U9yxxqxPvkSZ57QCnfTs5iqzBbzvWKDKWdaLWApUnkCP1PTT2y9mvy0UnbpIuJHBrHBO2G+366jUVxPDcwXblUIkgvtoe5WwBm+D3+VKbs5Vlu/tsb+vfOBKyBolxyH2ypjxnLF4jNuLfsl+/favd3qDyGbzzltdotTtgHHhPBPu7l1dsiT3EG16HkL8WAEYswe+lcCGfyxr+5//5P7/LBtyH7ZO/fIxG4JMH/TF6mL/pVo4cO2AT5w89cffxjWrobu+hYKuSMAd8U8BpiIFDiMBXYV6RviaBQy7zGa4CRokMALXVbt1kI2evh6mdVIm+Bj7JFtL+Sr/g+qlyxHwWIMa6fO6XVuh5SGDIr2CH4aRhccEkIjbUc9vL7fKlG+3G6qYqf9vWUtu1zWY8XwSwwp26/rEC2H0FZ78maPH3mUr/MSuAnVvUg6/qq64eLHABAo5rQiFmy47YiFTKV4lW7BYJAETuqlfavvbVr3xFFqff/973RDByYGLVaNLC/Zjm6bFatiUOKk04i8iam2t79u4R0RZ7UwLCVCZiQcK1ERzxdeLE8fb440+ISHz99V+LNJ7pb1cRUFTiBFCq7gNQXbNCLMFJD462t9vxY8fbl770pfbwww+3S5cvt7/9zt+2V371K1XbhejgsMSC+MTxY6q0o08xhy7VvnxB7nJQQ8AQJMk2pZRZBnudQBEgHD50WAQs0/v1N98UCH/61GlVAfNzyBnAmAceeLDt27dfQQgBCPdNAA9Rfu7ttzU2WESfPXNGJPR3v/t8e+21X+uZUj38pS9/SVbQvN+/+3d/2f72ue+0Tz38aPvKM19WcPXSSz9vL/70Z+3Uffe2//Q/+aft4Yc/1d5+6+327b/6a43DH33zG+3M2bPqDQw5TQD0x//oW7Jbpu/uz372Myn9v/ilL6pai2sAPIUU4LoPHTjUlrFdptprz24FbxsFGJM0cK8kIFwzVclf+eIXNHfeffc99S3heVF9TEUjBDQVkw888IACKUCmi5cvqxKYQPaew/Sd3GeboNu3VenMe6fqirlOQKbgDktbAvzq6wLxALmfBCLPDkKZZ3jixDGR2VHW0ceVL3oNm2R0QMc8t2LVZIMDdGw3XVk0gtYmDE2EiWwpEs2Abdk1bUDQee8FjI7Vo4g0+lpX8svvs94g0KVehaxcJvjcUhDpann69yzp2ajvyo0bM+PgqgZfe76yRqYkzXt0LHdiKcu9pGo4hGiuieeJQGRS44ZAKHshVbFho74lkpU5ngA4ikwDb7k+iIVSUKavaAE4qooty70QB+krmkQpCmPez5+3rM9DEa0gu1TC/Jw5ws+1j5U6V8GzejEjHLHdU0CjWAMxviFqGHeC7wuXLrUrV69pfh44eKCdPnVSFufLS8zRdQlnmJuZg6xznjHri6o/vmS9v4cqyCWNF/bOEMAQt+wdPDtIK5EZst02IMYzTw9PHq/VtiZ11SsaEKAsnJIU8JqRZOB+AYzYE9PHiPnGl0ijhfluE815GeLFpLDJcYEXnch2f2fuhS/2MlcI0z/a1dgG8wxi8ZXqHieCBsZ3ipZYKzmv+J2ArkocUw02ABK639EKstZjyFUDgbYoV1VFJ11NAnpemTgKkZMkteTZE0g8gpjpNVUVvmN1jd4naHhd391CENtcWTgSQNZEFyKbCXAc+5zlffwstjohHHCHn6e/udTFZZsaO+S4Idgq3lVa3r9cWQmBy3lz7fo1CQ1s1wnx6ySVPYuqSlVasjes0HZhU+4S2T/5L/OfGIHYgLmlPYa9Vjbs7geu/QmHkID56dVcVVO6ruqPNBGStm6PlbIJ9M3quVhxHft5iQ2yd3O/sTFT5QYg0JBMR8AiUE79Yt0rDdFOwBLADgRhJO0jORjRSQhkVedX31lXI1NtPAu6THPEdsaQwZ7vqRik8tkVaIxbXCfcM909Eana4/5lDScRhufMaA2m+T5alnW7dL82PRWzL+r3S1DoPRKSemp5ENA4Z56IiQDBg/1l1pVOnL4+J9u8zOMAkDxDE7aIB105zDmhXmC0S9D6dH9ZXDXYEwFBZXNbldZyqZnbJfKX82B9nedwewasSTUImwZxDWtgrSosJuLZVZZ8jWBLwMH8d4awGyzl8nPnbmY5HTuEdOI+ZsL7SSVS1WYaMxEgHqnscwGk+F4qvjtRMdgiJ1eJS8Ls/rMzofS/e3Vs/VjXPgYU9X1V/oqcnW+75ABVFVZR89S7lebAH53KykprtMxGomgQBxSL56qtvj8Pe3dV6WyXxd9UBez4pugl/X1MRXMhfb7WvJ3GZhoX7YvZlMfBG4fOjMTw01hL13hSQVKAa86YPEuDtV7vEUaM8ynvTOsjfjf7LXE1glSqWJTfrG+01994o7373nvaYxDcBMwX8SIbZ87irfbQQw8q/mavcey0Wy5QzB/iDvYs8qHDh48o3gQ/uEV/v7V1ve+lS1faO+ff015z/PhxVQHzBVAp1xFiX/V3NrHKfiknlw44l/iwKvYSH4rsFdgJCG4iWbFLidQNBE/9JMezTi8vIi2xRJ6z19CUC3teTVM6IHcH1qtSO3GGztE6D0wMTn1dc15yDk2iCNb3NB9UQVRti7q4dBDR6PfMwtbesHOiDe0OKi7wnu2e8P0MqV8zPzBhLyKkhzW58/V56QxBXO+VSkhfoxftzN/zmdmbPLE7CdDXbVnZJk+qzczCvuBT2hunSli/JvFY9qbhGupalJ+ryQzyjwAAIABJREFUx3EI3EkQ4DjvjtwCenA1Dm+IzR3zSnmKN6d+PsbFZXpOsVsdyHgfctM4lagQoWcn6YexzD4gbGRwv/E+H8HV5IZgu+/63Fg9VxzsuZA5NMzRamkynleJ92bXSt1HqlGDG1VVovBD9buennFt6X3eOm4qu+8SNyh+kfjYMY6si9UD2ELlndbL/fHUkhD9W/vJ+Ogyh/r5kR8mPq/rHFtYaC+s72tuFJkmIrAscRVjVi7e96ayzua683tjHBBsK89wEhCErxss6SveCgnM56XHtsZvEEb4eiMaNrnnGJo2JnH7SzW7hagi5ooIdD9UY2cRHct2uAS+xF1xIsu9an+oZwT2osrPco/JfM2YT0fjtBbyGj8OSDCcqojDqs+pbPS9J6aqmvfh83VGVTFLqoATz+Y8G+esqnarTQqflr1EsSO5jdp1ub+4x85VuL3FU9Zq8uki9Jzz+ezKPmQB7SSs5735HMdGXnu+tlGskpZzETfVfeK6pOtZFObiM8+xkPNPn3PGSCaBd9zM4trE+UxexjW4GtVxOl882/ldbjPDvYzka8Tl/awA6yrxA59hJzOLCvh3cmauKw6QyalYK8pPyk1t3FtyT2nVEALTOJAxeY1edxWy654wAj67Wp4R/ytWqt/T8y2BgnKPiLUblfG4l92UYJn8QO1galypBAaLceszjwk4I/di5zSPJ6RsigDICcmxLJKe2sY5R7cQROOicywiJefUwkBwZNp0/ph7UEX2ukUIxO/gbeQz7Ikruy1ijqA4xRfEYYyHsDDN+bR/S4XyUvtX/81/9wkv+KFD4uP5jU8e9MfzuX7oro6fOhLJ4Uxq3QP2DyWg01uQGFlp44o9Hy5WHFZoUbZSJlt9oIe8nayUFxa9yUDCQviurnKgczAttLlmMMrUawWHPQHn3yFa66wUH1wVxo1KqDttc3uzLS3vavv3o+ZUyCNROecrCS0H2e6lA21jfVe7cOFqu7MB4bvStjY43Eg6+beTFBHAsbIuAx2qWKMFn0Yn3/vNS8nYx/Sa/xgEcIjfIe3p1bsV4ndQPIm9+8O5ZxIH1QhmTyC2g5M9u1dUJQvBxiGE9THggQiSCvYcpBt4QH3EoQMYLFCfHoB7UC7tlZUw9r70qIXcy8GnA3NzS4fxnY119Rq+77772oMPPiBA+eWXX2mvvvaqCTES/VJPul9I2d9Wr6V19dFrsuGIgpD3YF5zTdhPP/7E423/vgOyD6aKFTCa4ImAgIMX4vmRRx5RZSnVe7969dV25fJlHbQhuk2k35bSkOpFgh8Of/Ws2rtHSSH/BiihWg8LtTNn72/7Duxvq6s31fcWW+T77rtXPXwN2pioSbUos/TChQ/ay6+80i5euNAOHzrYvvylL2lcfvHLX7YXf/ai+vlSwfz1b3y9/cmf/EnbvXtv++GPf9Sef/777eg9R0RiAyrTQ/jFF18SsUxfYGyqUf3/+O/+rr3wgx+KWP6n//TPZNf2N995rv3kJz/TWDz91BPta88+q2v6y2//lXqT/umf/mM907/5m++0/+e559p9959pX3nmK21l9x5ZUD/44IPtyNGjBl1v32rnzr/Xfv36G7Kcg+j+/g9e0Lh94XOfa3tWlnVNCdYJus6/+147d+58O3z4oACoY0ePtTfefFvz7tHHHtX7uOfyooIyAjz6iVn9bctm5iYVkyJEq0qO5wdZFwEC8xkiDXCKL4I+qs+YC7Z2AVj2nmWg3AkJXyFDE3SRsDqx4PVOrqbrcWUTX7nPVKUZ0HMCJMVlkTmpikv/3lQWA6zJUmZjQ/NMZF4SfFm9GPyzEnRTRDfXbqtrCyKU2BTJNoGqTuZ8gHjtZxytnrW9EACiQUreg0prhB8QkFaoOoA2qWQwfNZuZ3w+uUbuJ1XRDtxdBeuesK52dJ8UV3i6ys4AooRLZXULqaje42X/o0S9+gAnIU9lrJLj6u+SPXsEmUNgp3LaxIJFJanSiT0cey9JEPvFgf0H1LP716+/rjYIp0+eUPUM13X5yiURDbyX9sXdPD8q53drf6I/JX18mFMAoXleqnxWX5w7SrAOltjBVk1OeNRXR0C3K7X1zGNbXckr48a6RbSS+aXEVKpg9zPqNkWVWKYXDeOX/c9VubE9n3o7ew5gJz0p95NkMt6pBldfXRE3C5rDUr/eRLhAcso8s1W15lXZhecZZ08fQaqszwC9XdwQErdI3lhK5/VjADUDeu2IrELWTkSNX+Be4RMhPBs3DKK2TmJU1NErgyd7QROvtoqfAVoHvkBAUM13EdapXC5QwutochZwcu/9JaAN/zbhyP7m6+mcjdae72vqoeRe13nfEHppt5D9wICUgQklsrgedItjg1oBzrgWARMiYue0h0GuSfFe6m2+n/7cIaxGgYItDwsAGSu7d7oOaL2mJyBJ+FQJJUvpEoCkWjYK+fTvFRFeQElhgL3iITFswEzP6zgneP4ihpHwrn5ZFqUVX/OZIn7ndinOMZBVVd61P/PMrTK3aMjrIlZfBWiENKi+waqKLmGdhBns3wUG8P2IhsYechLCVL+vibRFle/WCAEbc24IeKl7So9vzlXWtedcxcGDpaT7kUE4zfZ3NLBZjjEDqKw1VsSfCOKC/Q3kAYjYocJ78gQcC9wSwIXQyD3CGDN6DFq8teHKiqr8dkW79zEunXnKPsg+beLf5+bKinvbE0Pw/rLo373bIFQRNRHSBGDLc886DJE77kHjvmIi3IBQzsIIyVyhM9l8zu5fXntTFY+FWwbM/GxViVIWhiZD/Cd7A8+OuRbHjfyeMsAipHUffU8a8qGYH/RvDZVtsrVcVPWdq6SSfU17XdLBXpk2WvwXSZZYpcdLXki1GfuyIJlNyPhHM/dYvcw7mFmMc2Iev1f8r+pGQraJeAs9Nv5s4OJrP91xfPR/figf3NECCLccCQrLaneqWq0K4BIu9AcQgqg+QSTa9ixAzI8AKAErGQvmLjEzz9ixwLJFK1tbbXlxsYu62JOPHT8m8SrzY5W2FOV6I4Cx7NZPnDjRjh072vMXV+7a0eD8+ff0WVhEA16TA3qtMFerHVQNn2NN33/cBVwRZFGLYud6Po6rWSPcj+1N+VI8vOw1asyiqmyH6h+UIVkTXoM1fVS9BllaRKnOWo+7XjehFh2Mns7Caj2SfuWxdo14ScCz3SMMBtd/VVWc2Vx73YCNzOI2O0nVEmB8CJIoN5NBiOHhiAPc3Vpc1SBUm5Gcq5UKlDitRnSmEnl2po9Eeyd+BiKYTwmZpWfUz8SxZ28EDjuDsGmdO/YqQqBAdYlBKw6IcCYkXvZanXfdZebDFtCcFWlZkPPOY1ASkUG0421hqq7NvpuYLGOxExPy202Vy36bmgdDrNe/FxI3VZDlJOK9Xu/W81Pnb3n+IRKn3rXKW9TOK4TmNHkcw3iNJUcdc8M8txBYGdN+jlUVfgjKnGPjWpvu1fibp2XFAkXahEDK+Or962ceuyLNx+mRfTBHy0Ds6qQpsnkas4Hj72G689SRuM66zzydWgVVzFFV07wuMWLI1j5vBhJ35v53CCX6z6oFn8a+5lhiCxHgItF8RiQHyH4X8opznD0ylbnaO+U+FAeiSegD4co+S/wJNsdZkJ7u/Dv9Y5N/TbEV+aLjKMZFDm7gbBXH5fGEiJvin2mS69kMZyYCDAguigriiGaM0kL7VIEKo2afLnebnUUe496i+VU5ETNO8WLaZQ3uSTp3K09SFX2dGSFLGWvy2zjJOb6cHGeIBWW5rfPF81Rx4zyt8OJ64j0jzjW5B+d0fp7pYcsZmP7FFnOVPXIXRYRQ9rNUzqVexCb92QfkXkMuvbWl73E+JrYVKZu2SmrftNiWyN2FbdEaq4jlWn+T+MaujsG77E5k3Efi0AHvEU40VIuzvpIDSmioVhU+8xOnfdh5IW1Wap/UmNoNL+s58bPsr2/f7jkvz4cYPlgewldcUIKZMc9THAH2nFYM3I9aApUzlrCRNVoNuN2VhPRq7YVr4Z5eiMG9gPN0x6ousLXoMfevdkKqWvNXz9HJRzbcvmasOFdOnUKOmzfUusa55tTnmzFQ3r64KAyav4NPg2my0aq1RalDwav/13/zv/1mMmPH8fvJP/9wR+CTB/2H++x+rys/froI4PqtyfLFwfHsV75XyVL1E0hlkIOtClb1UjaYqGEVyhucUTaXPxxATm6Wl/aoH/D16yhsqCZy/ycBuNs+JCsEHC7LwIBlt35P9TWhynhus80vEOACgG23PXvn2vLyrjaHAEh21KhXOXB2t4W53e3a1Zvt+vXbbWtzsc213W1ue6nd2eAwCQGc/j2TjTXkL38CAfQgxtv0b38WOxL6f2gCOOBYv7BKChTE9sS2ku2ybpG1KwFOAb86cGWPmYOIg9z9IxJQqlJi15wINUhNyAmALw4dQD/Z6hbRAoAjMGFpSX2g7r//Pr2Wyk6sjM+dP99u3LzpER2UqRysRw4dbJ9++imBDteuXe29gelTq0Nxbk5BTdRXHNoEdASeVHVyeO7fZ7vp9fU7IpmtxHJ1Duo+zW+q5NaxoXVVUuxrsGHGfhiQkgpfiFcOUcDp9LADOOezbt5YVc8KqlD5nH3798nGmQAEEpMAgmuGYPziF7/Q7r3vPv3s/HvvtvPvvCsABOIRQpoKId4XC81rV6/r93ktFppYR0MS8QwA565fvdY+uPBBu+fIPSKqX3755faTn/5U1cyQ1m+fe0fv8/nPfbY98uijClAIFCCKf/7zn4vwvfjBBQWEBIe311bbpx55vP3JP/6Tdub+MwJTqACmdzG20IBE9AGGqH7++e/J+u3rX/+aAguqhBk/LLKxa3755Vfbl774xfbs174my9v3L1yQ3dxLP/+lCNqvPvMVjR0iAp7loUMH28LcvP6NhTNj9t57H7TVG6uqwGXe8HXy5MlO0D/40INt9569eoY8k9Xr11VpSdCDJa6TuG0RaW++9baEC8zB69dMMjN3UHwScFPZDTkPEUgvY4hyqjSzV4bITYUR1yz1adnTJMiPEMJgqsF21j5Be+zdUj2XQNq9Zah8c0VxwTkVQMdeuqkiifdMNTjECnOD94fIk3JWpOyCKi9Zy7IKpYKzwCb+a0VrWfwXqCXLYVWIheQZe0h5HzY5Z9CQ/UBzsfru8HPWFuuN7ymJKgWlK+lvaY5xXelLy88ZP9Yue08SAiXR1ffHCYiB+IDhtgN0Umt7bQP5vD+WRfy+iKQPVbd6XzNpjILW5HIsBGM5GMDGIORko2jS15Wr+b72vdu3tE6z/2AVRLUf+xiiDcac6hjG+Nr1q+2DDy60NVXKUxHoCkknrg7iGd9rV67a0rWqjq38ZexWFPCj/MSedmV5RfMCcYkStaoKil2rbGS3m+a1rI5K8ctYso8ocageQRwTSgSpYix7Z6lcq/cqleMCHer3piRiSc+V8edM8HNZkODC+/9i703E70Aucw+qJJ2fr147t7tlrnpez88pIeOLZM12ib4PrsF93ny26ToqpAkpJWAkxEEhTFqTQ1+/gOt8hpKoSoqkgi7iTAlcqkuHU39M1KZ2CZWI7rCS7LHDAMTqe1WtoHvY8TlzxFhFpO4knfNvJcp1uHvNTIldQDquU/uNrHINlKjqhbVZCT5nSZJvCxkMetgu1GRckvKA4Ll/res19oM5nQ/MSX7fVv2QZnZcCHjEmCfZz94RkEoR3iB60h4mwYmrfUPQjs/VAM9UESjStM53i0QmYil91+V2oupT/55EJpsGCJjDsouXtbFJQgtgCmQJ6F3ATpL2jE/2MD9zT8q4gUgMwbwssCsAJ2PJffC5vE8qrD1fsf4yiJcYL8KdTm5U1UGI03w/gEt6uQfEiKOB4zwDiCH4eO4BPzWuoy1hyI9UOKWf/dBDEaBK66nWkudOWfuVsxDXnzMosb8JylhsmowZiYPJQtVj6vYdcddwz6uQ+zknmF/sragAARPp+Uu/dLl8QAarx9ctORBoi9h2NXiuWSBvWaDLiSDcCKCqKowM9hJL8kOLXamUMbmaZ5/rHKtlNDsSow9kgjKhAil5jwA7AhVVze2K6qz3aYxc/Z1/B3T39I/QYSIIfMZ5bY/jHqI456+A4ligllgnjie5Vr9HfYb66gacH4kRr7O5RewVF7sVYl4boHbigpL/jWt7EgFMW/H/y96bP+d5ZtlhDwBiI0hs3FdJpLhLlLoldU+r2/GMPR7/Z6lKlaucKueHpFLxJLGTyVZxfo4z47hmulvuRTslUdz3BQS4ACQ2gkidc+55nvt+BNXqcXfFUhFdahDA+73v8z7rvefce65B5MyYOLH4+Ww772+U37SEaKf/4z5BHEaEactw5qadyBJv4nlD99Lv3e+z15iaG3R1YiIEhlMO2bKHKThQ/vDzXnwmNfBX1JDGXFGZD9kXlnn3+nMgbZUXZymbzWXnth0swwIlHOwbmIsIFsF6mp9/TJ8Be/rS8mpZW4ftKrAR5ytsESh+Yd9bXl5lyRfc/+CB/WUSaiXrfcqWgTw96xta71V4gepVRnDGClRrdI7AXqdvMATlFvmuDhjEecPalgiYCx+pBTO37CjXv7OULGmyfL7HGrLPazueay42gErakrDQQJrc8NnCGrrESDCOoSIT4+kp5E+Hya/1G5/xVPH5pvF2tnyDcLJ8eP13hXgywRIZ5hEY0kGA7HNEg7xfkNk3fZ7J3nQG6u/t/+272HZ2EHl0Ul0Bdc/w2ktni89UAePpHdJ+KcKrSf8ze9xBQsaN6vfYQ3yBz9+qEvD8PoFsbPdRbqtJz/a9++553ATEN0I775ftuq6Us/0/zTG3oEsup06sgW/GePyKVIAIqXiNSRrxVFsa3aa8jpaB7DG3fSl7RfaSLnWbEUzUyNvcJ14P1VbLe5+J7vhdPQPCnq1zPmfvh73quWHbqee1Kl7IvovyMQ5cE9kXgUcRHOhJU3sn5ph/rjZ2T7a3f++Mb49tDhYwccvvVh6KdzaZaVu87t3atLzT1F5zP+qc1d7K+VXlmaXghb3UZUrQr7B7EMCG/TvXtlVgh25Pv4FZhyJdYc/QPgg5egbiRMCY25EzE3EP2yS2bXMwjYOkXTYnLcOmstCxh1pZG9snDqYE+QWMg1mQVFrDe6n+L3GPUCZSrdWwDyNQwkEa9vPdfyZq85x1uTtlnisoEX4F+3MF5aQGal1lqc2gFMID+r9oC8q2AeeycpXxISmttcAjrBlL/htjon+7glrmknxmf4VdrhJ5SnhAGzCmOIdt8zohwOo8xjJ8b9szCs5IZQxiLhknQoCkyVjutSzDpP7MOCl9RewnQZrbj5XvIpwVcw12sWwM7RnV33y2FmVXFLwOO8K+os5eKYChF5yhbhtBGemaw3X+pZruCnJQoAQ+v7ykMUJwPT4LbBmYrPFrXGvMlv7BGshVvW8lq2spLklTPwYJG74B3h1tx31h51Bmu5ZwU/At9w2Q3SxHhjKUCtLTmogMZyaNqDSaZPy1G8mml+/DIM4I2HemPpNsFp8Qg5aMtTLZmf0bwb/0axM+B1vrf//X/2fHHOjZql/++D3qgZcD/T0azG96le27t3pbkcMqTaqwp21Qtoyz9kfGDdIRwebFf9tDEdIWjogdIhHAujJ8Y2bqou6qakiOjmwpI8Obme34eGGRtZ9ADtJmd7ueexkBAHwJRn2bAAY4iYMfp4gI4c2jyGSANAiuF4izqX9z6Suby8L8cnn4cKGsLsNwQmTTWOnvA4g8wOfLl1bWsiSYdM/vLQEcRJAPTYHCcsCdwUSjI5wEAqpBZunwjsM8JDFFGjXwkkAdom9rZPgzSkaDmHUU1jLqPxKofVaeRoQTDmSRA6tlamK87N+3lwQFsl1BmIBcVpTfAIEwHGo4bCcmJnjYQZZZEeObSCxOToyX3Xt20QCZmZklqUL5VGbACETDf5ifMJDRD6wjQSNyE6PkYWRCDplR6GEEMZKSdQ5FrIHsQT2sffv2hlzZs5AHHiznz19gPWEYhzASTp06SQIYBBjaOP94gQa7MkgFnJw7e7Zcu3q9TG/fVg6/fri8+sqrfMbc/bny+Wefl4sXLtSMELRlx/Zt5ciR1/l8ELIggW/cvMl1gxrDb731Fglb1Ztdp3Hw2WeflQ9++Uu+24GDB1nrFwYrAJ7t27YR5Ll2/UY5d+4CiRYYIpBmBoH6/vs/YQYz2kPJ55Xl8tlnZxgRhxq+uCfe6fXXj5Q3Tr1Rxscny6OFeQI4d2dBAt9n/wKkgVENQAcyz19+8VX5xS8+KPv37i3vvfcOied792bLm6ffLNNTk+XK1Wusi3zyxHGSDHfuztABECA0ItLs0bxqWo6P8xn4GfWDIbMNQ2rPnt0kKVz7EqQzQCuMBcgtfIYgUill247tzOQ0oQuSBPO/RbVq3GxoOXDA8wrrSxGjqssI4kqR4QpecL0yYjV9hUA0iGd8Bu1C9iiALrRJRLOi9ypAv44ISkRrKpvY8i6O9sVL4Hcy1hUxSnn2IK3RTpNAkoURSa19QVGm6AeQ+yJndVY408oRrSZVML9clxfvo+xnkKOS0lSWKTJdBfzh96g3h77Ytk2S3xgDzDfsAfhisImDSezwEhAVMes+rzJFzvyKaE2u2ZqtBIJakqpa9wKk5cC0gB6TBnBYaHjTWdNeweMzZL4sD49xgRGPuYJ5hzED8QlHAwEJIE+xl2AM5+bul4UnT0hMI0AB6wzgKeYm+gPrX3KzChjJY2L5XRJy4VjBEYWjhmd73kkaObL0KMmqsUfnY6y817AW5orq1iArCO3DGrJjhnfnmCeQgGMS+7QdQezB+AJZi8AVlgKAOgIjWFfpDONnRuSu4FlYUyK8sP65jzIISUSZAsY0RgsLyIDuY+1B7BfYtzUGzlQLq4DZQQFDBiHoKG7WlQ3H1U6U56kJwiaPJ6hMUeJNbsrAls8AjUsEUMhCivnU6sE5etkImde5bTATtwaJTCoIYMFZDCmuroMu8y3qjJI01jgTqKFaQKtBiitZMyjmrcjkJl9nAslrAeemsje7QCBBpSCXnQVVo8Uj2ttjgvkEgg1zFU61gI7Cc9prJxOqJvnQ1wY6JLEsZQGcsxngc9a2wV6RdbJTdfY3cEVjHXJrcIKZIdqkuxU0ggw1OMcCNvD+2J8ArtDkdbR0KDjYRG2gZqsPiHu1fUXzmwBTAntUm1I2RrW/eqQTleFhSTMFFNRssZDpp72S9qNGAioT2iCDwRMBCFFvs2Zie862QCB0JMciyFgpLbR6o85mEGilz9E8DzBVc1x+hsGMfB5qHZmUkp2lTDvJNZp8bH3ngEXVacxy6ziXrFzQfYb2aGaVrz2twVLoGZwTCqJCFP9yWVmCaotAHgYe9InQxZ7UF/U4uSNYwhXnN/sE8waAjrL0vf7lsWgM6rqLfSTPA4+diX/Pfa8Rzl36MFLmwRzFvkmJ/FSvz/Mtj38FkmNdcBx6iA60ETZdBddM4MZ+Qi8oamgSvI0UOwNyOgNFwJlARJ9xPED2W3ozzQX4fJB83hRlYlwLz2Pt8y5cjAiy9VzyvHo+ozETRF6f9FuDMDMHK1tAASbK5IdCRoCLZp0zi/Jchl/LZG+0nzpZnJpGX5PfPmtt0cb/6BDEPeWaInipgo84w11yyfRAJYgqhezjhaxOnY9VIUL9iNd0QAXlA2k/rJHsxd4CewA2CoLMqIAT2fXw4bCHYe6Mb50g0PlkUXaL5wbGdeeunWXnzl1lcWml3L4zw3tOTU+WA/v3y19bjaCzKIXisYdtAyIXAbcIXB0dHS7bpqdo76PdmP8s3xKqM85Ec4CQSl4gE011i1V7XfuB15gB8UwAV47RcyYAf9tSbB9roLdamN3z1BLTkc0LGzX2bWcyM5iE9qTINhO9DnzRudsycxv7GFPKe1AQSfks0pRrEQEO6O7cg6as91HbFQLj87pxwEgwfZXg69gx9eEvnt/u53pFJbXiN70/a6Bq8Ij2NNifwn5M3rTxFJDOoIZ1gfxeBd6PFRzYgl58JhE491KtQYI5E9Wkz4sD/es+29MFxsoywZbtBTVT46z2RdBTVVzSVuIAzud6ODKXfRbnue1zN9yW3PV8Fvso+tg4jQhgk4GxnxGWa6oqPI+MGyV7pp1bjUz0Qxsx2s2s9zkeC7O2ywkSno4ksKPMiTNx6ZuQmNRaen4MsoLNOs8A9o9trGgcfZuUsatyCQqmFHEueVoHHdsP7J3L7k/t+d1MZvfNRvZ9LVNj1R6vaa+JGI96HKV3dUAYz/4gBpV0AYJN66WSw6EeQrs31KrcZgWChw0W9r1VaIR1qA9gE5NgZVmhFmRq2yHjHu4fX+cawA5Gsw3UCG7ZpG3eNmIUxJ4lp7Pf5X/jM7CF4Fei761w5cA7++w4e2DrOYDawZXOuvQ4eR21wLlUNiD6XxLfsHOUMYuzDr46sAhggcAvQABjjgNXYi3YUFi0vUVsNOprV9Uwy9CHsgUlm1egwLVSlS5kg2mO9ffDV4s6yyxTpM2M7+DgS9t0rDcPorSVkcHV+Hwmp+s+UgNyQjHDQfywiyPZAeOoIHolT6B2vfdqzrNNA/TVYRegr0zYipDU1uvzAdcTe1hcJDbpoHfYH56fNVA45jz6gXM+/FWNiVSAfF+VltgkYjr8H9gFCAJl8DiSRgZUS9dzm3b7UylSUZWvBHmclBBwf895qQ9JKQf4pz73TBnUI8Nlc0hDK6BNctv1GviB8G+RJBWB28JeFHTMcjWB1cHX4XwD4Q9MkNh6BD/xDFQ2tdWX4OMwUGJNNYRhH7G84Dxw2JVavxptAhb3f/xP/9dLXvDFpsz36i8vB/p7NZwvfpld+1EDmEdrMLkmgX1Y9E4FG9BhhPvPNRJRxpWjuBjVjwjD6pRGBCYdYjg4kmnG4zePbC1jY+OUgJ5/tEBpLsnMoU3ZyHbbqhlJpzeOtSCwyEmIAAAgAElEQVRnUZcFGz02cGQjIdsLEcXY7GG8rUm6atNEWXy8Xubm5sviE2R0DJbyDAAnAHHUJQbIJ4mhSgDzsa4p893JANa49IynDdKUuc3rXJuFh1rLKpFvoOj9NvSSOKVsILLfovYYMjVZv5EGEUDmJkcjAxMH0iABn5VlGQAiH1YF+oc0BmTOQNyuLj4ug6NjZdfOnUEwPS1joyMEZiWvB9lE1ZY0mQBjCwcsiF4cmiBd8AVwVRMf7wKyF4ffKrN3nzxZ4EEKo2BsbGtI9ilbUZHxqFX9tMzM3KGs4ODgKGt2InPW4ITl/EAkgvgFKILsvr1790YGpOpWXbp0qXzyyac0FiYnJ3kA43rU/8XzAXAgegyE4/XrN8uli5fK/dm5su/g/vKDt99mrd2tE+Nl4dF8+eTTTynzfPfW7XLk6JFy+q3T5d69e6zZC2Pg1VcPlult28qD+w/K1StXy7kL59k3P/vZT8vJUyfZZ6iz+9FvP6Tk9q7du8uh114te/fuY5tBiN6+fZuZwXv27mFU3Oefnylfffk1Jd1gdOB9Tp08Xt7/6U9paN6/f5+GC7J6r165RmIN8wSZkJDUfuedd8ux4yeYhXD+4iVKNkP2GqsNtXuRsYzPo8Yp6jDDaDn39XlKW+P5165dZ9/iPZBNCUMNhC6+wxC/dPlqQSDBm6dOKis45DYx+DC2FYk/QKMSBvLW8fGaYYWfWR9kHbX8ZABizDDXkEHKTFbW0VV9XTvwBlxJroRcKI35BHxTNizYHn/OTouJUWVwmSRQFuP8/CManxOTkyTN7LjgOrTRRqfIYGW5mghlTZu1p6qnhto9NF7VD5zvUTcF7bRTa1IZpB0aLCkaSMIio2+lAgWYXyCv9XfX/IQDMESgkGuGcpGSkhWhqjNHTowykrEuAWSbdERfIuMajgius8wT3qs6Ya5FT0khgZEYOwKBIwAC5QThXpYiBrHJOlFWFIgMDF+njOwmFe0axPqdSGGMP+Y8NkLME0qFRz1J1rsNCW3sKQAc0aeuAYNrGWX65AnPF9SKVtDBPOcva5+HVCjIX4JSA5J8Z1+xNupIBS0cgADjHgQ29iGS5MsrJAVw1kGKHc/DfSlbvqr6M3COWeMz5FaZgfzwoTJ6SL6IcBWpv1bnGN6bgO5TRb86klZkeCO2XM/I12B+YW47ixnzSg63ggEE3g7GHFvmfPE7Y86jLausaao1CCcQ74P5j/WsesZQpBCA5+he7vZwhEK9AnNpFX1Eh7XJm2Ygy86hgYJ8nR3pXpCQAEakPOAaOcIt2081A3P2okA+9VlkEsffqwNsE63HlBPY5bpoAWLGZ/1sZ4hYPszZBPlWGWT0o3g+Jjk6R/c3YkoZC5YRJBhpWbSQj7N0me0Og/gYc98Pa93EAN4HcxjzFg4ta07W+k9tX9L1ynBQcInUChgohUCVkPy0HZr3CttBrNtssD0AETnfejbnNYKQ4vnOjMhkVCAqtQaswKsoy2CZxpggXh8Cs0J2G/+KQBP3jftAWW8tqMTniteKQL5V2tt4f+1nmu8+dxpoptF2v2nuqna15lgD+9WOUEFgVn6Qe5FRK7LXc1bkAN6bxDplVvV8AjgRAOGgAgPwBrgN5Pp+Bi6x/1qVgO1O+0nLNIHRr/4OrDxIWNmRaBNl0Baf0EY0AGKQS32nz+PcREYj9kTUJF1aQnbiU+7nyAiAnciAp5DjVvueAv2KrAqV4YDNy3Oc76/65M60qVk8gepT+jMClQzMSU7T5Riipm8C7SrTEqA1nsF+L+p3nmsRDCYiQ+SWychGBCglywExLktBIjFAb4NuUr7w9ZpHbQ1IZtxqHpIWFOCl+apxwJwXEKaMbAYYYe0i63QQtohlPYNcCLCbc6/aQBG0YODb5StRhZTOiH3PtrPZtopWe7m2jEFmgLXao5YzJdgGW5E1gMPnNTFixD393MD/FAgdk1r7cIyCv4ctGF50z66eftyIwMi/c2ALglgolx2Zx1UC+3mfL7uAPIuSvLrqVYaaScoix54zvmUr1yFsFOyxlEeHLbTeR1WjoZERgtsAdNVjUs8C0IlARRC0sOO2jG0u4xMTZQhS94MIthspyysKghToK4UlqnlwfQoMhx2LIFnYK8oWQ+COZjb3NZQH6O9nWzwfmTnDPVYZbw5sxPmCd5GKiDPcGwGstaPPMltJM8cUavWP8xlC0ipq+NYA5/BpTWbo/RoBrJJSKn/iEiJ8UgS7ePGKIHIQQZB0NdArCNpEPDf1isjorcRvkg4Okpl7ciK1eR4EkeCAm7b+MxMcMffumpi23lN89rjkUg7Siu2kBk3aPtB7xpxNE9W/z7alz6m6qDfAN3R+Yj8VDuXzJ6jwsLuCP472a4kGcRiwmPexip/EeQRSQwFlbf/xPqRtoktsGjMxfiLy0ePZUBVjaLLd5LtUW8D7j4N24h7uB5/t8idth0f7Yha3c1jB+g5MsU/mPvC01x4RgYHp+Wgnt+H4ndal2uzf9W5u+d4+Ryphm2rPtvJC3eAM3K8SuyDHU/3LrExSgyliPN0OjUGciNgnXZbFzw61I5wBzuIXH9+Icf+b57fTC9N+7+tNYmUfv/oNab7Z1s5nUe23nuAsB/9hnRFXQ6ZgnyRuFbTQarYq2Er2DevWBqbQiznY7sLvGXgbY+190H5xDUpw3fNOnW3tw7a1u/fUOV5VAgMb8Rwx9uH54N+rnQrQwJfml7AUJpqEHY1xcgCq/RPOE/oE3Vq3DpbSM6UKg3vh3ML5hTZu2QrcD6WyGm7jercK2gtSOghwK9pozPQ3BhKiNjGwCPitDjwlDqOgMr8PxoVrL5Gz9EVQemF1pdY0xn0wjrgWNujKKog7qZ9ZSpyrjzYTyHHhNSQUXSIkAiN8ZjoRx/PYGagmMa3UaF+QMtHLy+XpijJMgUMAU6BfzjZJ5huB4iLAkYwDXGKIeJmDvTEnEciFhBSqKUUwhQl99I/HEr8zPmDZZvwNv/N9iSkAmwuC1aofaD9wAvQ1+hTtxxeTdELRTni3fCH6Glz7nmftfLSPZn91DfV3n0nxLe+BPic0/4TZeP8myUqCeZm0BmwiYB7Aj00Cuy/QTnyWGAgwuj7hSvRhnq2VwQGomqIEndQroYTIZ7k8TwR1MpmGiQ3DNUCOySYIgl0REax3AiH/uDx4+ICYlmpEoyTj2EsCuPcg+x7//JIA/h4Pbn61PQeRAWzwR0WZmBgEu/CZInZ84FYDirMjohNdx6nWHWnOrsEVORgh39QJJQUxi8NUmVzDw5vL+JbJsry0WuYePAgN/DCKnyOAgwQ2cW1JaZijRK8APmDzwn8g7dbL2BZEBsNYXyvDI6i/MFzmH62WB/eXy/oaDoghvjPIX+zMz9bkfNpYVJ5xyD+Hi8u+I0Hs9gSwyzfSIRy50uFk/SEmVpiwCUz41nc1EtS1hm23BHAdfZ5qqclkljFmANCOCf+WHBlvHub8TdZY9sNOgrM60E869CX9YalRHMrI6EUG7OuHD5e33jpNkODKlSs0rBD1/XhhnmSmovd0aOOQg9GEbNU33niTh/+tW7dYmxeZngD1PKYA6JClsTD/uGyb3l6OHTtGIlbR7uuUZr1+/TrrWQ1uEnkJ8gbZtqfffJM1PG/cuFEuX75M4gajjefDsIB0K4gdtBlfR48eLXv37mHtystXrjDr9/r1G7we2be4FnNy584dlMKmgbS8XG7fvVPOnTtfbt26SyIUpO+f/dk/LNPT08yAPXPmDIlfgJyQlUa9WxDA6N/f/PrXJIEBboIAwt9RUxeHOySPX33t1XLs+DG+64ULF5gZfH/2btm190D5R3/2p6wHfO78+fLrX/2aRueJEycoeQ2j6qOPPy4ff/SpaniW9fJw7l45cvR4+Yt/+heURUZm7oMH90nSfvXVWX7+lVcOsv2Qafv4o0/KxMRU+fGfvE/p6LPnLpRTb5xg/d7HS0sEjTBev/nNb1nf+djR18uXX51lRs4bJ0/S0EGfw1g/+/W58vjxIjMHIIN97OgRAkv4+zKBpT72JcYNxDGMHbQPRu+27dur8UNninUxQJg9YrYDMppB3GFeQhYGEtsYp8uXrxBUOHBwP8fKEsGMzDSYRXICxr1AygrI1ppfMpqd8SvgVFnmdOhCUigDAI2cBaAatTZNuhEQRpCLyELXvME7kbwKqRoYnfiSQayIREV6ynmk4R01QpwhJ0fMIIqcF4FnERRimd0kVyQyQICwMzO5/iMbUbWBHXWq4CA79CYfXX/ZbcwRqXSiIkrZ0JQkafV+eD4cMQC5MK5hyJIkD6CRzmGKfGbfAkwPAkt7WwMz7DgbkIIDRnnQJdWVQxtFYG7iuGL+wAnC/MF/AOixTkHEwqi3igDUCmDAQ5ocjQMhiz1Imc06n9GmmqEYtZkNXlrqamzzKD/3eOEx2zI5MSm1g4XHNaoTa5URtxGFyyjdwaFUy0uBC56XJFJLkUMXBLDnAcAvfN4BByQ1nA0XgKTeA+8tx8uRunaKDDK0gAmdPyZsQOLj33wnOJwhZeVMU8wtnDHoWzpQcLoi64PzieCVstU9rqzpQ7koyIRr/io7bVXqAKyZLOklBSTIkadDR7lTgC795Vmf659ZLSV/bxH/kiZbFTlC8kMZ5Z5bJrF8lrbMYM2/DsFBtDaA0gCcaZEFqWcTywSfndEMDBqcVOZMhP8FyNyyUjQPGAAQwIv3IWb2Y78g8NLqMinDWIFgjLSOjCRGGrPGr/oQf8M5in87+j0DhraZBFi1bDSQCSCIMXYOOGPmQhBx1RCJdZuBLq9lAVECzLiuQgJMGd2qIZ0JZRFZMivxb2UEt/fz+jBe3ch8ZyKqhzP51gVMG9Cga2ycqf+5Fztxi2BgI2wZmJgkfbuAc4DLqUCJnHzXm3ctXO/HYcNG5p/2/WhblP0wudsIwFD1SURytkUbCN7qBCoASbJjuI/ao+ASAZoictBW1juOAArbbHh/1UgLt6ITcKJz1vWr8G+dcVKv0HhrHkoSz0oWqk8PO3IJpUEQAT8QwV7c9wDgiKAimY1zZU12HUlvn4sxdgSOOSFEQNT1GpPE8wiX1xqIQTqwTwK0rEBobAx1rBuly4zDSkyELS45cgQ5WZJchL/3Cc8Bg4Wd+8Z+0/amREx4swh/RyBZN5OdzzCpyB80BgY9ldkkkBTkL/5TYJ5KGzDwM7K6YCdIpl8PFsirOSwbJeKWDUgTz7f6h+ro1Yvi/U1y1JjnIGCqLGEoeXivqwE7zngPSfOWoRQBz9LyDbI8FJNifqQFXMm2YLoqeEjZfe9bIQmbSQevqzzWJii4r8Zeq7F8MfHLJrpbqr+fQE5LrD9bryozABZ1BsJWi5rd64V2D7KYYJ/DvoEC0K3bdyKwIcpurK6V/Qf2M5DUpKps2H6WZtm6dZLni+aJ1j++WM8wwFM0mHUcY17YBiT4DZs3AvpwhsMegx0AXwB7TSUZEIQQUo/a1xqxZgIi29kmaqigEU6tzy+SuHF+046K8ZJvq5HCx0TKqPiss2/rWJFsEeHic8r7RAvN6CFcq7Ka7dLYf+P8M/kiMiFsh5QBbuKz7tFdpfI6/7TanN3ZziO/l9ZUYAJ5w+/5t+bvBhek/qhbSt3jGvxY+6U2odHLlSzisnHIQfdZslMb8dsCLtQ/ukcIH4dN1cZAaI/O2B55XttkimRqD90oY7lDHqb6u36+0aO078q/0OAoQMvncCvnwbH2gORtLjHtzhpr+4HtEAeWWQUoejDmjOeRnhHjwXJnkf2ayopsNPzeo5ptr6vy79WzaX7EnNB6bXZQtgvzs+oWFsRsI08d9BCHYZu0zzUVJRrwelKRkuIK/DWqVtRSL/LhrXqSVXl465Badl/7PStJHWc+t10bidV+V33vOpdtx0emd/Y38zwwAWWVF9pqaZ44kCm/gz+fIUBnMtcVF+1TeyIAzf5vykRWl7Yg34wRV5s7iM4aoBfZxR1p5TjXPebCn5VB7HOgkqNV3jZKkYTt60BSKq7Qn9N6lfQ/AriinE0EOtbzv2c2qK8U0GaMxRnqeQ7mcTZRZ5LaMuKeA7QTQ6kM55mCJLWWnZHbO0YtiA4ZxMIn6AuHr2TFOWIXVMaC/xt15+PMQfkMB3+Y1KQ0cyQq8P0iUMPzUj6eSu/QpyI+oCQE+6C0nyNDlUG6QSwjSBaYHmWD4V8hCDFISZzHWOcITuP5H34WyzuwHMQzqgS2wOgW3I92GhumYkyUlsJ3kMc4/6WGBrK+T1m2S0sMbAeegp9Zy3izsqyt9uF3clkmZ687oAN4CPGBUPoxLohn5LlJ+75I4Qdj5PtaBttz1/2Z/Zr5hXmpoUF9zWUfAjtRtr6COXEvvI8D1b3WMOdArG8d20x81yUEHz54WG7dvkVi3TgN9nAEyUN9bnpqmrYa8btNIpDtkxv7Q78p8QjBsFI1/N/+1b9pB/M3nPkv//Td74GXA/3dH8Nv9QbTuwfXfWAjusR1d6UjhUgwRW9nAJKHJI7KSBamD17JyFx3SKbGxgYcjDTcd7WsM1O3r2zZPF6GBkckF/XkiUhoPsQugj1Xv5qln5M3S4MuZJohL92PtiKTY71s2bK5bN2yuYyMAiReJxH34D6yjQFUjpTBTcMigCE9/ayvrD2VMaAosDD0KVut6H79yvV/AzxzZo+O+ADzHGFZ/cg6Nr2+0bdeeHYQvtUo/z4XyfC2m2W5ZxsAlvpjxkmVnZUT3muci/MPuZZ1EUyUVUYNBNYxlVMFu8tgP0HAtTWC/MjcfPjoYTl0+FD5yU/+hLVvkXGKmrSQMgbBe+P6tTJzd6ZGDftwRLYniE0c/ufPny8XLl6sks4wfHD4kUB8eJ+E3g9/8EOSxdPT23jAL8wvlI8/+bh8+ulnGsn+AWaZwlCBwfH222+RSASBi6xXEI2QecHfcHhiQWybnuY1ICTxHW27dOlyuXPnDsEJSNrCAFKEmmTLQFDiP7Th7swMawp/9fXXJJeGBodJEp84cbzs3rWbmbhnvviCtXT9Po8fPaD0y/Zdu+SwEPBQVhkIEvTlrp27aNgwo3VgoFy6crlcuny5klfHjh4tJ0+eoJEAovqXv/ygXLtytaCW7tGjR2iw4b1v3rpVpiYmyzvvvMMapcgaBCmNOfLxRx9JqndllQT63n37ymuHXi2HDx8mAQ3S/P/5639XRkfHylun3ypfnT1PwuVn/+CndACGRyQBfObMF8w8fuPUibJ5bDOzl5FR+eD+fRr76LOLFy+VcxcuM1v52LGjnGcwOtFHMAzvzMwySxgSsTJQBXirRh1k4kUc4WeQvjCUMC54HwQaYKwow4u5GZLiMDIvXblKw3L3nt3V8PMacAaCSGFFG3JewShdWiYRjzahbjX216nJSa4FkLEEu8JJgFODOto05IJYpTRt1MDEtSJitdc4orU5i3KmMhHS5KnlkJrgkHGue1jOGb9DP1OeeXmF84UEXAD0Mnp1RpgYY/YsCLkhBXXgbKAh7PqizMCU/LsNYmcBs6YoyGlIU0MqFs4DMrCjTi8JqVRnyfc2qYh5LjJIkb98j8gqtNw0ZXsIMjSpbdeP5jV2XCOrxOSVica2zz2TYsAi6rsIKqrvw5qPIDVQq1PyzngvZUGLTEQ/Yk+B84HrUDeZ6xLSiszmVkbsivsfWWzM2hPJiL9hr7Sz4XuiHSCecf+x0TH9fVUZEG4fs3st+x2ywI4Qxj0xZ3I/MwLXzqsd/8j0thwvxlv1ghFwJdAK9/DcR/YOolfxbvgMiH1eA2AWcqqR5cwsvCVIs7Z2IJgGAT8YJwT3YG+RLDSCFUTuoo1wRHEf3Fv7jyTFK/kRxISj00lEYbxDThj3RxvtCHE/3jLGuYJ7oV+x9jGv0PZN2CtGR1QXfAhEuAhCBpFADg3OLaPwJTPOOqAB6lVHsgMaal424DNnkBhA6hLCno+V1N3guG+gRyOBDHqrxoa+TAi59pOJUhNGjn5X+wKYNJgb9+B9A5CAHYdxQH/gfHTdJmeJRF5TSFW5VlzLXGGbnFUbtdpxf8wv7ikBbmcCi+9qMDHsEgI1kdmIe2bgS057yF5GJLhIEoEh3ntJDlgaNn6Py0QEJHDP9VQNfj9n1DUJQgO9JkNNUtpu/qZAgDxmFaOtMqbqA8w321YmGkS6KnNEYIwlyUMKM+TKua8H2ZmtO71Os3cFuCUSI1m3VpLxunAQD/Y2vLuj27G2pJqiM9kZgMxKwPg/g0rAIFUKsP+prIIyU5V1K2AKagkGL3OmRwuwwJ6poA9myyCLhlmeWJsh07b4JIK1kGUBUhiqMI8Z6T8EWyHOcmQWs4ZaSPW5RqhBbWZjOiA15nEDngSyNfBSYGWtLx4snuepfC6zNU2KkzXAwzepgF06H7x+DGhmgsvnVQWl07g2ez5LDnfnLedA+GbOlDEo3NatVSKkvFABU5NLeM84R7zHKHhE86ABrCLsNHe1JmutNGe6RZZQy2pvgbkd3ySvxyDORGzEHh1BL9rHwu+L+uvcC0z2p39DrQpKRrTbzJe0SA59phK8qKunLHUCh7TP6QSpmQZcXyDj676Nba7aA/bRXL+2O672y2Mle7+iBrbWF94NezTOPLwHlUj6Cs9c2NP4T4F7yhLG4OMzrxx8hQTwzMwMAzQFlspu3LdvPwM+Ye+uPtW4ASjGfLl9526ZnX3A8i9QR8JzNIdVjoS2aEi+e264cxVQoIAMkqz4DPzLtTXay3g+3sPqL21/asSFa8fK1uGp0PNddkOzH9LZ7EzfmoXZCHhLoWttRL8HYay9Vn6vyHvVANacMREZ/3ZWrge6Zrj3Bpu14I42NyIrPmf5J2KwZv63rTxWvyONeoyImDY+p2wtvFj8WFd09oP0fG1lJjnbs7pz1tfEvUykpqblYKkUOVXRCO2fIoG9p7X4Kge2RNkAdV4MRWX8tc0FycjdoKq0YO6J/K8E3gYlCnIma3RKFy0xQdgJ9NPzs91im592eQRIsA+TJHbv/Vs8SlOdyW1lnxEvkw2kZ6S1EH6SxiUUUzSwrZRIdGMlijubreyjNvTdM6TaoHlsk8RxJuN7ZmQdK4+nllDOlE/KDrG3633bWtXYBkEYKlC4jQOHgeVY6hi2K3AAq9w4ANJqJdWeMtFJRSMFK3WWmeeYlas686fJS2t/jfItIWntc5z9hpJAy6g1C1Uvyf3m8iY+H+3H+djTHNZ9TXhVxb/4m885k+rGcOmjpSztTIbCfqLfX7NUlSziMW5klIJ7GkbhwHIphthG8ngbo7AviT4Q1oBAoVYuxOvCxKaf5/vUd/A86WTf66rcJu+lshOFi/h99E7KHnYWr/2ULFfNwGhky6bAIwW0aW7i3EKAdl7buQ20CUHaOuDIyoxa6GpT2I0eC3wegbI81yn9rF06j5V9AFxDlZVUv5mBbRH8H5tfxWrlrytJZ43l7Z5W9TPhDyNcIyrdptIka09VPoXYB7KHQ44bWcPARVDuo8ZY0edqfn8mUPEOJkUxtvDD8U5NISoCumJtMEs5lO3gO6C/TMYTO4n5CltGSTsKFsN44jkobYF7AMN0CTer7Cl4DAp6KgnjNYbvaBdJ78A+0D77IiSqkdi0uEglFfjHOJ8QwMbye3gvlp+RDwRsiPMFmcKRJQ5cDOQxMRDghc/WiCXu3bOXJcMoqw2/+4mUj4Spt1IuCmZR0gVspy1bx1h+UUR7U+txkCpUM/E+/+1/9Zffmp54bq9++YvvVA+8HOjv1HD9/Ru7++CIXHgaJaq5iwDctacwXAAOwahQNpWASR083PTwn4SR9Vdbm2Ht2CBMfnC9jyxCGF6SgMbmM7F1kgcsQFZFL6n+rw2ogCc7LxuND0fL9XnltPcBLkfdl/K0bN48QiB38xhkpwbK4uJjZkAuPkbU2GAZ6ItC6wWOGaT3lAUtAiMRzGQ1mzNRWfAEiLWAYUlI5a/ehfW7/r7hyP7RyF8/zSCxDCIflgZwmDlheY6INI7pUb/FNJHxUpRtYflVRyo9A3i/DokLkBPrlBGxsQcDA3MC9W2RzQoCFYTjxx9/Qllh/LxpoL/cvXOH9RpwwDsiG0QECDXMF0hZIPPVByozDhnFvkagf+++Pbz/9OQUM0hRX3V29h7BfgAgADXw3gP9OqBhAODZ+ALxOzd7l0br1PQORssje4GzJUgqXIv3YBTXkyc0eAB2gFDbunWcIAUIBJCTAGHuzd4juYrMXpDfrOHhep00NhWJalJP5Aqy1yT3C/noUydPst7GF2e+KLdu3uJaADgCwwOkOcAaOCaQWAYZBWMNI46Isdm5ubJv797y0/d/wnaCAP/FL3/JOl4nT52g0YJsZBpXa2vl5PHj5ac//VmZmJhktvRnn58pH/7mt+XezK1y9PgbJMoxNg8fPiI5jHG5ePly+eqrr8rFC5fL6vLjMjaOvpsq7/3o3XLqjZM0oAaHRygTB5lcEN2Ww0Wm76effEZBAfTdvbszHI/XDh+mDDfI9osXLxP4+dF77zIScWFBdXs3Q6ZuCPNQErFV5kibV2SzPqPBByMUBI4j42DMgphDBjCykmEwoRYyM39ilZN4fvKExhKykgF0OSNOa2iVWYwwttEXeE/MZWR7ggi0QYa5hnuinTBSDYrQKY0IVzYZJFPU9JGzE/t4ZOrWyNKUMQVglZlNYdzCMJWkTJPwtXPJqM3I8G3OhaM4w3Feh4QN5HwlOc2MUEpNKcMDjVKEKs4SAe6uq0IDc1USQVhbeAbWhf6ua+WICmwwUWGCzEY1rwtixg4oxpk1NIMEgSwR+hNDhTXlGj91v2HmiTKfDZA48IlyTpgzlMMRcW1nj/VunklK3PfKtZVIErKGXetzkyD4PYlVjHcijXAf9KGcFmXFIAsV3/kCaU8WCSqyFn1v2Sr8nmRo6WPAgTgCOfyOOLcTis86o5FOEdQ4EKATwLwyhZVNhrG2hODZEnkAACAASURBVCfuv2lQMrV2nDSHB7inUfaTUqnPFDzQ31fGtmzhOzG4AtGvCH7Z1OSfcS/KOQfQQmsjwBvMr7nZOZ7bWN9DjFyV1Ldlrfkuq6uMWsX6IvnNrEf1Ea5DH4GMhuQX50NEPuP+aLPq0hbuG5S7XFUmK94Lskkgo7G2GVEcRFabM5GhEUaAo7CdUaogCINCrTaswXsTfh4bgyEGt2KrqlkZwuoqvV3NBdtcLTBPdptwH1sdkT0an8qZv/wVZcWU6eTMNoODkntW7ecKMNU6UOp/yuRH9LUDAmA3IttP5I7OYryzbLxGJJoY8frJUrC1nERkxsro0Du53+p390gALjqb1WbaM5FJT6c4ggFMjjojsI6tJbrdfxHgJq44JCPdlwGiCHyOjDyx0l3gOwcn1JpuTWrQANeGdmC8SwW2Xc8rGZUk/Gi/qJ685lMD5l0n2b/jPp+CbGLW1PmW+ze/S51nYSrnrA9LkBM04h4muxJf2ktWVWdrBFH6qiGnOaEzxQEVlqbt3rufQ09CkPakfACtuwYoqv/UMSRgwqbn3hq1v2GPIgAL4IzAPvxtmUCQgobCKQgCgHXZa3ZZI07qGuP8Im3ZiBB1dK0va7DJ69jgtM8YBRGpVIPWuc5Pzkmez8jE155uO0HkqIh/ZcM2wNHj5D27Zip3SIjmpVTQtjO/TYTJN1CfKtDLWRwoa1D3jYiV5bNCNcRkLmyD1chwyaSuSRPNtwguCKUqKzpYkhTy0ZozzmpLMsyuaV0VqtJKij2d9rUz2+I+PnNM4uWMKj1HMlkOsCT5G8BhJrEq4Y4xdFAV1mBci9bIFm3KKvy8A1LSntH870aiVMXnqAfqcwTnvDNONfVF9DjrKJ/9Bpy57yEgkj5GP6UcXVPOdrDaBrtT12Dc9+zew2BNqCzdf/Cw7Ni+nb7XzL17DDaFShLUQ1DWCTb0MALAWNYBBMYqlb/27tlTduzcoSyWCEhq670pBShzPAJah6XkQhsyJJTRPNgV2DNgIxjUNFBf+zsk7lugg+aF10fwsf5FJYJ5TVyo2AXV8ZXTpz2mBiMx091BVcpgdpaeJeodRmOiuJHAGuPOeYYRxd7lOVHnRiLjYo9r2aPeFxK5XJMumx1Qj8m4Z1slmTZ6ntD9nUCh7Y10YZ6XnTmaMyTzgRd7TCNuRcz7q9o6NFi6LTIB3Mjf9M4Cj4J4Fymvoe05y1/wkhULS0S3bQV/13kaNcS7W4+e3dPe3vlIJYcIvDRJ5Ntw/cU51uy6Xhsvxixl7LY5FWQ2A3Jh4zUpfZ+XfI/A4ryN1DVQ10HroN7xdLC1PpvOwWT35KF+blB7/5jIU7dHKGR81b9r/fBcgh/jGsqJAKYtNBD2eARqM+ORpYSAA6xwbzF5ojJHqq1pYtRYj0iWbuAs/bggZlt/ao9w/kgl+6q9mPtIAb4tgC/O8dhq0J/yy0Xy0d/Otl0OUMoZ7J5z0RfCfuvm1x2n6Faf83ltdM/c7o6h0haJ6Ix/O0gc79QIe816+taRxazttPlHVhRq+IJwMFzlv1U7nfZSyuQ1qZ2AaD4rzjK/B/2YwFUYfBTKP9nudMYo3jbbRpm0ZV9F3/JMDRsuB/gZY8F5x9JFUTpHCloiyD0udN1tH2SVglCvwf1tvzCAkMQjcEP5Vl4HHCFncYcKCwOrkjpLR43GqhYROMv+dt6TA2IiGC9LLzuo0ap3liZHO6TG0+rwguDEf7aZ7BdUmenAvywBndcnS4I5aG4D3y9jViJ3WwkwZ9UisBOLBmqDyKJ1YMJAJBAgwB++rOssIzMYSR8IVkOQmiaxfA3PB7QdWK9LGHnfRtstfw3MAu17tDBfFhefcD/x/sL9J5I2fB5pfrVgA/wdz1iYf0T8G32BeQQckftOkMeYXxgqKLU4MF/PXSD2uLKyVEZHh4lLI/hPBD7K3Sl5g/taEOX/7D//L3/ncb/hXv7yl9+5Hng50N+5Ifv7NXhiZz8zgCWjCQcFoLMyYHWWAOTrJUENuGUCOEeKG4zTOdglbmVw22NaX18ta+vLBH+2jG1ljVYAsyQenlmaumNydl/UzlcAgIF0BwGsww8k8LapqTI5OU6D7PHiQpmZuc3MqrWnMLAReSwQnsAFa6/hpGuSFXLQ4r8OrZvSoMNo+aMSwH908jd3r9xXOKvMkIjI7gxO27DVd20bdmo5JOtFByHkS4ZANMqhAFgnkEcy2yIYVCcUv4ehferUKWa7gqBEtPivfvWrcvnq1WqAD5LMZZEmTjRKu0ZWiQF/k0T4TkCR9TP7edCBLJyYHGcNhHszsxx7kLKPHy8Q/CcxGpKmBERWBMYpG1SykCDyQDxiXkHqeO7+fRoTuaYI+gTP37NnN8lXBDggg3V62zQNdxAVMJogzwGD5Nq1G5U0G0QdUUaMKSMOc9PZMpI+gUMiCZEDB/YTcEF02I2bN8vMzF32DWuwhjEHgBMAye7duyjvvHnLVhIcly5fKV9/fb7s37+3vP/+T8qh114rX375Zfm//+1fk/AAkYtosp//3c8J5oCchcHz5htvlEOHD5NkP3/hQvnyzJfsH2Tynjp1ks/67LPPypkvviS4g3cA2HPkyGHOFKyV+/cfla9BKq+uUgp7cnqKtZJhjN25M8NxgsGGbGSQTgf372c24P25h+Xnf/sLSjC/9YMfcFxBZN2//4Ay0tt3bOfcgqEEUnZ8fILzCpn/mG/Yc2y4MdAhHIW6Y0WUnKVqHX1o450RefFMgq1BzBHQDolUGMHO/MD9NYaSPXWGKq6lc8A5BUBX5KkdE4yZI4FdM1CEnyRYG6ETq7DWhDL8ZKey4Q2O7uN9QvpZNXYhYTwS5GNkmaKmZmRYwSGFoUoDdHGR8xoGMeaioiOH2AgbjjYeA/cOY1nZTJT0o6SqnFzXVsbDkOml9azRsM+aATH5IAZOs1RaBoMVOWkiG/exLCDWGqWHQuKt1WAToWyHLTuIllnk3OX+9Yz9ASLT5AlIQvQhxllOgZwDrDPODdQEilos+Dfqn4OQdEYrRs2KADDEMRcQPOD2mCQksckoZDnPJvP5Hs4yhYQU61826bYMKgigEBFNECHVHMPmDcIGwR4Ya6wt1jyO2lOsgY2s3yFl0DOTF9dENC2ul/yWYE20EX83MeuABRGBTXYboJHmpL7wjgCMmW0H6daYa5LH1oFTM79Zp1TPwN5jRwqfs7OIzzDII+o3YY9EgArsjqmpSdYzBwFNOcmI5oUCA76438Z8YhZjZGkxKh3Z2iuKGMbYe2/GeBr4YMZxZG4zc8QERQB5Jq5akEOT/+uCa3HKBhnVEDDbXAY6BZIoKj3KU1SgBSBINcX4fianm/MsIMdgY6vFGpkdYfPUwcoZRwDHaxabnv/0mSTueWxHXTm3VHNWaga1bmCPY+82OuADP1ty8zlCMuSS0bVeM7JYXatREorO/tVci3UfJCjXrkHQABqdpWBAhKB/AuW72bzu84D2a5aPT5l4+w2I4K6hi58SsxucjsjqqKeeCYNKeDUy1OASbbpQSRDMpjBOk66t7mlkRECiNL2fSYgOOREeo4h17zWWwJaUqMEwAWuaV2q79jtKxQ/IvnFdaGfr4u25B0bWLIAYgUVCpEwyCwQU6c4eqxnBOgOdgSfCOMon9KO2KPwOqXMgql5BYpAiFjknbBXngn7n4Ijq3iTVDgcX8LNBGleiNA4ygrfMKBe5ayn9Bp757JUksl+ogujxbgiCVH1x2S8E8ypprKCrTPo5oMTv7/IJOYhA/dbmmklF70kB11bQztd3AVwFh4hUiGyXKnPnjLnY2ymLr/NNc8OqJiFf7T0AJIWDN0DQR8CEa1A6M9jndbVDWI/ZmWGpXjCCW0J+V5+JjJoEnHu/q+BykL860zEfUG9cWeAmtw1icq96Qe3OnDXE/qs1F7UftT5vYyFAuAUayPVtoLVA7VAyiIOxklS9ZGIdExFMOqOgVoHAHcmujwwhwEm18zxfaBNQ4UNngkttPHq0wN/BF8KhwhrPa8gohsLRJioY4VyH3QOQkoo3fbgH1FEAvm6hDwVZdQdi0Xejj6dzgYBrKfThGPSGAIh4D/gm2DNkDMkegq1iJR5nttg7NZAvu1S+nD8cJqduFedXJhzdz3gOgGK0z2dEJYBjf3WwidaG5lslOSp43N3XNa4iB3vXXp4XbS6EQltS4vAZ5DXZebd6kjjQqNkKtrd7z5rO+R7BJzEbnz+m8m96M5BfQATnj2xERrXn55Fo6yZ2+yCVfLY2sr7iN1ltJQK4bERmIsxt4LgykcDnif6h/THIGhkRz/WDgH8Hi6jdJofsmQXLX+/Z9l3ZDZgrjUhr78V/2c9LAX2e3/lKn8m0fytbLp9KNrEIYM31pl/u9op8wkcbvuN1IevyG75SAIB9AK/PtuJa/1VS0OdkENf1yT3d7H15oxaIzIuAVw5a/b92eWTfm7zxH+oZEkGz+L3lfTPZR7IusAMHYipARXajA0c9MU101fdMA5nP9novELwhmWsiye2w7UrjJJ/ZvQETvTZ0zrCOifI8htCCIHIf237w83i+wVYOjAtthF1FPC7UmBqBrfM7n6nu94zT4d62a/1s/4y/eU20oFIZw7CTnGRiBaM23WMGddapAtyF97YALL9bDszC+1Xf3wFt1fFo8T+9/Vh/jqA/B1cySNkZqsADAstzzV7v296TFNDlwFWtOJ9d9mvpV4btl4PvSDwOCZdxQLZIYa13ylQzS7fVumc6WAR8M0M5bG3ZWGH/BhlNX8zPjf3K42ZJaJY/isQL4RTD1a5AG2Aj2AbDnmkpZ5YNQpB31ABW0DwyarVwFewt7IS2Y5TwYV3gmH/2CXheW1kPeMwKauvqs2gDsYzIAqavUM/fhl24fjDJ1s2bw7eWqpczl2ubIhmI2FbgZla4Q/IKxvb+/bkye3+22lwiuhXYrnIYSgDRf/JhnBSCPlmnbSti3eVy0C/od9hUbGMkQdi3hv0EeWdlCMPWk/2A/sDXaCK40dd4DjClf/5f/IvnD7lv2vtf/u072wMvB/o7O3S/X8O37R3gaeLsqv6CzCsciCKA+wqkO1MtJVodMn4FHgF4aEJA7XzNZqH/brQRhoAPZGXoIvIfWVvW9deh7Cir3ndK9yb/msCKMGgkP+yDsq9MjG8t27dtI7mCLMd7s3dJqvX3D5XhEWQlSfqADnRIYjqjVAds1AGq757M1ypTHXBaLRn0OzKAeYLrMx1j+JuG8A9MADeHT8Zxwn3YCssTwxjSQSkgnfW8IKMXEiYGoMOnlXMEYy/XbAoHdWJ8nDVikY2FPofUMw47HOSu07t1y1ZmnCIqHJm/kEJGbSk8m3IVzPhl3CqNP9UNlRQowbUE7tkRo1uNKKow+JiFxAwKyEGDrEB9SkVm4T8DlMgCe/J4ofQPDJaDB18px48fZy1fAHggcufm5kjgoO0gDPB8yJDhUMZ1yBZDvVlEYcEoBvkMYwOg473ZWQEvNAaXysDAMEkIRJihT0lmrCyT7CMxB+BzADK5Q/w7yEwANnNzkERepUwy3onZjxi/iCBGexYW5pmZt2vnDv4NdY1Rg3ff/gMcB9T6BTn7p3/6D8u2bdvLuXPnyl//zb9jXa/du3aWyalJGlAgS+7cnWG/vf764bJzx05mSn/y6ed893/ws/fLgQMHyu3bt8uZz89wTb/x5ilKKSN7GHJw7//kT/iMmzdvlc8+O1Meg2Dp6yu7du8uR46+XvoHNtFAFoiziWsW44g5c/PGTf4HwAdE7w9/+IMyNb2NRC93pP4B1ZhkIIlqzGF8YVhlQApS3Ggv+gMZDADh0Kd2sKqscJXVBHG0wixgAFkw4pgZEiCzjDUBPJg/yj5oNX5xc8wpG+LOqoSkLfof7ymZFwGAJvplqBtM1F5hR4xgUUjUt4jUqIOIebW0RMDMWZ8kDNcLMxnRFyatKVUFg7PK6Wr+qH61gHy0kUTf+jplzPE8ZF8bWPf7krzkuAmkp5No+UfKdYooU7APpHwhRw7jO2ThAwDOJJTXsB0q/SwnqGYfpexGOAjIjobBrb1LUafOyHQfOgrY9ydJi6zelK0jGdJW11AZvpKrhZoECFRtQ3AoJSck50OHUSOvG5nn/ZSyo0uKGHWNVJyFyJKRrLdIWOyNSxHx6rqIBiKYick+gxOj9ULQFuO/CEJDEsQGBblvRx1mRjcHUM37EaAUuOsMOoK/lKHyvGr1meh8rMKRUpAPSBx8aS0WSiPjjLCUrp0X7N+YtyJBRJDbBrHco0j7dUoiMaNnQI4s+44ZPpvK8JAAagKtaEtkDXI9WTKJNSVVtxeD1qKi+8v8/GNJFPf1cX+TcoTJsKdlKbKJFPyU5b4E0uLot0yoSFZ9GaRoJKFAaWc32Xk14WGHvAIs1S5wLVHdVxhWF3ILSLJZDcmmEFEqUsUgtAlPAtcMIlCGvm4raNLXOpjAtae1F7QatF6PJhQFCDY7wrYTHdc12Q/eA9E2kpEYv5R9YgDcbXbWl85l7SUMIKl1D1NmbZZibj3i1+oSKClgzcS7+8GgQSWOo88NzAiw6tY+rYB87EPuhwySPg+YtmyQ3Fz/OwPyXRBao+4+yUEWDTDQnON5E9m3eC/vmRoHl2hxFHtk2D1HADbS3BKmVvjhA8JjtJSsiS/+Kdqg4IIgVAH6RPY8QUESZUFkB5lawTPuvU3hIoOQCGAw4SYAqdXuQ6NY1zcyDvCusFkkX+tSBwL+CDghyGVVdc0WWftqMerryo4FUE7CtIJIIm9JiId0OO9ba6gqQIhjHuC7x8bnRTuzA3BNkrJ1fDf4rPtcCugtAzCvC461FSiCyKLtHsFm+JzqskWZlggociATPk85xwisbGOZCSO1uxG3OENU7oFrKGrz2peiV1ZlUiN4JwAsns8RlOPsTYPebU47KBj7lvYqBZHKDvNZ4qxgB5c58EMEct3mVOmIY9aCxjx3Of/CyNDc0lyxbeDfMasmAizzXHTWDsHjkFlvJLrshRx84nWS10zeEwwGt11avji9TO/vkTGtvTFnkFreMmrXBqDsdmMaGUDH/RnUFpmHOCewf2BMsX7wPpKeXGONVPg0UPCBzcdyB2WdhC8UlGBLgBQe3zJOwh5+EBbVnt27GfC9detEGR7aHOCtSFvsC+5n9DXVWyAdubzC8g+wm+FDIEiLQ5RKA7gPcU6grVTIYQaTsAefcVonsC8cROdzr5sByvtF5pMwAPWfyQcDys7KbziBzm3K7odtwvGLdSi7UyMpeeL2Vce57gVRQzgFALSzRkpsFb+xnnTOtkz7c2brdNw3BaNsq7I1vcxeHF4Vr4i//z5gYW+GqPGPztzXAlATIpio05RE4ja7ZaMGx5znvRS8z6WfzzbaOhtLxcfoJMJKdmq2FUQAqoPzuJngq4FWvTLNenHNB9yg550CGKrlbDw7MnHId4kAk+prRN+F6xFtir6MQXWwCXGTdZF16m8rLSRC1iQPA0ij7+J33Jt7+rMzkWNIatBdD6Fie9gElufRi8a6zbMkU95D6HcXkmzljWzmel2I2/g9OpmWqTYvfSTjTKkEke4TuGGMpc8s2ryhLpLPBwfj43ee3569PnPcB5rfUXIv/DRmfNb6xKopWwNG0tqpcyaNl6MGeN+Kjzr71muh2Wxel9XOjz3Ma5PnbTRW17RgU5KLEWinZqUM3+jbbP84yHSjYApdF8EU1aa0LasSBrbzWIpoEDVwm/x2JfNcS9v9mghhYym2L30GtSB27en090IiWapmCiIytlDvE+vD7x4X1qB9nWnLtS4vyc1QnfOWXYMN3E7v6zHv9KwWMIT5hvPSdhewTgTTIxgZ40HFnYRvaB40fxXj57Ix8Mtc+kmJBg0jih2PBKSD9/A7+72WZca9QTIC6wT+qGQgKJWNklgEpglMUsHQWq/Cz54xGYa4SBCpIDWRzGICmDW71xXMjTEK15UdAvtFCl3K/FWJKSUDyBeN+sku0TYobAHrCHY/cDMFqbYAxmZbuIRYXaXVJsQrOMvZ8731sbBn9KmDXYHrzN2fKzP37pKM1rpGQICSmUCce60BM8O90E4kxeA71t8IyW6ocsI+s70j7MS4EOxh2EKYX7A7EFAPXIWZwU8VXM8+jLVVA/dTAOf//Jf/6+9z1D93FLz8xXenB14O9HdnrP6jWrr9QD88iPBt6BYxMhfEL4jgwgxgZWmSr6wEqKOF4BDqEJSks2GhbMbZwJaRKfLXUwz3AdkmA1rOte7mjLjsHOSXFX+KMEk5bxW81DZWpeGwESKaGaQirqKsIyKSKG2AbNDRyFBABJENeThrAsha1GQmv6t5FcWQ9XMG/VgDuGd0sgEv8MIAnC78xoX3ByZ/tdmn6NXa2Abg4iDCoelsKB5Ag6h1qMwz11jqvmZI8qyLHAABiqxYgHFbx8fD+ccBNkiA/dat25Q8fvDwYchx9hNIIIn6bK1sGd9aJicnaUTAcIARAHkxgBCbAQKEXF+NMA3AxRkBJqBAvMIYACGJLznnkITFPO9jLRVnpYG0wOH8YG627Ny9p7xx6g1mB+N9YWjeu3evzMzco5GCL5CbONjRrkeUO54qR48dLSdPnOBnkE2LWsQgigVCDlDeGHKYR14/XHbt2iWyY2mJ9wapDEOTxs9AP4lOZPdigkAGFX2F/kC26/KTR2XX7v3lvR+/x6ziWzdvkjDnPQCE9PczU/nA/n3M5oXENYyjY8dPsObxyspa+ers1+Xy5Svlh+/8gBLSGHOQfP/+3/8t63q9/dab5fTp0zTifv2bD1nX5LXXXiNxisixS5eukLB9790fliNHXifIevXq1fLV2bOUjwZRDLL35z//Bcf/L/7pn5fdu/cQKJIE5Ca++xNk7q2s8L4w7JB5iHrP6F8YyxcuXCizM7Nl9t69snnzWHn79GkGEMw9eEDyes+ePRzDhcePWc8XBuDg0HBkJqqeBuYunoH7O3u1Op8AIIM4kuMVgKUlmsLhVvYDpJoF+BoMFBCjiFJ8mYiXPBRqgyq70Q6VJLyVBYXBtbNhh0LR35IB1nrD3hxOSHKEQB7CQMRzSSJD+hf1S+AQhLQtgmBQ7xqOCuYtrkG0H56JMXQdEu69EVGIfyNjw9m4fk/MO9wXazuDFyAfMS5eZ3A8+POzdUYdAmQnmRmEIbI5KcfMKEMRpCaCXUdFsqARvckzwtnS4ajG9u+sMkdPWtrTRKbuH1KVUUtQYLfIQWX0BiHj+n/h7DPCM5xZfHddYexhJoJE8JvkdWa2gWWRD8qYadJdrLEKIBKqCLGPGY+RNKYIe0oiBQHMCNroMzhp+BzGEHsW5fmDrGdU7lNIT0ZkMLKBmYHezlr0N+5lkF+EoJwBk3WYmnKqQb4iW0uEoecjazYHKOz9E393VDfuSQlrZgXJecLfEITAujcBZMkBBFmFupsAe1erQ4hzGQSwSWG1U9nojIRl1DD6CEoJIe2LzOZEAuP5tCUiG0eZ7AL1GLww0K95Hw6l1zABm3gOSbMIxmDfxsbRZM61L7DMQJBR3kfwbOxnDibw/uP9QASzsvlMirmf1duZLAwA0QiArY9scESWIe5RgwUCeFF9MM0bE2+We26R9VHzzdHrjAiUE0uQJLhoP9KYdjdHR7WSsH/VpjLiOMB42pUilDWHmj1k0sd7jsfDpp4cXEXmVwI0ge3ssSC2cyZW+30Aa0FAitw2CBbr1uCb95ggJ7nPQ6XBIFrNuLUNGJm/2ajrIYaNsGdA2jZZs3nD7q7BLU3NQeSB5kX+rj2sZXtX09hzyGB1ZCMrS7ZJVat/DPa2Gsey7R2N3uBaW9/u104mZVJQIQmT+lpkWWTFEexQYIkJfs9bE9UOjDJoSGm5yKIXKNrkEzN4BxAF7+czG9PFEnNaFwM8KxkkRAIYNbiclYo9SMQ1rHVk3FLu39nyJFAUhGWewaAtyF8Bj1F/LTJj7CMZoDGoyPeqdWITAZKCDzIRqjnSSG/uMxEQpVqtWleZMFdwTas1jAzKnD3tMbQ9bxCra9+3n/S8XLevqzJgEJb9k2r4eu2S/Ijgquq/RRCdx6YFu2nu0WeKjFkTFz47TL5rX3eGY2TOMGMXIGaTyGYZo2zbJSJY/RnPjMxy+hIEvZNUZycgT2l5mVDGPawe40xUk8y94+l6mW5TBYDTAFSiSTtmqDjktRl2UWS8sPyAwffI3PVzcQdm+qDmXZCtOvebfKTLzmgdykf3+YtzZHTzWNmyZSvnLu04Zvw+oWIS/o2xgt+DOTkxPsHf4eyHIs+m/kEqfcHXtuwl7LaHDx9STWlhYUHZyChTwowklYeA3QoQFT4d7YKoFW53nWea677bHgrbA23RfQeoALV5ZLhLoEd9X6rwKP9TvR8lVgRya98gbmGu1FL/cdDhW7MHw7dPJJjmewQTmtMKoN/7f1/GSlJGsIlUnR1BIAfhbyUXB4bymmwXmB3kO2UC2ERCI3/z+eYpWG0RwyEv2hw6vw9cKAEc3A8C/zAukvedfE539qXYD9WOlqn4PGNtMj8GL07rznlL47MRmXXvjmcoA7gXxWn4CLKngv+1edZ560xqmaixDaqz/nkZ6F57oJ3vjUSrRFuQbt3gsER8VuJNdk0mJ+vcsRoFz0/ZU1YzUICDgn9NftMOy8TrN4x/3WciKNFzkf3MAKQuAe7MWV0XdmsETde5kZ5n0qjz3QaMjalKlOuZgrwiaIu4o+3ECKSJ+29471oXPgXX5PfPZGuqu1r3+QgAqedKkubuPXu5u0fQkfeYjpR1SAWjZJTPo4ZV5nMrshktGZ7JRNYwjWzPKGPg50qdpCsp3hSwFBAtv1iqEPm89D38TjWYO8oJOVDKuIfnk+akA6Ns30n9xQG2tgdkLyH7UuubwV6hECNyUOe3yMuubVj3Mgd5xZyw6oQV2OSvipTLexPvm4I69H4KknJSjMpYpYCTwbes+QAAIABJREFUcOxz++l/xblEnCICYvE0BSzryZZ25rqMs07X6905hgjOYtKNS4bo3fFOUvhyoJzXMtS9VkgI4/Mke+HLp2C3VrIj9pQ0/6m/EwHqDnTAzziXLWtdA+n7RNDDLmDGbsoYxnnukkrV3uzrI1YELBQln/CeGFNgv7h/U/ZwwLpsGHw+Jw4YD4HN24JUW4Yx+s7BvB4XfF4Yh9aGg/WNW6CPV58qIG1pUVLPVAUKJSOrlzFgneXVRLxrrJ/RDuL7QhEz5ujy0mJZQJJRSD3DPlFGr1RyNNe0Hzopi1gZklrCBmrZ0aoHjvUCNUj0Na5DUhHK1m0CuRx7C+SjoXxE1aXlpoZnHEf7lGz8v/xv/seXvOC3snW++xe9HOjv/hh+qzcAAcwzkMkxciLpEA5ANhb1eEAGqNh90K3N4dC2DBc0nhUHlpGQ2oJEAINQ5vWutwLjhOaszfNOJNVGRlE1nPkPE8DZKtT0rc4TyIM+vNMmvgsMBWVS9hXU8aoGTwCc2GhdB8kGWD2J/xAZwInI/dYE8B+B/FU/JgK4WkXtHyJP5QDB8EDWIw4vZJ7icDGIlX0kbx74vrq8wvoCkBxm1FeQDfgc6kDevHWbdaMAypCAYtZeH8cJkWEgUV879BoPscuXLpOUBIiOrC3MmsGo24d/U0I66hWoPqEjoESaAaSX86LprDqgiDYT8Yua1yY3cOCBNH311VfKoUOHSUAiCxXZsFevXGU7lLnUV4kKEMs4MH/0o/fKyZMnaKggCh6ZtCBkEXiQAR0QlidOnCi7du2k/OjFixfL9evXy/z8ArMjcT8c/kMjwzQWUDOLWdPrz3gNSObdu3eXnTu2MxMT97546WL5/MwZ9jkypZGB9+rBV0iiwpC5e/cODQjU92VN28dL5euvL5DUBTn0n4V0M9qDOr2QZkaf7t+3jzWOkfkLYhmG2IOHj2h0nTh+vEwju35ggNLN27ZN09D7/MwX5c7tO5wzIPwwZ5ARffjwIfYNwDDW/yj9ZeHJExp4cw/ul48+/qTs33+gvPHGKRmvjMxT4AbGfWvU1oUh+fW5C+XCxcuUv965cxevl5G5XHbu2FF27NwZ8jUiLgg2rheS97gWktzoN5CnNhwxz9EWgX0CkuywuDad9yDO1VxfiAaliCp80Zh8igxcZDwh4nFY0aqRkUqjEhGPrDEoAw9zyPuOIwKV5ej6jS1C18C9n6PMh0aUAdRGIAUWOuaCZM0LgwfwLoq2lISNauYGCY2/DYjM8rvK0UM9VIVNOzOEZCENdDka+HIdNhDCeAbWlevMZkcRf6NcT0gNuj4vfm/ClQQ1I6kjC3R4uGYW41nOPCbRGBHXBk3CT4s1LkcVY22JURKRIS/k+jJYXzgjqpSmAacUNYx+GWLGtsZFpKCUCOgUPVO9Zt8Dc4RRqbH/4XrWPaUcbkh4hZSss3NxMGqPUo3lGvlNYFeAKf5jnhlIaWYkFjpOIIsJoERUvyV1MdYYN6wpZ5xbfcHGvusC4WdKRzErPur8hpyUa7LK8RZZUuu6smRAyPxHtjFr7jx5wnfGPs96wiHnhAAXX49xgTOC/tI6NNmoU8XOD9aY5sVKlV5S5HPIcQbZJOAdigCN/KbsddQwxFEA1QaXBjAoyeCzkOKm1HOQKehnS9RqnE0gq4RBrdEXGQOchyT3ZWegzdj3XCN3cmKctgjOJgd5+L2Zxc3s63Doe8CYXsBFp/bzKh5cv3Gk4325V0TgA8GNcPBqfUJkBOpWPQC24YawG8IoqmRhPN+gjnFmSoMHkOJsqJYVItvQgLeBmgbmtuw+xvpV6eKonWnkM9kyjvbPoE0DVXP/BDBOzElkcg4iqyRVJT7Vk8bP6v1ZsrPrMrX3SHZpPMbjxC4OYqnaYjFSBosraJHIY5G7ieCt92lZjH6+ARXhYD3R7NFkZ8HVLMmkdmCyo/e9K4YY6R8VwE9Sugbs0BaT9xn4s9ykn2FZVu3jUGxQuQQqCMQ6wHcRK8rkVSaiwBqdZVqPWPP6ivp/69qX1Q8AdXRW5CAhBl2tST6emRQ4J1CTPgK8MPcQTIf/eEYz81b0kOcXQdFYcHqe5LAN9FkSEm2tgS9pDntOeNY8Twa0sz+Qa0l4VjJYGYUOhtI+p4AxA9+yS0QE0+bQX3oUDuQLtiAWbQiZOBQgFYGUHaJU+4MzgNQPraRFVVqK4DYR6CF5G+uLrY0MOQVt9QQemLSty0s2iedaVT7A/ZhpFVnmfO9Wr+1ZSWRukmu2/WXqxwF5Jm6zfWa7zbY9wbXITLVd52AojnusB58xVCVKwG7bFwTce81oXjnA2i8edaY72XWWudZ5SRvMpE6ofHgvsI/kupZ6hDYG2DLwEZhpW2RX4KzEFwOxwmN/FiV8oLCF3z989IjnHRRL4KdgTSDQ9JWDrzAAlesrytkMD4LAHSq4B+73ZPFJeYCg1uVlgqestzcywn8jeA7BgLB9YD+jLfAXVZZCa9BnqPZx9TWuRS0/3BPjpkCTddb8g08Dctnzq6obRD8HRRvknuW2Q8aZJQ6aEkWH5PHwRLAT9+E8RtWWjyC/DQhggbT1aNL5VLOAs7KMR6I367sRH+0UyudX3WXakZRkpDsnVzBQjfzVL5L4Wvegq7tvytbU6ZmP5UrM1PPDn6sHjLLrMgUrwMr7rOvgNnQqN8Q2rfbRKOFlPpx7SKtrmdd2W//P079tjcDXC0WIaG8+9/Oe1eZXO4M9Z42vVDKspyebjdAt3eAAl3xmuG9qIkLMuXye+Dxzn9R2sg5w2198rnH/jjPCDnTdF1PAXuLI6hv0jreOxjA8ssmUCDr3h31jE2mdcY290IRo3jPrXKn+dFOh0ruENDSVOzQflfGmvdZZ/Z4PuB/Js7Cj6Ye7vA+DhhOBXAn3lE0dDec4qqF1PnfO9w1I9Ur4bri6rH4S75dU76wuRp89lFWyjaaYECki+dxStmOoToVSi4hl1Vxnl9e605Zylm9o6WUG6dBni7Ix0U+2tfA+xJfD5zbewb6J4GPZeCpLyACiUN1o60O2L3AV2DAO0NW522ro8t4bqHvU/cNBUS6jVUtPGINRcJ0DfzyvGoaXykZEGSsqrrB0gXAPn92VCI15m30j21Xa1iy3riBx2KDoXxKeUZ+aazSCtHC9SndZ3Ua2koKTkFwgW6f1QyRYOdCtkr2wmVHSKam29Rw+OnvsTAYBjvVPjEsqay6Nh/ZCfpikbD/IZSU6wIYAhsfM5zpfFSAndUQQvCgboUQNBIIhUQZyxUzcgsph1LpF34L8BLHp+WY7yxiYfWj6CUwcEJ7HYDeolbDfmmof7u9gUJP5VgS1mpDlpnEvZjUvL1bMDfieS2C5LBrsFXyGNsuTRX7H39zWsdHNxEPRvyurUmxDECpIYBK4KCnFgDOUDhtiMtXwyBB/v7IkZTsGYFi5Bcpo7JfRshpBtcMjsKNGVXqMaqtDnE9PVxQAwLFhYoZ8H/nr68yEBm6H6//qf3iZAfyCbfh79+sumvG9e72XL+Qe2PnqAG2ftacAr7W7qx7VUBncNFKerUkSwla7TBfXPIOx0J8IYBvlOQs404FBBJME1u/pbNLIkPwb7o+N2YcGJRN7AJKOoSzsImSpbWkRztD/SBDK6CRA6xq/jOJ2NhSibEQC4gvOqzOCuNlT/i2+pC3dvtgd7RfV8A6DOTsuft/swn8rAviPRP6GLZLR3O7CCNBRkVUCXHOdNssxkiRrQcO1e/C71eVVzpjJiQkSnTi0IemMw80SrZTsDTAOhyfIVmRyHj58mBmt6COQryBSL126zM/iy/UrSYwAADTACQCboLMkeZGFaNAAmWUgIGBoKKtuWaT0psGoW6V6kzBQXz98iFLGMDAA2Csy/VG5cvUqDRMYVvIfJNWBtqNW7rvvvkeg4pNPPikff/wJDRjX4fDhChL92NGjZf+B/eXOnbvlww8/KrOzc5yv+Nq/b2/ZuXOHIvL6+thnsNdBsOJr586dJFNx+OPzX311tly4eLFMTU1QOnvL2JZy+fJlGtX79+1nP45tHiuLi4/LjRs3yvnzF8qj+QW+65PHi+X4yZPl7bdOl3379jFLG8bA+XPnyyeffkp5aQNIjtwDwQeCGfWCkQmMDG6QN0ePHuH43bx5s3zwH35VLl68xAzn4yeOk+gYGR1mX8NwxR4DI/H69Zvlt7/9uBw7cZR9eu7ChfLm6TdFHC8t07gF6X535l7Zvn26TE1Mll07dnC/mLv/sGwaHCJxDgP21MkTIQMugp/GckTKMet/FXVMQbjIsIc8DscxMmVEpCGLdXMlHWVIKzsJRpGzYVlzDOQJgUw5j5ZJt+EJQw77iqWTYVDBmMU6Ug0RfVU5U2YdNElMPANrT7I3LRtYoKPmOd6L9U5BLoHQZNa+6ufSSKzyN5KHqUS3a3tGNrNa0mQJXW96YX6eYJslYjDPIUGDNqBWNvrMBC5B2KjhjXVHJwaRkkGyWVKawHTMdfQNyGn0B6Rs4LCin5Q13aTdDeoTQK61XpTxCikbRk0uLfFvMHJ5nlC2CxmoMJJbhj/flBkrkP4J2ZwgBii9jf+iniKj4iPyEmeIMqWD8BN+xH6rANLaMwY8gPAEEYt3xfu5fizJA0gnWQ4VShHhiDGjFSBnkgOnpFA4TM6c5fhWB1MZR8xMi+AZE8/OuMM8wDUmIjCGiAbFF4J0FBihABhcx6CACPoxaCHZ/X45m5EJizmHCc5awStSVtCXwCrVtNH6UXBOIwzo2IfsOnswEeweO44zJbaVSer7VoAuHH7MPzg3aJel2ujoY0yZzd5kvVVfWRlFUgJYqZLY2MsZAIB+SHW9HYHd1ivaBacc6hEh+xrOtveKVrurZbZ6DSmgQ1mPIqwUtOGABfZgrCVLVzeiVeMtYEJ9/eIvgSUVzKpR6AKkOe8ikrwB2A2sVpariOu2T2q/M7Fj8qm3DW6bAZxG3jWgSZ+VykKPmSfgIrLnXPPJ88h/y3MmE7i9/ZJBT3/GYCCDJMJ+8d8qmRPAbiaeHY0dQyCyqxZT9l4gUL5KgyZyuRLkseYa2d3Gs9v+nOGbMxn0LM+LmhkZWSMEUEPKNa5UhkFEmZOAjeBLE33MoKtBC5BrbqSfM8T1PTKXPA8TMV6zhQI4JHkbthjl8hlsp8wKj6NJPmYiRiCPSF2p8DgwhHMwgnZ05gj8RECTIvUld68AMwUw6dxYr4SvQEfVEsXZpAz4aBPOnuWVsriIDEYRwDC8HDAiHUyRzawXhv0l3hNyeAJ51WctWwb7Y9QOjnVtMLZJePas4UQoNMDYCgD5O54m/4QZv1Gv2WNou0SgdZAdOXs1kSnZa7MtkEFM70les2B/AJ55DIKx1VoKMDNnBuHz/lnjMlj6I2vD886EpIgDH65B/jp7Kq3VmiVDH0kZmxVIDol51a9rGTtWvEL2L2XJY73oTInavknumbLiCSj1WiG4zv07MjMiIEsZ1a2GM0HHGE/vsT7vGtAtJRAfAH6e55HWr/+/jVQIYNcsjV7SCWcn1gnXLMkNBI05YztqaIccstvkccZ3yTQiEFxgIL6DlIUdBJWd5acr1MC1jc0ANCgs9fWVqenpMrZlKwlagJYAa2GrWtIZ/Qb1rf5+2AcOmlOmDNrKUhrDylbBl+sJym4Qkc99o54fXQJYnIV6Tdev6f3jTBuF/OTIMPsj78E+xxyY4LNO51PaDyN7XgSESWH5G+5L2ZyhBJBkwj2uwCBo14AoruSoSVpKrvFeXg/17IhjX9lp3cAMrqU41x2443u3mWOsRtaD55bX9vNmha5qhFXaLXpBjmQIdN6pBnrogcY+fE+vEX+8YkPpfiJv2rgGK94dvxwUFnu99zM9KxqMwIWoAWobhf5GKALx3LIqUAqMaOsjSLFE8jeSxAErMXom/+u4uUWOUw/y3vteBLR5zimYSlLDrsdZA06DvOwl0ds7J4KyEucOFoigAmInvbXHpQQlX6AR1ybQuvZaU2FJw9X9Z5WqbSSw7NKe/VEd/MLbtD+0QLiKo0VgnClWBoJEiYNMttbzt4axiOSlDe71m+r4OmCLWaXxd5Ud09lrH6m2rbf9wR5nnGzDFwz73G/fa9NxfqX9RfcQDuB35j7PgCKpQ/n8qWdDaq/L+tj/9PpgM9I4uO9M2Hp/k08gRTvbbfabfE2vbY3fm2g3eY7fcS5E9mrNWk0BU20fll2rz8hPze1xMGeTZO4NakjqIEG6o43uNyd2oG22f/Lc6e5XoSoS9oJxMtoAwA3CHnMZHhPCwg5b4KvHhsGCgXvQ7l0O/zTIX88zkegRXI8zFZg5M8IREKPg6gGqjWl2OhhPuICUwRgsFcQxa71GsLnnQsVPnIXukgYRJGC5dGNKsMHt3/p7q22surZUkkSAuoOxqP7XX7aMjRH/AWnJJAXgWoEJA1dYmF8oM/dmiLviXca3bi3jExMkg7E3waZQEHrXX8HfkQwjX1s+rDOFgc2h3zTuOrNxDdoHshn2vxI3YENJpQ72EOx+rKn5+Ufl/oP7xFSJ0Q0Nsf1WU8NzRodVK9ifMcFMuXL4RJHAQHI26jTjTMffQf4iSYplL8J+R1sRuCb5Z5XhALYGUh3tJn6JTOmRUSpWUgZ7CEFyI8JFK2jQ9n+oAHGuhr+Ee+B+CMajemCQ5v/qX/7Vt9mUv8W+/fKS/9R74OVA/6c+Qn+g9o3vpn5yjYxnfZuQMaXRF0RqLZYkxEiHL50T1QAO0d/UKhvaZmhFytKhSYQmI8xUbFhtSGCmDLdWu0+HpB/RTKSNu0LPZWSQs407mSY6GH1Atp+6mRUioHuekFcHDTsBiN2vFy2h7u+5Ifcin/lGf0/yV7iqyfXne8h/lyMKUF8Osh0zR0EyY4zRfNGfNGjkUAvc1Hfcj7V1Q8aEspwBxCH7dHx8nIf+3bszZXZ2VrIWARThWZLQLMra3LGDhzQOtrszM/wPn4XRQ4c9Mj3QEJEDOrhNWjiKzeRZNmRoZAYphH/j84iWsgFrwwVy4Xv27qF8Ma+h1PR6uX7jRrl+7ToNDkSz4XpEkOOaQ6+9Vo4ePUojABK5Z89+VW7cuCmAAbIhkDQNoxLZzYeRWTw5VS5eusTauJjvrxw8yBrDW8e3Uv7kwoVLZXZutswvLJSDBw6w3u32bdt50N+6dYufu3DuIvsP2cTvvPPDcvDgAZLCH3zwAQnPN998gwAMMow//uhjklPHTxwjUftgbq5MT02XEydPUGYaxi+iwCDL/elnn5VLFy/z3gB1cD3G5eGj+fLKKwfjWQf5N5CzmEfT05O85oNfflA+/OiT8s67Pyyn33yDgCyAVQPsuAaGGYitDz74VTn39cXyk/d/zPf6D7/+Tdm9Z1fZu28vDZFLl6/QgDpx/Fh55cABEZyotToyyrV3687dcvXq9bJz107KS5twEnnQZG0w79AfE5MTnM+ovarMPqkDGJzGeN2fe1Bu3r7FuuHbt2/jO2Kfwjxglms4ahhPGkohdQ6jEX8CeY25gRrRmJfIkMa7o1Yy2oW/e80wWpfyPSLo8N2AuP6t6L8mcSliBH9jljgypQCEI7sVADgI5yrnI7lDGH+uf4j1CyDOzzG54lqulgkGUY/3Qm1rGJKQYXcwiAzlJe4FAuoiqpBZWciyUHaVCOgV9rudZbQdJDwMfRvNMFCZ0fl0NYgwOQvOUlIkq6JXTZIxcy0ININgBpbxDBKnjPIUqe8+sxMvUscAiNxUSWmLTDeB54hmZq1WpwvXrVanq5Jz4TkbWGKbI5sa42epJJ13AvgsvQSHkHM3+s+A2PKSauiYeGWkLLJiWGfYGegCI7gPwrGL+0s2Od4d2atRA4h76SgibTcxsERAIi2B2JcxFzV+lFKMYAE7SqwXTblWEd+ZcPacpY0QGbkG1kUaRgZfABSQ+bfji/to3Uq+GQQrgXHBj5XA8onm30leO+r7xBpymzFO2NOcMUHQPeoLG2jGc3iuRWacA0Q8Z5Shixo5ikzHmGEfYiYh6vSEA0UZaUYXa3014F/vLLA6CNwiKVpG2AJoj2xrZobbMuG53CR62adhk+RzrRf419naNVxInqYarAp6UdAdvrLENvYMB1R57Dg7EjHVANtwuim/HBk+zljtkV6jvVHnk2XSLZPbCBiDVg7O8Fjy96VP9SqfYv2Z2InI/yqx17IB1O5mAxng4PoOuVmpG2gN9ZJevaBXtqaccY51oc+3MRfxqT7HnkPQJjID3A+YOLJbmuydxjVAqpC49v7CjNMkdcwxCIRNtmRnGVfSx6yc3t3S2TpXcItanzfNWaxx9LHAqqSCUbMHFCgpCfi2b+Q2cv2HOoTtQ2W0R135mgXQ6hFrP1Gdb0qo9vVX2bgsV89yCFESgFmFALVWQilik2rA4T8SxbG+LReOfR42Jc+GTSLCeS4gaCqyAEwAq84w+ln7j7JCoh5oZDhY9tprbsD1w7heBdS4dAHPQa9Nrw8bw55cMayuN1dZmpqFIU9JksdRk8wStIko7YL6Bum1z2fSWz/3khZYNzFH7DuFD1bXfrh3eU7m8a+v81yGasi+23dKf3dwgQDoqG/Y6Zc855Vt2+uSxYHR9lEdIL2/5s9Sim61PVVHWuRCDvxTqQ/1t8hiRNbk3UCtaMEb3drMaKRA30y0BAhcA0Ty/dTkuo8/F/BjUgjXaa4rCEBnGWv4sdxMPC+d49zjAG4SFFSAklU9aKPHfDR5grWIa2Gzw97DvoAgiSVk/axjj0MWGEoyDJbpKdjMO8vE5CQJXpOv6C4oG2Ed4B4M6oLSBv3LppijYBHZRQLMY28MSWafjyIBfBZEdg/9K+0LGovIaMOY4VxFHcAa+Ki+wXtJqcaZ5l4fIo/a3EqzLKYgJKB5NkVAjNdQm3gtQEO+dqsD7NnI8c34RyLKBA/kNnTnh/Yk7ek5iKpiKVpEVTkjjorIQsyEbj7bPedMcOa9oe3zlQjZAP3oaeU3/9gDlTTSuHtmb3QTvZ4xqZZZ2dl3wnb07yoJHOo0JPdeYK9wnQfJl40IzS+unADVW/81nCrNnA0IzRa4pXnaO3eafaXNqx0ZSX6+x8bLew+bl+w1+97uso37OfVyBDNxeqZ7dXa8II5570RC0hK09G4lroU1xdtoDnrexk21jFqGvQN6siXr99AQRO13S1SHWkcvpuY9TbBYW4OqwRx7RXSMRy0/s/d3+ee+GAPvmRVVDGyTWalh99Yx3SAbeKP5rX1aCh4d9bHUVp8RbT1GbenwDY1pSXEJATWyYWizpP7qvQ8ekQMh2W8OvjKOlshB28m0McOuSwdi25Pb4qz+alMGEgZMfy72/5rlHTZCXpP0sSKwBr41sC0qwkQQIx6F94a/7FJS+DtJ1vhufzXjA/axTdjmvcPXM1gRGbjANhJxrUDepkZSbcVQL6rPCRvYwWkMnkfZNwQlR/mj3sCC3p+VbewARylx4YtnEn1cbQEMevI8ZOkj1cDF+mPCF4PghfPWdauHNUXO3rVj2yRU9Yxd4TnGUOhrA99iUllTxnMNXmCoDx89KPOP5tkNLHW3axftA/ugaAXL8T14QAJYgeaqkwtyFeSxS2vBTkGgGlQiYUcg6AzJNk5cct+YkCU+FEESJqUdhIoAfpQtQ1Cp7RGR5IPKOsfeMQD7Q7YQ3t8lnGppqSCBTQo3v8+Yi9aUk0vwd5cKQ/vl1yjBCdcg0UH+g1wubF0IUsW8V71gYSeY60imIH4S2dUgsa2maDJcm3EoNKWSJ5aUh22E58An+q//xb/sOal/r1P+5cXfoR54OdDfocH6j2nqll2NALbclOrxyvEeKDjMRAS32r2qCawIW5G/zxPAOjwMLOiQa+QxSeCQmrMD1N6jOdJ2bMO/CqApdr9v8eI81PqUpbPxV3Ia0jUG0174sYS0qW5yICHfok35kj8WASz7UObaRvyyiQ850yKcKFtKwL+Pslsm0kysykttQAoBJIB5IJhC8oVZaFHrEIc7yNxt09N0/FG3FtcTjAviWedPZOsWOf04iHFAgXCEtDEOXZBs9+8j2irkNiCrAUnndUmXAGSA8cIop6jZYaDG/S3Qv9BggGQwIthBLqLNeFfXKcR1yIRFLdxdO3fSgrp95w4zYq9eu0YSG9dvm55kd6yuLIdsoIALzBnVpUQ9WUjMooZpZFoF+YCLYMzMP3pQNo2MkVgESX782DEaNhcuXmJW69LjhTIwNFLeOv0mCVdk/t64ebP8+te/YSYv6hYjQxmZr8eOH2O0vYnzL774sty+fZcGEAzUu3fulKlt28oP3n67HDt2pEyMj0v7HUTi4hKlnZFpjL5G3+O+kIJ+NP+oTE5NcQ9ATd/rN26VV189WP7kxz8myIM+xLwBUYqsZYzd3/zN/1vu3Zst//jP/1E5eGA/h0CRlf2Uz7567XrZu2c3r/3rf/s3JNr//J/8Y/bdlStXGfkPiWtk6EGuGfdGRjgMQ2eLk3wq/eXJk6Vy994sSe+p6anyyoH9dB4sK0sDcnmZ8+/p6hqNI0rNQCJl+Wl5OL/ArGLUx0VGK+a+jLqlMjU5ybHBOLOeMOo8373Ld4ZRiaz2lSA71WeISJRBh/oa+L5l6xbuoZabrBGyiL5kNmnMj4iGxhw1SZKJAQHaAJIlg6lsOBA1isA1YCkjU4Y8+hfkF8i0sS1bYp63Wqy4H4h5v5/vY7IV3xV4Mcr7wWC2I2kCFmOmiGNnCyIiFUB8c7LkiCE7WRI5csiQfYHsj6fsQxMzrjOLMZBhHNJIlteMBY02E/iyTFOuoVqzqFtmro12EjMRgEISzCRKO7JE1KXAKBNQbmPbX7XPimSVHFbL2NTpAQKAMjuppo/GSGcrM6FqhKrr9SKbO4jXkA83IOrIWJPeJjrsuCBoAg4knVfW1JVCg/pdATQaj00sk+AsJvyOUkXIbI/aODkquMp8BcHg7ELMR8wxS1qwp7wMAAAgAElEQVS6G+Fgwzl3BhIG0qoR2HOVQafMH7+DQSTLJoukFMCK9kq6aID9DEcQ81v/rWl+DYoUtyJEzdyL7JUcFV4BMdshkYnPgKggtRG8oEwjkb7YO/w3yay2WpsCm0EIi+zhHMmELwjHqK2IMRKoLqADxJYI4qiBzDHAnqN63j6DcwR5F9Br0eQ+UwlURPvcZoInuoDfLTddwZ1ao1VZrQby3KfOCKU5F4Ff3muMcZIX6QGGKomRCJK8T+EzJlsUNNDqkgmQkOnBcRgSuUd1iFj7BnUxtS1R32wfAaZqX6895BpmTYI/A1nO/DV4oraILOoCOUlmMMDItJ0oA8+R8wGICnjW/mRgQIF2CrBjvaiITtd12k9sS+gHbYY1OzfAmAqSxv7Gec/nZrlt3YB2eJK913UiXlptudh0PX4RmOhamH6egNZWg5gyfaj/XAnGFnCTbeY8P/EkkeWy17QnKXgM2YeuRS5yXQE7sAlYNmNxqYwMoe78qBQRwh7DPRVE9aysRS1yzbOiOl0DfSF9prMR8wrAD0hgBMTCJkMf5SwH1m8fVFS9zpTIYMFcW8d4oyyCJCU7gGOu9du6tSdgQ+Re7c90nf/pvYVjaEAqDHSDu/LpVPrC+5HNeI4+9wOR9NwDKkEZ1/dIiNZmxLxreUcbNJAPFMDle9e2V8JMvqXcp3atiQvPm2h8N0CYY5t8yhc0weD/Rn9WLzew1lnpBtvzvBaxrRrVDMLhOqf8A9ehfcVKSgVx2fpVewD31Sy1GkCr37+XeKg/h9vbwBmRi/R3rKAQgV9e5wouVACYs664v9UggSBlSIwqo8h+i8omCEQFcMh9CUF1CCJDWRPsTQjAjSKow8OjZcf2nWVycrps2gQpSQWzrUTwXwWjIxsZ92NQXNhiaKPPAJ9zzmQzWcx+T+QS7o32+FyzbChtuhqorLIQdl0tGUrwHGvY9YMji96Bkiw/YXnQF8wt7BvMzqnB6WlsfSBG2SiNeQs61Bxvo51p3opwZCRuIzAizrVql6ZJaB/b883nRSdAJwL/PC91dqpZJlHy2f3cPtIToB4nVOutuM8Luq/+2mRk7/cNP/e77pmkdL33+D6tC9XD3B8zgd0jz1vJJgcUxJ7m/Yj41HoLuGx/bhhWNzyFu24KmIoAlhQA03uP3P/+d/1dAnc6s8mZjS8kgFP2YZ2FbR+rz4kM6ExQe66xDjuDE3WyYD5bScs2lPoP55Nr0XsdtsSHasfGBqF52zJdvVe2ZBGTVAp6aXaKbFvvv7RZIwiM9m70Vd6Pc3mnF50PtpV9j3omhDS05aE3/LwDhXrP0ZR56n1/o8/bpmj2oTPAZcPnec33S31IYglqKqHSZEyBJRFc2i3LTqc+so/g57bzQk90HzT7UJYA97fwL21rd/aP6DPfD7iUCK4W1IA5BJ/YQTm9Pncex+wPwecCGetATo59+L4MVBwermWScA8+N6lz8OyJzFxjlDwfkpyzbNaced4yl9EvxnNcjqlDtFU8wXhxU8Ix+SpFtwhmCgUoncdWiAobNvxe+EI4n32GMYg+smFhc/o8dOYt3hF9wQDyyBC20g7P/pqM1V+z/+3nOxgMa97nbQ2ECz/D0sIm7T22DLpy1nYEB/DcJLm7WB4+eEDcEf0A/A3tw3/C8aysI3sV+DAI3kp2b+rnZ4BzOosWGCizeFdXaHORBI0+NI5Q6x2H/DElpp+uUikRWAlwkOUVELDyYRhgZVWnwEeQyIF55YxeBrlyzUXNX/g+lDMXRsf56vM1zm7hQNpDnUEOG0R7l/1W75+yVVG399GjhyR/V1aWav1eS1BjIwQ+AsrF6oFSB5TqIuYM2oL5v/jkcXn08BGvxz7vfkKj8G9ch3nz3/93/0u2Rn7Xkf7y79/hHng50N/hwft9mj62sx8qZmHP9gl0jswQEgt9ACX7S1+VbSYMRztDGcACyjcigA26qdZXDwEcVq4dtUq4pqhDGsrVeQoj8/d5uYgGxnvIVnoxnduiw5sn/w1Xp3vB5HEN5CTd9C3b+cckgL+pCQZcanRrOEEwXJARiy9HJeEANACZs7BwgBuARQ8QKI+6oThgjhw5QilnHFZ3794t16/fIJlooEGZUpDf1PzAgTcxMV527d5N4g0HD7MoHzwoN2/eoqSqwQwaHsR+BH7BWMD9YOhY/hafBYFI4HB0M6Uz8HdEmB06dIjZmJBOfvxkUZHwKfsFBykklifGJ8rDRw/LhfMXyty92bL3wH5mv4LogzTuzRs3yvyjR5S4BoE7O3uPpClq7DryEge/wMTVarjgvUGqQjJ677795dadO5S3xoEMYhoZvyDOkVUMEhzjBcISMrdnvzpb7szMsH9279xVXn3lVTpfIFavXbte7s/OlWdrq2VwZDPlnyenJtk/01NTrHkLMtXv+uzpKmv9glBG1vI77/ygvP3222wrZJ2HR0fLq68cLA8ePCy/+OUH5euvz5f1tdVy/NSp8u4771KGBeDo+PgEiZnZe7Pliy+/LDeu3yx79u4miY5ayhg7ZDRDEhpE7KFDr5GM+vKLs5QJP3XqJOsUwziF8Xb95vVy9utzJI+QET01NUnDBWPo+nZAbxeXV8rNW3fKzOwc5wzGATXI8IV5A/IYcwUS0njn6e3bysT4VrYJBtH41smyd8/eMjU1TaMIcxUZ2VeuXGPd6qnJCc4vSB5jXoE4/vyLL8rZs+cYSDA+Mc4YcBh4u3fvDOIc9TyaDJxBNcr0BBAnxzX23eocasdpwHgD/QXS62fMczpJAOyCVDfpksEFEGuUDn4mcsyRqpsZMblJdXtCPsyfs3wigD78HXLgmNd2IHC/6nTaAQ3wS9HClrFVW5lhEYa3ayPb0UAAB+uxAWxndqWksuFogDBlRGlk4thBdJASaw3BoQj54SrvHPsWQMGc0ae6LJISFrirvmZiV63HlokrRaKj/Wi33q1lQtgpsjXv7GuREXLgXHPcsUG4F+a3iVx0HwISVLdO5w7eGet/cQnEg8guy2vL6ULdc2TGbuLfJWuOd1UWLu6NOnuuxax3FOgsg1/EKdYY5gMd9qjh58yYFgTQJFq97yoKdZky5hgjOxV4jhUOWP8nsovtIBrIqNHwjuYmgCYQCfOeoGyqd63oYak80LEi+Ix5oWweR09jNE3kO2OWGU7ICo6+tbyU1yOCVuB8grDtJSmw1khMM0OpkdBomwIvJFPJPk1ZugZABL6EZHVE8PPnIDpZgztI+RZ4140cZxvCWXZ2M/qgEe8tY5V7QwKARAAID8qAlTOtXYsLwD6udWZwJ8slCFdLx9KCSiCRiKee2oZhS+q6ZoE0srfVp3Rgh0AXBTt4H6q1soNc07MDbGGt1qjdWYNmnAFlgqC7j6o9seemTDz3j+cKJdQjC9x7sd/FID//HmNpgtjErTJXW9mQCqA5G6anznslf2l3R436IJDruKXI7AZeau5XMN/ynNHnBmDZpxGox0844IV2u0lsSTTbBnZGct1jIwDB9Uxp8VbSQ2iGwNnIxulkrEeWjzN0Yty4L5nsjoAmy9Oy3hwIqQAfDOLi3TEv8A4KMHpK0pfyZ0uLbD/rg42Ocj7h71CxwH7k+uDoD6xdB2dRyn8IUe5SPMC6wP6CZw4PIxhxqawsLZLIdRAG3t9Z/8Ojwzw/sO9z78c5thYZPzw7ItM2apBX2UiPaY+R3sDSIIATmc754J9jQbj2mQwHBZzQfrAH73XYK0FeCQ0D8V1p22aH8EHVf7L0vNvpc9nz0nui22BSSzZN7xf8TWV/Pv9Xzc8OEVA/3vysb0MA6w3yVwbO5cN673SWrwKRIhOy+qQ+qywhCXIjNqYXOIuNbI1zOGeC1TFS2yq4HIFDvWSb36CR4th/4+0Y7AM/V21T1pgyRTwmImgUkODxakESVi6wKoPWJ+x7+GRYEwiOxFqj2sezNQabbt+1gz4C1s3Y2NaydWycxK/KomCtgRxTkA2D0pgxiEzgZdohzFCJ4EG1X+C6cAHNZWVUKSDd5wiOf7QJ+wAVRKL/DaTaXjB5kL8ziIgKHqgnrCA5ohohgcjSDgSs5ZdqrqcBTuysA9Mr6RR7rAgzj2uM0QYkcYfCiR/qOt9gxbRAA5eAEPpge1aBi4nscuBN2K4+R5UtHP5Gzu73vRIB7CzBzvVxv3oObLCCOQbpOc+9jonc6E/NSWU8dvawjZcuf/u7+so4h6/tbgOxv3TCSlogiuZQK5ERi7S9aShnoI54W6s1wi0pAfipVpdrATG6f0/2cOzlnnu9vmLvO+TM0LZHxL+iL5vdps7u7scxAJUM7JaZ4EqMPcP9SN8K5zYJPynbuA84TxJJbyUZ7zk+p4Qlaf/MNmrneVkhw9d6ErOfdCbWvbq+dm+QjYOpou+14dZ90ISnxzgmV8yvmGdBmmbytPmBiXhOA+R2qU+8StsFJrc3WupaP6FCkUhBZ1R6TKw+4GlT95TwCXy21fUbY5nty/r83jZm0jwpi8SO1ohk2IBUWLCsegQSRV1hBenKT6WfF4FJ9kcycd21LdtayYHaxkK8Njyfvc/bzuLPUc7IJQQ8DxV4rHHJGZiVVI7P0meN81k1jhVUZT/SSmFut/uS6kqswRyEafRlwxIUNMrzLgKv2A4HhMZ5zixdPBPZ2xEkVYPAoxyTAhnClgni2xnF9NP6+okFoZQXvoBjgRjcFBLV7Mdkm7gfTZK7trPLVDDgESpwrBuLMm1tXFXH10Fjmo1KzJGsM4hbvIeSZBCQqWBn+/cs1xSy8FLbQjar1UDafMD9qMxF1Tv1Eb7b5wLGgf/wZQxKn0HSBII6paRGn/7pU9o2uN52QGccU6CV/X/aWrHomlpJJF/EHiuMSlg62oXny1dASUGpWFEVDtLUA5tU/stKUYEhtnaAyJZaYbUVmbSFMVgMJUCpmjDxY2lZ6nuhloV5hHcb3TxKNb/xrRPEkpAxPb/wiPWJHbCA+WRfyyp7f/Wv/81LXvBFG/X37PcvB/p7NqAvep3RbZEBHAaRIlC0iUHGDJJOA/3KFAo3KZwibNgyopQB3L4yqWmjfkMCuKfGAg+dJMXFzZzg64sHQ1jHi6arHIrnIzB77pcdkRwNKWvwBQ/3G2cCOF3aExn7ojf4/5sAxsBZssROLrOo+lFXE/VLXWOuRWEJABTwqyy/NR4kCh4YILkGwg6GKiK7QPohagsRWniWZaIta2tnG3NFsp8C/AGSI6NDIErUHIzwKRhdlNVAhtPAgDJD49CTEaAeN3go0gCf2cSs5MOHDjGqHRLK167dUD3HACAk16HIKbwjCLDdeyQtDGcGZCakoGdm7tJ4YZ2JsTEeyiKgcQhLchfRYahfgWxfGQFyKpHJe/qt02XPnr1l7sH98tHHn7K2MIxRvA+khw8fPkRCcebuTDn79dd8HxgtqIfMWqFDQyR4UT8CfXzr9h224eiR10mwAryZnJxi20i+RUQ72og2PZqfL9euXi0fffgh+/jd994lEYs58bd/93dlbu4hyWDM0Y8+/KhcvHC2DI9Nlh++fbqcPn267Nq1m++H/gZxeu7cBRLqIJgPvnJQ2a9jIE4Hym9/89ty5syXrHl85OjrNLxAwIAoRz3f0dExjhUI9C++/Kp8+dVXlIH+8Y/e4xL87W8/5Lw6cfw4yScEEszO3i/Lq2uUmwN5DEIdcxeRcZCfhnTxD95+6/9j782aLbuu7LydmTf7vkc2ADLRkACJpkhWkSwXZZXsV4f9kxwK2bJDtiWFZIXt8Jsf/OA/oFCEJZUsVSOSxSoSIHqAmUAi+77vbqbjG2OOtdY+9yYaVj0QijwsVN57zzl7r73aOecYc0zNi09+c0LtivTL4UOHlPG7fol6I2sUjNq5Y9d09dqV6d/+yb8XkPzmm6/pGciEpr0A/VeuXp3efvud6dLlK9ORw4ck1c0cpCYJ2c8JtoXU0AJtxX5MhkMANdqWoJXrqkb62KBtz+ztEsh2GFLLESCQOueuHRNAIXOfazuQZSc2JIkEsxN8E1kCcLcMc88V1zYTqPHgfmMSpj6v5YcMRCbQWcfIAHQn+y7ZHam1btBAICv3qv5pBqiChs529jWtDmB5dwNWZHI9UtucISbZIQEMdkbYS/hPbNfK3LTkj0kjGPBsEwT3+Tx9F/DWGYiWBozsj6SatTe5H5Uh8/CBCB/UyWZO4gSrxizy1pJH5f7OvLWkle+jmpZSOvDPZJvTh6kTzPxhLms+VZ1LArCsWe23G9YXU5Y6y4801yGN4Bzs2r1z2r51Wzu6Gvu0roOkNBm7zh6H8WlZMJy527ddSzOsfYNyfslpk9O00f1QtfgSdOQz3EuB2aorHEB3XlfLgaO2r1fsKA5Sc7grA7U5o0MdbtqlPbvmXmQuHdzyHiuCUWUH+dqeF5HEtvPN37BzSk72kcc1f9d9BmcfhzN1vulrO84+Q9k351nr5bhzrgTgr9qnxAISMBhloJP1mD6nXXyXOcK9RoAlTGPGKqC5AOmSHm6Bw5LVa+t0ACM15ym/UFLdBg4cwLP0uQM5cazHOqItSNsAygXQVZuOthSv80Fub7ymA52uJeYsbtedFCBQz4KzbFl5nOYKJrGOy0LzfttlMK0G0qVAfb8h6F1ZJo7/eB/yHmD5bvolQZ7sz5HYDKnFwc+h1mdJc5ntDihYmXIlo5s5mbHtQdmaCxUwaoG6VnNrsK8XgCbPIZPvuvNuchB9mTMhpDvf2+QcqaeIcFHZvrVmQpzJmRHiiU2qeQ1h5SCm9u3Qxx38d4Zk9ghLJXtP15wtBCXnZM6o2F+Rjcv+zHMSPJHE+mTQlnOLNeQzzzWxeF5qfKrWd52PyeqIzQt6R9YBa3Zp/ToRWtgXaRfBD4IqN29cn7Zvoz7Z5unmrZvT7Vu3G7GDtikzEhm2AMAPHvp5mX8p3SDCgolOIqckOz7ZMAM4OgtEl7xogsfJgJpny3jeZs4I4KvMxpBTZBNUgH7MqO237RnAfa/3WGcO5N/FoLH25kGaP/uTgqhFWkv2foK0HXxYozMxMsQGAjw/vQV1ifZZu1rDs/rnPtpqHttKfNZ/yQ7SQLOBSJOxCMTg9V9+UAL6FUCui61wF9Pfmd8hjASY6hn5QQsD4rv//b05KFWncd3L88nzzVkjse2an1X7YCPPAdgM0sbLywQgLcuO/aPgH3Y99emW1ot06awZl/pgXLFDWPe79uyZrl+/ob3n+LHj0/btO10vtFTB6CYIVmTqKki7br1IsNTO47Gw2bdt3+ogKWUHqk5x7A0ePgHIBEa5tvY7BfaLRJAyRrLJkAA1gB1Fk/TPSCBuBN0CxVnLTWJe+7rPswACmYNNjqJ8UYO/sZE6uO5pGmS6avz6wQYAruZhVG5CsHpSlmvjpwe89a0zv7S2BtJX+jEKES3LvEgNM8LIEAfJOu8SsXOQuamDlLJFHQ2ti3pfRU565Vvar6ukgbanUgWbPcuXRCLHM3T1O5RNUsBW9sna2NxvxhH9CA189t9DbMrzjUA/H4gaQOcE1Ck5ToqOCQ9NLDu1gfX5XifuZc8dfbq+h3rS6SyJqsvs6p6TAdR1Tg8KSo0okfnG7Ye5lbhPzpOAtD57IpdvpQvJ9BdwX0tiBvwvnj1t/x94SiskjleRG07fq20FkgkALoJGj8gN62HI/M85uhpXJ3/LZ4aV60eqcyHgb+Yde2qyL7MOW0bvTG2lg9xtDtU5NpuTC5M4CgQCztq+ZpIEr7YnDvN2BNRly1dfjiRq+7+2xZq9Wfee9c+QqdzHrS/KqO2FzJfzm7OB/bmrhfV7jfdLRmXARwF1pSSWtnHf7NtZE4ljYPvRGlTa4qvYpPT+Pa6P+DbNL8qYaj73Un+j/Z35rL0qpY4qSzhtIgZCckJiYQFNs88v2kzj/pa5mxIIGf4o8vRnrzj34LvxXWxW4jH8LH+nJMPluwz+T9qf0la0kYxXx+isQJjYq/q/5g2dKPA+tdELTI9vJRW++hvPmxJXybh2zNTqAM3nq5Iw2BYkm/GdZPPmrDXRHJI68dSSjq7rj1nVnpMmRfOzMoMfPpDdEl+daxJLCdjbxjHzU+VixvJimau2Ibrt5tEJACwiHPGDilM46cB2jmJAAOHYTCJZVymKSlJy/V/bJ/Irbt/WM0BSbzFE/JbKOGYemkThRAn6ZMumzSKpKtu8fKr0Hz4ScVKIsajrRcXM9swaKfptU23iDaWA4f1J5Ng7txV7Tykx4svbtm+f/tk//t+/5DR+0gn89O/ftB54OtDftBH7Ldu7cWdVsIgBXNm/MIOUsQSDft2GAll7Jq+yMWT1JgO4HV3NoOgG9RMygEcAuDa6BgBHeuZLAeCwwVfrgICzXzCdy1kaDb45X/xJ310dAB6N0PIovgCg/i0Hbfa1FXf8ShdNUCG1fhlPHH2chJs3b8htdW23ZHalHlL6o4LCJVvBZCDAxsEvGek103Tk6FFlsZKFefbsmZbtF2lDB15t3CUbRfKbVUdYBo6yMhxIV+H7CtByIMrgKycHVhMvghEKAC4tuWbpunWq4yBWmTIn1wpY3bdvnySPkQ2GKZWMzW6AGUDgUH7pxRen1157TYfpz3/+l8oQ5VDcumXztFQSYAr+w2yrwDMgC8+UoEyC9QAjGAbHjj0/HTh4UJm1nyLlTOCwahnzPgYlxu3FS5dU1/bb3/6WgGja/Pbbv1Ym8JHDhzVeZ86cEwhFpu73qQH87FE9jw0lA+XK6P3sM9WkBQChHwUanz47vfHma9OPf/RDgdEYnu+++970b//k/5vOnTk7rV0io3Db9O1XXp6ef/551a4FHF1av0Ftpz1nz52dTp06rczab337W9OzR4+qrRhDGJkAvwR8AN0J+NB2DFcysZkfmLbnzp6fPv7kE9Xy/ezzzxVw/clP/nB6/bXXlNn8L//lv1J/7D+wX+9fu3BxeunVV6Y/+NGPpyNHjjYDHMPl/fc/ECB39Ojh6dmjzwq8hN3H2AO0YRDBUtyzZ++EbN39ew4iYyRixJEZDqALuBtjC1Do7NmzmsObN2/SvNpSGeVM9oAF2UcijdnYfJXNThsYFxlYJTVJYI3xjvHH+73+rWdkavYoY2nJ8uJkLzJ3mXsCF0pKKeCYAByMw3KYVXfloeuvhS3JeCubCsOynEr+QQUAoI99AWOSwKCA2rXrnFVca8nAHvc2+Ox12WX17JhY5jjAXAIIyjqrGjFmyUKQ4LM9EzKOXBi6YdXKGCbTtrK1XDeXLDYb38wfydyU5G5q9NhAxtA1eOsUnp7568ChZXDkvFJvuggpymLBsL51W/MasFROedUhcvCQbDKTYwxYF+iLTFyBJwFgdDpV8CRORMBEgfoC/gxsJ1PR2TcGbpjDSE619i0/0u9812C45SrZ+wzu3lbQFnAa0gptRUL+0cMK4avNSA5PWgf0kQHQjIeDtDyv+kgArLN2BNAUw1f7drF8kWYagxTK9q4MafebzxVlWlcZAYN3BrBCLMi5oLpNmmvuTzktlAIoBi2Aj2SjlBnuzxoENtgtSbQChRl3B7jGEg4FjkV2qkgTPJ/OQ4E9DyyjtXGjs6yqfi7jRV8zRnFaQ/joh3LY3qWwUWeEgWn3Kc4aY0W7mYdar+XcZ+5kj0jfj8Aw90r2ckBjEyfKsW9Z8mZOM96qT1qBjWSpJ0DUgqL1EOkz/Vo2YGymEcAZ7ahW1y2g/pilNAR+A5AUXqU+MCDrWrqSWK+AA3sPgQPWtvdFWPkFNkMMG2paua0OdnWSYSTJS7qu1GQbaEM2cJ2hfb/soH6C42Pwc6zfrAAGmeIL8o6zAFP1qQMZbs9oF60AHxaysDN3U3PKNmevNZogmgNCZLt1kM3QAfd0YCFkAGyXrN9kmzgDochGqQHMfl0EDEu+DQHFakPk243s9VqUWp+lAEOTmeNSlCnkOMoL2u/KDrN99GC6d/e+9kbXYzdon+AFNgnZvaxVSeMNWRR8HwALVRf2QBRcrl69orWyebPrZRnMNini1s2bqu21Zo3PMNue910ruz5L/dPCLA0YqA+qRmwBc3zfWeXO7tD4tyzHNgEydC2gbSDU85XPj1nWYzAtIFUyJQNGZc8paKEAAc3uAYCyfPCTXrmPptVCBqPOzQFAWAQ7+/ud8DMCxN7zXHs1gG8PXntzSUDTneO2jy/Z7QOAvojAjp+eB/4DMvtq/b1BuSDBc/m49NEI/hoQeyxA3woS/TX6SAXEFDHJfdglg70vDt/OM9afRMLL+4NsdO61/Mj1DgUUFA5pYoTtEgVZkYAeQcIKEjso+0j2bOrkETSGQKmsnjorOec2K1i4XvsZpX2wJwgKHjp0ZDpz5qwIaC+9/LLKkVy4eHHatGGTCZkbNk43bt2cbt68PS2tAzw2UI1/wJrXHCipd+Z5y6gbsiKzh7H/szdZ1nGdbBiuv7z8WARO1lgvA2FSDM+BDykpTKnGeB/UuqpstOyxqplcCi0N1JkNrPfLTm7pM6d9LOVXah/W+lmgx/fP1igm23bMhJzt0wurcwHB4nqjtHgmdCNQVJZXwIzsKSnnIFJXtqE6eLOWU55jBPHy2fjsDRgyZWG2BBd/X0jF7xK9M4WC1CofMoG/SPZ5PiANbGgPVe+P3Ra7R8PUaojP5blDWmrndduDanDX2i9bHrMk6zP1iQL7R3C1uscoYGWv9pZ5hlVWrP4JQFe7ePPR/LsAuJSGWNyB6h66ZgO7ijiwgoRguZjWkvo5cumxBUcA1JltkXi2/R4/Jlfy+eGGVXM6WWGYKzlnFvs6ZDT7gT2zvR7e8tvDpMp5Eb9hxf4/PGPu1VbxSBJYAD7bmOT79a8imyGx5eeFv+l8Gts+SFy3bOKFJb74a+ZrI9IOwJtVwKqucfVGrjv6vXmG2POz/hzOUI/TQtxzyMQe+22cW4k7cF5JPnfIvmwlKhauG8JSlMiy/8/2lPKNFHMW8HUWN1QAACAASURBVN/jHVFVawBwEVkDzmLbKjO5Hilkdp0ptW6sQmIQzf61CdC2RbH9lpoKl/zH+86q5Bpqz9q1Oos2bY696Xb6nrZ5F+2S9GE+15SElICFrQkZ60EpKuIT4vvYzg1Yjk0qu7+I/1Z7M5kvPgRtoC9QD+Rsc9zEGaf4J4yR1HEeP1b8CX+d5xEBfYPLRQnwRHmLmIDIwo0tozM8tjv34rwlLsXe6cQeE8hj+7I/mBSwwcRqqRO5TWNpgnwncaYQnPP3gLi0h7UVyWTU05gT9CfftT9uEJnYJfLO/Mz3AzAHeEUlkuuIkE38YiD4hlzs8eoERbu/rtvLmKk0Rtl3tFXzqUDb9En6jHYw17BppIZSZbFEbihlN66h2r3r16t/ktUc/2yDyAfEordYPa/2yZDfiX0CUic20+JVddBwT+w7K7b1DHPHFp1BzRzAPvwX/+z/XNgUvmTTevr2N7YHng70N3bovl7DN+xcq93MUlblrEoKiWAkzJmN0/p1ZAgNIK4Cr+y7ayzDKxZe7rtgpLVgQ74/b58zSXuWSTMEyzS2sbIaZ882ig2FJ7n5Xw4AjwaqW1b3KofDDsxqyyGfi+PtTIzFlqr9ixGZrzdEX/jpnkH89eSnAwBHClIBuWY8JCvYNUT4jAM3kXctxyQSrzDPKwOFA/6Zg89IahjwBAODgAD1bDmMUxtXTnk55O51008JBoTBTN9JCkSHbAVNIqtCNm3VyATQQ+oZCWAkp3Pwcn0yXS9dvqT3BVI8ejTt27tP4FZkUG/dulPgretVcjALVFh+NL380kvTa699V4frmbNnlTFM7d0GJCFf8ujxdOfOLR2g27dt0zMYBHdwg/twLYIeZB/T12QEY2jBjidzT3I+FZjhXhzwSBkfP3ZseuON1/UdZKiRRcY4o44v0s7vvfP+dO78henb33pZIDUZw4DG77777nT50hXNXQyTWzduTNeuXZ8OHzksg417Ehw6+uyRiWxYJJy558mTJ5WBe/7chenQ4cPT669/dzp85Ihq6+7YsV0GDWDte+99IIloft+ze9d09OgRSWPzfIAXgKiAw2QKMC6A7tyDTOH/+NOfTZcuXZ7+zk/+SJ9/59fvTH/2p3+htr/48kvq389Pn50OPXNg+ta3XlYA6y//8q/UZ88+d3S6e/++xvXAwQPT97//g+n55483Q1xSxbdv24gtySIHtl3fmveRyMWAp6Y0Wb/IQDPeGE03btyUQQa4qwzSDa7PyzMxD/m7AdiACc6wDYMwGZMdbAGovacAmdiqZFyuX5KhLdZlARcY8gGNxwwpz9kuE8waDPjjjDgDWzOAJ+zN2o1Yk7yPETk6fQanHCjkKwFqabuDf/cFVPPKfeNIdVDP6zIGuvaRckgUwK39OQb7CNwJdCIIh+y8ar5s1F7e2iTMZmScF8hQtXpEJAloWXI5jDlBfhwM7R8Da1KB0DXUnLkrIgBjKKJTZdkqaKCAa0BBj2vmTYznBrbpnCRLEXlD15phLsjpK2Cb/nj40ICFgPoC3CW/DTi+FmeITOGVAJ2z9+z0Kfu4Mk5TvzhAIXv0ls0weNe3+2j+DXV8RTxQnUzX6vVcI4JFJzsQFWdDjNIK5iVTwAB8B3n6kQaD11L7cTbjePHAAo7KEWQ9AYjL+QM8BlhmP6+M6g6QdMKDs+bK8R2OZ36kLyPda7KDJcEJPsi5rTYJFMbZCghTANYoQZtD1tlz7rvIlSWbFECJsW3KGAmsFagtR7CUGeJs0wZn6zs7iz3EbXG9qXGuMO/Zo9kbcaQlZ7tli5rGd0MoYGxGxnTAeMmcM8crKzVBDOYa12Mt9CANdUlxnh00D3ikeauACPXDDbpq/QfEHOoC65ytNSxgeshe8j6RoGVlotSe3EBNgYQ1D+takREOkKr11zLKLQEc51dOcfWp53MFcMtxN7mt5nayREraW9LzIsQUgF91MhOwVy2uByYGMc8MpLhmZMg+ki9btmSwgyoGqPPsAS6y5/K9kG8C2o378fhz3g+BIOtQ9mTZCXH2Z/dJHbYar1G1oINsgzKKSlNABLCN57IB1Pdc41pRlVnhZ6sMVp0vyTyz3TuCvwl6cb1kHrtumCX3AixxXykmbNygM5k9kOuqT0vVoQU6VCM7kqxuKy8BYEOQOWfa8gPXnxdRRiQU72lalw9MTGM8N23cMN26fVNjjNQt5zG2xeUrl3Vms0Gi4kCmAnsCMmns9Q76LDWJxmTXa4uqUg2qTb/GBIs8ewOAh4D4CqehNiPVl6xgZDJUFwPl3l+tmBM7egzSy3Ye5DsT/G1BXvUd0vQDBDpkVDXfZQGgcdC7JObbabHSVWkB/QpsOjPd8olRZwpppD3DCBoMPt4c541f9ST/zFcbwe5FcKMH8la2ew70pRRRAS7DxxVoHZzneIoJtuej6Xe1qQGwM+yi1tTc12yBc28qM4Atrm/25pyHkrGHJFXno8a/GtLAigKTt23fNu3fjz+0SWvu+s0b8g0s/7d2unHjemWP2Od3ppR9xc1btk7PyN9aq3XBfoFNir8nJZJdu9Tm23dQG+H82jht3kQZl20iWJKFgh+ogK2kDQm+Osis7BnZxxDoLCV9H/C3Mv8jF8/Ue4jvWXWGHVy2mhMPLUIHALn6vOrvDX3B97z/eXZoz0q9xZZNn+85ajrijX1f7uBn4UE+e1Jr05Oxvj/UP03aZQ1Q9rLZWbDa9KzVPs5xz7Fqx/CMbe7N7mFpfoc3LIMtQDcAcJGyOsmpy/7PMowXFdi+7PcVZIt5vGgFYDw++xBcGUH12Yr5oprN4x7njbpnANfmEhJFbJdxb+qgVE860F6f/S+Aa/t3aFnOzIV4lYklfpoRWMvP4zwY95LaDlqJnBrAEV32DEmWZ+SLB7Dafkzq6db5UXt/pqX2t+w9BWQq608ys710S/by1SNlvaya51vPqhtBdj3zQLpxf88JOfM9PJ/vsyH2dPbYlqE4kGdGgN2P1sHljMOsLensrKlhTvocq1My9u7w+cXxG/tSz7cIaq+21vO54b12zgSoXiAH5Tlkd+DbD7LPPhjbZtDMj9k413YVwNmAaZVdyTixX5ZqHmcHfSEwUCXPrHAlwk9I6IMaUHxoz88uxRzy9Ni+2MJjHLbN6yIjtz17eK6MvUFj718BM1W2R+Rg7/3Y95KIHurUGogrcjG+q3zWkt+tfle/VCZ27NNaeLO48Xj+e06Ma6fPc95rYL7/rOtHDa1nXJffVOs58RdsXgBdADwSLVANY4x279wpAFRk8TonPIyObRFb40U/yG4A9NuyRWe64pT4N1Kr87whFiL7ndhw83lRBQtIn33FtkJKivEzLyX0VJ8KrC1iu56/zl2unbM5c4r7NiW4UqBM1J3PyjefHsuX4Dso+jjT+ZHsCZWB2uB4gPY2KcV53O3HmKhpknEImDUmwiF6GQqeQ/HxWpe5nuZaka5QsGQsWAv44Kx3yHRkXSv7thKGYhPHN0qSCElH9IdU7BLTErCNLXRPawsAV9ntFae3gqXLg6UEYuIZVuFCnQqg/p7WNNdGqZG+SbyGtUPsnv5T8sCtW9P//X/9P6tt70+0Tp6+8c3tgacD/c0du6/V8k27lx7rQFo2CKyDaolMIDJ/1k8blqiTM0pAe2rEBnAd1mbCzozY3pBIMdvRGF/jRPNbq31gJUO9OTplbK986ISwv1gCegwe5bRNsD7G4VcBgANCr2DA/m0AwGUIrDawHQAeAgRfYQY0ALgMfMBZDk9YbBz8MpSqbkFn9vcLq3fLoMPCxJgS0KSst41iNFEPFsMB9pDqLUnecYPGWMH5GuoY0TEiY2QQmAZs06EoFrcBAwMFaGg6e4zDigOcjFIOsdOnT6veMPcje9WGtlloydjCeZHRWAE02sxcUDAC+cZk6j7/vGrwAmaS+cv7XJcslATPD+4/oCxdDlXq6IY5pUDhtMZZhAREdu6cdu/ZI8mPixcuTHfuUuvCEqQEMQiyEsCn37nGt15+WRLIHPZkHmNAEKwBYCc79ZNPPplOnDipbOR9+/fpeU59dkrAMdLHx44dmz748KPpZz/7hYweQPm9ewFyd6hfL1wEpL0qIPnI4SMCZ9/+9TvT2c/PTIeffXb6yU/+SAAs4Bz9T8YwWbD79+2XoY+hee3KVQF2ANV79+6Zzp+/MH308ccyKp5/7rmSzzWznnE8+eln07/7d/9ebfxv/uv/ajp44MD005/+bPro40+mV1/59vT9739PGYIff/yJ5JbpVzKar1y7Nn38yW+mTz87NRG0ol0AtTt27VYN5A1ke65dq5p9MbYNwhosyXv3FNxeKxltgkrPHj2i2mVi7z24r/YTANu/b5+eh3kRIJSsWD+Hsw/tSFW2XWVaj4GkZKoZ7HNtSgy7GGFMy4BbGIMBXjL//Z5laPjZfzcAxe8AW+vWrS9wJqBtAYtVSxVpy4Ch1EpRlp+ykC2nys8Bh9NvPIMANCSKIThUgJ/fef5kbjjQ5UC8+6QAnbp3GKr0HyCqACcxQyvIJnnmzZpf7GMCquq+XK/Xm6kabxUcUDaHgvKwdp3J0RmmySDusqY8F33L/JPhfA/DeZ1qoRDwjzQiYxTgIZI5zrwCMHVgMcFFA9oOXmp8VTOw6mAW4YA2yUDfRFaqHY44OjrpBIY4YGcHpGSoS2Y4wU+xOAWgeOwAylnPzF/AE9Za5p0CM4PEKOMdhil3Yn/hswb2Hk9rIXY9RgL9vjKaAfyZowm+xGmifdwzcuKMu2VNnY0cB9vOvucs/6bPxEhFrkoZOb6+sqzJOC7AlT06Z0HAtQClPWu8y5ybLW5HmOCunNKqJ5S+zPrSGaEAhYF2zjv+C0iNE5sgyXh8BjCNmcFYKQhe4KUzmllzrqtkB9vSY9Q55D2TJWBCd/lc2pW68w6CPxDwS/Cc9lFCgfczFp4LXd45zmaCtglcG2A3icnrHGl3O+r0NX0usLbqAVlOHaATMG5ZQRDml2XBneGXAE0Chp5jcdRjXw2ZHgOwm71sZHcbzOq2npzdu3e11yizuogxDg4afO6yt4+UgU8bJFM61ABXDdehxm7Wvc8B1rEJFb0+WKkVVI1vf6ZEYSMdWEECBWGGesy0kxfnjTK+GZ/KwlNgWeBnsd8LNElwobOwMx/6+umB55JKXiXrLwQh7bcDySnrPn9PkC3/tiCRQN5ai8zdyUQaXjyX5OwA2jkj7rs+1xjAsv1fdVAr+O39xwEVz/fMwaqDVtKsyUBAElZrQICNFUmc2d9riYWAFca+M5V9zqSmO3M3wcBkMceORH5NQNaaNVatKLKAlTA8FwRwPXo47d2zW2OPQgqKMVyD59myZdO0HaWPh/enq1eveqwBXNdY8YX+CSEne/AY4K7qCz3TrQJgARpWC/B7/8l5gs2aAPo8l5BPWTXBJD8HI3u9uj6XakdL8H3IvPK+VvUJK5iYNiWDMNdJCtfosy3Oi76q657JlBrIH5mHlqH0OejAWto5MGm7mdUeogPBBn+/iGC7Yt5WRDU96aUZotoK77MA+LCjVzydFAcomWTgYjw5BkJ1tVH9WHtj2tUkcNujzy/SpXvnwJ6fu8DkZHDGdc57UedaAHHiTmq+KqhZtcBr1knBpeqxRyo+dkWekPN267Zt09Yt2yXrjP1AHTn8rT17dquUC74Qa3fbtu3T7j17pzXEEdasmzZv2qr6wTnT1P9V5unqtWva3yGE7Ni+Q/a311uVAFKt+NicIaR1SXufsR1gio9Jf4/2WfxA22A+z8d51H1Q+4gBejsgVaoRRWC3LeyxG2MT8/XdZWCzV/TYib6pMZ2t8gE7Wzk7PeV01wFgHPcfE28sUxkAvINu1WYRE6tWeyP3VB8Ofbm4zkbAeJz5q2YBLyyNrKQWvhnlp8c1+gVS2NklF1KyPeQBOlMbc+jH9L3OyYCR2a7quwtRqAaCtrNw+Hxfdh0IbHvmwnP3OZKRrn1+2Hu9/Y+gcEXGms3UASPPmpwm8z2X35o/sBoAnJqfTRlmLsEv36e+N4JSPm97Bj1rWn1azRj33My1RjAYwF8lfhTIMo5J/MrYJJGHNnDlfcB2QjC2WldtHdTeOMrOBqgN0L8AvDbgd1D+aYBOCDQD0NuIEgPRMWO2ylTvIHo2iGGOrh5f9FXUhvpOyqF4v6oSE5H5HbO3G7msgO3x9xpPrim7uObICP56/Go/Sn+VXzk7r2r+cJ20FRs5csFpY1TCbCLWaqnr2nfrJK5xv2xhz7Knu28YpRnHzgLajv2e62QvDrFX5PlSx0icg5gDLyldbN7sEnRDpncntrrtzpANabYUMAvUbUo8AWaLAJ0xbrbVQEYJ6aGTMZ5AeljcF+oaAUzTl7RXMcg7dySJHB80n4tKhsioAr3tVwqsxD+/f9/y3SVJbKKjVVz03OVb0hzAVf5rc7Xs/yhXJTGBNuHfiXxP1nGRsyFgSkmxVNbiN4V4oPOt7BhASJT8ovYRhVJLIbvUi3wsqX1ZXQYfg5gGMVfiXSReYKMYJPV5LRJ54kOqzZt4ncd7JE23GNlkAoHtCM/f5m8NamYQzNSfKk94V/LK8XtUWqzA85TV6uCzY4OKR0HSFRE5MQyytNdIfUZjyvojzvmwl4minZrnpaIT30dZviEIEm/esGHa0CSwIeyv9xooEod8HBHI707/2z/7P57igqtt7v8J/u3pQP8nOKirPdK2fRtkey0TwF42ore0PtLPHA5LChK3DGAfgQMAzBbjwIMOt4WblEvU6gItesk2HKtOxcAyr9s4WCmZl/6ag79uz5Ne83av/JQP5PzdRuzcGP1qGcBKhQ6xrkcoih34N1xO+fpi58ZZHIwJH2pffr8AwMqQW16Ws43jzsbPgamD9p4z17gaBr9BrGTzOMtNxriCaWZJAXZiKHDY7di5Q3LAXBOp5UuXLg31Epz9ETZXr69nyeZbN29NW7ZunXbu2KF7RtLUwfWS/YS5R8C7gnwc/oAYrm0XadQ4C64jHMnrBHBv3b4zbd+2fdq+fYcYczDhYviTnUotXtpDZhZMORkMJYkBQAj4Sq1sMd8vXFT2LQc+QYz7925Nu/cemJ579lkB69evXRfwyYRL0BujBWnl48gj79opA8ZBxnVqE0Yhkszvvf++ArOAt7yuIb985YrayoH9/HPPiol3/tx5Zdu+9NJL08WLF6df/uptgWxvvP6aMngl97u8PJ04eVLSbS+//LIyfaltB3ALcA7o+sorr0579+0VwITx8P77Hyqbl/rCzBPmBvV+f/GLv55ePH5s+skf/aGCqv/hT/9M1//hH/y+ArsXLlySQbaHWl9bt05//au39L3jx57X837wwYfTtm1bpldefVVZAfQ5bSSDONI0jNWpz09Pf/4ff6pnJFMH4Jb6xmQWbN22Yzr8zCEZgbSBPrJcMUA+8ir3BeAzNw4fPiQQDsOYjGMCTHZO7VySPXz+wkWBIIAwcXa5jsCJzZtly8fY45ewGgOaeTvrrOI4KMlOgnkXJmNAA4gTcZS8xrKOh+BkrX/WCu9bOpF1V/VLS+I5c9QOntcsPyuj7a4BcvpHEsqpZwOgum6p1dzUOVD1R+O0BPTBgTDI1GWdE2gwCFH1dJqzHbZrMvljVEMKcbY9TEcF5eVAFkBYWbEjI7M7gQad6eusGfoyRJPs6HFOVTs0TodILial3L9nRykyqOwtfEeGcf0X54R2OHuYGimuT8NLWdz0XQUmAOGYJ/keAO69ezhiD4esHAeub9++q71CoAR18ipbhQdjz0CWKI6ba/T0DHBAukjfSworkkUV1BT4h2QpMkGbN6u/bt66rWdIFvnyQ2fREnBlrxVQrT3IcuFh+4fMkLNRpAE5bYBzzpDkPdaVHUeTJQQUV1AlIE+IOAGL5JCIeVvByjWT9+/qV/p4BF25j8B39b/ll3i1Z6osTP7WbJI6I012WKrsTmfyBZAYAxkhgQWgUg3aZcgbXnNx4uI8K7tzg+vQ4+Ay9e1EPdS+w+9i8W5YXxnjnjuSbQJIvO9se+ZBAE8czAD+7EesdxGzipWueEqx5xOAzrMkqzeSwln/tAWiUkD6OMFmmENYWFJtdBzl7BsiDaRu7CiBNdQib0HBmfSZpdSlkCCCUycnJJhtUPShLMgE/HL+ZsyZCy2jGvJG1QlTrWYUEGGKE7h44LIL+XyAw/QXdqRrJXWbj1IGrBsREyqLTBLRJQXM2cm5yVxMMD3BHzvH92WDsL5GAo+kq6vshI2mIqCheFBZ1N7Xsj87oDSeFQEymSN9D+59KNusMrX6mdFt3B4EW32O0w8mSGCHubRAiAqMCf3h9RFFAD9IA1iqXiefGSW6DRz22pnUak//ZiwyjxNcSXY060PydxXMcBY+e6yJG+qzAtwtHev547FwVgJzhf0MWw+AliyI+5QFqZrhBDNYW8pC2AABZVJgJgAvkmpe48h3c2YZpuG5dSY+nqqsyL3W2Q7UdunSDsR2cNUy2ckX81dbcLsP2/ATtqtVMgbMdgZ6ClCnnQ1gtS2g/5oSQBFoB7A09r8BEN9yDE6GpJHM5nEfHf28Zgel1QOAJNBukEnMnPAZbnvcDmOXXjVIOmRUtUD9YqmfsTbuF/h/w/P5GUeAzeSEoTRmPUUFeqtPHORb6XwZgO3gZS1z92X+3wLoPkr1jtlv6b5VCcRlCwYsGz8TUM/ZnAVEq8aeCUCuD1p+bXmG2fOF10jp4cH08NEjn00q+QFhyOtjM7KIklo3mVa2dYEO2FCAufgO+D1r1q2Zdmzfprl6/frV6fz5c7KTUP7Zv/+Zadv2nSotgqrY48cmJ4kMo9q/3i84O7FPovjk2n2WrwxRsZU1qdCBA/RFmVhUoSgAcyHNzQSWWlc692sR2I4lI942uOZq7ddxq0NeYhzo/0YcW0XG2EBCM9wHlYz+9zazAkIP/yYesSKyMuAoTb+lALgo0fT9EvJoghO1zqsGfEFlzXat1dieewRdxj4cQb5VlkYD1FdGhGZLTLaB+r/iLrM9qMnOrhL4qMtoP12lBm7WE/Zazq/sceNWmzGuDdDJDAvXCziWM3b83dcaJfU7EWDxTO6gcABbEzAK3q2YWsBenzkGVUd55iKZVtxsBOtWO0Lcn4NyzwIANxIbcrsRyEzWZ//ceDzRvhEAq30z66bk6xsIXF+NzdLOp7Y8KiN7AFMyvq0Pxhhjkfq6THa7QcuizFh2ADski54dnTO5zb1k7WPfihhqNYEGknpgW5TNPTDs+VnxLa5Z5/Ew9aNstTh3VhvDKHjIz5UMr30EZesV8XCsoexzycBqAN7ug1UJlSLg8rmQ7gK2BWgf53kjEszmXZ7cUzQ2/gjadbOglwdp9kkpZTVwdACnRSIs0qv8RezUWgqORY6ZsiX3W+Rxngn/hZq8sQxCNsIOHaWp+UDaLaXDKgMQAtToPykOWuuJ81AxROrSlgIQK9mli5wlzDkSgDqxgVlsucrrAbpyb9mjBWQ2272RvFIKwjZV86WUiW/fLb7saD/Jjkbxi3iYCBeT4iCWSV6rmCL9nDnAffEPnWFqYrvxTRO27cNaqUcxgiqnpNiIYm3EtoqkmRgKSQPKYHUJpcRiXLrJJHnWmBKOioQaXyiZ3fweeWllbhfxHl+A2APgfRIT8iw5u/iX5yGhhHmK3ZL3AsLGBuB5TFLn2QFYXcqrqYoEkKZMTGUtZz7O9gR9z769YloD6cA+r8mu3NeJTi5xyHMuEtLY35KgRewp+5USISCAVlkNzy3PQcZLc50kJNqieI1Bb41lrS36MfaeiWLGfjKH3U7P43/+j//5lwMLq21gT//2jeuBpwP9jRuy367BG7YvGf5YR/bmOmXSUb8HWScHy+ykrxHA2cHF4LaPFLqLDMKTDPX6XoGk85YOvNI26zqYavP4yTWqFo35AXut9gJe+xkSWCyabdn8zvBadLz7db/KUngy6FpP8sTBWWlYL0pMOZDzha8ZiG1TNIZGMvSUpVB9oGBRAUBs+oAIWzdvkdnKoeHgsB30SDDreuWI2NBw5hxzhIOdnwW+yoiylDIAG/cHfIMlxvWovRYp09G5VmbkunXT4cOH9T3ADzJmz549N33w4QdN4kuGXzmNGAzMDgXhy1m05KYNwPRBDjODcpH5MpDiLLA+fjGkOIwti+bMuADGycgCdOWzgDcOEnqMMJiQCQaQPXbsuDJ2CWi8/fbbqk0rwHB5Wf3z/LFjqrt78MBBZZsCAAB8Kjvt/v3pzJkzkmRWALNkyghG0088BwEb/o58B9nP586fU11gwNRfv/XW9LOf/mx67fU3p7/7x3932rt3r67363feEWjNWAMAv/HGGxpLMnBpA1nCALW0E9uP+fDLX/5K7//k7/zR9Np3v6vPf3769PSv/9X/O334/rvTt7/zXQG+zzxzYLpy9ZradPjQM2L+832kFGH282ynT5/Rs/OMH370sYzNl196YXr11W9PO3bunB4+WJ7OnjsnwPnll15URvBHn3wy/fs//Qtlkn//e29OzzxzUMEo+uH+fct4YnQmWzHGFZnCyDlCZiAbgbmHTPXZM2c1VtQTdj1SA1iMMYYfTEjtFRWUChibGp2ZRyanOIgWpyfMRa4/GnpaF9mcCkAea8GFPe3sC9eAGZ2FBMy5hOezg+Gac4yT5PGQIbax1yRccQBKrlprp2o26hrVRtZT5pQ/Y8WGOC3OEIlcmA3WAMCpQ+ygIPVcOkClfYAsLGUqd6cogK6kXXEykBwq6Xf2JdaW5HYLtJb8UNWpFIDQAuLODOQlI1r7UJc1yzglg9F953HW2r15Q3Ue6TPLhK7TmqLNozGO0W1Ch2V8mLvcT6BP6wuzTbWnKTPQxANlaz966KzdckgFXFG3RtKddUIUuAHJJMCLCS23VdecOQZRBVIC9yVQCgEE6UXaTgYbxAie2fV0zAK+eu26AG6Pj/d0Uun+QQAAIABJREFUwJ44cjgREBJ4PsndViaepFcri5H5yFoWqDJks9K+yCfJkcFRWqq+vX3Lc1hO/SOBoz5fnI0ap+8B4H9JIzFP2JtUT6cyUvicnilOLlnM63GUN5ZDaaLFLONV9Y7vTLduh23rZw+QLpCrFCHGoG7qnSXolGxU2g0hiT6XrVBACn2hdblsJ5S2Mna0R7WUFRzoEt7KWK+McuYpwCHrBfIDY6B63oBdJT2PEgfPlXWuOV5yr85mChHEQQicb/qXdRXHOZZDD+B0+8D1ke/rbGW86fPNmzYOe6sBctYj6yL7oEG3ysoXucQAo+WQqZ1k8Ntz2+ocOvNLMjmOamuTWMqA/gZATehwv3KeOhhQdbGQnKZPYewri2yDQAbm7jps2A3rNde4l+yXZcuIWX3ActeWCjdhAPIMe1MCZNlz2btMIvPcyXxl/UcWn8+SYUqGP+sme6ulyBxEMEnO4G9sBAPtdvqTuel93HtviD1hX7MOk12euZB7tTlYAYacEz2QbvsoZBbeH4HlgNYJiIRA4KCx/+t1iQMS5sxzVHQMyASAF/gUqTvUNVCAyLwkaFFZfDljmIMEv9gjaR/7nvej1GjnDLI8NLOK7MM9e3aJrMDYEtRy0O2xznvvo+5/EXEeuTY819ecJIBHffY103T+wjnZqNhtnDPYK9yXMjgmFbFPdwUGE6mwk5FzM9GH9nu+dZUZzX5IB+2crmB/Azaq9vwgUdjBOdY3CgtVN3ikdTbEtoVXW0a9AzwGrQQO1rwK6SFgoJdm+Roj8JSg7Ig4DwTTAJvxW1YFBmLMDE6Lcd0KYraM2LKbxyz3hYze2fW9ncwIHCG+zBHyRe+t+0+L7Y0fq28M/mcP6lvyePUX+1bP/O0Aj8L6up7tAdv82QvZf9o4J/OyoS9JKCmpwUG2eCQYpD3jOGfP89wloGiFBAKQARGk4FKEEs5H7VHUtK69F7tgz+49Wgvsi/z9oWwCbBiXmYAQywt7ZCOxAkBjlcCAWLhW5XA403h+BcTXOaBITOH+A+QLUcVYkt/C301o9PxIyQu+zDrDtg84HBCY99Sf6l/bwl5ZcyLBCDSt7s9Xbe4hKz+gWyC6BL/9/cGbr7kY4oXenWUI1h1nmcUN6mvgnmHgua2fvbuN8bgWFyZi7pkZqhYO7cgePv9arfthWi9+Lll5OWfkD9W127MOhAMDTpbKVvsLYA7w9oQF5F7VdTqA3/esTsZvfTLLjC3nZwj6rIiULL63yu+ztVhrPffL8+cz4xi7nUPy/0I2cYCtcV9oYxqpagHAJsgW2lsfCRBcfZD4S+vIIeO2taODx7Fj9O8gV9vkdstuiw/6pPFpAHDmVTq4317zTf2VDslaqbhIzzyvNTJkAQscFonX9mziTG1dDRm/MxCyrcYiUpR8KxfTmA21R/W3Yc/tCSeVwFDKLlnzGuOhbEKzCQcZZdesda9p/xrXxvBz5pHiA4MUv6CalIoIeWzxGvUd/hyfJAo1bV5W9m01pJ+8iUeV2pPq1qbsUGVxykeobFbZa7lPFDEikT5cy/6LzxQrk/S4oAFaEwZH4u+4pzbp42GWxy/zPpCdfIGwMmZsF8mMAdC5BYhdpGAriNnH5IWvjN+KT8A8RbEHn1k2eJULkO+ISgznzYMH9mOJEZTMsfxLlWCy7yBwTX69AbwAcrTd9t9j2evEn3g/xFLtoS2L3QQkE3+xdd1mbNTmb4lc7fkc/3aMDcneXV6WrUt2bIgBBvFS97fHGBLX4bmwkVG6i00eu0BxkPJ5uLYyiQUGo0JmvwUbmviqy6PZV+OV5JqofMUHZm0rXlQJBfGfRVonJrN+qZXqakkfGZuS5W5lmR66Pq5IkXUm6ayqRID0cfwY2pW14njvvUai5rPxCQSOhjBZRH4+z4X5fkq1ZT3b/y2FhJpr8aHGvXRUMchaY0wZgzE+GLtcNkuVIIuKUveJnUWMUiNjJ/+mVEOUjUxG73qSArZUvGWyipNsPBTc7BdH/VI+WKm0yRctyfM2T0t50LHLtdO/+Kf/61cBQ77oqH/63jekB54O9DdkoP6mzVy3wQV2121YN23cQhaLtebZ05yBQg5t6rJmWhgwaxzWNV0Hv7dndJoLYIte9NjoBYb2iufRLb8qADxnX9oNt8yYQOyqH+sMBRs8MTplfMxm/ddZAh1AXG08vvBKCwEPHwRD35XB8KRxDnweI1UG6eBQGuhBDqJq0qrOm4NZBDgbeJoM38oo8WHmu2KcEIgCuEsgEyY480SMRILHVbctRkwCgJERVABgcIZTg4MxITuUzE9qRsFI4/HJ0jh//vx06rPPprsALqpLWPVWiugOeKAggOo9maHGgR62lNtgo4oPck0cU54FkO/erZsyyHbs2a/gRg5frhlWoLL8ygB0pl/Vo8Igqmxd+j4BWuSiX3yBDNwX9Synz5wR+PvRRx9bLnVpabp5/fq0/8CB6Qc/+L7ki2HRfvzxx9OvfvlLgZMykh89mNat3zw9+/xzCi4Cfr7x5uuSo6Z2LZmzfBZQYuvWLdMLx49Pe/bsUQ1kDJe33npLDsfxYy+o9sdnn52a/uoXv5jOnzs9bdu5d9q/b+/08re+Nb3++mvKrn3nnfcmMl8OHDiomsDbKxsQ4+7zM2ckLY1xtnv3HoHb3PdnP/359ODe/enNN1+bjj3/nEAijBDAVoBeGVBrDE6S+YyhSjsZ8w8/+EhB4OPHnxdwxbQ3MQFjHHDzkQx37vmbkycVFKeveH6+zz0AxsiSvnHztu5F5jIGEhm8PIuM7/sPlLEMWMbcJKP79JmzGgeeY9t2AHUyAgEjyfI1Cw8ji3tCALhw8ZIcCeZoMqRosED5uO0VaDboWLVDyqGNsQgQRxvoWzsoj9VnBoowNkf1AQenknWPET0LIsrx8N+o2ZgMUEkaA6Io487XzHwWuFSSPwHAaD+gyZjNa8MWoAAwy/sE14wD4UB7ASsrnEpAVEspSWKoMmMBpwIWWzK5MlOqVi6Szgnu0u+8lBmo9BzLQ6vOm4KFJXtTLNuR1JGgpYAeZUwWuKWxMFjlAOJDzctHBYgGpI7TgqNAZgvzHEBNQf979/Q8zCfWI30gB4nP6H07STpKCgDhbihq0Gd27ixBxN4gsHrNOgF33MuA7x3t1dyH/YL2OFsZ0gQs1mtyyNi3d7FGS+aI7169ek3zetdOlAN8T56ZtXfx4iW1k78nQ9ly/RuUtSPyg8gQZJT5uUI64Zra3wrUjLNneSeTUSQTdNcyq2YP39ccYG+iT1xz2YBZHDJLUK2b7mpuWNZcNQBLIpprqV8eP1Kw2I48tQmdPd2Dk4+0T2S90B6DjpHgtbMWEDigtIIVBJCH2uvsSdg9At8eOsOYNcC4ML7cO7V26YdkMYk5XvLaCbTkDOQ+YRB7TJAaL7ConEfPdzvYfJb2dqDQgHgyUGkjDitzuctVeQwCANIXjJcdZ4OAyV5OIM2y9w8EePEc27dvU7YV6y2OMXOf7+7YRs1GAAWylZGGr6xD9poCW7neCOICCtBvXZWDvcEgHH1jUhrBuS7ZaUlqZ8PT/1yTMTe7uwDAshkfoVijDHCCC1zPEuDK4KpgUsBL76MEciKD7aCjpYBtbxlw8HNlT+Zn1jrPTl8QPOI9zhftiyJ0eSzpJxGebtyYbt+6I+JLFDv4u9ZN1Uxr9c8VAKn63lWXbDw/Qtyz5LHtr7wC5jI3lGldpD2B+VIBMHDDM5rJnjq6JhEpAFg1zBMI4tnY89gbDRr3e+bssN3s+RlmewJbnptkjJNJ+GB6eB+wx3Mv5yBvKrtfALjXAm22XD7KAUifO/jEdXl22tEk3iQdvU5ZBZwpkMvEZK8+9uet4OC6Vuumm9dvTlevWMKZwJz2M91v43Tl6uXp1OefaxxRQQD8khzglk3qw7u3b0nS9vqN69qzUyMNu0oEGoDqKuGRWscBQFp93YC+lRFon6TXGIvN7+Cz1XVU3kTEF5QhOvjZfzTbnz7PPsTcSV10BfIGm2IGEpWzI6C//I0E5mQyxB9aRYJ1JMsOkNjgoiz6fj3wn/PX86UDwPmydvbRYfoy/6h9vlriSHxvy4LzlfYGCF4NAO5fKQ93BgAX8ucRmQPACzLWsjR0I6tkxAeNn5G5xFzRmTYE2vMAyRiOIZfHc1adSTP8i52KP8acZA0xH0KCcDt7qY8oTCSwvXv3XtkkKCBJYWfHzhZ0xh7XGSMiT0l2F4kJshb3tGpKqQA8fKCA9tXrV/XMsgmWH0mtZ+uWbdP6JRSFkimFGkbZgRVAFgghG8qErczNZHIa3HRfOTi+blpTRCwHQXsNdis+uWzQ2H89I9dnwFjHb5jEzR4fwc/scxrD8pVzfa+fdqsChYoM0C4cwkAnX/itTvzuAHDNMaPQs6aNgNP4XQMolRE9Tu7FdRHCQbW5rdgAoHmM4ZlWrOqxTQsxi+xfC0GVxe598u+rkC7yXO15n0TM+IJ2zfst+1KA3ALiB5A54912ldm1s75Lv7xlh3XQNXtp1vb8gSu7ztVqCjyfK9D1sV3YvZPsPwJj4xyrj48KE97Tu4TyCEj155vvnz0DuMsCj/M111zZzmFHrz7Lnpu93yujwJtS/xkBYNZ/LcIWs9L6zrhrMEuhrgiRPN8ICnov6fWrE/Pz5t1r8I7xs3GNB6jl4wGl2zV8uBb5pAYwp0+ttwDwIykjzxQw1Y8znKQjkaT6rhE0CkSM79Oeobq77R3DHFacqjKHA5Db9nM8S3Oisv86AbDL1fOdgL1tvAfbJaWATADC5vAcK/5n28Nj77Q4YGIlJWndfdYiHVYmvpVXXAZAJZSKaC27ubJtE5PgPdmZdQ6k7FziNpyLyXjM2Zx22x8o0K8I8G39lo8YcgGxHIigkYPOWQXQHtWt7du2CYxz2+xnyBrQvLaMekBEKTEWKBiZbZ1LBQDLByqS+uLej69Ee2z3u+8kg1x1fLEHMhZMNfkN2MuU5uK72Pv37+ksxw5QPEgKXBC6rWyGshfqePhm8VFDVE4Jkqy7jEH6JmPDHFQ8NepyKt3nuAh/c5tMIJb/pQSbm2qvCOiUEtxISRfvC7asvIYld337toHqgVCpHaL8o9S4pY9E0C+SPvMXMBubP34633EcwuVmFOtQbKDHk0SOK1CZ5xJ4rZiNyxhlbma/CumXZxNRYIgPch3HUBxLku1SxGliRfigjKfiUpBjKUUogv7StPzggUh5/B0bSOOjUlDO1OZa+PX4yXfuWgFOmcOV+IHKHPcImTjjlzZm7/un/9M/+UIo46sf7k8/+bveA08H+nd9hP6W2rfr0DbVAM6GoKBaMfIUqJF0xLohA5gdNfxo0Dd24VHoZ3QTuhFo63ao7dTeWpT26g9mY6NLD3/VRx4NzMePOxOeDVeOZQEYNh8NAreAR7vJ11kCPoq+6PXEd78kwNGZoatf3UaTsy3yGgFgAgiSuSjp0AQQ/fleU0WGdGRjZrVfzNqPserDLOx0H65kDwNSiIl257aDuw9tiNEtBpDWluTssqW8lNlkkI/fz1+4MF2+dLllaSfDS/IVg3QFz9iMYbKGCJZPkwJ9Bw4c0OH22alTMgTCdOc7ARaZUrQTQ+c73/nOtHvX7unzz09PvzlxUqw4s6862JxsGQ71ACj8LJnPaRJ4yQEKwMh1aQv1Y3/v995UMObTTz+dPvzww+nGzVsCI8ngJauV+r5c5ze/OTn99C/+43Tu/AUFHnfv2qWgMWADQWYFMjdumF568SVl/1GDF9nlk59+KjCJect9kNpGMpsgKFKGO3f6OmTZfvLJSdX+feXb31KWLZllhw49Izk2pK3f/+DD6aOPPlFm7WuvfVdAspyvNWsFKv30L38+/eLnfz09vHtzOvTcselHP/7RdOTwIbPNFJhfowy5d955V32EdPTHH30iZ+APyAw+eFDgKsDrid+ckPGSgOV3vvOKsoUJPr319tvK/PzhD384bdm6bfrNiRPT2++8oyAnxilZzsznS5evSC6ausdbtmydLl2+KgNm7549kvC+eeuW5h7AA89BdqT6EambxwY96DPazXjJUJIMqEEovkMtYGdGWgr96NHDMsL4nsC/SBVX5iNzjO8iu20wZXsD2yKfTlCdazMGMjAJelftkzCK4xQwT2XMV7ZbaqraIXAGPu23nI4Nfwd/KzhWtVAC5irgP0j9yLgjE13SOewPJecrR8XXSlvsVJYaRAWX5JQtUQfTQLVjCzAl7ZRFdswMUcuJJthneVUzhyWxteT/4pCN3wloEEdp0VHX2VVgnxxayYKGXd1rPTK+s2yEsIL0fQPKcqSKIZrnCANUQXXqY1aNIKSVlGF79ZqM8p2SiXVGJ98BwOC67EvUqYREwdrlhSMjR0MM7HVaOzwnxIAd27bJ4QA4ZWziYGQe6nPbtylLhw3o7JlzIkKwn9Ie9iDmrZQBtm2bDh9+RmuH93CoYO4CejCn/bszk+MhSs68wNJIK+tcKDIFzy1QLczYpfVqJ1k+yvCtrGPay3jiCAFIcw+yjLM2DYRZygoA0BmjnvPs26wxnnXGUi5nPwQm7etVq9CZ5J4LeXEdZXIzvwSOLbt+kGr3mL3Ls3iskNzfrr0Rx5g+Va3iciB5NpxN7XmbNxVAb8A6QDn3oG0Gs62EEeJSwGADlK6bnKBB1qzqMtczdLLT3HLg+6x3zkUH/z1ekpJmH759W+uauWVyGwQp84RDLlOQvcaZZ2ftBlzjvnJcywGlD5WRXWAxwQlqLjE+/F2Ob+0/CZbwr7IyHxg8NsGGPd/gpTK4qTH74OF05eoVgxeSTXeGmTJ2K1s0doPZ4mQj41ivL2US+mC95rEDWK7Hrr24xhinnvH3nLbFl3H3uNmGaOB4ZXg34KCQNwcESrarxlV2V0lQki0aMFM1w8uOyD7qwJHtIuaX9vUK5iWgIrupAD/9WxkGBvvznueqA4Cl1FDB/ASLMl7MdQBr9if6LrJfuW8CrJZndq3q2Hmclfl8AqK8J1C+ak/N/i5CgO+RF+Os9UgGtGpgWVbOsm/O9g5pIWAt31EmeZEZuJ7IMqUGYWIKtaItl8d454wQGM38ou7oVoIaW3UdlEcgE0ImkcrA5s3T5o2bZIsxJz479alIECigUJaCSXHp8uXp5o3rlZ1oOWgTAU1QEylm8ybdmzblfEqQU+eU9hgz/YvdZBAwAXFHQnsQUNm+I+iYDAPP6QRfDTQZiNTPQ7aSp0Ikfzug0YEzn9Pj2I3e25f5WHOA9qv7SGNQPbbCagCwntNPO2Be430W/cuV0tB5hgAOK55pROkKgPBNA7iNntQIvC/eu/aUwilmwHgDzuZtL++pqctony+A2HPGHZD+msGHBSrMsTyfA9nvvQbsz6sXi8irfY5zsMiBCoquXz/t2LFL0sxWfno87d6zp0gTJmjwt6yv+EZSpSh1EgK09PO+vfu0Vj799KSIEtrLRUZcmnZs32mCLSD0ekqumJjmtWQglzNLxL81k8hiBNdZZ6xRzhpe7B/YN7xvog6KZfhH7PEuE8DzaZ0EGGsZVx67rMs+km7LilcNRZQQ5vM3kq5DreE26fzDbH3WFJhl37s1ztYdQMXePoO4PZZRN9D8WFh3Q/ZlAKtcpzaO+soAMvUdqc213o6y/ZsU8hycbv1YNXT5XT55daT8k6ojPQJofoLq2PFxvLmlqdV3bSkMzzsHQdOO0SdYsfYHyeCxn8efa2I4FlT79sp2B+zzM4TA471UQbDWfrdrPqO8Wy++CiQrIDHv1kw1+bD16wAwDuPfIk8z0LBmYJXLij/HM5vIa7tF6hLDeTS2bnHH1fg2Gd4CWYcSQSaqOGmAawYU7IBXv/piXxCjSy1u+4WuzRz7JCB2kzluWaKx6SpDtmpkJlsyANq4duXLDhLfbR4MqhzeX2sFl58gYDmZxbMsVc2UxWndMlnHBJNRHazNubbld5JH7u9RrFWzAMImVpes4tj0mS+5b9sPalKOtl++K3+qgHLZfIMPZVvD0seaR7O+8/4U2WORxikxhi3egE5nSGe99P2ozzDHF7qikfziUgJKnCLEngCwUtap/cftnSsn5ppjH7b1NZLxKrbBU8quDskpRKKKicbGih8nm5lSCSMBYwC0+Zzjrk58MSHQNqFlpn1e8VLyQdngObtlNyu+QymZe7Y3N21q61exq9SrLklojW3tM1LSqLIQGcOsfe4ZIDMxMBGoC1yXFHMRL4kXuNRKAa7DedXOmPpbW681T7TfDGtGimh37lTpplImkp9hEjZtt6++ziWhQmJ7+FBxl6hHps2as/i3Fc/vxGYrVGEjYEcIkEfdjbgK2bEVs+QzvB9/M/GDyKJnvjMn8IOJzxK7yfdiFzEXUDxRTEWkcZd2IiaO/5k9JvaT/Kjyb3ocwrLW8V/xsfge9g1Eu9GvGvcsJREE1C/lpBs3b1ihSOvWcQgSZRKTxC8UyFxkGZXZ2LhJ9hivsR/HdfdP/tE//uoG/4qz7ukfvkk98HSgv0mj9Tdo64Zt6x+zEWzaHHm0GBzFzxMS0d3QOsNsv8RQkpLAal5UDFGmk+UG+heHRi/MNjvSduwtj/PVMoBXdoMPoHydg6XVcCjZKAdCB8Z7u8jXWQLNDP/SkVhx1S8BgJu0UnykVZw/G/j91iMAPBpCfMI1+cgQtPFPgDZGTbLtdAjEsKnAJ0PCIdhYeAS679xR323fulVZowRmCbYlmMgByWHD7CHwxiGWQHSCHXwGeWIyOwHvLl2+VFK2ll1M5pMD4mWIVt08WE5o+AHaGMDrtVV5Bu4Z8O3A/gOqSUwAAcMAqWkOaQBJAEW+H+aTZDunxxMMPtrMweypbjlMDlKAa67J+x99/NF08tPPZLDAJPvxD384vfHG6woi/tmf/fl04sTJksFdNx0/dkwyy8gxv/fee8repA6hZTUfKeBBgOPS+dPT88denH7ve9+bDh48IECSDN7PT32umthklqxbu2Has3+f2Wlr1wk8fhbp6eddXxcQ49Sp09Ply1c0xhg+zJXtO7YLHMaABcjetm2HgGzeN9sNQGgSYAMA+6//zZ9MO7dvn378hz+ShPLWrdsUCP7008+mX/31W5Kf2bN3j4Cp5597ftq3b6/mQLKWLly8OP361+9Mb731jgApAq2A7tzzP/87fzQ999yz0+nTp6ef/fwvBT5/59VXp1Onz0x//qd/Pl28fGXasm379OILx6c333hDxhwGC5k6Fy5dUpB33779BTLa+OIVIPDceWpPX9ZzM2bMswS3ZfAoELVB8ijKgKh6YL/85VsiEgC6058H9u9rgTAZkCUPzVpi6QV4IiMpdV8SoI1TlACVjS/L43ntGuhl/sUoG5mlcW4SZHbAww6PSBaPLXOZdRwjzgaqgRHGlPXkLFrL2kjmXFLLVQeuJFO7AVi1vQsADAhsAMJymwmQBXzwOmWvfyygQ6xX7VklzVX7buG/Zh/nHKm9LeuwX7Oz1rNHWSrb7cjzGthJXc2EWh3UEZFEzoblseO8iLF7F0ko5IyXxJykQa4hXTWWS5bVeyWszwdaU4CcAshUU9bMYvWrwF3XZuE+125ck8Qo71EbOICfMmBVv9Z7D/3E78mkDUjosfW1ouYA8Cyp6Mn3O7j/gOZ3AFz6husg1c5n2bMMurmNZqMCaAMII3X/QJnCfCeBYvqVOQpgzH8+Py17RVuc/YdzS01MM5BpA+B1MgTj9LJueUaCufQzAKGce4IDCbyXw9iv/Vj7Jus9+28LMFUAK4FGKU2IgdslOVULFiYsst/KcjcoKhlvZSZZSliBNiSBlYF8z3tCETNCYBJjvuTGmsRZywwmI9vzkTFLNjlOoYFLn11RHeGcUnZjSWxnz2p1WBvA536WBNeD+7MgWQBFZv/69ZZ3ArCGCSxAm7lW5RZcX9n7y+jQuc0+F3BUEzATkC2pYINXyYDXXlU1dp0ZarCbvsExFqCncbAMtv73iH3AKhqRVc+aMeECWW1ndNIG1hckAUs6l5TfAJQyRqpppWxbwHAkzR1E0F4gQZsE1R9XXSkCn1nzRW6pTEnvi85Ozd6i+adas56fyTZnfTLnza43sMktddZUMCYgqvqvJKDF3Kce/SCDbAJNB1k8B6sOdquhbiUS1mwjL4pw1JVIuI/23MqKd5aeAwwC7R9arthruYK/ZSw6QJM6l0USGNQruKcya5nD2A8V0OIeo73U12aIgt4jWLeM+eOaJ7Q1AE3OOZNlnKWsgEcx1zM3rcLh/ZZ9N8Eb7ilAnQzde84UxjbTM0oa75H2ZwI8OUfYe7CLVIuM9f7gwXTx4gVdd/uObXpOzm9Ac4gJZCewbh/c91xMbVACUbRD/ayAp+dk5GsVTKxgO/WD5cNUAFDSiQq4mrghO7uA3OwDPn8991xexBK32tuyWy4AGxrL2me4jmyFGssxoC3SVfvcvGaxQbM5gNwgo3Jckn35pY7OwgfmAFpA6A5qr3a93Ht0eTx1R19zAIDHDMza133dAtraTUYvbFH5aRU/tt2zgv1jY5Vh4T/MAKb6PbBNAsgJdAtQIChZta1DiEyJARM8Rgnv8sGbXLcD85zdyKBzpuJrYcMyJ9v5kOBsNZK5xXtIqKO4tHHD5unWzduyw7Cjda1SGpCdSLZKEZb4LplAPIMzYkziQqocv+rM2TPat/FvINbKl0M1aNdu+UX0j2ue97WajDHWHkQ46vTRvj2791Zt8vWyGWzz+qzO3iGgaWHt+BP56BxkyLroPrEJNE8EVOsyCaznyouxjsQrPAfazTtBQ3GMcV7VzzU5xnkTu7Q/7SqA7zDX5kBjBwnbnjxvlPum7PGGxUbyNY1ve4drx2pf0J7iOEPrvwWJ2AbiztpXwMdsgXcQeAQ753vEPFKyuIcNTW1zY7WIzXynmAPNbTwHfyr7xQywSqLAABw1wMnhoxmIvgg4jsEZbyWp0FmrAAAgAElEQVTpT5cfazXGfaFZT+VaK/aX9rnHZfK0nXpGKhjtZZHgal/J3+NLtpsubn/lw7gEj0lrrE9sl8SSPDd6xuhsrOrE6vN0EagzYDz6tmP/RYp8vP6szdp/ilCcLF1IIKor3aXV08b0/eJcG+f0eMKMGdD2bef1mO3L1Yk0EjHqgU0a7OVB2lqP8uGYTJO9qxHE+nyYta/UBzKW8TNXAOU1LgHigs7P7ILaDwSqFZCoaG3ZUeM+xM+xX3LNSCOzsSSDNpmsrY9r/Yz7XCPK1b7CWrQ9bJ87ZMu0ib8p43EgJrIfYR8yLiE5ZB6PIJbI9RVwaGNYdkHuJdu0FOhilymqW3Yccx1gmr+5pFZl0kqlyPaclYsMgHMfviNyafqyfGY+L9JnnYnyKQp8DdEgILjGpUBq7mnf3epv8gli6w3gfP4WEFV2danoRJo7vmAnS6Ak55JVnNk3b93UeYydsHvnTvu38oG7n5D7x/flPqO8sca/gN2U/6HjHBcOWGr1omTMyj9I+UGV7bGyYyO4lQKSQV/sbtsoIYy0+5XKpfq2fFnsfNpEDIgYhZKHWpkb7228sGHwQUdpbvwkkk5IkqGtiTXrmUsJMmtijF/oeQqgjV+GjQZJDhXKNVUmzc/oWBDf4R74w5Bf+Vl+eJHHx/5WLjlzofyKrDkpwJC1fdeKco5toHBVfbBEXWaU+raYPJ49vOyUxFXGffJ/+R//568DiszOsae/fLN64OlAf7PG67du7YFn92rXS01XFT8vQDQFxh2sWAlyirmXAMcTWuBDPwzJ6NY8ubmzAMPfGADmPpafY19zEM0OZFhqYWepnbNZ/3WWwMq++aIBmd8mbP7meszoo6MDsPo1tXU/EQAO2KCgvQ6LIfuuDE2MCQLMvGSEFahFf3EwAbJxj2RjcaBiLHAgvvDC8Wn3zl0Kml28cGG6dOWyQCYOO7J1CLASVOcw4kWgOuw+PkOw3ACEJTCS6chBReC51TErqR8fuK5VjHQoMtAE/gA0uZ5kOiOzWZIqAAAcpDxDMlDIlJJjv2atQNi8ACABs7kehydAZQ5esmVhth86eFDGG38nwMiBjtEEU4/7PPPMM2oDoA+GhLJbMBpKplDgXtV63bzJEjEAL7SHa5HJ+of/2Y8FPHJ9JJ/fe+991eE9cuSw6vwC6BDgBITlPgRJjhw9ImCbYDzB0XNnz0/vvvu+6oBiuPG9Q4cPSXKb52SsxURTHWcHaC5cuKgxA6QFYH3rrbenEyc/nb79ysvTD77/AwVzcA4+//xzAcOfnvxs+tbLL01vvP7a9NxzR2VckU1Dv32KfPeduwKWTp04MW3aun36L/7LPxaYy/NSO5F20X5Aqo8//mT65MTJ6eAzz6hNgJM/+MH3pgcPHHAH4CaTGlCWOYQcLnOTZ0nt0Uhmug7gHQXLCVwnYzt9E0PQTtQ6ZYB/fur09OYbrymTmn7lxRyODF8H7Kh3UtkUJU8cWZ/UrJTRPjh0AicFHrgWMAYtRhvz0VnuzpJXLdHKdAzoF6Zhgl+14u3CPB5qxZWhKUajpHYcIKROIe1JAF5gTIH9kZ6xVPJDfY91h3HNzmSZJTtlqYXJfQ0kddBizJTg/QAqjC9AXAKg2mZTC7CyEuWoKHPPO2PkUVsQNH051E7WsyPlgxztw1IVSOCyAC9llbCX1b5v57GzHBUAE1PWDnoke5LRbMfLstHJYnbGo/fKBERxmtiDyDpjb+JayCpjYNtwR2rJ3/FZ6/qf9BH7Q8Ad+ibKCA60PnJt4rWWiZbErpQcDCKonnHJl+OsMY+ZrwGTDZYta71DzoDQwTrgHqkdKKek6of63m4T8zK1Q3MGCaCrujE5S2nLddXZNrFGYCKgcsn88rwElAMmBQBqAZ3pkcDZSEPzecl0VX9ZLcIZkLzo/ygIjOdVC2qUwyz5prVrBPbESbNTHtkwB52cSb92uodzVHth5JxSUsB9ZEAtpI7UhxVwXPLt3It7qN9L8ivOerIEmY9Iz5owYuCfnYJ7cTaO37dDWjZTgXUhXfi7dm4BgHlRKkFyVpWFXxtEk28X6FVt45k55xWA1FxyrduAXJGHS7BjZFkbcLUixj2IPutN7qItgHGRHPb+4JILqTsUGWHNCYBByjKoxIfPZhEFah65HAQAuJUZQh4TwFbKNKyNKBHIdq1yIezDap+A5HVS08DWcL1YaiIZoJRcWmVrR8ZX1yy5c7W/yDnJVMucFimA4FPVJ8++Z+mwNTqTuafPfaThLJ2tOa1MC9dNTB2tzAUFSSqoxP0FipZ0umzyBtCb9OCzzPM464e54XrnPuOTlR7ZZ61pMg+1N3pPShCNM5z3sT1u3Lih/Y5rKWhSNgN7hrIZEgxOjegmte69XMERiAQQbEr22X2+rHNQgGTJUwdsckANAN02YSRyBXZJet9s+dQFX7/RhBuRO+7eE1mOEhGbNm6YDh44IEIadgJrEfvq3LnzKlEB+efAvj3TgQP7LBN98+Z07fo1qaLw2T27d6me6ZUrl9V2Ez+KbLVmbUnEV9+FXCGZv2RIMR7JtOr1wgDEW4ByBIDLHlcwXNdDjp++s6R5D6h24FZfScA4geHK8E0mlUGuAh5agD8+wwBNBQCuNjWnogWk59mK7UD7Cj+47W6rfZKUmMmzPAHoWrj20Hy94yn0Rb7aExSmRuLtAKas+ihPAIAD3Ov+C2BesoEVFByy4zLu/L0R2AqQSwDS+7ZBQ8O8flC7qMMYVKaclTRsw3C+jT5t82sp06Ds/WXZdJw1/Lvm8dpp564907NHn9XaUtYMte6xvzdtkg1D+/GFULdB4SlBwxs3rk9Xr10t25BzfqOUSfgeBAqUiA4fPiJ7PmUGICUpO0YKEki9P9R6wwegP3bu2KU9++y5c/qX0g8QhLHx+V4IZSEysBfIl6+a18myi33RAc/K7swAl00pCekg+AvUgtXmQgNivJzqVT68buasxDZuGrvVFNL8Zbcv473yjotze3yemhitDf16fY54avcbLOJ7sRFMGu/gZFZUy7ocJEvHPmiB9wr2Z8/PPI8Ua+v2xUccbPse6xj2ura3+TnaPhKFgNUeaLYf9NhI+m5FHw5kmt68IatzAGxHMq6AopJxzThpJpScu/eFDvZmfevf+ruAkQHAXOyeZJ36vJ7vkRnaNtdmz9F9l8zvcdy8L5l829WdVpnxIfLV2eAmxOesjOIBkMozyncLubcWSgNhC2zIPmeOwQAgD+fZ2GatrqHvBGhju6S/C2xqbSwQOIpBOkdpv+IvtsEVK/KFe37KmNVZq8f76MJ4lu2k7SPPkGtlfKtWqEl6C4SeZBlHCnsV4LeNyNCHbR7HJsi+NZun/ZlMBqpnrfqjIQqHiBRybDITNT8qZhjiwGIsMqCRfYS+XhpoPkwn2braa72zdIWwXhc3xDfOm8RAssk2dcIGeJYaT52tmcNWxUldaZMDAv5m+eQMjXR/VFcaqFtkZfoGnw4CZ+xrxz0odbMkYm5U/7KeBKgWoVTxTGzzDVYYkh9aZH+TPnq9ZLW/1JpSAov2JgYiAgaE72TZSynG2a/eh3pcN+PEmKg832Nsb5c2i22ZdSD7XL6V17XiVFK3G1RnFmTHM5/SNo13EdjpM6njEUMayLPZph17IBEBUBJVoDsCQ/k8ma4kwBD3G7OVDdpDxOwS0jy3COiUcFBpHpfQSoKOiKfDnpK4Tc6l2CDye+rcU1IDiQtF0LbaliWlHTdfVmxjy2YIaVa2S2wufcul8KsTS7L/6NrDJpjeNSg7+DXjvmBfzqQB+VwFAMfPyvkaAJ/dawkllMrcz7mt9pQSV1QPscFEEH/g0nxJiIitqmziIkE09bTaN2jXP/z7//3XAUVWOUye/umb0gNPB/qbMlJ/w3buO7JbZ3eMoWzckelkI1i/DkfRIOfMiAu774vyf1cAwDr+n9jqRQfXbrADr+NrdFB80HQHYfwc8tVF8HQtoHKsnY3jg9ME8d9NAFiO/4BMjwEfP3GM5/7UYwZw2EkcSICQbPABNMdM4ACvCQZytdQAFQixbp3AVYKAzz37rKTCOBQVUDtzdrpx/Yb6EgAAZjkBNQ4pslAJIhL8ZKJFDlqH+uBMBADmGmLHrSc70k6BjKvKXoSZRn8gM0w2J5mnGGjU2iX7OEYcwTrqRgAW3rxxU5lwAdrCNuQ+zlLdoPquR44cEbDKi0zbd959d7p46ZIzutauE7P9u995VfUU3nn3nemXv/yVDJUc0tSgJWBy/tz56dPPTpUUMDU1bHwRPCFAw3VsODya9u/bP126eHk6c/ZsMdUeKNMVCWkAzLd//fb02aenWsYYGXZjcIj+IsP2+tWL0+atuyRVTL9ZDhZw+rbu/fu///3pxz/6kQLhjD/vkeH6ycefSL6aoCxGFOD37//BH0wHDh6YyJ79i7/4mcCJP/57//l09MhR1yG9cnX6y7/6q+ntd96dnj1ydPrWSy8pi5d5QtDn7bd/Pf3mxKfTiy8enw4e2K86KJJffkSG8w6NJ3MCeexfv/32dPbsOaVRbNqyWfX59u8/ILnnw0cOq7bw+qWNlnK5e396SF3DZaRdkLR1fWfqlrNPpY5zsqICeqr2d4LVyJEXYxSG3x1lR62ZLl68rP0A0J0+6hlzBk7jEAmIKvk8QFTV5Lhz2+Dp8kPXEYEcQDZozWMb3V0iTXO6ZMnDwAwoyJoKABsQNcz7SH5qTyypSNW8XWupvtTtDSDFGpTMXurRKlvNgBj/ichRzo6NZWcqKcuv6mnb4LTstORyCySbBcKa8+FtmvsJ5CCbtoJPDkIMjOxi0CYDylnJdjobu7XJDfXg+ahSwFpPtmqYwKrvUwxTE0ps1LKGkTwXeNLq7SzzcM7OrM+N7MrUiUkmKc9vkOC65ETpQ9ajpUQtv0v/eX0ZEOW61JKMHGqk+NlLlTmp7J1BBqkcKJwOZbsV6Glw7Z7uoWuKhQrQvywJfv4GeYNsd/ZfMt0EvksamswgiChIPuJgOXtNa15Zqg/0uWRmiixVmb7c3w6YSVOaH6qr7qxgtevufbVNMtMP7fwpG5qsvC1bpp07t9ezdIe3rad1a6cHyw/Un6m5OxKa4lhr3ZUsejuzK/s7GZoCSzg/qu6f2+qsBwF1RTTwNas2roIcllLXnC6bQPGMoQZTQFU/r+tChyzl2FAHqOkDahs7uytOtc81S1BZ/hhnTJnnVWuJ69yvrFuzx51lkb4XQFl7kWqiil3sDMoQDHDcU285TmkCHwlYc72csc56dyCePTYEwAQf6Ld8nn/Fchcxy+xuJJjpbxGgWHuNZGfrJH1ksHONnk/7gwDjhwJHAW35HjYCQGnWTUBJwD3LYHkvC6Pb40iGqPdeMjZ50Y5kqrG+ABGSwSkyRgUO7KRbZSRgKHPALHRnkdIWZbuQ8axaus6s5vOS8xZ5ouqhV0BANpSIdN6XvR8bIRLwzzjfgxDivwmAL0k4BWHqvnlfc7JUT7ynuzaX9uNlVAB8jdhOzA1nwPSgDiS8yNL7PHBtKAXbysm3FJrrSEtdoIIRDthFySGgm4HrSqxohMoE+UyOu2s5coHEJhLZlu3SpwkIJrDh57C9n3kCgck14LwXaV7VGGEPMH9ynrnm6LKJi5s3a69jfLE3Tp36fPrs1OetBMihg/v1GYBW1x/2eX7r5k3N87t3b6sG2ePlh9MGQOaSRnRgzZngIiVUUNqpTLbDfcayj5YKR9nx2c8SdNHYpuRKJP2Skaa9qMtCj8HvBNoFEJR0bveBemat3++1W0cAY5aVOAT48xAN92y4w28fFkh/dAC4VJ5G1m1csC8CdGftXASAVwN7nwAAx2O0E/JkL/oJ4G+82BnY10CaAgAHwDbn1xgoN+jA+dTP2AaM1zzSGDX/dAEELsDRpJ3at9o57fMmGTEOKtuW5cV65AzfvXvPtH/vfv0O8QsCBJ8BdN21c5f2ZIDeGzduChiWLVXENhSbIGoxxwCFnzl0SISqa1evya5GpWfvvn2yDfDNsD0OHTo0sYTZU00Kc0kJzhDOQfwH6nFz9gIc792zt1RbDKCEzBdiXwKwnWBYY7kK8Naw0AFE1/fKBlhtEmSdPWmCOC5Sa545JQWKPv4zr7wFIoartYzu5s0X0Jnf+2c7mBvguK34GXg12k/z+6+8VvbfEMusMhDCQYELQyB9BMpGYChXTkZVAIniRcy6bxbJGYC3tpYGskvsjNbHM5BstT5Kn/gbDdhuYHv2gxlE39qn9vaJ0nyirPf2nA39bwu1RcFmoOXCPGzvjYDjPPNgzgYYJFdHADhtVMB+BmLOgXzaq89U5l7OmhzcbV9uD5aOGodsmOMLe6Vt5vhPFSMUqbAyFAcpZ/VhZ02UP5gM4N6AJKDMWjCoOyQGaT86JZFMjEuGYew4rhFAKwCwfLxS9BF41sqDDHtHzXmXcbENPgJK7kef7Z5oC0SqPlFa/Cp2WpOm1lyLAsEwb0ewf1VyQi3RsiDHPh3niJdxkexq3EZbI3NAJI6QEUseOOdEfL/4UVFC4rvYSJFBjq9hVShnZbKQIhmdUjDj9Xq7u+R8smhpJ9dM7CzPYvuvxrSIt/lb5nr2tGYvDbZr7pl9JTO7gXAFiGK/EuuQj1NzpRPEHQ9ijxOQN/jI8pVKkYc1kDgS/UA7Q0KPSpoAU65TcRjfz3ayfKkiKhh49ngmlqVpV4D0vL5wSaJHrnsgD1TwsEgqtg1DnhbJt0BjxdBK8cokzSiSJPbkOSg1oCrxEtvOPqKJmxnHqGKN81Mg7jIKRZR1wS8jQ9UEZspX8Z2RlJQEiti0zgCu7OuUInpMeaUllzUrP2kkt2YPsv/rknAiAJdPzLRtmdzygyqjm79XQpFL7Nj3sVIPJBTX5yU+TZuIe6AgKbWhIsJG4ckqUr6nyjMNe6RJr/iGXekkZJWoHwVIVlIAhL61a1TSBsK0gO/Mi+Il+hmtAMZ/2HGoNqYEgFVZbJM5nkpsZ5PA9EhPM+f+u//2H/z2DsC4mT/9+Xe+B54O9O/8EP3tNPDwsYOPw+Cy0eYgV3wVsZRFKR4ZrzbrA8sOPtCKRvkwHjOAu6G3+OEZ+KvTTtv18N/wjZqhMTR9OtZXRpb05CyLbPwt8DIEa1pwazbrv84SsOH7dV7t018iAe2ze3CZFgFhSf/NkobL6fF3CHBxmHI4sPnjyBPUSn1D2s1mT3AVZxxAwHWD15fBa3JAJIAA8JDuJQB27dpVBcM3FKiUOn2SCi2Dh/EPqxADgcMzsmcyngCFE+QumSEH6l0nkQMokpnUQyAgcOzYsenYsed1yF6/eX365JPfTO9/8IHaT7udEWjAkcw07gMoovoNlT3CvNm3d4+yPW/duiPpYsDkD97/YDpx8qT6SjIclXVC4J5AJAAx7Xn//Q/Eaud3BacrS43DnQzgo8+SDessp7Pnziq7levSHwCmZOIqi+rO3enDjz6aTv7mxLRxs2v+AloDbgM2nTz56fTg3t1p2w7X7mWt0l8KCq11lhFtBLym9jASah9+8KGY+Xbq10zf/c53pjfffENtxWCj3X/6H/50+tWvfj1t2LRRgeyjhw9P3/vem9Px48dUP/jixUuSr/74kxMCd8n0JmAkYGvZ0q8EVU+fPqs2UH/5889OCYRat35J9S+OH39eRhiZkUjfnvrs1PTBhx+rDS+++ILAkcuXLynThkCR5E4k47ikrGMMMdq+Y8dOBaQB8ivlowB0MibXW6r08eNpU2UIWMaa7C7LuhiM3CCjh/Zfu35DfcvcvXnrtuYSEroKeGve2xhKdiyB4RBGCKRxDbKIAEyQFQdsE+uzAIDRuWTu8TttGA347Efee6reL3KfVf8yjlJSBALC2NkpOUjaK/AQoMnASLJ/tUOrjmcHcOKkZU3GwRFJhIxhjMACInJ/+gCgMes513PgwABPZJX9THGGA24UG7TOlsZUDXGlGPPauysrSCBA1ZmN40OAMkDFCB6mTgyB/8gMs+fxH2POeLJDSlHg/gMFI5WhV/ffSE3XLZsqA96kF+2PDx62rGz2M2WqiEFJjdVHqs2CgU8NXQF4laHHeAaMcYY34Kjr3mQMM+YioJSs6ujgJctFgC8ZwpK/MimGe7JncS0CrZcvX53u3rknAg4vZ7y5hrdqWDPfrzpQC4ECIIg1qUDuRmf6kx2M08RcZf9gfoeYwBoJqAIxgnVuMpDrEtF+16O1VDTXBfgBgAsRgX2Z52BPRt0Ax8KnWmpYVqZo1T3Ncad+VE3WktPCMY6kVM0nMnchYHAeBdSkDawL7qOsoQIXE9QIwMU+prq0j4vtXkEHlStYcm35ADaqM1uAlwLXsIMJElSWIh9W9jOyy6WiwTPKca7gCv3HNdl/U58cIF/gVdXe5twzYOagE6/MJwPFJnDQFmcqu75R5G/9dzOOA8YmCNszTgneeF0zH5xt7fqmUoIoopyCHMXiVjtabVuy6HEqCb65vnLIARnXgNW0OfOCec89efZGPKkSHzj/PLNqX9daMiPZfZAxtY3l4BDKEFwrQKhtV7dZbPLt29QugcwF/ovAooxK/s8kgACdBtudBR0iQ/YaZRPfv69noa9Vy/f+PTn47AEi30AsKSl4Ba8oQVHyx6mx2ZzsypB3dm6vyRT2d0gUqaMcmWtl50JoUvDJGbKRanWQDWWKIg0ADldd9uzntu1d09Z7eOnXFnDOODDHaLtrcRmA1PlCv2gfW+tzsoK8rGOeO9nI+a7XB/LfJX9egYgm6Vb11wME6fwp6XXaxjwQmE2gCIJGqSeEPKd9TDLQMPEJsNkO50xwcNjBfuYI9dc5s+mbvXt3TwcO7NdeSgaCatyUXDbgL6U7lFkoOwcw2VLp6bOWBY16RwveFFBXAKWWLsE01QA2UOzWVaA3ALHuHmJNkR2bpLcJLJ3g2j2MeAR6H2KIgmGubV74usc3spVPck5qc5gB8/Fl9AyLQfuv4+UMnw0YKtJBB3+zx82uOgLBkaTOB2boUYE1Aygx98IWwN8BRPDlClBdABdqi6k7xv/0vjO+8lueYfYsyXhueFrPavT6Kzl+SA3rkiXcA62yhRqAVZnAQxZwMoJRL6FdubcDtWR/FHFRe6ezj3RuiEySexM4tO/ivf6x7CZkH7EBRNyl9ABzuvw527ZL067du7QPAhqzF0LCJRbN2Y+fsGsnqiM75JNhT/Ew+DU7d+2Ylpft95lItFYZPzwPmTcQhtlnaQf+nQjDVZYlZIfYWJnbsRO8DuZ1KmcZqloPfRx8CHiNmJK58lVLoGbLnCxQWO/g+9dVVs3Mm8+jGQ5W4QOP4Ryg7HMsbev7x7gbjIHyGQD5hOUaALFnh452u9dGey1klvY3OogaYCmgizusg2YrmrEISixsAAEKMm/99lzp7Ek70RwEGzKA/Ua5VIvEkOHv1fYnXX/8u0m5PYPV/k0nMZkb1LNbx5/L+BgIKOMc9MZcTc7jN3ulAcADQOwumtF69LvLFRVAOn6m2Ft931pZy7btG2Md10GC2ITJdholYbOa0vfLEVQfZ5c/sVod7rEG9qh+URHBIiwLAE5GcmWscv4HPItyjfbbMZOxvjMqB+VcUh/W/Ax51IS6Lmfuc5drmnzTXosAOZuiwCWXRkptZI1L25MHy2AEfxfGcz6vfUfNt7rH4jk0fl7zrhrZ1lYAxQKM7Ks4S1Q2VtWfNhE28QSXuWng7lBqQs0tAFU2T5ELY5fpeYe11ddNBza7DeO+NnnBCkcZk3F/i3+mZw85ZLiP93/PrzxPiJWxhW0rWvY69+Jsiv+afg1piUQJEZxlb/f6tdnzTE4sWeqKZQoQfeysS9cGtvKEQDns1cRDai6F7B//x8T82ksqScZ+YBH31Vdufxu/kBTKfs+YKdZQgKd31fRtGYPVBpVnKDWZ0ReN/e3xjEJVX9WR7RYZo4BO4iOJ38QXkX1dZYXafCvQWopYUhxzLDkZ0PIBGqmxztsCoBkT/Es+q1izlJ8sodzGWvaQ8YzEmTW38QabbZBSg44f+v7x/1Nf2OVspORUpFTmi+Mld/XcArKHmsPZIxIDc5sc4xjnduIUfD59xvtjXBPbDEUWypcJidH9LG29BVlnyoshcV20pBZjKBJ5khucgAHx3CW64merPFyBwJpTjx5P/8Pf/4dfD+T4Kgfo08/8TvbA04H+nRyWv/1GHT5+6HFzRhMMUxCmMn4IxLdaA/P7u8a8naruL6xwwe2criYhPWQOrwB/cyt5WQte/2BBzgDgGDgz1mR5V2VOa6Mdreoy9mxAjM/35UvAzmE+9+WfXxy9boj175rxPRrO8yCdfcTRObOcymiDjhnA3JMacHfkqN+fNm3ZVsXg3S/0R2pbjtlPPvDdjrRGgfR79zQfOIw4iHlJDrOCwIyjAuyp1ybwxcHGHMI2lFzfzmCIM2OSwRXDRtkV02MxkgBMqblLQFAB9qWl6frNG9Mnn3wyfX76czHQAxY7uEAmFPVYp+nll1+ennvuuenihYvTufPndHveAxy2fPTO6eCBg5IRvHzpsoIZBHo5ZJWdOk2qfXvk8BHVzwW0ffvtt6f33n13Wtq4eTp86LBATMBxZ7DuV9YRrPcPPvxQcsgYF/z9+eeeE7v+1OenJK9M8PfZI0ck7cwznb9wYbp65aqAWIBu+gIwl1rFkSWmLwB6qNe1a/eeadeOHQJOYY4R5HznnXeUgYwxBOj7g+9/X4CrSQCP9P5Pf/ZzZfISlHn1lW9Pr7zyitqHYcoz//mf/4UkpzEAb9y8Pf3x3/3J9IMf/EBAzqVLlwRMnzl7brp67ca0c+fO6ffefENSi7z/y1+9JVm3H/3oD6YXjh9X9uG7774nw4iMXjIxT506pTnAvXfu3jlkTDIPlqcrV69PN2/cmLZtJ2PRQSpqDwNQYVyRnUDtZjJ8ICS0TIAKHEdiE2lynglDkhrEjL8nKZMAACAASURBVMPRI4enW3fuKMDN+GMwEdiS1O+Dh9PVa9c0N8hYIBOZdjOWgFcYVu9/8KHG5YXjxzRnJFUuo7Q72qwTQDlYekjw7tq9WwHyMEst8WmGYeZ/k7er9YFzAcAAMCMijqTsLdnLmlKwX3VqvbPI8Oe9QXZKWXOS6KoahUNWZDNAYQAWOaM5JZEFklGcmrGu0aOsYwJzBVxxzzHY0wDQAUhRzfHGYM26d/aF9prCIRIwiZFsgNlqAPnbCLJmd+IaAnw1jgCUd0V2kSNRmV2pYWVZJ9e5JrgPWERfQgog20Xyx8XEdYaKHQFlFBcrVllmxTBl3wLIY24QxGSNCQikfjj1ZpGwrb2TecEz83kM7LzoSwBf5l7mA3OXFwQDkz8sfQ+oy3uArLR7146d084d2xtTme97rnkusF/BTBXLtjL7ADkZf/YItYlaOyU9xB4LqYO1wTzjPsxl7hupIfpj757d2of4vM6BYrtyvxBoGDvWD2PBvE39UAckHuueyCqJZb20dtqisVjS8+FoIzEMQGJQlTnnuRg5WWdwGgwFWCWAzPu0nxNM9WdLlslOUEk3Vf0grZVkRDVnLhl8lb07ZOYloBzQqzlzte8E0NcYqN6Os4+9R1S91ZL+inOXjOLsIQmras7VWhe5o0oOKCs1gXGBoc645/OMsYgFqi9t2doYNmm7HXCbGXI+S0ITh5n7cY2cywYNzH5mb0xARuB9ZbTGAVYw4xH1fJckC90CFBUkTD3Z9Jll0Ewl5HsJ3mttbdggwpbqE4l9bZsiz82cZJ6x/8kWKTlr9gM5sTWXCQYko1SZ+Xduyx6ibewBqHnwWdktBcJH8p928NmwwC1jHdUQS62SAewMUpcZoV8s91aZLdVPBhQNUkJm4V/OSvaXtN9/d1BIgPySZbVDlMPOS9AwMnFe01Y6CMlIgZUaddoViWz6IQEi1jzX7oSe6jPqUEXasohGIac4IOQM5djR6SvPBYNP3D/Z4CJfJgsqcnMVuOK6YsizLisI5rnkoLLXh3fI9M0ol60xr1q5nusmJmiuFLmQ66Z/2J/CyGc+U/8cchrtvX7tquoBX79hJRtfxyVJkJLmv2YPU6qj9lPdV4TH5ekRNRKHTA2N5WMDs57nkT/uEq0CTmpcExhzQK4Cu3Vm1glfZ33Z5VWeQP2e+s5FDBCx477l/zJnWsCupIOVfaKx9Pmv/wWgLRKtztqW5dSOq6/xQ0NA59cfMqKfdLGM/Qwsm324gM+FoPv4kZAA/LcOruUzjhvPswHn93uC/5nZsOD6jgC/YqNlt+jug1/KHPO+4jVossMG2ZPaN5U94/rjAXtn4FXZiKFhjwF+zSMyiCqw6HPFBlaIdSZvmczC/bC1kdrfuH6jfAZIw0sb1us8YK9gfpGpA5mCvTnEKtbczl27JIuos1VErKVpx/ad8skURxBQ4vrxIoSscQ132Ww613uWTMhutk1MYkoWioDsIrB0NCN1x8s+HKQwZ30+q5sZCfICxb9g/vS+q/rYBYaHaCGYvn2/4KwAETXJ5l50v47GI8Hfat841vN5XL+FWJBrN4LGDN6pJo2AS5yE+Wpz/GKQFeftBVBnBO9mP+dSLSu/y8rH5ngyGN33sJXA7gj0DlL1+so8w1XXf0LoxRGMUmUYQKEZCOVJ4t2hycn3faKrLuVjc3nt2HS9zzr4G3tAROwC0/y5fKZ29ZFkU2dj79qugpbHDDQst2kAdleOU20Supi/Ffst+0EyNHO+tI+2uTuMRWJnduQa6SQzzyDGGKszUS0Ztn0vWxywhd8XST8LGZYNRKfcgvrA3xeAW9mhAVFMHrGKVTJeA2YlW53rac8cyVIhKBRIruskW7j6RnYs6iM1edpTtLlmQjFtCaG2XaMyRWlcFGjaPBzmZGyn8R6thxfA/lk7BjBUcYGoGVX5qSj75D3Z7kPcINmgjZisvaqIS6nDWsoxtjFdWin2KG0R2bH8EMkCV/mZnK/Jwg1gKdA+Y11jkTPTPn+1kXGX+pBlbumjSFw71lyqT0W85ZoB+2LbZc8LgBrZaSs29ez1REEzZ1KaRCSDgLVle+Uz2TPGNT/bnUNYKELWuKzGWK7jALapRZIsGeGAhfR7wM2Ad7bvDVKGvOd56vjQ4hzJWkp8FvvPJbBKraj2z/iBs3lSMd3sO1pHNb8SgzBh1IkCAsWJK1Wc7KFKY/G+FxRrTDGEAl1dfsxKISYGWDY7e5dRfX9XxIqav3w+AH6zqwZZ5r5H2I/heRMf49rKHq775prZj5VAdO+uxt62i/2OTky3GpSIuY+Ib1St9EjAD+QS+YxIWyt7+Z7IcyRgJbYHGduZ0FZsM/G3769OjLozPXxg5Sz8Y/o/qpby1YpA38m0jgXaT/a8wu6798BxK88DE/pZuynlxef+0T/4R18f5EjHPf33G9UDTwf6GzVcv31jDx07+jjSBB2MswPpjbUDwO0QTI1FmEgC48zQ8ssOxcrX6GQsAJ6rAbx1jQ5mPmlKJsCwyi2L2TMaVt0ZG6+38tqjsT1eedVPLmTlzlsyGsSrjdMXL7XmwKR31b0rDWb1vE/32U2Q4UKGFzlkAp4cNidOnBDIl0N/HL8vam1YxnEmDH+vUR1KDs4EeM2Mc0BU4K+ylB1MF/Cwbp0OLBe9t9GoOs1V5yEB8V07d4ppDsNc8pQJ6tVBz6G5feeO6YUXXxCgcvrMWYGTcdoBZF984YXp0DOH9LxkCQN60ibAPECCBGH37dun3wERkH3mM/v27p1279mtQ1h1qc6c1UFMpjCBRJjySJoBTPLiAEdO+crly8o4AczhMKYu1rHjz6sdHNJXLl+Z3n33XWW5Al4eOXRo2rJ1i6SgqYXFcwKevvHGG7ouoAY1d0+ePCkghX6jnu+rr74q0BYAisxbPvPee+9NH77/rgItW7bvnl568cXpO9/9zvTySy+pDh5Bzn/zb/5keutXfy1D67U3f2/647/3x6qxBfBM+5HTfv/9D6dbN8muWhYb/5VXv63gDsAymZDXLp6fduw5MH33jden1177rp7zxImTrjlKZvWWLQJ+Ll64JMOCbGuA1yuXr06/OXFCIDigt+Tk+F/JTjIJbt+5K8eJeqYggzwzQV0ynB1gfqQxweii7jS1qXfv2ikgiYC9aopu3ChZWcaSecCzfn76jADvZ545qHGkbirGG5ndvGDQvfve+9PPfvYLZQn93puvq5/pE8YfgJvrA4Tt2bO7amN39moMU577zJmzkpLet3+fAZWSzjX4YefIAex5MADjS2BvgbshTQRUjZNtVqKDiCNTtYE8BVQmMMw4RsKGa7DmeV4WqYKQ1BGp7Ocm5UpbKsBgMMeOROof02fU4PZ1ySpJAMwON/eMIxFwnD0qTqUcrQo+K4jTmPKRLbMz09m4zgpTHdrUO75LBuMDGdoYzOwhNoYNyvIeY5faM7QnxjD7CpJ9zL2bN28I9AdshxCA88ZY0+7Ux7ZB7ey5xJUMEJipSvb2rcpuZP4xf511bOlErhNQLkFN7ZlyFkr6WyxMZxwzDwAp+B3ZHvbA9J3ZmZu0zvkbz8oaAUQOEJh/2Rt4ke1LwJd7sqbo+x3btksdAcDOAVozXQkOS3KoFCYAipn3vOxgLLXgds6RSBvFQZUcepPydyYv/cW8oF6tpIju3vFzPWYePZi2bNw07dq+y0qKnKtLSMNvEvFGUOHDx2h6CMgDhOF5eYl8s5U6n85+wm6B1XrrtuWlApAJGEwQ2RE/A6FIIzVQrDPO6VsCDVwfdi2/My9UQ0sEAtQYqFNroJDn61m6Vrfgb4Ax7NN2YLt8mB33NVIvCFHDgXFnZWl9liQwcxrCkOeGA1aqfzhkTmp+rJk010KW0jlcNb7tmFoeVO8jUzxIyndn2E5xk6sqQoRKgtA2sahdG5m9utkfZZsosFASYJHSDipqyanHJcNHgC5B2pJCLdKYmNRV/zRrgWuwb/MckJ6QvtKYSEqaEhPOdMl+2QJYRVRUsKqyZDdWdqnXluteBoDheVxf2LWa0xeZ2wkAaF+pbLsOTnqcaY/q4D1+LEUNyF3YQZxTmoM1T5nqZMEhV50zwUE1y1sz5qrjpaCEg56sQfYNAlEBu5NlEgOwBXVqTAL+JvvaQRmTnlo/DdnfIk5JOnYxYG3gLUESAlPxHTRfCihnHPhdmQ+1DhpRqIIjBBmSoUG7x4CUzyiUH5DSflS1Qq9oT7HyCSQHFDv6Oci9coYmMBlQ2sErf5b58uD+PRB8KaygZsMeJ7uVBbPmUZFgnKE/cQ/NdQdrTJKwjJv6uYK+nh9GBbWnq9aXQazUT58H3XuGf876jKv6o0H5dT6Wza02qf5hyBw9C1RzteqD2x7wftYJarXnFcic7D2NKWROZcJX0LwB0AMAVuSdzjodgeMiPiizIVnYqfNbGZjVPx12fbLXkQyURc+p+zrzrMAVPtCM17uKHPQTfLe4WCNom7k52mIBMp3xZNuN/vNZ+lD7MCST7JeyZZaXRehiDqd2NeQzSpKEjN3Wl0qHWNYw88PKGQY2Cted2Vr0VcBj7UEqgeBsfgKyrCfsB5REsNN50WZ8RRFiUNWB+HX7ljJ8pUJScs3yzQrUwGaT/bxpiwiO+CLbt20vUrFVb9ivbJ96jBPE52dk1Vm/KfWjc7Ey2jX3h8yzOXA1990boBNApOan7rgA7rd5NAAkkf/MWI//Zk9q32ugS9VYrbp5Bmp65mA+Pwuw15ods9EamFXf7fz02ldK1UAkjUG23wH9BMQLBB+Cw43YoL1rck35Cvz6+UIKSF/a1ujkh2RgqhP78huen+uu4zqcuWVLxYZXZlHZSGNfLK7jADje61a+QmjNHtuu5YFxBl0IKuN4ZwEHyNMXe4ZrgBBfr/bskDTqOloXJRe8StMc6Sr59ie9b7DXQIP/60+QeMocMu0tytzr3+0gpmIcrbb4k2JuI+mk3zvAW4Cq2frpbOIi7FZ7qv1Zq31el4TxKlni41zOUy+C1CvunfvXum0ZuJWpn32h+Y5FCtD1hzFfBNxWjE+1V2uh7I4ZAbuup/O8AMXxc1ZRWNa8D0FbCRGRPQ7pbZDUFaAl5RrbETorRD709xYjgeO8yDpZXC+xP9r3B/WB/recyd0/D5lI+8gAmNl/SH16l20J6YazQypbRdaji+gH4i2QhtjLBUrdMXFZ5O1SuBo2kBVkbmWMFnk0c0bzu8DPZMsGKLatqQGqs82qNvqvETlMMCoXakZY8JLvGbWKY5ZvapJCm63tGlxbc65UqqKi4fu5v9pcHkt5DESJ1faI1daFp95AQimZaGVtSira8QdlExNPLRJ0Hj7nV+wFxWdK0ln+atl2JvAXWDz2W/bRoQ3256yw0QF2pKq9e4Z8oZ8r3puYUxKAbOu7jAOfM2gLsdgxLGwhbA+vCwOrinOVok/Wp8kalX1cY6k9tsqXjWPo9euSPPZBrPqU8ct+hm0kpbvlZZcLqzI/2btF5itgfSSXiDhQZIXEW2jSSLpLHCyqXlxztDES41KprlsodFpVhb0BG5G4bVeKc8b3OG/ye/wNJR1Q8kfk9zXqV8Xsqn8jq+6YHdf6/9l77x7LrizL70RmREZ6y/T0tqpIVnU5Tfe0qQEEjCDpi40wmtFojARoRgaQBMw30B8SGurummpTapYli7boMpNMw/QmIjIjQvittde5572IIKt7eqQpglFgZWa8d+8995h99tlrr7V9tnFsweos/DC/eHbK9/3T/+q/+QoX/LxF/CX67KuB/hIN5ue9yhPPPy3PMMwYB3DqMEvwvzKqvN3O/78d4Gx8fs54oJB1rl/HYE+Sc/400iRb3f/4djNBkLzMjNe8QwBhqJ20fR/Y8ZcDtsPP/J13XBifCwL/7SfTeKicstm3gaG3AYb51WPHTzRq07IhIYF748aNdv36jSmjqLIfe7dW3YCdWqzHDLJGkSalH5XRXjISPC/ziGAlYBjBBjZc5MXIdAIcsfykWcRsRnwXhivBCACZq9euNmpNCZDYu6xgJdcHZIZ9wxykDuWD+yu6HjYvEsyAvARWPvr44/bRRxc0FQl64IAAQBIEgdmpupoLuypA31QHF6lTHFsCfTBvYaQRoEWa+czZMwKJcFJ4HwK7V69+pu/CGuU6GLIAGwCVBEyQHITVq/rIu3crIAxYzWa/b3lZAAf9kcDemdNn1IaABYCcsJMvX76sa5599tl28tRJgbU8671fv68xffz8+fb44+cFLONwsIHTJtoA6/itN98WKEr/Hjl6pL30ta+15557Tr/74Q9/JHYrYFKc6/v3V+SEfPOVl/XugNqwJGFjP/nkU23/oUPt0caGZBPpQ5INeC7O1C9ff6N9+OHH7VuvviIW9q2bN9trr/2kHTkMY/hVg2brDy1Ju5v5eV+g+Ntvv9eefuZp1VtOfVtAPfp67z5qaO7VXKbfmQuSljsCyGtblKxf7secIuAuiUqcTIJhxbJwQMVrXzVCNzeVIED/xqZJRrmkdQg4h62VgBT3HwPYAm/LIQzgah81NW4t0TMCE67HZnCQHx2GKsPUBxtLIkeuKtm0YuRVndeeKVyZxU7MSYZiHU5KqmwMYMYJjMPaAy116Mh3ta4ru7MHIkt5gACMApdiUybQ5zaLrTnI/zjIFGnLIVjOPSJn1Q9ADnJ2Fk2dNrAdAYckIRgZ3ZI2ZLxYT4wV8oPMRQXgKyOSaxSklVIAMrgGYWkboPhugSIl7ZUs35JAdf9MdVsEUCzulrMNyCdW66JZrWFlaldExhQ2mg5wDtBr7ojR6pILlpGFvbam7xM85v5cx/qnvZI0KvYuv796DbuzqmBqDnO0hTXFoSGHL8Yh9hibSJ+Q9HL4EIoGll4UwLu5qYQI7DEAM/ZL9UZV78oHPewbbeN+6rvV1AAGCPLhJPVjGCeB4Xv3uuyA6lCbNUe/cRQk+/TR+lq7ePHjdu/m3Xb6+Mm2vLisQ/sG2MWSomztwf3V9nDlYdu9yVpdb6sPV9qtO7fb7Vt3NUcAuJGrP3nyMYHy9IEZdlbBoKY57+lAgmW8sRu7CgijjdiBMOjFkKIvaq5ofvdAmGs6cXP6n7nOmHUwsiSbGFtA9dgJ9nAAR5UmePSw7ZFc/j4xnxk/ZJ0A57G5SHPLFpPUwNwKe6SexVyTtDh1aYsFK2B1t1nzUtDogRHASAPwyeSnXQrYRC5aLHBLb8UW+X4u2+AavGY70h7G08ETOwWZw7ZtDooEFI3Ny+GZOUI/098JYowMaRJLmDtm3ZYto/5tpLGHrH8d8Ev6zHWkLO2NHVfyB4y12mPCbGCv7eB2JYVknFPbVeA9NapVD8zs514TCWUS+kQAsUGOMdDLv9n/tbfs3m2ZZ423pdAM3kzlSdTHy3scVK4APfegD7gP/Yf/wzyn31iTsl/rZoMHOI4t43sEzvC7eA9JnZdtxhfoST41Z2X/qhxH+juy01xHQAGbIV+t1sv6w6qRJUl917NKjXgniZjZp8z+BF+6zDqsbQPEBokngNEgK0FSy5KNARRAf5K9wkBMApT3fc8Pt9s1hwH28XnxISVLD6AuVYbVBrayd89i27NI+1ynmLksGbdVpGyZd7Cym+w2v8f28T4rAutcJoBn9ySHcpzxG1R6gqQkna8spR1fIOthZNXoPsXijw3y+grI7H2nnwkKENpQcgeShA70qDZhJeq4DvWgEJSaowUg2aYU46XWrIOZlahV4PaECyhk7JnUt++EAUfWu3a9Ovv5lBVQSv/KeWUM4FffjWeuBKDnzyO5n+Pz0xX9vsMF02npNwSAhz7KKwQI6PNUYFL8mInlnfknRZmFhXbo8GElDxlosH3N+qIfzPy4LwYuvqzk54u9Yx9zYgCl1ELvep3VrOzS2UgVsJf/WuMT4JA/792/q9/TLqSa6RvaKkWSfft0zmI/0bq5eVO2x+o4kY53Qji/Y486duyEQF8Byvv3KzCbc4zsTvmy8YnjCyVozkSI7YyconzJYiuFgcOc1H/VFvd9Aq1zEqFDXCFKOzuewHuAPp1Vs7YAhu2umwUPp2/0M4NfsgfHJ3DYwIMxhsigZ5kM36/zQuy191X7VZ2ROsjRJuDuIPWURJNrNEsijx3FrQJYLDVuP3sEhaa3moHS+q8DrMinGNjLZeC6TRmsgD+yAez3iX+y0/gEuO5AXV3fJadjM4zOzYLI6uuxX2cB2KkpFQeaG3P+aVnYSUUl76c/CxSo4e5jOo63MX/z9H/TnxEkHVmqfYYG5EvMyUZv29vnPFc7j8e4zog+J5ftDpluSGTwME2geUCgnEMnWzjM56EP8+4agx3W08LCtL/lDbTDhLFazLnxzDrakNjg7V4+/TUbn9w6B3NtH6NhHsUf8zt4gcWm2E+0ilRAFu/P/smumNJQ2FXFxVIqqlS9EoUc3yH3mF8vM+SPKpuU5LP+0OEvW9fXbMIUXxXIVuf3yGTL1g42wmemnGN8jpD/WeW34nPx/i4XZ+WdMZ6Q2MwIfuEvKkmuFuNMeyuWI6Yl5xn5qlP8gO/2eM+O8vBZ26P0v3t6fFb8jD5X5mxJP0f1RI5K9ikb4/3NSXPjfb8QSEkiUoxIT7ibkjccp3Bcnp8O+pc9jY3Q+aPX/PZ+yTgpiZQzRNv0+aN8k8h9ByCWzzkq2FSyLC+WRByejz1MSS7WQ3yPjLVts9tK90ghjoSvigNpLQ+JJvjWxIHNwrYP73Zaejjzzn6BE8ntD1hWnYf02tHV/in5sxTmakHGD9M4R4moVJZyJkriQs6KY5kNJ6j53bS/Iq9dybBJPO6+fZXNGGNrmRvjGgjrHPBV5bPuExso1Uy9qxP2+C/lfSafl/4wWKsE8io5RLwa5bmskdhy+81VakTKM05QD7jNOY9+kN0Ty97nKb7zz/7xP//C6fyb7nFffe8/7h74aqD/4x6fv7PWPfXS05vKGK8aXgpMF0MDQ2GZS+p9OcNG2T9DUfgYuy9qkGvNDFk72bzKMNsBGF3AOGo93DD7iNGjnp+tw2cx9J/Xvr8TADgP+DsGgmcA4M/LVk/24/CidIvGkmBpHRCyceRAPZ+1zBB83mFlHgDuTPEhQ9kSiA6G56Dvf7u23gh+jc45AOsLL74oSWHYrB9/9LEYuTQdSWXmomq3rq5oMwRIpf4bzEwy19dWH4qRS2ADkJJgP4ApgT9AXVjQl69YYlkB8pIkAQzwRtna8eMn2vPPP6egDcEZgp5IQbMp44AQODQb+ZEAhzNnz7Vjx8145Xqkj9997732zrvvac0gkfrEE48L1AaQ5t14D+73ySeftE8ufaK/M0YErGEA096XXnxRstOWXL5eQczbWjUvIdn80tcUjAR4feedd8Vw5vsA34wJ/UbAEqYcgD/y1zc+u9zOP/F0++73vtuefuopOU/U0ERK+8033xKIrCzDByvt0JGj7fzZcwJ3zp49I/Cavue9zz9+XtLIMLH+4sd/3a5ev9G+9c1XBD6boenxp/Yo4DlBJUCZ9957v124cLG9/PWvteeeeUYSI5sLm23t0UPVSf7FL19vt27ebS+++ILklZkrBHVh9oHyiwm00dQXH370seoMP/ssdYYJcvosm6CQgh7FuiWbTs7Z5oZkQ/miagsWsytOGU5ksnPDBgL0FXggFs0UUBCIVUH4eLrcx+wPg7iWpnJwWA7wMqy8ZTnzkifX75YdwB/BX9UetJ1N8CfgQtZLDsgBejtwUIfMmYNMAiE9Q9oMEcvx4MxH1tlBPtdSWbXjXrY+dVfiNCfYwn3CaglAFhMUpopYeXUYcXDZgX8O0B4XB8j9jpVNWmB1AoeMYdgs2DTLSVlRwOvJIImCNZvua+7FAVOBjpKwmrE92ntKNhuJ3pKM0kGLsRTbfF3gh1ltdpYTRKE7VfPzITKuewSmEkTlGawN2DOMAyAM97t9564yeDkwsE4AWPV+FSpQBmqxfcTMU51RjwXXMQbYmYBgTrJhjCxHxLUBCgP8MJ8BHLF52EMeBTh77OhRPRvVAdfndf1a1Rjev1/rQIfNAo7Z+y3dBJPZWbq0DXvHnzookL0rJjb1d/eq/yX9/JDa7K57BPMJu0Vyhpjby7D1qdW8q3184aN29dLl9vTZJ9vhA4faXeq77t5su5YX2/1VgOZH7eC+A+3w/oNtaXmxra49UOLKjRu3lTFLu2Hm83yBiwLAqCm7LBDY9bUtUyzbUskTBHSwQYw1c4n+oaRBDtOMIe9IP+YQrnmkuuPuM4BcAeLIbkt2lsQCZ9Wyj3BgPnT4oPYxJ5uYPSj2osAlS0CJNab6O5Z9wt7ynezX4wFcnlHZPAFhlXyVjF0AfWQ7aT92RnXsYZ/WmNI+flSzqhiykuytpAv6hfcQ0FuB5W6HSvI+cT0Hpj1flGlNfauqi9uln+VXTsFxyWIrqcQHfW7Ata77auCV58lmSJqWA6vnngOCU5iM/mOfNtBuZjQ+AjLlJDuRDIDtJ2HAtndBfQyIQX9lnQAOMpf0b2SmVfJis2rebmhvZj3SBhIsBD7LtUVO1zLdjCefc298E/qEff7qtWtS06CsQYI2AT/mAxbMQ+wi93LwZLkdPOi5nMM672+26wDQKFHDMtSu6eya9oyBk0EqKCOG6FR7avTpte7rvrJx6w7S8f2pnd6b4lf6Guz6pEhhf2mSqHYQw6zdsM81R0qu3nLdVrZIwJd2Ye9S/8oBRtdfZg0LaCXZZZmEGySzN6q8xz0HUko1xnvpphJpsNnYR4DkI4cPNpjgsIFJBrx965b6bWnJqguWgUbdxsktYlICuEp5wQFgBYCK+Zlgj66puRAVnzEwmL8zxjyDORfmg+TXsJdLi1aQoB1JsBpKpgSoHaXBsSsjaCYfR1LCswFPAyNTTVSD0xMTxkF4g1WyCUNYezxq2M+wrx/b4Gui+GTAOoGnAAEOgAUL2v7EIfsrltvWcMR/GAA4ihHl+QAAIABJREFU/t34PLctjMnU2Y6yir/pJD0FyVVaYLamm9ZW2UUSULFxqd+9usbYmg3G/sm8sS13UkV+3LcbPSiX81UYwFaX8Bo0WO2gYOY9fiLzlcBqJAXZ5ygjw5xmn0b+nDGX0kSx+j3HHCzFB0aViTMS+6rrzhdjp4BZxRJSnqRqN8r3UpkBW4s+T7IXhDldSUtJLEuSn/qmaicGJPa51fNDNY/nmLlJLM+8HM//M6GDYR56TY5szQE86G2twLxR3I5leh+sERv+7GeDDlBMYGPWRMClcU1MtqIAhajrKGmohL9LIrwzmBNTqQB85L6TQOlyD5ZHHe2UQeA5qfHa2C1FP517Erju9qMC+TPvX7ZG56/5aMIIrAyM7XF8Pu/vY3A94LBgjxEUHQHHkek5jLXnhWVSxxhEgPC0Ie+1c5vsB3aAMF8sIDWg+gzo/zmswBEo1VqpOZkzh6eZocWOo++kgZ1kslL1iO81jn0HcIaxkO2fKSs2CwJPr5jR9R6QtmUe6+xbgFn8xMKThz53/80DnVt2hLn2BVzdKVCd+/X5Wo3e6Tn5Xj9fO5PCdq/sX2yp5k7qqCMBPQLqyYvqkvMOqM0AiNVblnSdyYcoQN6NHUHRGdvS21P70iAb7vhe5sZsLw55F1um8wxoWTKwjtkOCdtlgwK8dR+m9v74kJm32Y86kNb7VDNF/Zbarn1O6cVn283eqbN3wPWBvetnVly51tXYLu+FszYvvTsmy/TxH2zoloSSodcyn9PUzA0l61c/jaoIO9qPwZmatzX8O3Ehq2hMP9n/865OlKSmbpXUU/K/z01WIaPMU4GwFWvK8xz/d0LvKG2tc2NA20rK0nltTvK6YwBj/w8sV41BrZFewqF8Qt4oz5YvXXWVdYbsrGpiNJVsKta9VSdyFqGdTsD3WdVn9PI5a6+jL5QUWrGLzKUpKb/KtMzZZvsVPmdpjEtdxxiJE1UgRIXAEbCa73ZfJRLslRjtRIEqfxQQuuSzuadiPpz7kpy5XknYVXrDfl1U8JyE7SQlxx2dsPywktKTmOBzcfxDnzs5PzkGpiSuApBzfuDddTapM/W//lf/Zidz+5tu319977ekB74a6N+Sgfr3beaJJ47L+1KgpTZaBdhKKi3BBXkjg0OUzd5Sn5Mkwdb22AGyY2Uj1TfPOGXx5nSi6kfqJB/O3bKcg/9YAeC09u8ICE7waPITZpem4y/bL1d9VNnDzhKcnHSNQx0MshmlTHPFDzxW/TDlF9Mdai4IpCqpw7AbBGhUsDbOdM9cK5lo3olgoFiNJVmJkyIQ5fARBZ1v3rwlp5nNju+H7ci9jh09JjYq7L47d28ryOps9l2SMlbtXeq0Dsyoc+fOKxhJLdr1dQCJvaqtiXQN9wSkfPa5Zxrf44fgw9WrV1QH9/Knl7XBA1Dz6rSZjPmTp07p+kfrGwXe3hBYhBQacsV8j6A0gcAAOQJKCgARm/fu3QaDY9fCbslAs/ZgtMLK5d98nzoPgAOAG/QPn9OegL+/fv/9dvP2bTlGBLtPnT4lcJo+JqiErMhHH36sfkGu+eWXvyFmCmN16/ad9tpPf6r+oq8JWsOie+H5FwSCI+FM8BE57EhCStr24SPJq965d68tFcCLAwFgfOHipfbRRx8p2AoIvGdpWXWOT50+3ZbKxpw5dartP3hAwclfvPG6ZKGpF0w9ZeTknCmL9PeKmN0CZSQPs6g6x4Brp06eLLaiwRrmZrIYdSgr4JFxAFh/5533dJB49ZVviAFBgNhMxEUHlEvajsAyY2QQxmuAvpF0rhISFhT8z6GBeYpDGmc28qAKtEgiyrVMBCJRR7XASYL7fKaxSFCnMp8TNOSern8yHWTigBs8rMNl/Zk1y5/cM8oOWeMBkrQ2K2AZaUhLxyBXHbaBGW/OLnSQLdmiDhBbnhAG8Bj07BmPkbNesNwp4ydgY8N1aeXkJiiTYHOXnJ7YDAm6hrlGuxkzMUhL/pU/R5lnEjxcE9JOserJlbKFA5ruN0ygAUHY4T4w6cCIDG0lRbEHCrQQo82HGRiXBHMF5gNUCvxZE7MzcrICVA8d0jgIDCiFBCki7LPsuFk+qZtplqdA+AIuMtaAhsxJ7OTNW07ucMCeewNI7dIaCXMmjDvWKn8PmMY0MsPNtdwFFKneyx7VMae99GXkphW4HRhoAB+A7cjAc0+UAFBD4HeZY7F1XIcNEqBZctIAdfTR7du3ZEOwcXv3AcQtt0sXL7T3fvV2++6r32ovvfBSu3vvfltZf9hW23q7KybkWlu5v9IerT5shw7tbwtVeQIJStaQ6jDvgZlM3eIVzTlJvj5C1mmv2kCgPAHqMLGkRFCJAowZ72HQ0jUaRzlz5phY3wVCci8D+iTKmZXpQ6DZmdwj4DFznvfnc569d69riwoAL+kr/s484zpsXABQ7bWVVGVQCybm7rZ3/z69t22zmeSqwVqAnQIDdWiOXGmSSgQU1oE7a9vSuK4B7Ixmy7RHIr7X20UyS7WyAZfNnPS7m92uBA8lbTTZSuah6pkvmplJu1gnrJlkVUca2olZUy2l2F/6grnLc7S3cRBGUrySylgfWcNIKvNuYpMOMvns8wIKi/WQtWswwzKp8WUUGKlgAuODzdAeIeb+FBCgD2iTaj43zwUFLyhncP+eSlOQZAFoAgjPc2g/Y+3xmupXOYHDDDvmU8B6xoJrmNPYsWSChwFrp2yq8Re7ofBFLz9gpmdAKp4bcKUzy0oGXn2mOWTJ2qg7JCjJ+ykRpOrS5zyQ4IHZr0tWCyAprHzUMZEhcy7vn7WSTHzsY9oXICo1mHtgqiQW2culYnDvnuYez1aSoCTvbNMDJKf+uZJ5VOf5vhgSXKvkvnUk4z2O2Db+/tl1Ek1uNBhLdDU+Kn9RQkKBlLLlMHBL9lOAHnNwzWUIlNVfSTV6dvnmzP8EqLSGar0qWBZ5xAo4xw5oj9Ucc8CXGzswbUaAk54MzCooWSxf73lO+rJ8tp+nYGfOVHYqctwrYGticWX/TOKSzwuWCJwCog5O+2cA0urwN3+u2Okc62dtPd/MAMADyJTfb3+/nRjA07d9Zpme14HXIek5wcdIxHuOW95TduDhI50DsKPZd90L3tuV1FMJKlxbn/TA5gz4IgfUMJIkyNfWdNbR/iM2jLvH/lyAm6m/sw7CXMcuoojAfGfdofBB0hq2F/UJ5jjr3eeUPU5CKb/l0KHDSrDl/BWms+fQ1t7OOu/AguTKDSazDuR7VBA3SYXxNfg9a5gkVp7v/c37blQZgr5qL8t5VJ1crOw6rOZckBbOA0AB7tJO/VkMpfxd99gCMIZRllOxO8F9MfvUaa5PkqQTgD1JrCpQPrde+r/7LYdSWkPt0t5mscBmWX4z7zaTwJ+57j89j8zuCyDcx6/Hbeq9K50//Z0VM/Zvzsrz6gjjd9KvO67/OkPl89ixnIkcoJ+4A4ktZQ33fTrnpADW0xc74LTNNK4xrdqZAeWqMVOkKjEpt8UhmVqYc0xCvW9eZmjDPPDbz0V160muuWbEoHyw+XkAsKbnZM/m5/E4xz3/JvAwZ98OZMWOZ8oL4K31N5w/Z8ZySMyY1scIYltRgGfPSDAP62163DTL3NSdRmwCT7fdP+au630y1gDuBmMa0/gRfS/V2Qi7NrH5BdjnzDTUsc06UR9HVUNn6AlE93SYxsqvWEB0fZbvZA/uCQa9/2fB376+pnKpc8NTTNY+c+ctZuK1g5pQX0P2q3KFfMuhZIvUK5JQGhWD0UGoNidJJ4lB8pGGmqkBDz1Hpjqw29lkz7GJndvvOSS9JC7Z537tsX6ReqeB2equ3z65J2smyQ6xS/GH86wd7dvcmM9/L35i5k3ebWqPjVLOM2PsZorZTMmb+Oyp88tYxVZl/c3IcatMCz68lYnSt4kxJEbVpc8HZTuBl0Pd82n7cj9mXcrVrHmjdyp7n8/l50aqOipLNUw5603lDBwrw1+Z5LKtZpoEspSvclKjE2yUtFrnusy9xA75jvcQl1HKOu7KaiS9FsDupDsnbwZs5tq0h/5IXCa+TpL506c8L2co2p2SNevrBqGJc+h8WWWOrJ4UFcLyfSo5nXvpfJYEvEqmzbnLKnT0j6d91mFAZNaa1ZgAo1v7t//rv90eaNhpcn/1+9/aHvhqoH9rh+5v1vA9RxY3zezxf5Z3WBSzRVn3SwY6slkmWO5MfwIHgBCuk7b9Tx0yRkB0+Gq5775ejixBjynffPa+FezIgV/BmG2eO/iFOwUQ0lZf/XcgAb3jDj/Lev6bjU73Qnfs3y8CgLUplZyLZTIsLSHwpDNf6yhTXZleDsAwOjH6Sg7cvcZXwJqS9ihpLjbBbH6RBExAhH+LTUbgpEBK2ma5QrMDI72LFCagIJs7QQrABo1aBZ+Zi4C7a2sO/DFnmVfaxBcWFDQGBCCYR/Y60spIe/IuAM0EPWCEWBZ6n5iuN2/elEQzr/rkE09oU7906VK7cuVqSak4iLy4tKc99dRT7cknn2yHjxxWLT/aQz3cN974Vbtx84Y2cYDVxx8/JwYwzsnlT6+oXUeRIC2w89ChA+3c+fNiDQtkECC1S9/nvakrbBnJJbF6kbamL9Yrw/FrL76gusAnHjsh1ix9zLu8/vob7Y1f/UrPoSYwMtTcUzKKrbUPP7rQPvn0ky5fQ93bV155pZ0+eUq/c+CUel4bAngBLQlCxXNYAwTZtVvP07shtXrrtp5H0PvEMeotH1RwldrCgKjf/OYr7ezZc+3K1cvtT374Q332/e9/T/LdsNUYOzqfOSuGfv2dPuGdaNeRI0erphgyqAlMmCEUxin3vXvXQWGC/ABctIm5c5fawkjBAhoVWMHfuQbWNXNQ775nj/qMzxJgFngaSaQK6GMjYdwl6KZgbcmG5iBiNpFBVjufrhc5A8z2ZT/kz9fBMQeLgKyuo0It2zoPz0sX1XNyXYCBOJqSiQHQAPyo+q/KOi0HfjwAMBa8n6Q0qVFC3+y1pNAU+Q1rp+oHFftlzJBUkB0p5AHsTq0nHfxyECjmT9rOeyYTlu4QUJDDm2SHYZjt65LcAekA3d1mS4ALKOuHCEBys3Y053wqUICcfsGuMLdcP8Z1OQVoVDs1hmRbJsBe8ogjSM88AFwH4CAQK0nlOqjYGV8X2yzsHxIcmPDnzp0VuzTZ3wLnu7Sw5XUdnDHox/vJDgKqVa1Qg7+PtGZ49lFJP7r9PBcmbkA1AwrOZnX9bStIKGCr57I2XC/V2es93FWs330CNMVkrrqXHCIia5QkGjofG8F7EjTfvx+55oX26SeX2ls/e6N96+vfaL/79/5eW967r61srLf1xV1tlxiRC5Krvn/3nmoGby4YmATc1Z97YBdOSQECyRdsg/gOPwlmZ/zQd5XM7sqKbKbAV+pzFTAf4CYBaN4rrELGEFY3wfSMA8C+62EZ5AzAF/l5+VIFBJgxb3bexJArW1AsYdmGqhfr+sxTrU/5YqyJ2teng2OTjZas597lfghUBwyShJ4/JHlYlpS2AmwB7Co4oOQIUxQCOLqOpOeDbRAMQ6TLfTiOr8D9BMgvI6nu9cb/ed4B0FueP/s1c8usXwPvBm0duNBeLvCAeV6Mi2IN+/BLdrfl7nm/JNMwD7E1jGGywwWSlCRm1jW+kAMNliATGI+0s4KbxexjrUiidUP7CP6Dyl9gD4pd5z4xiBw2v+TRVx50SXaxYKtmOPYF1h37k5MCkIFetoT8Xv85+duWg+a7tCFAvANDFQasd7fP7EBg3kf7QwVanDyQMfceJNC+2Ouxs06mqhqiBPN2T4EUxoJx2oCFW+BY2Nk+LzSNHz+p02s2vCX3GRcz0J08ZbCbNjkhC7sQJrzWd4FC7FeWw8M2r2pMtJ8WwMvYsN4zfpHQpR3OyLd/oKQOAWorbW3ViQgKdqDwsvJAn/HM48ePyjfEH6ROsOr+KdFiqr1dJ5w+91M2QvaYOsMlUZ5ADOOXxB/6KokzDvh4j5OdqdptAnerFqyWcLExI5kuRjjJBwrwkJxiFmgUUBJwTnAtgG3m9xT7LRluL5KZeTUBqwVAxY7M1Pr19umYdU4Rs9KLOa+M9/u8M9FO55u/MwA4ctTu2C2n2AB6PdhcdiKJrirHITvlM0vGmr1WY1G2T6URKgjOvVjnCUbyGf4J+4iUIbT3IOHvfoxvaxlfM1Wc+PHQAcdK0JPtHdhOE8PUgUAnzFimnTWDbT56lHOVn0+5GKlZqG0GXZ24Rn11kt72yvYp+aKkz/HNaeOY5JtgslgloSgPwf5pLToxsO+RAM1JfhgSRkiiyLv05MIC6qd5HgA2EYUCJgZGzzw4Oc27XFsAckCwyL2K6V/zOAHqASSdmb9zDNcAzFtBwbLPkvgm5lFMu7pZD8xXWyboa3a1JEDuxJ6BTljgYuZtB0WGpG7LZ5brvg3AHZ9mBmwbWc8VZ3FMYGJxeu3bTs2DACNoZxOzTVLG8Ip93Q2JIDOAYSmXjFDgGBHK7xPc1npS8ntqIM8Cifl+ANkkgExxqAFJKwnonmRTY6gEnKrPO7IA4y1Pbd0GbOvjZmct7z8BwFFOsH0PUL9z/G176zrOBw9fSdrPALnZB+ZAm7RRu3ckjyuGFIBvYGnOtmD+nUcGtX3EAJ+ZR5lLfuzcc7Z7vVHCuWz6TlDxeM9yj/v5M/Y34EzukQQd+88FVlZYTHOh6ujK9gWMHFnpecnukE8JF+PrjG0e+6JcaQ95zbm0Pf0zk1CwJYFqShDxPAiBZwJ54z8qVhiFIHuVPU4Uf8U+UZ2dK07hORUljK3yy7l/mJWprxs4WaDbHGjbAeYAxHNJAvN9FPuTM1OPLfT+KH9nm0SC2JgQcOwYzMaa3f1hihvMH2Maqg27XVLBaN+GOT0lX3iEubX7wdLXkR6Oksa0FuxbaCwHW6zXLJ9jOq851p2+SgwrcfJxzjN+nEFMwvE1TgR1u5wwm5IQhQFk/MsnyHP63juTADP4W3V2TDuyjrLf9/caEhljF/KdEbyPfbMal9nN8bNpNzG9EBt4556EW+XgpKpRyZF8jhpPJ2mUL6ezyi5UetZE5Ik6FP2+b+8+kUw46yVmENA4/pvPv3t0vljeu9clygZmMH/nzMRZkn5WOyop2HEjv5P2m4qVjf6q9p4yIgGa0x8QAPDrKKGYnyR642/xI/C45L+JO/8v/8P/PLsAtt9avvrtl6AHvhroL8Eg/iavsHx896Y3eTaabBgl/7W52fYsE2ClfqIDZAlgOiDB9xfbwiZMq52mTILtQ+bqTMOmQIGyqDZwQgLIJrSSC/guzkr9WRvclmcPnlM/AO3QGW715wDAFTD8or7c8SDzd8QE3un5nwcA69jM5qB+rbqjFbgJG2iUARzln+tI3A8geb4Pe+V4FsjqumOW/mKj6JJRC6098/Qz7fz5cwp0IoN489ZN3YpAKHJiBElgg12/cUMAFMFA7iXGW8l+BRiZdVY86gRAVtZWBDju33dAABAbPkzgxx9/XMEwgh0AkAQ7CLogd3bp0kXJE/Pd1BAVK7lYRgB+586fE/gLMPzuu++11157rbP7uC+Z8+fPn29f/8Y3GtnxV65ekawzIDFgLUw3+uTMmdPtm6++qn7AkXv//ffFuAWU0X2oAXzwYHv66acl4+z6ds68//jjj9vbb7+telz0M6xcwBn6C/lVap2eO3euPfnUk6r1jHMDuHLxwkXV66Vf7ty9052Is6dPq/+Rozx65Gh7+tln9M7vvPfrdvXylXbk2NH2rVdfbS+//LLW+8rqWjt88KDqD+KsJFCcOhybC7vaBx9/1K5du96ee/bZdvzEccnI4GBxKCBofeP6jfbJp5fb1avXND7PPft0byu1Hm8jy7myogATPzD/uJ4axSR4mP3twLwlZKZDux03ZHAdcAg4IaANx3Vjs+r54WghbWuJmBx6XP+KdeLAGCAbwWlAKzMKl9QHqo1JJmQkZRQAkwsq5+/a9es9kEUwG/AOMChOOXMwTmZYgyOTZAzSssBS8zeyyslIDMASB1fSntQBTeZ+Oa4JeAS0TEZtTGYOU2GWWi7IwTxAXstfPupyP8lstVRM1TlmGKrfFaTriUIFSlStFtcYsbS0wEMY1NSxXYBhOMjE92ChgwS5TqBdAfT0OG3B2b5z957aR43rBFOZoz5EGPCwHI5ZbPMBBRz4pT3IipttKMdXgC4MGEsLcvgyYxf5VdfUvXnjhiSeJRUqSVoz9QioGkjzu8bhl2Q1YMNDWJ22CaknHdaQVQIcmMXZ30e9aaSLBQQ8VF8BOikAS/3dDRiUBrfE+FxbVQ1fWHAktNAezcH9+1X/lu+xdg34IZkKO/mg7A7zNTV0lLADsF6BBe7DtSTDSO754ZrW8OFD2ARk+H0v3oO1lXnnzNGHAnRQaMDWM78AWBg3bCOhI7Lnaf+uhY32ycWP28/+8q/bwcU97Xe+9a125vwTbW2htbvsKYBi+/erVu4e1V3daCsPYUEvtIP7kXF1zV/tESiSLFjy+cHqqkBg1gfzJvKzTgIwO5L3pf3YODO4H8zIJXFPMWol07rLMlI9OFE1dSqjWPaD2rUBeSoAwHWyR8XQ5U+XRHjYNiMnNQROAxC57i5S3w6mJOCrepBVi7WvlQLsPdedKS+bU7LAGptS3eA+zF/2lBwmc6CcP1iPIJWuK/CQPlhZW1U9VFefcmAgUuoCBga2bABqDuPUcGd+iA27jxrR+0qy1DY17mSktmL3Okgm9qrZ8/wIOHvow6xUCcqXwAbDug0QHXBSQHNJTNO3TpooiWMx+UqqtMB6mMIuR7Eg+XTWleca4AAAiAMNvHPqb9NPBIhYf1YR8FiOdpD1MWawaz6U9G3eCz+Ba/YhuwpzeO+ypMS5Nix1vfhQBsG+kpnCsUkGS6zaEDCedw/Y77VrVngS87iHEt3KL0uNKN5DST0FVMX2Y6t4X/b9ALPxDQMUaf8r/w57luTAMPw83yzTzne5D0AvyVdIrNM2jSlBHLWhgo8FOjhZI/V77eFjm7Kfpa0KXwt8u9du3bjZHqwY4A/7d6/2ezL4V50QQk3h+8zb1c4cwNcReNPB9TBqDDgzPxOA1MwWS7hqnZV0t2yvJKUttxpAnH8necGgd5VBqH1V7GZl97vensYN8A5pcknJWUo4QaCetKT9zmA868yJkpP0u/bJSD/XsW463c2e45IgEanmsIIVsCx1n5wb4y/5TDacKIZA1fw554sBYFnxftnfmAEcGewdDlgTUDLJZZsR4v6yC1hB9ChdlZNl++ckinEuSI7/ANLLuywlThkNKRU4kSEAv+bUxrr8Ytu5hXbgALbM5QG4ZmX1gfZUn7sssxy/SuUklMBIsqYDentRBNm9qLWEHSYhlrYRaOQ8gz9gP+WefCwpgayvK+Ez5UqwP9gigclrXp9S89i/T4ognJ20Z4ldMtVG1Gl+CHIyt1FIekRCi0pE2I9K8pyAh2LKj8Ht7E8egynIOQa/+6yIhGsdWz3MI0N2li0bBGoCe7y2u39eQOQEsEzX2+2clVLu0yqSwIV/Td8bmGUzwMQsOGEgvdQcKjuj74n1kBFYTBJG4h/j9J6wjFrLduJrLm+TsJHNuMCsHsy3mZhhzc372PPjlnbMgDXbADAz7Q3QM7CBc9/Uo835L8kSAU+VmKFSAU5I5T37PjicPbb2jw2U6mvLn4zBmgOAo6hRMrhJwEjiUcYoALnfu+ZMvbemxBzAFBsp3yBJDAPgNfXfJLW/vQkblBySnFM+QKRqhzfriTs5Y4fROjM/asz72Ke825BsMY7zzFjPNNJlt3ofTRd1i55E6b7m514ygNEO5nuan+MX5pKkZ8emEqwKgOwA7mA/OqhV+s34fz3OOAC+AozCioyCRBJAI+leZ5Mt7S9FMN23nq3nBlivHtI66PfySI5rPtfPh2ez5DLvpnkZyecJJJTFLInayM1nX5S6SK2PDtYNIJ3Ht5K6hxrlWVeSdy7/bWtihI1l9oMOAA8g8/TMSXo5+4ySlAsYTZ94rk22Vd/tZZ3Ue51BnLGbsWnjWAz7yBhXmWfhbpnfW+bwlPgwk0hTMsYB5Ey4Kie/avE6tmBST18LsdPDIGcexF4GYFdt35KX1ncGBm7+rXcbzqYjqE13Su2qVD3G+SdVvDDEI1Mem5ffJ8Gt+j3P15mhGMpJTE8/JsaQ8zvP1Dwowo93+CmpxTEUn89yBsX3iiIQZwi7BelbK052goHO3RWzqvM8ZzwBtnXulHqekkdXVHvX5Ss2FGM5fsxqjPRh2gAAy5mG9UOyHcnnnIWcpDqB9C4j5dJTSepXXKrKR9EHfX8IkF2gfOw6MQ8lglfpJ9rJPWmngXHPK8tvO84awoZ8T50z19o/+Uf/9Ve44E4bzZfs918N9JdsQHd6nUNnF7v7DQi8uNuB93UBUGzu9vIJ1C6GJVwyvwsLsKQW28Y6DLDtpkwA3O0ywLq3V+ba350AYP5tGbMewbBZH0DgMUdueMNtAOBsCvP94FZ/AQA8HlC+YGVsCUD8BwSAExzZvknULqk9rWTfLJ/iH9qZDTQb698GALZTaieK/4X9mECna7ct9cB6gAg2GgUmFYBfVUATeTE2a8AGNhxLSdsBZEi1eQvUsQwjmxp7peoAnzjZDh863C5fvqrgLGDqgwf3BXyePnNarCwAyLffeldMjoDKCpyJ7WP5Su4JoHr69CmBxsg+49wA2r7//gedlQG4ipNw+MhRga/PPPuMAFWA7mtXrwqEhaXLJk9Q5Wtfe0kb/CefftquXL4i0IHfnzr5mNp6YP8+sXlxEMIyVaCxGDgCYErmmc0beWUAnhdeeKEdP3FC7GM2bmSeL1y82D795FO1IQAb4Oxzzz0rMBTw+dKlT9RfvCNOAExowOXvf/+77eVvfENsAII/OJ2W0nyk96G+8ccfX1B/PvnkU+34YyfMNlMqf6YoAAAgAElEQVRtQ2phGqS9c/tOe+NXb7Wfv/ZTBYS+/b3vttOnTirIxBy5e+dOu/7ZjQYAjKQ1gD3A2r/70V+2K1c/a9/9zrfa008/1dYfGVoAIEgmag7xcdqUHVcOMA4tz8eBgXnF+4sRVIcMZdOpXprreqquoeRYDdbSz0jssqbEfl1aknMGWKIMTNUDNfuCHwVtSZSRTI6lfhlL3jPZ7smYjByznSxqBcNC8vvFIfc8NKtPweiSbVGguwK+YmwVO2j2cO2IZA7msqAjWLtN9iRzP44h/aF6g2L3lsRnyWjL4axA2JSFaIBVII8AYAPIU/ZsSfL0TEVLApuBbWa7aiwKvLZ0fA5s/YBZ/RvGCe0T6wuWJnU2VVOWWpwOAwtkqUAP/Sjp58qqHA/6vI9le3eXtOJD2QHGMLKqzBPGNZK8JF5gzx5Qvxap1iAu5YzLpsFUK1Z2ZHOZJ67lGmDcFjuBU/7OdbJDdZgxQ9iAKnOFgwTrjAMf+zNtxNaY1Vx7dgFZzHHem6dorhUQAUDMHCaxokv6EhyuoIHrWlq6mP4JI5DDCjWE+cEesvYBdEk+YUtJ0oUTHAwoMScI6touLao9JLHcuHGrmEtLsn8H9u2VQsWutt7efOP19pMf/Xl7dPd+e/XVV9s3v/OdtnT4UHsAiLbR2kOY2WSl6kC31jZ3mQG8e8EgGoG+sKQDvDBvsGX5d5KKmCvYV64xsFIJJHWYVjkMrfkN3RMbOTOX6vuat2UHUoM3DG++z2okSQDg7hD1FgFte73UR5IINiProRKCYpMYV0CsfftctzcM2ekQXGzgSlRIDSADZgYiAyJzTYA5g3KukU2bxAqr4GZYz/zToJRZwKl/HkahalNXfVP6bvci8uSu+8uaYB9ye13HWvOqmLwBVjM3nXRheS29O0GOCtrLtnI/7DASzKqJ5extAdcVeOP6AN0OGO1yXfXKZLad3tThnP0v85rrLQldAYCSsY4yimpE177hw3dl47M2KxiD52gGhOtl8R99z7sw/iRNMO/NdN+v3wOu8KO+1xq1wgZtz37NmLuOt0tgyIZtNtmfI0cOa+zkByB5jG0xBWDK1C8wMZnfCmYUIFc0gaodnGCCGRu8o8DTJas6BDhN5riCG5V0whgokaL8ba5NsG5kso6/78Gbzc0KQmCfzWrsyQXD2DH3LH1mH4P3p6/8nDzfQcs8hz9jP/kTP4CkP+7vUhIB3dnTHrXVFdjITtiBDcwcwaYCluElkyywn7/voqa5a57D1lQt6UizFzuCAFuSF7OukjDhvioZwwKCvIU4mUM2SXuilXCSfR9m3xhIzL6fAGiCo/QTdvnA/gPq0yRlSgWn1j73CSgPuM39zVZxoqj6EjWoHmjKuSsuTaWH9nFPEH+CEsJECBDjPcb/t4VN/Dnnrzqs9HPLeH4R9qc5P3uumcDl+cu2sg3HYPmWhySYHiZXBRXTRzmXbm7aVxuD/ZH0ln9VZUbYe5kz/OhcJKUbA3uSd6YMQU+aMzgM8Ir/rKS3+/fl6+DzRCmJPSxzCruP72MGvMs+8LnUMfYuW55fCkJ75CTiJ0gRqphK8qcOHNA64Vms86x7+clVo5c+4xmUwOBe3F/M+0qSoy8MMOMLH1BbdaapOsVMdL7Pc0gIBr84fuyYnh1lA6uS+fwvf7IScQasvwfrt0hAO8Rvv3pQfJlnn8bv2W7cp3m2XW77NI96MmoBNROYMJ7KJ9ac7dQEivTnjEzlIYBvgKL847masE6Q9N42AhxeFw5o936bqSg9vVPAmZ5x9XmdMf9ZAGAeNch99n6dY9TPRGuyV42s5W2eHTOZBNZ5Rq0AjYBhW9o31S4eAX0H+tXKHQDIqX+SyDI7mn5QQUkTelP3nJox1c7t1NZcWF/q82eIck2JMlMbx/HpY72TcRz6oYP1g1EcAfCxOR00GQCygI655TiGmWco84zzb+u6ylVbI1Us8Zwtw6aMLx7QagIba00HTA1w+DkJBDkLb5la8yAwXxiZw9v14fzvlJBhQoqTqKogg+zVNMBdMlcqZXOxxi62Mdc3AwCsOZ/bpZ0JrYpAPSnv9PGsSyaG+DaLd55tPSfXXY9yCQnFoVwHnuclFpd1Oc4jjePA0lVSRPnOoz+gL80rls2N5ejn5Lm5d+aZ/aIhqSJre3zlufmfORXQL8lxdavuR8/GV3Zub4+hBvDvyh0+H+74M5P0M90/6y6xC5cYm96R54ksE1W0JIfMPcgxB++l3X8c9pcwrnW/EUQu+5ZYlD6v5EX+tOKZk2M4CzoR3WpA7PeQWgJ6WtXE8ybzJP6qfHYbgel6xXtNguj9P7c/Zi+fGNiVKDEk1eQ7eu9KOhyToPl75JqzhgJaRxWOM+Ot27cEluKr4c8QtyAZn0kiIHm3Y4M583A+ID6L0iHvToyVa3KOxkfnh+/gF1mG2fLO9FvOkTmXOh7lczTxTZ1xpVQFCcW212ca+/X4gfj6iuNUTGw6g1hJi5+cAXg3J77WHMn5u3wVkvz57J/8o3/8BejH5030rz77beqBrwb6t2m0/j3aeuDcLmniSP5ZtSzq8KBAgN3O1CFQMFAbDwaH7y+19Ucw53BqRtbuzM4rcLjLUX1OW2H+AgD7XvlvCipUXo8BYHu2/m9+tu4AAOeKudb9VgLAXwT+9mzkwSEJCKaMrwoCK0hbzJlZALg267msTnU1H6l2iSVuvcHakVdtTLFjNtrNmzeURe7an87u5tpkP/GPpd1Lqm0LU5igJ8Dkp5c/LaAD5pNZIMmeSpACsBK50cU9iwIeYeTdunlbgQWeTTCd7wDm0jxYubC7cGQtCW12o2uwOIvKQUMCMQRFXFuQ51Ini4A57UAylc0fmWTYrpJNO3xEv6PO7C9/8bpAXt6FTRvA5InHHxcbmYDyu+++2z659Gk7cPBAO3H8mIBNNm+cBVi0PI8sf5wEPe/+g3b5yuV24zNLT+/aBav1UTtw8IgYyjgovMPZc2dVu5d1BmMYEJh3xRkhqAKwS11fAIcrV6+JqQwgfv8BAaTWnn/+WclH816MV4KV9Bv9RL3kTy9faT/84Y80Rn/4B78vVjOsPEDcAA78eemTT9pPfvpzvc/j58+1V195uZ147DEFtwDVfvXm2wKRAfyfe/YZOVYffPhR++ijCxq/559/rp08+ZiZhYvuhyuXr2ounUTe+qDrlCaBIU6us9gcMIbFCmDOgevIYSRZfZ/MpcwnnK7lffvajRs32/vvfyjn69y5M647VgF6nEwBHQWmci1/Rxbyxs1bAiQI1odBnmBgDiqqGzrIBnveOcPRGYl2JJPkIFZRgXeAj1wb8DuS6h0sqQzWBLpyWHRQMGySSYoqGaByGovVRcBbwcPU7i7Wa5jxAb79jAJpK+C5hlO6sW4JzwIwwzLMQR7nU2Cr6k4vdOlO5q0D3aU4MbCOLKdkBokCgTUGgHHjOGJ/xN7UXFnUvIhMs2quVq3bmaSBCuyakZc6RrYBGWvWPn2sw8y+vZI+F0sYxjfypdwXYPcRLFeksPcaMKlM2GRQBnSgf2iL5EU52FTSglmCyPsY5HAZhnqf3WYTy66SwZmgbrWls3YfrXVHH/sbuXbq4MJapAY4dShpE8Fk5rbZRsg9m5Wad6d9YtyLdWp7SBu49vChQ7JbzFX64tpnN2RDGCM+w+5nLF2jFTn/dSWX3LrFIcqZp9hlQCyesYxMJjvw5qP2/rtvtZ//5V+0hw/vtufPPNN+8A//YXvsySfaHbJ3FxbbxsIuAXabYj/DOnX28+qKWYcGLM0epN3MDRIxaB/BbvqXvYb5gl1VEkEBipL4rnUJa1iZ0ZVwlMNvxjTJSwo7aJ2ZfapDrZ5tJqpqpO7e3ZmmPJ92EVznx+zFXW1xkDrr67gylOlr7LjkbpFOf+jEEx2kC7QJo5PfBWDke4CmAHnMLfYe2pMDbw6AtJ8+hAEmSahNA7hhqGPbJPlZdlWAWmU6M6cMwhrckaJBMb9S5zISxAHtxFhVYgUSx1ZRYP6xrgWwS3bM9R7pd7W3pEhzLePZE2gqUYb30SGXNdPM6uZwTSISeyTtpm8BT1LvN+tKihsC8Fy/ODWFZb93ux4x69oy8K4rrPIAu6wAwBgKQFO9J+ovTxL/vJzt37LeVftPEofK/pmR70QTfgz4Wd2E8UmtZK1Tkj80553YElBXiVfaX834ph/c5y6pIbZn2b1IGAacSoAktYIV6FEyjIF11xo1045ku9hfJ0+4lIFdcLMnAJmY4ykVkPmKXVbSBwlVFbwo5bI+D2LvmG9ieCthwjaR/jBraSq/YCloq2ukXwhomHnuhATGhix7+jl+Q5QsGLsNAVMTyxnAGPviBMIH7eHqajt58oT8sqtXSd5bUd1fEjdkZwr4Vpu1B5oZkGSIJG4FVHUAzSx1M2inI0wY88w79XOVbJHbPZeIGgG93CtArmpNVx/Lz1HyihU9kmzFPLcyBMGfWd8mfSbmRWduFKjWpWodPZaEYwHb8aV11uslOXoe3A4AMMG/nRNwPXdmoKNKXy3ggP7LObA+2Q4ANpD0twGAh8Cp48y9PZqJxRiXjN8ySQIOyBn0dUIYtgjFA9YJ+xfz8N79e+3u3TveB7DRsvOWkGYx4a+aXWMZRvwb26u97djx42X/3AeAyiSZkEDJ9zmvsE/jb+GnsP8roWhxqQO3tIv5QrtSaz4BR9tCsyZThoZ9lH7WHFLA1moeG482xFDef8CgtNYqwUklTh5Ue52EAeOEZAOXDoEVw5nKMvD+Yf0okbL8sCTfcH0YiAG0egAfj6zAEoEJA0Mu/qeB5A7Xz2BxSryrBONpjQV23MrM3G4u9hfofxkArzk52ilpoFh1g0/dA/zBHwfGpyUep1JcDupPAHB5BN6HB/nh1Ia0de7Ta/jHxOifpncg1UqwGOxOAs4BKd2xpSxRtjn7TGcL1u/nAeBCWSYDsbUj+54VHyx7lZ45jncHvJJpMlAHBmBrBrCvF+6jNQPg+rdKeqvE126LZvDMUlmrZKTYSwPi3p8nu12As4Mltec5OWD8mZrhl/Jcn01yMfA2Jczu0HUdNNK4eWD0uyj8ZPzmwd8AcxnvHe8fELG+sAUwq/kxMahn75R3HaN8HRQMS3AuCSJ36Ks0Bn8bULe/904vMAJnA5DYx20bQGm8Fck/Pe5Qe2USYJkD8purtE5GOcnesnOS9bdaT34yTny/J4bP2QR9PWM6TJ8Ah/7VNhLHWwBXz8/xuox5JGknn8T+gHzC2h+0HkuqfH4Ozy6TUkqq0jpSUKr4g9mN5cv2JOkh1pAkOykYsS/hDzqemGt70kSiws4k93Y6rOuspa6wVgkoI/M1ySHdjtX8Gu/j945PxhloUkDT3KkkgG5Tv8C2jcmbGQ/F1Iakgkg/J7Zj5bdKHiygV6NRZ5GcrZgHXUmg9sIAsLOxneEdcq4agOFuIwLkVttUd7cSpPmTNiRWxrlE5y2RfaykoDlUjFzsGN/BlgNa8qMza5WRCZnAs9l7TbdJQ6LTzJqs7+ksMSf13xUNYlcHoJmznJLj6gxG3/tsTNkzVMvuqv3x4YijSLmK2Ff1q+N59pOUiL9mkoMTtSyVfuQwxJsD8odU/qcUuhJrUYkh4kmVRBHAWOc4KdpZ8c8qTV6TKRHgZA2vacYh68rnKRMMuM8Yz8w8TtujuEQsiHWW9vzzf/LffoUL7rzRfqk++Wqgv1TDufPLLJ9Z2GSjgP2LfbAdkzCqGKTZ6OSkcjBVjWAbHOr/bm5wcCVY5EA9gadduyxNhhHCCBIkd2AW42QpA/8stN0LsCA4OFpyExBY52D2CmWgmyGS7BQcLgeJvLEnAPu3HS6euyUrb7jZfOhhy3PkPA2/LRmowSftGardoRhv8rdkCPv9I1cy16rhMBTAlj9HabD8XXJ5e8wse8TYVE2vsHAy/nmCHAzH4BzsTzsyplWvzGClJSWSxcYRRMGq9Q0BimfPnFWg8Ppn17WxUy+XzRZQlY1NsnTlTBDUUkYZEs2rqz1g+mjDkoAwOJcWzZJEAhUQUkCF6ro5+L+56QxNvXPVnFOh+wKV5IwMDB5qBT/++HkFdbnnxYsXBRR+61vfbN/+9u8IXEDOFJDl008vtw8//EisvAR0cRRg6T7zzDNizTFXcSIATZA+I3Bz5coVMYJxiABGAGioE0ywUUB9a/q3mdR79PsARAS2P/nkU/Vhgty3bt5q1z77TM4FP089+YSAXUBVgFMYAbzHT3/6s/b2O+9J7va5F55v3//edwVSKzh1774A4l/+8o129+799vu//7sC0rnm//nrnwgk/u53v9POnT0rJx5DQYCbduE0wDAmIMV7A/ImEAWY/Ks339TEefnlb8gJ4nc//enP26/efKc9/9wzAqph/vZA/upq+/GPX2t/9qc/ai++8Gz7+7//e6pxHKbYFNSYZEMZbwFv+83qhW0Mq5cg3cmTJ/XZ1StX29VrnylIfeDAoXb27BnX7XyE3J2lnsPGwV4RrDIoYbtF/VKxqA8faidOHO8AgGtXWgIbgIcxJojGuGl+LcPEWNeckyNbDCoFucphzZwXSAwbqGRhqGVLwMwBLzvCAlEEkBqs6AeTutYAgbMsuw0uKRoHFwsEtXHqjGOBo5Vhaoa137sfVOrAtmvRYEGCbzno5xBjG2AQy9mXAb2RSjUw4n1iRX9OwECxicvQ0F9ipJBsULV2krGqflgCiLGqAE6+mcyP9LsEsusN+sE5BwnJv1YtaPpQwZuyZyRysC6516WLl9qdO/f0igLYNMZLTn4BfEOZoBjoOPDMDQAnMaPbpuzcRxcu6FmnTp9sjx0/ocOs64SSYbpb0s9ig22SIXpH9VgN7piJSXt4loMGTbWqr1y5bFat7MMBMdbpa0DXJIAgDc2efebMGUtdE3gGIKxatQCiAXp5Pow3r+cV2QMaQNtoF3Mae4etO3jgkOsUV3gxdT7D8HFGqsE9Ab7Ly5LUZ76TjHL4wMF2gKShvUvtnTd+3j54/Zft8J7Fdu/W7fbq97/fnvz619vNtUdtfXG5LcEAXFpWvUset//APvXlg/urTsI4cKDiImZVwXgmQQOJSWXrFmsQW867EijXWBbTNQAcY5+6uAkyMPd4lyRiWJ7TtTcZWyU+qT4iiSaApK47r2DQINHF/iMwqwAwSQMTPESiugJ99BHzRzW3xcKa1kyysFV7upjavATzk/b5WvYKA45KZoqKRt0//g5zhjnLIZUEKmwhe7SSKQp8VJZwyWHRZ6lhbZAwdZEMwtiPdJKXajnqcG+7qZra5Q+y3mTjVGOoatNWQgTjyPOTgBDw00wGgzg57Dqw4YBCmOuRfE8gMuCBWcQGlg3auj0ELJIUFJxJYaNBOi7AnmTypXLgQ7aSRRgb3cMJI8kqh3FHW3l+DunxRRhTwNmDJE1U7Sfmaur7OjGl7F/ZRNrNvVKegAZGAjnvJPB9nbpSi7I7tCX+CW2TSsdBM/x4dyUykL2+6axx1bsmwWDBdph2x9ELADu2K3NDcy/M/wqAWJ6bc4CdY/v2tlmWYcdX8xgkGGVgOfugGQ4T4LYgJi+MaoB9QDX6XgGn2t+y57MOw6omOZC1ShKK9oOyedx7WQkarjsNCExiAs/gP/uEqEwstP17keJfb3fv3dH3aDeBH+wwfhzjgt0Ve7ISBngn2khiH5+7JqyDKbST5CT3NVL1rlGWwJntv/uFfsL35d/sEZGD698pOe+wL+jfJAAg08v7ZXw8DlPty17Pu6HW4Jq1YeJHVjIgRtZDAqiKr7ZNzR+3xXvmGLzMGrSfE4aJn6/zo9bSLP4zgRQ+cXxeIGI8B3ZgbuY8NQF5+rx/Nh3Y0h95Hz10CJIbME+w1+/c+6JsnmrBDTLkqfcLIMz4OanUPinzMgoejEuuSxIYtlHqHUOA2WeCo7oX+wL7Dr4g8vvUUifZ0UzPSuSuRMWcn/AL2OuUoMieAhOcRDnq3a+tyU9QmQlk2Un+2bevnTh+Qvsp92Uv4dpI+wswJWmHs30vjeCktYC4sWE5o2buMaBhOTNnrXhhBYD4fh5XJy3R17EPDnROpRsUdC+WcMZNwxerU+rQ3iOm2TTO0TEwOjPf6vsJrnqeTvM74Mp0b89Xt2P86yQJv3VGe37Og1/DnbosY/bs2AW1NXNko2rVK0ZTTK1KoIkii+MnBWgOdXDzrJk2hGnWwcdK8Bn6Mf2pZKJ6bl+rYUMXkB87MPVPATND4st26zwB/97GCvqM31WyQl/b1ScDcD4CsFvaUWv584zMDFA62qM+n4Y6ufOZJ9uwGQPebAdOZf7NhJPqTDbfFyOgqnnZxyys44nAEdClT88R8IsB7iDX7FoZ5UXHeZk+yytmbczbz/kxd7aTR1DzN3+fBnkGkNzy+diIob/n597Muw7XZH+ZmW/z46Y1XBDqkGTQE0yyPygxbgTc6nw8I4Fc7MtKrtYcjB0LUFMS2uM8T9/kzJwxjL8rpQHiAFXSZWZsRlOUsa7+zjgFpMy+nFIOGZ8p3joLDqdfprFLT85JyI+TeViP83MwMUK1q0DTcZ3G188ekMTpKJtpqMoX7/tGqTJpH6g+9hop87xNQku3qz0bL6V9Jtl4tStAayfG+K4j0zrfCwgfFDqxqr6PDPVep/60pPds4ojXipM+pmR4JWNVzCPrSfepd83azbsbdHcsxj6h991Z8NvjOQLyTmpLXMQ+PO8mML7OlrmG+yoJvvZwzsNWHHGsmu+zzye5XMmzJO0OJVQiC873fcZ2iTd8zTIcbmO1f37uZ05Jca8S2HsMusYt89tnOCfIjgpe+DJKepPiZEpz2Acg3nrl2tV2985dnfkBdA8fdBkyfuRTkpxQ98VnJ1bCuQVfkeQ3Yrr0Kfd2iR0nQzu+53vQ5vinPo8tKblYyYQDe3lhYUqI7fNgmOszPn/1Gb+zmfO1GRd+l3iNAGmpGzhe/q/+2b/8ChfcydB+yX7/1UB/yQZ0p9c5+uyuzcVF6pC6Rp2MRR2U/XdnGhKkZO9T1vsjB7owYIu7CdYt9oA011gywHKaPixWTcTKHFP2uTJj1tvm+m79t9AIRsEQY3NggyKDn4M1wQUH0rhP2pMNB0B4O/+tv+9OCG4HST8fAP6iaZCD4fi98VA4E1jojsL0bX33c8McO7dgBJm3+5ZBX0toqQ5ObdZxIjXeBXgkU3h9BgD2oXHm3QIAZ4OpDdXZYXYOXKPA7JFsiAYCvKGwmRBQIAAMIAoTQbJ5qvEapsnEjKSNBIKR3SPI9o1vfEOAJrWDP/zoQ8nyPVyjxoP/k6Oh2pKeM5FwZW6pDixZXQ8cNAkw5nqVi5Iipn8IlFKz98rVq+3NN9/qNXqfeOIJBVOQLnv3nXfbu79+v929faeyEeiD9ba4vNd1Ag9QcxY2zAMFaQjshM1JMAeg5vixo+306dPt6JHDlv5Yhhm1JMAZJi/g03e+8+0CZu8p6AIzhYM9jghgLiAwjGcx4HYB1OyVg4Hs9EsvvSTwkXYAFn3w4QftjTd+1S5e+KA98eRz7dvf/o7Yw9ToxfF88cUX5Mi8996v2//1f/6x+v2/+C//8/bKK6+on/m3GLVLSF0aNMTBAXQG2EZCGRnus+fOCMw9deq02vrRRx+11994U/YFRjCStr968612/fpN1SGD8XvyMbN+FdgnSLqy0n4Bo/qTT9rj58+L4Xz02NGZhA1n1kkHydc8eCCgEDk6GMDUnQaoOH/urPqEvrt3/4G+z1xiPABqkFql/wHI8TavXbum+fPYY48JCGZ9RA5YTlJJoCpZpg5jlvF18JZ1x70FIhMALvYRzyXwZraqZVbj8EfqUTUAlbDgoK8ctC7/loC6kxVis+XIFfjoAKMdfNrDM1XDtNZDbI6ZGm6vkg0KbJD8pw5PzrIfM34DDKi2pMB/5FuRnDErzs7mJDPDtco4LDa9JHiLrcszHPR3/UO3yz/pR0ltrjiZQUyZtqAAJv0LywXHWcCLmIupyUtmsNktzAXbIA4eViJQkpLsnmt38l2D0Q7W0o95voDnldVGDdCw9/gc+wXAy2hM9ZKdAKUEk2Iwcg1SP2rH5qauA5yhn3Dmua9tlO0BAK8YY1JmSL84CE0iBTYLOeaLlz5RwgwBYLKlDCxg8wy4KuhMUsmhg+3kqZNaDzyT36uW79qa2LAkpqTvkS7XMwrgQing179+X+CJl/qC2oeUMW3muzB519Ye6Z788H58J31J3+Wwxec878CBfWacw2haWm57CIwvrLfXX/tx++j1n7eTh/e3G1evtCdeeKG99J3vt439B1vbe6A93FxQQgoS3AJh9u/T3qH6g/v2y7Zj6xlL1jrvRSIKdj/rKfsR/8Y3CZsxWbGRlJIfU4zdBORz6E096aihaJ+tTGbN0Qp8RsLK69QSr5EwNLPPgKlktCpRLvUydQhjnhdgE5ByBAY6CyAsvRqjHHbNPGRtTxn2XC/AsMCvAKtpP2uEa7yXuoZo5oclrAzKCLioOsuRCnUQw3ZDvoYSQ8IiNYslDJyAQk4KS2Cl2EtD7bQx4J1+zHyyTDVJUraJnVVZgRWBESTuIKNc9TidaOO5HMnbrEP2Vj7EbkeKK/6r5kcx9ARqJPBUz1LQQfU2DWwGHGYMsWEkUQCyqCbxgQO9LAEMZdZzEiRob+TTkkWfdYsNp4uxFax39lDVCd802AiAP7HLlwTcB3zkubSN0i6pNarkmAKDrSZQY64Ajuto03eAiJFEC1AVH5c5ARs2QMm41rvv2yUKnajQgeaaR5nTrJHUA2a8xKZec5Z85O4lAS1GOjLVldH+EIZg0+/D0qcfsQX0CfaLucznqDkoiaNKoGBjLatmSTv2okcPsZ/sMdgzJG5J0qH0wL1269YNgW9JEOl7adgoVdOLZ6WcB32CQoRUPiogm32RORE1D9YkoG1q+GbdcR9sPesqQaYE01mnq2IAACAASURBVJJgqYBaBd6S6ECfaN9Vsg+JYhPjSKUlSuabdxDAR1mGNfa6+z1xpNubAJ9GP6ek155318Od3sDnzl1Zb7FnDk6S9BIWzWwQNWcObE3aMN12qsPp80lBfoP/kOv7n9ucs3TtCED0v0/JhLPns+Edjch0+yMJfCXy2IORL1Q1ahkrqa0Us9ZAdLrIAtYeDzN92cvYQ5U0UepEXCs1mKU9Yg4zr6fkpEnhoAOvpFUven/DJqieXiSzS0oeG5IELbVR5RKcOMKcJGGUJFgSVQzOppZjkrmtmpDEqMzF8ZyZQGP2pMz/1OvLnhg7FBubf6ejeA/ZmGKl90B8MYDnp5wAsUpOnpk/w7w0/hSAf/agO53hw9TcHgDOftg3xmnCeRl4wxum49xzZm6wlQwbVZ55UDD96BvPMujzXuN4z6+HzL/Y6+l+AyjdE8ynpwf4zVt0RtXAMB1BthnGlTtk6KFRDn62he636cetmluvORPNAcCxNWPCah+DbjqmRI5JwaLnMc6ARbK1Y2M6+DvNiR1jUFPDyy5OQFTvp88NYO3UL26/BIgHkK8Dy3VZ2IAB/CYg0dNypp+3YdDKrymJ1i02dXj2mAA0vVc9Y46FmeSJnNm7gsSYDRTge3y3Yfz7shmCYI5B1bwZ2cNj/87tEfIvx7k21wcjAN7v3wFgr22DwE7m7nN0SBbJ2amfbwPSaV6VLHSm+wxTOwSX2nfm3s17Q9W23m5w5iTj5bdWEmiY7ew+UxdWYsbAIp0SFSb2ure+fLfilzvM4djece36WgOdBh9RlKgXyPDVP+0vOMGTeEZfqwNzO+2ZkQPuAO2wPsZxS/x3YO5OiV+zNrAW7mTGh/FLUqrt/6SmkGt6uYiePDPFVTQWYQrPvc/IfJWNHgA7WfzaCxP3UcypziDp8yhE6PtdAtrsf/XloE7QlRxrPfgzl1hKPAL/2Ko1TgroMfmyETyXGFaUTHyGtmoPPnZ8Ac5JSv5U/MUx2tiE+KVS76n5HvBf19ccdumMhU6kiO8Rv1iJZikRIxDX8S/F1ir52smN9S4DCMw7o4AVn9hnnim+zb0oAUg8dIX4TSWM47uhehL1HSXYliqdE3cfaF/BntofMxiuOE8SfUVMKlWS6mefrQwIc3aiW5JUnElp5bFJ+lm2NUo01Q7ORo7P2O+TX1iJ4/Rbzl4d/C976gTGh+1f/NN//hUuuIOd/bL9+quB/rKN6A7v8/Ifntj0YaeAwmSllSwkG7UyUQR0DNnjkeaNAyGDY8YnAVcbcB+EMS7JdHaWcgwcEYrFtvFod1t5sKZAD4yU3bs4bBLYRwLNsgm7dy9JclpByF7zzTUykaTe8WcuEOGNevr2FzGAv2ga/KYA8IwDNNx0NsDwRU/7m33u1wTk3G0AvwBPgwsu/u6MdLNaBAJnMx4YNzP+8xwAHAG2yemYmB/edGFNebP2Zg+r0Uxj5pTqGy7tKaYUTCezXglEm5lCIG6XGKjPPfdce+yxE5pLyC0DKl68dEHyHE4WQB55qr9iWVXLkAI4ADwxd9hE2QwBCQLMAUCycSNNzOb+zVdfaU8++WT7+OOPBWwCdBAQQfb39V++LoD2AAHY5eV2+MgRAUqAG088+YQCtACyH338cbt8+fIWNk+CIWSNPf3UU+3FF14UqEyg+PqN6wJdAFIVWNm1W+wRAGuk3GBHP/nk4+3Eice0eQOO/vrXv27XPrveThw/rnq6/PfS174mpi7vd+3qtfbTn/+svfP2u9r0CRS++MLz7Xd/9/fa+ccfF1MOdi8OCjWF+fyDDz5sy3v2io372IkT6rs4BoBid+/db3du322Xr17Vfa9d+6y98s2X2yuvvCx2twCn3bs7C5HAleqCLi+r3RcuXhKzAIY0n5kV5wSABD7feuvt9s6777YXX3hBUtI5qCXwhfPmrEDXfeT+gPVvv/2uQLszZ061l156UQxd+uGza59J5hmbBOOXn08+vdJOnjylhIJItDIHYDjyncw3OV8rKz1IF4csDqykAAu4jbMpgLQc1u7kFSM1K9mOu6VTcxgVSFOOIwAw48P7iA1UAGEOzXIOHfHpDnaCYwFuczAAjAaspJ8lyVx1kgEhzSZb6gFMn/FKRnpgDuG8BzxjLa899D1TW455wnU8C6DBjD1nnjronrrAMM5cW1USnbBbJKNohrQSJtYe6jMSKfg9wUaYlYApZrYioWvJ1zJ1qnXH85BqBxQxExvpz0052mHO8h2rAOCke5zSP7FbkjK9N9XsMytsXUFSA7uTvGykC3HoqcEI4BLQjv4iCUP2ZnGp1ybnu2I76tlmnNHO2Ev6EQCOPpgkZJ1UQx9hpwCAAUL0noDbyESLUQZ7zYAUc0S1bGD6PHxoGcj9+9vBA7CT+QxpYQ5olpdF5QBbwGGPz1L7lnsHvIZZyLQjm5UAJOsWGWgfUtaqjg0MIx8e6OfIWDMOXIzd38uhhAzh9dX287/6UfvpX/1pe/LQ/ra5vtZOP/V0+0/+0/+s7T15pj1YX2gPN2CzwSL3gYwxNGPQgVz6inVCv8NK5t+37tytZBUH6wHXqOMj8LUAO34PuMY4MH8Yo0g5MwbMk1GWqsf/qp5n6jABnszU35UcctVELn8pQDRJQfSZgKK1h+32rdvaM9THJKYoCSPSt2aAm83j8g2W/9tsu6jVXaBj5H4Z+zCnEnxiTkUSN4kdPtTWIbwOpgkU6PCug3rYfa7jxFjSxwn4+QDqcHLqG8t+F+OoJ4M9crKLbXvJRddhXEAyc0Kyx05KM0vMgW2vI0uDKSNbNoN1WyUiqgQB91GwoPyL7J28L7YgvpAO/syhClzkoJ6yD/Sfg1MuA6Hs8FLjoD8CMpo94UQczcV1JHYty8i6ZM9mnXJ/1cjEvklhBMnrVUs713zlO66B6VrA2CS+iz2w/V9RXyjIcPCAGeKPYKXeVR1g1qvs4sM1yz+XkgBrkkQP5nBk2pB8Zf657quljBOon0bTQT5n/9u8OqBgW85P1qETaiwZHSYJv8PuhgUthnjVOA5QL0bu0pQsE8ZigFMxfYsNmeCEpf+crMq1OVckaBJwmfEwyGpGsYIf+/b2ZNQw7xwAAawjYcvJUrD6eWdA31s3r3tv28PcW29rq2YIj6BXauWGPZu5nAStJJlo36w68/YLPFerc3syopJjK5Ex6zDBW+7NGKckQRiXAcz4N7Y9vkzmrc5hA0M3QbUwK5jXSnYoUFN1sgdbM548kjTiPdfBXAXC68yw3SklstBJ4HXgG3+gmCG6djqYGZvNxNsKKM+0p0sS7fDkAbDxYwbWZQCGQerQzNICaQcgoQaqmGv+l6W+XUN5/IlfqHlZiTDxqRKkFEBZ0r70H3v8ycdOtmMqU+AkNat0TEFB1RW/7X3ctrFqrG9sKLinJI9i1tKf2JTIMGedcx3zAx+dH52fqBMseWqetagAZaTffWZ3Yl9+1KZB9jYJDQFqo6IzMrBGIDbJLVG92DYJemD2h6UU32dKSioFHE/GTEljfwIyJoWImYD3wEqbpl1YbHnLWXbuGKjuYEGf/8PoDyDGOPVkc2Z/0RUsOijWb1MMzmpckqsj5em9bvpOZJ/TATmrJbDvWqVTPWHN3ciu1h7ex6fm/BZQuNreQZ0kTPRl67/Mv+PUM2NN3ArDGL3xV4ZYTcC2ERfaLoaiNgYADvO41tTW78+ptXUp5EpMm1nBw1waAcK5d50F4n2DHaNRXwD07txvMw2b+YcBlxrb/vDZFiS+py4u0MPjVIDVACxmACeVlbmBmXtDnREDJG0B2GzbDZIGHHUOQPrNYH0llmTyzIGn4wvP923swgRKTnVSM4csPTut6fn7bRcinJ0KE2t5MjA11uw9Aff6Wp2UAvo+Vp/Jp634pX0QN8x+d0nwKg5ncCrgT/qrA+2GUF1qYLDLszNlVCzI5PDvbDsM8qlpg13q66bbtlLvGMYpjPPspUns7O30ZOvs0lnQeH4sknA1yNGnPXOAfOZsPh4l2tU3VZJEceFq78z4jvebYfO6f3ySmQDuKBzMSAkXeJ141OhPzK/UgKUzazvy9dswgGNbR7ui4ekA7qSYhO8RnzKKeE5uxA/3ustZwsnAPkPm3n2PKMap5mWptMU+5LsBbzvAWvtHzlCVXdavV1kibcI+ewlgTBm0ir0oZjVgD4mb0Qfxr3OuoD3Z83mrJKbwu5wDdJ6q8wJnUeINxJGl7MNnlVDtPrOvTxvkL62uqp1SZdnlxGFiBSbsuHRdCE1KkCO+xZnSWa79Xjp3F2CcROtO0iCuXUnnJPBZaW5DMV8S6DnXHT58RM9NSTMl8D0gIfOhxpX34Rw5Jup7HU9rnTF++JDyLmuKo0kdkhIgS0vtECqTR470OsPMF86OBpaz5zkZMD4abSAO9C//6b/YcWvbeYf66pPfxh74aqB/G0ftb9Hml//w6CbGYRUZtA2yUwyaxamQ/KcMVxkESTK7PqNk0zaQTjDoxhkYSYcUfE+wPZuqAzwEmQ0Kiy3V9rW2QYATYNfA5CqZ/6tkxsMcU7RT4C9S0SL7VZ3gsGWmnMptOuD/bwB4aNJ4mOku0L8HAzj+8k5HDp7HJrhvGelks7Alx13sBzN17PjYobOcUva0qY1TMEbOyNCnyEaz4cgRkGyzWWjewO3QOjuL568W4JKAtmuJwCChLanXKTbekhkU3BOQAdlQApkEBd/81Zs62BPckCxfyeAxh8R6kaSGAy+9poMy3njGWjt86HA7e/a0AMy33n5b4O6xY8eUgEAt3JdfflnMW9oOGPLaa6+1N996S0FXMfuKJc9zCKru3b+vvfD8c+3VV19Vxjwg8Z/+2Z+1n/3s5z2LLOylSHkBBgF+PLi/osALjJOLFy+1G9ev90AYgRtYPgR5wj584YXnBU4L2L32Wbtw8YLWKrLIBHlhyiBN8uyzzwg0J6hEptq/+3c/au+8864ATOru/u7v/j0xb2/fudveefe99otfvi6A6tVXX1FNL4KQyGqzRumDi5cuqsbydTF9P9Mc2Xj0qB07caJ9/ZWvt2efeUZsWUvN7dP7JMNMjkTVQbx46VL7kz/5s3b2zJn29//+7ykIDpAF+xcgXZlp9+61Dz+60D744AMB0C+9aFAaO9Udkw4Yux4pUtJvvvlO++ijj9VnX//aSwLKcaRgJyNnfeHCpfa1r73Qfud3viVn9Pr1G5oPkuIsqV7ZwmL8qlbq2lr7+OIlPfvsmdP6bqRiAY34ARjEoeP7fC5AqWT2kr0ZNicAaVg8CgxXvVB/z9nAOeSILVXMcZacHOgu7zcx3MX6qIOlAssl/8z8NNh3oH127Wq7+tln7cC+/QIHHDOBkWXpP9i0rG3WoNQCqjYu8yUOrA4XJSsr1i1ryjnouoeSKWCjrfozy166rqWceiRMVU/lgf6uoLxq28EiNjgUWUHmvmSIBWiuCQThHlyTfiAILqnzOlzTJjH5SwKVe0eS00B7gex18NIeVvLAkTqeslp9OKf/AbwATGD8klyB7CdgC+Nz+OjhdubMafVz5CJT69iJT2ZeBYy3QsGG5IWwTYAJrNdIe++pAKxKJdQeCVgfWXzGB8bg+x98qDVK4sq+fQbNARBpm8YTKeiDB3VYYA0L1NrcFDDNmCaAaYkkj2H6ABur9pZqA+N3+MghyZ4id09yCuvx1MlTSnqh7TpcHDqkPmJMYN1xD/7jfsxfQNkAaGLqqmbrkqRYH96/2374x/9H++CN19rXzp9sRw7vb+efebYdPvt4u7251DaXD7XF5QNKStm7bBlVs48quWzTIKLmSEkx8W5rYpg7wMf7AGpgcwhwHT92TMkFsIgBxfTOdQhKoGa+ptFYk4t+S5mM3Nv9ZlBVNqDqkgMQhJ3FYXJ11Yx5+VKyAZZe9qHVDMVEIyT3XJm6ScILCGbA1PVStbbuG5wyCFs1WZXsRTJHKSVUaQXNdUk8VQJKgjaD7KmTR8wUpa3MXzGssYN79lieujLDmWPJqM5hnXaN9WgTEAywlTWvhLDKIGf+YFvZw3mGAWtkam0rWAO0Q6xHyVS57nd8mdS2ZU5jT0ga4R5JhAmrSm0rueX4Ok66KLug/oh6gJndkySZs7eVxIBE8OamFCfu3LlrBQFA3/372rEq3+BDtMeH/hJwh23dbcb11F9mhEdVIGNJP5BYhe2jf7CH3EvfC1jTmPuuucVeRH/xjvQl34vNT0a3suQradNZ/ij8uPa1AFFAov1mzBIcwWYblJrOBwoqFQhlAN++m+4lcNN+pRn2LmlAwIG1kaz9APyRN+NZPBtFBKlFVEZ89pi0NWB/QEwxLAffL4BnXzOLu13P6573kgQIqeGtpARUGVZW2717d+yrqg8A+EloBexDVcNS2StI7yoARGKCazjjh/FeBGwYw0ip832SrLJ/CagjEW79keYLe0z2nb5X1B6FbXJyzWH5kgmSMUbsiwnSaG6XAonlt10bLCyv7HVRG1HfyXd3Ag39HdnyAAoJ7mf/VqB7AA60HrRWzKB2YN+2Nut8Ov44uDv/n88ePoPk/0egMM/s61MvNHuo6nfYGXmZBaWGMj0j/uQ8ulI9qnNZJLADYDvYGzn6ABkG8RNAU/vLJ5GdK/av9tpqv/avOm+RmCBfY81qGdrfagyVXFIMKTHY9/oznoV/zdxR8pqUSla0RvkOCWcELzOGYhZXYgBtxSYnQcG15OynJVlBySIPUWYieWW/fQakhiuhSckulRAepQs+4+wv2cdKPJsYPgPgNLD7+rzvzJ6p7nTmSuZjEnWU9JH6fwOIUubaY1FzIQBhMK7cs6/9AUAbz7t9Pg7AyATSToDlJL07zMnP+evOALBbP2KNNakcxh/AJa/H/M7oTQAkvW9f24yHk5SyZDLHx/nKQ8Oem/1eGIMGEtL28R3mQdbZ95sFfOffb/7a8eUDwmzpynkQdQCpRmB6ZtiGiRFQcNzvs25HwzKNw2BvdgARJ+u1zcCrvcO4zjFONT4lYz5j9zpQtc2c8MTQ/9uvmwziZF/TqtlEgrSwg/+RW69SPbE1I0i73XTOOOecEMC43rbHgAJCddZnNdXtjL2NBS8gZViI09hsbUXiihMo5Xk6/ox72Pwd5reL7ebcDBBXdn28Tr9SWHPaGycUUSNfXVCfR8I3KjWllDiBspPMcPaQmkLDqBe2lrcdpNSnmRAwZ7ZP58FNg/NlSwJkd0yrduZBkWfGQM0FNLeGWp3cnnP3WBc389TzrKDXzn6eVlSSCzqgGyC01n1ijR5bs4ptH+cSC+aA3di/7s8k9lLfGwE191GSJYL32a/N9TP93rcHtyf2u3fXANbJDy2CzGhHMk5JpFVJqmkT6/t6Es9SCmVit3ofCClhBHDzbjmjKkmwzj1TAhdl9faaYNGZzVNN6ZlEklpYtq0uCTD6Qj4bO+afORC/yImdVhdJ7I3zHWcpYlMka5N0TrwkNXl5XPzeDlIq+XtFydT84M+6bJsT4BULKLWf+OHyrUqqWYmjUuMhwXnFPvfBQzpLWTkHP9fvoOdUUjuxa6lXlqKYEjSrrAVjgo+ueDSAtN7V58UkrnJGIj576ZNLOhcR54ZFnFIhPjc6AVgJs4u7VQ6E2I6ShBU/gwnteEISShhbrkHxkM8US1xzGSsB0wDJkBIOH+ksZSd3U7qKMmses4wT9/4f//t/8xUuuN1m+CX83VcD/SUc1O1e6Rt/dGSTgCTGUcFUOaSACDCmvHktqj4wrDRYuM4Cdi1ftPkdPEZazgk1/m6clun3XOM9LJ9z/7a+0JYXqdnlTB3Jce6G2bXUHj40y+nOHYLmrjmMQ4HsNGCw3QYO7FNm8pZ3nPdK5mb2fxgGcE+D3TYbtI5Tn5MpO71FwO1tM6TzmPlDUV3Oq4rlQfB73fUE+HEwzkELgqViKsbxqcxpOwmzvZlg91gDGMCYDS7vFIavpJ7ZFMXedt0JsWEk/WFJDmdSObBIIBV5XzZ8NkJtwiU5SlvYOGGL8nPhAqxfy/jifONAAGTC1uN7BCAULCg5VgcjpnrAAJ+AhLQV0ALgkz7hWmSGaffVq1fF3oUNiswy85J6wDgE/N51iAnirbcHqyvtB3/0R+173/uu2n7h4kWBvx9fuKAgr+oMEoTlve7ebot79rXTZ8+00ydPtScef1xZ/7SFOp04Ajeu3+gBFCRMCbACph06eKh961uvqraus9ZIvngkIPjNN99UWxUE2tiQg0BGGbV6qXv7ox/9uWSd6RekrakFChuW2rgvvvRie+HFF9W/9+7ebT//xS/bW2+9265evirWDMAsLGL6e+/+/XrGC889155//nkBUIwbDhpODsAYbGRk6mDRvvfe+wIMqJuM40IgmvE4cfyYQCrYgwSqGGvqUL773nvt4wsX28H9+8WmRrpZcuEF5uOkXb1yRQAYMs0kiQDo3L59t5089ZjAceSiJRsuiexP2tvvvqtg8isvf0MOVljGDmYxd820iKPqebtLgV7L1RiEFMMNZ6vkZHK4DbhIO/k8jEkHxFyDz1nICwLDuvNIHcI9rvmqYNogyYkznOxuOawlzz8m1cSpjhM8c1gu4Ik+pR42wT8Yzay1sUaLgALVq3RtVzETSx4yB+v0hxhOq9Rsc0a1DuALPkAqoFDOv8ANAuKAnwDkNf+9lzjANzKSBIAgg1uAOus5jLXUliTY3gMksDd3GZTgGoBJAvDpjzyDPg0DGPtJ+wVKklBR9s92LjUw1zrwrcPTgh177uHnIK1+uFhwrm2+wPsgEaqalJbLFetxlw8dYtbuJqi7LBlQ5pnH2hLnrHWySVnb2CL3pU/0eV8AC2wJCQy0F5CVZBjAaA5KyLrfuHG9rT8y6EdfHDt6TDLsjx0/Ph0SdDjhMOB2RbKb/idphYQI9n6xkne77wgMSwVkfaPduw/TcEVriYQBjL5k5xe8VviMNtFHgOYwpHUwWYedhFLCYYHAsBKTebq2tiEAeO3+nfajP/4/2s9/9pft5RN72/nHT7VzTz/bDpw6125tLLbVXXvb5m7qvO9ty4skzFAf10ARB0T6RfVYK/kBOwQgvrB7Vzt69FhnbQsk3rVLACY20gkn9zX3I9HJvscewjhpjnGo1HoymMm4aN4swHo1IKbDqSRkXaM63/E6KbZbZUOzJgRslmw7fbGXOosFBDjZx1EYAQG7PNc0ZyUhbwBOAOj6o3Z/xWxt+WUlP19RkF6nKRngshFzDDivR8tLsb59QHbiR89eLmdAAQvJqdtmAfax1lkvjIdqdBfDQIkhknm16ocOqCVL5bk9BRT0XclcAdpaNl8A6R5UPeyIuCata09aDrnUD0AmHAefktsKhMJPpa0kPigQoDVqQNkqKM6eZl9hnooFLiAekA756KnGOvfSoT5s4AImWfskj4Xty/UAMKqJucvAPHs7f/LvKAQsqbzJpuZeatvGRnZATyC4AZVe57hY9Un0WFomoQ52rmuEW+nEYCjtunPvbq3DSPRPUsSqhVvSydwPHzxBIAcK3EbeGaBUDOCSI5OMWQXv0o8JrIWpGuBdfV/AOn3MPFW/3XG/KMBW5UN430iVOYmwGL9Vr74Hp8suyf+svVYSz7t2O5GpWPf4AfSrfNGaQ9mbFbiu91agjySolfs6rGgPWkNC+np7cP+epPaRh2bqkuiqPW7XYtVhdXCFtkRJIHXTuH/q0zuxyp5DfELaif/E/sJPanB5rVkuLgHQ9HMSBszQjxSx/XWuY90cOHBQ16cGeea8AffaY9gXaz7zPgGMuW8SeAKWjbYsf9deguJAvVQSSX2gyJlQrerrcwYkGuofJpg6njpkJ+YCzbOfD1HwucPfFnDKnTPzrZ7QszV6Xfa0kmlmgG/LUsaPUS06+UEG22Jf448l2GcfyUHQ+JWPNlIzz3sCa46fnNUmRokTs5WkUGoJ3Ddy7uypsDusIuCgoGQXlWji0hEJ/AIck8jFv/ELWWsAyddv3ChJxV1khjhBqdakErwOHta+nbWF34j/Ksn6qnfMOygRIQkIYi/ZOPP/2sfmkpmiyGAbbzUBze8aqbEflZCYOS8fznZP020YWf0dX2qQUYw/pbyI+rLjGAQmgtP4qQEQLRE9y+6eedJcPsLM3BzAhPx+OwBYqhFZL+MNBrZa1qD6Yoa5ZsWJLBLXw3RiXGxEyhy5j2YBqXmGWvpmC/DV+yQs6enPmQU1x9iLHZjGZ4ordEB5vtM6ZrUNY3hYvwEAO8g43CfjtwVQHxI1uo3aru/HRJMZk7E1NLo1/LINtJjJOcw9r60BAM4wZk7N9aXXwTTh6l8GouqFtY8OcrOz82JaIemfadE4grNlKPqv5iJQ9fswMMOQ5NkBlxNjyn6fORXAMcnOfW7Msz1rrPq5dm7suS7zV11Xn/dz4szb1H40Z1O8RxVYWvNgZgnOzSnvR9OG5H6sft02wWmKi/YzQe29G+suFcV5Meu1j7EPgGltJWDU2Pplbd/K99lunk9NH2N5HZ2c7h0J621kimPrejywEgbCSO1M8QJkM8bx0TIfU6e30N5ihDuZyl7XeBYYQOvqU9m/sl8zEsbxO2ruRBo5qmjpKiWaxXbOgMGe9zqTDxLO3S7WvOrvVb02b8eTUJ1n6PuDXZlZlyMDPqqaI+t9mI/xieIHBVzV/Qq0lt9ZJRKIpSV+L7sQFnSpMmUv4/shVSTOw30Uq6l7CbTc63JO414cPzeJWfHd469GrlrjNUhKB4SN780+njNSSqrlniS4JvmazzgHKKFyt4FUiBYi45S9iapY/J48w+zgOsNQVknkDs6ES/K38cNyTvCScvyOZ3P+FFlDZY18xiRWFHU5Ab+7fbZMyaskoTP0TlAGmHZZOua44knLexVDGX09nvnZ9c8UExLofeBA+Ur2r1VGSKVZHPPYuw8iie8DyUeKS1U2jj7PfGYslfSqhGGSVonTEF9f1bVHSCpWoSkO1wAAIABJREFUuZwCygdsQPGJIbn4X/93/3rr5jdvY7/695eiB74a6C/FMH7xSzz/e3vivZQTMmU2yUFVYMmSdJOxJXPclylBaFfJEdVmaYW4yL/gpPlzBQ5LPk73Fnzr/02MYzNKJUm1BDCMZOxmu38Pls5qe3APAIKagWTvIFmKNNv8AW16786k2bErDCL/bX+mbPfhmd61+y9mzw+jI/3Fy2wMqHijnXPS5541vgcf6XAJYKO6AYs+HIqx6/souFpMEG1wnwMA51FqRZ0XNus9neXmzCw2TTYlNiFtfisrnR1AIBiGBPJjqst6+LCCJgRj+d6tWzcVtNQGWgFjZRBuwD5y0JcgH+9A8KniLdoMz545J8cStirAV7KyeC+kxAkenD1ztj3/wvMCImCywbqlX5555ulGfV+u+Yu/+Mv2l3/1V5aS3NhoZ8+ebS+++LzeBxCVpITIFd68faudOHmi/eEf/KH6kWupyeuseoOHklNd3xBLGAYvQCiOCaC3mHDloMBe/cUvfilgk+fCfkX2mna+/vrrCpTSXwC6Tz/ztIBOpLD//M//on344UcCpw2wmx3ADwAzDsSnl690+dZkuCH3/N3vfq+dOXtWz6PdP/7xj9svfvmrtg4Da8+ymLRPPfWkssUA2uK0pOYm78zvAFyo6fvzn/5CoPLjTz7Rzp09I3D49OlTcvJhW99/sCL5acDIPUtmLjKWjA1OnCQfq56mnMOSQkaOEdnoX//6PTGSAaCQhqZ+sqTnS84SNiVBLRjdV69eaR98+FGXhYUN+dSTT7ajR6kj7Fqyj9ZhwJnV7cOC5ZdxOjVvK1gHWCSQuGTJAZf4jPFVe8tJdnDOdX514Asbt9iFAGKsEctjAvBMNXrluFUwiLmHvbQ0syVGFVQnYWLD0j/UC6RNOHXqt2o/hxcA61u372geUI8a9hjzEMcWwIz24dxzn9XVlc405lrX0kWKtH4KTAj7zaCfA5a7FqfsbYMWZmaKkbK62plkYa1EntXnNgOLtJvxw1G34+yEJMYZZjdzkyQNEhqU2SnAwnU9zZjywYWxCFMemRvG2879VO9G7IhiprIu+Ix2p0Yin+MM49QzP2DUYiuOHT+u55Eg4TG0moXkTOkzADOYcXVoYq2wh4XlSb/6uWaYA0oAmKqvS55Jh5eSjAXEoa8AfpFj515Imbvup8eGA8G1z66pPqQSC9awh04WQMGAQwRziO9hU3m3g4cOyoaolqYkjkh28F4dyV3agS0BtMUup7YoyQHKJBW4AsNtj2TxaZvq21QdGa5jgjCXOWR5vACwrBTBAYc+R0b/9h1qGLe2sXqv/fQv/u/2zi9/3P7glafa4UN72tK+fe2Zb36/7Tpyql2/96jdXSV4jrfAmsGXYP93wJ01F6kp7WtdGtDjlGA3n7GOeD8Dt9OczSGdMeBeXQqcxIGaJ90P6oFY75866KZ8RoE8PeA/Bh56rabdBqzX19VHAMCq43r/vlmMtXdorIvhxTPye2V+U++dEgqSA0YtwHLsHBKVpFE/PMNJCJYIZc6ODNqw6KVgcOCAngGwIOZ7sfUDztJHjDtj7OSWYuFWAENJGGI3EAhMfack/qX0hxmuzCfGTfv04m63b3lPJWFMdasSoMBu8nfa5hrKBkUkSoOEamVhJ4ubPpFiABnXqktun8fTJetxklB0wGO5DsOWQ6NvpGiQwLpkuEkgIVBCIMEAi/weAJEl96+uI3lAKgVrmiO0j3WN7dIcW1ltqw9QF7jXE9DSF9gf9txDBygz4bWT4Ijeb21V90spAIHVS74ve2yy1CNBzpgYsBoASo2RpXul/TIwDOJlWgrXdg4ANEEe+lGBoEqoUWLRWDe65h/jokSaArG1X9Z6dcLF9F5hF/s7k1xdEpxmfNtKwlBpgbKbDuRZtjt2FL/U5QhKQo0+q+AMr4sfBuDEDEJ9IUxyemR15UG7duWyyozcvU0iHmoZC+3Afq8jBU72cD6xsgX31RhVnWZsP+PPT2TD+bv8DvyrkhPnd0n0SKAxoKzOXKVwkzkbP4U/5dOXsoH20qq9zZxMDbPUbx6TrvrYFWvACYPI5q+XDXKiFP24JaDe0QPY3w5QjYHKyCd7ockaj0M3AzQYBNh6/poJ5g9x8D5H645TPL5SUOePVJVYMOAvuVLj5IQGS18HsJ4AgQIH5tZFl4iue5MYkfWldSE1A7OweYYY8g+REafMBT6b1bSwBezH/MmcYD/E34B9nkTOwvp62aQwazn7WM7Re8WRw0eVWJKEAPb2o0eOyg9QQlclItKOsHx5z5s3byhBkOvYl1FLQC4RZZdlmMT7D8iHoT34yfhVvEOSoSTJXixTzb0Cf7lfEgFTVx47IvtUkvZ9/g+IbECSSMYn0N33+TrTup+xLd5Tuqsal1WLZAJ18wgHr608pUS7ATjKPUZgUuUItpFYnY73k0T+zCQfQbx5dGaMDWxFDwfG6ATW+Hxt+5ayCh2UkX/jIPV2Uv5JcpB9qgSE2BymvRJoOhBW6ygb5fBSWuMB88sGTEDLrPRuAJEahtnEi+1A4tEqzICkWwHjfs9tLMs0EQZQLnNhmySPzlgbB6/aF79ji/0bvjtvj6Y5VPGVAbD3OEwqT7KM86DUdpZyZo7MAnj28mbHzEMzyS/7lm5P/IjMJfneM+M/MfU/r/bvTJ8EvNqmX2ZA/gIYewLXcF187/RJn4/brJ0t8bRa3IFxt8bkModmEw571831+fjP3q4d1mn2n4B9yRzJdfN+lBQPKsEn8SUrR+0gAR37NOy5Gc4OMJYd2+k1Oig5ruU+FnVO6HjztNm6H20bUit9XsrbMUnPwG5/YksiAa3YShKQhtmYeObmkAAzAMlFna1kK/sImhflC2ve5rmVYK/YShTRxkSSAQDuY9XPiY6Tbh3rlLWYkhpEOglQPCbSunGT/R1s3IxvlHhpAOuyBzPX1jjZ3hbwPag0sLYdL3GieZLktSdXgnmGOvEn9nzmWOJSxIcEukr502cn+Q4QesrvM4nHSbAhItH/OfPR/0rSLeDROQv2x2uwpiQk4pJKGHctXpWPYN/uCVr2k9ymh4pZECuJb6jrdN5yjIjzO8nmjrvBop7Od5w7U0IlScyJiamcT/m0ir2UHLTX3+Sr6cxcql1S0sJPrhgh4Dn3IBmUvgcEFollkKmOH5OzSeJhvJNLbQC41looEFv+fUlwc6bPeRaincqNoZz0cK0TpDiroM6iWODeffL36Jf0Eece+lJJoBsbjjmtUCqoSgDJt2F++Qye5NkwiZlPzBtJXbfW/rf/6X+f964/x3J+9dFvcw98NdC/zaP3N2j7U99bFIbngvEExbzJ8u+lRZ+gAElqfxV7l/9AdQGBObvr2gqsKSNMB40EcJwtT3DZ9/cmqUwtnkvwv882u3A9E2uBzHmCdwB+u9raKsDWo/bgPsXOHQxuDZaZ2cDb/RgA3nk6+5P/DwDgbcDb32SYZgDgYhLNOqizYPPMZ9UrAtph4lTALgd1gRdshvyvMlHZ5HCrciiY7heJG2dJAQADFmsDwQmpzYv+DCgWVhJOZKRlCXgASMF2w4lB8vizz663h8XmEtjLhrRox4K2sumFMZz6jGzwlsBYakeOHVEABAfjk0ufChRhQwzTU8AQjLG1h+3M6dNynGDLwtJ57rln2zPPPis5UECSCxc+Vg1eGDm027JjMIoto8UmagDPtbaOHjvWjp84ZknGe/cVMGej7gzDjQ2BlC+9+KJkmsle412QagakfnDvviRdAXq4ng0cJ4iA4569+yUvS5sJTCOrSn0wQF3eCYDsrbfeEnDLHFdG3d7ldvXKtfbMM0+1H/zgB3KSfvKTn7TXXvuplsgdgYK327lzT7Qf/IN/0A4fPtre+/V77c1fvdUuX75iHfe2IID2D/7g99vzzz1XQZsH9cwb7a9f+0l77PiJ9u1vf7sdOnxQjOc//ZM/a2+98ct29vxT7Y9+8Ift2eeeLSaknQycjhu3bgnAQs6WuQFDhQASoBrsQ/rs1MmTAq4ANWH6/uznv2hvv/OuwORvffPV9vjj5zQlCToCIONI4dQCel+5clmgAuAvY8d1BKWffupJAQw4XoCC8tWrngbqAZUfIRAU8JrgPYCpaqd1xxk7Y0dTYEgd5Jh0kskvG6MAcMnpMEbMYQVoK3mBtsqBLHZGHGExJ6ix+chMccABMWGLARfH0E7/BFYrOF5BYgGzvFwx3XJYUQbgA5i9uwRm7j+wr2cc0xMJCiTgkYBRmF6S/qxM0tR8SeB9ZdXz3WCM6zIytgT5DEa5liC/o630PyAT94vMKVLoBNT5XDXubt1RkC417RzUNMiLHSNYSj1b3pNEALEVsRcFCqeObqRjlVykLM7JwQ4bLcFD+o01JhDl0bqCoMqErYAXz5dsjiSVXQtV2e8wfyrpRQAWcrBKwHD9ythA+ofDFpLjYWAJhK3xZW6J4QOrZ3WtXb12TUkdjM0TTzwu0FasfxITHiDT40QC2co9yDl6DTANdWhbWjQL984dMzurxq2A3X3IKJsl1A9qJcHr7dK/dz1bJINKdrbY67SD+co6lrJDsSwBoLGhJBTwbBIxYCsThD596mS7c/duu3TpEwHf9BN1zA8cOKRD1J3rV9pP//yP28fvvt7+8NXz7diRfe0hsr+PnW+bBx9ruw6eaJu79yshbFk+AWw1GIuAmWat/r/svWeTpseVJZblq7vae9/whCUAkgCGdmZCIRP7t6QIrUIKrRtN7K6kL/ok/QXtzmo04tCAJEACJHzDd6O9K+8Vx2Xm81Y1htxvYHQxwO6ueusxaW7ee86958L3INlrYIA9jRnsof+wpWxXVlk1u39uTuttBZm5DfRKtQK+x6o9koomKVwJif1ECXT26hKpT5AlwGVIXtsKehgmYEEyBbjF+cXzzpK/GBfuIyZqqaqvkhFdpUJINOwrfC7Bpl+Ea6A/77O/WXXmQBnvzur/GSWXJNhN9RWBKiskiATSUgGZubi8VAlxfI+VHpH1dKUu5ddRrYaKc/bGlf9H+WFKjiFZTPLSkjGT/0lb6fdOD0wG0ZaZ1rhv87lBkM4x6UmJZvcXFrh3UMmIJBcE0JE/xt7g7+DzTLhKjzX3RXQQDtuCeWAVMrLk3R9X/dxlQzBGIN5hx1LpxszxNRDmIFCUKEESxIBFKjiZ9AJ1nbQ0sEQexgr+iJKsdG4ErKEaBCXUkLywVhZcsU6JcQwkk4bcY9e9t7JGOPdOeEkCBn0ark2BMtwvNWHCSZ9MQABAo0S8JK9I9lw+X2xxSM74qhgL/K7OZRG8kimHLwWJ6CmOJc4GJgA4ez0JKCFmSOZugkzHfhOQAbujNadKblYTMolAMnLpc8r3c/V8ekqn+oEEHfs/6zM4C27dvk1bcPjwQRJaq6vLZZJkMmINJEgtl+WlBcpAcw7m75f78/dJQFEKnUT4hjP9C+0rEyuRyOq9QDk4tkZQ64NIQfOcNRFAwAUJDj7rsH4IulkdI4BSiDz6oq4a7X3/+PqK5Vp8U4HpUSDSUoSRiObv8DOyL/L6m8xxKgmlJoSe7lo3sSWRUm5g/O5SprsRwD25wL83TLq+Yuyi7H48ugdEgDX8GyHrXLGr+4U+8DVMXGu8MBYjj+EENvycSljuM02wbdMVJjhnZ2cr+Rq7xWRCtsvY5hq6fuMGz0Y8BhJZkeyGJE9U9TKusnw69jsAPJLDSBxCoqPVLbBXsEfSLw5nMf6eRBnYYKwZ+H8HDx3i+QXfIMAwzmg8F3yyrD8848GDh5VkgIRbArJIOtpb5tzOgbaFtky9JJNYliRHSkjaJ03ZbQ8qwl+EP4OKZPgmUBtKzz4m0yEJ1AQvzzsnOShOTCVvH98HqjYp8YAgW+unEUOj+EGIjUbY5UJDKeSvr7wbvXnHQO5GRtbIpGM2vTR1zsuexBfP1aGOVnuDBlDPmI9U/GrMWsVo/L8dGIkJCm2/ilQPqiwr8ZNBCHlj2dOA+5EozphXsCgKZSMV1nU3fg1x3mZjZ3rJg0jZNhvNFv3pBGwd9Tp0uyW4xIbV66eS0dK08VUbUT60j4njWmm67js6JI243/kU/frWmLQKUiWkDveTzkxX03MdpbdwN//9kq6KKyGRWy/l/pzJWPR2PcRi9l3eQ0+pGDZ+rRIKH/DVQpiBr5x313Nk3HoJ205Sd+TS/daUn2DysW24WknP/ZHj1T5wkkZyFqQ6E79eK5bt62IvwIfYFaPcBbes8YApOb7+Lrakr6gdTXLgaU6fXwMji1kpvsE6GYVVQwpH9j9+v85pzVnFCtKnvPZg1s7WGgZ+2+3iB1S9Z3+M+i157lo57TXC+WJc1QhBrmOf1zL7lmUOcT2yqfgOXTVwJdqzAUP8aqEOyW3b3/hz/ESqi4OhdHFiFmf1Pgyk049yMUD2RnDbrEeSmiZxuY7sX4vU033jOyoxUQlamCqSuGlRFPubRAqPR/zGrDliX04ipeoJ41p9j18D/6/ZqsRIxC/WmspUCnTkQykGSfyNAguokgHnQAtAJJ4J11ov12/cZKEQ8DxghcAZENuF+ORY+J2SqJZEARacdPFO1Lm4dr0cE9skswH3pO+TRE2OoZR10L6JcZVlqXu1H7xPTcR1wRJuwdjOiZvw+zAXiEuJxSER3/EA/oRPhHdDDAQlp7U1JffCZ0K8iRgK4wvyF8qWrGp2TIBnCk6FKUpsjbHF+yDWxE6AuhES//IV8jvPCfuLOPr//D/+r97RerBNfviTb/wIPJzob/wU/nEvcOaliW1V5ka6WVUB6eVGI2+pGlg5/czVnuNjZWJShpNSz5Y+dLxMEhjXVoXR0HPkoULJaUJ/ligGwdKIaGFbAprGCnohoZctZNm2yvIyiBJkBeEAmtFTsvFPNeMVtND51ALDzu2oFOnuo7WrZzX4aO+A1+vyMdoWSjC5K5Kho/qBuayNANb1dK0e0ME3v+Y5XY3DO1jGkgeuq4BFyovgCbkkIFb/+VzP0ain7UiCBOGRMsIhQ9LHsnLKCJe8LUAsEKUADNEfD2CEDs9WKYnrhdTC4Y5nBcFEx8PyjTig1VOtUM4YhzwqYSELSkeUyQeQa1wv9+/d5bMfPXaCBA7AOoAfAFm+/e0XSELA0QBZ+GUklLe3VHk5qV7Fka/G3wWiT1aiC/LPk9PquwfQGWApiFmBrZZS31AVXarhKMeBnpNrK2Vicg+rAEAe4dlR/QsQ5ZVXvlueeeZZEpFxZt59973y61//uty5e69WCAAgieODAxvEGH7/n/2z/6Y8/9zz7C/xi1+8zsri+cVFSja/9tqrlG9Gdv+Xl7+i9Bu+3n33/fLRR5fKqdMny3defrk8+8wzljZRrzlUEf/0H35a3v3Db8trf/Hj8ld//Vd85n/46U/Lr379Rnn5pW+X737nu3xmOjIGf+gkToxL0mVMIG6yDPHnla+usfoBYC9AKcw3egI/8uhF97FYJgGMKkz2f7VUKInyhfly5co1vh8cqVdf/V45cvgQkwoAZmEtQ5IW0s8kEg1GkwihgwzgHtW+q+UuZPG29PkeeMLYCMRQeMpqj0j35HuWtKT848wM5Wchz2vPmARdJGcChHOdA4S39A4y9pI4QFIFziKzL02ykDTRfsoXnX0HFgkYCP5aQrr2JzERISBf/3GNOj9GVWAKjhh8xLE3OCpi2xmprs6KzCeeB+QpHFOMIQILXBi/Q9KXTqzIVQQOcDaxp5idaYA7ACpIXJEdzrQtADbVgxfGh6Sn5e0oXxqiyZXXCTZk69BLVQRGyF+eZwZhGu6rrFZIHLPHqQkSkJeo1k8fYQYvkAO2mgXGi2QWQQCRD9jnJE4dleN5UuWP9YpECHyxUh97xPKmTJLBGrx7j3sB44egB1W/hw8d5F4S+LvKPdcIji67OiA2ZHRNNvSEmipuQGgClFV/VJ7PNdNzne+QsUtFpIh5VafCdmL/ohobe1nqDlrzPFdA1K/pPZkAwCCzcE8BZMa1IjG1vrFZ7tydpy2YLuvlo7dfLzcvf1heeeZkOXxwtpSpsTJ18ESZPnKu7DlytoxN7itj25OlbIHAmi6z03s5jgCscT+Mr6orRSKyL+cEZKZUhYz1ip6beMZjR49yfSLpBaoB+DsTjpxRjblNJTsmWPKcJuZAjHF9g/hsMn7KNm6SrOaE1Tc2PZBoF0W+AvyOJDvuFWl5krHoTeRWCfExROQmOcttF7yBc46yorELxHm+d8F1bA+TU5zZjedU9XrIWMnQgsyMYkhI/5w1kU3HOMsmaT2rAl3JHCEEJK9vuU7eA5/VHJFA8vjEb4htkn2S34MxQfIFx802EclYSKTC/GPckzDCwBuqBqtrHGPaXVf57ValSvuealZXLQcYYH9XSqGjok2kIa4ZAg/7DAodJO8p+653QmIK/AHa1Q5QETimnudsBQDZZkquq/cvq6ZZ1SAAFmMD2weCJKQynjeyx0pCURsMPNfqCjL71+S70K8X6RrbHh8vpFLes1YaxJfMM0eyn5WeAoxhOyq5WkGtVkGBdYT743kI4nr9ae2p5zETcNx/VlUKsvmR1o0fie/hOiGStI9UYd72hc4ykiRdfzAdZzpHpKSh5B58NmOiBCXIyWv+JsfHy/Vr18rVq1+V6akJ2l70Qd4zM1VmWYmNym0kPUlODZEJngn+aBK+8H34JWwLYHAosuIYGyVcWrXElVpc8/YxJJsf2yLZeQF9OleULCQSHe/Dc8R7UGtDFRBRzCGB1knR1ziiAoJqa5G+zBgnAqZd0FYB+lTHGXBlPCJ+1MBxEoj0nVpZmwjHQGyNlZycWv89AnoLWPZPB/yZEOPcfxQFD4mgp2pJTcP7GLztPhOgOYxvlGUCslcJXZ/w8kUljc6k1gkkXq3wpwAomQTDqg0BdljztUKDySVbTAhArIOYBOo0iCUw3qnewHWkqiS7GnuFz9BOE8CTBDnVSyzrrDhONjRJQAD+EO+gjQ1+F8AhZACRfIrn3DO3l2sT4CCuI/UOxNetdRBsYuI5xnn2Galk4hYoILaxt+j7uH0J9i0rVQ6hZcws/YI8X1oawP/HWZ59y3eanq6VzHn3EA51nY6EwOkBvDnSkzBrP9WYO6sF7bF7HTbi4QHru0vMqk5595d+HereWZFZ0+nh2l4gBAn3j8nUVNrmeiFamh1sxEbAlnrFWlXXfF/ZRhF28oNH8ZHs6IZl5NlDqtWkkJA6qYDryHXaENuR7g0r5pHqxwzZ8Jl3Ga+RQa7j2d1DdmuE7Ot+Lz9vNsjvyJsPoc8d81WxFmMj7kFdn3sgv9yIx5Deo2TobvhR/1yJ7YavvbOildeJxe0kZvV7jltN6kb1Dc/Cc9q+m7Am4zs8MEwQ9uDdCDJcybwqYTucs5BpwbFyqTYOHvNdqim1RptEcx2D/rP5+QBva/OYWK+tCeGUSUrYue5HFlgIUt6nPU/OtTpMelifR0qoDG5T0b0uWVNJjtqPfUJEsMJq3zoivH+y0LZ6qJHV0c1XEgD7cdSZaclj9nXrxnnwDh02GeV4G7HYT/nNQ4K+N3G1H2wqbEO61iredo43Ei5nfo+LdvYoptProxkxZ0g4ATa9dWODepK1UsCdclPOhhCtSbTPWdQTx1FS0FhagaHugdYHN3Z6lASOb6WWK8J6slfoy5nE1hmgJEomGXbYSL/GMgYYpbTiyrPVIiivi/gD8C/wlUpcP0StyuUzOamaa9trJvgRfp54Imsf+KgSpjUmVKtDVTIS290mi/jn8jJ9AypOJVE069Z+DbDixcUF+rrAQtAmBdcFRpFkeGCXIIMR+504dpxJcbhxFEiYIOr2MBUb8rohEezEWmIqjk2dgaLKWfr29vVdMQt7yfdkIYjazyQJk4pKxqnwDBhjYDqIFxjXQwUK6jx70F9ZBQ/z84vE8BEv5gvPSvJ4Y404Oa6vhOS1cvc+VDLneW2p8UFpTf5aki+INaP1hzF8VnY7DgOOhWdDr2F84RkQLwtXknJLT/6zonpzs/ztv/zbEes/Yisf/vPPZgQeTvSfzVR+/Ysce3YiKr5lHZX+BJMKs98npyC32JzC6WlVwiijCiBOKoB1qhOcGCm4jU0HXqDKLFXqMLDGo9FAKUhIsM/DWXwDSV0eyOMwTCB/UPmDyp21cn9+sSwtbJWJMlcmJ/aUjXUclHBqEbCCMESvJThikp6oPcxAoIh/RgehMjamDGeBwJAUVKYRjDJJlZaqVt1pva/7FPFFHkTCVlfN5K23Fn2cUdI6JFObMznK3X8kw63VTAQEzhfA4Afc36BYXKk43r3TVMEdOyEEvzE4JpzwNDg8UqkT4kSHP8ZKDoxApi7o8Wukd+GJEyfKhfPnSXpdv3G9fPUVqsGW1Vt1pMKgksx2PAkgQ7IPwDgyptjT9DQB/6vXrrKKFneHc7G4MF/2zu0jyXnu3DmuN5AqqD67fv16OXL0CKtqAUai0hckAN6XgCXl+gDcCBQDiCEgRRU4+EKFET7HymBUPFryEU4NQJAAPAEPZmf2lKe/9S3KNmM9BTTHM/3+9++w3/DePbMkbY4dPVa+/e3ny/79BwjkUQpyz16CR2+++Vv2Fsb94RCwUtRypgBJbt66VY4cOlR+9IMflGeeeZr3+fnPflFe/9UbZXH+Tjlx6mz5q//ir8uFCxfokGWep2dmWW34yaWP2acT1QeoiE5vaPQnRR/k//Af/o49S194/jmS56hs/uSzT8vf//0/lLPnzpQf/uD7lkSUUysAS9XSdGgnJgiUfvjRJTodzz37DAk2VCWDLLpx4yYrgY8dO8pezHB8AEqhMgcS0yCg0UsRRAAy4BZAprFCXFmCTzzxGIkdVl0ZQMPaA8GD6+Od0A8U6xZkH0jjSx9/Wk6dOl2efvopVw57kglmAJiWXSCRamAU91NlJPqEivgICIvPwmFE8IF1NAxgdW1VUGGGrkivAAAgAElEQVTva9dGHhj/lgMtUjgyo7RNtkFN+ic9cbQmk/WZvsG6T6tYxlpAhXMqy1gp1WXN1uDLQT9NDJxZ97rD3sp6YOYhZJAn0btosywsav7SgzXVg6jQQ+UqHH2MA34P12TGJvsdKvmEgPcW+hxKpQD/sd/L5CSJdJA8clhVOdyDgxi/kKEKOpS4QosZ6Sn3/GQbAo9JQGEEJfgv2bL4ueSPkZCBfpDKuBS5ILK0Zheb4UMATOnEFYGwJE6xR6fltN+/N18JHJCS7CtTxpiggnenjKzBXfyJQABgMj4HZz3ECwhgkFp4T4wpkmhQicgMTUgWW54Z6wVrCGMK4BljomxOgMcaI7xbpASVmSuCgUFKelK7gjOVRBgDjAv65+K+DB4gqRRpJvsA6ZOLNZF+7hibqChgnbO6nutaMtHL9+6UN3/x/5Yb1y+VFx87VI4d31tm9k2V6f3HyuHTj5d9h86V5XUEVOhpP1EmCkghSepiz6RqiUGSq/aTeIA5gW3G2sszYPzwTLD/8ktEkiSzXcGr9jUzq0Hslm1LsGvv43sbG+j9LClgPIf8hQYw1bU5AiwGnA9Bn8xfjGmq+zI/eDD4JSFvM5f4XfVO0tyxdYaDVMmCbXC+W/sOVSlLihgJderLmsQ9ejFhrZ1EFYAH6wXrQlWtIisjDaUkFIGJGF/1/JbkGCssnSUd2XvcohEZ6iHdEje0/xuwaJ+UxKH2I4l+9H6e26vEsG2Qem0NE9ickipM5FjxHJIY03yFdI6tSkIPg/tOTkyyaiIgdc1kUuN+a5Ydx34TIKCEAO+hyDC6P29sV6rxNtelihCyn7KkBswjtx8bHaBF/pVVGwJeEYhR5QOrFfsqBPrkeB7ZmOxNEaxaO0jehC3WNbSGMS5J4sP5TTkyJwhkfLivlpDwslbJTz2DEt+4drq+z3L37dgHxE21PGVWlYhDmTYn1gDEiBJMfWaev3pnkaDqZ47xD7HLcevk+gKo8jyOdKClDZMcIFUPt0+4d6fcuH6NCWloh4HK/b2zs/z5+Ng2/bKohKy7hYKUcLYkOb2xxvFin9+VFSYR4DzE+5B0duY+/RsraFSw0GB2gCucR/iCb9uTuiTh3Nc+FQVJEsheZaKK5xKf7cMEjIWq+00odyRfKntCHAdYomoQSHQ7w5A838u+s1LEwTNm3WgfW6HA8UEim4CSARr+GMAh/nTiRLyLEgZy1dGKzv7feoARfrlWLSkRwkRx1JoCJFuVqK6pAbivOWffOKtCZB6TSMc9nuSira1yYP8B+po4vwFqIkGJfp3l0XFmwj9lLLO4SL8Da0eVuGppQd9wXa0y8NxsscBWGOskk0+dOkVyV0khq1RFQqIKrqc1ouTWJNvgGdAG5/iJ4zXmSRJiZKdNq9UqNu5H2EAnpeG9sRcZL9qWUYkgcs1I4kGibPrfkZhWFT+SggV4KimGKiVsoxE/2ThEyHwHoerrLX8/SS6JhAl6WupZcyIsQcRWs6Pxh0JoZpEM1ltH3ub7OS8D5rfN5Woi2//286zT9mfigyG52pJpQuDQP6/vIIA9/i5Mal9ZmM/WWL8jQw3UVLKQu2LXzRfMoT1ryOf+LXIPnL/wP2qCjichBGaeXRXMIQe6tgO+aD+2dXxtr7tR20nUjtiX+A+USXec0xPQ+Xkj1IU1sTFZyH8Pjv7tqukO69EItYT8JB30SMwogSkqtn2F2N9tTPm9HcT8kGBt59mwz2t9f8evun6r0Gwgf8OnQpoPV2nXw7aOcd7AlFpNFsqbtzcczGe3R/s9ptdUcmPIusEa7uWs6wC2Z2i8USP+e7Ju5wJvYxUyiUlm9F9bqzutaUoimpCTLUqMSrzTOGYl55xwkzg+rYLqOhitEJVLXr9inwZbcpf1mHW7G0G+AwnsCOH6s/j5NTGrrwBum4nmciR28VKqsWQFxvRQI8unIZPBIAcJISbW6z6sBmkwKrrmLnvhn9of+rkWjdai38d/51nqMytFMFkD+bwZciVm2j/nuHfPpBYoaq/Qx9DwCdWDvRHuDdMVLg0fPH5/9ksS+xOL64xEArqUp/CMaQ3WktI8TH4u/JG4IT1sdWaIVKZNtgxzznrGKHnPbjYTc8Sfy/NpHJz44MpbJX4ay+kSnzN28NXxzkyCAJ7qitje/8X315FICf9nbKzss/+T9Y4/Md5p1RR/CN+H77Bv75xwR/tViYkqiW1lJPpT9sXho0UWOiQ3rheMKKR//zPYTMQnwCqB12h5tFY5eU4lfDTbgYWIuC+xDc4pYTIhz/1+KJZAtS76DCNRmK3rVsvt27dY7AO/E7+DAiK8N65HzIJt9KY5N4j58G9gVEniB2GMhEMqWW7YfwXnkaQzK9qwDZ9j4v/hv/vnf4ybPtz/D//1jRyBhxP9jZy2P/2hTz4/NfAJ0G9XBwxAZvVeXVuHZBoAPoCA+BPAXj3OK6Css98kMP5K4lWHL35XfoiWVpWxgHRUKE5WUg0zyiEZjf+SyYfKHxC8cBaXl9bKndsrZfH+dpkcR3b0LMnh8bEpwDTO9AM5iYo9GMVe+giVxZC4A6iHwFrO5+SUKleQeYPnkgM3dKn6AROgtcPlErCQ6UDWaFc1W51inrR5ezmv1bnyL7ersA5bI8VGvWJbx0gAA7j6Gpmc0aijWybpZZssUZEyyeoTMIRfzwGGg4QkJ2QULcXXXl/po21laLYBgOE+jz32aDlx/AR7VqL3LmQb03PYQzRYwHGwJPuFKqWpMjE2Vs6dO8/KOBC6165foyOAh8GzosL17Nlz5cyZ0yRTAaS+/fbb5YMP3i9nzpwtFx+5WI4eOcKD8NNPPy1ffnmFFbBYC3C2AJrjHQW0qbIRgAUAGwAUIJDxhQMZa3B1XVVGcCzwczgscBBAaiAoWF5aYSUtyFFUoeJnuA8+++GHH5Xf/+EPJD1BZKNy+Lvfean85Cc/qRlfcD5u3rxV3n333fLRpUsEZxbm58v62mKZmpkrc6w6EKF4+tSp8vJLL5XHH32UoAwrhn/1m3Ln3n1KLz8H4vbFF8s0gUwT2WPj5eOPPytvvfU2QaOXvv1CfT5KtIyNUar6l798neP9gx98v1w8f47rEPf98sqV8vNfvF5OnzpZXnv1FUpi4x0BnOIekIklmDgxQRIeUtEgcv/qr35Mued33n2/XL9xiwQ41h3mDeQ1gCKsOWTPvf/BR+XNN3/H8X7xxRcoK4s9B2lcSsYBIKCdWqNTpf4Z6iX53nsflBs3bpXHH3+UxDbmFr2WIS2Nv6OP8JkzpwjCKfaQTA7BUTuoqbJhpiIcwlXJxuLfBLhcYYE5hVMGUArPyP7FlkcNeaOKEZEzCXhTJdTAqdZLJll7lZiwdFPfa0UAU6r2JfkpIkdyTBWIjWSPJaxVZaT3VcwgxxF7jVXvfH+RY8nk7XuIYXNvbK6Xe/fvUfqXRBMribeZsQkiM9We6U8D8p7yOXx/qQXIYZaMK/4NsBzrGeBiKqIZnLmXCcYJQYPGURVdaxvrfMb0L6aUEAkyEKONHJDk7QSvrQpm9RVP4gYSIEBO3rt7t9xCJe42wFX0yZV9CJkm6WH13MVnEIhgjkCM8l1WRX6yHyurtCQ7qiqxSSkGzEG+WtWFXK+Wuo1EIqpyWPU1QvikqjtAFXsZoyeqZVkxl0kqIFhh0kXYZ+uX3Z9rIIDxvDr7VcWKwAABAufDslWwCZjXZKjivWEHGMjAJiDRY0z2E1VJuA7mCvMI8Bn/IYmDwPb4eDl85Gg5eGB/Gd9YLzcvf1ref+tnZW52uVx49FhZ3Vwss/uPlNMXni0z+06W7TJXtranyzjo34npMk1ScKwsrUr+F9K7GEuQ55QAdt9h+i5T0wy2QYjji/2rabPR41U9LHEtKpCg37x7/mIsaBMGfaWSYKAq4BArfRIG59C9eGt1Hao9kflrmXQS7p1cU5ILsKYjQcz1Mq1exyQUWLEtMi9qCLgOzp3FpWXufcrt9iSFATT1bpa0eqTwQ+CJpLAtA2iKfW+wFtfbO6sqfnzh3XCms++47UdaiGA/kfAFoOekOjw39gsSGDDOID1ClBPI8H2x93He0cfwO/N+JjsCEGBtMwGClXJbZXVNcu3Ymwn6uQdcnSDATgA1HiDZ4bSLlHRWxbWSeeT7iOhTv0V8Du+Kd6JMv0k9/Dy9n6gy4IqOtAlo/p/WFv2iHkAEWIHKPmZ3C4iKPWNiDCtu1XuKRCjtUJP/p4vtagGSt1RtECmqd8Y61nzoPBAgFFCJdg/r2/KxAZcChKUnL/yuJEfkPXXeSLUAY/MgcExV8SLvWfHtvl7pg0q/vhJzQ+K5dwYH4In92R5cwftTBs7VBOl1HKAqQHsAc5HTGCNX4XjMYM4FomyVleWlcufWrXL16tUyf/8+z33YQagfwL9TFulWGaNtlz/Eig5IAqM1gBVjuK+d5CCCXQkUStqQ7Qkgn9iACSUTk0pOGpMfhb/D92PShqt+uU/sr8R/YWX5JNotzMlfceVF1lYgWVUiN7I+60L+hEi8VJzk2hWgtp+PZ0eim1ofKClEawSy1SLmoy7ShX+e81jdHbDxSByg5KuMTU8q8Exj26EAsvRkDM7q7+3/XTHcRyhda57dCODcF1dMhX7uH7Av9hjSyLCtmDsmMqyvUekHSgq4JfzSVL9mbEE6xO7id2HXefaamOeesRw49mNb81JtQnwCOwhAD/OHvRgZaCSLsUp9bIxn4r59+yu5heuk2pbX2LtX+xmKRkgQQr/i2T2Uha6JJZ4VVtU6kYJ2xlUoSXCJP4mPM0lyAj6ofNSAiVFVQmse9uSz782xTXK4Fl0FReWjymZnPWZ/Z+40NyFIo1jWkndHyU7NYa5nOz1CZAx/3i/Njujysw5+ap9pNIF8kIThM2F0bYcQDuBdCZIRAmOnUpcVJ3YhS/Ieo88YP3Kw6ewP6Xvde44gg0ziQ09lk3fpA5r5aUSjr9SNbX3nHmFx3KJNqyTcKJHtTLJvRHvGa/gOrS9xtQGDcXHf7zohSq6vCmupWjSuRWyrii/ZB+TYGJdJy/MR68VkA39vB1JUK1zzkyYxjl/pK9U1JHnm7iZRZfA6HsyzjW7WUU8Cy2dTH/GRaa4Xb/avEXD1+p6rxAa7jT19NkvZ1p93czCct51V2zz3R9+5w9tk+0d6yI6s/ez5kOJaW3oa+oCdXUqv8di3zS3Fp/HpemI5yQ2x10l+4AqyWgzsVz8fmb/6COzjPlwVdT9WqeGdcHzzLZmltHPr+jv5yeAOX0uk+pOBIpMw86A79HOpTf+nPYv3eSDKYH4ABvW9B7Xw06biPHV3pE3p95p/nvMlOGyuO2qvqGSYBP2MYZeAUM+L7r5ZK+oLC7lgnWfxfaMiMrTxtqte30m4TLsX+KZMlEYy+sxMbQVBn5FJlYpZ6E+atG1kuMfGhofr0wpMWVv0Od2CKPZdNsJKb1UlTWguny9yx1aoYtI87oE9Tlx6SHAqXm1JE1rn2uNRvoK/iO9TZclKP02eHIVHwomYzOnEoUiqgxCVEhVaq8h3AYbBdmNsDzhTkKAIvws+Ep6lx7GpvLcqHCi+MWxVEt6i0hO721SXthhvQ3VS1bRoMTVDXyl+GM69qN4pwV5JrYlh6R8jYd/fj6oR4iIVAyAWl81dXhamHGWX+HlQhbp77w6xbHzVymIXkQjTki8X3xyJhfARMR7wB1FYhziTBQTw1zeVjEcMe+8eKq+AXMY9//l/+98/eHM/cNc//ME3cQQeTvQ3cdb+M575+LNT25B/pnRhQe9CSL3BIDcnCWQwjmO07KpVvMw6xu8B3OhjhD6TTJJuNPiU/IQcpoJjVA9DGhqSa1ps3aFlw0cX2wpC8VFhGKemkDGNXpPb5f695XL/LpqxAyQD6Lu3bG6MFVRdwoAvLYKIEkkK5z3yFACD11Y3yvYWwNUZEsa4V4BM9q2zhN7osA4cDnoUD+ohrAM12VaDzOLOxZY36v84ljvChEb69gEH/a1UAe/yO7lHiy12rJAE0/gBD3n2OojkpSoYcwCm+kxBnWfNMmy6cNy4dmMA7xhzkAEEs5IA4GoTZmlHXlbe3+AZ6Uy5YoiA68QkM5dwf2S0g7jg75dC0u3M6dMkiAHSgViFhIgOO2VoQf4M1azouXv71m06L6hCxeGZiiZWldlZ0LsKBAaZg+fB9UhQguhcXFAVI/5+5w77gR08epx9jgES4llPnzpD8hEOIQ5gVPx++eVl/heCZ3H+fjl4+Ej5r/+r/7I8++wz/Oytm7fKL3/1evnd794WIQDp6sOHy7PPPF3Onj1bDh0+xGf48MMPy6WPPy6osH70kUfo9Lz/3gflt2++yWB2GtUqhw+Vx594nP2OQfTOoNfw2lp56+0/lI8vfVqef+G58vhjj7qKSxIgIDNB+n75+Re8//lz58uF8+ckSz0mabsPP/qo/N1/+nuS6i+9/CJnF04DqrMRNIHoR19d9BQGWPx3/+n/4dz85U9+zPmA04FM/xB+mEe8O0DFSFr/7q3fkwgGWXvxkQskeiAPg8rkKVRjE/CRjcH94Uji3b744jIdwnNnz5YDB0AUoyJymVV/uPeRI4dFuoGgMwBVpdZcIamATZKoX16+QqDz5IkTqsJ0RRVAdqwPfC9OXvZTFnOfFSriQTr6BAIhUeNAK4F6AsU4oSF1qg3B86Y3kZ1JSaRLCjPXwffSP1EV7iLpUs1b93dQClf+RkYIP6cjT5JYySH4HsZZPcQ3KEmD90GFNQE+yk1DYjhyxaoclITNuogMZyXCPjKTE2ClsxkDJGKfUZ44hJJlUfXMLbDuneqQ3XmvJA4lcYVV3KgkXF4hiYXfxbNhr6LKBs+CinQ45vgSYSLZ2hBwuL2q+DZqZTgBfsg6o//vsiSOKDfOxCldH2uH0rF7BNZi7lkha9logLXqu6uMWpHxyiCWdKilX70mRWBIfUFYjN5FRDkykhuhFEJPlaQmeE3C5174XchN4t+YD1S/h9TEiGcscbNkvCvwwH5Vv3b24dzYKPOUKNqkXwFbiXmBHUiGtIi2zbLiM+HE4UPlwMxEWbr7Vfnq8ntlZfV2WVq7Xw4dP1NOn3+6bE/uL3P7jpX1jbGyvrZR9qC6fmu7zC8ulRX2wtEeVG9iVUthXyKYwbsjIQYJNnhGJMPw5yTGxqiwwJ7ICP69p3At2H2sQUoYG9vA3gpRpzNQBAulwDswF2NCwJ69Z2d4T9rMtVXvd/T9bP1uBSII8MTnIjmtbHQB/7iXpNlBsEP2WusMzyMgS9XwAu/R3xdV9PK3cO7A/mL9s5J+bJy/i7WK9YmqNHwWgS3sI66JKmHMXZW3Yh9IkTsMVFH1t7FJYhfrlmNmdRWuC+41qakkYQKfwdjjS+Oo32GFKZPtIiPSehZhneBdMK+RjCexyb7ikNXSHgWIgGEKCYV7JKjlGWF/LpXKJGxdFQbiuu8vSdeTCSQbTNYiyWnSTT9zUp+rjKWWoCz/2CACIwbEAsDg3bHWkAiAcxpfWKOYC9gCKs8wuUqVyDoLkSQSm22qy24SpaRZ6Z2kob6ip2WU00eBA591bDKcIIUlugXmiyRPwgGvZsJF/qF6Qyf5RslLih8CeNGHxhN5jNh6wxWQBHQjZ0f7JPtPCdq1NZK42HPYpyKxIwMesFp2Ds8AGy0lDiVJBLgBCKd3bdWnPfAae6cKe4FUWBtKSpISBf0JjCskn0GqLaKyFTLJq1TSABmMz0IpaYvKCzhLSBOSAE6SD89MEyQ4xzD/UCHBs0IZYmlxYaAAESAw5y7PJvibe/dy/QHsYU93S/xPz0IBQao4GdskdmE/1L1LIsVJGSG8LBeNZM5I5MOOsRrLayEJbrxmPQ+lRsD9hXMSSVKzbgFgXzytAGibEkPEGTIJlL0xCB8H3v/wH7sRwK0C2HGKD8OEEo0s7oKgXVFxS5/aDxNA3N3fyiIYT/j0SAiFAoFyAKA0lfYASqLp5/H2ndvl8pUrBChpo2EDnFBDVQ4mByiJKkkcVfFlQkmpsN1417m5fTxLAMpJCaK1HIhqgPxRJSBwby0tSeFocoJ7BusXa16AonyRVMty71MNY6wc2AfSWDKBBI5ty0iZmAAO0x7QXEkz6h+Nj8NGYyzy/dqf0ZEebY77+oaXT5JhwP0k/9EmVDUmJwV0EvQB7xspnBhVcXitMLQNrFTBAO0aVokPuJlR8tBKWfHXRolUEWOtlVIdx13WeIiwtsYfvBH6Z9JZIxvcyJfMz5Ac4f19AAzutyPqbvfWO+3coeF5lCxuZYGcdx0JFD+cNhtjEQlTtpxSZVyIix5rGCUz2l4cQpOy5e358n47sIi++jRoCwey73OL33byQG5YJZ1x3qeAQONTnyRJ/DsIYFNYAwJ0iG9UidzQXbaNugOS0JTcnfNLe+JBSgf9mkHcmh6vig8UEzpY8AvU6f0auztitgPVtTGoPXZHxiVrrTejfq9+Dbc1uft+HfaQ/rp90ZHjuYFcdN91l9+tyR+th237VJSS4s8omZZ+Y6euxZnq4u7s83b2ZOylPlLjc+MVOQfrOHe2NkmhdT8Mqqg9r4PF2Ij6fr8P3nwHaZsalp0Y4oMJ2OF9PNWDZJE6DiPI4O5IZcMsuCcsFJOe5/0arCSx462GYTT7Vt+3roO+d3sjiescdTYrJHIwof5aOZNyzxCaWQNJ2MIcp/2KKoCb+oT+HnJbfrISEtEWxQpIvmlIXtph+84hh5O8n5gr49L/CXsb3y1JDDqTpKjIZ3FyPX6PMZljWWIJnSIdMDf4EvFJKR1vW1QTVazowfd3EqM2X2sFwDO8a0PGsXRFLGNWJ4ziM0jujc8LOw+clm2OoPxhNTa1kFErFwMhg0TbqLoxPki/Y2MsmBuM/6JbtiEGw1ATL5qaKnv3oMewYuBgavDRMF+Iv6F+p5hNctchmEkAT4sUjjRzfj9+QiScqV6FhHnEgG5bB0IZuATiXaiMwXfEM6FtHwoHUkSEJL6FxYXaErBiOWh9xWtIYUbJnWMs1AAWgGRDcCR4piRtR00I8Sh8yCQBhpj/23/1vzzkBf+Ic/LP4SMPJ/rPYRb/iHc4++L0Nvv3bpcyM63Kt6UVZPug2kGVu/bRReJOApyUQwoCFtW5rJxhP2D3/J0AcI7vKSZhNdKGHFcFaS3IksvdOY725XMecyFuuy8xTzbJQY+Po7oO+Mx4KVvTZW0V1ZYgEQBUTJQnHnuynD59pty5c6vcuHmtrKyimkoZ/JG9AFaxsT5RttYny9a2CGCR1cpoZTBuiYzRoaxODDLVUpGbwJKnewCJobsj56LJkehQUF81ncj+r5LCceMcXeA5+aWBkgPv333QfPePMLKz+2xqHAB4HlYdERQUuKHzGwT+tHq5undE9a3bYOziAKrqDGOqHrB2hCx3S7CEAaxisd6x4n0NapMw25J0KEm8u/fK+tpKmZndS9mygwcOlsNHDjtjSpVsqDgFWIYDENfFQQlyB1IZ7VDGGtgo4yCkICfMCqQmR8hKthX06p2gnC0yqgB44/sCTkpZWFokIASZ5/MXzvNzeC9UFn/w/oflqytXa0WUAHtk74/xwN/aXC+Hjx4vzzz9LVa+plctnvvXv/5N+c0bb/Kd8fynTp0sr77yCvse4/2+unq1vPveeyQm8Uzqq7tVVpZWyvmzZ8sL336Bz4VK5w8vXSrzS0sko3/04x+Ws2fOcmxu37nL90XFJr5w2EOeBdXGqJ49dvRIee6ZZ+jMXvr4E4LXkM9GJTScDxD7INUBioE8+OKLL1kJ/Pzzz5alpZVy9fp1kgPzCwvl448/LVevXeP7PP7YI+Xw4SOUun7k4oUyh37QrnYiIbgCx2+Z/YGXl1fL2TOny+HDh0gqhDyjpC9lILWoA0rCUfrqq6t8ljNnz5TzZ89xnvC+fMfJSTqVIAH3HzhAgDUVoViIkUwhCEsQfppr7sMPLxGghlSe5J/V9xWgGnu7GZDj7vQzZX+zGsbvB6eOPR8tkSiwzFL3lqAKmJs/sw/j4NUgwuRQev4OJJFqdnmTAgqhiTUYgF3SoyKecN3s71RviLhFYkir6FCVKhxfAfAkailHKTIbgLpIOdmT9DkGKA3HNEQ0xgXrBk401mHkUPEeyEAk+b6uPrL4ojypHf7MpUgyVWC1KqaWLR87kipAyv7A1m3pHggC8C4ETC1HmPWkakHJIlUgwRU6lK1m8DShJBBX8GHOBOhOlv1zc1XOmeuFxLFsCqqD4PAzicUAe792VFmEHl16Bnwtr1gGilKjkK9WtVc+h6AL44jrMbuUpAMyVFFdpErmhm0523lMFcyojlWiQqqrtSZIsBBoVoBY+2d5z02BZGSF75LGgDKuqwogWJ2k6nr0xMbvs8/h7ExZWFzis2OMaEk3Vsvqwp3yuzf+saxvzJejJ46W/UeOl0eeeKGMT+0rSytb5fJX18u1q9fK2Bb6CUqdYc++OfU1BuDsHqwiqLRG6auwWnGlSlDCzsMWM0FmSv0Vk3iQADDgJ9elewAH3M8cJ4GB649k6wbtJ+VgoUoAactVVKgicWjWGbVKrMKeqxUWrjzNPtc6kK+SiurIrCeJLYSe+jqLMEyiCRQVIh2LdwWhzyp5Jw+kQlvB8SzPe8wdKrPxM4wHJaVI1iqxJaRTX12pqgf3oHVvZD7LuORpMRZ4PlRk61yF/ZWfiWcK0RF7RDkxriv1q8a7a/5kr+KLJDlCGfFSKgB4giQKPCsTBdmT0k5RKr06STuSHibOajKNScdUnlVwzqQobRDBa8211oHsT0D1wO5JGlGVjewgiBucIUz+IbmMCtoV2lcE3ZHjptyy5aEzrxhn9QyTnRVo5IScJC/4/QTMiLzldSJf7f7Y2K9JLMFn+C72tXKOpvqzuXd6syTCpPIG7x6FCpzH9AtT2UC5YCWS8D4mkFkZwx5cTSY4iQGZ55yPvZOOmXEAACAASURBVGyo7LJsYWTTJKsvBQXa1aVlrr1UwVfAML6nFpGrC63sYDCrqmc4uUl3shqGVUHwGVV3LpSF+XsFEtBUTJqe4tk2Nd0SnhB/oP/XJCoRAMS4ny9sLdUupqZYPZA1hHfGms5/TOiYmdH5Yol+9WXtFCNMzLc5ACHcqq1DhGPyUnlK+0J5QiW5YL3BH8KX1G1kL0PAVxUJr/3sC0posuJCleTZH5h/AVy7EMA2bn8KAUxb3PUx7oky7budZBerRgxw2grs/COkSL224pUOD3aymfYa5g+gHpIc4TsocaUpqMCOMWFgaYk+I9Y0yfCNDUplo9IW9lZy8Vgz6hMcAlZkaWQYlfyA/7IuUjFD+8zKlpYU08erAao5Mk6iwPfQmxeVI7gmYqbEQVx/TtwgIJx3cs9pjb/7RXp/09d0AkgGNn5v9X/ts/XkZIBnKi4kUSTuVZe8GF+oErpWNpGEu6xSTeDwmholOJPgE1s4CIU9yXnWXdfISIWZ4tNGpGWcG/Goq3THThfTdj+rcbjjYd+8EQOjgbreOCByTzxwHrq2E/X+qVyzrSNU4HmsBPDXkL9yeCOJvJN41TNoLFLtlXM5z6nKKmAyrWd7s722rkkQ6cY2OEBPlOzUCVB7gyTPjs5ftRGDdxxKJWcc9Xau/jUrOlwXDZcZYlPYX3bWBFWNfLX77UZ8eUt1v9Ovh1YR2/ZXv7ps9xIc9ZXGGVMTjsG2Ml95TL7Lg+oXuvUm3Erv2Y9L41fbe2Zt6ZkHzWPbXtilSjf+dtZO/bOOTveCfoHRBA3fsd6nVwzIz/oJGu6JvGP7hN65219JzrXKTvZkfdeOX+f9uhh8YDf8MCSSh4dNd3M9z4DY00UHnxnkZ9Qhsn0cJIb415xEkGpwc4sjNG1vq3a3RTv32+jaDDSzY1N4uIY7IsmGWaPYTEo+d2Jo9+75zdH57RPk6/NpEr3DvYb9w77H9g4bPlhjnc3vzr/EwhlDPDvXlCtfvWV2vz/n3Xs8iQGd3D2xnq4SN2thuKaa7Rmdj/bv4R7MeZEB6bEV+OckXKkcMl4O7N9PP4PtqpCI3yUCpvVC4oQap9jn0Lun9ULOEcVpiOfYSsTvzbg1Sa+IxZnslRhe7SHwXPg9EKt4JibAGaNPUiruiZgZYxVCGHEzEp2BPaFCV/HQFP+NGBG7DFgMCl5Ajia+wrMD74SPpGIExa3B4IIXALtSkjMwl1WSrLgenlWKaQ0Dwu8nYTvXSezOgoCV5dbqhcUaaMNpFSzGtVAXPMD3wO/jemo/Jl89cbqUg9ReC/GDFMNm9NnlFSZvIxadmFBBRMUCnZTeq0ERD50YL//+b/7dAzbyg1few598M0fg4UR/M+ftT37qcy9Nb69vIECFrB605CFxt1mWlhGIitDVn+qZi7/DsOydETGysLhallcUqE5OAQgCEB8ymCcBz158j/1+QBCwEkNyhgKBOtnovqBWGI0NHZPx3bdXBzrIZ0hBTozPUPp5bQ0gtICV2dm9Zc8sZK3WAd/wP9VOOEuQf4yXsjlTNtenWDWsJCVdF38HOELy0qBpZQByHTokIoDjvFZwfSSwqo6mD0V9vmW9VQKY0bHGrH0vDkxSTOOZhAD+J6b9awhggmwhu2umGoAi9WMDcIFxSDWPKskEyhIcoqPT3X8kcV6AU6o0UDGkHo0CiTW2IoDHylgN/nM9VbXQ6WBGHYgkOVggHI8cOcLKIAwlDt35+fuuRILM5R4eyCB9cQjjcwBkcLAhiwz3D6AGIALVbpFXOXzoMEE5gOEgUM+fP88sMIB2V65cKTdu3mQvWzwIng+ysd975Xvl8cceq5Wz6KkL2ebLl79SBePGetmzbz8JCwwY9sLBgwfKt556itW8uH4k4ODovP6rX5MAhvOBnwHURI/b77z8Hb7v++9/UH771lskbiKZhmyvxcXlcnD/gfLDH/6gPPnkk3ynN954o/z+D++WqZkZVtx95+WXy6uvvkInCP1qP/3sCzoQqJTFuILU/e1vf0dy88Vvv0DH4YMPPuT4nT1zxtK26+XYsWPszYH5RFXz67/6DcEtVPfCSQG4DRldVGLv27+fRNJHH13i2gHZffzYsTI1JQAM7wdC+9NPPyuffPIZnTiQz9hbGKennnqyktTZO3H2I4FIW2LSFisIDqacGyUvKHNQ1XWoCMTaUPWSnCCRD+6b62oDrG32bxsrJLiwfkneWno4/RUxB8z4pBSunNCAoHBm4SzL+XOlWZcVGvIhIEreT/Ju7qvV9eutEqMGBgPq9s5pgnTdG4TgFkn1VKoky5Pj4ySUSj7B9lGKZsoVJKoyVO9QVF5CbkdysvsPqP8fe4uAYDdRkt7BAmHGlfmfXjFOgkmVUOSTQTiBfIy6AJ3ZVVXiktzzfEqutVVu9SApe7jaIIns9BnTVZ4RtHTWa6o02dcYJHftw6IKhUiupjKxZut2pLlIj/R+lS1Tz0333e1kqAAiY+3B0V8BAdZl6EJOlgSuFSWUhapqK4w11h+yNZMJjPmOhHSIvxDkmEuMIwIFfIa9higpKzA6ARVsGv6OCjpU8Wt+tV8gsQwiRfsHlcXqIZyTKX/Dc8Cu4johulSxqGcHKYLnh/RzKiDZm3sBvbnR13iljCG5B0T7+lL59NJ7ZWx8s5w4c7psT0yXvQeOlbXNibK8qori2ZmpMjWORA2cH6rhwNglIKQvwh5JjUBEkgHW2aEDB2hTmZAEshgtJmz7a0JGF7jqbFcVxkZ6guF+kFeCaoorBEUOTLR+3pG8NUkoIFQEJiutIU9FSeVGQg5OcYNCJHLqNSx5HjlxV4gqScGEIWSQQTZZUgs2HHOC8cHcIximuomBPMmWNanWBLUhpyWPbDkqV6biPUQqS/p3xhX9qhZEn16sb7R96OW0mrR+lRKjz4jEK0jnKlOd6xbJE8xYVpIM3p+BPao0ce9VJFAgyUtZ5qi6VAJLy2bPmOT31cNbQDW+kugR+ee+op3EYWxMlbgWKROQiOcMq0Ak7xvJP2Wlh6B0tbTBBnxfe69VcEI+NSRbb/97IiXf51oxeJLEPdruVP8aQKcvxcpmJd5h3nON2HoBuukHrvdgDgbmwPKzJGR9xgTUCvmbZKEglJLqlC8pUkSjld/DusCzZz2GKOAGjqdLm9X1YKw93VWNL+Jd53cIULxfkgZCksqPc7KApbBFHvaJWdptTNryWc0EISd/Im5BBTAsu2yyko8CxuJ98PO11WUmIkLKmWtiHGe/ei6DrAfhdu/eXdp8+KRokYFxZfX+olQicK7CFuD9Um2O+ZEUnGw//E2cUUoKUh95fEYtDpSIAGISCW2YP/ZTNQEbv0C+kIhMkqPu2509XxNIPCZMCmL1qHuLjygd4f6sWMG54jXIWI/EnuwabZ5t2QDu7YBvzsvuFO5AKjq+BUmIGkclAXaUyTIA7qr8als7sB3XSDVW9nUjjUx2OvYj2GYyI7Y2Nqn2kO5UHLQPtAYZN0+Ml4OHDpbjJ04UxBeReuYcWTJbidSKrWKfm08n1aX4g7iukvlk+zkXrrJpCQ89pi8/KPOBNY/f4drB2cWERtmD9CKu8xYCsZI/QzCctsoEJMe0Vu0LCKfaTN3L6jmPfytBRj+ji+cWFSJtm6pPzuX07rY7KAszQkjRlgxYIbuPSbL0Qmi2PFfLD4aJBLqWbZTYnlr1lLkZJcQG2QOjRFdetJ4l7f5D4qx5Az3gP6g05LyYZHLsozFxEkPvUNQkU90vhJ5fqY3KKEvJvfY1DKErvmO3MxYZN1Vdt77vmdvMU3yiIQfWKvRatevAO6rEyW7zn0+2s6eHM7V2wwkN1kqP43iMdDi1NSDDE3LN/GbGbBcJ6IxD9xuDF9kNaO3XQWLafk21n7dK/DZtUUaKol6eP1Y22FHOXb9b9yD1rzLKA95dQ5EzPjkhPhf9Zvn9nrgczsDIHq17pBFVtfLUz9DeryOafWa07d4I4tFlPEiM7mcgiWBRXEqFIF9T1fX8rxLZw1YE2Zs5P7Je5AP5GrZ3u841dteDCODaxkQ4Rs49/TU20+Dsbhfv/NX6ygNC2u0T3Bd2dIdVy9Q/34g9GzExw8XSrYd6Jo3cpHp/oxPmqvqo6jQv0XuuI2F3mKxRuzf6Yo3xdkKDbaJfuNkUn5kj52r1b63+Ib/PfqvXETFSz3/DR7WZlPTRJoyfG60gz3zHUHXv0L5lf4BJWFof8RuqgRtd64Prqvo4BG7iFsZ2lmaWLyIcoi+GyrwEe4zfTLzJyWRR5KsS2J6zkI3EkJU9UxPOsE/ZTsptysg/sLXKppR3rPRVSdgQ5LYFrdWKsAq8E/zh+/PzjFeJBbMSWNXESHwO7txLQfdjEj+L1+J4SXELz6BxkYqFEvkKn5OJ1FHTSaEHp0i8R/7U+SCVuBSV4N7w69W6RypvwEhSJACfDzgtiOUai6+puAXPgRgO/j/mMQox+JGeXzEWiOGpabQfAm6i5Hf9uhWa3OYJuFFixf/93/5vD7Ayu1mOh9/7Jo/Aw4n+Js/en/Dsx5+d2E6WLEgwVPjOzqhn28qqemRNT6mal36824XsnQWhMVaWlwFypQoPxkxShJQmRgNy9w1G7+DJSRkZGZsc2wKN4mvSIDLjTi8R0pngiyt04/ygb6+IRBA0yORB5RIqzwQYIsNlYxOH2VLZ3oYTNZTw2doaLxPb+8rmxnRZxXtswYCjUoH1aZZebAl3IY9DzIYwGhtTML3bV3UQO4etftYv3XrcpBLYBHAqe6uHs8s9dqacDh5j1+fqLsOsJvdPTZ9LHIQAzCG1iR6ryAITYFGYSUUZT4OeIUTqTUcIYDglrBIwCYznEcgIKciJMm75MUw0h2PgoMoxwNzjgETFLGR/IZF88uQpHoqXLl2ilDNAC2YtbW+RWGS/XVRTsAJsq1y7dq1cv36DpAADdwLxUyYtRPoBZMO7Xbhwvjz11FPl5MkTPJxxmANwxu+DAMbhSlB6bKxcuHihXHzkEWZUoSL2Bj7z1Vfl2rXrvA+qgU+dPEUJ6H3795X79+5TrhmfBRH70ksvMrsMB/X1GzfKpY8uiWS+cZMkG75S1Xfu3FlKPGMObt64SRnkO3fvuq8epIy3yvz9xfLqq98rf/HaaySUb966Vf7xpz8rH136pExAgvrenfLst79dfvyTH7uvMYjQJTszkmoEuHjz5k2+w5FDh8vRI4fpOIS4iCOBJQ3gaGF+ofziF78sH136uPzlT35UXnjhBb775198Wf7hH37K53z1tVfLo49c1LpaX6f8MuRVRL6rRwYqE0AWY7nvh2Q3ZUoAjAroEgCuqks53ajMaxlstC12CPUZy5pvgHy6X+bnF8vhQ5LvSz8PEF6sOqUUMyRcGlFD+2MAmVl7m5D6U+KCquDUd1AEbg8stBCYEme+juyPHNJkJ6rfiSR+sdZ655igXkjtEJ7ZI9lwXeY/Ph9wMiRyiAISPeyTKSkYEaWuDvG/8XMCduwdMsl7pyJQEsbqe4jKPVRM4zp79+2lEwynV7L5IhLyXqm2ZbWWbb96Tko6MtI6CRo0VppnSlq7mjZzifmthJclhnBdZpSymiz96breUUZ8AtSmyg72W5VWlvt3NijWNZ6H8oWQd3RfZD5DlSWVTGoPDKcflfoeSgKXmawknBVMinTUXBD8NeGCuYhkVMgazhXtJSRGRbDG7mQsUTmP/qwBKDIOVOQYh+TjKnvDwgZjLEkUuyJQxJ4Ao2SlKkDCnjCpOKl+lSSeXZmJz0s23ck57gcawgHXYJXThHom43p4HjxHAqtI6uJ3UCE3DpuMIG95oVz68P2ytLxYzl48XyZn5spGmSrLa5tlq4AYRHXbatneXMPmFuiNimcHZAHD8Z5Yl3hOVPqmYhLPBnsGGU30RYQt2De3T2QjZHGdlIU5Uw9vVJVKlrcSwJblFrmIs03+Bglhjw2loj2/JKOZRCJpUO7pbv8KHNH/iW9o80SJ3zX0ClYyAt9reoqBqwgBJ2J574eox5oJ0UhC3ERrAE9hIFj/CmYbyWhwbqDS0hyGkET0Gd3rDPOLtY7rIBELihhJKsv6UlCLakGMlar1E3T2fcV7AjDJG0RMuszrvuqYySJjILhVKR+/sl/XqUrXuDffsif0SBC6moi20yCNJEdFmGlNSao681TnzS008N4isJ1U5P7mSWqhT2JiDuc1wIdRHy3gRsY6gG/In+xV+coie1X9JzUC2aGG3ZJ4dRJd6wfeCKPBmI+cL4SNA2pZXj4gAde6CeYKmpmc6/04zjMIYPc5TgzA8e681WTu9w5sTQrw2FMavSemaee0r0L8BgTjWWpfL5VLfB+vXSbwude9zn8nkGXtm0TGPkbvXfiA+ByuAd9qZgbJXiCKV8vmhjLusb4g2SZb6bPKEs3w56gOYPnIrQ2pOMSnoQVw4MNe7RNQppBkb9RF6rj6c3D/aQPRYxbV5e73hbFQHNaTpa0Kb5QszNgHOIqtSmJL5IazFzOHBBCd1CmZ85ZkUcmdgEv9xBKs1Dd2jZxsINu6EmiafzcAvBrP7uoNEg5QOQiKRj8ZA8xnCpAbUjr39dlv6XQ8S+wmZZybCVcSnKtoJeu/zfYSB6F8QTlBVF9YdcJELNZAEl0iHykfRGdLzg+OVwd60mdzsgB9pw6sHpBHAakNiGYIeM452SWgJttNjDtOoz1TfNsqLbsqStugVPpFrjaANK/JhMgm95vzT3bF5LUTR/JZ+g4mjmX35H8H5A6hPMpQ9eC4fEn5hDnfolqgCQsTmBi/Setqexmwr6dKR0MJ3W8EQn6UON8DvCs5MZKEMCCMu/NJl2hVtpV4qwScKrBJsHYKFLH97fla9abWTyMggqnstj+a/aDV7DZr27FJguqr5oPdDMjVTjmDZ6F96fiD9bk4Np2axghh1Z6zIzj9Tg+wJCbtMyFJTTJhYjC+2SH5NTJMbkE2yHDvUyBH8IoRQ1bHb7cEmLzISLLCqC8Qe1+J5CrlLHytkZTdcs766gr/ND+Rt4672db/7ka4XxV95bTW/nBtt/mo6+9BJF1P+CqDoeI+SRKWT9LUvWJf+nsq7nNSS3+OpFrZc7jb+aLtLd+OWILlZGPjNO4m1jonpQ6t27Vo3Yy2CxgS3INxyrvnnB9QgQ86pUz4jpzlNanGmGkOocEYDRJkWuKO1ref3v71qK1qH+lG8D+DAA6Yu9v1ua7rGZK95T1Yn71JmQ/WQfZOg1tGa1FaglC3KDP3Xnqu6sw89udciFklsMjkp4BI65/rJ/GTK09zvqWiVUtNbx9fvo6o5zSJaPpMb6/TGki2vvqxnrvgRYpZGrkcPymJrX2SAfeWK5T7eDTvESyGyaYbG4yf0dIJ+xG4HHxf2n37ODzz2S5nnTGvYtRpVedmDrsWANlzeFf4FknoT7EP1UeoxrjKoq1UGqfHMs+MYH2+Lu6fGBPVyoiDkOgN5Sn4M0jAVGsg7Wn406yOnZKSTojTFHbEt2teoJMnXdAUnCkJqWyh2eEo8TcUY69zbICZiVxH+xjhqWprhER78CgglY0H2mfGsyKeyO+h0ALXw7MjmRQkcL2v22rBJwS+EiU/+WCqqMbP2JKMbbKASUjthZgPE7ibwkOSvJMw+r/+7b/f1VV/sNV6+JNv6gg8nOhv6sz9ic996oVJnUx2LFHBC6IWwAgqg3HmgLeFAUFVqAjh8bJnRmTr0hKMjcAz9kgh+o/scjmo+DZs2dQUgBoYfFQlST51fWPNkneWzQjw5qQ2WGqQ0rgnwBT7bPVQAQEch2x1TZlK01N7CNzDKCr7BYeFK1zGUEUqJxjXXV3dLlNj+8r25t6yuLBatjZx+AO4A5mMMcC5gBqACMF1Us06/l3tMBz0ABVxshJQ6IzO1pKhBYlunMlhpsZt8N+O3Zif+wdfRwKPZJvVJ82vIvAeyHypmfyhg4fKsWPHy6nTp1lZAADss88/L1988QWrbAmus6fYpua+++riD5FBrOpWlpSXGoEvAqVTU6wAZlUeM3ATVOmCJCxIQmwS4L3A/r77yrVrV8vVq9dIvB47ekyE4t69vBmAchyAIDEhT8zqRIPoASEDaBEcn4TEL2T8xsujjz3KXrOUSF5bK2+//Vb5/R/eoWMT95QHKeT7ZmdYcYHxg9wziTHIgayuln0HDrJq9cknniD5cPnLy3zee/fv8TlPnjxZnn/uuXLx4gU+663bt8tbv3urvP/BB1U2F5W/OIThzKDKGL1zFxeWyty+ufLEE4+zBzIkoAG8YWxWV9YpCffDH3y/PProo5yXa9evl5///BflyldXy/Fjx8v5C+fK6TNnCERlj0AGJIQqKp9BYL/x6zcJ5n/vOy+Vp5/+Vq1OUUXfrKp2FxfL5198Ud59573y+9+9XY4cP1pee+3VAqIan0PPz8tXviJJDUIeFcYEQdfXSZxivLDGTp46pXXgzLfxMfW0q4CYgZ84ZZhzEiCsCIdTrHUVAAuAKSv+VtdI7sAZxbvQ8dmzx3akyQOSpAyh5YCwl1NUfKJ1FUKA/+4qUXP/5jjqeVJVoSo7rXMGlyFDDQbH+SLY5Yqe6tRH1qariEo1RAKSRvx2CSuRQHSPpgCy1ZCSkFL1UCp02R+TdlM9TrBnMd6N7Ewwo4p8bP3IGsPZx9rAtbAPjEDTXtMhhfM5NSUSxX1qQa5RitRgJ3t+O1gLgFIJf1czy2FHlbIqSFLZIkJEdoOVrq5+jMxTrdC03CnBT5PvIpyVXKAM1EbYitBtFb64fpJlUpVDosGGj/OOscC4uWonARIIgIC0kYwO2ZSggVmvJPtURcZeMwsLfB8EX6imZy9hg8h4HhB52lsi9LB3lFihYAN9h1Gtj4CI8kmoLosCAz9rwmB7jNeBTBDsMwOoCahrrLNiOeQbyR8TplLzEFkB0hE/S9ZvehRrf4hEi1Q3xkvtFjbK1vpGWV1ZLndv3SpXvrzMNXXgyOEyd+Bwmdqzr2xu48zG/CAoXy/bm6vsv8lzZUx9FDH1GCP1KpLag+J1Za0pqU3PlwDu5InjVDVQr0MRADhvAqrDBuP7m044wXX4s6kpBlSS3reiBSuADUiZyOVaAQGMfWWAoGLFlnbC/Og8knQyvvDsqKLFfdBrUoSM3gP7EWe0Ehg2VMHrfYzNEylknGmRp9c5p8QOeg+dLGjeqQcTIqVOWVf7hrRNDqBj/7AHsQ5hC1jVvgLpb0k+h7RIwM897kpfJvTkuu4DHhtL0hvEh30HBbgi+PB+6V+O58Yem0Zvc7oXShyhtwoCw32hmj+m61BSHtXDlDa34kAPGgaE6ZQKtHYNelhGndWaSISJykE39wmkE5zjnuyT7DYAeP8p2E/7Tf3nMx+xe7hGbEsAYZEn6bWZil/+ZsUslKCh9RgSNv9OZR7vQYBKiZjpcUcixgkH2jsi9+izGsjCnCdpKmdKBazp6LnSz9XpymZv1WAk1bHffI7q2npmzLWeO72+VPmLcWM1gG0d+j/DZ5FEvRJskjSUZBCtK1XICzTW+pJcmoCZwdnIeTcwGZ8VyWFJYHCbiE3K4q0gNaRMTUnxYWsbCRvon47/JL8PMgs9u2vlN5QsaARS6dj1jfZ6yB+wA/hPhLOUFERCa85ho7eKAR4nFwjMdmW65zdAXH9G8VxjzGQ5aSfX9dWpUc3hvUKOZpnhvCMBLPI8cu7JPkhckSBtAABXsNJH9m7ocLcPc0Zmn8Q3Eomcatu29vtEkL5yimtXC7mNtBBhk4vqB62f+v8DtnqPhPpgQuCEklOTwpxkXo4/2mL4HIa/Pbt3j/rN75ktiwuLtEPo6YskrvSaj1oR/WH7gtmHIkLddqJWrQtIVLKS+/11qid4iyR49GSSYk8RL7slgFAZxTKK+XkPDnrEajJtxjPrKyRjwPBKwFZw2+OLKir31awoezc/WsctWWVke5ii1XzWtdH9Pt+xA85Hfz9JVyG0KsBv0H50rYwC+LuSJv3a2nnDwXdy/QFZOkKy5Gc9CVhjaVcn8t195Z6oqOfKSKLF8Lnxm/lv+MB6lRbf18pMf6w/I/KbGSP924mxnp+WRKCfqYewKxwfQOQ2zGS3wRwhJkeukTWu+d35Wan8dFXoOdwyHlXNosuo8mMwTMmZ1pZzm4WaCKviheyZ/i0qGV9jlyHYE5+srtOc1bZZ8WMrIVvJtI68jpRuJWM8nzUpJARme8isjzp+nd3MWss609nZE/JtnPvf7/daxkCv0a3G7GPvYcam/LmvP0KY17Hs7ErWqOZHNq7/Gtyzv19nN9pstZhS/p+UGHDJnsjSa7Q+p/x9J/9Swa63T12yBlpgBLfYbX1UAs3Xa8ShF1z22K6rqyVNtTN5tz3U9unoTwf272vIXz3eTtqgt0kPuvMOgpjzNWqThhXt9Rzvx6UHDrJH6cM27Lit051r3cf8iKVseIeWYWdHYhu8z3mmRrEN+DOwDiaVc+UPlnn9x0jCZLAhvr2xIfmsrVVKyNy6L0ayN+rweW9xD1m1CfZW7alUZasCAY1F8Lb04Y36FHxtVNBCPjgtQ9RbVqRhkgfhs1N5xvFwJJZDFCs2Fa6XJFYm2E+oRRXxiJpgLywYOADjBBRpmIymPPX4eJmBkiMSyDxWiOeU9I52VipUSqpTjcs9VvDLgQ3um5sTlu2YIv41MYwO30slbZ4b45X9nwK6ZquDW0txMOOf3wEGATxnEQqExImk/hMMD3FV8Gm1CtlmEihIeBTbQFUIvwfMAgnsB/YfqLE2no9xOGN/kd6Y3rSZQUEH1gASEkEAJ0FRymzpFdxagKQVDWKFf/dv/u3ODf7ATf3wB9/kEXg40d/k2fsTnh0EcD1qFc8rQ2YSGcDKPuIB5upfkL+oCgQZfOvWvbKygp+pWhaEKCp/Icmn5D0AV5AkECk8PQ3SRGQuyOCZGfS3QtWGXZ9IrfhAEr6QIFUObYD2VAQzfnUPoQAAIABJREFUgx8PbclmBCsghgnmkjRWxQ0AXHxIFYKu3iqTZWJ7f1lZBFmFfqwA9mdIAqOqd2MDN4QxbM+Id5PoJK6nSl35PXEyWyZWMKQc9gEt4iyJVAD402kH1WvlYG4HdJvWvk8wfvdrtuuDCGD7j1Wyz84MMoFQGQWSEsQ3Dhg894cffUQiT9lfqIAUCEVgcfAV1NZOpQ9KSamqmi2AHyVd8egAXLpk1Bbw6hoBAVjNu7XFbCUckLgWDnH0xtVhjKq76XLj+nVW0wp8EEAFxwTvgUpcSAqDHAxJiEP/4oWL5VvfeorSGvg99IP48svL5ZNPPmUVJEF3SId4plk5jT6G66r8iIwvKn4hGX3x4sVy6NBBApJ/+P075c3f/k7ECMiU9XVWsn37hRfYzxeVxSBSb6GSGRKHU9Mi0Jj5bxLJ8p2oZMV44B0wF3GmsEZv3rxN8vpHP/oR3wN7EgDem2++Wb68/BWrjc+fRz9cyf/hd5StJwAfmX6fffZZef3nr7PH8l/+9V9SAhrvBgck6xdj+/Glj8vHn3xaLn/+ZdlYXypTM/vK8y88Wx65eJHyz3h3VDyvrKyV/+8ff8Y+xadPnyr3782T7D596mR55dXvlQsXLrI/XuALVkQaJA55k4SOgA1yzDT+yYCu0sxbW+Xa9Rsk/SFpe/jQIYJzBC9JUoEQS3avKocAzKZ6JUQJnLKQWPjd2CEGa1jJIDBTzddVGsWJS5AZKdGQE5HXTFVFwH2CbJER6gIt9nxcVx9FLPAA/z2Q2zurdDZdYaxxxFyPszKImZUOmJJtqH6GIsWwp6SasFGWIFG5vMwABuuMkrAmRHgJB1aStN40YSr5GdhDESsYNwA8eo4EN3gn7AtW7QHQd4WH7IEInhCFVBoI0WGbNZRPSmCo68cO4BmqFKX7EuPX2Re3k6BPNTGJDChHuHonREn6GqvXjLPo/RxaU61iwLx0y453BnkSRhKnkXQgmSUJJqwVkqImSgQiSyaeUs3Lyzy3sJ8AIIcwV/U0eluvMdli/v59AsH4DIIakmOumEtQx3UWYN2kLVQJoCqwtLxCNQUEJzgDTpw4rrmvEkbua7um3o64luRRx8ry0gptDeYA92JGrHt+6rOYVwDV2rv4udYGiB7Jzq4sL5X7d++WWzdvlYWl5bJn375y5Njxsnf/QSpzKMDaKBNM5MLYieTGmS+FgFalJTlXJVNEDjaBtII8kamsxEaQ5KzgvucPzhn8HLYEShUHDhy0TBP65kK1IX28W1JHBce6PcwjrkopNxlP7X3IV2uusBCwDgMuIfBuAaISTtK+AGOhSlIRd5WA4T5rGechwZiY5CQUL996ao+CDviB5la9p1lB6io/7h0qMqiqOYlgSOgiYeeMbjw3yYoJKMpIOQCJDHgnzv80JObV6ylqCpHwpk1mX6NV2l31TJcUNe5L+WbPGXbf+gY+Z79gWhL83EGQW3cfbPZyd09gVXpLipvkoVsAyL90b12vEb2TAuIkicTO0P53FQEhyVLRHNuOZ+l7tAvYEUHHZ3GyYuxzQMtGppjgdRZ3CG3ZIxEf404eIAjlyvys8fhAWFtYP/Blsk5FBMnPgu3GPEZSmGvAZ0a+F1CVdprrv/XHpd/WydDh2vHX1bdXAFkIOQGmUu2oHrTPONiJXqEAP8f44HpQgknv8wAklLQ1WRSbHjIZC4LnMqsNlYiiqnCpMCRRqAeGuWfRIQaqEk7oqQDnmHq8QwJ6Yw1Sa4sFZDC/B7m2yNqPFffRVrII1vP9e/foA6k3+2TZvx9+3B49B3rBk5TVXg/oRMK3U75I1Rz2IhM/0J4HwYvXUSq9QtwRsLbN1xjIBqkfs5RUUvUhm61qy5CY/fdiGzhf9DW2cPOyjYF1onB+Vv14W5oBDF9B8Jq/Nwwj/K+sb8VZkgWuCR2pInaAOrh+UFCHRoMqrQ497ur9dG1L9KX6T/d1xWLaflhdg6AuE2mQ8DTBOCYkQPw0ShwzCUznEXxd2EzsM9gm3GdmepYJnpT1m5uTvWSSsqT61QceRDOS83Tm9AkZSdZJEkNisj6pIePYYiv5Solj4ltXm2VCirbMyjV1Lkbmc0CKdtVL+L76x7UkvUb2KvSLrexjYxmDVqnZ+7yMugeSiq1iJWRFbFtfLSWb3cig+i6dgk7mTudhO0djs+w6Nz+4q5apEbhtWZ5luKgHtMXg/O3+ISShe/8+I1JrfLQXap63EVA7xrO7ZiOqGMHX2HU3Enj4HqM4QyPds67y+Sgx5b20h0TmZY2lD3bms1+bPeEpuzusMB0kcOQmPn/6p6zrmnt1l6rVEasTO6Gk/65vcf1cuzpPWsZ+jcAWFLPzWYcUZHfTSk42/KiN+cia3W3fJdFwtKp2sEzUhzPV9nUJGapRfNUIsXoWh9RsaRZO6jJn281neyOv0FwuPYi9/vpzvp4TrubbkYgSAreb37r++xSdkT2XvZ04p+6fep32tIq55RPstCvC9mQLlLhWY3THZ7IJWSfCoPI9/q6vO7LM8iH9WUn7nZ/q13JvF/p91Vd37rjCoAJ4t6cYVT0YHSTb13+K/NVL73L7Yc/omqhgmrV/p97+agulEritt8H6GSSV8AGGtrHiFH2v8SGRnFYpg0Sgrko78x2fvE+0iDWPAhzPF1fzRBqZZ1fXPqJPjlMC4GjRS8r27dcbXw2WkzONttS+dEjGPGOzp1IPTOyC2CtxU0hbvENsNUaPBR4gdpHgTAVFxXV4TsXCakUCnwPkKRLbgo/DJ1laWmSxBZIlcS1UqiJWhtIe46/twlZhSG7Gn4zvZtTSBMnOeJfEwGz5wyRLKKUJM2JC5LpITXyeMYIT8uFXRVGu+vVekThr0jYm7aqkarZtOWSptfUxWPyoqPFkn/fxSxRY8FngH2grhy+03gqxG3I38UPUXlJhiz+Z8EysW3G1WjjhTyQRTPDa6E8M/Bd4tOJeFU+gIABzgeILqa21FkQgmXFtfB/vhgIkrBP4mpg32Cf8HOOF+07jcy4+yHZmrLCxUf7mX/ybryEadrVwD7/5DR2BhxP9DZ24P/WxTz0/wTM4E86gDY3HKauGA2C7TNIgAMTapkHaMztH2dh791bL1AQM5x47UBsif3F0T8CYyeHHdfB3xMKVAGavYPSPExgIB4uVjKy+cSXHmHpqJQBnENf1bxEQgH5uqMhUde8EpPdAqm5uGmyGoYSBFWmrIF+g1xiqe7fmyvoyeliCeAJpACAWhhGOIbKLEHAr05MwCitNANK6Uo39etOzyUGDqxhwaCGQSCaRMsZFbiiTG4QMMoSA4MjRDGlZAyqS1f2sJlDQn03uz8FtV1WDd4xUx2BdjJDCeR4cKAJrCyulJsYFqusAARGpCif1qHTPA2dCtutbFovIiUAifB7jR9Cugqmab4Aiy6srzDzYt3eOgKz6LquKTpK8m+o7bAcrlSBwTo4cOUq5ZvQDxphevXq1fHTpEqWWUwEEUB8HHsjP06fRw3apXLr0cbl67SqzoNC7F9fAs16/fr2gfy+qYANQEnindHThAY/KKhCcOODhRJBMdWXKmTOny7lz50jc3L59m6TstavXCXyDTAF4iUX45BOPlyeeeKIcP3GcoOzlK5fLRx+KZGe1MqWp9F+y9nBgoxoM0tSo5gUAjPe4fPlKWV5ZZY/c1157rVw4f4EJGuwxOVbKhx9eKn/4wzvl8JFD5ZXvfZf3JOALMH9ymuP65ZdXyu/eert88OFHZe/sbHn6W0+WF154noQ5HC6s3Zk9s3TAfvHL18s//vyXZWNlrRw9eqS88MKzJLxZLQjQmBKwql7+wzvvldd//QZJnbHxiXLu3Jny0osvlMcee5SVD8jGYAKHvxJAqdpEjkzGQYCn5MMl90s4qFaVAtjGegERhipAgGkk9JHI4mAyoGmtjHIv6vw8JGvf4wT3ETnYerQR+HMf2RYUOuPYWYx0rl3xGNI6TmBz1lsPyDYGJjMtmxonk8BwVxGF5yEY7GeJg5osSwKOJnAJ9HX9/3IvEh4ZS4M0JDpcrcxKNRCNjLwENCURR+AnKnHH1e+PfbrVezVjlj1I+ePIkJqAp9NPMsIn0AigQNJAyDWvy6pcL5UEVZG4xhUIjJpAQ7CBoEP7RxmnmENKoZr8kbOvs4brglXgLaAPQMrA5UEZzq4K7Hu78N0ZuCB4khqFkgU0r7lfgLCQbazQ7KpI8TnJU1tqGlKSe/dSCQADcX9+ody+fZdgMtb6kcPqXT6UBbbEDxIanHyC6iPYGcjMI5mDvYUNSMPOHz9+lP29kWQCWdH0iWXSAySVF5d4PmBs5/buYbDTqu0Ug7PS0zL5IZ0rIKvBNOm07kpdkE8r7Jd59+49rpU9c3Nl//6DZQ+q+E1aSSkCZ4rURnCuU17cVe51fVZpOIFoJJl9FuUMDrAoQl0V1xg/JP/ABkNZQmsKwD1I2tmaOV1BSRONkZrNtTnPJo4I5ruiMZm9ImDUf5EJaZQVlp2RHJR8Cpwb+A/XoN3bUgUYzsBZBHtMTmu9nxoY1WWci7WryRGUB4ef1fWAFWAc+2V1hE5xAHs65DN+PxW5SZBQlnbUVVSJhjFVD+opnplIuGKintd4fBPaNROsOE9TUYtlon6qyOx2NR2VQESOJTCFz0lbkYSKruIj89IH7+nBFLls9XhzMob7UuXs7wmLXmmgJ0NELvR94pRgSGAmvVDTM9h7ucpE23+q42/AMLaMfTLdYxxTFClzADjM5J8UCd+ALJGBlByLbLsrlpOwJ/JZvkVI39qSIFUrruJPxXirYpG6Qmy97JlkavEVOxDi3MdGk4Kzqa+KCkgwhQyZq41DZuXcoDIF10xrpRBJsoA1SCIJiBr/AzabbRXcBiJqNVWFo3M4mNXv+eG3ayW5+k4rcTSS5ak2lW+9vb1WlhfulZXVJWF7JDjgryJJZJbPoOQIJZ1Aig4gmuwBxk4JivSxTMj12f/qzaq1H+I35wG/xx7IaX3gqpHO54hv0tMWTC5iZWRILgWAqoQrtEF4lppU01V/V3A99oI9gEEAGyjf4R/UDFntMY97SLrqZ3XrQoetiN7Y83yvVuXmOlYJ1ec6gsfEyOg+zZmr+4f+bfaukQfN/+aS6FWSSFza/+S6aRLH3O/2c+j7oQLIEuUb8QudCIrYg2cTk++QoCf7iXWNfU2FAid5UWVicoJ+9d69cwUVOOkRPeqbxMfsv6/kqdYDOLa3gZxOwthRLWciVoFzTQLNPhFZquN8SMwraaUhC3XDtUVQ90ujdeoPeyLFSWuah5GvXSr87KzVRE35iv7qfNhQzMEENG7poepZD2mcDRTu1e/dV7RmDOoTpq/orsSIF3k9b1oFYUZDvNCwX29NpOzHnY+9C8XoPdBXrvXcsZJvWv/oPnFM95VqV4iORqiHmGl/Zj0ISBLhiN9PzIHrhYxNBaV+1vzifmZH920j2D1udTp19qoaTl+8V12vA6NTx1PPm57zONNan1X+CGpkzego7nABQiWDYBMov11nrBsrPUsd+24NVKIrlJWfvcZBWa3ZWDuWfJPN7Qn6uv4GpJ+JJMsphxyqe9W2zU9bcwu6kExnWvyb9EbelfxNjNg/cJesoMnJEmm2wWusYl41QdUtTur4dP1TfZ1ekas/m9rfUwPoew+wtCHMzf3fvZeUgzTxw93VpJRl/zz/CpK7l4ctESncr2etiy4ZJWvZCyZnXvCDXQleT9CO6+xma9rGaGMfnrG/d+4/knyza7JFt/9ofpx8V3GUxMtdgs1w5/Z8rf2QtMbhevNIknSP2pqqPYn6GJ/guKYIxetkMAO18rqblu4D/fgJ35FNa3jHcC03W1oHYMeZlD1Z/UG/V5/MNZi37mzN+8XuJnZWfCE7xWR8P2ONoXxGwudHvBj/Gb/UknWdlO/k4bSgwrMgpgIew8IHt3xQvC/iNThzKmTx9vBtlCToebGiAO6NJHKQlXhWVKgeOLC/TE9OVwUbFTYo1sW1U70bshTXVpKlfGNgvUiYA6bIZEdgQoiN3LZHvrhibmAvTAxHMjoIaCieobhhdpb7MEn1wmTgl8u3JpblRFGRodOc5CQ/U5nPrbrie8V/SgyYxEr498DT8fOo6o22+MLvUOlrWaQ64gRVLUvdDv7h/rm5AhUyJXFus03h/Px9Euj4PWAVOEOhRIlxBiEfshf3TrIg3hFtB6FUiXE4dOgQz2cpkwlDSGFB/05af0jS3iz/6n/8Fw95wZGz+M/1nw8n+s91Zkfe6+RzE0zelreqrHcQwOqrhQoagR80AvaRQfquIRtnFV4EyFJIegJwUSYhjeoG9PZV5QTyF/6nJKB1D97TVcKzMzh8YGwN5BUEBujdqpPacUjvyQ98ElTq4j8cAqpIktRgyGxVSbZqXbmgyn5dW54qK4uQz0IghMB7tpTtibK+JulpfE/gD6oZdGDwvAa5vQUABj2YAny1rFH5uqo8xHUIiJEIFUAQQFL9g9X/M199ONw76s25bFCKY9ZaYadp7Hp9JBjq532EAE41F55JFTrjBBmQDYQ1gINGGULqCxnwSCCy3q1+VSkqvQ8qLjEXBEPdHy+HEqplQQJCShmABmQrQJpifChP0YGLlDfDob61TbIXxCNIimPHj7NCEmTG5cuXy42bN3mo4tBHFRuIEawtXAuVFjgIQZjeu4dK2jF+BhWrkdeDbDTeFw5A3osEHA9yvT/uCyAG5MmtO+o/jM/jvvMLC2VlcZH9dimHu7HFcQRpc/DAwXL02BFWCB85fIRVTiScP/2sfPb5FyQu+Zx70CdMDgvAc3yh0vnEyePlsUcfpczzl5cvl3feeYcy0Pjs4uJKefrpp8v3vvtdvjP2KsgiEDUff/IJq5D3zu0pr776Sjl8+GAlmEFqfP7Z5fIf/+//SOL25e++XE6dPCFJlkigWA4Oqw5zgwpeVMXBedi7Z7bsZw/N9N5Gpf8MnY2f/ePPyrvvfViw9Y6fPFa++52Xy/lzZyldAgeKRAedHZCAIvsEQmDvKUCKTK2cVFTSiLjGhyUlLOcEwOrN27fL5599Xq5fv1lOnTpBApu9oCmzZLtkIk72zjIvJgL9rYGFBNhdSUw/D4FnO5x9dl9ADlxATuWW+62q/2cPzEVyUwCIMix1fwMaHQkbWyIAJpUwClZrD6RRAMSSMpHpYZahSai+D2QCkYAoymiXfVE2fAJ22ydnK1cZIScSYC4D0oc8UVaj1gwrfqckQYtrV0lOV83EPtKmeCxo+yw9iUfhM7oHH69r2W5VaKsSMmeGKg0AYiNLVFWD6tcqWyUwSlmtIPuy5nDrVESl6lcJL+2rhwOE0ShwzJpQcoF6uiRg0r81v3HyA4ixjzSIasiem0wJ8JvkC+wX2EjIR+L379+fZ+Uv9ix6AOMZKRePZBVXk5JENOGE34EtQMCAPttIkMB6wJkZSXX8rmSFkNyiYInr39WQmEMEdqhkw1yyCtbBX99rkaCM+zGzItR9pwOw8oTyPmfAxnUJqev75f78PSaXISdkBu87O1vmbMc5JvjBluxCVABEjATgNtlrsFuEj6vPaxW61jaJMO45EciYB6yFt9/6Pc+YF1960ZJvfS8yrQPtO8kCJ9DHX2hrfN6F5MN6wXUD3lKi1oSXyEddJ3YMga566DbiP2AQE6FqFQ1spsAK2qEoCHip6vzU9RPc9aQO7aurzmtmepesEF8i+wXjg3OViYGQDE/fRu5R+YtYZ0k6QUIe5bjQu3pdUvNcA15XIpmUEEcSrvMjsJ7UQ1s/w/7FOOPa3CshpWg/BMIGsE4FY8gU7oFk0Rn4igIC/RdLhMsA9/s8NQWudKx73WSzE+zwXqyQ9fNzPlyxiauJDFXVO7PW/Q7xg3LW9dXHvXRztYe2i3gfzIUql5XggvVFn9drIcRzxlzj3pM0JthS7ea+64OK5kjQGRjNe3H8nRWO95mdFVBCkozJOu4z35EnAuyiPGL1FFQbM8FFFY551vgZTBbweZAkpYBZ9CdNYtIPj3JIN0exfXwyE20BDlOJprNKJJzWFxKlejIhJHD83KjeYE1APWCp3Lt7o9y5A78VcnWyJVOofIftsv+J8UGFL5U1QACzd6ulml2Bm7OBvYydBJK1krHpwRk+N8lcxSVcR56D2rLByQ2xNwFLlcygPZOK4dxLxLLaI8jWSe2nXz/VX8G8wuaFVO6A7Z44ytbKyNIfGpEZj21gdOa1nnNcu3IEljC3rI8OpT7jB2Q3jwKuIYn4Z0f19IlcjRh0X+AR4J4+CcleKB1YXcU3VOKzkvPWN0XeHj16rBw6dJjnLX4mkHShbCAx2Gopmmcnj9inkx/iPrze+4gBkNiaxJwkDfT2MWRPGwv5KUw0cyzDkRslfSuQHh8w5EkD27nSOn9LrmLIyo4srkY1hNpO+1rnSA/Tge+uAesJ3IEnls8P6RlVVnnFGCDuY+qA+FxRTrTVK49UX3UEbiUEanVw++zoI/WHSPaWvtd62/ZkX+49Si7IfxMhEaKrYiJ8eNEFOv+GO6Tus37bVC4uf2nqYXU+68tkr7U91xMbablhhKbNfRfHiPlq8YrO2lZpWYmjERWxfj2GQNs5xvpOzlCZh1Y1p6q2yCDHPnjIqh1xW4d6vnXEHi8nyyAb5OVhH77Ng1TufIedj1nnqOM7uz0XJKoSP4Mr2G/tkxBsVPNsHZvq2LAn5zUmeHb6VpGktg/W28ZB8ox/kD2UszPJ0Vl3raJ+dP91e3xgI4bkb9sDw+QHrQsnEPRYVj82UZCo27CTgK/qEo7LMt/d3u2THXLZPgZXHKyzvPqOu8j4JlaOmevtjM2ZswAyqP5ztw0aO6yN5iXd4waDX9ItO/WxugfaC7WbtcO4G8XR6w3XPz6YRMHdZrjag7pQKhU+OMOIb3Sv3e/v4Blt/flckTCOvpI80q3bwXk+GNKWcFBjc/u+u2zO+q1+7tuNY8n9IPWPllxbfZVgFhW76Ie5WxVJHLKKCGPsahOFTbQzIy82koDgzxNHHon76HcA03A/XuC58OVQ2IOERKoupZWZZY+hMIY4DT4IevwCN2w4rzCMYEephk3cKBJYuDE+FzWltDFLTFeJWseo8JvYngi+thVqWDwATM8Jv1I7UeuVAT5VW1xJIWUaGI9jqhDgJMGJW8jPRtwaLEx4hJL/gU8Dhw2GkHWF5007DowXk/bTYsOqevGPuZ7dIq4lpbplUd/qze+OzyTRFdcFbiMcCtXNKhxIPIwYGAU5wFrwH+6VpHDgOcBxUNWL3wWOjYKXXDvYZBQ74W+iEAfjCtxbONQY14awZlX/8qgL95IUmK2t8jf/878eccB37qiH3/nzGIGHE/3nMY//5Fucek4S0DihleUsAhj99VA5N4Vq4DGQW2gePsuKWPQCBKHKfrnbUwV2BJ8FGcoAFtW+NfEb2eEgPOUo01kmfiaPGv+bmQG5JvJ4dmaqTM+C/Is0K0jh6gfsSEZD7EMFaCmRVVlKyaZus1+xwCr140w2MIGU7UnKPy/N4/lB/kI+wbr4W3r/BpI4y5kcL55d2YEdruggKKCtCAo5iJC+A9iqqhX2n3PFaJ/hXgEQE+6pgJQt3i1EwG+7snlkpgcOTXUIu2zI6lvJwRRYrAP8zJkzlH5eWV4td+/doxeEQwsHyL37qqxtVVS1+KI6rP2zgqTAO6Oa7MSJE7XK9sTxE+wtu+/AfgLEX125wgpYkIsANugYGQSnxOXmBiuQThyThDOyuHC9gwcPsbfulStflZs3b1EeA+9y4YJkmHHog1T+9LPPmJGGwxDgNa5/+NDh8sgjF/lZEB8gRt5//30+QwiZSuLQiQKRu4+HJ0C82wD9mCWgIBHjcuzo0fL0M09Tehj9fPHDl198mc+MawLwRF/id959t7z99u/dD1cSmZCyxpjcuXOnfPTRJVYF4F0ISroKBtdVNYv6Ty4uLNCpQ4XV4088WV579bUyt28/SXH0+Xzn3ffLz37+y/LYoxfL9777EiuXAZBjL2Cu8TxffvEVxwbVy5h3vAfuC2Ie9/ni8pXy1ttvMxD6/l+8xqpgjDPWA9bGIRPoJJlWlsuVK1fLb37zRvngvffK+PRseepbT5XnnnumnDp50r2gIW0tUtTlb5X8zcGjwF5BGOYMTqGkzrf5d1ZTryyzsvm99z8gaY9xeP65Z8ozTz9FkhzAJYBxkT2SgIwkc/ZHzWisGfV9ICm71gOiGFM8O8k7ryU4u30FVgU2XGEVick+yM5uFmkgYDxZnTsqzUYrIDrAjlY01R0GsyPvHelUVRiJ5OQ9+uxjV2n01+gDtASADWzS7iZwyv5ZkaKRU4t1BEcZ+y7gTGSk4XjKDqpKWL1K0afVPSqdlhOZQ5D6uIZkg5WElEqcAFYxbXHQQ7QqkFJ/vlQXRl487881YPA/BEKIGwGqaW3AUFukpbMUeI0AwiCNTRLznWnjkdygM47yr65SxegxIYaVPgLf8f6o4A+BhDWGPYXng4OPP5EFivWbxAJK+rInrmwDkjEOHtjP/YU+MZSX7Hp34rkiizTPPjLzJG9V5atePrBthw4e4N9htyVV7SxdVwbi3/jCs/PMAAnvAEgAsM6qEOwhJkN254xLryS8A8ZrdXWp3J+/U+YX7lHyGpLP2OcgopG4MrsHElGQqp+i6ghsI4imAO3MVE4Vt+XKQzSG7NO8S4I2SV2s/KXiiN4LSUS/+MWvy5NPPVFee/UV2hTyg86mxTUi0Y11qQBORDrGjX2QULGbzHVK7CNRRYlTGTsl1KlXNu5dJd691xs5GFBA+1ZEonpoY//AL4uEMp4nBDFJU89V5P9YKWrAIdnIPTFYKw/8nPSRTBr2gSreH5XS7CPEyl3I267U3u4IJBFYI0kB74FEKPbC6ohbEngmEew4yK4gKcMViK1HVVtvCHTxeDibUK0ucE7nhGy5JHtxMe5xTJYnAAAgAElEQVTJEE0m05XUqLnO+42SviHq81whz3EvzosTNeifeIwomWv5a/2eyOqcE7Al2Y/cLgSnDfD2Njx9eE3mRWYe1+H1uqrsVO3iHelrukonVEurJBkCfX1wl2paEoMjlR89UV1bRnD96BzB3mDfW/TUtaR9rYiDCoB7fWndClDBekkyip45RIYseV9Bj3/j+snE55y5D21aC1jcjyBRzunY0T5Y6Cv1aAeS6OS5SJVNBT5qwpZIbX3fVfIBtaECtL1ebt+6Wq5c+ZLZ+VL9QeKXEoxmZ6aZbQ9QDetMPbuljqBLyt9I1QXuU8Eg9Jd2ZU3OjBCNeU5GAFAkcuzWk0x43H482zuHZFPMxAQR9B2jRDrWkquNLUn34AokcJ/psSqwdOiPyHerpHOXXxECuJ+j/nsDAKKTix4lgXXs5s5aQ0MCST8PGRq/IAQw/RtXtYk0kl8Xu8e42HsxiQ06E5Xowv6/TvYas5qMnkLnO+WPsf4nJ5hUi7Mg/jUBt4lJVbasrokiHINE4hrPQNizVEviivABsJYQf+C853iZwMQzJ7lH9xfpE8l3XjigXkeU2VTlV+Qb1n+1/sEbTDBQf3WS0U7AoO9a2cee4PTfuwLAOqchDPy+teIqBGxdJzsJie7R/Nf+BjtJ5iRNjv5eyNZe4rMC/5Gxd4xEtQmrbwx6PNfkxa76vJJMWZfDBMpKknfSn/EnmlvfybJatrhF//2YpCUM7FJleAavmiSGfHOE65dv0/9qrXAe5EJVbryuF/t5fQKJ1BI8y6n8MwmM7w98ms5n5BpCjGcVltjbFqfs/m7eZny2JPTk+TKv8Ttzrd420PJxTZug6UDvXE8xQl9BXu8gf4WOXrCsnasz/gc/MTBqGuisWHFU+gCfJvFF11M070vf1bGDDd4gUbdtL1/PLUJ4v5Eq/pB4uxLAMpa2n1rj8d/5iCOV1+3tmwVJuyWN2s6E4sQMffLDKKlWxyQ73mw8/qhEvwenvp/jv/y7n3+ugWrndltblt6mH6nYPOM8SoRqPXXfHXCFShxkcllXyd/P8QA3SLJEHfdd1lNbIfwbiTE5Uc4FaMkv2Yv1GasLE3C2UwnyrXo7o8douIQHoZHTmQ+vBcWBQwIzSgC87o6q8aasUmNpJ/XlKKhEfW+4alXviLx0Pzaeh5yRO0dScxqsRniQEmZDWgYjynoZrMPYCicqBEOX/zVi8/0yKpzRekg1MO6lZED5C/TX7H8kwYIRjlt7JdGayi9MQFaMwwIZFxal5UK/5kPYJv6Lj5f7i4wVDsNWTX4WtfmRAhzUC4HV4vnYOsftdjAuiGNRpYuzUn6NWgfBZxAGoNgU+y5xQZKo8fxIZGe80WFdGm+3V/L7D1oZeRyBQRHbM6krdUD9nnoSA+8dryQ2sMMD+/erQIfx+6p+Zqyx+fuxl5KJV6syJfUlHuN4up0K3o3FQFaMy7nerz36nU7+1n2UgE4sxcnwqnTWM+leaBMyRUW7tHBJvMB+wiCB7wk3mds7x2rrkMzEWY2bAbNF4Y7IXiS7r3nNyOdFjJrkQK2BVoyB5/vX/9O/HJxgD7JOD7//zR+BhxP9zZ/DP+oNzr4wZX9z231yS5kOAezeuuvrkCYsrGCcnZkr9+7Nq0qHPXPRiF2VCDrg1RNJjqJkGnm2Qiq5SK6sBuyMSSGvCElCmSn8OQtCeBrZP6iqsFOBKuI4RgHi6QAlQ2+MctW4F4JeZtJsbJWZKfXvXF/fIskcZ258bLKUramyOL9VVhZA0IKcFRCijBlXlLDCTdXIMo7pl9Lkg/BYzKpyFYWqU8bLBCuRA/4bCKiVP6osUFzeojAFVJCuw2GpimJ9dcFVnVkB2o0EbhVzAeJbELX7clB1kJ4NcweSE+MFMGtrG3MhSWaQbXQiAHKjmsn0fRyZuFNdbG8iYIwVr+gNi9+FRPMHH3zI30ZV69rGOuUvAAaGTADol4MV98HzoeIFEheItUCQgpgG6Ae55cnJ6XLnDvoTzxBoQ+9KVAbjeW/euFE+/fQzVgjDEQBoDJITxO9jjz1e+1zi5+iVi2fDfIfk45y6vxoz8xmkKiMMXzh8F+fRV6GUqT17yo9++IPy9LeeLh9/8nH59JNPy2OQl35SvYXx3L/+zRvl7d//Qb0b9s1xrYHkAbjzox/+kH2IQaxCquOLz78o7773HntqIOsLPXRf+d73KGWNdwNJ/OYbb5D8vHP3XnnmmefKj3/yk7Jv3/6yvq6qBBHVdyjPfOzYkbJnFlXdIGpXWC39+WdflKmpGT4nqqpBrGAOcU38/NLHn5TfvvlmmZ9fLD/8yQ9JiuADkJ5GX+Azp0+Xw4cOMrMMz/rF55fLtRs3mHF38eL5cvrMGc4/3h9rFYRPDSIZuKOayGvQgUT2k6oUJul8pm8jwbTxcToyn3z2Wbly5QolbJ94/NHy+GOPSjoFkiaWMqR8TUcEiPxpUnaUtjKxIvmX1ou3ARGtJ2Yqj1SFJZIT1c7so7qyTIAbVT/4D04WiUkQDrsFMEmB8c9ELslppvM4AEkMCiSI6mSFkunOPdmRCvg35gjgcXrB5p1CVAaMTLZgrRTqKpZ7GxKiWk4vQGwRVFJwQMX/Oqvc4Min3zGlOF0BlR683Ndd1UyerxKVTkKQyW+Z/Xw+ko+xmwJoB1Xa7vcJWaEAT3mHBMwBgrKPVS2ma+EvcOL5Tq5WrARwxjdAX/CzVMC4T6f6s6rqc+jwK1hPhif2JezLPVT0us823hdBFOTeq1NOslMkbkhH2ATsXSSFYFxu3rrNZBeMDZx82TAl0lD2d2KC1bvoNY5rQOqZfX7dozUAMpJJ0A84Y5e+QSIT1EczgXkC136eUt2dCtacPH1glSSW1TVJVoEAXli+XxYW7pdFEMBbIFSnOAd79s6wyhAB0OQEiF/0DBfxiHnE8wS8r1UF2UsOujPfPcCfaj0QwBhnBFHvvvt++fCd98pTzz9TfvD971NOab2Sa3qTWn3YJQ8wMcXjk17OCuo2JedJ+W0kzikgxvoSMQwitAWsGVdWNFuai8ErCX+R8SS6SHRiEyiglIRW80HyvphT2GI8G+6P+ReJKn+m7UFVQabyNO+JvcYEsEn0H5afh3WNfQyPjZniVjBgP+DNLSYHASjAeY7vIbGAihoOsEUsaizxvtnzCGZxpuPZMNfwPZJIIP8SyYAAGBTUqup/q2xsIeNdWdPK3BaRxaDeFdBcpx4fPq9BvVrF7CqBamtoc1Lp28Yl9kMZ6WrpIWJIRD9tX1fNKr9Ndp0JCqzSVfIMvgjc+AyKjRqQBDXpBeo5qpRN0gN7xlpCLQkoAdJ6MiPg1Cg9Eh8rFenV52FCzgTHn3abvaYsu41kFff6RrUA3ht9prCmArbxHGObBvlIHBsAPO4LDt8Dc0WJfvf2Ti++xBEAqPBc8Nfwuf69NYYmNwnACPySPN5QHjOgI4GXVJB0yTsB65IMkAp++Jc3btxgv17cDNn1SGA7cuQwbYUSCdZJAN+9c71cu/YVQRs9l8AUkAsry4vsdaa9op5lXLds0TGrHmogEZ2AmcrfADh4Pu13vWPOTfxc9kUy0JG4F0gvIDEATvZJJa9qv3mdj1gzfQJTKuhj0/sk1diVak+5iQVQbrIS2ePvc7sneHuoPOPez09PEAZ8rfOmh6kJRvVMGQ/4PiRx8vP+eUf3VyV/u0on+QHyBfQlO0P1Ife01dgLuMXn4VOzlYVVjqKOgs/hHIY8H9qn4P5RCsiYoy0K/N8kwQV40z5W1Z7632mv455IjAsBjaoQnN//P3tv1l3ndWQJBoZ7MREkQYKzSEqkqMm2bClLdqbLdma6u35dv9Sq7KocOnvVv+jV/ZKdlZ6zPErWYJmiOM8EMQMXY6+9d+xzzncBubI6ux6sJrxkksDFN5whTsTeETuU2Kg+wbSvaWO8BgqY3USUnt+W4C/2I31JV/9wXca++tJlj8ADpFFRf2rmakgBto6q8ymSjGgJmZZPGaooP/T3/c0/9OcBREvWsNA/X0DQOEFDSVSuBG8OL6MZrV9YnllXt0/SsetJ+HUr3HWxXMnVx80kFc1hJeTUgsXqM3/45YeJnbo/cpW79zUzHmqv3pa1rNPSVMDxmZw81K2M8yYqPncmZjmxnaYjk5ZMEnQSdIt8bEu7dSeyEGjpj3vP1rlqYiLPS1MJChUHtBAoa0E5PiKrOb5SmjH25N7AqsDN1IUhAtjz152RJJHFhBXKEL/qa8tWtYSkFoP3ZDnHkyyv4zhMS8putXOuNmYmJBWDVJ/5oF3Vs9dn0TyZEKzPZPta3rWTQGKlnwa7M6ecuJYJ3E54rMcvT1AxsHZEu+Rl2WN5TrSf9IoZHqUmJ6Z5fJPDVpTQnJTfHUqQqWM8vP8qE9z+ro6UOvYHnrOJu9s4q9g9LwKfTkPKYu2o4e/0Uyzd2CRj+HrFv9bk+vHKY7mv7eErLNdBU4XMfYfEmMRCTZS1Nq3zzvn8XEcF2/DYa4cVCDT/Mkywln3jh2zG6A+ti7LMmnjWz9EORGeNNwu17vPhJJ+6/4ZXhefU/hz8XGNJ9AOTZMTvlWTfbN9VEhxTIQ+fUWssSTWrolN7tK6XpqAhyVWu6KYdhZPf3R7FBLgxIZz3SErfWF9n6yh8fnpqOiuKhTGwGnVtjT64SWMpdolQR7xLXC4Vi+TPSF0MEqRONsWzMy7NZFcdebJbSmoWXoD7oVIW7z+V/YOFz+t5aL2I+1c1HcQoiD1Y6NTvExNlgrfVWhrFtIrFpbplJkYiFsKesGS2418XeXjMtPeUHG/S1+e/fQL/THZca95kMgl6FvpgTqEQU/15SmZnzIlWBbusCt4kDgnsBpgJ8EefD04YhzolnpO4cyaQEydl4c5m4gIqzgGW7mpxxc5j8R9f9AAe3s5f2n8fcJe/tG/6//MXu/SNPs83GDVIUeFwIAE8hkM8K3t3IgZb+JCCIKlejSj7G8AGK1JAnrjCBE4HJP1AQimzExcTWYlA2v075VyhYpjYDPC2URC4IzE5BRBFfYJ9COhgq06lMqTUg1IZPgqYAYqjgmkw2CW5jC+8G95JQAdhmtjfHYvB+gj/G4mUN7b0bMrCkvxlpS/DAv6qwBX390Dlh7T0QTzjEMJbgXhSLwZVSyCIUKaXgkgYYsmb4oBWJTRAbwFg+A99gTUgDDpIBttlqdvTBDB/M0FMV0k4AvCB/kVL3YA2HQpUf20NYn0NVViab/d4xEJhXwbLazLjTPNbg1MeveVWALkwXuvra+oBSLIIQD6qpbYCfbEADE4BxMiq3wp6odIYxHxmu40gE6pPmRIewuOQLBXZibEG0Hzq1DzXBKSVQQ6CGMb9QW5C1hOHI94RctBcFym9gc+i96Sy0Gq2PLNMM8vPhzRAnMXni0xQOHPufJw7fzaOz83x+gAJUY2MillU1L7x+puUbsXhe/v27Xjy+AmrqHHg6j0B6mzH17761Xj33XeKIwTS+qc//VmpuAZRg59funiRFQBwZn70ox+x0tZZXu9981vx9te/Ef3+ZKeyBo7IgwcP4vPPP48jR6bj8qWL2dNZMoWDwXZ8fvNWQP768uVLfI87d+/FL3/+y7hz69MYGe3FuctXWMX7xuuvxYmTJzjeeP6JXj+eP1uIX/7q1/HrX38Qa8vPY27+dFy8eIFk/KXLl0m2s390yuDaMcJaR8/u0VFV8qnSIqtLG7AWe5ckRBKGd+/dj9u37/Ae58+f5fgZ3JdjKMkYOVzZS7hUeihDVWoAClZwXRIyKT8jAF8SiSKFAdKpt4j6madEXwL3cFa579HTI3t24j0MqLeZ023AaPCmAPHp/BPIbq+dYG+RCsqAS1KV1cF0r0hX1pGcXl0jOeI+KALSVV0tMqpKAjKYyODB2arcyQmcWI7ZhDPlebKPqbJE8f5bnEs6kL1+IXfckxJjSvngyclO3xeA2CA0KBttae6UhnO/PVWCqxqYTjuSRpJAcZDrykbYPmeg5qIqcaQBlUqSVJPlOFhBZrcHYaeiztJjPE4cOKeawp4Cj8H2gP1q8cX5xJoYH2ffXIwHkjMwlgB08TU/f5LS8HTmV1cZ9GA8YF/dfxXXgX3G+yNZA+cOqoefoxfw1oDrkL2VU+oJ9hL2FXYOiSR4LgQHJ0+coB3Be+J+SKIAscNK8ZRLRXWp1pdsvokcjT8Sc0ZjlGevE48qSFqDHQViBK+zf7fXNq6BajjJNQ1isI0q4GWSz0jQAmHS7wFEB3mkMUZLit1dnIsg+eRX4CeouGOFZPZL9QFkQAKD7+AM0+WMash3KmEtaLehmPD84b248vqb8e1/++2U0wdh6Cp0vY8rTDA3IIk9xpQ69vmX5OZge4trlRVjvVoVKtlnJXxIRjAr3LPntStIDcMZ1KwBvBJnlPmcQEkjD6Y9IYAY+w7Bq/oNibzVHqmZ5AwK24qTJE09bqx43tF8wb8hKZzJWqyKTTDDRCjWLO6hPkebtDtI+sKaRLYyzkDvZ6x1zIGJLwXQtfqZVbhZ4SwCJop0F3wxAU2q2IctqaAXCEwlqjBozvVBW519mgSyDjEV6WKRdGcSUe7xRpLeeJrJNsvA01PMTPey1jOxJF3Yzv1orwmA5TQWyTsR0C35R6uUz9CVPU+fugEXC2hd5Fm1V2sCVPqMWRlkMATnBdaVVRowbxg7PKey95UFj8cFCUqJYEr0C+glmZoADL7BKkT0hc8kIM8N/g3/zqANros1gTGDXN3skVnumVY+3wCJSdE9PouquAr+17xjHTtLGCeIbTLHyVdJROBZXIUOpYSV1RXuldmjszyzWmKBya2xE1ubK7GCJEBKfSvRgFJ4SNgZCFjB2Qb7CwloxSgAxyK2dzO+yApvZ+ArmWSUVRWUP29APcZarijfk3qAYqSKmjuBxD6CUVTFWUleUFliJqamZ5RIkb4wk8Ky77GSDbLHc8qflrm1q++NYN+h7TeLx/J6aCKDAuKWBCqDqEldtCBmG7gMAd6IHfXVlYD2nm7XIuOg3GP04YjGyr+p+6omB+Kq7ovs848xQ/bWhsoMkrRQ5c3evDPTBC5V2a7YCHuIyR5Z5c0zj7KE8DsBiFpmW/4l10a/V/q4uVpGvqJIXp+tBjidOKPe8aq6ZluHXp9JHNjXXfKxVk4NAz2FMPeoNpK9jHPhT2SFi5MHSXyXOWrsWDmTPENfFIEe8v1DCOGWhChkGO/R8aorX+D1Npx8idslWW0Qv8YK+ay51tmDnJXwIgJLlWuSiLVqs7a1cBKEz+1S1dQkMOh+NS+0y+u08X0meZe9p6u2/lVne5TdUL87xBkNkcwaASmiJHmT99JaaGWUfc2Kweg7InyczKHhzffL6lP1cpffZNtWVoWd7rx8OaOGWloctnp8Tyd35NR2ZFRNENmv1WdlC4hHsaek8ZMkAEsfeO072gfGi2oxVghgLj212dh3H+bGlTChpEhNZEbdKknSuppQQ9khb63eYtLYZ3p7DnlCvZYPkqnpO0OlzwUJaZcLAdgkKjQPKMtq1Zs2Ibmt8D5kzTWLLJdI+k+eoDyuWrlbv1veVKY58T4TeXVtVZKnJeg618jfPbA/mrOlrOgkILk29AB5VpSZ0/cPIYC79qeb6+21TswsW16ZFBVmoFjcuGb987DV7qGsY1mksocSUPycfB/1sjtwweHx1lZuzgbbp6F39oXocrjqP9eGzycXwyhBvK1O7touW27vXz+vciFqK4H2/Kr7pztX7flQt5Jj8/KdoXFQ1a8li2uMqERLJ+Eb02z3lveG11/xt5s1TvWp9K+9Z1WQtK1+ttkuyKQp/Tr6CIqnXG1qWWRXoWrsM/GmSTLHra3q07WJ3djc51+u9NKyyYNDPzsJV2LAkIWGP0qJYhUAYW1PTUs+GN9beLYQT549IQYEfx/VqIj1mJSbycat76LEV73rIK/phE9iyjTKtXoeH1byu9oKAbfA+IzzTBEGX8Yx/WcnzRmzYwLdQMpybpsh30qxby0kEG5fnjeTdUko76HdWbbzSZJ7uJDCmJ4UvqD4psKSEnvlQEuZUHiWY0Xj9fielOLqnnTisQsVxBfoYlhX7A+8sUm/FLi9k03guwHjwZjB5wcO7jMfv1uks7MYizFmVm4Lt+jF3/7VXx80Il9spl785I94BF5M9B/x5P33PPrL707w/MIhuLWtqhLIJgNQFQEsiWXEpvg7yJqx0QmSwQBvUb0CENhkrHynKoNhUlIAWxLAWbVK+hgB/AgCLBG/sPnAM3EOIs7s9ZHtgoqJ7OnC6yDzPWVa8Lsph7OzLUuICiEQwBsbACn1e5TgTFkuPN/2zn7s74zG3nYvRnYhrYC+xjqQ5SuhGtnkJs1rEthJVvMTAIYBwvrZJAchw41KNVXMuH+ZqlbgkKnPpNxbBR/glquUNQ6EMRLAIIPRk1gfyv+oJdQGvVkl3WTL+fCSQ9sGHZUo5luy0lnG3jIYyCgHcQuSFIctpBydoS7JUo053zWJgQJA26PIewJQwwEI0sLyFdWZ06G1MdgkwIheBwWwyyoa3GucFcrKwj91cp5Eb+uEnDp9hiAtDj88N8jOBw8esqqW0nsRJDvgqKACGVLRAmBUFTXYXOO/506cYgUPHBNKuzmCzw3FaQJwvLUVp+bn48233opLly/xd2/fvUNSGON469Ytguxf+cpbBP6uX7/BbLM333qTDtGHH30cd+/eo9MCIB2k65/8ybtx5vRpjinIaBC79+7f589RZQvyF38y+2t8nFV8//AP/xC3P/88zl44H69efTVef/2tOH3mbIz31aeRgQUA5J2d+PWvfxP/9IMfsQ/3xYv4/JVAD2a8y5PHz+L9Dz6Kubnj8b0//w4lnkEUXP/sBp/h/IULce78ORJXAKdMpgD0wu//9Mc/jX/6v/8xxvqTrMT92ttfJcmMjaQelBo3A1OscqBUTJ9Sr7uQWS4VLiKC2bMVEqZ0nitoAOcL6xHXheQt9iiCWhOCBvIB7uOLUnmZPSeyJAkrgzFN5n8BkHO+hUtor1k+WT1PRlmtubi0HEdmptnXzf0bBTKqihS/ayK5DRZaZ08ZkgJHiuxYc186rlkt5kO5E+jY+2t6fbdkBh27lANWtRoyahTUkxzKCgKSGOzpnUoOjay0iBlV7TEoQOVZ2rlEUFmFgvdFkgf+pNxskhVyytF7Rs6qelZKcgjPgXkWeKmqRFfROZCxk8zK3z3tP/coZIVLZrbarmAueM2sIjMYZZvYBj+2A84aVdBjCczDT1Ll2STh1ukTl5mqJPDrf5b8JxidVaGUkcze4nPHjsWR2SNKDEKfyPV1jiPIEPyO5G4leYsv2FK3JnDlFt4Xe8aJDwZ9uS+yhw/mAXaIEpL9HqWioT7gwIc9aKju4Ixc7RXLQRkk9T05BJjTQjB5zeuefhY8s+x6rdh1EgaSnnZ38P2tWNtYiacLT2Mw2Inx0QkmRPXGR2JiAgoQ6qE6yszXfuyP9nD6xgj2GxIR3Pcog+YWFKL9MQENSXEErpOSlYZcK/7DWN+8dTsePnoca88ex6lzF+I73/sue4gjwYhfmZTixABcE0A7ejCzv3K2RzBxi7lmck7KGjMYy+x4ysJlAtL2DqonG5WB7KuM5zYwgcorB7kgHHReq5oU6x/kWZHozAxoV/xhHizR7EC47Y2Me2O9OPnJZK4SvZSwQenS7R0mLeDMBLEgCWhU/UpiHu8LItyVuxgTrCcTYrSbgwHXN+4PQg0VkNjvIAm5/jNgtv23/ZOUnlofyHbsUxrcldXqUwrfMYHsBuAn8JzBfEu2mkzkz3NPW+HAO9+2VOeA3C6So+zn2ycYYHlen2FKFswqf5JzCvzxLiRRc+97LjpnQwEeq+0xcWVfuoI/WpJMrkoAwWiAxk1Voq4Us59n2VgB7co+18+UpKjkRPU/dFUB9owk9FXRjmuDCGPl76iS5FpfUmPq1gsiiCTTLjk2AEQiMuEjK0EG36+KB7VPMM4vJSpkUpcJRZALtHny2WmffHZ6/hO8LvOeP689uBNkgT/OxBCtea199KjOxNAEak0E6NzeYQVw7G/HzjaSeLSO0L7GZ/XOFvxLVR3Qd0aCBeMmfbG6E/J5mbTGZLSsIsfvwA/Dz/A9S2Gb/Nb4IjEiK36RHNW0ImCyEPeg2gG0JHnNUVE1Ac4YzCtewFUbJoLL2h9GWE0cOamsyGrrgwTBmmqVCqXXuTLhkVurJlPZ3poT8XboVAFbcrKqgeRrJnFQ1Tfsa/gyJoBJXGWPQhE8tVK8RFhC/rnHsGYdV9AXZMKDzr2SqMaEQhG/UizR/uQ8Z5UOzh9UBgOMo8oNAXzdp7UHAvxErsGGOEFAvqV+R8kXKU+YYD17E1NCvRK2npMafzXJIF4hTohI4sf3wY8pcc/9kAl4VlcYIoDre+QusD9cTZqnKQmVoUBr6HP1n+0CrMC+ffQDn2uqabskROO/tXRxJjLIjphYFunjdWxCoyQFdxR3al/kQgq0CQsFVWvgtcZ/N8nVfqyA+Pnqikm8fypBcuiQlWE9BM4rKgiKV/jOSea0ZFvNizp4jUowGI8YqrbNpJryik4KMvmY/lQhvUyEZoJtjdWazJFiyfQXJ5fYXrf7XOuituwQqaR9rM2W7crYskx4AL5QEczYI7ejvAcVDoj8NQHstBrFuCCA/a6a/2Y9FAJYz1DNWSYit8kKHRKurTw3P9xW7HYTX/yOJiudZcAzrfGDaOd9Rrfk4FCQqSHTmcjxahIuWpWqNFot0qT5kdE5+Hf9oPhdjpedy6H7ZosM78u8d0dWuFlTw3ugJeZ8vZbApU0tinz1XvIX/fCeq0TRhiqcvQIO7r/GVuWmld/mpPRGGSDnns9bqtO1+A7aNmMSuqPHoh2rui+rXHyZABuQfL2O32gsxPOVZ62TXA6zMUoa0Xng52/PdMaBOIsSnzBW60QaJ8F0nm0xfbIAACAASURBVD+JQUmvy4gXvzz99DwlyxoyHppLpZwvxXcpmMrQWwB/IB4BtSAUDIlEZNJsnm8H5vgLCPG6p3NtN2uT40QcTOe0MWHaG8av8hmRYOXYHf4Xk7K3tlIxql+S8VWsoIRc+6lMlswewFw9jUqa7Ltio7byv/hBKUFsFR1LSmNenOAq29j2A1bM6t7CwCyePXtKctaxAGI7xMfAHTC2jke0dkcDbTNgRxA/OsnO1b+2oT7vjGW4EhrX2NlGcuVWiQ0QPyjhtM/n9u8UWzCEFdkGtpW8pbVOeszt+ve9HWcg2Z6xUWJNPke8L4ipDAYlqcQxV+uD+e+H2S+1HxKvYPLZ8azVEb0+4VuiCACV2PD7gX1DuYgx+t4ulSXxnMDPXbDCBNws/ChYUcYjbMWURV94x//8N//7IY7EYVbhxff+2EfgxUT/sc/gv/D5r/ybmX0EwJA53NoCyALSRFknsFp7e5JW3tlhPWj0xiZjbASVXSJ69wLZ4sqSVVKleqYkFJNPkSRkSkILiMAFENyiSng/jh+bZtXYxuZKDLYhi7Ef/T6Mn/zHXspE0+FJWS6SzvQO5GTuoSpZbjpB5I0NZOTrd1m1nFWjIFU3NwHEALsZjdidiD77/8LZjuhP9GJ6ChKaY7G+gX6JCyn3J618g0m8NpO4AUyKlC5frOLVIQyCC3+iotkZO8zqyQ+rog7/ifjdR+VvoOcppOZU9aQKYFcv1+0pcLFWXLTVR+VZCnZ5sGeGD0n0kwX58Nprr8Xrr7/OuYfcB/q5PnnyOAEqVd2yKjczaB07VOzCY+AMZ1eQyVEBaWggmE5KJuGjAhhOB5wHPK776RnY5sFKAG2fUsqDwQaln0FWXrx4iVlPjx49LhWNcoAk6Q35apO6BmBYgRsjrNJFz2NUvW5srMfnn9+kZDKrDTNznxl5CYziQEePhffee48E79LKSvzghz9kP184b8z4ZFVYn8TbztYOSYRz587RUbl7716sr2/G7CwkOkZI+r711ltcU3fv3I0bn92I+/ducerGJ2bitWvX4lvf+macOXO6yiyOjLBf8fLSEuU8ALiDyLlx43ZMTR+J1994k1UdzDTt9fns77//PkllgKUXzp2JC+fP0tEFADV3/ARJL4zXeF8V7O7bCqcNDrJ7hFRic58SiQ/uP4yxkRES4iLZ0U8UxPpOkgQz/F2MOxwzPCfktjH+kCM9ffZsvPzKK6z2w7O5WgZOmHcIZGKxdlypyz6bW1uSfumrLyLnmxU4AlABZiPLjdWL7OUtSa+OTGTK5OH36diyh6j7mMtZNnnpQNYBRdvLRcB83ZN2NlsTTIAiSTH3RcI4q8JDZDXDhpRbUT8sydcTPM6f+V5yJAUICugXYK2kjAoKlOdNuSAT2OX6JCprnxUC1Cals2rNGYAkaCyjw/lQ9SOkZyyrw0r8mRkCyqz02oc9lZQrpEKRhShy0CCxbGSP1fxH+FmujQ1JzruK2oEjyGMk9zCrkv1qtN9sl10VTLAjSQACPh7fNhBMItzjxYSkBP9cJW3i36RxcdwT9FU83SU+RcSqGkdjq2oDS+DiuSmtz941ID16WQULIg2EgTJoATQjwADRgqpYE4BYX8wQzkASRlSZsSLhmC2cqgy4F4IhVlxnH1aBuiAHtkhcuheMArxa+W6SFokz+H28iwK1hMTGRgO9AVnR1FRr4PksJVyrFQUg8XTGOZuV9VK3ABGyGY+ePqLtBfE7sg9wfTx6YyCA8XmDdb0Y601EjI7HFtQ1mCAkSlZy/d4DAvDKzJsIb/qSYsvidyEvvbDwLG7fvcdzbuXxwzhz4WL82Xe+zR7zfF+STgadBRbqP5HkGPvNwWZJjjHBazk0VpuCDE0pZQH22Gt0TGKsp+QMkoQN8GVgX4GYPoN3MimInsj4HWU6Q054l2sK5yyUMkDIIiMb88z1xySEJpBPmelCWpd+TkqCMAGLINa9jUEGo4cSKslV3btRnlkJGZkIV3rPZa+qQvRB+UF2W4GyEoXYS53y5zpHa6CvWSzVeKiMB/lI0lkKIqz+TeKbNg/vyErg2l6jlT2T8kPtqWvAtIJnXq0VcGtBFEHLAng9RqwwyoQ4S2dLfjfbSOTa9/MNnxN/EMTLBAEzPgjqubYSxLTsa1st7LUkcryRgjPA3ICwhThMotPVKkX60SoGTRVXut1JjjTS1rm+dFZlslFWQdgvo1LB5CTPD4OztOEJyDnTn4obRZJXgKDPOYKltEXZZqY9cFvQuYu5K1cxx8B9yTw+6nUqO4f16H2heXW1vaud4Q+jAgFznElD+7sB0ncnZUVhn9qECp4DO0piYGLWCOy1iAfazZQD9qv4bMZ+aMEmJFHgLEZv2fGeyGuBT9oLIupQPa2qBtqHXSUdGTTknqKkukAs+xo+82hn0mdJ56Qh2OmtZEQi/0fRmObEZKh7INoWl+hgKEHDvo/P7EIaVCS+UnWFBLZJTrImb9KS/SaRDiOAuT7TX7I8uP0qA+/qtSe/UvZXai/0zdjfDmd4+n5ZNSHSNpUpUs7Q57XUZFDpjnYhPfrpTIJIYB5gKlrUHD92vADB7bL2OjFYx+dt+tM78cq/Y8K4AKBNDzr28nXiyBCR4nlqK9jaa+C+oL0MKrtSr0PmDZFJXkOdbaqJr0TwMG/in3dP8+Ys1jrsfuVF5G4Uz89LyVWHLdFpsLmQUo1P5/dWPF+JDv79kCrDQoTks7fD0CFKTHI1RFm7/ktSksH7jDO6JNnw6pDTU4cxqZJmXOtv+F2UKDz87paQlPvcrQz0ZxlblUzpVp0t/d4iNWzso1Y6iRCzepieyuu59andZqZlF1tariVdh9eobGrTYqtdT/SHkMyeSSD0lUFSIGEOPo0qo9WFTPiLKn9V0c//cazT1zQB3BBEXX/ikGT8HB/H1SYoS9yWsYMTumTPNFY10aJKRXPuhwmqUl0mIk1tXKwo166f5jqdb1fSvJ2XboVkMb4HSOC6A7XXHUu3tyikbpP47/1V/G7vp2atlg1+yDu3sZntUutj4XsYC6qHDVXQeu+5v7Of1cRjE1LKEzx0fyG+VwWgzmXFZRypPCMVD9W5qMRmY7eaM7Azlg1JftAKtDbQY961DRXTyP1d9mM38d2xxoF7NH6UyUa1plHFsdt24Pe110V+tyoWTsyx31DnR+Cg51DrXe/UEpjt2B92ChR72l2EnVch9tMklQPzUozsCuBuVXebRGCbpRE8uL4bVKi0COyMT+ItBcPy+WKcotkP5RUyCbXEIw32VOLFTNigz0I1mu4Cbf0w+sBZpGF/31LUxt1IGKY/SALSmFu2L/QatooMcD7gFrh/n+qYSmB0rCqbnPafiTdKmIWfhOepCcmKdbmPkux20gL9Mq4zYX+eC8c9vkcdt6xqTQUpK9tY0UQ+opIq9Jw+w3SeUiUHieyUZ1bBgslm+5nt+pXyVpOYV1oaOP6oNtzFKbTzeSbyWkx6lWIFSeacV4xXaY+Xamz0CUkUKyZHjMF2dNMzwjVWVzjOwAVYdY3Cq6YNFO7rIq02KcFJVn//H/92eIsdNDsvvvOlGIEXE/2lmMb/9ktc/Tez+yRetpE9IgKY0suZKYNK2Y11aNCD/IVs2SiBWUg04jDf2YPk505xiCXLSFwuyc7MrHO2pZ1XHScxMgI9/pE4MTfHvr8rqwvqOTYGQwygG9I6yGQGMAhCRjJMduzhfNN5kztOYhoA8mATTrwC9IkJSVaCxO4x42gkVlcBhkRM96djqj8b46MgugDirsdga0PSvKiIJkCDqmKR4rgeCHJV9uxTwg1GHtXKAoMr6QtCGAdUr5cHLAlrEaOVABGUqF47+BkOQ1TiiQCGrPX21m6MFAI4gWgypwDGUZGtalX+l71e7JDhXiLN9WVgI//FQwWkHaST0acVwMPS0nJ8+PHHPERmZo7k4SdQB/+o0jWWmGx7ZrXBp3pUUHaDWWyoMEBf0kGsLquHL0k2ZCrNzhZHHL/j4AKHD5wHOMyrKys8zF555ZU4OX+SVVx4HxC/qKgFeYzns0SqM+1A2ALkwoGHQxFk75tvvhkvvXSBVcEAyxcXF0mQfvrpp1nhDCJeVSkgs3CALi8vx5VXXmG1LqpxsYJ/+9FH8eOf/IRZV8i4ovRfBJ8FpDQ+dOb0GUpD4xpPnz1Tf7zM6ML30FvjzJkzMX9qntVR+Azm5M233og333iDWVwgawyOYzYtc7m0uBS/+fVv4pe/+HW89trr8c0//dOYmzuRlXkCwjH3IKUeP34UH3/8cTx5/Jig6YXz5+PrX/9GzM/PsyoJAD8l3dG/LoFekNpa65YvCfbKfPL0GWU8++PjcerkSc4fqqKwF1B9/bOf/IwJEd/7i++xDzADrbGx+MUvfxX/5//xf7Fy9jt//t24eu0aK3QdEDHXOisKlDwhiVLKf46Nszr6xo2bcebsmbj40vkC4OEl7cjKsdS7Y3+4sqUD7jVZrq5MNTlsJ66ArwB+3esSuzMBwAou1L3lHsJ0qNP5o+OWhJ0d1eLo5d6s9izJtcysJVHLpBM5oCa47NBrXJRFWQlmfc6EB+6lPi4ii+RgtrL8Aqk70tlJcHL9ZCUX1pHkJpXgMDk1xb394CH6MG+wF54rBeFggjSExYOUJuQvAa6A5LX8jBz7JEp397hnALxjT4JERhICkw8G6p3KviuTIodMdLdV0yYS8JwGTGhdS3W1Zd88X4raTNw4sKnBzUHgowNQwcFvAFSftlLTUGaqAyhXnGFfg/TA/gUZLpJL5AnsEOYbZCLuQzItpazxJ5xzEhPu6ZT2XDLy6iXU7lVWjWU2rGTidUaQ4CBJgd6pqOKTpLSqv3QWOSjCz7H+MGdtFS/JRjxHql9YMmi4n2CptMPgHJBXU2UF3m1tfTUePbpPOWv6FvvjMdmfZGIAjg22dUVXBFaojwZGbBuqHiBGebgldJKVDg5kec9MC7eEOIOc3HeQmF5fX43Pb3we9x88jPXVtdjb3o7XvvJmvPXWm1yvAOhNjONOJgNM7ro60U+h/b7H9c5KyazMlsS9fAJnzUsSSvaZcmBZZUUfIcl4kgyZCefMbNzL4Lzn1GQng/F0RPSsSpzifJFghcSo9hHOZawFt40wsVB9Be0f2BNmMu/v85zDOkbSEIllJIOkXdE0V9kuZ0aTuG76ITnLGt8TQQUfCpLSKVea79zuTVf3klDLpBjJLmMjaP5JvlBOeqT0nGVVcYIHkqeG8kRtOeCqixY8ddKGgSyRmUlUGFDNNW2b4PlwhS1+7PPLAAnu62Afa9b7yGRp2aNJHJuGlg3WPGLMnGimc6AS6bR1WS3dzsOBKo50O43W2rezbYXvxzWWSSPl+TNZyOATW6EAAs8xV1KLEhmUlCBVgkKU5F501Sk+S3Iss81l1zNRQYuwJPeQPC1JNfb4afU7FFCBurI60qB1seu2RaXVAFQIRPzi+pC+Z1ILmeJKrGp+1SbBihEj+7C7u7G3s0XfbWtrM9bRA3t9jQThBJITxiDBr97W7J2Gvu87O/Sf1Dus5o9VAC+VhFIyVXOJlh1IsBtnwhD80a2drSR8lSylxApVdZvQJXldCC37JdpzMPdKrJPf6rPF8oKau9ximXzbjmcLVvEszEDEiahOyNIs1S8Dsy0B1BJy/rnPd0WTnQuICOE3v5gANlEl/6o+RXmHNNq6dpVXt5w7xgay9fDB4UM5oQngIXz+xcXnMdhcT6ln+SWMO1JVwL2z8Z78mRWi0ic7cuRoxIj6z2NO4eNamlC9pHv0hWaOQCFEUn2Yf8ijO5nWo2J/1UB5u//dRofnT1NhSR8jL+Dfq6ep/aT8REPelPGj/c3+pqUatsNAtrNWiEZ/09fRvytp0SUwD4ej2u8ehLe7v+O1JTNuFSDfUiu83dc1Bki54IzbRa66WjB7KWZcbHLL+0XJL43fU3pcCrOwD++zpZAkQ8k6bXKpnr9WEQok7oxe/kM70CDyYeNTeKWSpCNDZP+k2Py0PcYOShxl4ip7gEv1pkk+bXxvz7cSLYR/yNbUqlLbZ/sQw/54dyHl2iRP1OBBViYaVgBplJ4qgwoZUOy3kdjcgBLOThw9dpTfW15eon+D/efkDCThizhNEph/ZtUm23iVVZ14TrNWkpVvP9XaNM1pOujGyKiOpGrkbosik4i5jsoG9v0aY9uMg3xhv04lHuu+H9pRYt9oH5xEa7vseLS7rg7OkPbRkAxwnuva8lZxqMpc/HaexbLJDVmdn/8iwrUTY2R8pPTQw7+05uwzVWlwEfLCFJxY2BjKer2WeK5b2hZVqoHlHd12Kos2kHieSlFeY94D7VlYV7rtcf2TlaQkv7Ka2q0Ncr3Tp0kC1s/fjl1Zd439q32uRWDVBAqtrzp9PjVlU/FVCS8pLvLT+f7DCSY+0ev6qwkkMo9pl3P9GZ+BXTJx5YKgzvyW+2mHtXal2LxmrzIGaeJqJzV1VsxQ5bftulzEWgBQzpkcpOzuKl8rJcDbMXfsWOODSnQbS2Ysm3YNfhoSXqvEdpKxuV6dnOZih8752mSOFL+qSSDFgi8+RCYoW/nRPoNjIP5+Jrn72UpyB1TKkFi+vU3y1wUWilnGCk5FwhHgesbDtjNuY4H3ZHIblZ8y4T2TeayqhLXFc4excm3P5nXI8W2qmGvM3KqU6Uwd/mzXf2oKLHJh4HeMMwwT+Iw/U0XSCUzadzWBFWNIAhvj0iR52afWfkKCuM5Ux1JelyT3U40J32PSLFt4KbEc8QF+D34iYhDHTlbrQ+xgkrzggo3v4aQk40X/+a///nBH7Ats64tv//GOwIuJ/uOdu/+uJ3/paxP7OCwY8II8G4g0BYgAozHY2om11d2YnBiLPiWNQVAimG2anBeCMQFxZs7ICXW1j5ioKnGSnkHsQkZtdD/OnT0ZU1P9WF1/Hlvb6heHs2FHmGVMTcHYKYjGFyWhM/gnZ8r74bl7JHq3BjskgVEAAuMKIht/Tk3OBKSid3dHojc2EXs7+5RoW1vbjK3BbvQnkX0kWVplCOo+/rfkGHToshUSskfdGxgAPPonjyvLUl9yTXb3AZg7W1bAhclZBkQkb+VesbIPwT9kLvdEXENyG4TwSADIRxb5fmxvoWJmLCb609EbByCr9449HSiorkZ02O+jknibBCiANshdzx45RiIUwAbmZXV9jSAEQA1JxqkSB86Qe/HV96kRhxx8n4h16amiAv3/JCkKogok0GBtNU6cOh1Xr1yJY8eO8h6LS0vsv2i5QR/eqKjCvS0XCNIQUsfHjx8j2AYCCmTyb3/7IYFoZDbhTzgfAJ5A/KK6d3pmhofh8soKq04gdXzllStx+tQ83/nmzZvxm1/9mtLR41kNgUz8FiiB9OW1V6/GN7/5XlYLb7DP789/8SvK2wJQR+UiSN+15YWYmJyN1994I15/4/W4/PJlHs6/ef+D+NEPfxxbqD5GX4V+P16+fCmuXX01LlxAz9yp2N3fY79kgL0n5o6TDCsAKYPmvVhYXGQV7cNHj+LO7XuU30Vv3kuXLhZynn1pk0BSiLMf1z/7LN7/9fsk5Cb6vVhZWWNl8ve///24eOlSEvXbsby6yp+N9yWHg4lEr1+QMaxC7PVIUkP2+ePf/DJGRyfiK2+/Hd/+zrfZxxQLAnKov/3wI/bjvvbaNT7js4Xn8eMf/jhu3rwd/9O/+8t499+8y7WMsSW5lJsdhD+AevVQ65N4+N3vrsedu3dZaXzlysvscaGED/ehlZSP5XvlXAqwBeGGjETcZ/7kCRIYrobDfbH/JeOJd1NFLStuILmb/bprIFQzPSu5VINprt2suDFxgj9b2dxKtggsxD1wX1e4KXASoVv2HoHoTLRgZIBhVqYt/ucqH8kOokpQkb7GAZXgOZdpkpSUAfIG7y1ywcoK+IglYtjTt+n/SoIX4PXaOq8N+VqQSMePHaMkLMYSVZza98F9ivWCPYfkDexlvDPIT3zhWk+fLvDzWDvodY3nwF5ScJzShz3JJAIAtSqAyOMkQ5rKSWadpkRSS3wV65QONQFrSvunZXMwYVn8rJahI85AXjbbWcyuOja5YgKB/Va3t1i1i/eFXcJcwDlnxW8P/c8h+ynS1gkIihmr5JurefBzVMELIB5jT3HLx9PhR5V1ZthizZIIsDQ2KxZkr00OWc0A+0VjrCxTyXy7J3aPMtTYMyVBoiV/GLA4uBao1wKDCrQzkcy9igxINlnOsFEYi0ePH8XS0qKSOOB7jKo3KPsf9wHSaU9yzaB/dfoY7N8LENEBurHnBGpFGqkCU314KsBJ+djd7Xjy6GF89tmNWHr2OM5fepmy/hiTc+fOx6lTp0Xycy/VivQtyiTh/JVb48AZY4s1h/1MogaZ5UhewPrdk43yHDtocxVpkeY12JwS+rgH9p2l8TFmOJ8w77Br2KOViFEFt0ljEs1Frj0rF0dFAsNOsJqelWwp953EHbaEiWKqKKTfRYIsbYIJZ1fpi2TJaqJmTLR/5DO535GzvZnUkX0qcW32xca9JyR3ZrvLfU9FAa1TPBvuC/8Rdox2lGSWejWypzikjOEx5VyQhGFrhOzrmH0P2/1dEmuYOS8Ze5OjfL/MyjZBgHnBPWmTMjHDyVK2NyaNDMBV8skVrfmeCWK0wIMSBnQuIYlNfY4FVjDbvgGu+HvMDE8542y/APvO5zV419gDnjVJRrgfMyrV1Sda5wArBe3NNuhhC7oxtXGosritOihSwEwsk+ywJexI5ic45SQn/G6pLszqfdmpRhKziP8MIa8GuoZJw6F3wPOjehOnAIn4Mp579FeQPc+1kaQeq5FBAOOM5XnJct5AH/HB+jr7AG8NNmNvF4kR6zHY3KD/Db+JxPj4GP1t/IfzjuckbDqy8JNYxvt5zav6VISdbR/WtMFC+ekChgTUKWHI55Ql9w168Zk7Sg1SfCD5jrFlBYDsgNe316LPJs5x6YPtLAJXnZl0qvFfuiE1MBj+m9fMF3ziIBCeZ3CS8yLZaqVGe5kOoZngW+c9DJKnTCXmwQmh+JNVKFlpj30GCb3VtXWe7dh/IGWk2uDckOHeqCLt1cJDvmppa8GzpB/TM0eiN66WRbiu2zBgzvCf9yzmB/dCQhJa89Cjz2RcnPmWV8Q98HP4HFi/eAdc1721YUeYDNjrcW87odDrq1UQKHuy2UeVoGirvocmL0kVjfVQhWf6BbYntqe+gknLYjuSgPKasxJMemy5Ttvfrs9SSYRCydoC8E95zpXkaomC/EHn7DxsbZV9Ig/Lj1U+WqqVWolUE1Odta+ZrjtKf5fqgJQR2rXbEnMlmfyQPdTGLZ1RMJmfsaFsbRmRhrip7bzgl3UIdCba1uR2P7slg1sCo4yOzw8nU5Xkklwn7RnbJmm1Y+Y5SyUbz8EXGpn0DT3XmqqKteC9gdlsbiJpZzvOnDvNsX/+fJHJ2cIlhPtAdWxyAupa/dhFgUBACUmKOjpjkViLMdE5bdxL3K6SUCwNT/UHnq2VCNR14JPjbIc9GNCPmZ09yqQP4D1ISMQwMmkJ5EhZeQeBmA6Q6wkpa94qdQfSwzSUTasbEvtNMpDJgTbB0glTSYnljmglqut+K0RtWQ9ObGAaRDOVVRq/7Oem8r4lmPOR89k19i051867b8D4KxOsD2zeZk8XO8G/5DiXHt65s0prtmqPWL1HWy2pdRWAuAIbBwd+JpyuPa9EtOvcEJaWY5L5jnw34oZWDdE9jVeW5I90Bgrx2YmPmL+bvn9DZFK90ONunNVrK3Hc8oqOLdMHcIJeJrv62YtPnHvCe5Y/t4JGDq1p30oe6x70eTMhAmch+9FbvtYqZnY40rZaapr3O2T9yqcXge61xCTotG3FF2piqCKlnIVIUqGp54hts+dMaiAiw6kw19gfr0kn7TppX5fLsSU4XFv1+TxwDMAk3p1tYgBTU9OMEfAFfwbXQ3Ixd1VZQ7X5fCWIEyUscXRXEr0k1DcksrJJRMA6cdCYKWPuTGpu493Wn3TMLJ+y+gk1/sH+yASCRn4a93A1MX0xyGe3Pn/jv8q/yBY/TgLyuCZJUea9JIt3W2M47tBY+Qyse7ITr+V+JCmdBK9xQCdhwudCQqiU1JSA6QRvtxfSEqm2k9fINnnlT7a+UWzIliN5FnvNsghhezsWF5eoaHHkiFS7gB/B92TsjHglJe+1D4Qz1kQPSZfj/n/7H/6mc5w0RvrFX79kI/Bior9kE/pFr3Pq9d4+Njd67AFY29gA4C8Sso9eojt7sby4SRlikJtTkwCYJ+SAMqtJh6UBxBpwJBAFw0WioqDsGdvp33C4Y3Q/Tp8CMdOLjcES5SBBCo/3RmJrG6ApZP4sHQKDKQApRmCwAF6ms7IHw42edKOxsY6+AAAckS0PQGs/JnogVEfi6dNB7G3tE8iZ6I9S7pkHbg6SZb9UzbnPwxV/So9fFQuUSUNPzL0dkgh4JlYIJ0ACYAkHMcYDzw+SuqhI5o1sZEvvGJI8eVA7VROuQ1b7sgp4H5XBAGQBAqY0NKWicaj3YoT/AciHXJkCm62BKhNAnJ48cTIm+6jc24+11Y14+uxpLK8s81kJCoCIyqAEz6Vey6rgOOzLoOhwoOFgQBU8Cnrmjs3Fy6+8zMpTBDQ4JEFiXr/+Wdy9d5eXx7zqwBSga+dBh9s+AZi1pSVK7uHr6PETlBFGjwlMCORoJW0hgANzRhA+AWyQkBdfuhDXrr0ajx4+io8+/oSZbJBSdp9Tk4h2wiBVDMLxe9/9bnz1q1/hQfyrX/0qfvLTnzHpABlWT588jcHGSly59kZ87atfjTNnzrKiGo7N7z79NH5O+eW9uHr1CmWr3dMNZCS2BwBIgnl7O5JNmejF6uoKZZZxgCMYxWpHNfHp06gWPsXKBOw/V0mhKgHAOK6DBAJULo/s71Ha+ve/vx6//s37gYph/A7ugfd8+eXLdOpvcgAAIABJREFU8ed/+Re8JsZJPfnQy3VdJEtTFYKNO8kqzhmSsf/lH/+Jz/b1r7zF/sYgrDE2AIyfPXseP/7pP8fvPvl97KOH5v5unLn4Urz0EvoPX42Ll16K/oR6FWMdQoIe8849hqq/lEzC/S1bCGfewByz0iirmqBZ00OP5F9WnAFAccUMHB04P/hSP8Om/5X3XQYklgQ0eVKBp5rwYEerzZr0fmjBb6+jIh1owD0lX52ZJ0lUZbMUeXvK7sCJR2afiB1mRSaZ5HurXw2IQEk/KkBUpiwzKTNDl/Ks2ccFoCAIKYwXxtUSk9jrIAEAPhAgTllsrNnyrumc4rL4HBIvWOE7g30EYmnACif/PuwLCGAEbJbPwTrDvOM5MS94LxJD2YPXIAOq0VZWV/lzfE69biQNiuu5Ijtz24tUctsTh8FSyvc4m51nlgQrklBPJ7upZDCBblJeleqV7CgZvxlUwLFHFSvew0QdnHMDgSZ1MQ8gGfjOu1kl1/RjZ3BPlQCQtAJ/SfxCXh09mAuJJQINoK9JMYwnbIFsihKLnETCsYVtdUA4IoKBgTQriNWbG0ki6JWOcXYyQAnakyR2QGOwtAOw5WGhHoiWT24kAkuP4Ij1jXXeC0EKYQ+S5D3NLWwhqjb7AK2xrrPK0326lAlREh4MElUAQ9Wr+Deuyyp4yvpBunU0Fheexccf/pb3xxi9887bcXxuLh49fkJFBUj0b2zCLoqAwzxirUMq1n3p97YzAE5Anv2vk6TjPZlEU2ExA4NKbupz/yFYw3y5j3M5a7NFAv6NQBefQ5CIimw8C5OdMnnFsu6c81KNVUFl711Vk8BPsjyVpeqQdAdJPKmsMMM4bYcJYEpDoTIme+A6maAFnAhkJbDHCtKcM4MD+Lnf05XDuD7sEa6jxBsRO0pMEbjSSVTJajom0bkth6VnswoJq4LJECCEkeyA/U+bX/t2MvuaJLnIeTybyUktLYN9Bi8NlOlPgt0p9yp7IiDJdsxjqI1YK1gNqKpCoemh1iSBeLwMEFhaGyCYKsY1Pnh/J8+ZxD2gapCkXSV1EhhJ7NJEsP13JScKxBawfXhVH+fdxHIDwti+KBFFhLVtH+MFJmMosUBKK0koud9gA3iRFPV5k2vB/qbCCj1Fu8e8B4Z91hZk5d95Ac2h8CAB0AJga59EfU/V/64AhI8/CgAX7UGwDwFGwX8bBbGMqv4tVgKvra3EWlYEo+UGEqVga1BltrkpZRzEIPgZ1iueC0Sgz2f5RFJXAWHspDCTsW2iWEvQ1DYtGq2K/7l3qOyyq3RVUSD/28kWLahksND9oZm4anA714H2fl0TIkMqZj48H660OvD9/MYBAD/fo5ANBNBzFbbJCbku/MwG6RynusWMK7KtUKCzWH6o9xbGkYmd60p6QywgRY0RqkYh6c12uAKqmTiQcQz3QSvniPYDbHuCuYby1IDXQ3IAYgKcCzr/t3i2M2kxk7Ukj4j4Rn6yWj6Msa0E5g9Sf/DLkcyLvUX/YGqS1eOYGSu9WBkHtvzo0WPFd/MeKZWubWujDpBcqy+9wA4ARw3R2FYIOdj2Oc11633XkB3teS6fVv6Bk7mofON+rZ1FlH56SXxx0N2NY1u6qV1rgsPtGHoxHiTKWpC2LPNOkkxb1aazx36t1kp3/RZzVm6Zij2Z8GAiwcTb8P3bMeaucF/usp+qISj4g8etrfBuv3dY5XcySkqGrO0xCjmWuH2pgGyPj4aQNfBfyJKmVU4hSobP4GaeHTu1BF2ZpcJ6dSlFzxPnmPsPymAbMTWFhL01tjRD2yb43o8ePWIcjv0z0Z+MmenZmJqcjdiDj6dYe3cfBEu2IUALL/6nwALxxcgI/CwQP1LXwXsxKahsFpyPKIRALAVbgpZV20zgx54HnnH61Fnu0Y2NQYxAIYfrIc9QGvd28dfVW7IKtEHzQ8bi/L1m/jqVjr5mk+R/2Fwccu47Lirrs9kT9apdq99JwCjr363ENGu6TN1T8pFMZFfSKg+h3Gv1tQup6OtbDaukXnTtQ7u/ZKMwjPUz9XqVsK1vhaSq/Hz6F6R83EeaBC/8H8QSSEq0fciK2pQeR9/plqC0LLViGlVVOi6VGoYTsarv2jWNrohGcmEl3k06o0Vea5ebCKIhv9Pn4vmeRGX6y/zdghlWZQViEIV8U2uUA+e/K9R9p0wY9Psbs+E0ZMIaExybNcGfuaK+2KF2bdR3lm9rclS4S8GFhlSN2jVVFVUy1hneAyW+rmSrFFnkt/vMso9vP4v+d+6VEl8XEjNjoFTIc8UqkZ9MrmVMuLmZLddq0n/x3Rrys7x7dxt2yNSWpHWlqrMM6SdkuzBWNw/11C5YR9Nf3X6YfaG2qrWz14aSEYvNSCLU9zLOZ7tAL8JJ3plMaXJa18hKeY6D7WT1H3Hdtjq6jXtMVLva1/aqHVu/QyfxKmOXQo5nSyBji26XQjwrC0EUliEGFzHerg8Wb6DQaWvAWBzvW5L6EjfF7yhBeItFTs+ePqP/CqXP8+fOE8vAdtQaUmzm+FfV5cLX/W6wM3//v/5vL3jBob3yZf3ni4n+ss7s0HvNXe3tS2IVILCyHEWEAXgbi52t3VhdGcTOFoBgNXxHv05WCQC86COjWP0B1e9CMgwEGTOIJThFe5tZcLTWMr6UOBjZjfmTx2JmdiK2d9Zid29dJAErZ1V9I2OEigT0T1TwiyxJOOuUh0QwDi55ZCL29sZifRVgMkDO/djYhIwlesiOU95tfU0ZX6iaZf5/9sYDUIi/qycngED1l0yXk0AiqxYoSytSez+2Yx99ZBjcg6wRaYq/q5gJBxKAI0lr18rldAwT4DXhU84lGGEpa5N4BwkMQhv/EVShHJF6BLP38f5Y7O2MMTBhn+YxVOphPrZjf3ebxD2q6xDELD5fioWF5cDQY97hhxpsbw9mgNyZOnbobjgQoOUk1TBZDir7Ec6qGvfSpcskMih9vLkZjx89jjt37rCiFCAIs8ayLyHGGiAFngmfBaCBSsPLly9RqhrXxIELcA0Vic8WFjKbajSznjY7z3302DEC+gBPUfWL+7FijoB4j4AbgDdUvnFPoAr3xIm49uqruufx48ycwrh+/Mkn8ZvfvE/wBhn8ly6+FC+//DIDR1TyAswHaQVy++aduwT5IQN95eoVyp1jv5BwBUEJiUD2oAUYOE4SGFLNn/7+OkGZc+fOUiL66PHjBHhQ0Yo9CmlwEGg76IXJdSJiAHONPfd88Xnc+Oyz+OSTT1h9C1ALJJwrlTAPZ8+fi6+9/XbMz5/iYkPPYCxYgIKoOoSEMsafFVjbkApVZRjmaXlpmc9xFDKp2YcWcs7YH//157+MX/zqg9jKSs9vf+/b8c43vk4gy7VIqnpAZZ7GH04MHCD8PuyLnWQ5zqqGsbPkqhY6TSAtUgrZGfOlgiLBVFatZT8+98mEQ2v9NP1dQYKzHV2B5nDPeEKpasjggZVDlNRVJmLJSk07Z2KAZOJQz8s2q8+ycK764juMq5ofz2Uy1ckMJnxc5YrPcFzSZkl+UASHx0vOo6WJlVQBUgzzgvfAHmNlbUqVJu6UjqDIrOLk7u/F/QcP4u7dO6y2f/nyZYKMy8srrG6C4wlw8qUL5+PkiRO050jQgMS8nVqsX7QWsAOL9Ys1DscWY4rfwTVBUBMAZ2Wa5F0pH5q9uf28lg2y40ryPKsHJcHksyfPlMw+Njlkx72C/LXylOuhkXx23yr1AQSxDaB4g3YEhhNy1bBfWlPq2eIqIMjQSupevWDb7EufN/hTwaiyRN1DykETridgWYAoSFOAw7gfqx8zcOD6QKCW0rm+JgF8Ei4ihHF9gMhYx7Cl+ILdUnV8ZulmdbrHogQJPJ9FgJWAKBPDLIuuQL2tqNthYsPi80UqNFDWHtWysHEJZrsPcmvIDeLje6q+ctWc3rPtFcTzjEG92hUQkMTZDvmOvb24d+d23Lh+nTYddvbVV1+NxeXlePDwMXu8nz17Tvs6+39ibGG31b8ziSy0l0hSniQ85iAJSowfK6129V4G6b0n8Q7uwYx9aylWr9kB+vmgGn4HfcRU2UkAH9ImKRPNeeJ9dVbiZ0x2cFBe5OCUWAU7VrKOG6DC2ek4g1iBi0SZ7ewb6v7l+0gEHCcginMLAebmxmZJEhE4IL/FiRn09FzRmcS4bLvOFcwNxgxnMdYPgFcpE+AaWfFKkEySfLZxvm4BTbLaQQSBCcXaj7oNaLEGlDSTvaOz/7CrXQ1UGOxog/y2olcZ+wI/MLBVXryCrc5C59mVRLNkwuVrswdsizumxDABhgZU4/PnuxGyKJUF6W96nvM+XGM8P5JoTWCpJanEnYr8bMEeS+zp3AExXqs8O89Ev94EYwKB6d3jPr6/97bnSr8m4E7rpUps+xwU4CI1Iu95nz0mqYTFNtUzTaIF44sEz1r74d/lbzLrXXsJvp0SEFPaDXbbyhgd9QOKIGUFMGTos4KHFSqoDsX+3GFCy9rqCgngwdYmxwKqNbBtGE8AMmurq2nzlMjkpAL3B7daiGIlKxIpaQBJHJyfVB2xnZasXkFQs6K4kWZNxQ8S/Gg9MD3NZEKsSfisTl4qY5ZLuVQi5RgnbBZ7kes/f6EF4/ggiRUfGkQ0QO1hP/+XEMBOAGrntT5D96pe+23VBewOElIp8Zzwuc7OKs2Hl4BfhDlEPIP3Agi3srJMnwl2DP/Gnz6/bTsNKBYyDn5axjbHj88x+dIAH2IM+GJYh4UEdnuHlGPHfRCjwNdgL/RMFoA/iJY9UFZCMgGTldkrXe1j6CdDrWB7JzY2N+gH0seC2hYqqtJ/AOGMuIPSgalc4VjPNqL4KOkXJK/pmtrOoHc8rs7+lO0QkNr1y0pSVwK2wxReh8o6hFzS8wn97yQvd/kdJSqlkkAngSQfySBve3b477p8W+F4yApO8rTzOZPdriAD+VMStsyUdkkV773W/rVg+qF7a+j5OnbfPR9T/rnevyZdcw+kDTZwrj8TRHcv3LTPvobjEpMp7b7UcxYd4ub6Uidxi4tSPZXvUCpGTQK2RKTXzxDJrPNStpJ/t30qyUyqwIKtXnj+KHb3BzE11SMBi+RMxBxIkEfMwqSMick4NjsXs0eOQx9NmAv9yqYGdw++qFqR6f0h4QybUH1sELh4GidB2YdA0jfakSyvPGciEbAujNUaVNPm5mNmZjYGg52YmoTi2ySdX/rTdh4aQrkOs3wDE7Jl/L1gmPB0WD/gzonZjF7u/GYfDe+RMtaH9C8dXqcNVV2qstvPtL5+JYCT1dNGrLPa+kr2dVxZ2CG2K6GtNesnPnhQteOmvzvRrBnJgme2Y6mZSUGjxk7oM8AmtS5VAQyyX0UlJrxrZS9wS/lwqiQWnqDkDj06/mE7p3co654qV+3GMPmrkWdSmysjs+JY+VRJsjdDnDRrjoGTPNt3bqxyueXQXjcB6X1dSP0663R78xkKGZfngzCYeh/S7jWzrayFzis3NsTnQrlOUVarsWmH9Ey/1J8ftr9K2u9KlB/Ai9LyEDtoWoHRP84kZ++h9nytcXQOiBPPsz0jycriw6oIC19WBnIrlRb/Mb7b3scxTjEJh5ynxhKcYMTT2oppbvNyCAGMz3mMOjFUxuzCbxTvqSjDSnwir5mcO3TGIvaG74OpgZ1mLJ8Jm93+0vV8roULWj5dlabaP5hjmrLnJbGsTWIbOkk8HsNnq8Kqak8KrpjvU8j7fbR4RIHagFd22y68k3w2YaP254vyEwpfssJX/I2TAYWZV2JcydZQlXz8+An9P6g+AkNWIYOe0cmixBSyPSHuD5wKtgTz9Hf/4e/KCfNF/saL7385RuDFRH855vG/+RbHXu7tW0IIVaE7m3JwRkm0AiCAbN5+TIxPkDCFBA4l9nZBYG0WyT1mq++gelFVZ66ycd8lBQFDwRII3R6I54iZmX5MTaOyazP2ApUg6pnFGl+CZgA61IsXctAkIlgFiioaECs9EqAggDfWkD2Pig/0+kWgm70fifOk3OpIn9WOeE5kWAKIFuAmbxkVlPI1JI/KjJiUGERFM8loNioGeK+scQXBNWOx9MMh2pXZoCBb0WOZMnKS/sG7IckP70Y+otOXEuRCViMgqBDWpCqpUYC0eDYc+hHbWyjL7kVvfIpzNToKknBAmUsGOpSUY+gRI/s4MHqcZwI47rnSOsoZ/P0h/MakWQmv8iC2e4xDHf1hUfWKinIcdpCFBdCELHWRcSKtJKdWJegMFm6soxfxdLz22rV4/XVVZWGNQS4S5PH9B/fpEGBNANwAKAIAGzKzBmcwL+jvg7XLTP50QDZZpbjLIG99ZSlmjs3FK5cvx9yJOa5nELqXL10mgYNKYHw9f/48fvrTn7CC+Nz5C6ySB0iPnqcIGkFMAyBfeLYQt+7cowQyyE+QyUiggMODa8vp09zyAB8fi1u3b8X7778viTlIe/T77DuMQ5skJR0qfB+VTdgvpdiKP0OweP/+vbj++99zXAAAMUOs36c8zIXz52J/dz9u3boVZ8+eja9/4+tx+uyZJCFABiKwRcWNKoBceYJ5xppFsIyx21zfiE8/xT0extzcHKt6T86fYGXCrTt34x//yw/j0f1HcfmVl+Prb3+FEteSykR/PSV3ONlkoi+giQ4slnDT84Tvm5VCcGTsTAr8kBSj/lMlhJ1gO40GxwoJxn6VIvVwTzo/uwDARCwMS9FwUBuHWEC1KrZRfVwr9rSnsQZBkFgajYknScK6EtOEoJxxOaSsYmPlDSpgASaKZDLZZxBFRKCq9NTHVIAMwz9m1GpF0XZmlaxJS4+Ns6axJkCw4XrYMyBmUY3pvrG4lvttsgd8X1WZmB9Iry+vqtr+2NGjcfw4Kvr3YnFpmVKJuB4ARPxH+XUSfHtM/gDICaIX+2l9fZPrTLI0kofGFwgtgKBtFQ6DvQTkTbgwWxF7KbMgkdmIQZV8muyeMqRV7ejKbwdffMemz5FIeo2tgkitD/8efs6K1B56qEICe0dg7PpmAVI5BzxDVGlp8gSfx+x4LD22eF/NlasBJeM7HDDxPEoSSAGpqogwL6gsQEU85oAEWduXz1aGZCjeF0kjqIYESZg9iOns92jDULm9tLzC54Qdta0UMaP7tiRbea4mEC8B9lDw5t7nlrzE+QQbLXsnstwVZt7DGnMlBuAWNXgVqF0q3C371QTlbeZsDYpEPj58+DA++/R38ejhwzg6OxPf+tZ7cfny5fjs81vx8PFj/h2KGXhl+CBObsND4D2wRtDjCMoi3PMJxGBNMJmIkt9aS3gXE+E4A0nQl36pbYavgBxWPqOSmDLrspmcD/TeTnIc447AEdfjM7IH0Fbpp4p585o3aWf7IXsigs17A9eDDdW7SIYdc451UYEPySxjDrB/rQ4AG2eyW/Yo12o+gwJewS+YEyezOLnDiTD4XQMBen+NNX7Z44XPMHEiVSPcrxM3dSKFAQv7E05g4BNkfysH4aUKIQFEE6cYK/ogSRQXkraJjgijcY1XEMFIM1t6JDCnv4to9fdwPSRY+dwzYfFFTnv7e7YNB8D1IrvuxIfs4dqA+RyTfEjE/2XsR5EU2YAu7o2XFXbtvTp/93i05E5DcmjMU0lmiIQWQatWBrYjw++PPeBEJp5rTJhJW0RpxWH5xHqlYfBo+B3sr9OW0n8AGZ/y9k2yi85MqTWA4JWE7mgAgod/vru1FUuLi7G8uEAQfwt91UkOiLQ1+SbAThXiSFqET47EHdtY94QuCU2ZjIFKVdp5+nioKl5L+T2tO82hFAWwpwwsgtTmfkmATckxkqcT8Y43kCoIrmHQCX96fxSAP+e5+hx4F50jh0+egxmzcYes7H8NAVymudYydue3VvpzHaQsJX+tSPlVwssKLfq5wDeqqNBXlPoJ7X6SZhyfUP92kLL4AXwqS9qXVgxJklKNJfvgVXWLyZiamKSvh8pdJNPAh2esMRKMnZCEhD+dAIc1CN8GMQ/8KiQvzc/Ps0KQfaG3BnHy5Dx/B19MssmYtax3q3bllMi3kp+EZ8GfJoTL/Jf4tiyEyu0XUL67FFq+tQve63OlkuoAIaDfdAKA3G7dV75ttRv1+Vx93qyzYQJYR1D5ajgd3W/oPcr3Gt9CMYCeZti+HLBd+XvDtt33IT2TSWlcuyZOYIPsxzeAdAGlWyK2OW/zJQrZ6fEq32/AbPq2ickIq64YhueFdi/9VpNhdYhyfzsG0eFWk5Rynrqfb1Q1TCsmgavKI7cksU/kc0MTp1tYrcHnayV327lxckEliIZmB+cv9/JOPH/+OO7euxEbmyvk0xCjHDt6jHYWMQxs3OrKWpw+fTaOzp6M8TEQD5OcIyUlu7ghE/SVIRT7e9vx7Pkj0DJMzID96Pem+B/beUG9A62LtgYsEuj1x+LG57+PpaXnMX/qJMlBqpptbpMAnjs+HydPnA7EzLDbVKLJedR+qVWWThoqkrZazB0q3IR+4eSLTc19YnKw2OmsDs0Kz8rDt71W07d0kFJsTPfW3oZa93Uu2z3lc9czZxzRe9hxr/3NSg5m3D5EENcVkMS4grXWYHQNRMudusq7VAJn/ki23qB6SBlfxG+S83aLAm1vVQqTAE6lHc1T9sPOhFaqC7G/r4oo2NbJ/qkTLlJ9w7ijXiLlbtNfsTxvNXn5rq0NhG9Y1o1trPZZzR4wCmjVFA1MuuaKVTOeaJO2PLf2sYsNrxPamuOOXZZJajHjMsuKP7O9Dd6x9HXP2au/V3/H41OCE/vAac/xc/eTFb5gtYmuRDHHFPFzJvWSoEvbOXxfxrPeU7mWnGjrdhtFUeWQ86T8LGMJ7l4nTbnCFXsxiXwXMpgoxP1LDNQQ1R5bX0/PLbyjYroasXK/koyV36dfr9Y3PpfauKR+T1X6fg7baNyH6n6J+eAZmAxv/9R+mCWSc0vj5/C5NLbajMJtaqKosLXsj2zVsCaJs6yfjN0qdNHKn6cP4qSFjF9roUYmYfg+5Wy1bHo7dnUsh9/T1fJU9WPxGfAvJaM69qXvmOo8pWikKNUJL+Jcp99qvAS2A/tYyYor/A8Y9ZFZFe0IQ9R7OlFA/iWKfaqiFf7+1//+r1/wgsMO3pf03y8m+ks6scOvdezyBHc/QAwceMgw3N7ci71tnO4hqWS4KzOqygHRApKHADhlyXaZ6W4JrFK9g0x6A0il/0XX+Rc4AvBnNyYmR0kAj/cgIQtAPyVzMr8SPXxR6YiHhWxzD5LQtP0AYFCpNBX98SPs+/v4yUJsDfbZngtEKECV5wubvMfkJABOVK9MkEADAM7smzxESo+JJLF1JKYkQlYE8GBLwIjycZCBzjJlVpAkmcPgKg8zHrAcYlQVqBKYUtZJBrs/MoOJDKuTgxDojzclAayDmmQTezLjYMU7TcfmBir4tmJkH6A9qrSVWYz+rek9cjzw3juQ5WUl0GjsQ6KI5LD72FSigUTdAVmg9B47f8gBLM50/kwgCEh2ZCxBKqlm2gEwJqjGHjv1sPShh/WGQAwE6JmzZ0TGp7QFKtQA4K8sr3AMQD6ivwHIJ6xFVCECDClZcZS9Vea7ga5dZJ5tD2KsP8HKrzfffCPmT85z/J8+fRr379/nQQyCE1MyNY2gbSR+/atfxb379+PdP3mXjuD165/HhQvnCbTACUGVLwiyjz76JB4/eRZ/+RffizfefCNJQTk9Xi8AXHEg4/PXP7seH3zw23i28DRWV5Zjb2cnXnn1arz99tvxyiuv0AFYWgG5thNHZ48yMEWV7uLiMiuoHzy4H3fv3I1nz55RmpBVWgnMnzlzmtUBkKre2hxQivvatWskALcp2wwCUr2useNVWdvLSi8RhFiHyBzDYNy7dy9+8E8/iM9v3o333vuTePfddzj+Bjc//PCT+OzGzXj99Wvx0oULklwl2D3CpA7Kovs+vT7HWRX4BsoN2CnRguuITbcrYF0yZtPBy7CTn6EiQTqmAgDk2DmjTsAGAiv1uyC4Vyr7M6s0ncji3BeiUKSiCSX8nFmIWc2HZAA4UCLxErBKkBv3k6Mnxxf3xbq2bKwdMfdkN1DkPp3IeIS0t/aBfr8k3eT74NlI0GxsEChUT5gRkruQMsQ4oMIDUt7qD7ehZwWhlRWLeHBUTSMxhhKju7tM3MDvU25wEpWiqhhWhZiAaMtIV6BKJ44dWJBKSPzAMyBRAoStexUiMMJz4rkAltjh9XxifVbiMcE6JwxkggI+636czvIsFeStdLMDRdcEZ9WdiXgEGCDTYDvZRy/ni4k0WVWuih8lPWEPG3QHCAxCzJW2tP1pa2X/quGkfc3km0oAuxJdhLBJXVy3VHVmooyILlSGqnLSygUYR0vTahHmEdBU0TMQ2VdFqO0v3gEJMkyi4Z5UQk6psmzstIE1B73OnDWhzoSHJC87gaGJeALokoAtwaL7S+Z9XDnYng+4H6/LfkoKcAux1oJJuS8ZDLEHtloCYH1gHT58+CAePbgf25sb8cabr8W777xLG3/9xudx5869uHT5MlUbYKuULWs1kFpByzHIQJRBJ6rUsXZy7/i5De7aznCfw+bmvsPcumIGewv7CO+3CZkn9kZ3UKgWFKwIZhVZSrY2fcdxbQb4aVscDJo4N5ElmXdJTzuxAX/HGYp/Q6oWZLPtHLO1keTH9aZ1a2JVFbe6camQTfKBFc4EPnvRn8B+Vy9fPBd+DevW/qOTeCTBqgsS8E8SsoIRTcXqUNW5wQ1ts7Zvb03osyICrqc1jjUkgofELJVblJCk/duAlO33eIus4Hcla6lyV+WsgOAKZLEHIG21QD3YP4EiXC3ajImsGqczUKMf1UQfz6mBIr5PJhyJ4KtJMwY52r3CxKjM4MecmwQzgNSSgB57n0m0C6WHWtrjoWx524akFgRQEihUlbbBjDRBHXDLthZ/OjkL41JskRa5COQGRuQ+TES7JXQEHhvk6tqFPao/AAAgAElEQVQ8jBmSB63+Mo3+qcy8V1ImSVxKu2vdSbp1j+o6sB8gfxcXFmJ3B4lPEzFRPlul8SjDj33KdZa+OaXte1LEoXoE2mHAjosUlxy77I4AmlG1vkClaS4O+lSZ1IDkJFQZM9Ej1Vvcg85jzNVcyCZJQON7IJlxjmG/UgkkZeA6CG2u0dzq6iFP+cqmB7RvlJFLZQnLD+pf/rUEcG6ZMrMF2B4C77J1QydRI/0SxGE+Y23rapKREyHtm4p4ZJKik7EIPI5TxvvEiZMxP3+SfjKTA7NiS4/Z9K/OlYjvUn4axCsVdgRiYl8YpMRYk4zO79sW4jOMOcbGSSLjzIC/hhgHa3cifRJc22elzYz8Bstza08ZnLdvzDV3CCFqSF3vn0lEdXGVueXPTdx+ERnUECwtwdiq7DiBsZ2T7uWqzfyD1b6HLb+cF1/PY9B5nU7Lj0bhpADDZdEVu9Pas3SuuqRsmX/8Rb6zzxn5iDg0KslswrslgDO4KL4319gwEd8+Y9rmSj5bwt1SrF3Yz4Ay18kwi6GbSdK4IY75NgbaD0kYqFRtEs4NQQ+TJJ+5UWFKP8ZnugklHe1JbjTruJ43tu81cUDzUP6Po8y+2wPIPqOtwlo8e/YollYWJMs/M8M9IcxghyoJk5MzlIA+OnOSBDCU1jSetkDCQUh2sN3OIG7dvR5b22tx5vRJ2omZ6ePR783G7g5iRskAo+p4a2sz+hNjcefu57Hw/GmcPj3PRNnFpaV4eP9RzM2diquvvBZHj51kEjhkptF+DP9TIoFJ2DqPnAstr/wq3n4hCx0bD39C+7eud/dT5Rnc+GR1WOs4mFgeXo9l2TgEKgRflXX2OW3y8cCabk779me2H+3bVkKufrdc/xB7cOi3vEZHUubblrKpnudOpSpfTQ6RQiDOclf4y/vBnI+iRzT8Py5j+49Yz/I1tLzlF0qJArGCqwozOSQP1sJfOunXPk7alOFY3HunzFGS0iWpJd3PIt+eT02Msshfy3ADLwImWdZJ44s7IGjy53P7NVb2UKZBMZVjGMbOknoqkvbyVZMUb+KQsgLbXuJJ5ra3kg9km5tPmmva7eeUCKqkLRcGKBbJBGq0eWJrIBTiZCW5ExnSR9daSzuei0v4o9SCOudM+UfaEgcPZNrls5XdawI83zMzWaqrZsy2/TMPbscSJknr/OQ5MLQJDu4hPYVOKflDw/FZmbvm7GyTObwHjRlQ3cq4Xcb2bUKi8TWTxYr51arEvrLeSz7ycOJIwffyZbvPkrLp+bM2xmxxi3K2OI5oY5Fh62q7acWmosIgm+rncYGHfTG2eqPKVo/4gP0yx2XEbBrVKf47WzlZyQ3+IPw/tilpkwT291g09fz5AtctWl2xrZaqwsqYOSbDM6gNphKr/+p/+atDd+u/1Iy++Nwfzwi8mOg/nrn6Vz3p7MX+Pg/xTMLHoQqZ4IneJMFFOPjbAxBnm7G5MeDf97aTtJiaiKmZSRoROrx2OFKCrmTpN09YwIf8HgjgkZHd6E+OxJHZiSC/NDKI/f0tVqbCtRWgA6BQ/YDhIPXGETjrYIUDMtmfjOmpuXj6dCVu3VwicY3q4rOn52m8njx+TrJ1YkLVUugLvLmh3sJT0xMCu1Hdxkx4VGemPIvvD5msBMhstAkGUb5FmTf4gmQ1qoXk6AJAlPPH9helXYbIYHwf1cuQ/pE8tvt3SF66xhX7zBk0iI9rs7Iw+wOQRNiFgwhidyS2NjGfqBAW2cssQkp6S0Ia3xsfQw9BVLeo9wzfI6VI5S8psNcx3zjPnX9VT1yOeDUbOQJJ2IxKpmywxQz5tq+gs+jsEPjAIiA9IVlIkMAAptAfC2sSJJQrRnmQMhtPfVLXVtcYMCHTSTIhAETRB3rAgxNkMqSwcbgdOXKElcUYSwDTU5NT8fjxYxKxt+/cISB49epVSjYvLS+x0grXBjEMshM9fpF1f/7sOd4HfXbxcxyujx485PN+81vfJNGK63Oe4KxmFSEJku3dePDgQfzzz/45bt66xd+9ePF8vPrqVZIUACTnT82TjAIp8fTZAt/1xPETrGBHxeVzfG+wSrmp3uTRODp3jNVjcpJAhO7E4sIiq43e+frb8erVV2PmyBFO6uYgCcFZjMUM59DV7AaQCXyyV9wOKxRu3rwVv/3ww7j12e/j7LlL8f1/9z/H5ZcvkzCWxDAqOwVkAgiTXLu8TwCtXk9MQuA6FnnqSnCGNw1wTZKnZL0yNBI+TudWgIF64gpglfSNCFpUzbjXmdcniYyUcUX2ouSEtTnpmGeVxnAAagm/Ir2UgYl7HGJ9QFacRBz3MoI3yfzgGRiwdAhsZbxbxg9v5s/Z5smOCCQkCN4APEpMUa9s/AzXAXmH72G/gEjiPs59ubyyEs+eLbC6BMQ/eoJPTkLRYYREsWQMIWGJXtLquQoyCP2n8bPZWcgLHuP1Mb+LS4tcn0eOTMfc8eMxy/2p58RewrrDvUyQYm0z2QOSuch6R0II302OKmyAKxRBROGzlsV11bMkk0F812oDE4IEUyEZ21Tl8JoZxHXGLysKuYwSy/Iaw5j7+Zi5Ckl0VstmlR+zJvWFNY/3M4nNaiHK1iahlOQOE224dFNyNqWOnCTVIX9yfVvOiAFBVmHCRtspN9jp7E/sH34uZaBKn80cr8NIXGWfK4Cj/PzuLs96B2MiO0SSCdRS4AVb4AooxafKQvW1nExEoqdI8grAsGSpz1qSCE0PIZ09yhoWj1P7nBPQypPGPURr7xq9B8ej6aXk9YHrYk2D1ARBe/v27Xj25HEcOzpDu3j+wgWe3Q8fPoqHj5/EpUsX4/Tp00ooyD1mFYYSDFLrT0Ak1h8rcrfRFkBy3Kq21jqnTcsAVcS+Ksg8PiTdAA6kHeI4ZYWgZGM17gREmBQjpRXbkLZvZ2snDOCSNIdtKid1Ak1pkSnDn/13uVQzWUDPl1JcjTS817LP7pbM87q2LC1BEignbO+UTGP3bnOyDOVG6ZPs8ewHyYa5pd8yRAI7gC+VErmfS6CcCUAiwqRYY/k8B9sGrtkTPe1SS6R21AZq2oY2vgFMJjmmTDbltWXzDaYV+ecExTEGbiWihCf1ePfnve/4vlk1TlKqEKep+OCK2kZmnVLSOW+0qwzuZcu61Y+1x62qqKWK4b0rEDOfqyEVWuDU69+AJ3P/8txuAxIDnK3bWNdfTY7itV1xkbEExyITOlpQRvOW1XIc16xAbW+cf28BHP+4fQ/9XGsbiUlom4GzE4mAINAA3sKHwBgtPl+gHyjAFsAT+q8gHkKblR1io6gKnpmeiqOzR7g/twabJBBgb7aoMpSJdvuy4wD4sS/RDxh911EBoDOwSkQWe0gwR8kvXkdSqpDvg7kUaKkzUASykhuc0OA4xetSGKPUKph84YrFck31p+dXi+8nyMzzOOMWj7Vtj870/4ES0M181xilynuWvZR7j2vJVaepngIFJCXISZGmtRF+D/kN3URBzcFIjCDZjva4R38K6wZxBZPXqpGoLR6sMJJJCuNZBWZQVmdqBaf5vIg77fulLyhbqp7mTqigahUSA5EcgIShTLD1HpLZkgwlvpQEkxLr7Ges84H3Y4/j+tXOrcmt6qO2tGu3CldnXnOlhoCTO2T1hKya8US6yqlTGZgJyun7u6qsxKgt0zBkC8plh77P9Z4ecntmFluhhyx+d7FDjQy6P+u3bNeil4Btapvgo6QJ7T/bJNu1TixdQHT5kPKtMqkoSaBh01fu1wTv5f2aTKC0pMVGtDaynBmuDNMCyleSFdceN1klDIh+QPqNXCuHJBF0CZ4kkPKcp0/E+E99cjk2Fnxwgl8+qKuBbe+6f9poNeu4nax9tN/YiIcPb8fzxccxcwTYRMTS4rNYWlqkjDrOANhm/B0y8ejHChJ4oj8bM1PHY3pqtiT/ej9ofjAGqLzfioePb8f6xmKcOjXHft4T/aMx1T8RIzGT9nEv1jdW49nC49jeQVX/81hdWyI2cXzuOHGHtbXNmD95Jk7Nn2exA9t+gTwGxIRKU593lnNuxsuxt+ahUEjpxNiRaVO00lIctnbKuJfI6ZCkg+Fxt03ONeNrZNx1gChszvfOunZyWdoQ/MG+pE0PYFcvVjOSpPhQEUPZb416Syc5ody4VnDKB9ND+0+tzRKRFLJPHwDuh5/V1ncmgNFeD2eKlIVU/cvP0z9UgUghgh3zFLluJV7wzCJuJ7yhxk15ng2rHwyPQT5tpiyU95J5dZKY57khf+Ho5LXY8g4EcCb1lXOiHSe7y02iiM87jWXOljZ7iU/wXeA0+LOcZZnoJkxIZxdvlTFm8UdbAtkEsFUbmvcruCOTPZvEhkwuUTKlcBfbMck475S2PCInayaTz++yCzr3FV7pZ+Y1O1XOuSnyezy7kSTc7FziyRkjc82OSCnTMbdxJz+vz4ySmJPS04yDeI50MkTqym/O07Iemg1ZcladUDh85vr3m8QjE7f2KduYQ2dJTfb1e7SXddGE423tmepf2Nf1ucOVZdI0MQYtTc0nVdky1mkTzNrPlHlnBkaeR15Dw3ulsQ0lQd54RcY3JrudZIv4lzEw97AIbCj3AI9xojKeB5/nZ7fVwk3Pr9Z1xFASE2tVsIDjoWgEtoRFDYNBLDxfYILn3IkTLLYQnloTlE28d4o59iP++t//pxe84LCj9SX994uJ/pJO7PBr9U+O0Y90wCDJq1ESqlMTU3Q0IHGr/gWQ1tyJjfX12FkXMCCJkpHoTY+TAADhQ2ICAHFWU7hyRi6RiRv9C6TsyBgkkLdjcnI0xvsIgDfpOI2KF5JfxmqBdDbYr0syzfKzRmJifCZ2t0fj5q3FWH60zWeaPtaPkydPMSB++nQhtlYTPEUvXpDB/bHoT04Q4LF0BgNWgmEytjCmcMgqOQESQzJqDLZ3LLtpwk3+IBwSEsokDiT3yEqCbPcm2SAFSpaTnJgYienpPsk7ZA4iO1UBfg4BwQD1FLa/IbJZYzG634+93bHY2x0nIby9tRdjI+hHKOK3P96n/AwrqVMulo5jzn9bxdNWdtS8s7p6OpnW5dsdyEBkIrPdakYWDmZnrUt6Vv0f7NSoH54cQrw7iNwTcyfi6pUr7DMKZwskFz4/N3eCcsz37t5X/7SREVb94nAz4IzgCYTxyfmT8fbXvhZXrrzCTHl8D1+TE6qqu3v3Xnz08cdx9949HYZ7IF10AD978iS2Bxtx7MR8XHvttXj55cusvgUIhEP69s3b8cknv+PaxrhB1vbixQvx9bffjosXL3Ic8J6sEhwfo/z1nbt34/at26z8XVx4HivLq1xr8/Mn4tv/9k/ZUxhVzA8fPeIz3bp9m+Tc5MQUARrIW0NCED7JqXPnWGl7/vwZAn6f/O538fvr10m+ba+vxpG5uXj9tWvx2muvx5lTpyU7BVKCkp8Cl58vLsaTJ09JNqNXsxx6yYegYhiV1p/fvBkfvP8BPwd5OZDpr7/xZly4eDEmJ6cLAWtHzs4aK4xHxjgnlJlLCa8ie7wjkhrTbgDSzg3mleRZ9u+l45+gmRyplA1L0EFVbwcloWGrmLhBEo8bVNKeqNBIO9I6n3Ka7RiJVMKXpaJNIri6FGsan5cCQj8lulWZybWcfYIlx6cAypWScoJhb7Y5ZyDQ8WtYp1hnzuQr/U04NwrbMMaQ7LPTZsIDf+K6K6tr3EN4XjwX1iDmAWMheWxU9W6o7++QZA6IQFwDlUFyFIOSz648BokMqXTLo3uMPI54D4wv3sOZm0iKgGQ0PsMe2Kgm7ouoRmVTm+HJBKRMmmD+iw4PnVWMizT3Xiu4piurZcclyY0/vRYLuFSqGmS8RLhUgLEEB0yI0PxYAliJN6pgayWqfRZaStS/5/OP64+kTgXOSNplIgHB2QT32oCTGa1oVbCFnuUTrFIloYA110gLO6jivvJhO1yRN2SrMZQeJ7wj9vbG5oAkKRJq2Pcw798iwsMBISGRJAgqiCnAWftGlWzcx5mooR6J6AOuSlRWuWPvQrUgJZCUhCQp8raSDX+3jLX71xRSiPNZ5csciHGukHwz3qNKwvXPbsTW5ma8fPFCfOWtN5jMg4139+79uHf/QVy6fCmgnKA5EamnPp2W1VRiCgHiTG6hokDp1w0/RBLVlh12L2Kdb7sENpigtIm9orXdVjePZa9rvBuu7d7IzgKWTFz2BStZx9m7LwNE7BtmFme1MftLZqW/9wnGCwlaVuPAnpYcl7KDTe6ajPU+VWWm5IZV1WjwVmuW7wNJqcFWWWccn5Qqd/a4km5GqSwDv0CV4yIyHHST6C4JPqpWdXKA7TGSV9zDnHOTLomSO2pVr/wy9ZrH86hKXOe9qwDxzBz3zE73Gi9rPUEXVamr2s9f9iHo91lyucOD6B+q9JKDJyhMvofPBib6DQEB+q2Up2sAdvffdu8p2r1MkPNzlWo6y7blmYWxNMBQgAUnJ2Sluu16+TOTATz2jiF0r5ok07EHTYWELEOSXQlCefxd3dY+d0nISgBHZ7R8cccVHscyEe1fmrWUd841OkrZeyQ64Wvu+Byr3+2HgtSFn7/w7FksLS+S5AXktrmxHntQyEAcQ5lGlgezimcCMQUSK00+otUJe7ZL1s3rn20xkCg1kGqIq7FNRuJ5mOyQsv4kCDmGkivE9TDu8qGz4jL3Hc9Dkv/yiSTDV9us2E+rRE4rt+i2BLKZnXVt8p2zp/ozznhHLtTEepdnODAv/19UADcXbcFXznHT060AnekbGHxlkhnVCKrstavdfD4SjM4WC9gr8KPQUmUCPZ2npvl3SXS7jZAeynOi5EYlo5RzkHMmFQUnp5mQtY/Iz6YPlFhxSUR2UprsnKqjcHu1R5Jva1uGcTAo6vOS/ktKJxKEzjZGfkbHnu38e6gNiiqx2bYsX7iZD66xBrwuPzIo3gCPBuNb34K/a/n69KVdDcvzMhPFir9jjKEB5LXXG3qnscNMi8az6EaF2MnZK4k+adKqZctnSS6qzntnLdbxaFUx8BErHdFe5fixmjYXTfFlCmmis9S+r9e5iZTWxvpZmzo7PVVDnHlMOmOTe7Hl0e3D2vduCeD2c5yLfHfOX/79sKrMNMOFcMHaawH7NnmWleAHjEb9RlqeAoj4vgZI2l6PPm/qw+2zf/vKyrN49OR2LC0/jV4fSYJjrMCdmJiM2SNHs+83/j7L2H55aT1OnTwfc8fRimqSlZ8eYNrDPSRHIiYbxM7eRiyuPI779z9jde/lS6/E0SOnozc2FyP7SBQBXrYba6vL8XThUSwtL8TYOCqTN6lyJ1Wz9ZicmIkTc6ej35uJsVGoxSC+U/yO9mGaXiFFdQySyKNbUikk+S8m26riXN0klYgr53Mh3pPoKnZ7aHaaeKOs5WFCt/kM17T7ng3Nc7tO2r3pNaXK11Tlaf2KZmFKScaf6dqn1v/44iXGqKzd/rITZbHnNXmxage11TC2sPG1x7eIW+xlkIrAXuT/yXeiR0M8DthTv4/ERbWTKUntKOjYR7GHznLIl29tbxIrhPsJH7bfk1Kjzw0leXS0rJsNpGcuigsNoUV7rEz7YlVlL6qf20pA24/Qu2ef8Ny/bRKSfmaVNePB7apN65s9c/GTTgWkfdf0gyrP2KgzDPV+Lr6J3yZVt3Q+d5U5fA615161s/LphCdkwidioHYBtYSkv++zq2lvZtvkeXKikf2yQo4yIUZ4A8+O7C3r5GrGZ0wIVUxTnx+xTNtSL9dXksduBFN85+G5L+tiKFGz+HqS0G+/2mvlwioEt228sRiuJSflWWks59x+c5tAZL/J576KNqzIM6yu4iQGm7ragqbFubwu2tjGz1SnLvd1Pmv78+JTOfHcvnCOUecauebt6xVMii3LtrOlHDAwqfrh/AEGZnyGfEIWjAg3yuI4tndRki98Qip7JUkMIhk4HRLSnVqBdwZuvrq2SnVL4Op4bCYAsiczOI2Kf2uvjsbf/dXf/KGj+A+c0i9+9Mc2Ai8m+o9txv5fPm//1BiQb6kAZO9fGFYCclkNCPIG0jUA1kBCoQJ4fyclohNo5WEEgLWHYFqNywE0VsezekydQG9kN/ZH0P8v4sgs+hnCadqM0TEQk5CotPuivqQKFlABLGBifHQ8JvozMRb9uHd3Ie59tkpCuDczHsePHaeTtby0xMplVrpupWwqKp2n8N8Eg3lcmrr32WcPBxCMqA4LyIpKptg9MOFEwymxMTf5gZvgZyQnUgJWDlQ62pCATkk5PM8YwKU99H+CE7cXU1OjceQIKgDUd5gVo/Q+3EtMmYGqeESDd6E+fZDagfHAoTETsTce2wOQkQB196M3OhH7e3AixEBvb+F9QLzrep1A1s5iBu9tQDe8zA4LPPUZBRweC1zSz81xTMJW1Wz76suLse+BnNommYgvVuf2UaGtiirM1ZkzZ1iJiD62qEZFX2qDN5JdymzIkRFWKgJQ/rM/+7O4cuUKxxT3/N2nn8bi4iJ7PN6+dSs+vX6d93MfYRBeqMIF8fDo0aN46aWX4tq1V9nLGGAPZDQ+/PAjkrgABuEbTE9Px/rGJgnUb33rm6wec38SEHuoMHn0+HHcuHkzHj95wmz7PqoTRwQMgWy4evWVuHT5Iok/zP3tO3fjxz/5KYngSmap1xsI2FeuXM1nmiJxiB7C//XnP4+H9+/HmfNn49qrV/nep+bnGTCoej1IgmA+cN0PPvwgPvztR8w2/v73/zJeu3aNZOT9+w/i7t27ce/eA1bLYVwBjOK5QeyD4P6T996L2WNz6YCKdHH1Jp1RJj1ozbFv7rZIc4wVg9fMICfBkCSkQVzuoaye83qxE2NgnIA/K0m15iivmZWKrNogiSsnHw4OExIaaU+TQviQyAwlKBD8Z3KEHO/SG7jIBKV0bVb/G7iuwWYC+Q5W0vmDJcA7qXcwnFLtcTqi+fzsd5jSvyY9YJvwOw6uKqG0R7uFZwbBy6pD9GcfDEgmGwRkNW0SonhW7CcT6TWrUk409jvmH+sDTqhBAPwOnpNy4CMjJHLR03p5ZZUksn4X84zfhR2b4X7lu2T2pMGuWnGt5Br2nUsCjKBkAt7CU1vnnWGDbEsBnBWnklhEr1RUeqZ8cQGAW2kmg+oEVwHGp1R3kUeW5JTXHJ1qVnWL4Kc0aFYJm4jBv1W5pWp3kbF1L/Cswnpn3yKRoJSRTPAL+9/VzbR7WVFqeW+SA7u77EuG6hz2rd/e5trnys9581o1aUaAZDggJbLS9mmVxV5aXmbvXxFAkirneZtBpNdoBdlTqi+row64IFk5YkIJ78RzdWuLCTiDzc3Sh5i9yjMQdxsJERs6NwVGVJIB/3aFrPrYJZBgf4Gf1+9iTNyjF2ob+PcH738Yd2/einMvnY9vvP21ePnyZSXEjI3H48dP4vbdu0waeumlCyldj2AaPdeVZIBn0/pQgr8TMUwS6CyriWUO8vFz/Ncmf5CYTSDMBCvXBVtFiDjQ2Gc/9H0AhJX851rMnkhYg0oYcUVbzlGCbPQnEFz2+txFqE5UD3QRE5ZdZ2JbsW1o9aEEGnyZhGVCT647PJxJVgEkIiPc+9U9tSnLn0kbOs/U81e+lXpm45pa75L49h5RYqF6jnL8s6WAASWuCUu1J3Hqnpucpr097mO/B/crpXqrFDH2UyHLh4Chw1xskRUpoZU9k5zYxOdEYkCS21XGrvY6tHIASb5G1r0lQSrZorPN1ytrIqX/5RNW+WDunyIPJtJRSZvZMzcxt7bq076570nb0smwN2B4MERsP9f+nvxHkdYdcqep0mgz2u1TC+ipiU78TFPpUc+FL64AbsEaA2tdYFp7iq0v9vfpd2GMAbrajR1syIeEWsbWFtRNVmN1bTmeLzwnATwzNal+3STRdJ6zKif7M+K+yMKHNLP2j4A6+0dMNASpnPsadlFV8QrKpBqgxDkojBRfOpN/RAZLGamAoekHYw+21d0cj+wXJ3srkNDXsDQ1R71UirjKTwCi5tCwsK6XpYyKJcq5rOsO4cfdbfQ/mAB2shHH2i1uCqkGWX1JcGu9Gu8Wsag+z+q9hnW4vbtDPx1E0OzR2ZicmmZMClMHW1Ttk9Q04Ps4ec8v7fVMG4n2C+493cZaGXNa/ttnR1m/rhRJWUxeO/0IDjeSayiPKWlRHveNrK73DdbrGIiItI3yYYtMVbE17Z71e3gPKTmhZUPsnum86saO2bOvWQFt0lY3Bk0/r5HpLIvbCSAkgERmdemD/FfzTf+13kPPqSjVW/0Q29b2Ndfq79DZLTHQPl9nkSdR1VZCcw64F6s2pMigJE/barlUKGh93mKzM2HoIPDOFT38GCXRqP3BcNIEfmY/siWA5YPp+fx3+2dSO9PP6rNVwk3j31bJ6d+2V241onHJHr+Nn17epkO8ux9tnejhdeCEl/K+LWtNf2IzNjagjoWEs424cfNTkrDb21JygaT7sWPH49zZs3HmzFkmbt+7+yiOHZ2Ps6cvxewRVOjWOaMzOAIfCzHdTiwuP44Hj27F4yc3Y35+Lq5efSP640ejN3oidncmY3dHuM7o2H7cun0jHj26G0ePz0R/AtiZVNm2tndZaXzy+JmYnJiN0dEJEsB0O6CCRx6kErOdeZcbrLXQnOMeTyX6i0zoruxu7gOTtjNBxGteBrNpEdb0wmzHuz2Dh30o7992fh3j+s/Oz3ID2/cpUtRN5ajfs/OcxXDV5IT6hofB3V5JrnztJoeU38i4o76Xf2IVP4xt9vnm+DFiJC4JInjPhHBRUFRBxuRkj8qEWIdrqyv0hdULuBeoPYHLDCW/kVH4tBuxsbHO4hyoaZE4Qtu3JMdxn+6+qKZBis71zNZR0lQElgPcK4QHTBLKzF6pqX4lgSZHA5hfVmhbpcpzafJS6yol8G0jmuVcq1p1zS4WoHPaCi6FQG36wXp92CaVa9BXS3+YsVZXXU2xoEX/IZ0AACAASURBVBTb6HfmscbfL0l96Z/l3BU/3TbKFa0ZRzmebT9nFSsXJlQivrYlI9ac8Rn3m5P90tdiTJpYcbu/HE9bzdI/855jHZGxilwgQyai4BAu0rGKCq/dyYKoPkC7302iyz8VYWufjGvByQD5sxav0XxWSefWPtmfKRjB0P4v+7NJNBuee//bz+E/vf6Jf7gzTznKyknGd7E8uPE4rud8L4+P39Hj0hLhGAvHO67uZWK7ZcJTDYh+qlvgZQxnPAVJ9J7/EuMmPoBYH/4rW+ghGZ0FKhNU9nvy9An93xMnThSFOSVQO0Z28rLm6e//098dZiiHTfqLf38JRuDFRH8JJvFf8gpjM2xUwSzC0X6VueiBSAHJysxxOB7jJIQBQGxuQvIM6sb7sQsyuHGq2yzisclxAiowOMpK3qe8JD4PB8UB6v4IgL4tEsDTMyAnQEzuxubWRmxtw5lGFYTkKijFCAK4BxljSLf2ozc2EUvPV+PG9aXYXpVD3Z/px5Hp2VheWonB2kBSrD1VDDLDrq9gFyAmyAL1UJDn0R40krbcLb1CYUQhB0RJhSQFJD+8w/EQoKK+fAAScWDqwHempfwynZ2qFtgLZPGp2gp3R1V0fwL9OPUfelSxn0ipGkx/3rLSdFJwGKm3yO72SEz2IVc0EeurA1YC7+5g9sYjUgKacp8EU91/N4Ppko2YuE06+F+0luphqQPegLDBIzi8lqYrWafpxLhHq6QuEmTe3WGv0ZMnT8ZX3norzp87x/kBiY+sJUsvg/h9/7cfkKSYnpoplRaYOwRuJJGyAub4saNx/vwFrr0HDx/QYV18/jw2Vldjdg6yTJMksFD1hqSB5ZVl3v+dd77BtYv74ud4LhzMkKReeLbASttxOn8iCXGQQxL3G9/4enznu9/lYYtngaToD37wo7j/4CFleUHMYd1NT03FPnvhihQE4fCtP30vLl26xLWN9fXZjRvx05/9MwljSEIBxMVeQjXztVdfpbQ0nCR8Fj2Rnzx5wswuBAQg565cfSUuXHipAHyYR+w9JAJ89tmN+OEPfkAS7Oq1q5Suw37H2Ny7dz8Wni9KrnIMa36KexnEDaqPQf698+47cfnyy9GbmKYULuVOk9wgGJCV8CCsME/MbEvQCuNFcA3gW/ZU5bxltSEBMkQ6SQwwDzcr0lx9Jgkl9TCVE5WysUmIqaJKxIQBZlYgN9l6JDa2JWeLC5XeGU12ocg8kSwmXuzUCYwVuSfJ1z3KrJCcgrw0nC/0Sk9p0wLCl8xHZcrCxrRVxpKClh3Bz2BXLPFs5xfX5djy2WErxpmAgD7PuA8IWIwLCSeQ99PTJInxeVaiFvmYPT4/3gPZg5STTJJm9sgRksUmNS1pS1uVgLyqh5WUgHVCyRn0KiTRp/7CcJRpaynzqj2Ks6RWNJmokg1RHxf1aC5jnQGV1w7GwVXDUi9QkG4pS2fQloB2SP4xk685N5a/xr1npqf5rBh3JDzBjqv6V0C+SV6SbRibJNxJWDQBDQFb7FdWvo+yYt+2CZ9VAhF6OqIaG2Q9Av8EpLOXamt3ST73+xxTEPySkHX/nS54qXdXVcZ4ygn5/HAFvq+NsQMB/2zhOdc47Aae3VXtTpJw4OLf87mv90ySNgn7Mg7ek6XKCVXk6DGpynMkQODFTXaQ8M5g3MF7chYKIIvULMO17KdZz1YFdbmf2MNS44x3hC2A4gMq4n/xi1/G2rOF+Nq778a777xDyVasR6ynO3eU9AIVByT+CBivCh8mMVkRnJKeeFb03FbSRe01/v+w955Nll1Jklhk5kutZWWWBgpVQAMN1WgxYoccozCjcf8AfxeNXIrlkEYuyU80qs9cM5LNnZ2enWnd0CiZpVJr8VLR3D383PNeZaH768KQ1uhK8d599x4RJyLcw4OgQGGsN8kVgjBFWllBI58vz3gBMBG9sB8DkBlXmQeVBKpKec5p9s7G+YC5MwGEZL3sEc5noBS69hXuCyQP2AKDv/yMlGnGv8MAMGjXAdqLUEI/J9d5SdqmRL9Y+qr8swytFT5cxWqwwXZQkv3aN2V9ld5qAnslkVzSFx1pbdsJVoSnmgg+S72R9R4mlLP62XMhQoBJECl/iipzEoRwNqF1gMAfnj0ptUpbAbn8JOP4nr0XYI/VZ1rjRAm5TMSZvY1/eWZkawUm0avEf0mM5FjWqhhlnBIY1RPKYy1EicpowPfymVWqMAzQ4Z15piop5OR9yuoBGE/lAydTua9TNrb+3h/pZ3GSS/tRE+E1XL53b+QE9k2sqKsWuyuBbeMbwEPknQZ0VKqO1euQJ6ZaT10B21SzejxEEJO8Pd5tm452HvCFsPZhN0ZGQIYSuIuKG/hYvT1oP4O10kcnHD2A8fuD/f0kVuhckn/Y4veq/kuVoJbiLEnsC9Cw7yCpXldIgbSJM1PAtJUGNPN1erLZJ/XZIaCtOw3sKh1trgx/yts6koFJUGv+KPt7ofDxNV+yBbxDZcX4us4Ef/lNdY3miqVaLd/eXdXItZVkF8Z2CZZ5/XEPQmVkCC2ChnWuI2EKmeSca1ZlUw1AUnyU4U//1KRL2oT+ftpEyMKK4AxCF9r3yDYrcSYwxRVLBpHr/a1116g5kYSb60KJVUk8OdmaDMZCAvKaqAGSYjNyFL2fddZnBZsrSDPK7bkgFFESuWVe6uxPNbmde6whhnBaS/7XfkCRbKnWU+YX0k+j/e1ak82+fu2iav5QqYuXmP2VzFVVrde5IfKnnIt8gNrXLABSDYrIoL0Clmlhax/Wa9Q+aJmfjjlQC1jJi3fDtWnV+fokUpQt1AnY6EFeU+FXJcDL2Lqiukq667EagFdrQSZDc9TIMNef59YfNRbAmCVbgtBXYDyW6zpZFrKBln5u7LdkMLWgyrkIfypJVMVXSH+IIEHGCG77YaUD+/3Nuk47l8+D1x8d7sTGxvPo6zuL45Pd+N3vfxm4NNTsnj1fjumpGSqNgdQNZQiocU1NzsXSlZtxcoyqKQySCiRwz6dn7dg/2Ob1xieH4ri9G5998ct4ufoo3nnnnZibWYrzs4GYGLkWcTFGIj7bBowNxdfffB4vV5/F5ORotE+yHzzaifQPsfp3aeFGDA1OEPw9RQt49vytcL5cfVoOCVTQF278K/yJfjXjGcRWKSNsol1OpOfHc3Q5uaHr3KjJEl5AubKtLuf8oPdDrtwuqkK1Uct1fG4Ud0fnT1drkG4bVQOIwmorPTv64IoxG/tVAZ30T5r+9q+ctAn+iluZZHPLRMMn7ruIoSHEbMhtqbUcZPuVC6HHTxlvAPzwN/Ef+6r2RExNj/O/nZ2tWHn5nOcTzoWTE+Q74GOC5In3o6BBSoTIEcHvGR9Da6eR6MXZJMMkIBNkQORUcPa03GaCC6A5wysCLfehSR1Vi7+i+ECfOglDr/gWxUpc4nd0+QJpOxkbJPmJezfvy3Pm+VNuyeBc1XM5gTcTQn2+lHZAFUHB4G8hv7NwoFMdxeAs8y30heH7yTcgYJwqhc7H1ATOjj3Yce54X+pfr9eiauHzpVQ3q6hCNMj0U+nviGRL3yFtoc/S+kx1TtZ+c30r/Oy0768cmz4dc6wbW6xjrs5zaPM0pAHbXftezgn79/WZiPeaNOh7q/M2jncco9bXrn287ufyz54T37//bexPc+/dv/vWs9tYQbGzjcy979mAt7cG/LBSoZ25A9u/mhymuVWOjsBy6bGsHBn81bolHBQGkKOCihiK1vBVP/cryjVDw7z23t4uFTORD56enmLbNpOvWfyWALh9g7/5Z//8dcukHv7vv/8OjMD3E/0dmMQ/5RHufrJ4sbO7HRsrx3FxkocS+usOIqkLsKiXcmZM0LJNrfoFw4FpH59nRa17FnV+IhYRk3HDCMAFIOH9SGDqAEHSpUe9fi+OYngE/XjBvD6Lvv7zOE4wieBvBsZ1gA+pk8H+4Wj1DcXR4WnsbB/Gwf5J7O4cR5z3Rl9Pfxzs7cfF6Xn0DsBBO48zOFAI7gf7YngYSZ0xJukEcChZBEAM92WJCThuPByyqgcMOzsO6sklp6qJwaokEz5THRp8pOaz40d8jj7vHJJBKUGK3neQisZ/gwNIPGRI2ZuHrKUf3Cc4AzVx8VwJPBy9PUOsAj48gOOJ38PBRGU3Kk4lr0rGf1ePLyUPZALEEH1NiierC3D+u3qzOAbpUCkRpwAObkw3o099QMHEH2CCGUkU9F5cWloi+ArA5eDwgOAmHFhIyILthD68ABEGhwYpUY5kdnpUJfk6PjYaY6NjMTY+xtEXgILXn2b/02E65ZRTbbd5rY2NDQIA+Bz0/kXfVPQFZuWFmfJZhVOSyGfnfD47Fzdv3WJVLioLARbjGgBmcbi+eP6CEtC4DyYFWaVzRtlq3Of77/8wrl27pgpcVt4ux8bWJoX28Hr0XcXr3333XfYnRnA6P7/AQxyJSgDcv/n1bxgMAOj44fvvxc9+9jOOrxz6DHr6WpR7ffDwQewf7FFeFvd2eHAYd94EaHwttre24osvv+K+RSUxqrS//voB+3DPzszE0tWluHLlaszOzcfwyAjXlIFbAyYMarKiC9eGJDG8Tsh6A1jEuHNNJFCr2B9V3wOclydPn8bY6GgsLS0WaRMBPEi2okcseparEs0Ov8EkOy6SEZMDT9m7nCv3HUXCj/dxgXWoPpjs60vpe1fnav8ToEnnrMPRywoLSZeKMOLPZ6VnqeZRMKZnltEoCZLCXFVfI+5PSr40Pf9qIFl2SX1vQV7A+lblrqRi4SxjXYHthz1oORkDSAZ9OXaZaMY1NLaqlLaElquIDGyw0roPiYhTgoe4lm1KZniTONPHe6GNZX9ZSFxDWlpJUo8Rq/Gy2tHJAsybAOMLgoZYGwCkWLHTI8UGB18AZHxvtO+lj2JT3YcLmElLpmS2KeA5hXU0CPlZPT8rNU/BqBbwpznXPud9V9V1lp02QOvemwbRcS1U12LckUBGIpprNYEz2eCsPoMsPkF49T71OYS1qf6wNRNbv5O0NNa22J6lpyHlzrOKlM+g5ypJnQxA8TMkUGF/aYtZQdqr/uDZ39YJ5e4ES5HZLaxxB4i15G7V1wfAMmX5DzV/OANzJ5BslueGgjuzoAUAGhT1+UQ7kFVOTmoxaMuqJ8lpaq/h2gBHESjdf/AgPvvVL2N64Ur85V/8ZczOzjGZpiq8iLW1tXiy/DTmZmfj1q0bIkYwcaPrOLDD2BskZ7K0koknOYVV3qoCdYLJVf6uEuV4poSy7JbOwpGhIfVwTWAAAZn6cws8xF4mqzf75DnpjM8D0Ql2AHYMZAasM7zXaR58j2ARn0VgOIlb8n3gc0BJQMkjvpZS7koiCkiWooPtoGyqbAhJfYUMoPMe78MzUUGAdtgVkAImClBXFAD0NARu6XSm69RVjdX4L1mlnrsDdsvVxPhsVspnb2XPA8bfe9pJEgO1BN7THuG5ycwGWJ5ArfchiR1UYxHATFnf9A1c62F7bc+4qXjrrGg3GOkxJjmE4LHPi9wLCYj7Xgrp7jUAAEFhKhtkpXICcQSVDXpUbruTKvR3q8roet/7e7ym/nydWOk3ln2YuzuJUn5+7yGB7epV7PWPK1hFxO1W6s+s71GJQCXovJdE/ErAwnapGp+OJFKSMPS88iF85oLwt721SZ8ISRYc6SBjAggeHh6k7ybQ9jxOjo/j+OgwTtrwYU/iDLELVT6SUGCp5gQsQMrBuTg4BOlxSwiqP7xAO/v6quDFfeEch2oNrmninMDt14XrTtBfBv560qsSh2ab1SsiQwEDaTnL6afJg3kdCFwBwB2wmD+oIRxXH1jFSlpP8o9cIZ+gVPZ4lw/W7EHGk2l/4G8Ue9kPdSmNOcBgJtBaIvYoeUlPRMQB9uHV+jfJDuRh+Oy1wgfAg8FByOsN6j5rSdJcb/XcdJJFMoGNCj78V8lPmyRp36gAwFqkSkBXMRrXfZnO3AdlQDU7ZYlUawXJ34TnO9/fORllfXWDtU78CnjPeytT26xJv6/bd7hs3b76GZesDMejsI35MdUR0dxW13N0oEw1sN3VesaAon0QTWWjMlIu2/XZtV3x3BUQ0uSHS/7lrVgyNavx9LNUATq/OvehSGRN6wCDvPzcJDyaRNM9DwasvfYbE1nB0SYm+RDuwpl5TTFoCg1F4E1W1+WJ0DE/1Vr1ewsYaUKSe3Jm5VjZO7kvC+EzSQSNbLRilvJs9kWqMdbc4L+zOD7cjZ3t1Tg63o69g804OtqN4/YhgVzYWzwLqoARDyMWQZ/2xYXrMTmB1mI9sb8vhTVU6MKuoO/v1vZKbGy9KPmsbx58GkfHO3H37ttszXV60oors3djoG+CAODp2THPk9W157Gy+iympifi+YvlePLkYczNzsfClasxPTEfYyPTcXEO4hoI3AOIWhQ/dpl/r4GyBiuShwEItHdyDGJJX56/CdZ73X4Lu6fjjOhYo7U9qkAu3GjZDwbr3B6je6/mz2Ul+iHr/dA19/UlOCT2FzOWuCyNVWxpvr7sBTx4ISI2vX/zZRVgKv9Uvm+Tn+vtAVG/N8bGh2NkGMRwkXxJAqb6HkjpyL/B/wcRuD/fL7h2dHQolq7OR/ScxcOH38TuLkgFrbgw4aBHCl74O3pX49xDUcT+/mHMTM/H8NBo9LWwRky8AFicijAk1ktdhUQlANEJvGI83OMWz1oAxGSDFNnh9NcSA9fQex1eli70hFR2pLGjzZlmv83gl//1a2XXXO0un60GzxrTUvmhGVcV+9ZN4Ekfgi1rDHSb9GO1nLxw4++KjOs949/7/RqPhqhjO4l/C/Ew84nODXn4XvFvDXhnfNnxjNUZeNkWkk/8qox+7TOoCvzyr5KrunTzqLjCdqbYm4rM6s9vCClNmxH57o3v4vOp48yr2j94XLrPWQ315T7wt/kY9VzU4D1/X6rDNS7dIDXjlfTTCzieW0AgbUMm8LgoN6pzEXdbf2b3nPsZDQbXz4w5sUKdFFtwlkmhC7k4kFNN+sE+R/yKGB5fyOW6QANzh9fv7u7Qt0VOF/eNXAPJBUrByI5SAvq/+B4XfP1W+U795fuJ/k5N5+sf5p/+J3910T4+YpXj6upKbGzux/HBeaAwh5Wyg0g2uiJAVaas6mTlIpJrF9E+OovzEyWa6mydjJqW0uBoP6V0YGBgjAAiIbGBdxDc6juNoeGeGB1tRW8LAPFpnJ6fZEUsKp1wOKvKD8YQFYwIvFH9CwAY1a1npz1kZe676vUMEsiHTBANDoqJh+Q2HByAcrhfANMwskrip+QywF9WQMuId37pcKDMKZOnAEGUaFcSoHlmunKWFe1p+mbIoDLFiZHUv/g72fSQBkt5WPZwUr9j9jxuITPZJFz0UXl6s5G9mGKDkP+CY9kzFH0xFAd7YAdF9PUgaYVkWwLFAMKKRG0+ZR37OVDqXj5VItYyqZJVBNu+6dvpqk2Br6oAdyUdnFfcP3sfnJzQEQXgip65qDpE9cXoyCiZSQALkNSmTGhvb2xvbwsQThYcADJcTwn38wQwtO5w4CHZMzYxTlAZ8tEAYRCs4TMAJEMKbXt7J549f176pSLJiwQgEugAcfE91gLuDQAu1jCSSUj84bkgXY3EHJJMuM/evhb7DWMTra9vCETK/gxYN6ziOzqWlHlWG0Baenp6ks/y4MHjeLr8JEbHJ2OIMru70T7aZ79dVP9eu34tJidR5Q2ASlViT548iV/84u9ZcUz54p6e+Kt/8pfx9tv3ipQoxgRzgbWysrIWv/v97+L+/ftkg2Gc3n33HcqhAgT56quvKe+LSlLc/8bmNp8PVcWQlV68shhjY5Pck8ftE649gxaYXACoe7t7sba+wTHAmE1OTca1a0usRrXjhPFnIJJMRgAbkEH87e/+wKrET370EQFg9cbNZFlKgUrSGuMvoLlOMnGHWY7UIExW3tT94MxyNcjhpLukxGXR9DnuBSTAw4AlAgFUfgvQEoACQJZJvXyPCBACo+iwutoHIG5WqdAhJGKVEsFJnqAfViT8elVRz36Z/QSHse4BbgmoOpV8L0BTAHpVD0qDqQZuBL7LCWfly+kp7x1VvGSzG8xGj7zsIYI5RpUqAB181u7ebkrnqwpGktMtVQ8mcQggsZ1qVvQBVKREK96jgNNmxwGmE/oGX3EvqsT056jKgA5v/s3VOgLqBDoJeIaMmhLyGvxmXbDiG2BXVuQgJpFE75nA3uynZ4cY/xqcdcWkgEkB8T6fnJjHWANcxTWxJrDuMQ8FIEz7i7/jC/dCiemsHtaaaSSCvQ5ZjZ7Vk5hr2xBXLTqgcLAJMgqlzVMyWgGKFjcBMoxNgtqwfSYguPpSSgAKkM3AJltb0VcBEhUsaf0Z/MPcF0Yrq6/U1wpnKEHIDvnbnKIEWkVC1xnXBEEpBWa5wFw95XOyDxKq86j8kVXIWA+Q7oddW37wIK7fvhU//dnPYmJ8isoimLOBwYHY3tqO+w8eMiC6ceO6QGaQQQiGixyFPYg1ZZvgc5SgQX8/r2NwleOapAoB9QrKcb+Smk/5+R5Irut9sHXswZhEEBJdBgfYA5q2hLJf6P99XMhXeA/2MQYVr0VvH1Xwqi8UA8EkSrnK2kGwkhCWMRcJwvfmdYF1axUBPP/+IZJZJvN1ynV7jxeZ6FRwwN5x32L6SwTpK7BAE52SwRdK8FdVCVoDze+8R73esRcF7AhUI0EiK4O5TjM4L7Y5DY+C8uzpnQkTrGGTw2jHs6IXYwr7ayl3JzGsTGEbJUBdyaq6+ta2rU6YlXOrkjh+JeFxCahZxsN/6/LVCkDgJFL+vXxeBcyVxFrutXKpQr7QPDX9UTsr+JrEiSpXm+Sh97QyCsr76Fo+1/yzCQ2W6i7V9k4kV+Pj88bydJ6HbqAJrytJGif/quQw5l0JH+xD+fvHR21W8aJtB1QKUAEMhQ3IZeJnyjZDBYjMe9iyU9bzsA9wJmNO26iY1/7G9LD6hvYBRCORmAAog3jS5LebbJztAwFf9miWfD7HrBAuvFfqiW/GuYnHup14//ztob7GsiyaZrXU4JfFk175iCT5MnncgFzNy14HAHNm9bKibNqAnq7ood3M/shcV3lO8hzIKoqGXKgKXrwePizJcKgMHhyMASiWJHAMO84EXqpGaI5aJIfCrsAeyNeDqlQrhgaHS89FyycbZME5jnOAfgjJkSBrQXEBRC21vjmHXGxLxC0nCItNznP9FbC3quAvPm+ew+nedCRWm5C0M+HK11qFuLzRkPur68Xnb1k5BVhR3O99p1upbHpRweqsOC+vcabxNYloJ4pLEjnPCIXcIjA0b63AcJMTUur5sh2QUXshkBS1k6qPNp+7y/b6Wjif9Pf6nOqspr1sTsoYuv9pAQuUbO3MJXTCpxraS6qAyznZ+Ep+rWOcjnvpqPCtR6dKAtSbsHpJuaNyL3lPadNdAVzGybLOFXiv+a/IgfniJueS95GkGdlRrWFX4rlKzzKnlgzFv/bBG1nzpoo5l02cnhzE6upybG6+iN399ejru4ix8dHY3dtmYnx0dIxkZfhZ7fZRjI6Mx+TkXIwOT0X7+CyOjs8J/o4Mo58vCM2HcdTejeOT7Wif7kRP30msrT2Nk9OjuHH9jVhb3YqL88F4640PEUmJrBJnMdDfF0fH+7G+ucKqzs3NdQLAVxauxp03347BgbG4OAchDApBI9FzgRhC8dNlNt5rkjFtAfIkCy/7VFJWysFl702e2X0ix/mc/rYTIj3zyr53vro5OpqigiYGVm97r/di8CumRrfN+bZTTG6hbBHvnXF2QxyqAcCOYSu2yqs6r5Fr39dqDkK9jiOfbXKY6ytxCs4QEHqhaIhcQH8gLQaFoJ3tHRILpIYGHwDnEM4Hg7WKy/D6ycmxmJ4ZjRcvnsajxw9ILsN7hgfH2XtaSjsR03MT3BeffvppbG3vxfzclRgbnaQ6IoitzLUBLCborLiZVaVF8aVT0YDxcyrUWNlJ/Ya1aOSTSVWlVN83G70+3jt6C3fOnfdiM5a0B0VNSiS4op5U254CRnb17q13Q76m5Jgqf9Pn0ysAnIJNkX1MIkvi5CtroFQT67zEvdf+rleS25HhuqWqPslr/J2JbNXz4VpeS8WXpZS7imk0d9muC0UClcJHffZ2X6d77/DaGUu9bl9poXeeqTrqOv3Ub31/5pEvw2jr+MV7vfbf6/1f+xf4PMfe9TOXZcibTB7QawBiPIFBfIO2HjN/bj0PxjL0N81FLQeu6nXHmFJ3q4lLkol2kVnTMqmep+IX0P8AyVoKpPk4BZjmGmCBhslfyhUQk4FKGImojZQzcY8ErHVPUtljruHomDkq5BBHhkUYR8zMdkLMTYhs/s//s+97AP+xdf5d+fu3R4Xflaf8/jniJ//enQskFQGIwTkAMIUE6MraeuzsnLDqF0bGOCjkatwzCo6Kqv6CBuPkFBVG53F+jAoyOWElkczkSl+MTg1SogRGRZr3ADOQaD+P1sAZWZM9vcdxfq6KWHhZ6IcCOZPzczkwAH8HBiDFORBxASM4SBkeSB33xkD+3EuQC8w7JG0A7gIAnhgbJ2i7ubHBfocwcOw5yyoR9+NUACvDDAAWkoL9BKqd0HHMKlaegE0+b8pFCkiQAWWVAE+jPDQrAJha2gSAdVhd9MjgM9FEEC+rgdkvWNXA+Fctd1JGqVfOHGVlICM6ANADQ9eKgb6xONg/jYP9s2j1DkerFxWwel3dU6BshTrYdWhR8jevVgugmg1jA1AU1wQIomBYQDUcRSTJICFuGVk5Sk0wouq7wbiBPrv37sXe7i6llsC6heTzwwcP4+v73xCUxFMBlEWCG2PMxAl7Gp9klRGAKQEaAA3vvnU3ZmbV4wAsJzhkewf7sb62Hg8fPYpnT5/yUHaPVfZIgCR4ADBR39Tx8fG4fu1aLFxZIFECTEu8B+MHuV/WPgH0owLkxgAAIABJREFUyOQRDlf084WjDCllyEnduHmTyXOA148ePqJMs/YOriMiASsM+luskjxCj8z2CQkK6Ls7OzMdt2/fjLm52RgekVQH7hEAMNbe0+Wn8etf/4ZVvQCRxsbH4wfvvB337t1lwhHJKyTFjo9P+LnLT5/Hv/7bv4uH9+9Hbz+IEa0YHVHVGWQP0fduZHyCYCDW+M7eXuxtrcedd34Yf/GXfx5Li0sxCMkQ9pROeRz2l3Qf3dPYWN8kYxr3OwEp4UGMq6vKxZzFc6AyTESKU8pvLz99Fr/9ze/jwZdfxds/fC/++q//CUH4/b39lC4WIMkKuBYC5+PY2txicg0yqBPj49y7AGgOIdt9fs73w2ZQDqVywlQJ0irONfd9qbwFYAb5XzltThAraTjIe+/sIyN5FiWxVUnkawHwIkCQYFBJTsBp6236ZtnmWLaUCZJ0tvG5uAckIOnEpSPuylWs4b19yFIKiIddx77CNeRICrxEVZ97AmO/ugeeHXvsWcwJSBe4ZxAxCtMwg16MI5xG/N098iwX7gpC3DcBy+zJrbmvWwY0gRODv6rqyYEY5hRzgHFmlTAq45LhzwA2q4YtlYNnJxAMEJw2OftIJpLvijyPr8YW+8jVpyIRmL2Lz5LKg6qwfY909EvyQtWQ+K9I9aYtYDIXwGJWC/pMoMxpSp9iXPCz2hH0E9BDlTSfrUdtF7xOsZ9MRlG1rwKNArhklKVkcpPEkeyYEtC4J80ZyARijeLLSWj3SC2gTPbUboCrDAgrIpClfx3kYb15TFyZ7aAN1ZQmHAD8YK/ctGclIM5qbTNpNR95LjtBVCV/9WxaazgQJLmGc8eBjnp7f/HFF/H1l9/Eefs4Pv7pj+L99z9SEgb9cbL6eG19Pb76+hu2Abhx/ZpkiHP/lz1iWaYEs3D/OmOqCnXss0yWcB2m08Cet+lX0PYkQERiQvaxho0eGtZ5YJk6BmaYL1TlJmHDUn6wAe6pi3+xBzHXsBUkSCTgLH9EgAMB/ayExR7D2q4JFwysKzC0SSRKMo/JlWSla3yUOLL98+dgr+E8s8oCA+MEaBm0VhLiTuJpP5/SNsKuOMjX3kyQIqMU/IP1Lal2qC/IpuE+fF8GX/D2ok6R/YbL3OYcOQBmX/JsuYB9qerlhr1toIafnxL/3ssEJZjc1byzXUkSCtnTlYoJjTy0KsxUAcp7zXXjKmVnAAoQUTIdDaP+snCGCdCq8ob3U4MHfyQB5Ir8JjGRoF21923jmrF2r2WoUagvOr5qMqW/9znoRKKVM5zc8bXr+W+AIysSNeQs36fXtu1SndBxlbpBfVX+yoZrf8gXgU+JL4K/Ay1aHczNwcE++/IdHkuKH2sb9zQ6ArJhD30nsPBh0uDboUcXlDiwauHj9aSPzAQMCRACngk65j5lu4uUsHYrDPvUUmHKvvQ4u0qFh8P2pqK1G8p5ZY10SzuXidY3TSJA3wlMrMC9fNHl2F1TAaxkXF2pqjcKP7os3ZDQgoMJvzpfW4At4xjuRZ6+m+ytPsH3Zn/Nn4f7MRjv1h8Aid0ywMQmkEipUNQ+5jxaRQPrA8SqFuU4RSKAHRUJR0oOSKqZFGtpWj8z9uXgyGCMTY6nn619gq9SqVeNTZ0YLcBKqrTUY+hx5tx7zDP2bMYtlWcAENQYUhmzHLWm2KrcW0nE8tqWfmwIzvWaa869ZuWV/ev7u3T+9fo60dy9dnmHjJnzLxUqWX7VRXypSTe0Sa6orpL4OpOaqqk6Cd1NJIEEOsEf3W2zpr2uuz6/eZ1uvvhN1b6Tu6+g2/a7XrP1OMh3aDLdzXw346fr1Tu02neO96uXdN9j3k01gfUddALRXkruGetX2s8uIFzOPYnKmAf46yTH2p4lGJQxhME8X8890lkBSN9LsaX9GxPAtAcMqidoYBWGPhD5DmNz42WsrC3H7t56nJ0dx8Bgfxwe7tPvA7EbYCzakCEXgdzVwvy1GOgfiYuzvhgYHIvh4TGCazjT9/Z2WO07MtoTp+e7sbnzIpaX7xMcnp1ZpDrd9ORSXL96J46Pz0UeOgOZHBWgZ7G9u0kgGGAhWgmgz/jc7CJBv/MzEPtxniLnAhUDqHp1VYlnHJWzn6oabkGgggb3eaQyWxKnQQyF7+mYmqS54rN277zLf7a99V+LHahtdlVBjrWqQoBLetSmXScwnevCJKLy6ZYQd3LSAKwWQgNcVdXpNRGi2XLV3qDh6Fa08JMoViz7If1WJqBSoRDrBJqGKNaYmBiJ0THE36dxdtqOoyMoimwxj6UCgpHoHxjhWkIFMPJyOE9Iwh4dismp0Zidm4i93c24/80Xsbm9yQKOwYHRGBgYJTlhcno8RsYHCSz/3S9+EU8eL8fNm2/GwtxVrhHmZ1JqGmAwfecKrMS9Yt2hdYVtNXNbmS9zUYVUSKSQBBlrZhcJKnWOVhnJHH+TXTvGvagKiDCumDpj9fRVfcbUxHsNfOND6DWKfWsbLXNXScyX9dcF0ubako+e+RTmN3Qvtlk0sanghkvbN6UCYJKoS1uU/Ln4HCWPXJOEKoJQ9/lUbS3Ph206n7xL8pz7w7Y9x6b2E3xevQLi+rUYvcudt45N7jNb+alOuWdNS+XDdQHGno/LrEbHvCXBoMT5Jk6nX473uwjA/tZl/oF/Z/yhxBoVKd1nRf3aXF6vNXb1s1vVz7ki5lsY1zcyzTUArDWqGFnEYPkeJvCUeeJYNuAsc3bZVqQZZ7SRyc/jlfSfpaFV/HGULdagsKl1r7UrvMM5qVopEOoEyDWPj0/wtUdQNDo50XVbrfjv/+v/9ntc8E87Cv+tf9X3E/1v/RT+aQ9w5W4/beDQUH9MT81SMnd4eDRaff2Um11bXaEjurd7Ensbmbgcg8QoAt5ksJPR3EcNecgjw6lDknJ3Zy/294/jNKuDIcWsc7QnBsdalK8dGEQFLg6xdpxfHET/gKqBe3qRTE+Zkn5U0/UHcvDqE9YXA/3owwRAD/0V0deyh5/T6gVTHw4yZHLU4xcs+6PjQxo+JOJwn0hCb25sEtBDQsdANQZDlcBZPZQSiUjIwYCzwpFBryrd+npQeYqeYNnLjqAAHHUkJNHb2AlMOBnJJM6kZ2pqoxFbcTm58XrB5sFJgMHSgQGgHOf/8EhfDA0jYQ6AKXsMEwCWwwL/A0koVrNEb7R6R+Po8CL2do75PcByVixf9MRAS4z4kmzLYJ5Bmh0LVis1SZTuVUUQmbKeSr67sozVCqjYzao23I0OWwEn+HIyGwA7gqu5ubmYnJhkkkVspqCUsfsUYNwBOiE4wR9ZlZjVNQjUcH1WRR0fx5WFhfjpT39C4NZVxpAwRpXss2fP05eUrJ6BNLwfzjcScQiGbty8EXfv3iWgiDUNSVQcrLg/VAsvP1lmhSvGUK/ppdQz1jfWHb7uvf12/OAH71Le+eXKSvz2N7+LJ8tP1O81wSf0lKPUal9v3LnzFnsFjY2NixhBQBrVB6oORaJfMndaf/u7+/HLf/xV/Pznf8s1gaovDM6t2zdZ+YselqgsRgXuP/7q15RwRlCg/qvncWVhPq5fX+IaxthsbKzFzNRUTM9ME7yFdO3ewSF7xrx1507cQx+j+XkyS+lgIQBHEinvtT9B3u3t3dja2mHFBMZjamqS1dw92YMSvxNp4pxJUiRRf//7T+Pv/+7vY2t9K+784G7cu/dWXF1a5NpwPwrMs6WDN7c2Y3V9PaanJgnWCMTpI1CMqmOQCL766n4sLS3ET378CRUIBEYpGe0KPQeZTqbYmaNEcDpf6p8psNjAgqtx2Gs6q8+ZuEsHj+sxbQBBrpRz9R7C30GoUb/KOpFfMlm0NQQQsmclejAD1MGX1pjAS7wG6xsOG3o5T6L6b2CA90LFhZQ7ppx0ViljvRD8y36z+AwoJmBtjI2OSAoWoPPZOWXY2Q8XvXuPsHbQu6pfPX8tqUjwX5JTsHTqPayKX8cHTpG5cqdIuVXBXQng8tnM+BchpgE0JBErENjy1rxM9rbqGNOswJLSg5KVBsoxr+rjDqC56c1r2VgSFGgTpBRRB9A6LwQ+GlTX2lYlEcYGwTQB84MD3u9Q2pg6eDFZBpUGtEMgGVBVoKkYR8KZ7+mRNC/lRTNIMqvToIbXN+14rkfYfF6P4LUqGE1MwLlGMpOBTVcgdwXyTFgqi1Al2NGHVnLIBn31NgUqhU1NAkK+LvtGMynOvt/Z/zJlkw0YeC2UpLODzQwyRbjqU0V+9n7lPmNAdkKJSwLkFxf0Z+5/cz8efnM/Zhfm4mc//UksLl6LUwp4YB8qQba2thEPHj6MqclJEXmycrypLtFzafzhY0h+3W0ACM4ygZYSx9nDFuvApCvcM8ABnGH1F0kO9DFSdYCB3jnJGNiXTAoQIMD5qgp+JB69/gUuKwg18O7gz8AswcVzyZmboexEtILEiqlcJdK8lmAvOyppE7TGfXkuXFVJYhUJWWIxcwwGGluo5K9kqHF92Fz3JR4cAhiTyglOOpQKhoYAZwl1jAP9PaptyG8iCSdlxHjmZobaY+Pq6FLVm/3xOM5JHvCY8AHS38BnkFzDvXhMsNAAONdhAkmu4DYrTgnplKhnYA0ZP/iulu+S+kBiCQkEJDjsvZyVAEp2u2dop2dm2+IERUfrjUKk6KX6iUyvAb7m39rOvS6acEKDQ1NVbOC9Pie9f7oBYIPZJnk44YVrNWBsp+pAk7Cps1YVqYhVLSnB5ipZy2C717KrFzLKLaSgUvWk8xzKAdqzIJe2Sd47PNhnvAA/EFWhIBcODKmdBwgkSKKsrb6M48MD7m8Ax/BxQOiBH7t/eMhzGaQqzL0IMPJb6t567n2Nc1a956Q6ZBIa7I6To67I9tpuKrm7E9maxQYcE/BigsUrc2wSQ9oxv7MGgSus6pIlogQXfH9/1YCvv+9IHnZcxUB2I0Wpc8Cus7wJVZHJ5mNMDMDa3rG3L1R5CvFFakG2RyCnYp5Hx0YZG2I9SNr/nHOFa8OmY37o67AaW6RRAsAkIw7I/qfSAmIEqPbgzMcIYK1YdQE+FZSEoKwzPjFGgihIBngaJQJFNvS4dCSCvU/FgmlaEiTSVXKKBVfP/WzjVedp0wdyz2GfuWnmKvA/100laemEsm7n1YSw7UEaF12gqhoq6yGv+Tr70ukX56tqQKcGgH3jzcVLRVfXyi94KP0kLihfu9ASmjV7CUBtkJSQZfdzFdC9ITV6MBXyuSS5ATNezcF32uGaLFHvIflW8oMFkiZ47cr9AtB0SkcXzL8CYzwIwpS7zoWODVxbkWpt8Ne67zJv9h9009U0NyQVVDbCxiHeMCHIPgpJ1th7yBlhDzFWyvYTPNuzyqqWwi6kvOZetJc6CSfIlZycHMb66jMCwAeHWzE+AbJHK77++kv6ISBSr2+ssbIXua35uYXob43E0NA4Ad3R4YnoH0Bv+B7aCqhDPHz8ZRweb8bClfE4am/Hk+X7MTQwBisQvT0j8c69D2N0dJIKWScnR7G9s8mevyJyokXaUcpPox3LIAHmwf7RODiA+kMrRocnY3BghAUQIIB3fzWAS4IDPfAlpdQif08gA8+4frSxaEkxIWMbt0TzjL2yvl+zWe1rNH92tNesi2aJpBHnvOT5UNZIgxKXasx6g/oDOogPzQKtfRmvQ8f2nfvMPzX/vh4La9oomNTHs4hqerVpy7ij7yLGx6A0h1wXlOs017s72/Hy5QvmVkZHUTk+EWNj0wSDkcMECCxyZsTgUF8sLs3FwGDE/W++JBEBOc8L9Jzu6Y+xsYmYW5iO2fkp5qT+5f/1L+PJ8rO4detujAwBxIFCxUipBM4DI0H3tAcXyIcgf6n2Mip8OKFynlTaItrHUGKEf6N8G/Kb+B4xE9VXaD7rOcu5qObHAHDHPBS72ZCFPYsG+uxf1nNa/IW0275Mx1znhQqBOH1crH/HPCSoZ+GP/IpXST/4PWNzxFmZM8KlHWfbw3IOptv+FTtanUnF78nz3jG+74v3UvU1l+8OoLZr9bqqWAc3P8Fxcu07+Pr+e8fZ+0cAYI+pbUdt27vPiPq6HSaiIqV0++8lv1H7FtWbS/FFPnutFlbskv2BKofm+3YeBP8WkLaKcZVbUz6d8S2I60lKEKkjz43q6OKaTDDZ61SEd5FmbDc5n3ku1YTXekwVUzftJ/HekpvM9iSMW3OOOb+5/th2MaAk4Jx6AzIjlwWMAzYdRR/KW7k9QkMCsTIN/FTkshF/I1c7OakiPRFNFdv+j3/zP9QH+GtOge9//V0Yge8n+rswi3/CM4wt9V7A+EF6eWJ8QnJXA4MEEWDLUOFIg8Xq4CMmUXd3j2noRofFDCHQmWeQ+iAOxeAA2GfoI9gmuIMEoGTdzlMy+jx6+/ticGQo+iiHdhp9rdMYGUViFGxKAGJIbrbYDBdKqWcAeU/VgxhB+9AQ5DSH2VcF/VDg7IAVGedgdkumFJWNAFPZlwvVb+h9R8pwD6udL5CQbrdjbX2NCRol7RWs88Bg9Y+MIAKRwaEhyUgz8HcCzTJ/hGsSlLRT2EiodQLAPErzReoR6oSxJGCQ2IDzAXAB4LgqiFktiErgFow+rp2SJewnbNa7QGB0+0Xf3/Zxb+zutKOvZ4QSQqiUxjECAFgJ6EaORXOtA44MUMvSdnGI7ciXRAWYgei13KOKWYB2OHwASmGc5Tgo8ABQZ2cHSbDx8TG+B2OOSmKsF/yMw+7w6DCr55CYX6ejq+o+BX/4fDrCs7NZXRjssTk7N8s+vJbLBGiG96PyFusYzwzZZ/T8RTIG69bgjg7ls7h58yYB1MmJCd77s+fP+BqsBVT2Ajy5OJVUNBwVAGMADdzHF0klONEjo6OUEvzHX/4yvv7mPtcVXitwT7LqN29cZ1/fW7dvk4ChBKjGTNJzx7G2vsoKWRzu6BmE5/jdb/4Qy4+eUQ4aCWnKeRwdcp3cunUr/uqv/iqmp6fj//5//t9YXd2Ijz76MBYWrvDz9/b21Yf36Iig9ONHj5ncnBgfYyXtIZKWe7tx1D6JH/3o4/jkxz+mXB7ICCd5f/19/dHKPj6q5G9RWvrXv/ldrK9vxuKVBcqoLi1eYZ9gSme6f0yRp+qJr7++H5999jnltt5441YsLl5hUq7IkGZyAz8/frLM8Yc09s2b1wli49lVrdbDJOw39x/EHz79nJXTn3zyMQFiSyhiuasCC+QFgSl2bAlgpdyzk/U2bkhGuGIPgQNZgHQWs49lVpwW0C2BGPxMWd2Uh7Gzjn3O6u/sqVkHMP4eDibsERKMmBsA2/gbxgYJadwv+lWbKajKJ9g/EV2UMDmnHSabrxe9UFHVLUIDbDLWMd6PPcsACf0G9/d5zyNDw1xv+DIIjfHAZxCAzmdCYhRjiXFBslV90UVq4PMnAIT3oJK5gAMdkrDJ8M0qFEqR0clF/2L1SGIFXvV3Xj9NqYOU2sEuTn9JyrkqSElLXF/XlGNdgx4M/pKZLOlnyTdSDSL7BBvwboIsBYwcnwSBvLYE+g1znUJelL1VE+iDXcHrQRTBGFEmGbr9VJXoJcAE5QLYRpy3WItga8JW476QPMOacJWiEslNLxuBl1BdaAAovA/zjOfG/qFEPXqyG6jLylxVDepLVd06D0vFLQEb92BWEtvjogBJgBwliI8EXPMM4PllJqySCKx8q/ouOaA1SYPV+wkq+7zsDHY1r7BJ/f190U+ZI8m1Y788ePAgnj1+HLfffDP+/C/+PMbGJ+LwWCoklOaOntjc3IpHjx/TB1pcXFDFpBMHlItFhaak11XhiLYKTcJeAZsCOUt649o4G6lKcIjKevg7In7gOph7s3EZcAEMzT7UTPSz0iuBjqw2dYUgruEeRaxywzzhfKRct1j2BkO8X121LxBJEuJ10KzrVOVfmXvwWNcgscE6yfg3PaGwZlVZLNvhtUCwJg+3jsRCfh5+R1C7Xz3uSBQyyJDSbLzXym/RtxpL92UmKJ9VvpS0QhAM36oXQI379qrqs1TzO9FAUL2f74fvK7BHYHLWvWlvZmLBfd9deYz5NlFJOyfbilTqEAbwMLSwQ83PqkjwnHg/OLFbnxPeH69Afd3zlVUWBnnKc1TzIJ+uqegqCeMk49nO1mHFZWeW17QrSTwOnHf3wMr1RtA8+y3X+9gAPQlXyV6nPatk1/zZJFLmvbu63OQuzAvPECEvAiEqSWv697TxWg8gx5VzASAfiHL0/U9os5EkAWFvYnI8ZmanY3xiMkB6w3Og8nd9bZU+JXoAgkSFfsGwcahmtx8AMJHrCSQq2iatKMUbAns957SP1Z7W7zVPXv9NVadmpiTGXqlkypmrqnas2lHmtCvyL/PFCkm/Kr/P/tQsTLk01vx2ALheb5eHqgnwVklbfBLB8CRdYW4hb8l4IqW8sf/Z37BP9sgkSvpC7IcuwgZ9JCgYDQi8pUS0peOptJBkrKEhxn14rwkt6XJwn/YPqqUMACqQtnTOAvRv02dTv3spTFn9Aj4dYpaF+Tn6bwM4Q/J8ZZVPk9VukordSV4NYCUZnJamaw478UuBj05Cw8Ywed1MbW6Txh9y24fXz1Hmnysfyq+tbVb5XT4b1qmS3a9dQK/APg24ldyYvPHXAzeyvZ1fDVih528uUgMZZUjkcGqcLEGfJO6zqoqsBk4dU9OmletnrO42BpXUaCHUJZlTYESjRNPci59He7Am4NRTqOsZFFDcbdueRiLPVK9k245q5hQAdQxdN47rZzao6L/792WOK/CRf8scA3Myx0fcI7DzVMrJFhi8s/NzxuyIf+CPqT0KYmYp2PhsMAFXCX1XuiYxqKoGtB8iyePTODs5iq2t1Xj24lEcHkLuH2B0O56/eMq9fvPmbVZIrm+sxsjIaFxduhFDQ6PR3xqOs1MomaBlCwBgkMDR0xex1k6srD+M9slmjI4PxOMn38Tw4FT0XIzE6MhCfPzhTzkXJyfH0T/QG9s7G/w8J/Lh9zu+ZBanF0p3yEf1svpzamKebUsAAIMrZn+zmbmGXE6lOBDnqRqlKuZm3SA+g92BLw5Si/JjPDuTcKwztmpf9ooRyPWRE2+7Uu8dAaRa+/ZreGaQzFftz0sAYK9jXuMSA8TzMAmuxaZVJNXGR/C5WF2FcbsKO7rtVedYao/UcRD/ngBwA/7BRuAPKl4ZGQGBEXlTxOlQcQoW02xsrssXDagSXbCad2x0OoYGx5jX5HnWg/xixMzseEzPjsby8sPYWF+JVj8I2djbIC2BgDYV84vTbKkHRbfPP/8qbty4EzNTCwSKVQWsOZYN6I2LbPWjmO2Qa57jYHJwKuiAcApCOH49OgzC0kRED8ia8Mmk6Ed7aV+kHkWbWNt6roGGDFyT1PA2KTaJlIUvA7f2c0yVqf1TvS/bq+T77Pt0252afNicO8ojYhxYyJCAXccyq6SbFas28Q09yksqjZvfN88rU16Rc3L92BZ37JcO253EaLT6SiKyQWwS462o1uUblPV7SYVxORfyRd/aA7h6vnpcPM71mdL4nd0b1WeIiWK5n6qAoo4D+deu+y4xENdTOjDI46XMcv2e7vjIIC2JQ/D3Adaei8CH6zr2rgmriql1Zuq5Gv9XeRXZRSs7OR52ZXB3fFvmrPLPHQdzDdLvVys0xfrOkzcqeVrvIoSXtjd5RLulnMnfuEfHGVRazZZSbMvV28vCDeQb4P/jeig8QDHUxsYmsRLkjBcXF1kQ6DzDf/mf/uff44KXnEHfxV99P9HfxVm95JnGr/XBHxA40QfgQE740ICqUxgQs49Er6rBzgGcbcf2zla022BcS7an1Z969EWRSFKckClBNS5AMrDeIFMMp7V9rMORwSWqKYb7Ymx8IKamhmN8ErIpJ3FyqgC8zeQYHEYk7uA5IqgHkDAcPT0DcXwM2b/+GB+bYF9gpKsF/kJSU0nE0xNUuqniqX2MfpKoQlFlEBI8CPZxj/sHe5SNZZ9Hy1C21NNyYmKSrH7IRz99/pTXZc8vVqr5cO8jYE1mOgDKSrLDTiQIj95gYB/DpcABcEqtfwG97A3GxPlpnF1AkgWVIhdxcoael0qwD6I/cz8qB1JGujdlpinvjN6HYChCprgn9nbOoucCgQTABTniA62BGAQDNCukSr/iDgBYye/GIVZMaIcMB5KqftRrE2clwH8AiwATmGwBm94HdzryIBkA5FUFoSoodtHn9gSJGVR7K2HmeXGlGpI1AGQFVsHBRfJNvf4AvqLPL6pXsV7dVxP3h0MOIP/y8lNW6RJI7u2Nq3j91FTp7/X06VOC1jj8AAwbKEPFxvzCfDx69CgeP35MkgSe79mTJ5Rpvnv3LUpOAzB2NaqrEVbX1uKLL74kKAl5ZzgOqIZF4ufK4nzcvnkjpqemWUmC/YEkJMBZANQzs7MEdz/9/LP4+c9/LoB2cozVX0gwzUzOxMjASGxubJHAALnlW7duxNvv3GM/5dGx8VhZXYvVlbW4srgYCwsL8ezZi/iHf/gV5YLvvfUmJbW/+uorSlMrGBIZoX16Eof727F0/Vb8+//hfxBLV6/GUVvNwXsoddwKLLmzrExkv1QG7Sn/3qMqKVQPGySwA0MnPyvXsN9+8ff/EL/81W/jz3724/j4ow+0BthLWVVdBJV6BO5iLdB5YfWUZObh2LxcWY3Hj5djZ2eXCTlUf1+9uihgBYSNBOTIuEsn0FGlEyklPMx960CkAGoJ2BA0SBlzBhSoyIedshQtCSK4d9hQ9GtqqlaU9EKCP/eS2fpVAt6laq5YLclzgDm0L2CKa38pURkxNTkRMzPTuW8gQygQCX2cMWaSdQLjWyAInq1m2jtR7ypjvA4gMnv+Zl9aV7o6iEJFPsYGRAcFWY1zXNj5tG8iNNBhT9kyV7o58BIokeoDmejXOoE0pvqpN4CH5p0yyUUSWoBtAQ+yb5E/uwSgdpqRME4AX4GEADYRMyRxBeBIFQijUK4yAAAgAElEQVRKojG8z2DV55edf4wfzgmpTkjiGYlmOOLuWYb3q3cv1CT6CYYjcYzPQxIMATfOHswP/gbwfWt7R/PX6idZhmB7XLAqVPYXxCgE8CJM4XUOXCxfjHs34UFM0D7eFyrZLPOLn7GGlQBSVWbTSzEr1JtYjmPRABUZqGTVHf/oHlMpNc0q1sMjAbQJCJLAVDGbDfR5X5aA3kFh1VfVQCfB99xg/L70TgSwJuIXbBoUP9DXDQDv7PRUfPLjT2JqZj76B4b5fthcnAs8sxJkn5qeirHRUa4T9ZIFeSp7/RA0HmDWx39jchP+EIkb8KFaPNPgW0hSuHlenLusPC0qHElKSADI5AbbFwa29fvJ/AXIKalwk/BYzZ5nroP9mmXcBLBIPjU9sDuS612BqtcIwbEEqWQDOkkT3YG4qj9FSLF9qYN7S/XqnmrwP8luDvAzaV4H951VB51VI04G8ropfY69gHXP+3BGMf91glKAeSOXjvGDJKQJKAQskxRH8MmJ7V4QPqBOId/PYDTrH3N+8TsnoghU57lZqoRz0/jey1arwW6DQ06okpxwSbiW67BI21Xv60iiacGWL68X5acaMFjJzwZ0vCzBVJMC/H73Zfd58QoADFtQ9Xb3OefKbRMXih3okp/T7+UbdFRQ5L3r/FSbAhOY8DvYU/wH+zowhIrc4ZIMwbzSdwc5CN9nry3s4/W1tTg5bpNgiOrN/gEQZy7ou66trTI2AGETff/GRoYo5agqdsoM8H+0JSCy8BwAUUpJ6OJ/5z5XZbJIORwPg06nIqXqfMXcZ1Ws8mqZrK4y5pfhX2lzO0ChtNmvhIkVmaDGg0gL6q7A7Hizq2qa+KGsK7/uj1SAcl4rEK3sjfSZ4CuLSCO/E3scIAZsLaqa4LcvLi3SP8H6pbrCRTDhRcWK3MM479ybkuBHoIWIEoQitgjUxblg28p1gTiT4O8wz2uTEIs/kb6pWh5IxQnnMK+JimIS9SDnKuKBt6KTgh6vZrhyT+oPBSRsqht1hQ4bYvIb/1D9vZJANinCS8i+WHeCt+OspnKMZZQbe1Hfc21PyvN1JXeV5M9P7kJ5Oj5fh0vxFyz9bGpHs/SaiwhELaOX3zQ2j+ure812kChSHaEijdj+G/gQEJL7Ttn/MpeNskZn8tvcKgOhBUDtAGqbql2fs9rr2vMiniaA5UeugLjyq/RdbR9NMOBc0mmox6eputdvO8+Hbiy9AYBTESZ9ZHpBeZaaoFKDw7q0xg32Em2f1jfWuX9mp2eKggl+B5Li+Ng4yRqy4cG4BMRqtSNTywH4bfgMEINR1cXqvgRNCvEt+4Cr4hXktPM42N+O5eVv4uXqkzg5PYixsZE4ONyPhw8fMp6an1+IldVnzGV99OEn0eobjGfPVll4ACI1SITXr93iPfYPABg7iuOTzdg9eBnbuyvx8BEA4JkYGVqg/PP7P/wkX4dWZyfx8uVyPH2+TB8RxQgAgBHnw7d74/ZblAh+8XItjg7arBa9snAtJsYAAA9lHqabQGFFDO0M2MS9vV32hUSOAvHJ1tZmtPrR2gBqeDqb8GoABThz5SO9DnatN0zur44zprFRjf+Zak1J5uEaZJ7pdYdOfkZ3ZWCuGa8pXqOSiO22F7UdNDBXr2vvn1fA5fwcE4DLezroJNqHBA8d4PcgPsDZfBYDAz0xOgZFOcQkyIGdUlp8Y32N/gJykO02CgfOYnhonAAwKnsx7yhiGBpqUfHv6vX5aKNX9ctn3FMAc1Hdi8rtweFWjIwP8Vz6/e/+EF9++XXMzV6Nq0tvRKuFvNoAW8F1AMAo1oBPfIJc4gF7VoPkILUTEVFRiPHN19/E5tZ2zEzPxbVrN2Jmak45nx73n5b5MBG3gzCaK7P461Zh6QKBNV8+dToMMW1osVmXkBNlQpJMmjbb6+0yPxavN4EQ35NYl21srITC91XLXgCrfiXSiEBqAnpUMjQpvSHcKAemPVhiqkJAr85vFjVky6nqtXWM4/wTwF8SGes2OyYGfitBo3NM5TPoKz3H8n3XK9NEN2dZLr7yMp9DDb8pT8FLKnF9yHTxiS77yPyYpoWkcxklvqh8VxL3KgU9j12pmq0qaq3UlkePFHUy/mBuMMm5JT5NFTQWQlXrr5CbSt7f5GmRHExGcm6E6kCZ76gGr8TsbPlYx77p8ypHKGJC00pTAHCj+qGe3spxSBUT+5i5c5wlR4exvw/1vqNCXoBfi/mAjcGZBnIjQeDjo4xj1hlfzMzM8vyTr9obf/PP/qvvccFLV+x375ffT/R3b04vfaI3Ppq+QOJ5fx/VYT0xNKiKHSTKAHIBYGPih0awJ9DzxocygJttgHaoKGWvtiYwcZiJ34G5CbAWMqJbW7txuHcWp0dy/uywoap1aLwvJqcGY2p6nKy0g6O96GGVkByei3NcH6DnEAMAOK8Ahdl3+EISJQIfUTEnR0pSyW061kou4TnwfHDUz5mEARMUB7vAxn1WneK1eH4AjaiYxL8Avh8/eRjPXz5nwhcSPv39SG6qWhgJGcgEQdYanyG9fRl3O5DsGVTFpC2y/SRPwaQQegLDiWTyPNVxUPnL98GhgERFMobQL2QQnwkgTCAwEDm8FlUFLTqmrTg8PI+DXTwr+rUOkLkKZimej72vkPyokk6lAjjZQgJY0mWokwkGaywbyoSCmIYliEgQCoemEqFy/DGeV65cIQseCTL0RYFkr+WeFBzI+WoO/nPOO9hJeB2Cr2vXrsfszCxZ/PgXoCo+m9VmfM0Re1qjcv3Zc0jvwPGWBDLklEeHR5ikR29dOL5bW1sxNDhECQzsC6wFvB5fCNDAkAKbFsEnehYDPB4aUD/Y3f09MqauXb1KB/qzzz7jf+3T0xgZHon9g0OCuW+++WbMzMzQOZyenqBss2QLJS1HkgTndpAOyuraqsChw4N48eI5ZbGROAQQjgrc9dUNyh7fvXc33vnB26x8HmVVM4D0MwLD2Gscm1Y/K6EhCQ0AfnhwML7++qv4za9/y2vgXubmZ2N3bzderKwSSP7gww845thj6GqL6wIAFleBtDoG6Zvb2xy7+bk5Oseo1jVIxYA7k2mSHsW+bbOS97e/+31sbm3FR+//MN5//z2OkUFkrToluQlsJdhCuV5WbsGBPo+t7e3Y3z9kok+SxJJkFTCkZBmTwdyzqOxK2Zdcjw4MtO5k4xggJJjkgNhOnZxIAUEkG7RR2QfwLqvEkonuteNqsVoStGEUVxJ6mUpybzKsAzhsrCBhsrKRQzRogucZRpVwSj5j7eH1Bh4sRyybqOdyFRzGFr+H7XNPdBACMAd+P5xBkA1K0MTqRIBhqjK0g04J5AROSwUE+8c31Qd1/0tXKNr5tdyPWZT8vDyLLLnkJD4JBVwcYpF7vBz4UaIRBIKUjrPUris3saoAcGotwC7KzuA9kswWGQf/YsxUTQ27okoePIerWmFrcF8450Bo4d+yEpGJ3wQgYGfcVxT2z9djshoSbdxbOg/wMwBJfB4SWgAhMd9gaeIeUfGLZLaARiRyoOQgKX7Ku5eqZlXdYVxUmaSTGXOCOYVNwppiP3KQPlKy11VomCPfE+aiEH+yMsDs9yL9XVXCGjRykMzetSArVKSh4jJkkO1gx4GzCBWqJr8M/JMEo6rwmyCNEThtJOYO8proqYb+v6jgg6z8yPAQCS1LV2/EBWwRek0ftzlGSPDff/CQ13vzzTdoUwziY55xPUsuY3xwj+xTbUnNfCisL4LsuG6SXTAXCMiwPnBdEMqwRpHA4bxlpbyj8kKuyjPWfa1r8gPWAABW2Aqu3UxSsB9ykh0MDnsv2nbUe7quPuR6SRIAXuNzW+QIBaROhLMyuRBgVFGMsXPgiM/CGjKBooC9Vk+oZOpxzfI+kkmU4C5+YtplPYeSMhgzESHUb5a/SzvMe+c4NOCKQYECDrgiMrOANRjtcWBlfcqTY6+w2j6lt3yeuU+6SRMAokxCKxUAmX7xWvb5UZKTJkNkBNaka9KF7PK/vE46nPuqwvOPAcACQOpwrxMAKMmQxoOVaa9Aaa8xJ3nqv3neVP3TJKp9DsJ+wI7hOUkucguFPIO99oxSFx5hfr6Iq1hbzQj4PLHfXYPDBvd1nqJFC3xmkBZB2ullfzv4JmzZkCALro09DAIJEunwkeD3Yc9dRG8cHh7H5tYGCXtwOUaGETfhnkgD4P4GiUCEmvTdufbP4+jgII4ODwrpxu0T1Oc3+wAjNiGoKUJsUQKoemZeVrmYHnsF8FR4Tsl4ZxXPJXWSmtdMUKYdqROIXLNOmF4aXZL+UBJPzf1USUgZ7erdl6QeStJfqhpQvsB5COIl4i34ozovJIGLPScy1UFsbW5RzQZESqwDJ+LYV539mU9jf29P8tz7Iv7SV+uDNLfIcjh/QM6lL5KEM/xLkjFAKcRRA4M8p2GX6MecyWb5S2oXSBo314DvjP9cgSsiU1Y35nsNQBSbVSeSy8Yr9VGvALz2zxy+lTlIP7MG5+zHdc9xSfzWyWMD8AZ0ukBT+8Y6v6xE0SSI7T9rfBr4pQaY9XhN/zqv8Saprtr/GjjvXoY1ANRhK/MjO1Zejnk9bx6L2g4ynCjm2CzOhOCrMcqwoxBndA09L//NQ7nj82pbnHa840hI8NfzprHTHdEHzmRxc9Y2vTWbvWySpt/rVWElsGYUNR+vwGPlBX4O2vkkqIgo1KVEUIHkJqzoPIDPeUzSPWL0Fy9exP7BfiwszMfC/DxjXxB652bnCnmK6nMjY/w7bPAZgTX0zFWbL+M3rOzrRWuyIcbSOLNZNZe2Fc/FTlsXZ7G/v0UAeGPzZZxfoDLyJJafPibB7/atN6i+BZ/v9u07sbt7EC9frsbhwXGsb27Gjeu34s9+9pexcGUhRkeH2cO3fbITPb3t+OyLX8XnX/4h5mduxMTYUszPXI033rjH/vAACI/bB/Hl15/G6toK7xUKEvcfPmBOa35uPm7eeDOGh9DvdTKmJubU8qwXlaUA9/q5Abj7MXUJpInELX/55FRKE/sHu8wdvHH7TapiPX/+jOTw8XHIBx9TlUaxap6nSfo3ANG5S734C9NEv+ggmqSCgNU73PeSfltDFDYJoPv6nR5Jtd+6eE1YZ26nZbtQPD0r2LmKryLYyOzUazttUz6a91yjzGeiRKOG5LtSzkskdACpWNPo+9vTdx4jAGhH+2N4GORr5AmO4vnzp/HkySO+HjlMcBQOD05jb++I0t5zcwvKKw0jXj+PazegntYf62sv1eambyAO9o/IvhkdH47eVpC4ev/+g3j08EmMjk7Fwvz16O8fiZ5eFLqgfRFyuLBVWQVMGXWQm/dic+cl/SDkrnwGoGgBLcEgSX392s24unQ9hofwd/UURv6Q1cSVWkWDm3bZkSp2c37F9tRxhOWVbf/ta8tmZQ6oIgOoRZzA32KdKgWKbiC4w49NsF5+fsbDFYHQxq320cvZmLEzfuY5X8UmXv+8J8ekVrgoF73UUeoiQZtEJH9G5IJUTUhg2fmpLDlvTtGaTG2FjW7UtQsE/hbzXtn5Jv72c9q37x6vOk6vCZ9+ff0+jmsC5q6atS2oQVf8znlgVoqn8pz9ue7PbNZXk8cTKVAqeMj/4YsVvFBYS8J0Uy2s4gmqY/lcK0VeTYWyq+D5THnmuZpXbYhE1KR6IOMUS/A3hIHSgq67nUMpFHEVss7pul2l4hnFTYydM+cpH1SxBs5X5D3w/N5vsvPZNqt/IFubqPAKOab19XXmzpEzRp4Y+aV/8d/8d9/jgpdv3+/cb7+f6O/clF7+QDd+OHbBpASr10hzSiBYFbQ8aDLYY8INjHX2X5U0HqpRDw6PYnsXsobooQoprSbhr+vqmoODrSI1ubNzGDsrYGCrkksL7iJ6B3pjeLxFaRxU/sIxQfAsCWRJHwPsGBudoEMCh6kHMsdtyGIOkCWKpAC+pwY+KnlZ8aYKKEowHh8y6H/2/GlsvtyICyR9UDE7AIPYSHzAN0CiHv1YAQRuvNhiVUBrTPKVZyfnBKiHh5NVfoSEEn4eptOO6mgkQJAckMTJCYMVOIkO4CDS3HMBgDXBcybKspIX/X/5HrweCYXspYnEUjK5GWj3IdkKdRYAv0heqCIZwUE/gbr+2N05jnYbv4NDOBQLc9c4RtvbmxEXqjjDoUGAIpMSTtzjgEaSBc+Bg86HpX8Gywhj7SoLJ1BxmCgpKhAC44K5RmIGyRuAv2AfIXBbWXnJIMQAjytt8PMJAXr1X5YMl+TdcDiBwQSpYfSqffvuvXjzzTsE5x89fkJwEcDgzuZ2nJ+1o29giNLCs3MzfAaAwWAJQ+Z2YBCV5MeqyEPlHXudqu+ivwj0ZXIJ93r92tX4s5/9lKT6v/1X/zoeP3kcH334YSxduxZffPF5vHjxMt59710yiBHUgmWFa6Pv9JdffR03b96If/ev/x2CwRgDSqWzh2Pwc8HA/OzzL+LqtaW4dfMmx+ib+/dj7eVzspcR7IMM8cP33o0PP/wwrl+/wfHEut3Y2Iovvvqa13sv7wEgCEBeVDlDihq9kNdevmQFSg9l2CM+/OD9+PGPf0xwAsA1wFS3K0a1CxJ+WOO7e/vx8NFjVg0/f/Y89nf32Bv4z//sp+wVjDVAYCTlDuGYENCm5GNvPH/xMr7++mtWWaNqG5WNICTYsba8F8FmgrdKpEomCAlVEFMA/GGtSyLUnbBgl1T5c8GEIfcfcepMhiSL3kkqxYKqnsRnYOwRUGFNw/FhpTqke923OJl/DdCQazwdLgbf2QNcUk8C3AxsGpxTn8g+/t3SNNx72WuGVa+ZBMO9wKHDc7uChM9cZKiVYMd4o4Id+wTjjesDrAUQj89B0hJrGPsc3+PvqDrV3lPVIpKr3ucGsLE3mGdIoNTs2QYoUjU25gk2V4QPJT1JKKK0YgMaEcDNnpyq3mkSVXRq0X+PVVvqAZo5LtmHBAvw/HLY3ScS1bUn6seJJNEoALZhgbGQo03bpqBDQap6paTNY29tjSMAATyP5XEdGPBapwIPkPhHogh7ZXZmRnvmpM0qdclgi5UJmwIpYEvistqnJBoUYOCsxXsBIsAuYUygEoD9gc9DFTeIJ+jnPTc7I5JLSl0KCHPlcypPJOnIIIjBOgVVveyljjPQFUtIfOP+AETi5lDJoEpmjXdNfGBwndG+55hBCXuZAiA/49xZzg9VBbBvAFnNYG7up5FkLYbW3mcG6KpizsqfDHCdYOTacQCZe4HtD1gZAmllVES3KHF//5sHMT87G7dv3VR/t7GJuHL1Kkkx8FEAAGP9415hH0GEePve3dwz6jtvUBX3SsnsXAuuNMRzYY9yzpNVTLC9fUybibOJ1bB5lqlSVBW7dWVZZ1K42Xfud2sgwaCaACNV2RvkxWupkpE9heskiBMIJD2kn1TG2AllVigrcMWXr1t7kiaJ8N4TAPdrYTux1pp+pg0ZjuQ4EikANGON6askXSzhCteIoLBIciB9wRYR8CVALRZ+DXAT3EmiixMQmDwxwCVnj3WtNVInql/1kb1/2CObCgGaCzOw7eu4TxcehMoyfJ3XbEmRdJHoDabL/ysgTZVv9/V9BQIi+Wycj6oqV0CIk2/616Sa7v0mELfh9Vldwf6a7YEJIK48Z4LO8UAaAVdOlqf0Hq3IIELnsmKxsOlli3BvuBTl+C0DmGe9e365hULtH9bnt0EKxSidqgL1fTnBWECkVJjA+wzcmYCgKiXJQMNWYv+ODA2x7y/7VUKd6PiE5DWQdcZHR2JyakKgxgnAWq03SH1yzaVakBn7+BsIpySeuBIk10E5b9BqgCQiESs8afQvIK/ecyHp4YF+2qaGSIQqnVRlsLw7bYTsjdcFggTYbkhR2/cy+Un7Xb5Ns/7wXfMzOLkXvUrCcnarOdaGRnxTEX0pbeskGGYNXps8t6TwdOBNWH/0zbJKHGPGyo2zMyqTzM0uxPT0LH08V1poPemMRzILvo6rO2Ab+KmYO/hBR0f0NUgegSJKJf2sCh9VxR0jGZhS47gfEMpA+BpD/97hkehzz+80EEoCpzKUlUWYf2+q6gk0ZzpdycNUhCFbRCOu8ayS3AZFMw7iHkhSDpPR+WrHT5TI7aiyzpFmvCkb0Zlo1U3UCXnvSZ1JRk4T4EkChm/YfsLrkr2dFraqkCqAdMoe5wsb+12NRz4PxcDS5pGe7soZ+idNQrYevUL6aYxC8UMNTPpZDB7nydSsSytgpa2RXLd3QNOHt07U1nvmsutpr7wKtRowbsatMzXXnYRvxj33UwIkAoebHIPPvVpRpJOIkdxZn49dxKTu++kA2rsBB59LeV7YxwZJBj1zUXnUbkuRYWd3K1ZWQNTeifl5AJ4g2IA4PUUAC/4TyMszM3PxwfvvM6dycLhHpbT19TXmaeB7aR8f0bdAZe7cnNpBwb/V2a94BPd9fnpC0Pb84iR29zbi/v0vQbOP4ZFREtMnJ6ZicnI6VlZfxMjIGM+pz7/8LA4OTmJ+bjbef++jeOvO3ZiemYq+frTOgN8FZPY8Pv/8t/HFF5/GzNR8TE7MxvTkXNy+9SYrszY31qIFCejd9djc2izqeiBkHxycxuKVpfjBOx/E3bd+EINDo7G9tRt7ewcxOAC1gRGCcb0hO89YioTZHuaLUFWNaUA1MQhGsLEbG+sxOTFJMvfG+oYINENDsb21w1gGYLf+G2SrJ8TetsllhbtcvvZXcjEY+C8nRNknUtqzjYeioH0I+m6wq3UFZLU3bUfT6SrECflWeF4RZnWeZ2/O7OFpsNFOl+0X90E5Z7O6Ls8tnYtqXdSYOtiWRgHJQI/2S9pQg0OpxsFcHc61C/ibp5SDvnnraoyNDcXjxw9iefkBZcXhO01OIP9zGutru5RYHhlVS7ThYeQzB+Pa9aW4sjgbz5cfx/Nnj0iyP0eYdhZUIoHPAR/g4cNHcf/BfUlKj00JXD5DtS9iTLQtQh4FYw2fG73tI3b21mNj6yXJsvrMkdjf34u19fU4PDiM0dGJuLKwxGvFOc5t+MD4D7mSBIF5XqVdqgBITMkrcaPXSnUm2Y+Tb9YQEP37DgJ51Q7CMRKBQRNkk0RlH9wE5eKn5/05hu0GebmMKsCaZwp9EBnoOs7A30yUrom1Jj7Xtrn7mv5b8UdLXPvaQ8AHYE0RahS4Otpk5AmTfhN+snIbvrcvVQj+SZal39T1/J3n9eU/eUyabVuBxRWJq5t8zDxYxpX6XI+9lKCwD507sh+gedQ68dyYeFuflR5XfybeT/UWtl4BMIpYQ74v8o6I+9nSjGMlhR1cA3E79gHmlIQ/FsU1YC4qs5G3YT4rq4lJDkYuzqAyx9V5jmoMs/2GSUleX42llP9Xki3lrZV/mL/j+sp9gIGs2+ogv4Wc0sHePp/be8O5Q8S1KBhCQRFyhrhvKETgjEDeEBgI8lD/87/4n77HBf+UDfEdeM33E/0dmMQ/5RFufjBxwWQPe//1UPoZlXlgwksWDYmzE57vSMY7sYrkRl9PK45PoB+PShsZPSf7KGuQhxqSdwJAAB4DDFYyD5Wp+1vncbKHap20kUze9kRrpC/GJ4fJxjxAwq8c3JAE7Y2x0aGYmpiN4eHx6OvBZ8sZgfM6PIhqrQSvE7QzsALnBvLNL1dfxCn6sPZcxADAXzKt1Pfu/AwA0kWcts/jLKubewf64gLSC2cX0dNCMMVspw5Myk7KIVPPXPT+GyAIDJkWJVGyXygrddPRgeNLsqaNfONHoZ+vEhV6nxxKZQwU38r5RNCCpvXAeQcHeqJ/AA6L5NCYEOG89MfR4Vkc7J9E7wWqfiE3Mx4nxwiSDmNwCKCwQHYmuDOwRjIfH4ZDj+BuX38mvVBhJskYBGQ4JJFYwZxafhXz7YPSSTsnkhmEJciF8cMh4wMUiR33RuScZRIGo6GeXSM8iBEUuhoOvXlmpmeZkIG89+7uvpj9lL5Qr6+J8fG4srjAe3r46BFB6Ltv3SGQCsAGUhdYs2D2osoDAAkAndu3bhG8odME2dTj43j06DGD1Z/+9CcEY/7w+0/j008/Y1IQlcHoAbd0dTHefe89VhQ/f/6CzjUO4kePnnCN4WdU66LP8MuXK/G73/8+Xj5/Eb2tVpwD2OmDJPo4HRQ8T/twm2sJcsx3796JpcVFkR0G+rlPMT4HB0dMRn7x1Texs7sf165fZx9gVLzBqfnlP/6KUtS7Ozuxt7OZ6/A8FhaX4u69t+L2G2/E0uISnYGTE4EJkIlSTyb1wWOlHANmOUYE5vt6CcZjjOFIIVmLMbWDRpAQVWoEBCCVfMpqZvVilkMKgNUy4lwnKVvG3qtpmyipnf1lsRsG+1sx0I99KzAAe849GClnewLpxwE+B+SStZYHOI+qLJQEoEBpASVYc5SJB6EhqzzU1zKTBVmBg+tYElAgp3pIGzCwVBCeBfYVFURmMHIsUlalBCJMzKqqlYAmQE7KuqjqhUF1VrCgwhfXQo9BAXCY+0POiSuiLEGI58F9IVlstqTkDwVOYnAg7Y/xx2t3dne5b1DJiqp4JDrRdxpV43hOfCadZAbKkkPFuFltwYkI91hmRV6qG4hN3vQatTqCx0BV8LKdSOLA0cc6ATBJ5nNWORY02H5wJkAovwNA67jN+8d7AKgCEMcXqi1ZBZDACHpcS+ZalfZ4v9cHlQioiDHEJAraF0jSGwC6+oni2QESoiIJ1hjgFN5ncA3JeDy7pW8xv+xLiColEhTOVcnb6ov1jU3aCuzpqakp7mmsGRBYMMEYdzji+DzMJaq1GdRAxvIC5Johjhc+X1VKOIuV6C+J+R7J/mC8wfDGXJsx6vPRvWcMfuO9UMsw4OvAiszkJIepClPrSUCTagrxfCS2HDX7vPS7TrCQIB72e6nCdFJYwaDBXwXMGSBmsouBE6sctBZpZ9RRggoYWEvowYnKvV/+8lex+vRR3Ln7Xldg8LAAACAASURBVPz4k4+pCoE5WLiyGGcXmA+A1iBktCgRDTuKypFr164yKMI6AsiDMcUcgSTBCu4TkAdOuWbV89ksX40PxhP7GPsT84lnUEIh02EJfhnELvOAfXOGfnLHqiZLkpxloUyCYjItZehAvMAaEIlpgLYEttp2qUliWMZZNl7GRcAl55RV95aeairWnCAQgCXSoMddSisicYjYkgorVWKGktcpweizQZX0IAqhp3r2SU+mtGwX+ghrX5FMk36F+0bK3hogEqjrxBDXTwbm3pPlGdJXUcWpQY3Xe8ysVEXf+LTbeAfleVNimMnPsl6zIt0VC+5JpxRSkaqlj5YKByVB5JRrVe3Q4MFVZUVJyGflVyb4y3Nm5aaSoOeFOCdAqam6ZC9vnK+ZwCsATrYJcOKsANRdQyTfNxVunPDN9cTkeqm2aghBymk0YPArSbCuBFwB05Lh7rl3Es3JofoZbIvK/Xfft5N5ea5qjKVyBB8DFaFsSQJyEKv1h9naAz6mfGXNMXwgEPdwniMJC+lnPB/sAuy/xkakTrUnOKEaweERWlkckjBTg2YkGtjnzWQXnw/+Sp65fLaKCID3uO1A44NrTihLnq0qtL91HlsiGQAMSabpu3hfmrRZjEOOUwGyhHfFORQ4UtWIdqgS1NUMSyO6KHRkRXBJjoK812OFpIyDrO1L9ySlQ0vCWKA8gA712+2PVq9aLgCwACg8BAIulH1QHZiEAuw7qGNgTvDsuC369Ixr+ho1j1RQwLkMnxaTaalwEwhpczI2GUQP4X4RI5Xj07lD6fOcR/tuMrJNUo/Jz44xSxCxZF905rFqI6vm0OuRpOb0BXUmym8sZwfPU4HcOvvTY6r73RqwL4CyP1TJW7ynrMMOyN8xagJOANShYJVrswEgG6Bb/l1jdzqSS1aQ9S+rKi6MWzcA7DHmbi0AcOfzuTpMcazGRTav/F/5VmSRVMoowLtuphkRG4+KmVOn4U2KqW1MdzVad0YtL1VfsXxK9UvZxstelTuz2hcCsPPeXwHoXk3pleRy8QGUU2hIUU3FcprHhLmbsWzOkjQI5U/213yf7vna9DBH+gT25/QEPo7OedjE7d1NgqOQ5odCG0jL8K0BOGGvrayuEET94P2PCLICbEVf1YePHsTm5hqruxC7Q+IW44fWXVevXmOe5uDoKKYmZxhbn0IF4uSUJMGD/Z1YWXsem5sr8WJlOY7bR4rlN7di8co1VvnCR8G+/ub+V5SIvnb1Oito0b4J1ZNTU5PRPj2OlbUXSaKNePHiWezubDOBjh7Bw0Mj8dab9wjKvnjxVISh3gsqbsFHXF3diAcPHsTpyXksLd5ii5Kjw5NYQQunK0tx8/ptKswN9IPwAhA7STrc71LiE6EGoF/E8dFhrG+s8eed7S0qIqC91eT4JHMC6K8MdQlcE8AyKosR82Oc+wekaJACqKKhFADY5JRm0b8CAHsXubpSVBMtJRmsQgDS95Uzmi/iOUviUxL17Bvkx/K8YlWqzu/mvO/aM94PPIv95mZt4jr2F3E9+68iUfqhG9uI18OvNwlZJ12SbS48EvA/T1jFi04xMzMTcfXafBwe7saTx/dj+enDODyEahzWxWTs7h7FwWGb5xd7esYZ1+m7774Tb9y6Hisvn8bnf/hNvHz+LNpHJ7G4cDXeeeddKo7Az19dWydwC8AXyk7IF7XQn5rjgzwE7kdgMO4Vz3bY3ovTM7Tn26HtmJ2dK+AbCkS2tndjZ3s3RoahejIXw8NSlkNVMa4Pghf6oKd1L4uh9ul0ntT2R1WM9e+6fUBfSIoGdY/6zk+y7+T3+6ytz6Fy7bLwGv+37qHbfT/8W7X2CjBXtxvBpQpwmc9ZEZG4rvJz7eN335t/33HK1EB1da7Uz6nt1RCx6uOn+5r+zI7fm81qolk1R93vr6992ed031c3Wdj7y/4pCc+np2o3idYZHSS1igicv68B4PqzFO/Ua8s2QOc6SSK51kw6ZuzK6nfgHKf00xDrI3dpFQSvI7wOpCKp20n22xXERTI6Fazg8yvWVjyq9m9SVVDI03U+k8Tninyfu/JFvGZeGfdix3iHfMZCsuhQUWuUFqiG1z6OM6iWgrR+csIcGQtBQL46aTNfgPMJOSblNpFLOqb6BnJw+N3/9r/879/jgq/bCN+x338/0d+xCX3d4yy9O0Z3ZWpyKq4uXqMRQGJveflxPH7yiE4kEuRkr/eA+YzqXDE3KcsZLcrVwEjCufAhqkblCCJzKeG96FdLpr2YN0i4nrQvYn+nHfvbZwRc4e+xr1CrN1qjYMP1xUUv2Ds6jBH4o08xHOkR9s0QyArPFOw2sHnA2ASTkb00RpQ4hxFE5ePDRw/j4GifCRkYuIvTdvQDoC7BsRKZAMBU7YXki5J2qPalJAxA4VYPq4YBCAMkzgKH6EGCJfu4TsxKPx/XwUEFoIwE9JQ2pNwz+5fJmL9q+PG56u2HsffrWDWRVSZnF+hjdkgAeHgIiQdUSauiAk5eqw/9UyENGuz9e3QIELsVI0OQeG3F0RGAOsni4h06HMVmwn+UlwRIQeAiEyXHYjwheaLKZh2O+LLkF8bQSQTMCX6PNcJroly59CGRzAb7x7KXD2RbG1lZdqRNaVYc0KgaxnxSjnlzk2DMwvwCwc6F+St0TpefPI3lp8/4GXNzc/xvfEIyFlifYMI+f44qWkgCn5Lhj4Mb1xSI1ktAGO/DwYekH77UN07VzhOTE6weAPiLil5UAKIHMYDbmbkZVgIjQQVgF31ZALZgzADgEPRotQgyAwRFEhgHMsHz8wsCSrjXzbW1OD09jjffeic+/vgjJiDhhMJpQYISzwHQGJXHhwe7fN6+gdG4c+9u/OQnP4k377zF/r+ffvo5AeNrV5cIMj15/IQgNyoMJyfGY2pqIkbHRsv8Y+/09mFtHMfzlyvcS2BQi3GrfmiU2mujf9FLjgNkp+FEETTOJLnBHQSYALLAppas7XE8fvKUjtTHH38YN29cZ9U+1iwdk6zSklwK+rTIicMaEjlD0iZgrUL+vK/vgoHPkyfLHGf0fcMaubp0lffFNBtleVUhw6SPJddL5SkIFGA+o082AE7Nhb+cLJSM9BnBbOxpJH+xBl3RVydzDaZQ4j2lgrA+1SdSTENXpJF8kokkJBBxHVeEc0+llLEr9ZGkxtqFxBeeGYloJKmxVtkTiclfAcd8bVblumJWvUeV7BY4dcy1DjuA5Cfmd3Nzm+An5I/hIJbqq7MzgqoAtACGsY8ozwX1tKXNy6Q1rm85RLwOYJqZlqiyxhjougILnLB18CWA2Y5005vTDG3bKoFALSaAubf293mPGEclh2VzXDWNz8L9DI+gj5YkrWF/sP9RbQuboL2Pamj1GWM/6x5IJ4uQRNntfvU6B9CJZzVIpCBF4L0qMKGc0KY0PPqA4/dICmG9bW1hb6yzYhmydrgGAngAELCHIItAtg3PgH2EnsA4LfBezA1+gC3B2ibomGQVjykBCFSmZs9hvB/7FvsBe9TEJ1fHCFxARZRsfpMQRBWbgcEkaVSMYUwiz41k75JIlj2FXSGLMcT9WuoY84jPUZLYhPomO1rmK8FFB724KQDfrGbLqm3JbsEHACCC6nGBdg8fPIjf/vZT7ou//LOfxo8++jA+++wLztfHH/+IUnjYAwh2VFktog7uGSoNsGsYX/g3+MK6wdog4Exym85NkVMgTd94Ww54CV46iZ/97QUSVBVaZJRLahRzjXMG6xBfnA+CywZ85Rdwjnokty8AQNXaquKL6IO8eV63JGIy8HcgbSk3/Iw1NYGWHVB+oI1URbgTa5BCNfjrKkLcE/uHUVZf8n5ORvOjstrXhJFCFgHDGtV16IXrnllZCUI2M3zIC/hOeaYY2ChyguplrmRD+lBeQ5lQzDowVVgb5EqZQ/frNWnnMh/ZbH7bzSJfmP4RE39OZqVyAW0S16R7jim5yfFWZF+lOrNyrZLJN0js3lMGde1bCcR1IrWuTEkQyuBxSRAoGWIwtgZVnLb3/vM98jPIJNRirpMXXgtKjhmguBykaACMqvKxXE8JLMsd6zO1fnFm1ESJBoxSsrHp2e5+dg0BxdiMQfmSIElbVSf6mEBGJTj7x57TvsGXePjwMc9MEPwW5ueKDJoSWfIFd3a2STJDew8QcFTFK/UekKy4JwMJlzb9rUOqwIjkgDkmkIdEfcoKU0o8+5BhzDuSZZWihM8z+kPZP0wSw02CnTYclacUdYLPr0QRgcskefDZSRbNZBj2R1atOtNfJwLr6zteAfhrAFdgY9NR1eBvISBxugERK/HFV4LommpG2n9+BsuFA2yXYhKrgbPCB2OK8UJ/QhBTYUdgL/B2EFZxluKsEWFGKgMi8snPwPzgrMc1hkdApOst7Q8IRmQ1LkmJbAUhcp/3ovcDYqOeXilLAaD33HiNgRTAM8/PZvJugsWi+nWnzzUOzsdqHajlCeIktJzR3MM+y1+m7a9aNODvml89P+feCci0sVyvuW2dzDSIIsy2sTH1/cge6Ilke+Wv+qt+X53s7t53+Git03p4KmCg65zy9UsCOO2ryeEdIHOeBx24g8e5jreTIJMj3jxYBWQWwuElB4TGuKp8T1DawLLOhwZA6rxExvaXHzyvTwLXry/FdzV5IPvxMglQEecqtpeVW3gkFXnm+sK1jKtPiao6rXNgq7mv165bh+nPpbVLvlckWai0wKc+ivX1ldja3oyzcxQcYI8eqWLr5CxWV1e4JwF8Hh2346079+Lte2+LUEPJ5aN4icrhPQBZQcWGzc0NnnsAte7ceUt5hPZpXL92IyanpkR8SsUUAMcbmytxcLATu3ubsb27Fbv7IACdxNjoJHvxTk/PxIOH9ynhi3gYRGnc0+TEdLxz752YX5gjMLyxuUYfEefD82fLsbe3Q98bubXFhcV48423FOe2j6N/CO2UQDoGsfxR/ObXv4lnz6DK1Ru7e2gDcxZLi/Px5p17BKFp76iKpTPLVZhseZJqcASAmUiTBDSquXD+IHeBXsvjYxMxMTZBIgzWL5RwUOmJIooLKDYw7kbeB62t1AtYIHAjg0yzUVfc537ppkhw5WQczyv4BRmLaS9nOx9L/VfLsMM2drWd8MvkhlSSJlZeyfPe9qqxP7oJ3VuSjBxyJFjJmCR9EbcgwUfoHFA+j+OdeYlyyx0uEc4LfAZ85uMYGu6Lhfkp9vZdXXseT5YfxO7uNv2DIeYykVM6iTYJPuhlPcgcFBSLlpYW4uzkMP7N3/2rePbkUYyPTrLA5AfvvBfXri2RQLC2vhFHUAA7PGZuDGShXlT69rZUREBfZSz6ehGvD8bYONSlQLhYi5W1Fe4PrFGp+aGt1GhsrG8xhwQAeHZmIcbHJ2N4cIREAclBu3/75ZBBJzDYnGn1WVC/psQo9RqoCUTNIdMQdOqAq4pHm/gmpfHzOjrfRZCiJ16RZrgurPBTERE7TG6+vvhYSbLH+Ok8SFWyrs/ruB+rWCRJtfsI6H7tK2efj8yuSur6fbS5rkytlJxwn7UykAkO3XPSOXeXHVKNj/CaI6za8HkGJIGNxFnGxMrrlbxFfm+pZAOhlwHA9i0a/0GML2EPTYECPhnvNzEZzy51ylR8ASGw4odZlciKMjo3FF/7fgwE+30eOxaptNv0ubGHqMBSxU/FH0r1JtpxGqGm+tk+t33xQkCpwN/uuSq+fSr2uBcxPlv59JTQZs4w215SRahNFSIrByGHh5wScBPltpSzQrzzf/yv/+f3uODl2+A799vvJ/o7N6WXP9D0rYELAAczU7NiuI+OM6mI5MSLl8/iyZMHdDTHxnDoQ7oS4CASBapkhTRIq3+QATgS50fHZ+wjjARsu63AHc4vjA4qhX3ewpC2IH3ZQj899Mzto5OytXFIQLVvsDdag73sb9E3oIpbALyIMxEwgDU3NDTK6l8EBDCkU5PTBH/ZF6pvgIE3DBmSqegt8/kXn8f2zjblLcE2hdOM/i8Xp2DpqRKpkTXR2QUHGMYUSfrTIyRDzQLMKmB7kpXjZ6BsfBogq/sDq7JZuG1KZIQqdwmul363WfXLygm8Vv1SdYjYOWcKjON/egF5n6NooRKyF0kAAFkAcQaz4gAHIcC6izg5Po++nqE4P0OyA9VuqIjDdVAhwgyLHGNWHshJUFI5JVwTpNIBmxXGBLPUp9QOkKVPAQ4hOWawDFVXYBMxSdInOXAmJfPQBvCE3wGIRXDCSvH8fAC8WJ+U5Dg8ipWVFVYmAuy7unSNElHoz4vqRYza4pVFVtcKLBTI5EQIGMRffvVVrK2tMjEGaYwrVxbi7t27TBQDmHrjjdtM+uFzAPBgLADIAOhZXV2NtdUXMTe/SEmljbX1eOPNN+LjH33MBDoqyCy7gb4s6D0MYAx9hQG44HpIPg2PDFN248nyMns0QC769u1bsbuzG7/69a/ZY/iTTz7h/X/zzf34/NPPYnNjI1opU03GWm8PqwWXlq7GlaWlmJ2bZ7+z4eFRVhX+4u//DYNLVCsDBGaylQkjVaZg6bXbR/FydTVWV9cYpGN8l5efUSbo9hu34woYwxOTTKxBGgoVo64qZRDfwfBUoIgKRey5L774KpafPieAtXAFMlgTMTE5TsIJZJ8BgiFBAvuBoBhevcgIAkjZy7anj8A5SQIpWYqEHpKu6Ivz//3tz+MPn37OMd7f2onh0bH4j//pfxQffPABg3xIN+KZADR4PeD6rCpNsFp9+iR7D+eqdjid+MN9MVyFlC2reSSZLuUBSCxlr8rcQwY6Db657IDEg5RnNUDiPcdrZOUg5gIJEOwBS/kxaZeJUICzSICoB6Ukn7GuUK0KwBbAFRM92Ecp+6heWCmFf3gk4LINBqASlazYJaimZLireym7yESRem6ymCVJKDXD0aeMK9vUcyRtayZgUfWkXt8iejjRDadZoLUSaiZsEAhDIugcySKByJK6BqEEEloTTOIKNDrjXAtwE6DgHp0YY1bEMuiQJDeeC8QU9HdnH6xWH9n7qMIdHwO5SD39NNeoREw1DPbMzUoZ2PiUX5RULMhIsjtOFGDM9g72ybbHtacmJ/icDNxZXQ2bhR5iowT0AUbivbgX/A72FUoBcMRxpqHaAPYS+2xlbZVrGaQUfLknK2132myqDoyOEchEr3XMMdaIQCXNjwF+r0Xle9yeoE6yNKAVgxMH0ylB5HQ2yRZQCEjCC8HjTFwbwCahgWQOzR2r3FJKXUGNIjODOVYYgWMhosRFtopIuc0ekJaUaIDEIBKBX37xRbxcWY3Z6el4790fxLXFJVZZQHnirbfuUgrPFfGwMbDzsPsYB8gQQmECY4MqD+xzgMVoOcBkECrgstcPxz7H0dX2/FvuX/pPWdXn/rpI0rDXUDJ5GWiGepJiTWBsCDj3o6JXe89ghM60PvY1p03JvpPu9U2gluogqp4vjOUEKi3/aHAe17PNEmCg5DCTBUXOuGG5m9Usco7k2k12sYyW5LqUKBBggYr0JIpl/2T83hK4ReI6ewHTx2GPIzxf9ues5M4oh5zS/E5qkPBQqm+b/pNWEcD9wB/F2fDHkhza17XUoGX3m6oHpgUSNHJWynuIdSEpLc9qlgRN1HtKvqFJL5clCorX7j1gibwqyXlpFYB5l3lDXocF0C2tXfTCuv+WP7MkySxle0myiWQjKPtUoFBuWD1rF+td95qJwExoyJ9s+jz77MUcch+xTYKqbpn0rvrO6x6lEuLkoZMjxfZaVtrQe2Z+a1a+FR0wDtj7uIeZ6WkSgNDzGz/j+tirILHBDpOUlRUMnkteE7HKmSp9EW8g+X6e69dy2QY0BQCjTUzTV9whhcBb7R/1D4YE+hHJXjiL8KW1IzIT7tHkJO91/A5nJnwBfKZ8F1UoYHxA5MUZWipyrKaRhte2OGsYqiAy1w0qeCF3mtWsAo6bRG+cNwAn92SS8ZoEn9r8NEWONQCsymFWs1FlZpwkN/roB/skeQHQYcUWiEppr2DvcGbC5tEPAemOrQD6eSbDviNmNCHNiUGofeB3sF2HhwdqI4J574F6CEhwAl6NDss+pyRhqkfx9ay+E7GJxDlIAtbVpd6b2X/bVdOFxFKNMsnCqbhA8J7qMQ3RBnNHmcTsZ+x9xP2Y5BS10mipJUuS1/A39UsVSc0+pD7apI7OBK/3lf7VurR993nHd3dV8Nd2zYbCCSYDzcYTOz+js+1AfV3dpRKySuQ3u4bXNPjZaZj08dXvmh6f6bVUwKb2cqMo0bzNd9+Arv48j59A1QYwvZweU+6mGfaOua+2Rdfv6ze8AnJXz1/ux+SjAozLh6Othd+QD9cN2HvMVaFZ4ePplzl+r2/P67i+FmfLvgBVgGCLsP7Q6gX+MtqcbEe7fUibBHnc/YM9tfDpR4svkGj26XcBcL118zaljCF1/PjJA7aygt3FXt7fF5Fve2crVldfxPzcQoyNT9BOoBr45s1bMT01k4RrkOj6Ym93K16uPIuXq8uxuY2KWbUqQj4BrtC9t37AeGX56bKUz85OqPhw++aduLKwSLUAnBW7eyDNovqyJ9bWVihLfXbSjsXFJVbjQoHn1o03YnBgiK2dQNDb3N6kYtaTx8vxy1/9KtbX8HM7nj3fjYHBVvzw3Q/i1q07vHf4oMwKpXrB/8/ee/5amh7bfXVyzqn79OnTuWeGM8MhOUPeS1G6EATYsCVZ8F9mW7ZsCfYnw7BhA4b9Bxi+9oXsGziMk6dzODnnHIzfqqr3ffbu07yUv3E0TRDTfc7eb3hCPVW1Vq2iJRnz53kaP3sA0Encd4UaBbaSCk/yYhDAeSaMGnmQvp5+m54GEB9RPq23B18XwgoXc4Cvygsxh8kYiXNJZ3GCHFfVqtect9rEK65I+aao1Esfqv6U79UwRQVnI4i8vt8VF7ijWi3Byqd7g0BS27X8MGuUz4t8L7vtJCaPWz0fph6bIm0GgUm+U7YZ8LHPnVzx4QIadeAF8Ii48czGxockBb29tWGPvv3Sdve37OBgzw4PT210eNK6u/ttc5s82Z7W1+BAv/X1dNvQYL8N9vfY+uqSbW+uW1d7tx3sHajo4Icf/VhFB1QAb+3s2t7hoUjCB0fHdinlmk7bO6DSj9xsj5QbeUek0SHQb+2uiXhBXAPZn3VyfAQwdGRbWzsiviJfPjoyIRC4q6vHVT04c62R/NNoB2oY4Srw08+PIKY1VT3m55NwddV1SxAskHz3p4N8rhxlMY95jSrXUgL4hRHVKilaUlUAXFygsmtxxrJkPVfqazB9q/KZKzvaBAY2+/9Xmvnivm6mfVxz7eZYlWOc48aZ7+pcqSYSJDipPXp+IsmVzff++2KjfIbm8cnxUwzZNGYVuFkob+R1clzLecp3zbjZn6mOKePYcoJgEouiHVKVV4oigPTz8twrc27p35fjm36yPh8xkM4tfOY439XSSnvMSeweK3ucomfNPFnOWxCyKspf0WJFb1YR6NOme84kY6Zm/6h+5/qeeY2Mh9zPdxUhFYJATi4UnmhRIxnr8Hddia8mEPJ38oT/8//0v3yPC/6hDfod+t33E/0dmsw/9CoTdwYuYUTevDlbVW8lUAZIurw0b6/nkMzd935TXUj7kjSOKlMMHCimtXifu90TSTvzo/4+r1w7PHKpQZwNfKrTUw+adTgrSAUQ7FS1K71I9vdP7eI0kgL0s6WytTPYsroOfV1g0vVJQhkmGsy0sVGY+iTGATnQ80c+d9devX5t3zz6RhV1nhggYe8JRcBfPHwdhFFN4plPdy9VgURlGJJtOy7XViWl49Bp6/BKYKoTldgAOOlGjsxB88aD2mV6si2Ap0uyZ0KCrz4+7nB6oiZBEV0/5Gbk7F8eW0sbVUNyp9QTFVBQkq5mAjNJaLRcIl3RZa1GgvtQEjIAec6Yd7kzEhwkiAAJUso0Q/0KeFICO8GAeF7kwAHzYdwbPVSPdJBx3ezrCsMXJhHJG6oUAW6976H3JCBBc316Wkm3ldVVm3v9Wqx6QE7eX9LCF+cCV1PSkAMdUBXWIuAesm8EWiRe1IfBWqs+vqsrq0rG8WwAx3kg9vX0CoQcHR4RUE01L4f55OSE7okUKJWuAC6MC44xPYSRfaJS98mjx7a2smYffvShEu2fffaZpKmZP4BiwAMAH67HPb/65lvb3920rt5BSVDfvXvXxsZGNSaMFwk85Eqp8P1Hf/GPbGR42P7u735pc3Pz9sEH76uHMSAUvwdgRcqV7+GgkNTCWQcAhZ28tbWrZ3rv3XfVr5g5Yl5IWsIEfv36tc3NvVZV/Pbmpl1IiuvEOnpHbGwSR79bY4pMFeSKmdlZmxyfsOcvX9m3jx6LnXr/7m09ozuR9KA9tvnFRZufW9D8AqAAPANaJfsjQVclbyIBrorytjaBYX/3y1/Z/MKi3b49azM3ZmxsdMymNB8u68s7UE0MuP3rv/lru7w8sbauXjs73LWRiWv2k49/Yvfv3beR0ZGoEHTCAsnCBAYbJJgz5RUARcqYl6CYQIAICKuKg6jIYL0JUFAw7mxmVcSSWJPksNsQ71fpPcL4I6IEezwqCOSoBSBUVbYWrL8qiRSAu0vdueQq35VcKtV0sA+1/h3oSAUCl752hiJJRL4nYDXGnvUN8AiwTgV8Vr6TaPXe4H6SZMCMXcteufw9K/dd0vVEz0IAwmeQMFY/2bCZWWEj6xf6/3wH8JM1UUrFZh/ATG7m/JDUHp8Yly2B3U5yAxKSniUZ2lGhwbt71ZX3RVW/P5LyuldbVamb4DrP7sl0D1DVgzpUK5LQgl1QAj68pawyVm/elhZVI/MrKn6TQcrY8rz826tKnZwiCfRW5CaPleTi++wZSA2cq/Q9Yz+RiMbmMQecbXv7ByI00Ufcn9VVOtRuIdYW/2bNchZAwgFwIVnFtbC7GQjlGeNkIM9zC1xUgjCqSqIyMCsiyNcCzwAAIABJREFUsy+qyAoC9r3HqvocB+DuygnHeqcMwpyhGkzkkGjMecsepwn65Lxn72tV7MW1AVC17yoQw0ktJIRUzbe6LNl7eqIzH5yeexsbNjA8YjdnZwQcLa+sC0Qm+Y8tGx8f9Wrv1lbZZuwgKg7Pn7+y69evqS1AyiR1dHWIOMKacIAXm+b9hTKoVCAWgBtjAzABoKvgXH2EY0+Kfdsd0qb0q0MW2cFxl98HtAwfRFL65/I7OGN53tyXub5Pae0R0tyqmIygjulNfyfnvgyGI7erbK9A5ABt6wC97qGdFRDMN2uiBKldEjrHwaXtOY+yiryqaC1Y99nfyZnWMZYCGMP4VMltt0VJbMlEQLUZCzli9hV7TPszFBHU3sKt8d8LAit5HZVCuTZ1b81N3Ydd9rEEaivwvMm/1PqMhHpVxxBVtimtHknG7FUVhtefOEHVsKV+CtTSnUo8FBXQ8j8D+BC5KGSneZds4aFEfgD9vj6CFBJrJhN1ZcKOizrA60kZv21j/6/s4VWDgkUlcDiXjVJttTx6nmmsozz3yz7ZOdY5JilD7jYZhSG3bSXAXie1ahA6iYY8DrYb/02+a1dnPTvxXiRCOH/wDQUwxn3YB0r+SPHADwTvpbemM1Xy7JLJdcA8z/Lu7k6BmuwFbAK2BDuXVeAptZ+KJSRpvH2FX0vJd9SMINAdHes6+KWuIHCiezL/8g2OXPIu5av5nmIwcTi9EqYE7POs93M/gdnGaJLq36oCWAm4umewRkGobKzZqhrBZfIdwnPAtOGPvlOTUUUCgejW0SYlnzzf9P4koM9NpDeIo5IU7KZ/pbf5OKLKTns/QODOTn0uAf9U/khSKt+FSIXvw7gRL1TKAXF+pYqJVGUEankMq9eP3rzcn+pgJ0iFMbsCBG6TmlNjuqWxHtiTiFlJwnM7wRabBhicrVW8wpL7Eec8f/ZcfgTnPL4e+5bn5r00Ph3t1tXR5cCvWgUV8vlpO4qkau6xnKdMPKoFxbm3A8LnbH6Xal6bpSoLSdYww40gZHyxrLTJPVEl06NIPP3xchXVIGSu3XqFNQDABZGm/HmeJ0lSrK7SiP1WakJ5dQdJYx9VMqc1YF4Z4ursqX/XVMjWuCf+3n/l2yf5opBgDqAj/Tu31YUiRdULvvbx0l5nJfObzxaQe1HJWcYneR7l0s7zU4nlqhoYHxXfMuzAJXHDka1vLNvGxppyJMgnU0l77dq0COALC/Pa67Ozd6T8RfXv3PxLW1xakD2ZnJzUGsR3ppfw0vKiXb82HQluJyrduXPP7ty+68S7cwiD2HGz45MD9UOVNO8RfnWHLS0v2eLSob378KaqgLe2t2x+/pXt7e/a7K3b9t47H4g8uLAwJ0B6bGzE80XHBy69fA5ptVNkUmwY+Ya7t+8pPwUYt3ewa4+ffWtnJ5BOTm1+ftHWVrdsY50YoMMmJqbtxo1Zm5y6bn19/QKAOZfY5yTtUd9C6jpJQCjSAKATD0n1rKNdZxD7n+8zfijhsa4555z02mUjw2M2MTFlkxPXVRHc0YEcKucnBAv3H7KqWGsnyA0eu4ZEb57nsVZzZbtPnD5JEFOCnOtrMXoAV0SOsJdRnd4SQEojycJv8sckquszvwZr/We16pADh3WLOs/Zue/rYFqQN5MUG/6gtx1y9RH3y6LiL8BBtW6TTDl+Iufzpc3emrGhoT57+eKZra0v2PbOpgipHW09Njo6FW1biJ3P7PBgTwod927P2gfvvW8jI0O2OP/KVhaXrL3VFbcmxidE/Gd1A+qvbGwIBD4i9hdgxdoGwAb0HZSkNmR7VDIGB/vt5OzI1tZX1bpsgB7Rw6O2vLRiS8vLtr8Hmdplo8fHrtvdOw/Ubo1r+TvXih+lidL50CBX+6YBK4HCEujT7BcEgxKgLP3Lel5jLTQRFCsylEhtHoe4qlDdc9qJFK6SlH51eY8K7G2SKK7OwSApVM/vD9+Qg8jn9H0TnlTkKP4+ADhB1PI5kgCZQGZDnBnPWQLnzb+v8ljRS7c6u/5/HEAN75ZEiGIsC8+nWgDNcxge1JVgfT578zlU55GURazGu1xHdV7D15Ni2Si8UOur4k++h86nILVnDi7jd/zIGuSNQrAgZ1bXz5YjUUTFtfJepd3MlUCBmQO89Z8q1irHU66lk9EqHyv2l2PiSUQPJYhK/cUJ+t4eynMJ+a41eOw+ZZLrebZqbSl+cAD5ewD473XCvjMf+GPO1e/My/77/CJdI+2yHy5laHZ6eGkdXa3W2e1JctjvOOU4y93drdbd4z0LPVlyqAoTEqsElxgREtJU+kp2qw3ZSyR/qU7rsCNYZYckSJCjdFkCD5D5HExQKvDoQXxu2zt7drh96gcmOY52s85+qrO6JV+CQ8J/uzq65ZCMjo65RPEZiegzOzo8tq2dbXv14qXtrG9Z5yAybfQ/9CMJpw0JHnDsDoCJBFWbDnrezxnYZ7a/e2jnx4WzF76PWH5nfoxRuQxrs0vVmQQWKWN7YfyPCmqcQo1PVpepqiy3nCda6sAz/53JmajIIkmixB4OKtdNyWWkgc4UAHF9SSwGMNjV1WsHe4e2s3WgxHZvX7/3ZxRLKSoFlcj3ftBZDZSJharSKxz67KPAHMJEFDv/jLGHxZv9iy9derSHftKtkjBNmWOe65BesYYM0YB1SCrND+pMuviBTALrPOQij5WQ554k7EdHRvWuOMGArfR6Zeyool2YX7TlqOAVA56KtAAKWLMAv1TZbm/tiOH00UcfCQCmYoPeufMLC7a0uGTvvveugs0MBgBNv/76G0nMIpfx4QfvC/z+5ptvBLIkeACoztjRRwh2Jc76Bx9+oGQJzwU4OjMzE+BPq8Dtv/3rv1GP4g9/+KEAVsgL/Pnoox8qqff40WN79PiJwC5n79HnpcNO5Xi0qhJYvXynp1XBzJpXlZh60XhSl6rS3/7md/ZX/+df2unJtoMlHd12bWbWHj54YPfu3xeg5MSOyA2KRSaPX73UBGgGoKeEXMxZ1UcyEqIAh5lUlNS3en56VT3rTElUiBfRu5GAlDWJLWGeJSnc5iALidSVlVXZIsD113Pz1tlJRYb38QCYuXvnjipCuY7kxAElPDPnxADJZ0UPvzD8dZVbUYkS27FMavNxBxIc7HZGHfYhwFwzPa+kU0JanMpU1qkq9wAcIWPE2iUJoKqcqLTnmvzdexB7L1cAoQTjPBHqIDOEB5d19r7b/A6gVfMd4Kf3J/WeoCRA1cs6bAKVwkqMX9YV13yevYqzxz5KoID35tmT6SgAq7NTz5L9XT3h404o1/RqOySWe+R0wqRXslBBmPdJycS/KhmLHqIu79mqOXQZZE+4I1nulUwO6JDoZu1Rub64tCwZOX4HQEpwy7PITnR4BRdAKs/o4+Oy4uqVGtLP2ErGhfHM/s9eZe/9kriO9xVkfFze2EFNPz9Y6ymlTeUu91onGN/b07ygMoCdxG4A6AI28Py8E0GoVxoDBgaImoDVyYmqVdlHQ0ODeg6qiQGgSX5KtqenR2sgiVWas6hCZimTDM8qe/ViRZ4og53ooZqBJd91gkxIzEUFI9dRz0T2cJCSqJ7GtmUFL+tGlXFIqbe0KNHA+3PvrFoQWzaSgJLRKgIgTwpkVUBu0Fp6id+npKfWTVRCuCS4B/ZUlDB/pydH9s0339qTJ0+st6fbfoLc/MxNgeACAc7PJbnN/31der9J9t7c6znb298X4MvahZiCPcVHIQlHYp2sYdoXT4nVFT8CbiI5koBLnvHJSvdA79KOT0+0FlTtFtUIXDfJFdgMzd3pqUgkjK0D6R1S2KD6zYkfvrb5w9maRKyU7HfJspRBTflsryDJdQwwoORXMJgzWK8BwNy3Dvi5PXeSWzLf9Q5h65yNH2oTUv5IyWY3sAqcQ5o2ASjmwCudXdI8W1qUCZ8c30yg+L9r+dAqwR2hdf3vyPuF/8X+8ed7y58CSPYkjJ+BPtUpk+n/zTFSwqDqE1bxBSscqFwnyRBPJr7mp4i+9NzpS4VUZwIV+b4O8PrnZIOTgS6Fj6jQKeUTi8Sc9jxnWbD1G54jtx92RUQLJxNVAGIQPTQ/VWor+0b6l70XPMSAsgdkVkwnqB/ed9F32sfP+6+ylmtVEK/0rRJc+N5NFcQ+BtH3M1n1kUypyA053bFusV95Pjlg6ucdajqsw1S18fVYkwmUGld/X38nr8T3tYtPic+C/cOmSKo3yBRJmOgf6LM+1JWo7Cxl1Csp2ZpwmoQDgcVdAAjdmnfvNexj6fvbK5UZO8hbknADuAb8jXnkeYnJmDsS3R4V1UktkUh0/iRB4uqUQAkAZ9xSDW0QaTVEIYUr+eeoevC9lLBRzEwD2JwglietiNk44/HdGTOfo3YbG53Q+cd4E18AEKUMn9QXJH8IQc7nhvFzknCH9loSBLCtrFdIwpBKkxxFf0XOiyRrSQkG+XoAdiqcw3/FVwBgleoUBLywE/6OWfHmYxFop0sgVxXT9WcqknHOTAxT2g5f/z4+3u6A+CbJAajesO68SpqvUj0tBQuISqE+IOBX8+ztQPJPVjL5vxvB+TpOrUH9tK2ZpM4zJu0gV8nf5d/re8ky6J957fK/5TlaPU2Cl6kS3kAhqAbKb+HGsumvV6/lqwBgP6PeAjQVPYaTAKMlXdgxH9e3p9PCbLxx+JRnXfMvy6sFDNtwj3KO0i75M+WzJME8u7uG+UjyTj05FTDiS+ENqkbFC8kkdAK/+VlIGiJZ4ItH/KlLhcKI2mLphfCFziSXfHi8bzvbm3Z4uK9K1ldzL+xgf0/ALQp1tCfDVwPEJZdydnGqSknsI8Ax+5vYe3V12YaGhwQKP3r0rYjf9NAlVwSxWcSF9i4nZJ4eGZhAX1+3QGX6+K6sLNvy6oq9erUkBbyf/9kvlKf4+psvbXF5TiB0e2u7vXz5QrbknXfetbHxMSfSn5/ZF1/9XgD2h+9/KCLz6sqS7PyD++9EleWxgGtkpSGu2mW7nZ+12Nzckr16taLK4qmpGZucvCYAHJtFzEOujmeH9LN/sCPZaeJ7SKT4pYC+VEGzDyfGx/VZiLUbmxtqfcU4nAT5GGlfVPzwa5G4HhuZtO4eSCO00kF1xtfGpUBgJ+u4DUqgwUGJ3GYlhiQAOLd3BQr5dk8wRKTVirCWX4gFqJ837p5qbVfgR6N9KveK/KKKkOY+aO6ren/5bvK9gd/gVXKsW/KXTraiV6m3/+HskgS3tdpp+KhOgKvzdNK5CF+R6/r5Sp6Olid71tvbZe+8+8COjw7s6dOv7ezcc3Tb23tKdrK2qdimCph90NXeYR99+KE9uHfPujrabf71C9taW7fr125YT1e3Cgxu3rplO3u79u2TJ/ZqYd4Ojo+to6fX2jq7RL7d3aMqnfxpv7dkOT7V+d/V06U2DMsry7ayvCyFN6rTDw9QTCMP2C5ZahKwI8OTNjl5Xect5IUEfxv88mYyU1NlbcUiL0DeN+xVk8/WfGaUZ0f63Bm7ljFsnj8JZsl3rVrN+JTpHJVy0ZuxQ/n9PL+an1WxQyiq5HorW7e42WwkRZbXqnImTUZeq7pJSaM8X/Pv5ffLta3nbOpFXD5L/r68R3mOl2P+h86ivGY5J+UYJQmgvEYZi+XP/TuN7Qqu+k45J37P3NOF6lMBQOez5Dglwbj5/cr4J79Tkl75WamQVsV3UcCQObwkkkiVwZxcJGJ0MZeppuXv4uQSrdvodV0/q9tGDzmDoFCAwOWYJQCc6mBcU3kptX9yhTDFTcU6d4KEE3uyf3EWVyg/FIpl2Z7wewD4DTftO/uDt3us39lX/vfzxdo6Wy9liKiS6PEKrbMDl7No62kzqlsFyp165Wp/f5sNDuEwtstRxsh1dPlyAejAOcJ5ImF9fExSxQ0YQA1BOEDvmRLLnuBB1pk+uwKOxESGdY9EMRUv53awc2anR1QUt1jvONJeOO4kWpC0jKrf/gE5inxnb+9AVZv7+4feA4okdCRXnUHj0kPqLScn8lIywB6WhzNbHJzgrOdRLYws2PGuJ+cBekV2V5ULGJT3CO7qaxdojkPNHxxIja9OHAy5S/VkAE+SXZKqISGoa0U+ku9VVcnBLkzpGa/I8t6i6ZBntQCMSRIRjPf29pbmQpLYnd3W0wVA5P0FSUwBVHkPT5dW5ZqerDqrksWq9Cj676Xjd3bqoBbJhcmpSR2QVJZSnUpyhEOHRAjJGeRmSKhsrK8rGOGzvDdgBmsmnTOSWaoMPj8TuNrd0+2A4Pm53bhBxdap+pvA0mduBW5HPwf1sIlKT6o9lajRv0+U+ODfJIm6uzpCsqlfyR6qg5FNJkjjXqwx2JAvXrwUUH7nzl2t6UePHktmmmp4rnXv3l0BrgRlALO/+tWvtY9Sypox2NrctJa2Dntw/74+7/1Yz236xrT6GTM2HMTz8wuq9EUOmvtvb+/Y+emp3b13T98j4cdBTCJqYXFRQChjCNEAMHB3/9B+9tNP7JNPPpFET8pqk5QCnCbg5p0eP36i9+I6E+OjdnNmWvLMJNUEdkn+3Xvsktgi8FOAFBW+qnqI/nwOTHqSOXvZ4uxkL1d3xqnY79LcZ8WkV4YVSZ9IsovpGTJ+7H0l61SJ1K7nZzzTcdPeAMjqoALEq2vYZUpyAuYABHXQE7bHq8FFDgGwPHZgmCp9yUt6FU86Xaq4016sZc4T9PJAwhO9KXuVUuZ8hvdibZD0FeAFSNndrTXGd8U4j37W/Jf7q5doMA4l1Uz1rPog+/5ThZF6cKd8LPbSEyrqU0y1b7BYSRAQvPKOkmOVY+lSTQkOViCyEjI+BqzBZNkyK0hMAuzhOKacrPcr9h6BgH9JJkhZ27LiMU9S5s+TpP6uKZOtfnmnSC8DQvs+dUDLq6BcztDPIP1bFZ9WVfawdiEaATxC1iDBlP16qdQfHBiQsWWvA4IBJDvJxOWUeXaxqw8PVYWbCXCeF1soItG5X9NJOt4rFzuILcWe8DsIJIwv1z848gQ73weUYw1RgcOz0l8b4Jd34XnY205gcTJVgt2eaOjUNXinrHZTcBE9nXM+su+wKpdC/jOTpYDVWUUk4D4SkpBbWBuMjwD8OJuwV+phLWlxEu0Eyp58Sbl/B7hCojlkjxz4C+BLZ5yD4W5H2jS2gK3YVPZC9ofmvGIv6uwKgEsHZJm7DfugYCmlpCLp47YtpZBJAHrPH6qhmC/mEyUMem4uLCyqzxZAzs0bM7K5vNvG+obOFoB6VBR4Rj1/Z6eeDeLBO+8+FOD+N3/zS1V3fPzxT3TesD94x67uHtnls0s/Y0SUCkApeytnwiFtIeOZQVqyz3kfgUNRTcr+UFIh7IOrb7Ro/CALYPe5LooPhwfHLn9bVaJ6IMy1mYsOqhhbUF1xGWUHy2q2sJMkPLj1cNolxL3dB+CaJ02yr1IGrUnSKAP8DKJFMjo7EwmLeeJ8lI2RSoFLVXvlYfQ0juDYwVg/e6oAGgBRgWhdUa0zICpPULWoqglThrkABNxPcmDF3z38MQXerRVw+lbvP6tsA8zxvRGSt3GNPLPq37nsvBNbHNCVH6cenV6px5wxH/I6g7BTnokNCSeP0uuqrQDrKmymAKkrgDMczqx88IOz2GNxvSRs8SvZkugVxrOI1JUV52USogK3/YLyAcrK5Wg7kL2nMklUrruGhEj04fSz3s85+dgh049sfgKwbv9q6exMuvF7X/MOZvl55ZXj+ZnmOU4SUCZZdD5B9uTs8Yd2JQuqQMNvYx1DZlRiugUChIPnCSIqMc8ZcXoi3I/r+XnnxBhJPUcrC1fVuLCuOPt8rYS8ftWHvVYQkh+WkpsBcnOTSkFESTS335yvOXdquXB6KnKXlFguL+X7b21u2eHBrkikbq9cct4JISkN+Acq5APAvVDtkS+wsiJIZ5AAAD+NHCjwJLqDhMWCbJicTD+kzP+5VC5os0Ke/tmzpwKHfN/w3MQYKNUMy6YDGtGyh7MWG6PzO85bVIQ4AzmXnazmihnEE9hX39ucA/Rnh2wDeQ4FDbc/jCl+A34A60cVwC2talFCxR3ji40WuS9A1QrTjijT8d9I6AVYkK+flav+7/SRE9/33V3bBt8jbr+9ooV5Zv+kGonisPABysQmRLfDgwOt0aw6r306bxmgihfeIaYj57B+1lD0QFkmwGf1yywAzxLArRLDGQwnEJirJ8CCfL+rlsebBI6AQBOEqcBhf4rmpHYzIFwlwhPCKQGMWJ6V4k+TAfHXqIGDKmlWAGK+5osBzGuURIcmDOvtkFbusvpBkrQRtIL4QD0DVSVuaf9j/P2pCuJQyKdmlZDHWJAinLCXNtG3un+7TLA7WNhI7mlI9odNVYVRnHuuCMdeipYkrS22f7BrL14+UQUv8pRd3Z0i36U0JfZse2srdseFCPeAlxA8N9bX7ObNm1KAQkaapz45PbZPf/13AmupYFRrql7au0Cw7ZOKytb2uvppw3nu6kYq/kwS0sTa5JO498MHP7Dp6Rv2+Re/U3Xv9PSMfBwqlIcGBm1ictJGx8ekDgYAPbfwyr784vdq0fTjjz4WcW9na1NqWshQ47P9P//vv7XnL1+IbLm5uWso++/toFJ2Krndd9/90G7fvitCtoDlkHd24i8kvwPb2QUsR/0AMsyYDQ8OqWgDEBgCMs+yvrZmX3z1hSqaAfm80nNMBRd7e4eyy8PDIzY+Nml9vQPWSh6OfEoAm1LDwwZKrr8mAVbru1i05R6tfJpCASfXifv+XmCRX68+H+av8l9iT+V6EwAT0qz6TkFqq+xHtf9diaZhLRaV/056Q53G8xXIkB+fHCoOo5Ka+YeM7vLYEGiI0dzGSyEi8hJh1av97s/hOT/+f34G0fNAhPWbszft2vVJW1h4bo+ffCGCaVtbhw0PU8jSYsvLy5Ivx/wSt9yambGujjbbWF225cV5m56atgf33rGO1jabmrpm/YMD9mpu3r789it7PvfKzvA1evutT+p4tBw7CeC6RVXoFL2QNzs83LPT81NB+xQVIPtM/qi3d8BaLlttZ5f1dWDdXb02PDRuIyPjNj42JSIEw+4qHPWfBvCv8BmvGnuPJWpSas59aWYzL1j5PoXv6fmYWkLazUsN8vPvJKeWvyvvU59JtR3nsxm35VrKGLrB3kW8kvFA3qP8TvPny7Oz/F05bs3v0HTsNKz1tMnN328ei6ueI8e+jD+aY5C8zhvPUJzZDaB7nOmZT2v+XvNeLcc5iWPls5bzW57l9R4vCcnpL/l+zvdyoNNJnZzlGZvxbOnXl2Ph8YKvbb7rebZopxXnZRY4YLik1BUAq94bHyhUVUoynJ5f7Jd6neI/8tQiRgc5WkTSkGx+IyYMYrmDxY6h6HlT9jrWf/pqOQaJMSTxNNe4z2/dE5rxUFwa1+T3xEDkM/+3//V//x4XfNtG+I79/PuJ/o5N6Ntep727rToPWzvou+tVtGeH0RsKQ9opFFRGsKO71foG2qy3l2QCkqytdn5J37qsjI0gQH1KnJV8eOTStEoStTgIjCw0Ti/ArieR+b8nDFRphkPW1mbHx6e2v+sJzvbeVuvrAwyBvd1tA32D1tPdK9k1VTudu8wlwALAlRKZkYxU7zCABPMKNAEnSuo7ANxc6ecOJZWC53ZyRr9KZ6sfbiOrdqFniTYg1oLBDzY2Mtcw63DmdHiduxSyJ9ccBE/mtks2k7T2HpKe1CYB5X/3ZHFIMFa9AuDQZ98VZCC9d4lXVXkFIfcjCGC+YHvCmgesZQyQgFEvmG16k3llWsrFYfSVQIu+kX7IAEK1CSCIkK9KbGYy1eXwAFePBIDx3sy9y2TSU/ZQSbPuzq7ob7ktZxRAhoQFMkY40yRPBIhJjulE8m16J6rvOjvVh5YewlRmOVDC9Un0Hyp8l0zgBUk53oEk9Llkv1lUA0hcd3aqCo/kBkxYEjbjYxOqGCBhDVuWawL0UlV4794dGx+f0PO/ePFCP2OsSRTBKvZqPa8EBFxNkJlx5TMPHj7Qs/BCSKzzfowZYwFweHJyLKf72fPn9uTJM1tfXdR6nJqetdmbMH+9JyjBL8+F5DOfpfqVe+PU098MYPzW7VsKBDoAAaPXEgGuJGSPTyTnQ+JrdHTYRoeHlNzBceHdGBfGhEOeP+oD0w2YeGEvXr7W9+7cvmUjY2Mu2ypwzh0kBwm8DxlzgAPB/Al0Lfq7qj/40ZEkVrEb7oBQKXauseCzFXClZP2lAD4+QwCtBL76q/l/3UliTdPHO9jIAt+7HGygojISduwpT5zWTM9MQqSjmgx2BRptzvKVTLSA76hszXtj21pdXnxtnQrPfa1DAvQRerPSi/jgQOuKIDL7F3Nt77kLAO3JYMa+SmiHRAsD6P1Sa1l67EsNinjFR1bROkDqCXtP3rjMLHPgCgDH0e82AKBIemblbfYpZy2TGMx1kMoOkEP4o0qoYLw6gAlLsF2gDWsxZY7rYMQrDXg+5sWrNL3ihrlL0gk2gjUqRm7YHp7fFRsgeRxrDWYyM6WDBeIjZdjZpX7SgHew4kn+QjJJQIOELNXD2CnWJwQV1qMqADp5N5fI8QpGd/7dRns1FeND8pz7ydkPmR8H/A9kOwRwd7okl8BPgdNIwV9ITpskDLaIz2qvBDjAvPFMfJ55p1JVcuUkci9YU4DE7b6v1LfFyVEZ3PJMqFRkdQf3Ux9DVfw6OSaDRBJk2h8oNdBX+fTUZSQ7OvX+2R+SvaG1JRA45N+i541XctVy3+k8eCW/92znnOA5GGMlmZONHFL+klyNoMz3ZQ1w+ZqOOoNCptADq0gYJUkjpQT9BZ3MJZvkfeXo8b62uiqlD6S3B/sG4r6tUgiZnr6mn9NygGSSbFE71RMHmi+UHb759pH96u9+ZX/2D/5cfeE5A1D2oNJD+y36OTQH7SldmdWtAthjbaunLVKxJJ6aZGoTgHPpXwfiRYxTD18LJTSdAAAgAElEQVQn6LHuFKid+fMyp5KXjzXFaKiVA6QEemFXfQyzrUQQ0AKA9STbpe6R6zdBLSkyUFmvZE7aJA+uk7HM373Hpvt7kPCwc4yJgwruy+lcDlslwo6Mbi07maSaBIFVNRQSt9mDnGsJ3AhAl5WSldZX+bi+9OqA3u27g2opedwoW/pm6FMG7ko8ZLVcgID8vvLTUiY+QD3eUPMYUtreNzzsu2RjG+9XVvJWa6pJ9trJGH7mZTVq7vHcI9W/owd1KrwERhiEJ99PSVrgvareVQE2XpV08fGMalFVUcS/PbMR55LvYQHMAr5rwKBK3sR7sWZYz7lW1DoA8mBU2pZJoPQp0gZnL9kEf7mNwPWQPi8TMLk+cmzSl+DJ/Jx30Df9YM6djY31SjKYd+Ys8TYyDjSnL++VbhC8XDKN/ag2C5KNg6QWCiCx7rVnpITSCLJX81QsZhEjcp44ZwKkd5/pTCrLIklcQCTBH8WW45t66wE+R7VwEvHkY1+aVwWfQYjztiiAGfg02WLF/ZBsQdO4u9ymyzMSgMwfzWshAa3hvCjkx4PEWgLAb0sU+qHFXpOnKBtCNR9tQQCFvvr6S7Vj6WjvtsNDiBQp0XlhU9enXMFGZ6W/P3Oh9SiCgT8rQLF64gaAz7imktU+qhbRXiOTg9g4xkSEG+KAIAFh1xI8zYRcjpbWZ1s9Bs4CDuDs0kwS0KHKkMBw40h7CZxsZbR0kG8YvomffPVerFtdJEmlsaq4VmDx3+deTLuW//Y2OikLXTxRkyKC9kuMZ7W/qhYlhbx1BYomlNgI0CaAU9mGeLaUJazHszFRn/uvAUAqQIDyXK5sbQFAl6oYOR7V28ajBsRcEdRi4EosOaY1INUrKreuOpt8Pr0CqLHO8cpPX/3DTCqXsHsxR+WcVImegmRSnRdlhVIhE5lj0py49zGoYecc5zf8oCCLylYFaU9ncPh9fh7hs2F3iTGObXNjzZ6/fGbI41+/PqXWReRhAMVePH+qeHj6+rQtLS3a4uKc4uTJySnFU4DH09PT9vDhO7a8tGCraysC8ejH29c/IPAV/wv/j3gcsGt1Zc16eml7M2yHh7u2ur5kSysLTtCMVmL0UaUKlApk5J6XV8kfDFlHW4cqcGdv3rZPPv6ZiNTLq0vqZwwRdGt7w775+jO7PnXd7t29rz7AkOGHB0e0h1fWVm1jc1utzz777AtbWtqzVmuzoYFxe/fdH9q9ew/V1kxEZRGrOAu8xy92cGcPxTLimS2txyHI+BMTqvTc3fPcD9LPW1ub9vkXn+l9JiavKTbg3anmRHGPKk/I0gCQQ4PDUthD+hkp/jA9DqLm/7RGguzxFgJDSRooyQMVqBEEvMYK4FhXSeYrieJJOEgwOFtIRSzR4EtFcUfakwoATgCmqAZ2fp0XZtBeDhIA43Z6Rsx5pHZT+HeMC5Wv5BZR0/M2ZtEf2A1x1fIgMOnKR5YMNCCw5KLPlSMcGuq31rYzW115bVu7W64GdHSiM5gK4NW1ZRvo7bWpiUnb296044M9Gx8btxvXvHig5cKss61dlcAUWjx//dIePX1sc8uLtnt0ZOetbdY3MGTtnZ2Kn1UA0tNLcsVGhlDT6lHF/PrmWlUhTuEEsuMD/UPqBU3vXyrCpXTR0mH9yrlCnnDCqNuH2no1+7P575zzBEub/UoNX8x1jl3+jJ/ndZrPh/x5+ojpFzefF80Abl47KzfL69a2LCc1C3a8QEjTXNhI+f9BlE1fOkHR/G9pH8szt/nMqccgwcwA+Ar7XF6rfM98x+Zz2HN0EW9d0eYj/fmrQO9me958CNX7q9EIlD/P6zaPQXmt5nXj34m1VcQbseKCOJDnrRN7y7lMf8xjMwdwPb/juQff7zGf1djW98vnYV7xozNf4QR5/FHPCalwIuJuxxXqoq30baWYlBSqJqKM5zQ9x+TqWJ5v1HdF8nFFgoa8SyqMROxYz5vnz5JcWSm5FHmUjHXT5+VMcUVGfzAR+UIOWiT9UOpgMv6H//5//B4X/Hdwzf6UP/r9RP8pz96/w7ND8lOAi/FBDiyr85QMiiCSKuBgsnmCyKyjt9VGRjvU24S+FjATVVXbWrOuMtDmy24MPTGJTOTJCYkP+mdcGurJar+RUixijFNFUVcJHx/R5xZ5ZQxvtw0PjVlXZ4+pOkBOmIPAABTekyR65WbVXlSFkLDQC5C4CPm/dDAiJK0SzQyj2Ily3DwpRSW0WOPdSBMD7gI61U3iVU1L1ZpAXZe988MkWIgy7slIdFmYUG2ThC+SZjhXsC/5t/ctxXmkgpLDCACBZDDSdA6kIFWzs7Nvx3un1jfUaUM4fZFYdqDQq9YYl+7ObiWe0rgTgOLEwhxFcnh9fV3JW56Zw6+z3ZmgCTB4MkTp4IbqCgcEAfYPlVQhkSJgWElfZ4jjVHNtDjkq9ZCugbnL+APKeBWi97akinJ3f1egD/f0HrJ+QKXDlZ/nAGZMPAnYKfCQccJBB0DJe3BvQGfJCp4c2+3bt+VQQxxwSdszPQdsTMaBRCSHL+AMn5e8a4f33wEIQnKJ7yUgxfN5X55j++SnH9vPfvYzjQPVinPz86q8VV/R8wuBDlvrK5LrxvEfGZuS1PQEwdtAf1TVnomdz/M++vaxzS/Mu7x5VE7evn3LPv7pT21mZlYBgJhasT7UM/ns3J4+e26//PTXNjw0aH/xF78QAL64sGhPnzzRdekpjAw2CU3en4pixonvPX36XKxSgoV7d++oavnG9LQ+w1pyZwEA16vFsro0+00AggKMM35Z9f3+D96TXHdWNYrwEQliZ9p7Mp09LdYaTFZV8DpAnDJ+mcO5IHkMIKaqN084qcrj2NdNXanrVaYCIkIahXuzX9n33C8TE5nYEPMdRnCAkzlGrE1J8haSLSm5Uu67BCi1Rs5chov5A+RT/+1gwnPfrB5MEoHIJ2F/9e7YTZjGVJNJMjcqheKd0zEWeBeSmFyfdeGkCr9egj0uhd6qRLHWZEi/s+fdXrnDTOJYtgDVhJDw9v6Q7mgCljEW/g2+44kKPUNUYSfA7c6491TySi9nSvJu7Cd+RlAKQMnfIXakbDPf857hgJbtAtVZ41Ecp/UEqWVxcala17dmZwUM8yHJoEF62T+o5DZJBHF9Odgh5SwgLSom+Q73ceLGhWQVqWp11QKvdEduDRvjvVq9klMV4CfHSgCN0997YMD29/bVm0+VtRAkJEVOogHZ6RPNC6oNEALUa/yYKu522asEmnnGBOcBtHnW3X3k3y4EPieBQvMaAV8GxpwB2EbsAPPF83C9lFEWcJOBUAQlkn0LNYqqUrAAvzzj4QzulJDMCjISVKwN5jxbCXA/Z2TXlTMZkDQCWAUIXMna1uCv3imqEDgrM8CFjMZZSk/ng/1de/T4se3u7FhPl1drI5dGIMx5hIw9/doAdCDhqBo6KmCQzYS8Q8+5X/7yV0qWvf/+D2xsdFRkD87PwaEhV1ng3ON1CrKG/IYIMnMe0vZ4dV4tY5vvomCS1hpBPMsANKv4kkSmM1AAsrc6wA9Q0j+IBArs5GMht34eChxO0BI4pj7Cfv/sSyyZXsC2kGjkM06+SWnoDoFePKP7E8dBhHDiAWuW5+W8hBDhdsqrYHNunKDlFXUkSbETTqxxf8iBiQg4dZ5n5a8nzZwQ59XBVQIx/NwMtPlngoj1HAQAHEG1vltUCvOcbwDIRW/dlFN265Y3rB1s9Y2jYlBkoVpBhvu4jLUrUiRpQnulWit1xWWZCCqT8u5vRT/UfIKQn+YMSMC4kgorKm3Kimr3rd3u6ixQpSsJXO8velUCrDp/mqq9ymRNcDuiICwksjU8BdBTyuslWCWCqBOXvFLXn8/9RBQWvGUBZzs+oIOa0fdWMowOUHkip01gga9nr7j2yvVaFi7JeiJKxnma7+xj11TpKFKK9/GVbObObqiROGlD8uy+uq0TKcVOJzBiY5Xo0lnp/a71jAIzo+o17azshPcEdh/AbVCChJJqDH83Kw6yqlyge9oZyae6xGVNBgNUp4fggSqUWHOQXSBVOXid4NyFbW9u2Ou5V7a3uxfngSfJsl2Fv4MTQJLc47aBSZOeQ0XeclkkB4ZkEyJBniCpE8DcfjNXrgJh3iYGuyBCWbSzUashpJaPBbJQRfUP/+EvbGpywj7/8jP52X29w3Z+xrqhT/qJHdDSxkz2Hj867wWxhfHHhmRyA/8U/8f9o3qP8W7qjX18LLIp/jA2kusBPkG4wX9TCwrJQYd1aAJC8nykjKuxsjdBDn+SWn25lpiv1mNV0VqPab1XQx/1ivt6stXtlCf5nGgsLz1+kWd2bTuS3OU2J/1AJ0uGh5l7OVV7Ys+9kTAq1Doyj5D+eMoQytsPe+yLJmgiRTVf+by11W3+m8uw1wa6GvmKqPK271ZjWVbtpmpEBTjlt8u3zIjHz5M3nqjpZ+4pNf5xomH2wy5+K1C3tqCeEHZySpIHnESRCfC4dlMVJHdLn04jEo+Z868hj2Ry3t0Tz04mdRvg55dPTyP4ntfJ/Ek1Sklqis9X50U5JgHQ6d2kyhEkxhYIkce2tr4ikOzGjetKwFMN/Pz5U3v+/In19/XajRs3q4p8fGSR/daX7f79B/bRD38kyeZXr1/Y5uaGXbt2zcZGxuSb7B/4fuZa+DFtFBO0d9l7P3hPEtAbWyvKySArvbg4r3jh2rUZ2QJs8f1779j+wZ49evSNt8VpbbWbNyBsz2o+dvZ21HqMd8B5ptKY/+7uUEV8aTM3btq777ynOH9zfVN5ga3tPVtf37JvvnlkC/Nrdm1y1j54/yd2c+aOdfd4/OKKSLQP0qzq/wCUAMCb22u2s71lx4cHOtvuzN62hw8eaty+/fZrkRbVUuvywq5P37Ce3j7b2gYcJu7AL6OgAhJ4lw0ODNvQ4IgqXEWqMbf9/qeQUHYYLEDP+G0zSHXlmo+1nMetFAacACqCcwVWJKmltkXl/kn7WK/vYm9Vayvt8hX7M56fW+cjkEfrkFIheZxj29vbtq2dTcWN5EpoicXYAIIyr+QYKayAGKCCD5FhKKLAN6jVMNw/xRfEr8Gv9T7NrLPeXgoBdm1pZV65s4xz8X/Uo3l/z3o6u2xvZ9M6qfadmLLbs7eUMN3d2lQBw/TUDbW5+ubxNza3vKxSnL2TY9uFhAl5mbgH5bHIiVyen6mY4s6tO/Jvfvf734gARnXvwOCInZxe2M72no2OjNuNG0imT6gi/OjwRLlJ1gnrCeaZ9zcNPyvtZa6WJAKFPUjwLe1J/pef57xXudiwHfnzt9meOJWqas2MWRIM9fjXi48SACz914zT3n62NNvsxrVUrdem8zHvkbFJ+fzNfy/vkN8rv1/a6+bzsLx/83eVW4k8AOR4VcxHxXTGFc3P3zwO6QekSl1+/w+dB5W1KOY/AceauOm7OZVDlH+5gvCZ8UqOYwkK57rJHsA5lyUQXoOjkf+qyASRsSqesRzzKjbAFxQgSjFXHX8msTgxA2/T434S+YWMpTMGc9/HcY2qujeqiXlGxWbydz02y7imzI/k/Z146sVryplG4URJZst8Sha6eMa+Jt2VlfX+rprRwGniPSM2TyLof/tv/rvvccE/1lD8iX/u+4n+E5/AP/bx2zpaow7DgwFn8F/IKasCDA54kVSJ3j0Oae1usf6hNuvvJ3HpThTVvDhRZT+2PGgIWEgok3SSjOLRsaqAj06cU8j3POjhIFCNq52lfHSHS/V54R+s9HYbHhxTFbAqfg+P4pDHKLpMqxhqKV9b9jdKAFZO9KVdnLlhz4PVD1tPTvHsgEkAvc689KQKw9TZSe+IFuvpIvkEuOSMOABAHO+sRJW7Hgke7wXlDkRKwzjzFWZ6SNpQCa3HYfw7rNUArXDOSV6bV5bt79sxvYgDwKJaiR61M9M3BarSt/bR40cCLEiySMqPqgrJg5HwaxdzVQk39cHpUKUr77tFIEFgpKQaUt8AFXUQkNK4Pk7uzGcyKB0sfsY1WD9cA/CI4Iu/AziSNMFp5rn5+atXr2xhcUEOGok0SeZF4El/DpLPHKgAI+k0ZmJcUtetraoM9iQz/T49gJ0cn/TewiS/DXZnpxLQBIAk7WAOE/zs7x3Y4tKSKn8l76pgyJPdrC+uBeBy//59m56+rjVAso6E2dOnT1XtKYBBlade+Xz9+nUBVMiLAhqkEwq4RRLJgUKq0L2/Le+RFc7ra+uq9uV9SVzRL/jVs6cax56BYYGwMzM37Nbt2zY6Nq49oX6iIad9SGWw5q9b8kX0IRXAIEebRNmxZAevTU2pChqQkDkj4Njd2xeI9pvf/s5ePX1sHd39dvvObfXXpV8xFbzqI4bkcSQoJbEX8pGsCwB87kkl5voGhAJkkk5tdvamffTDD/X+SsQBpJ+c2vbOrnqR8bwpwci65I+qJSOhi13BScykd9o4rIUDmC5fQk/NlDDk576XnWkvMDJkjAUMUpEZ7LtM8avSjr1BH71j7xvr8vYkdL0ntexFyIuXQUfKp2fyN53RdFb13uFsVaxRnL9IxJRBSuX0BjBVVjWxV1MaNpN9uTf8Gjj//u4JwLqD5wFRAqfsBRLsvJ9XI2d/Q7dTfBYwj3uo95EksujNfllVkWbVIOCnKn4D5GBNpUJBXkuAg4B1P1+y0kRrMGRseE6RMXZ3ZR/4N8/Hfdi/CR57BfmZbW3teE9dQNfeXlX/UInt7QKclCISB32ROrwim/srAXyJDL1L6qZN43esxdynAIT05+aZ+L4k5ET+cOl6bA8JAv6PvWDtIB08MTbmVQn7B5Kt5/dcVz0C29tkR7DRvDd224P+fdkgPkPlOwkB9hJ/uC/jwRjwbsh1sT65X1ZFetDngEBW2iqhnfK/AIVZFQWIEUFEXcEUifAAMRwADpA3QH9fvr4HqvM9Kh3Zg2rfEGC9SDlUWUdG03uSeiCS1XueA66TPw6A1ZK3XuHkrOsMQDVfWUmiJBVy5W3W09slQGJ+bk5y92enJzY8OKAecawfjn1sDAAwY0zFBPYKuW6uyX5ArvunP/3EFhYW7De//b0NDw3b6Nioqk7Yx4y1ei4TULOnKjnTyIcVz6l9Kml7f2fNRfbjifMOtQUplZwCvB7o9wSDquyVaolXkSZJhXHP6mCphJw6qSLJJ0pqBZjW1kFrB++B7UFljn9NIPEqP6+SBWzJRFH2lc7KaOaE9QbBS+QQCF6aWweqct7Th8r7pbwsY9GcsHASV6g6FCCl44eRiCbxGQG0ywQ7+aRKTkSiO8fWSUIhLRiV6yXo6wnNGiDJazvJoU6ql9W4VZCd941gPpMGKRErkLoAfj2wr8F1nQNB0nEw26toSiAinNGGpFgZ0JdAR/qtKVOaSQCulwkJrRcl2R3szbNI50UBkua1GnzhqBjwzV6DUA3Vikgc5h7NCpsKZKrnqayOzEr/NAxlApAxTCA/K2xSgjxBXanpRPuGPH+xiynjnCAij1HKvJXJvzqxFuFu8R99Tv7BqUBU9qWTG1w5Ab+FuSNuGR4erCQ6maeUUM+Ets7pIKQmaKv9KGKAy7/JliQBImUOCwlD+cNJXgi7y71r0NgNrM79AJW1JqPqDl+GMfUetd52ZG9/1zY31m0Tkt6h97hVok7kEicFy68TWSNIAyTpg8TEcJHQ7up00pRXQrBnHTz29d1iLZwB7IFQhfGlkcljH3TsiCvRdIiwiloGPjrAfnsHMcypzcxMi7R5dLSvSj+UBpBM7WzHn3QpbK7txMRTAQrYM0jBnNfe09esrcPbinAOnokw6ZUh7EtsrGK4Y8iUTjxgTGizAJELsMkBdCcSau4CAL4CB4xKjkZZygTxeG/J2gahtiJG1ZstwMU4PEvp6Ox/W/2qURq63k9u63xPOyCCvZFfGGQ3P4vzLHeigleihy1MsKRI8Ke9aqxgzjr/9MzrvujpK5TqIQ1JpivAy+rJY2ATcm20f3VMnXet9nWsyfpp4m8JUAZAVSbk8znDubkS3G24ngav6DeeAx320rdsgMRNwLZfx21DwsOKQRKo1fqoWxi47WokE1TXzocq79H0/s3XrpC9HI8A3xp8rIafFZXmsWcqe5pVmWE3fU3VM5z3znPM/aEgx2t+nfQBOEauBUljciLkVubmX9niwrwdHRJH+35cXl7UHiZvAZhKJfDS0oL97M9+LpLj/MKrILu4YsLkxFT0dr1UPACAu7q6Yp0dvfb+Bz9SbPvsxbd2fLxvk1Pj8hFfz72UZDJzhN/Dnn//PeLXQZE5RUox07V5dsBm/Oze/n47OjqwZ8+fKLZ4cO+hWpDMvX5h46Nj9p/8i/9Usr60J3n8+Km9npu39fVtEa73dk/sRx/9uT289wNrbaUHb6taPDHPAOKMiXrTntH/d8+OTw5sa3ddag6ugHOh6tDxkTG1Pnn67KlI2ORb1jc3rH9g0GZv3RYxx8nkxMrYeIjtjOeUXZ+6oUpRfq6cW5BAGwDg6ofpL0VtcIPfXpMeqnlv2oxlD2At/SYjWu7NXE2N6+qN3V3Zu2ojxRcbr+12IwFgxaKx9hhbpLVPTo/s8GhfCnWeG9mVgt7Y6LhyLbSZQ6GQKmpks4nVvIdul4oQlO/kjI8NzVnEOidOIV/Y2QHB2qy1/cx2d7dsbWNFfadZ3+MTE8ovbayvWF93rw0PDFp/d4/OyNmZm3ZxdmJzr55b68Wl3Z69Zz19/fbF11/aCnPd3297R8e2fbCv9jioFFH962fChVqLYXGIZzhrv/76SxscHLYbN2Ztb//I1jc2lV8cH7tm167fsL7eIeUg1bpPxSeuPqacCgN4hWJAxoUNvmQQfuLIeoN0WIKxzTa5IgfFdOdclkBdWQGa8UHGlqVdL6+dOZarVlHDWdB03zfOmjizC5NXXZJ7lGu2/Ht53/x5+d83ANqws/n++fvm7+azlzkhxQRF/Nkcm141BlV8H5XPlY96BSHo6jHxn/Kc6V/6+Lu6mgPDnov3+JDY9kwOSQLC+dyN6yNitYgTHRT1WKM8v8pnyp876bc+m+r1UP6sfm5/xvCNmwjIPu5OXnG/OwDZIMZJTVBFEUVeJXyE6n3Sdw5iu54nYmLPebqKpMewWR3spJIqNxMk/NIDq+ydO36VL6Ofhy9Zra8m1RD9vCJ2eNz+r//rf9Pgsr1tz3z/8z/9Efh+ov/05/CPewMvIhBxOyvxcuPjbGbiVQZDNixkBKn07W6RHHQPvYLbSdIDkJjYk3zOpcq8r4aYrgHKSlbhmB6/J3Z4TL9gErt+fckiin1PQgRg2FTBg6Qv30Ou5uTkwnq7+6ynp19SPgTrbmQ9USG54wB/FWIF8zlMupiUqgSWlfWkhQ7MKrjyA0sgx9mJXdiZEhGMx+kplVTev5FnU/XzJVKb9DR0tnUUDygpIVsbJEc/aPhMlT9XsMMfPuus+ADecR7PAV/ckaSvMNIrBIsOQrcpEJmcuG6DA0NKclHVhdQPUkmw46ne4+oA7qpmVa9AT7wTsp6fepXE8OCgWKEAD95L1QNPAB8CgUwsu/OAnKEf2kq6k7ihx6z6pbmEMO+pnop6F5e3JmlM8omqKlXgBrCWvaj4HlJFjN8uvYlP6FniYCqDRoKKeVYlA6AygVav9/Qkge/gmAfSHJgO/PH9Ls2NGPz99HDxainuAwC0ubltJ8fnumY6ECS+uS6gL31xqFbmOlyTymB6aQIUUBkCcEPPoeyjipMPO5KAwateSWJ1V4AwFcYErFxbycKojuazgL7Pn78QK1i9Q/v61KMSoOL6tWs2MTkhkJgEXiahlOCMtcfPWDNHJyeSH379es7m5hdsjb7Lm1s2ODxkd2/P2tTEhM3O3LCJiXElx9Y3twR+U+3L3AJIULlIEMK/kUBiPeX8XZu6JuBYTp0CHE8W8gewis9zzy+/+Mp21tZtYmbGZmdv2LvvvGM3Z27oc6xhByYvVdGsRFjIGOJsMRfMDz2R19bXBMo8fHhPvTi1N4NxR8IOgJn/k9BCyisrQ7lHcIC1FpmXBO+5ButE1cXBjCsTiEr6ZU9BVdyGGoDuG/0oA4DkWlldUTq7WbHGu1DdIrJEyMwKsKsSuT52rOEkNgjQQYIvbJcAIBjn6s3n6zztKs+aDPVM8HF97sn+4b2Zv7R/SUYIL9D3KcBcVghmIprELDKWHd7fWFW68Tzc02WmO2U32LP8e2hwUPOjOS0kdvL9tC+D6cj92MPqb031+hG9Fs90H9k4Sd8io+mV/fkc2btX/RlPTlXZNDE+JjvkTrUDivweQJVELs+SCWaRBCBJtLWqZyC2gHH3ioA2gcdUeDLmgIBUf3mfYrdHBPhpR7BLJAb4LPfj++xPPkevXd4je8yyr0ZHRgRAMz4kkbSv+vp1bUBmnh8peubv1dxrJQGmpqbUZ132+YLe1vSmQiZs19raO/UOIklItrkGvgSiADSfuNS71v8JEu0t2uMAg16FFdKteQ4WErWZ5/FrQQ7wZHnFwI/xZp8poUR/xMMjjYcS61HdnwSRSgI4KqYz8Vwx+ZuCHIykxz4BLKSUbgRiWrtR1YjfMDDQq96/3z56ZOvrayJX9WTvXJ6HdEwEWgDCI6MjGhsIBIz90vKK/eijD+1HP/6R/fKXn9pvPv3UunoHJf8M8YbKL8B9bLKCWAJO81702bM5E+is+QQXJOkckkrVz+JddM51dcqmOZHAq02k7gGDH6n1AGOYN/YkawH7KBY+AWLRV0h9qKNqXT24BdB6EtETKe5j5JzINgbpym2SgyGlXFQmn1V9rB7qbVp32Mgy4M6gNpMLeaY6CJ5yyE4w9BYcrn7wRsI41qLUJATupyRpVBUHI1trPkCNTDLUiSD36hr/RHa9+qFH3xVgkn5gyJwn8Mv9VT0afVI1XjrDnFyUIGMmutVfPRQnlOqOlgWpzlAl4wtJtlqqO011c9IkymaKuS4TYCUIXK/bCigAACAASURBVBXgVpfyua8Y5SHVjLHMsS/tddmDqkwu5f2qnwkILyqDUpI0KhCZY8anOTmXiZNcb372QbBxJZcy2ZNnapkMcyKDV6Tm2kWZBJvme8GVgLJ9gPxy9n8SMoJs4CCv9wpuWBmxV9rks+PbnuosSSAYog/jjUpRb1+Pzj3vfe5nRMr2cxn2iO+6IEBUfdadTZvJqwhCghjjn01JaE/mFESYBE0i8aV+ZSI9RDVdVtBEewP8aQet/X5OgjkRiMG5yxzyPul/pGw1ZzEqA/SSlJpPjqPIwlQueB9kras4g9RCKNpFkBDnjHfSoNuxSqGJWCh6PicgDtmMpDQSmIdHtA9g77fY2NioPXh4T8nz7Z1NybwSH87Prdn5Gao/qVLlhJlMKPI+qnQL4huzzLN4XNMmANj9xDpJiX1LgqLOFmxlkH6wvwK6o3e6CIEBOSRRKf2sBP/yfPWnStTR400HUCtoI3lVhd1KgLOWjs6zt8L3QoK53pv+LmkPcj94Mph3cVDfk5I1gJrfr4g1ivn92RLE0PlRJQvryq/SxlYJ7iD8JNCYyeRy71a+d1NCtrxelciMOWr8nfs7OYINQNMVcpdNh0Hlg6cvXu3BN86NK75ZHS31GJYga66pTMLXR06OKT9JefwA0vJDFRBW9/nLeamuG36bvvkWAL1YUDUQXbxKEjYaCHhlkruo4tW8JgDhD3ElsFHNf9OQlXOTIJBIQQkMSUHOAU7s2Nn5qa0sLwjYRTVpYLBfwPDW1oYtLMzrfIVUju0j14Qvh69MfgfpZYBgeu0uzM/Z6sqK4t3R0XGpfP3ud7+xL79+avfu3bX/8D/4jwSmPnn6td2YuW59/T22sbWu6khiT2J+4vOz0wt78OCBevLyjviXtLxSHBktqdQGpqdbxBOqjF++fGUTY8P24N4D295eF4H6n/+zf2G3b922zY1N+/RXv7bf/u4z29s7MnCP3p4hu3/3fRvoH1UlJpW45H82Njd0Dg2PAMZB1MNGbtnJOeDktmSp2c20gxodHpEs9Pzr1/oePYqlLteOXzhgk4xRS4vOM3Y2cr+AzFLWG4Y8Oy5Qm6pWtYApi+tDBtoNWZxHSVgoK4BjfdS2sD5dc31UPlHGEFcwaBIMiY365q4MUkTu23yuvG91LykE1M+QaxET6Dk3fHXWN0TyI9s/4PzZVyU3bj6+HtXjGf8R4xC/0X9+9uYdVct6boz4jNwgRQd1a6Y0b64o44T53t4u6+luscPDLdumintv09bWV9V2gliWM4r73bt9z7o7Ou1gd1eS0ORf6Ae8vPjattbX1Z+XPOizly/sHJW/gWHb3t+z9e1tOyWf00PRwaByWGrTcnKiGIncFe9AlTgA8OQUBFfO6W7r7Oy1/oEhKS22tXa6HDjvEycBa1KgOeTRav9GHrWs/G8CrtLO1qBbzFQUHpWA5lWfSZNS2pj0FTMnmeoIIl+m4k3YtCS/N9vSClC9ImJotvzleVSeG768Gslef+gd0o43r+3Szl51Xvld3P6mHS3Hpdn+1jloB4DVSuvM1QsyRmk4/8qbVudKU5x0ReVsfXTV+6z04+WTFK2f8v0rUFP5ZXABCIiQC7tCcbGuXK7USsJvSh+mvG7eM+e4ik+LPEcZ8zTMQ7xEuQ7rwonI+6UdicpbxYTELyIee7vKqpiE2D5UI0sCLd/RcwUBWKTgyInwOQHhQfrUmRjFK/k9EfqzcjhU9ypCRkYzQcjMGC9B4DKOapxq90Fy3BK0zvH7b/7Vv/4eF3zbhvyO/fz7if6OTejbXqetQx18KjaWJCqjV1IcZ9WhRi+jFnCL7A+I89RJYoXqyhYbHEQGzStw6FPiyRxPNnjQ6skyZQqCjYwhOzhCagtw19N1WcXAd0nA0A9YyROBLy22v39K2xhVkLa3Ujmm40sVsoDAJCcdkHWJwaoCtzLuniTxJEHNvvWDICuRwjhT7duNBGKPGHvI7pyd09P41M4vYdXzWoDA3u832d1uZP195APFfzNRokdpkvfKg704X/RdJxVFZXSAZiTu6X/c2dGjwAHGvMu0XghU8Pcmgejg8tE+ySYYtbAOkVh1CWlm3yUAPTnm8hUOTgnYotICicl09gGqdW0HWrq6kVj2fsMAo0ogMbYh45hJcTkaAfyUn5GDFH0I+FICWZnwzqQZTguVoidHp9bR1W699OwZGVWi2/sc09OmW06q90j0pA5gjTtYXpVMYofED8Hd8eGxjY5N2MMH73oFnbUInAXwdTk/lw0GzH316rU9e/bcXr1+pXcDDKW3J58nGUiP3ZSrnrw2pYoDqm8PD44E+nz44Qe6FoEkFYoEiQQRMIwT9N1e37ChsVHJLRMAULXI/FPdTc9J5gXQB/loEpFDQ0PW3d0ryWqef3xySoA1P6dKBSABcGN/b0/XA0QaADTvRd7JbGNj077+9pHNLS6rovju3bsCv5gTB5ORql5TBQzXBITlTwK0Lh8WfdGi556/4479+je/tWfPXtp77z6wd955R9V3VTVtShDKqaFvs1dv+DpzOUDW0/ziogJsAv+sMgXcAKyX5O3Zuc3NL9riwpKCmcmJcSVhmeeFxSXNMxXbSsZG1Z0TA0IGM/6uqmL67wDen555wrbVQR0mO3sUq69xq8tF7x3s28b6poAa79MMecElLBO4QaqM73g1pAPe6QQnoJhBA2PO77KXJOPslW4ODktqNHo+ch/mwHvieqWnJ52jj2GAOGVC0J04ZwC7VL5XPrMuvPrPnXavnvEKoEbwxG0l12HtMZdeCcl4n9j29o6uNToCGeXMtncdFE3QVQ49gXEkHxNQ4Z5K0grMdYCTZ+H+qrqOudKzRXUdCggAoyRlx8dJWIxon/j3fX55RwAyyTeqWhFwuO71Wyds2jXvfNYr8pGXhljSq8pdWPOqpo/qMhLACdRRSSCA+Zh+p17Nj03gfoDGJM9d0vRYa2hyckKqA9tb27awuKjx1p66vLTlZaTnWqWQwLhD4mFcRBYZHhbAzvsBcDDezAH36eruUSW+9+90aU1J7/LfjnatVcBNnqOqYo/fM2hSBSicgzJJq6BD56mDLWUFX55vGZww/qxFr4KGPe8qBACbki3Nqraih1Le1it+oyVDrNGsAs5gLhP4dTDn548TlRwc1JrpaJN03+8//1wAx+BAr/X39lZSrC7C4W/MHiRpyFpm/LGXXOcXv/i5WgP81V/9W/v266+ss6dfMoLXr1/T/AwODAYZ7cxaAcUlB1tWYPnfa/lg30oOljrI4koAAcR3umqFExq82j7tQTKhJd8aJCUSUawvxoIEIUQv/jjQQc/0Xs2Z5M3xSySvh8y69wZN4hE+hGwGcyJiBnbQg9y0MWI+x/fdRtTEE/X9RV0D8pd6Vjuwy78z6e3BpKs41IBFveISINb7FvL17hfEmhNdzysPPWgOGeeskCoUXupKX19dWqeF1L5cAc+YV6veEy6eVamBNvffBJKztvIF8prxHLkeRVSIyrlMyjh4UqsuaI0Hq9rfm76t9XinRFj6gTmOVSVvAi9NZQYJAOS6zvnSOS3pVyd5uNywjz0/74jeT6wJv6dnenP98bMKYM8Kr+iN3gjYp0Soj2vj+NY9gcvzKMEx7omdkEpN9FJnvBMoT7nsnLdYgXpe+cbFfuLe/nlP/OncDDJTlYirQEp/Z6lRhEmowZtI38Q6UzwUZKbyfORnfp5i5139QsQtEV/DbkaVjOxqrDmPY5xAKWIG+y3A6fSDdO1CSr5M6tUJnJQWp11L9nBnjaUt9bYJEDMBVjXPKVcc0sAX5064qpOlALpU43YFYaDVkA90n8jfgGHxnmtndkEcdOb9KD2xyDN5YrETSdHhYRscBLTwOVa1R/gWvu6cCMK8YfsgsALyHFKBdXxETa6dnx9L2WFiYswGh/r0X0hWc3Pz9vrlmtlFvw0OjnqP45QRDFUC+Vwt9FY8DmWhUz2f+vdCDsWPOsRvcNKh4pSojBVRJ+yj1kpWCodstWIUxgSQpCAQNMEMYWvqVG153ioGjd1XGcniPI5Ub3ym7peen03J8xr4aJTprWxgnHmuCONtOvS7WIu5vuo9Wley6Hfx+Gkqq/0XZ3duyDJxlLFdPqMTj2q5ee2JJB+W79xUKdsAAPsLVZ92vyDkyIvEuD9f45ncMKzFP8q9Vf09n6G5orYyzpHG0PkSuYRqJpvkqDPOj2OnsU669r3f9nwJupZgQp1fqEk9bwAHeaYVY9YMXpQ2xtuYVOWeVQzAnGc8nklh38vZIzDeqKwCjvHPech3S+Ai/10dZXk+kSuKQoPTkyPb2YEUSZXlmABh/k1fXwgi2IvllWWpb1EJDDEPcBgfefr6NSfl9HTbo2+/ttOTY7tz957I8vQG/uu//mvF4u/+4EObnLpu6+ur1tXdbu+888D2DnZsaWneyTHy1Vy1bnt724aGhu3u3fuKaxaXFmx+/rXsOD2IZ2ZuisRO/18pb62vqjK5r6fbbt64qZzR/bv37MMPP9JKpRcwrdB++elv7NNPP7X9vWO7efOe/fiHf2Y9PQO2urppXd29uiYg9MHRvlquYROpUD0+OXTZ4PMTW1qct/39XfvgBx/Krn391Rc29+qlCibY6109vTY4NCqZX0Dznb1dKWVBXCcftL93qJ7A9DIe6Hfie0c7rW1i0cae8zOSqlLPA3q85rNZgmhVbquybQUwVk96xMPZlqMg4sVF5SdlFXyxQWp+RN0jNZ4iTFFhieKvdfu3xp3mvoy3YpNdbDmXysT2zoYdnRxKRYhcJIoUxHLIk+/Rzuns3Hq7++3hwx/Y5Pg1nZsAo54fiyKWiGfxaUS2Df9Le9nIQx7bzs6KbWws2v7Btp2ceQEBfwCSefe+nj6bGptQ/Hywu2PdUsNqt9PjQym5dXf2Sg3j1dycndA+ob1L4O/W7p6d4gMSp/f2Ky4gdmH4tzbX9TyHx4dSP+I8oY1CV2evztKhkXGbmLhmQwOjdnHJc+MzkusJwrC+4XMjT6uoTE3blD1I3W4lcb1x7BtinSaCz5v2rpFEkIqV6Q+VwFZ5zpRnYN4v7Vhll64gH/wxv2v2y/hOCXpmfFM+Q8NeCYJzbQ+DHBR7pLx+OXLNdrS0s1eNm8dXrqKVksYZO5dj0Xy/5vOifHb+XgLpzb/zsXA8IcclgdqMb+tQJquBo5dvtKbJXF0dV1QjVXGbcixK4nWOhwhOTW0MynMr29+U75ljUK6VEqQu7ZwUlYIU7MpTjQCwX8sP4gRxy7l2CWxyjh5L83kVeyhOj2rfAM09j+I5OL7DcxBD5hpzMlVt93K+Fb8oDomqaxVwefvI9MlK4poTUl39J8J5Pde//M//y+9xwUbz9Z391/cT/Z2d2sYX6+xvlz27PAtgD4+PxCoyzKpwiUCHJDO5QlUFX6pXcPWHz3e12PBYuw0P9aka+OycClCS4iXDuQ5n/UCKClG7tL09+oRSqYahBICK4E1VtXGGqOdEq50eU911qapYAFCXyHFpaK+IoQrAkyJen6CjqX7cYMm7Ac1eR4XktZKmBCKXAjgIInCyj473xA4ENU25mBOkztRg3gNOATzRU0wOJaB5MHpKxqQnJv2xZIRDgisTAsqZ1mdHJG1JInulnjuZUl+xywtEcF3SC8MtCeP2TvV63NzcsSMqrM+ca4wUEU6eGSDogbVEBUgl5aUkelfVp85lzjy5LpcvEpfuwLaqVwpjwUG4f3gQCcbsL9haSaN69Uz0OlX1gI+XqsRVJXxpp+enCu7l+DLPUa2W0sA4xnpH9Y4zgTsEVX6++vwD/CBvRJKDQEeJbOQpo8KJZ8ARluRtV7eNj01K5gbH2CWUHZRk3gFZkHj+5ptvBbJyX4AgAD/mT70jCQL6epXA86oBKkL6NB6ANsjs3Jy5KXD8+YsXLhc9OBDAW6uAJgI8EoFIQvEdxiql5xgjDnyAX5I1AMFcm/ehxyhS09euXVdlLMEpFZNin7ZACji0za1te/36tZ719Bhpu2MBpdPXp8SE/uqbJ3bj5qx98tNPVG2c/YXlqEl6F8DpWJW9gHyAyFOTk14xSsIskm6ZiOW5Hz+F+fzaZm9S+Tuj9ZgVrEi/k0xkDtyhceA9q6tIVLL3skLWe+cg7ezJhgSafO7Zp2ZDyCP19VXsQgIaEp8QRAAcK1AiKmqyglfbL+TCWY8AzwBWcsIEkvo9vZelJ3WwBVSizy8saG0DPDMm/AEMdEC4V3PDO6gyJyovPDDwKgzWTzpx6Rh6Ui6PXg+s0z65M+omLKtxqUpysNar9vijqmUBpwRr7vB7z3WkrE3rFzC0dkzrJDnPp0otESc6tUe4r3rrxXhnP2bunWuFaxH8Zk9GiAs4wuwjv4/3gaUCH3CV//JejBfkCoFH8X58HsdTAHlUDJG05J0hWrB/HPhyuUiek7lhr/IZ1gEJICkLHLoKgaR/RQDxCl0SQ151fKwkEHaLfQ9pI5mYDoB5sJTZzwRQs1rNgfAjfRewn+tCDOF9qICH4c9aI9FDNQLrYXUduTa+Q6WYJ5sZR+aNeeHv7DdsniSmZeB9jvzMvFRv5EzYK1sW1dsOAudp58SFJApkVZ2AgJCIVvAeFXoCLkLGPSt3BRDSY1bz6GsspjOq4H1Ncj1VcNPP+Ij/H2k+1c9aPeBdBilB2lxn6rtbBN4VkFXtgmT+ulKFE4ui6sCRKoHfHsh6sEKi79kzZPVeS34Psov6dao/V5zR2hOn+h6qCjwzSgM7m5t278FD+yf/5B/Lrv/lX/7f9vTR59ba1mUj49ftox9+YHfu3AkiBO/XqdQvSULemXWRqhUab7H9azAXgET9OCvCRkqhuyyzemGrP6/33s0AO/t2Mr6+zqNlhZmqx4eHRnR/bGISmRz0OZO94v9cTmtLLQ6cjMU6ZB+nTLzOmgRvA+x1NnL0s4VpRkUjgHtUJTsg5JWqCXEkSJsAcwa1IsQJQHTA2dd2nRyQDQg5/FIiLKsaEwitQLZQ8wAs9D+ZjHxT3lkJgQBxI8Xi34jkfAVa1ua3Bo4jke5JBV9DmfDK3t+Z4PB3iL7ChWSr1nxWrSc4EVIxFUCdBl4+ZL12fF4gGAbQGmQpfA4H4nwca3DcwVweW2ds0WNNL53AgBz/WhZaiSCdGXUyppSRLt87k0xJmIwheQMATjJgebblnk+/uEqoFP54SSCoknlFgiO/k3uB5xHRSj5iSOIXIAS+DmcHfh5krSQ2YAMygZSgdLWWYqgS9CpJEfzdk9++F3PcMmmUALDiAdmoWH9NMqtITMvfCYA17bBXzL8JDmm9psoF2gPEY6rqOFYlr5/zF5WEL5+HoHSwj93wFgacM36+eh9unc9dqIVQ3erAH8QS+qNzzvIJzk73CWlzcyoCFhKj+3sAMU6ecp/ewXe9fxvqUH3WR2/7aN/gvr33bpZ/pbV7oeoqfNxDQJcTWvp4j8SOToDwU2ttIx7z3pcTE6NK0K+srNlg/4yNDN2ynm73wXhA3i39H8ZQiiIoIGkPuhS6CGht7S71rPO33W1ld7fb0IzjpLaCqpV/L+2Vz5Mn5HTbVNmrwIbYg0WP8RoCzmg0kqPVGVifbYUX2AD+eiK0lgV2gMSJCHXcmXPQqr2c1SJ8N+Xz3V45IbB6rgLAAxDRe4W9DgPrz1JVAZcEmxj87O0Zn0vJ+Xxm/beQz3ePt05b5rlXJmHz3m7hmwFgf4fadDaBBM3gUZ1xrkyhP2qMeBPgq2dr+k7j8/j9y/xC+fvmzzbmI3zvXpV8rsY7K/mzujJ+Uc1D5A/yPGp4l+LmlY2r8iCZlPD3zrNDsvRXVP2WoHt5DlRzUo7hH/i7f76hpFRrKuMEzaWXFCq2h7hGPglbxZokjv7m2y/tyy8/17n24x9/rIpIKl1393bs9dwLtU6hZRGqWRC5X79+IduCf373zn1bX1u1v/y//g/FjhMT121haUktPn76s0+sv7/HllbmbHNr3QYGB+VbA/xiPyHd4S8Rc2PTUCLA7/WcTIvib8Xdx0eq3iT+npt/aRdnp2q3hPzzu++8q16wr149E2iIzPPjp8/t88+/kBLZ9Wu37dq1WZu+NkuyTSRtqpYhKi4uLWoMKLCgwhcQeGdv2/oHB6wT4ktrm/V2Q4x5bV998Zkd7J/Y0ECvwF9yYv2DQ9bd0+cKPXZpo+Pjam/CCUiRADkj7wE8ap0UCbRCCIx8X+y7GgD2OXTVodKyNa5+X9v1Gte/q+xyxCo1RqQvp0+Wa7lZrrVhTxVLqd6mhcOW682vHD5i2gi3O7U/eG6XLZyd/JC8w7GdX6Ag4SA7vCDW5ObWpm2sr0aLtTa7NjUj+eSR4VEVUpAX87wcF/JcVQK/7NNU2+JaR4fbtrY2Zzs7q3ZhkJSOdL7SNgG/njzC9uamiAvIeq9BVD3YUes5Ysqerm7rbIf41GXzC0tSjTq9aLW+gUE7OqUSfseO1P6BoolezTd5kb3dbbWAaIsWb8T3KFCdnl6oD/D0DdbhtA0MQGj2CmAncibAHW0CGSrA4cJOpb2sybt+jni/YJ/fJLgpLivsq5ZH+Ng14ayWvS3P3+YzovQjy2fgnt5rvSY3uv/m/vTbAFD33Zxg9LY/tR/cpIJTEhhK+d+IXz1WKdZhdfzU0Etph/2j9dmW41g+V+Z0qhgl7XoQepv31VVnbPNZV36nPJPy/m87G5vPNMUwxVjm2NZ5H5+HnAuBnAJHASmDiBuxjM6rgjSez1X73g5epr+OjU4FIlnPzH9UsWZYgIKkfuW8pg0slA68oKs+xzPe0TNFgONnqysSebwRuT31dncA2AmTKAe0yUdVvid8D32+aNWT46g4Okwdf3e1oFAa0j6Ldi0Jple+Yq0slWNWzgcD7u2QnLSRe+e/+M++B4Dfagi+Y7+ordB37MW+f53GEejobbu8lFSxH8RZOerMEDcoOgQy+cW/wyDp8ASoDServafVBgaoSkLOFZA0D3Pv8Ss5yAASJS3D98MBoZfGwQEJTvrVenVPVn/SExiptbOzS2uX7AjJeU7zVuto75HThYTJ8OCwbW/v2s7uXiTNo1qkEVaJgM2dUrH1W6nsdUPMu6hHR6fLXcI6RdIax1tOIEkIsQW96vfoBAA4HAuercMljJTwKpzdHCN8CUlDx2Ge3cFSrov39O97oJTz4lI1Dij7vHhvFvokq2WCKoTDwVJlTLv34TqjQtAl0vZ2D21vx3uvdrZ7BSUHS09nh/cKBuyCLdjtFUQkk5SQVXVCJhU8uUNw4NJ+VO+55KeSIpFYyQOFxA6M/mQ4qeql6v1wrudQ5WdU6igdEVUKciIkY+HOZlZ11BWK3i+CBA+S4kjN0esEZib3I3nFO3n/T0/QwxIGfOS/N2/OihGL9NHc3IKqTWESi+W5tiZJZgIwyfX09TrAcXhUvSc9QpljVUN2driEdyQfBUKenAogJEkPsLs0/9Imrs/Yz3/+53bn9u2QKkYC6FBVwF98+aVtbW9XfZCVsD860oa9ffuW3b9/T3+nRy8Sz4BNSOEBMHMfMbZa2/ScBJWf/vo3tjK/oCqN7v4B+/AH76kidqCvR5K5zMXu/pG1dfYoOBDrDLlNmKyxPnmuv/3bX2ocb83etHt370rGm8ROD+B1P4k3l/x2+UCvTGVdZcUre569hG0p585/DuBKJZQHZzgcXunpPe9Y58wx60vV2Pt79vzZC5EbeA6qqwlq2lpc7tZB14LhFg6awAYcRzHfWOd1MEIFRwYW/I4AjH+rqjakS72S08Eb/q/3ZbxCUgeQCZlCwMasvHJwhKpa9ghVNl7lzHtnJawS9G1135LsfepOXvRtBECLanTeQc5sJu8iJuA1AWG5lp41AClZhgAkmoEAHE1V6F+4HXTwyBOzWRmCs8xYeQLGAUB+xjpNAgTJXfYT3wegIsFAInVoaMCTpCGH6lWg3m8UMgFVsIwhoDAVPZAu2PNcn/tJolgA6ZEY9V4B68Bozo8k4uOPxlXJZ8bgXPugyAzqeyRmuD/PSKIGFjz2XESfkLJ3afitGlTup+poXJUGzCcgKutvY3NL+4W9BKhAMpmKYVdgcMlswF/k3hlnbAlzx77Ve16cW3dnl/Y79hsbwe8F+EECwbYFqMF8ZHBUMzupYKMq3VnZCc7K9l5eVP2EsXdZie4qCN7+gHmVLFhI1QrYi7YNfi8CG1/DPKv6IwrodbA35UKr4DQCoXzmBAyqhGEiPoULosCl7Oca+zUTCpwnAJae4IwAp0naURLHYXs2Ntak1HB8dKhqYAhPXOsCtYtIQvBvV6Ywuz59zfYPDkVaOdnbtp//4i/sRz/5sa2urtuvPv21PX38uXV0DNn1m0jYP7SJyUnZx1SIoN+6JNajqpdnZe2zxlKSjLWYShjlGVYGrAneJ0M6Za3TEU95+ExYMGbqU90/oDmiKl5gHj7Lmcvis+8gW2DTIFow1v7c7ZpDCGA8g3r0RrCX0vryBYOJnPvKmcfnlTQ7Z0D2Zs05TMAr+7WzDlk3FdmtAFA9geh2rkpgxzxXYG70l82kYSYksgq4ef3k7/VzKccUybcrnH8RjADUq8RT9BeOStJMQnlVbd2nurxUvntDgoNEw1n6RG6v0sfJwJ4xykpXTxh4jsf3rwN9+X5lMqhM9jckGhzB1I/0TNErWb1Q2a/IvsXZw310Fkcv1jJ5ViVUEqjOZytSpaXNjfzWGwB85ePq3AhyZNGLOv2D9AlK0kTDVDX0PvUdkWPJe+T4Y5vYZ1ktkOuWz+p3Oq99HrwXe4+ulUQEx/ciMRcLVudqUU2c45RzLcWclAYXoBn9qiOp2Zi3C4n+M/wTrxbg8w64ulJCVtr5/nM77bY4feFYR+wbxQcu+8y8+74/VDWuQOAkt4ZUM/+WfY/9rr0PwJkEo/DDIQk68ckXJG1C2MNepX3uQLMINJAHSJjzzrlIElDPdKUHG7D/nwAAIABJREFULgC/JJ6xP8R+fJ/4SfbmnF6Uh1LlId7yFjnsgVM7OYNktWOtbZc2NNivnxGDdXWjYGQ2e+OHNjX+wA4OXLlEAHeXE9xOqZJgH4Y/KP8vK7LinKNdEOPsrS6QuGY8aqcK17AixRR+huxl1ds5fhFxcrWOcv8UayGHqUr9am3nv1JStagnjhgyAb9MOCaZJRN1SfjINY/fVVXBhzx4ElC0f4JA9UZiuQKBfforcK4iKAdgUkkBBwCr6S/qT+LvboNcJrv0Q/OzpSJHlRtIELm6R5n7bkyCZyL9KgBYj5QVx6VBeQsI7K9Qg+vO6ojcR9PZEdBVjFFTYr4AOKskewPoWV8sk8MlwNp8TFVnXqpfFL2B68oe/1ber/pvZQMSbCufNW2p273GIfLflQn5BHT8bInq92T+VBXTkbdJ61FWPze/WCSpuQSk/yR9yU1UvBbEpkvieUjPJ/bk6SN78viR1hKKVZMT1+zLr760F8+f2vSN68rR8FkU27BXY6htdXXa9tamHezv2+3bd+z6tWmBpMhIzy8t287env3ggw/s5s1pW1tbsoWlV5JaHhkdk3+Dyhbtt37/2Wf24sUzu3//vkjg27ub8k2JU7gXSiyAsYqj9BJm83OvbHVtyfp6eu29d9+1Tz7+qXzDLz7/rb188cyOjs7UBo28VVtrlw30jVp7W7fNzNy2kZEJxSHrm5tSAuKSSFUPDPSp3zCAN1XB+FhIPwMQPnvy2OZev9KzbK6vyW4PDo6oyrmrp89VGi5bFLuPjI6KvAzZBjUrKoEnxq9ZV2ePWst0tHlFa0Kk1dmoTevEkZiiIsPWOMkVYBzrK32CigIT4G/Dem1ex01rs7xD5ibTJyj9Et8Qbu3q39fr3Ak9QUAR4OHnjl6qBUUcYr1j297dsJOTQxERAGipCOY91tdWVIE+Mz1rd27fd/C3BdWjbmtr7ZAioSvrtSn+55xhbei+Ul/iVijbLdv+wYb19LYL3AdgRnocsvytW3ekYLS+sq5KYBQRD/d37NrkmOLOjbVV297Yts7OHjs5PVcV8P7Bsc3eum+d3X32emHBlldXVAmOr0s8MDQ8JEIW/gftiyA2EGOTl+zqGbD7996123fvW3/fkLW2EV/yzN7PWGB2KJUxpmqREd300v6kP5b+R/qy5Rylz1SBxP7LKt+Zfq+WWORuSt++sqvR7qO8dsZV+bM8Ez2/XfvUSR5MG5fXLNdXMwAsO9mkUNG89kpbWp0nxUXf9nsti1y05dl7hd3Me1a5+fhM8/1yfOvx8jxC+gaZK7vK9jfc4y2Sz9X+q4Dtxv2W98qxr0kBDq57ztHbRaXioqvFELMcyV6xLjI/1XweJZHT80ZeFZuS/Fk9zM+8OteLMTJ2zHPMfai6QjrnJyvMc82UY1ieyc2qGVW+o/An9AyRx0zGna6RwG4osmSevRqv9JGlrlX7J/k5L6xxlQcnlsSZXuynjB3wzpKQV8br9bg4ybgiPECmjCIMnvW/+pf/6ntc8C178bv24+8n+rs2o295n87+NnlE7Z3e0w2DdLB/bOdHSP858JYQr1OzauaSqoQ7vM/F5UkAo904l/Tia7O+PoAkJFGROIMB5kweBxKinwSSKeozQsKUqkX6l1JF5KxeAbLtVHHBZg6gs42kf5udn/LoJC871IOD/qhbmzsCC7wQqpYmykDOQVlnnadcJpU82XBeDscliQ7kGI/t9PxY/27vwDuEmeNMcj9I5CpaS7sHjTh0AmiVfPTeYZIdDamc0umtEgAKslx6JhP4mcwnKMpkQubOJcUSfbf0e38VfVf/FmvNf6YRuIR1hMwd8jVntr9HFShz6BXDnfRNpeoRQZpzeh07GMiNSRBn30/NRTCI/L/OdASsZqyoQGAMEugVeBXyriTlNO/h3ChZEQcVKdoEgPWOkShMiQrkjLxKzRPqXnFHfxWqEhx0pIrCZdtcdod38J69HLC+5pBmZWwAo0mA7+7v2s2bt+zOnfv2/Pkre/rkmVeMtrVp/eAwcG8HzZCUPhUIR1UEwR8ONCCxpG+7u5TQgkU8dW3KVldWBRDdv3dX0lCSxN3ZNnrUAfwCXHJd7rGxuakq46+//laOvzuvrUrkUZH48OED/R+A9+mTp/blV18LaJyZmbHRkWFVWKTjtLtHVcSqKonnFhb9HQC1ogLl+tSk3b1zy4YGCPrObXV1zc4uW232zj0bHAKkOvH+jvQ0PDuzFy9e2Geffyng6+OPf6zK3wwW1O+uncDGWXp8xis7HVite9LVbDNYpisryB1tCuS6e+eOAHfmiLl1B84Tly4JzN67FJBDxab2HBJHUYHAfPDvpaVVPReA/NjoiN7ZE8FmbchJqiLG7ZRIHnG6eQWp2zzeO3sJZsCQgGk6boAmzCuS2ow1jp9AmIF+sctZFy5z7olGks58nvsq4ImEiicICqmgqExk7WWPVc/l+1g4iOwEFRjozoqHhBFVvx3tSnqqD3NU2YlpqMQuji/XcVsCSJnKCMmKTGnrdGq9l5Hv3wQFZUvoG4X8Mj26Q2Kc7/L+qhSKHoK8B2uB5IiqlENummthT9gz7DHmBOA4vyv7IQIKvRQh5SBf6X1++aPEbiXNbfoclYia1+gdzLPrPKvAzJBDjp7IfFbXlDQmduvE2jqQ0/d9DVBCdTfPxxplzcO0Fpnk/EK9yKlcphqZ7yMXzz7ELtFzm+8yZxATqNanItmDEwcGuAd/J7HDu0yMjUuKFTsAeI7tzUpg1jvjkACJ5HaNSk6vbObfnEFV+jgSJfkdAHo+A3lFlU7R4z3HmXfizId56rlOB7lynUFgOWF/R49MJ+PUskSyVSkDFYnzDPBKlqqCtrISpwC4km2an5fdD5IG+8tli5GydfAipbsTLPHz2mXpGImlpUX1bW5FpYPWFFH9mzK3gDkQmPg343F9elrj99lvfmN9g0P2T//Zfyy5eyTkv/ryK3vy9e+to2fE3v/wAyXwIBDkMzI+tK9AYm1o2IlFPEq2MeDZ1DNMRIZWjS3rhPWcQRdjyGdQDSBpxz7FnmJrmGf+8H0ntnggm7bNgWaUPA5lw7Lndwa7rAOk6rmf9klIoIuEIYUN3wcEefmM6W/o+aJCO5MxaYe8YtGrgBWoRmCdiZcM0p1I4ooHzkz2P1USpUoau8/kvotXyua6Sn+sgf1e9aDMgDjYibp4ncyuQQH/RYId5X+rdRq9VJW0qiiNAYBEtV/2XncyBOoLXsFeggyVhG9I+mYlbwbcsvuhLJDsdt8f8S7eUbcCKvP6vm593nIMda4Huabs6VkF9MgjZ/VjVI3nuSHyz4kTHrm23jvZ402VD8xxJkXyjMh/u1xYNbNNY1wDtQlUxQoIoLUGXBP4VIVmoWJQGbdy3cQ6coCqloBMuxEDVAHprK0kuaT9x5ZL0SEkzN2G1M/jEs1u3yBWMga577SXA8iOrwX5zhn+zv3MysBCojLsq0hokQy6pM+3VDucbFYnpTxZGbniqmqh2mPsnTZPykIw83UFOHsYMu9OotKZ4Sib/i+1hFAncHloiLfeKiGrd6UaITWHo6j8dXKRq3y4LCVrF7WFi/NjAcCALqwtWoJovYSvnxVGIh+ol66TeTKnL7/9MgkKx+q1fnJyZE+efWszN6ZsfGLUxieGJY+5traoauDNrRXb3TtU/HFn9sd2bfI9s0vvLyzAGvJgSE23QK4rJOlz/LwyXiKWEcu4P1ZV6Wc1SlVlUYMIKU3vliKVqgpgIc+kGPXmxLLGR/iQz4fvn4L4GiB1groxlHEvhq+W1K9SxlXVpjy1ysdNu+OVp3l2R+VvnXFOw1xUY8X75NYWEaeuhk0fvFYAqGPtBKu5qL9fo+xzJqn1X8WofvtynPzvpeR1bvo3/5vVyvmbtE15zavG/21Xy8+W3ykh4JipGpEOAL+851XXfnOo6/WUUqnV2VhcoAaIa9tU3ksJdgFPEV2X/y16FKatbH5OB/gS7K//nna3eeya56laaIUtLt9fdjB+UCYV6/MkW3F51ZEfvd6ygm0BGV/+R1uLzc/P2ctXzwVazt6clW179PiRffHFZ1KzIubo6YFQ2a6YZHx83Hq6uyTXy3e49Mrysk1NTmm7PXny2OaXl217b88ePHxoA4O99vU3n0mha+bmtO3ubVt7R6ddv0asPW5Pnz21L774vY2MjMpvJOcBGAjJELCYZwKkxtZRNew5hE57+eKJbW6u2k9+/In9/M//gQ0PDyqG/Ox3v7VXr+fooyYC+9Hhqfqvdnf1C/wdG5201fU1Adxc99bsHYEl2C7IS4tL87a2ua7fUSna191j66urUvlC6QL9ZgEpRyc2NDKqYgvIjrdu37XRiQn3rS/O1F9ZKlcXJvlnwO5L6cVBhnFCXHn+k/WqfTmdKrF/i5lP8ka0Oqi+n5u9AHWd49Io115WlOZ30268bX1V+7/hMUrAN8/BytzFO/q9Xf1NqKxdXEKAgixO/HloJ6eHdnS8b7t7SJKTV0Fh71CVwPTgpbI8Y6X/j703YbLrPNL0spZb+4ZagapCYSE2QhQpiaJaams87vDP88zY0d2eJfxvbE9rWmyRlLgDxI5C7fu+O543M8/57kWRPR22I2YYhIJCoerWved851sy811ydHTCW/Ocmu3vHVij4e4atIjLOhYxOGfmQH+XnZ3u2fOX39r+4ZZaHbAicKaiHQIqXPKCrY1NOz89t8H+flmK9/c2VOs4Pjy0lcVle/Ldd3J7O79AgDNgV0YnrX/gip7U2vqGFMX0gn7+/In19HZrjisWggAtZwjvW9zo6rXR0Sm7Oj1jAwPDIujLUU4gcICfATRV2LorYKpRbwWAOS/l+BMxaLlX6Ylk+59C1enPvI4tW599vY+lw2L9+eX8SPCO2MTjLidlljFckjwv3bf/WQLL5Z/71ntdAhqX52C5r16257bO+fx3xqHlmX/pGVaoVnUuF6rkCvBrWjf1bl2CyJkLKu+rlNHFqXgJWaMEGzOmZb7wLFydi3OWEyn1X7TcyVy3FYDNc5I5oJpdPtMgI/nVeA4lZW2IBDK/zJyvmhuRW/G+qrNlm6Qco4JwlblQkwL5ewgqfF7mNQl2U1upAWAvWas2maI6EU5r16Z0b9E5Gr2Fa1A9sJcA55sVwM0uG4qHA2z2OmNNECwJFkkIqJybwr2Nsfnb/+3vfsIFvz8M/VH95KcH/aN6nD9wM+12Qdzd6O6wnn4YaLDeLuz85NxOjyimt8kOWge8u00Ggw31bzD71aS2/o94oRsguAcmJiocQBhnY2vDE3vae0rBLidIaXR2y6YYtebuHrZcBAxunYYCuKsrrKSx+kUxeNFhdk6w1mEnxyhs3IKMgBXgjmJF9vfVBpfntMj0zprXJBdoyj0DrgAoAoI5M13/U1/fC2sMUJzBYpIClakHsaMtnsy3N8w6u7nONuvurnsfwhg8PHIAw6PkTHRzLGqRWhXA6lq9YOkHRNlAz9/DASIfnyQXo47mmlFKc8sEmN1SBJmdHnu/ADvvsL39Yzs6OLcGwEejx9p5L9QtSsK5hwQ+/YKL8l7NFNY1uuLOlSyurKwKnWm3KfaV37/3OfNDi8CTg5bXo4JLNQwFQO9D7LbQ2X9YdtBSPnuRZ3d/1w72jmS9zR/AUhIXlOQkUxRnAXCw7JyYmFTADmgDqEmQPzDYr6RxbX2LLq+aM4B1fC5ALQVeBp8AZWtj3d59+DP77W9/KyAZ9ePXX31t6+vrUgZSrH81P1+pZvnee++9pwAH+2jUunfv3rGr165VVkDMSUCg+fl5gZeANQT9FCUBa27evGm/+ejX6jkJKOS9Z9Zcsd3XK5CTe0Q1SH8gehQ/efbCDnb3rW8AS2nvI4OykT7Ep8fHNjo6ot5It27eUD9LWXt3NKy90V0FUdw/4/TmzWLVhxSQi4ABwHhhYUmJIwkmQVv/4KCKdtdnZ0JFnLau3s+WZ5WWKyilUTUPDQ4IBGd8uLZcq87mq21BmScoQpiAPDOACgIwFJowV3nm2GeTWDGvcj5lAKlicvT59kKEbwIe5LkqF1ClDyBRtoFeYM85WjLjABi5/uwzy3gA+AC6eDLhahpn1rplNwUC1qkHt64C06oJ609XJHrBlAAtAdlyt9a6iORJwE0UeAgMUfnxM4GdYYcMuSHvkeIuAACfIZa63sct1tKym3GRNS8EkFi/Al862ivrboJs9mruA/ATO3Tuj8+mNyqM9IODIxUyGRPmqwOmDj7zTFm/zBsAZCyMmefMK5LbVG1pDff1Ri/ALc15v3dXIXu/Yj+AeMZu/1zbI/M+CbinzaVv0QAAJBYNfTbq/LQsZtx6+wDS2lVU4fv0zOV3SJJHhrCGd3U/78/vpguAf/9ciTXWdCQi3P/IlREBwKm65ZqYU4B8UvrSf/zoyO17B4dsc2tTxA0IKEODg3YASHh03GSV6MQAt5lnTKQwDZV9AqxKcIIxCoDNv7kOrpsiv4rf6nPo9pfJZBaIEErjnINekInCT1h7Vj2AS2VOqHGdnOOOBQlseVEFxZlbaupU+x5Fjc7k7PEaVunVv3PdFNZEVZIcACTEC8hZL56/EHu+u6tDhRKKc1KYSiUXZ+X5hfa4zfVlu/fu+zYwOGSffvxHe/fhz+13/+qv9Ww2t7ft+fMX9sVnn+m6f/Wb39jPf/5zjX0qvDmnsPuXdSrA/NGR7WzvaI1wnwn+prqP5+Sgi/fq9WTXLVmxcmOOJRiTyWMmxLm/ZbLmRVHiIAcUXb3ve5vOWsVWrjzmOavPedjRSgEYgBbxFs+1p7fXexlJ5erPggFLVY7vW17oc2A4yXy1Qk7knGpPoyc3+6vPVSf9ZUE/vg6XlCT/aO6l3Vf0qXTQwt+3KpgUG2QCy2mVXscffu4kIOvxVOt/NeiQ4IgKS+FAEuFdDWgVcVmOUWX3XKhu00I59/oEX0ow0w8Ct1vWupR9lwOIWie+WPxO06AiE/1U90ZfNRXYoqCSRCEnAkE6iDYGkfA32a9mUSqKbbmmqnGKokQNdpbkD7802XNH72dBNhGrZtTohSYH9n3/cRY6N1UVhaM/FvOEeedFliQC1ABqWQhO4kjed16zyAPR21yK1SgQuTLX93jOGBGGID+g+hRxKlrgBPBbEQlwRKF/nxxxXGGcCoIkEvAz1p+7hBzp4XHeZp/7VCJoDoqcGUoEOXzUqnIp0YM0AtlJaqGYB1UBNC3Z47m6Ktfja8VLfK157u+VoKgIeVLjH9vhvveO5F4AB9i3eB6cp1Jlq+exEw74D3ABAAXCifKd2BsUxx/v28H+ju3v79re7p7ei2umdQBjKxKa3Cs8nhfIrF5n7IWnoSzG7eXU+vq67Z13btjyypK1tZ3av/of/8oGBvoEzLx6/czeLLyyqSlXwpFX2QUk4H7b22nY6YkDuQku63PV+gUbTyfMpcIXC2quj4JY2u1rb1QO5AoZ/tNcYr5qn/X5kcSUqsjdoibNeZjPQ2dsS2+2OgdMVayv+MzpfE7EJifgtaoZ1m0YIiurAVh3Z9F5oLYpXsj0vd+LoEkg8wKot1VIV5rMZd8u/DSDJm8VrZO4HJtlvQfEOxXnffm71ddF/fyywnUqVootv+lLr/nWGer3va78/g8V2MufXXY95ftUKmpBNpf/Kc+c8r39dz2//77rqfZHR8iqTNz3Uj+j2Wel/MnpUhLtClJRnik1cFf5M1TnaoICOXfLudz63JvO0vh03/vLekGcYaUteBTnY7LHPHQiUvYz9LmZ1p8eQ5JL0FvXXWsairmfPnui3Le3r8+2tjZtd3dHNr1tdm6jo6MSBEBQlwvP8Ij2L0gtxH58PrbR2D9vbG3a2MS47OdXVlftl798X+S2za11nRcoY9kDIJw/e/5UxOQPPvjQxicmbGVl0XZ3NkX0Zn+DSDPB1+fnyp/Z66nDACbfu3PXfv3rjwRSU9fY2tiW89eLV/MSP1C7ODo8kfKSutbVqRm1Xvr8i89tYZE9sc1GR4d1fs7NzemJr6ytqD3P4cG+zvrjQ3dvuDo5aYP9tEDy3A7nhqmr09qLqUfhZNPd2xt7hEld2t3ADQj3hCT3u+tTzkOfYikAyX1JT66a/E3bYWWNWqyPEJBUa8spINX5lW+k+VYsqTLer/aYmobRNO9yrldFvwp0rsuAHuT52ulo43xn4mQsxqbENXMuQfY7FPC7f7itdmc9PeS2nJv7Ok/JbSGVUudhTY5PTnn/5DNyxjMb7B+24eExuVdx7hBzO/GSvJz2QQ07Pdu3+YXn+hxc85jr1A8gXF25MmbXJq/ZQN+gbW9t2eLCazs7PbDxsVF9b3d7x7784nN7M78m50LIA/0DI0RV1t3tFuDkKeShn3/xmeaxSBA6R48FVtPyAdtvrKSZH2NjUzY5edU6G8QhtG0gLvD6YrasSgDYo7kUq/izruMyz014ftxzktwUJ4nU7WRvtVsK5zfPQaJWEla0JYko9x7lQkGkqoVKAf9FHM/v6dynPVCQ/JU7FW1RPOaufThy2lXzPkk1xXxs2psv23vje36t9T5fnimt52G5d7bG4q2nS35+gpmtZ1X+O2PPJOO6k1EQV8uz4pLj67JrqAhlqaaOnCWP8ea9olZvl4BzfpSIhqoX+LzI56JaXOSzNZk1RFdBiqxzI98l+P+8V4+JXUzCT9QWLdxdcl4yFzkLOGcyPlLMV5AEWHtev3TXTM3BmNtVPlPU86ocUu2qiryuarFQx/o6t5mDWiwuUEnXrySEeUvHyLmzhqb8w3Oc2nHSXc6qHsARCDqB0PMnXW+sK827UAyXQHA9p73m5u1SMk5ps3//9//hJ1zweyO9H9cPfnrQP67n+b130xhqVyagoguJPQW8Li/QsQmc7PomgEoKxnmyV3zfisSEPlTRc0wgsTfbE9AwNNxpV0a6paB18YKjpzoY7dxOpOgzKfxI6I+PYZ9TSKHQyqbvylYp2ELpqp4rSqrbTfWOs3brbO9SICc7WRUdQi1oBLPu0S/rY6lWXEVFwgDr0oveaZvXJmA7rZa7ewh+2EBdOZjWzIA9kxOTNnX1moLkrd1N29xYt7XNNdvdOdF4dPVg3RqBbKp8g+QqdSrFhg5X/2bQlIeZ0u4IHlQUVSEitCkq9PvPExsuF2xdN/Qx0xhSFFPR2Pskq8CL8vrE7GiPxMP7NcO4VSFFvZSd8e9WtAnMpbTY5wLqbXrVqFhU9Juj+MIhLPBIAJ5b87o62oEMrp+AlbnmKjdXGTC2WTBGsUvgyvujKOR6KMQBmp5ib93ZLu4BwXVf74AHrPStbG+oJ8/Y2LjudWHhjZ43QfXK0pLdun3Lbtycs8XlFVtd29R8pUiCkpW5Q8K1v7tnw1dG7N7dO3b3zh19xuv51/bpp5/Z2tqG3b59S0klYBjFLECX3c01+9VHH9lf/+63tri0ZJ999mep+7Y3t2S9Mzt73Q4Pj+3Fy1d2sLMhdXYviRr319WQkvTmjTm7c/dOxdIieGesBGy2twsofrO0aC9fvFRfYRSV2BgLzOyDBY0ysksA0/DQoEBS1LEwpAHZ3CqkXV93Al5E4YjE+MnTp/bd4ydijfIH+9pUQAL6omrk/QHj+P0OBUleeOIZ8mwIWrgXJ1U4I5r5SZ+57DvHzwjKsP9lVvM6KTe8ClYldFI8yUXQA6HXb95IaQmwxbU5ONhQ7yOAe5LjTBCcMOD7Wq6nZIACtMCY7R/oUw/hZANmoqHipmxlndSQ4HDTOg3FO9/LghsJ1SHgnZnUntxvvoevEcgNXlDm2rROjmpFYAJ4aa2aQTGfkYXmuqDs4KcUhRAn4jpV6A27S5FtBPh4IV62wqjC0tIx+gNzjagbebbsRzxfng9gJ89PTM1Yv8x3wP1UDXp/3wGpXSl6k2zk88z+sBRGSPq4H4gZzHNY+iq+a4+ixy/APkk0RXe3Y+Raent6NfdlTRl9MEUeODgQeMs8lIUV9uNH3u+FsaeILnUVKnCAO9n1uurJFU+4BXSrIMTz5p75Pl+7qntYe1I+v929fQHY2WeZgjGKdtY94O3k5IQKTQILQgnAPCDBAHTgutgL+Hz2Mu6JiYlagPvF0gtyA+PA62UnLoWXF+95hkr4okc2cz1BAweTUAy7yhqVPdfBM+FaUjnuyysSkQBs0jrIk4Ja5ePL0Ned2gVkQpH9nNi3w14y2bpVX9d4H9lkRhJzWVCp9R4ELRXZQzmXKsBMtLywT/EBsMWJIIynq+d8rqwsL9qz58+kbIXc1KNe2OwHZ7KABuRmHHa3tu34aFcM/9kbD+zK2IRaAPz+f/idyCzs24zr1998a19/9gclkR/+/n+2X3/4q6rPMYmT+kU2Grazs6c9OMFX5gwkCPq2wdjnj3pSY50aLgJabz09mjesB/7NzwGXs5cy6xZQJgGqvF/u1edBALQRu/FzAKAko6QbQ/b4TRCDPZVx5D2SpFPve9rhtP+mKjdZ+uwD/Kh0KWB9JgEln4mrtk8D9AsSW4CW7srhRaFUqhMj5Ocr/om54wmuZ/c1Oabut5REmlQWZAsAj/cS7S97bXkYHDhuc2EzC+xFoT1fnUDfZX/nPt4K7rYWQrKA31rsz/09CXBSb8c+m4UzxXlFjFjF3bEf5M/Lgk2eI2UR3wl+fpYm0UkAS6wlL354PO7gn/cQz3ndnET8MOiS8EIBZ1+ag3geUCsF80Vlga0cy5wbel0gYyWImjGzQGftLQB3fg8+TzyX4N5qgDb7+dbFunzWed7n2NYuIV4MItdJBaeULKGodgcLbxHB+ZgFR4HfAfz7vHYFL0Xk7Z1t29zcEknOr7FD+ws9LQEi/Jl4QVNFKZ1fXkAVEUr36KTKVFjkvMn9GfCCMw4iFHuS2gFEkSjPW96Ps52zY3BwSGeRAERag0RsoXiEfKT9XP14sd5fXlqOHsQXimnII1jvqOgoMFOOoii+wuFAAAAgAElEQVR+egb5pcsaXfTc7RYg0tPTaYPD3dbeeWJ/+fOfbXSsz+4/nJMDEz0+5bDx+mWMue/95+dt1tk2bAO9V63duu3kGDv7buWFGXuK6NvuqmByB3cPIh6ify+KE4Yq50aCnTF7WRdxvjkQ4msnnQAYfz2Tqq9bEDlCAe35mRf6krhT7ReR3yl/q5ybvOjGBwmAD+V5RUaIxZHgYQLJOl9TNVyQwJw447Grz7to5xStRaq4ttxbUgXvH+oq6Ty/C3WpMtFEAIgMAmx0FUoQfFqJLL65V88wz5h8G1/nvtflOneL4yjyFuhSflnGx8Xu3gyqViquJrT5ctD0kl2q3H+Kd6iZ1/Wp0gKW1ardct+qvm5yCqg/uHq+mVhFfSZ/L/d0J8sWPaHjLcozRl/nPhmgc/1J1G2KqKwJvK0VRK1nVn2mhPNZ5ehWE5o8X6lOUNVP/EzKnukX6pHre7I/d+K4JFvgLuDnkBMW+T61AJE52tvsxcvntrD4RvfG2ibXB/TlNTs728qDse9lv0axOzs9I7Lq8vKSlMQaO7uwg0N/T8C7peVlGx+btOGhKyJhQmzt7iGepv5gitfn51/Z8+ev7frsrN2790BW04B2OC+wV5Nns7+K8DkwYK9fv9T1QP58+O7P7NbNW9or2X/J4589e2VLi6sCgAf6B63RgHx+JktfgD8I70+efmdfff3YOjvbpNbFsYd74R6dIHsm+/zDI4DgA/UYnpme0X2To+CIhmvT8MgVm52Zs/0DQPB9qTn4vJ4ucg16n0MUCUJzuF+0PvsSQvUzOED/SyvGRV1Lwcfbi6uCeSvGSzWJm9bnW0SoYi9s/VVfjpes9VYVZrWfxBqqiAwqg8pFiBrl2emRHR3v28kJTjvk2pDHydO2bWt7TaRfzjByD57FzPUbcsKQnepFmw30D9nw0LhELtSozs7b7PjoVPtcg1Z5jQvrH+iW/fPWNi2EDmxh+Y0tLs1LBUwd572f/dImx6ds/s1r++STj21pYcVGRwfs6sS06icL87x2T3nr0NCoDQwOq0a2vbVj4+OTNjg0opibtmbPnj1RDN9DTkpeyfnQ6LKRkVHVz9raOm1m5oZNTV6Tw5woFdQQo46Q55rHGN7aivotsQ7zLGMX2nWRB0HievX6tdbm9dk5o6ZKT21iFYByERRw+QrxCQUfr394jdIBq5pkkGep4ihcFqvgOyZYgscix6QDhee9HiMFABrug/TOVs4AUKa40XMrJyN63cXXQYDLkcPU7kbRNqZ6ne/79TSs5+Jl8X+pQH57vRUrLhOXiB0yNm2Nj31ZNp+ZSRrKFVjlWCKDJdje7PCh90mAt7qflnwqzhe/hgAh47Nzb8r5kmu4Or+0d53aReTx7PGqV6WqpwBbud58P2pYlXVy5KkJTOeYJJCbMVoF2CYYWrkceWsoB3frdpc+b2gB6WRNxXkB2Ho93M/HjI1an0XeR5mTZS6V+aquuWTMxDTJZ1P9HWBtkj1VqwwyRq6FzKdTTZzAr+f80Uoh28pFLVHjHfbX5EN5reVYqR+xwPQL+w//+3/6CRe8NIv98X3zpwf943uml97R7P3RCwqOFEaPjs9lM9LV7X0a2Y8Od8/s5MCDdgXk2B0DBLMpdbp61sGTuiDjLxYuaD197TY00GG9vRQB2ET5IZsqBcIzHeCAeNr0L0iUAUVga1FYOLHtbYo3qGlQAFJM9vdWPqsGTR3WdtFpne3d1sDGhMArFL0EFZ0dWDD2KBhD3QtQcLC/p/cW4zvZMNjM9rgVdBZZkj0PMIpVDoeV7EoFfp8LGKPISxFcPVn2tvUaDqj9gyM72j+Tklpj0Wiz9q4262i0WYO/iTBhd6sA4GNbBgxB4qmemQcily3L0uqhoETqMKnZUXoj7KM5OgKMxv7scO/MdjdgQdEvECWkKxgZJ+yherp6vIcixYRI1HIucNHnBoupBmz1MWFLJ0UmBXoVXby3KIcMAJhslU9PNdaAIXw/cwT1GFbh3jSWFO7TFlJqQph8stEEVKTID6vykHDORoZH7dq1Gbt2dUZg94tnr+zZsxe6/pGRQfXAnZubtcmpCSmA//LFFwKBASdROmRvy6mpKbt+/bp67PJn4c2ChpNiPQovEr3xsXF7+eqVffzxnwTsYAU7NTlh9+7d0efMz7+xTz75RKDlvbt37f33f67x/eKLr+zR4+/s3Qf37eGDdzXnSBoB1gCUmOLcH2DQuw/fFdCMzeji8rJ9+uc/26PvnihJICulMIhKneLWrRs3xOyl4INig+sD1MKaSAERIMPBkXoh8YwBUEn4mIsAZqwH1M0UIlVgtDbZpArQOj62paVlPdvZmWkxkEk2IHCkpSlBQtqtoJTktSPDww6CRn9k1s23j78TuHL/3l27w70FyJTAH+CxAI5U4ccqEHt7f1/ACdbBJLF7+8xTxsutjNTntafHrW27ukLl4r2snWDggY73vzxX0cHZn64i5m9ZJud8jGJ4BlRVH/OYrBmYav9EsXpxLjCazwc043sZAFdFrSJREKP6zFmG5esu26wTZE5lfNVXOdaV9xcOlZbWa93XJG0QSZeysOK26b5nOCjk+34G08nEBUCkQML8ZO7zGuZ/WqGncohnxmszwBURJwJoL9S5EtA/w6X7DkBpdKVo5pkwZ5nDzFcKxBS51X9WfVu9MCnQQHa5kIW8v7cXw33fYB4AoKq3dTBN6anEvIR1yveZm/xMYHmoL2Xb1t2tAjj7EH9y/vMsWf/8TGSHkxOpnjgnsGVnX1OPrTNY/57MqD+sgG/T9fE5/Bv1uVsUue0R18tYsA/ImrnHLewZT+5VwDo93WX/7VbfBOeaf6FcYh9lzLa3tn36BLFG8yQV5gG26ILSnq9S6YR1ZFmkDTvzBKArBaF63Pqe4iCGj2GZTKWNUFnwTLBB8yGSMfXBLArXCXJnbx0nA/k98BmZkPPs0haaeOLly5e2sLgg9a9YteKOhN2l+lie2OkxtnwNFdEYz2vTM2K+Q1764IMPxPjH/pli39bOtpwQFpaX7f59JwGh8E27ZcUHms+1BWMJZLr9lO9lkA8AiXm+PNsrV66ESrzLtnd2pSBn/uuZWpvIOqwx5jhghs7KSI5zH2QMmStpUc+85RwTgSpAZwotXB8gTvb7FLAUPdnVExqViizluY8CII0+tvV6TqWqt21wENFjjFRrZ3KeZBWeV+5bWax3IMtVdbp2CA5pJxZzDwITxc4kNMhWW72Ec592e/sEQzUvinOEMcw1WAOFXmiuQcLmXbYqvrSw6ZoLjGkl7b+be1q+U12MyaJKYdmchaksSqXlMkWnILZkESTPoaq/VKF+z/vRmEWv44y5PYgED/K1omQ+LZXL9R7kQpECdYl+oOXYFLWmS46iDPbz98q/3355WrSWwEb5dXku6p1Czex5RQBQhcWok3KywOaqzeoKxFqJa2Acot+u1KanTjRgH5Z7QxSg8jP8OmrFU15XFm5ybWdsItUCdpHnxLG+cLTXo6jHnr2tXe4OnJvElqzBygpbLVu87Q7vqx67AY7wHvwOSiGIasSpEBcJ/9mXiKfTLg8CG6QjyG/KDwLlzyJa6QjAuBLH0W9XZCgR3BxsTICakSPf0TUVhD7eLwtwXuB1AhvgCMCDWuOEXT9RB7mFt+vgHl1hRC/B3r5+6+8fFCjcKVUqThTEkHt2dnFge/urtrb52q5Nj9rJ6Z4try7I2efN4oZtbZ/a1HifgArUemsbp9bbGLT33/2VTV+9aY0Gyu4Ld2kiJhTZC5cg7wcuAjHWm+0QRLuiDRHPDwW126n7/PeYwFXTPCd3ReL33d7fiUeMG9fPHp+FwBocqwvHZUEt90XlO8zzC85QyFW1S1VZACxVQbk26tke+TfnboKEKtqmEt+V9MyJjtgbvWe0k3h1nkTMV+9fvpJyz0vXjyyAa2kVZBlXyrmTVlPhsihCV9hPi3W/hyilwj/tgAsAuMhh6+K45838n1+/u0Jp7Itx9Msq1V7+/vmntdje+u8K6GjhupQF93K3awJucwsKEkA1vq0gbIs6tnn3rG3pmwCteJHGzuF0/07L+JYKoJw7zdcruN33zniwTUffJZhdOb8rl4eIgfQ+QbYVtKyH5CQuL8jjJGQCgk5Oj2z/YM/29z1+Zl6ypxFf8++jowNXBuIatL9TxerKHdra7MuvPve2TJD8OjtsZva6ra6u2DfffmW9PX127dq0QGGIqfkcqf8AxhI/vZ5/qZ+T4/NZEG92dw9scmJa/XBp9UKee3pOTnJsvX1dNjg0IKXxt99+Y3u7p3b3zjsikR8e7tri4rwA1jt37tvu7ratrCzbxMSU9lv6Bo9eGbWHDx9qT3mz8Fo5y8bGlr16tWgHIuC7ysxrF7Nqz+B1hiHFjICLEIPYdxlLcnv2EsijtG9ysqhbE5MH0MYEVTKfzxniKmoHgwG4+3r7tf/B6WtvYwx9D8t81tdmPVvKr5vmaNTP6kXVMoPleHE58SKmbPMvFHO73PtyzWlOlUSFH7DordbvJYBYvR5j6SjHyEzU2ziohRsto8iZRXTate3tdbUj4IxodDF+xOzHcjTj856/eGobm/QMPrHR0XG7feue9XT3K49oa2vY9dnbsltGadvV1WkHh7t2dn6o2iguGjt7W9bd7XkD62VpeVF1S3pdM29pb/Py1Uud30ODw9ZO67zTU1lNb2zuq13FxPik5iKLGoX84OCwjY2O6/kzl5aWFm1jY82Ojs8EeF5Asu5t2OjYhLW1Q0zusps37qivMSQDx7oQkBRK74s2nftcm7XTEsYVjIgsyK1Z428W5u369TmbnIBg+0oxDMpj5j5xkXoS9w5IYR9cPdUcqeMR9wOi+95WA8C5/+SzpX7s/2va2nM79J+UP4x6h/ZKFOCcEdnnmrjSTxIflwLUTHKcYmviglNXpLJm/VpDIRoLJedrnv3lWaevI/Z3QljaataEobydtMdu2reLhKTcj/MzLjvfkiSZ51+eu96i0GtFef5VZ306SOQ9+SHSBLdHRvUW8al1UZfPrelelJ94HaMVxOV1qgGG4jXfo8oVEwgvagLchwD8aNNY1gvyDEzyZNb3M3bInMlDJp83vnXRTqq2ZU6SepLgSrA1n3sTABy1FoGpRbsk3jnbiLhrTzMQX9YSyjFLcm/eZ+a+dQ2vzjmTJF2NR6EKrp+3u29UdZqCnJhuiXzGf/z3/8dPuOClp9WP75s/Pegf3zO99I4GrzW065AMJtNSyb/sOLBQO7PD/VM7PQgLt2Asi/2NNbTc09yfng1TySfFkGC5d3ahhmlXD9/eXgqPqDPOBH7S2xP/YWehJzsYVgrFGVSB9FI5ssMjCupFr7EEQ7GDtg7rbAP4bUgBTACBJawCCfVSPbSd7V07OfJDBkZn9pIUwOHIqgId+qoSrFCUJNAniKcvq6uBvYCPYpFCEkDU8fGhAGz9V9lptdnJOf0F6U3gdqvOlI+A2oV4oVC+EEgedeRQXzUH3smactCk7u3kOEgRWAdjUz19qpYcweCOnluqjUV9jKJIJ0HLRZcdHZza8UH23PHAy4EZCgRuIaQQ0GPvmsgp9h09tsI+JVlVxQEsMDesNTiwSNhT3SeVYPQHzTelQOZ2ZfQUJWA9VODraii3KoblyrN0iw5nJ/LM+RsW7ZUr47a7s2cHh8f2zq076gUEQ3FoaEAJEvZRJHHPXjwXsDowQKG9Q+pDDugb16/b/fv3pdblvr978lQB7f179xXocz2whbGBBszk4T64f1c9fynsA4xSKPrk00/tH/7wB82bnz18KDtqbJ8fP34ia2fYwLJc3t21169f2xdffKn7RR05PjpmN2/dsIGhQRtCidjRbl9/840sqwCZtnd3VXQ5O6EX25nUGlNTkxpbntbNmzfs5o0bTn4oej8o4BPA6aQL7leKkMMDXRv9gwEqeDYOQgzY0++e2tKbN/bRX//WfvGLD6S4VPFKBVpXqWhtdbsV6rL6EB27wrPoHwRgJqvc0zOBG4MDrpCl+Mnew7UK1AvraNav1KwBcPIa5nD22OT9mJ/MCw/TvJAuxWrY/TC+acHK17KWEfDkRbwstHuwmf2F014l1Q+hjIxeNrzOA3eSrzNXYaJODHWvxhRrG6nam+2GsiifiYESGVngY0sYvRgLFWYdyHrSUPUJDOt67d3B3uOZUfD0EL2tUhLyHmmhjH2V7HLVA9WLmcwZ9kQvZHZoLlBscOAKlZCPVVnI9L2QYmynCpi8TxfFUOZAgJxS4aCEPanHQVbVuD2oly2W4McC1QDkpbodRnXr+xxFc+7FCx+ufspnRBGcvQM7Ze8V5uBr2lPxOl7Pe3D9rG3WLc/Ne0WPSu3MXGctc58C0KJnKwE/Y8Z9AQSyXnAHcMvnHV0j6noH6dq9N/bRkX7H12CbPi9Ba08I/PrzvOOeGHPmQCqyM4nj9bLmjrPYyQUQLPz1/JdjIKZ52FXqeje3ot9iZ/RgdZveVOekraIXTD2pS1CjBm3rInLGB0me4N5dndTu9nOyUgrFXfF+vD+vE9FAN5Z/1RVV1g9AXhYTlcxnMpQAls6sTGrC6inBDlmmdtruzrZ9++iRChD9fT0imVG4kQIw+skBhh4fHkhZwdzd2t61gYEhGx0btwfvPtB+yf66trGhwiK2/JBtVpeX7d33Hmp/h6zBc2PusO9JFQaogDUhbhkX5wJuKIykmwV7OnsrBUuIK5xHzCX2KVwIIBHwh/ejeEcBhT1W/cYpkHJmoo5p90Kpk/WO9dxYb7KhF8BRQ2HMRe437dV1ffTQDmAYwgwFG6nkO+n/5rGE94Z1u3aes6xowyKe1wlAwno+gF1e6+QwCAE4frgFNfsD5wdzhvcSyO8V6gj1nNGtdcr4yXnEiyHptqCfR2yYgAm/XBNUnDTDvfvvOElA6+4IQpADABmLZrTk2EHd9y17p/vUzVclCFKrQitCXaIgUcjJlgF+Z/6nLARkUTX3T11/RbjxwqPHMXUbgDw3HIiqbfScke2ETIFJ2BPHOZbW03WJxu3Bs1iWCb/WWNityxkHW78A5fNacVdxK/eMu4vYUzcYhbm0VyyAlXIcMmb08Yg9oiV2vQx48T3AiUkiowbjXiMVBSmfEwFoNQHEteotTNvC2tzJCH6mubWz2835/qQ4Kc74JG9w9iS5RUSIsFPXOIm05eRJ2W9y/oi45NbTTXEsYO7BvpRWWJZ6TcjnWp5p/nqPcfz5OlmSz3V18IbyDuIlivqKi7UX9WqtjYyM6DzKGqdbH3osk3Mri2dJDc3Cj9TSELLU5mBThWOcMURMS8VA7D9yoKAgpjzPLd65fwDXNpxqpIr19cj+gRIOkIL71rkRcQ7JiJRVpwc2MjJgs7NXjVDu1ZvH9mbhie0dkHtx7o7a/PyyffNo2c5OLqynt8OGh7psbHTCujqGrNE+qL6Z5ItYWnd197hyubfPuhr0Xox9hrFUQdH7rIlEEIyXtDFXnhP9ykX2U0skV+XLNpxWNCLeuFKOM708F3NfSaCiBu5qUDWfgdYp6afAdAcfqr0jCFIlqFftLbnWyHUjDs9CovJE5ZsODmZPbZ39InjEetG55QrmtMDMfcjXmO9J2ocS/XnLJSFK74FBVveeazSBmsvsXKv3igMh7fmjv2juf845Lq2345ocoVFcUO8HGflmLaHajCM7CPJgkTdnHF+xj4uUulpI8dvVsDczgt7a81vPgPLsuqxg/xa4VrpQJOExY6Eo4GZxuASAmwv49S5c7q9lzSDKzV4D+Rf8yXvQ+0ZNwQkQze/jNQvfryFsrK4t29ExMThxBoTBM+1h7qB1rHUKoZn4h72EGAiC9+LSgoBc4iv2D/a+tbUV7a8djQ5ZMWO3/H/+X3+yk+Nzuz7njlrUabJtDC5Y5InsiTOzs7a48EZr4/r1WVteXpTr3Nrquh0cHFtv74BNTkxZT2+Xra4v2Pk5SuIDKTRR1eJs8OzZM9UZaAuytr5iL14+tatT0+GEhMrzTDWkoaERKX45Y/7qo9+K8PPdk2/s43/6xJ49X7aerk7r7e61vT3OmQu7f/e+3bp1Ry2dHj3+1oal3PSYH/eh9Y1NGxzos9HRMdUNyE1ooTU8MhKOTG1qI8MfxhGQm3GAwMu1A0qLZNrosqFB2tR0q96WUzrPiVzLFYBVkQ2aJ4rmQCFMuPQsLwHg4vz2HeaS94tv1fGK7wHV2V+sj9b1VL5bxj0lYNx6ff76JCt43OC7SrqlUEPjs8lTcCnjOZGLQSYjnjmxjk5v/7S1vWWPHn9jS8tvlBPQN/rhux9YV6PXnjx9ZkPDozYxdk1W36iCRQ7Fgq+NHLxD8+jR469sdW1JgOro2Kira7u67erUNbXgYk7Qc9gd9cwmxyat0dGQw93TZy9EgJqcGLOenj7lrsQvw8NXpCJGpEBdbGdnyw6PIAt4XtHo7rL+gUGdjcwxfvfe/Z/Zgwc/E2FA9aL2zqrXuGICtcI5FIlDcYBaz+Esdqx61crqkr169coePHig7xNPkPewBnd2IcICenfJepz5jeo9W0XgDgJBgbnpRD+36laMHOeX5qefUNYWZ3oSozzS9MnF3w7s+XP2szHy0SROxS9UQHIAn8yb3C/looQAKVpOcb3UkBgXzv9qPw7hQAJ6meOUP8+1dRmRIedz0x5bTOqmmm/kGeVx1EzaqOMJf78yF2B+1843+REZt+S6rK41j9KE5AugWzWtqobQnG+wD+f55/WG2lK4qgII4PVzovX+q38Xn+tr2OecANWoD771+x5MVfFBRR7OljtBUOKvCpjV9fk8U7wfrXScHF3bnPveki5ApWtaWD+r1U1dz8v7KMFbxZzJV40x1L81Fh7X+LkaNdtoNcNt1UCyx7aa7sqd3+7ty/tUcWC46jnZ15Xu/pme59VAcE1GyJYMf/+3//FfFij8C2KKn17639YI/PSg/9t6Hv+/XU1jsP2ivQsGkonR1tfbXVmfCjCMzRaG4imKVgUD2CR7AqaNUGBwHDbuTeyBVKeDm/zXJeWr/w0I3NVwm9iLNmfFqMgQFsWAudhzAWZShNjYRKHsxzvFliwIpT1UO/2Agzkm2zH1Uzm2gwNUVq4GoxBA0CQbEBWEKWI39B8gIMAdAQpAH/ZCJCbe14v+HlhduoIAoA2gikAn7W2PTo48kY9CFYDc2ZErL9q6XPmLWhr1r2ycE8iVAgbbL2fJBhYd/vwRwERwIzVTgMBxrlV9+qrD22OcAgDOw6RO5FU357xQsbjNGgC8ZwBC0fcYgPDUx7q7u1cXkYwpfX6o9fg53ZvjrbygGP0nNRZh20KhmeRKxayGK39kf9rZEABFMZkrUcGtgVWeg5JZbGMqUZRyW0svKnE4ulLbWa1STPVjcTyk/s2Li8vW1zdgH374a7t585aCSexovvvusX376BtbpjfPhffSRWm0f3ggi+bR8XH76KNf2zu33/HC9cmpzb+et8WlRTGK6ZvL/CfZ/ORPn9jrV6+tZ3BQYO67Dx6ox253T7eKz199/ZXUvPTynZ2d0XjSWxSgC5CLhJT+v8+fvbChgX6bmBzXe7+ZX1AiiqoSVcfDn70rO2gKfycAXru79qdPP7PXL1+KuDB8ZdQ+eO/nNjd3Q0VA1K/8oXgr+9U2L1ApyD49VUKQgBwgAlZUGcAy5q5o6BJAgp3Pnz75zP7y+Zf2s4f37Te/+UhJOaBWFqZlvT0woMCDIJ+eRSSgJOyZPGaBk+SC13D/qC9ldRllrwwUXQno84+g24vb9JM8rtTIjI16vHb5WKNq5nlWPV5QbBQ9P5qC20jsZGeooMlE1kilrsYNC0TZNnpAREFThJi0nJWi2cEJvUf2QS0K+FofAXDwtYMUDirqeVSs0Uhu5FrgfUl4Lqwnt0L3tesFae/RJ8AVNZwANlfu8bvMLfqpCEyWYtR78Oa/ZfUpFqKrjbg+wCSCzN4eLKi82AmwmrbAsjML5WF+Levu/j4lc87cT6Uj/aUOBYBR1KHowB/10Yr+gZwSaR/O+2xubctOnTGWZbZ6GHNGOCDE+2WyyN7LtSSorLEE+D061LORFVdfr4A7roE5AjCLRTPvhUUzCn0K5gBkS8srtra6quMKYA4VL0UTFPLYPWt8A6TlmgnYV9dgd0NuGKwKLVi5Mf6uHEZR7/0DuS5fb140ZgyyFx8q1FRZ8VneJ9jtdDW3O1HznslO3J+zk7KY71orQT7Ir7MYx5rNXuauUPX9W0BP0ZO3TvB8j/Azxc/uTDzSPj0VoGlVlUmorufUlWTMRwGBad8roonbvLOvV8XUsrgZiZcDWk6E8ATRC7l8jqyERejyhSuwMPuZStHvriLPX7ywJ0+ehPIXBRp20V4kkIUR9mTbG1LrTU/fVG9n9o2Tswt7584d+8Uvf6lr/frbb1VUw+p+eXXF/viH/2LHOys2MXfP3n34UOQc5ilzjfl/AiEJB5Wj48qmm6KKKwAhYXD+OYGB501hMwEJ2WULYMMlo1NnB4QF9q69g30pUfjdBDx5X/Z3b5cRtvOo24+P1ROda2D+c31Z/GJdVcSYIMXwM9k2x36SSmzuA4CDvUqfoz7erobjM7BgF1mkBzVfCXwQY7nNbaoG65jB+6tqDwnlurt6uK08j1XEiABpZGvN+seRJa4v56azwd0GPBWOJWEggS+RCmRX7SSltAtLxXKS53wcXG1QzbuqT3DNAldynUUhgSJ1XJzz/bLCjCflvr+XZ0GuL64nySK1tbCrFcVkj765WgcUOgJoL5nh+roilrgiv4q/A8DJok4COT5mrsxJE9D6njLxD/Z70cOzvscswOTJ+v09MP3+E+x0W718n/L9giTvUEvZN1QqRd+fyqK0P1cnYrE31kqP+rnxPoxkpaq+iDYA4SSRBSP+ztc4EO8xAGsEsCHP/bKIpz1VQKgH1G6N7PMOIopZgw0AACAASURBVAfrTs+vANeZ7OpTT5sB5TLelxvCFeeUehLHucCcIZ4jViKeYk6wnzIWrFP2ef5DAebnY0OkEs6l6qwN9xLfPxzoK4t1Iqih1ZX7UtbUfN9GJUzutbW9o+tNFb+KUUFC4DNRK7F+ElhnLXO9xHe40HD9gDRSIkhh4xobzo3evm6bm7tmY2ODUuGhEvrqmz/b46dfSSE4Nt4lK9N3bj2whcV1+/ifPrP2NvK4hq1tosIyG8fusm9cqrYkllLsZq9xUpr3tBQxOCwl6164kKKIN7xtkB+CPs9kHR0OC56DOBEjiVLuxlRbHsoqMFxckuSVbg7KfaK1jc+bLBK2qwUOz5x9SIW62G/zrPYCYPyJs7PEKP1gDTg/itz+Ty+26hwQlTd7BIclYEWkyf7s9frKdeZF9ibGr6/BputxBDDj4GqdxqZZtpRoLS7naxUr+4aka9YdJQlSb+8xSZIAk0Dj+2rcT5CT8/OqfbmKwStYoI51MnaP/TbHK9dCEyCf0yMmSut+X8VP9dOqyURxMJX7Xn6dCuvi18rHXX+76hVe5vRpW9lMiinfy+s3zX/KfVfgbxbzYwEUT7hprMp7zPgi+T+lCio/jT1RtZMzcpMdOzklFtq3hYV5gcGQVYl3+vr7bG11RTEM+xfrgeseGfGaDApawNSpqavRQulQoOrk1JT2olevX6g1Ez1L567fFDlPLgq72yJ7U9Nhb4TMTw3n4bvvKYfdWF+1vf1dGxgclDXv4uKKbaxvCIwaHBoS4Ds01G/jE6PW090l69+NzbXKcYyp8P7P35eq+JNP/6jY/+rVGe2/gK2QneffvNI+f+3aNfvrv/69jY2P2vLigq2tr6nf8Mryhp2dttveLgShAzmYsZe9ePnC/vzZt9bd22nXZ6YDFD+z9TWueU8AMDGaWprs7mr/H4Bw3Wa2ubWhs4SaBYQj4i1c0hi/6emZSjUPsIiEArEFdTPFIuHKwzOsYicpFKuMQY8364JeHizmWLU/JBzns+H7CsqXfr/Vqrll/pZzOvfSy9ZPNUdb1sBbayL6rNfvEQpgKf8ACyF0UeODEIerl9s/Q17q7umQs9zIlSsiN/zx4z9IDc5nMJ9v3bhnM9Nz6qur9gRtndbV6BE4rPGWAIbWRu5Cwfu+WXxtGxsrtrW1UTnzQGYaGrqi+gk5PdbM3V09+o9nDOn3yy8/V+0TG3P2Rc4/dlOUwvxHXoz6l/nCzzl7RmhTMzysc219fd2OT06tf2BIJAQszqmjUZ9UvSL68ZLDnJ248xaEW2+rR612V/OO2g9zHyU88566G3EK78czSeIa64T6EXEoebKraYkpesMO3Wu2cg0Lm3kBjWHfHvQfOGixc0WcmcAvp0kBVJbnTRX7VdPXY9MIAKpWSBVwnDbB4T6TAJzHhCVYF+BzRWhqBiGrcy3WUBnjl2dKfp25Quv54kd96UaU2U9J3qpBvOZ1UrSqaDGQjEjirUWba6Y8w/V1lS/5OZxk36wZVXW9VtV+XL8/k9grivcqr7f8OnPhJPUmAFyNR/G+fJkxu+K2ECDlWNZK3pp0nsS3MkfK2MbvN2KVYIMlablywkqQPXr85udXzzYeUxJtQmKs2CfBWIVcEXtl/JcObBl3XjZvqrwynBw81neQuY43asKcEwLqfMkFJu6+qTGKMfNxbLP/9d/+3U+44GUHzY/wez896B/hQ73slnrHGxfYOgP6EazDuIShJkVrB/aDblGqDffk3M5PgiFNb9vssRmKAm1cfE9FEe/1lu/T6Hbb5u4u7A07DCUaAbUXSCJArIrDXjRrb6ffK2pbiszYl6Hm8WiS4q5sRwS+RICAGvWUz+V7WKXBIAtFYSiC3ebVNzcV1rg1FdS9wOL97LDk3dd/HkRife2KP4IeWKayADnxgrcfKG4H0t7tjB23CImxQnQYIDmKX9/EI0UPZYRv+hRDKQBmAlz30SEIU71YqggY7A4m8+te2IiygOfR1QHuCo4iYE8as6x5IPC3WRf9pjoa6H3dhvQQQM17V/IaBxMdCKsYXQH46iCLJNyLG/l8vLB0eHAshXGjm2fu6ksH+l1NhNLEew9TNKv7h1KwQm0NmLG9ue9F6d7uCAwboVICiDxTr87x8QkVwhij6WuzNj09qwSS4Bgg6vF338lGiUQSpSIFFxKu49NTAUM3b92SHRRWTYD7gDppx8p1EbSSrHKd3z15Yl9++ZUd7B8a03FyclJ92gCmCLIXXz/X+D98/wP73e9+Z1OTkwLnAECzSMV18p4EAIBvzLXHj7+zZ0+fqZcR6mAm+uraqj178dJ29/fUQ5hxGZsYs+tzc3rdQJ+Dr1nUJ2DIQx3A+fMvvrD5+UW99sYNt+PJ/rxpdzugvsG9rqCKwirXhk31f/njP9nE2Jj97ne/UWILsMY9kHwCNuztH9jrNwsCshkz7K/fe/hQIBbgR6UyiEKW24sfKFBUcMN8jmCJe0jlropvDUBwVHUUSQ/1H597ZWRYSZAreNukdPNinIMSzC+3Bva+wlwv783X6t/Kv82VxEcQOQK8o3BJEs86TPWZgijNcZQ+dY8qWd+qZ3FabTrIITVMrAe/Pwe0MziT+lL7lgdiCsy0FzmrTwF00Xe4VGZVhcMoFDJ/06aZdcS8Zo3wuWIF0lu9q8vtlNMC/xgyzbGK3JmMOEDvdswkcDxnAVhS9pyLfEAhnNczT/TzbiwUGWcvaPIerD9el4AnCn3mQT2mPkasPX6HueSW0p3emzqAnWQ9aszaAFPTJtr0rBgT9a/u7PBi+P6uCuNDgwN6rqura3rfBPUBdlmDrAGeFz2knz17LgIK68EVmf2+Jx0dSZXJ9aFIZg5yHpCgwqBmXQCwjY1eUXKKlRUgNteDqpg/FPS5NwrojAvuEhTDpXY/O9U48QwAr7kXgYeyu/aeiPxhv+D6BaD2dFcFeBWLtU69EO8FXicIQHLZ3dkVsJfgQvYI5nWpKEtgOMlCmcCmTXoeEVyHrzEn4WjvjjnNPOVZM4aeLIVda/QX5XrSjaDs65sF9DIhUsGxycqtVl9K4RREBidF1IxrNg8IYYcHe3JPoLd7e6PDLs5Q3+EM0DAOeAeoj+34cNe6ugdsZnraujq71Avt6OTM3vv5+7Lap/z8NObF1LVJ2Uk/efLMllZW9GxxceB86G50aZxRjhOf4NJA4VLW5WEx76xZJza5GgUCmatjc557X84z74k9PCTSCc+L9baxvqm5wp7E8wRc8NfjLAKgH72q2CuiZ6fUoHJNuNA85ryRTaJimkaQpmpCjfpyq/BCbzlX3qRKOAscWoNRIOd7rD+eB/eQQEoSTcSwjzWcgFr2dAe0TjUj85Z1lZbt3E8qiR2kCsJPqN6977M/d+ZapYAN1bP2S5JW3CHocUpbANZTEDLyZw4uRmikEKyOwzJJbk2KM2bOwkACpVkALRV6zaBA+VnN6VRZBMo9PeOqLFRkQZ3PFygULhPs5w6MO/ihnwHIBaFHKvCC4e4EoRqA9rVYx4vY+vmSroHZuvpTM/Lfzh0cOg7vl9RcvPWyuvZas//LccpzsenzWyzoK8VyAmcqGvlZ6zWZLDY3Q2O5v9UgVBZ6/H5VsGI+K5bwOaacIEiuXgx3kgAxUyrvWYtJIgXSVOc4ud54v2FGBVCDOZ7kGcaduFKgO0QQWgVgvU5MrRYA6YpBfuFrFhCTNaq4sbPThoch1vVLlVMrhX09sC45myi8rq6u6vyBpAWxlT7jACCyiY52LmoJEG4UnqOFwiH6hJH7qXVLxBq657DMzr2IfWp9jbN2twbQL5zwhXoJwha5pXVwz+RaEEkObHN73XYPduzdd+/bR796305PDuyPH39s//jxx7aydGDtjQu7caPPBga7rL3zwq7P3rLTExxwntju7qF1d/Xb5taOHu/7D9630ZGrcgPKfpz0+eR5cN4DlMjR6ATir5NbPTRi/rjTlF1w737/2QZE5JS0FgwiRa6rjLEzTsu2Ezx75lO2RMnzk/njcZor+TNOFSEmcmZAVN4vgeYk2DgJsLYnrfab2L+cvFUDwNq/3MAyckJfIwDATsLKomC2UvDv+71ni46aeKj9rgCBq30ptzQlkW8jPF7ALIDcck1fogyu13+oWQIADiy76OUYJOrKrr3ZtaEJ6+GeKrCqGQDOjaqMqb24HT+pzolmdY/n+vU+07znX/6zukZQF5rrgmzdYzlrAnkWleOXX5fXHUWE+vkXN/8WyNWyM/vne9/LGgDO+2qGgJNc03qveYIGTSAK2Pke7IfYGpuAIIAiAFVAJ8DglZVFW6MX7sG+XLUgRNOai+/xOcQGDnoN29raqv7jew8ePFQcQS9UYqb1zXV9BoAVa509dmVlRW4JxObE4BPjEzYxMWFra8vaT2/cuGVDw0MiqS4tL8gel964X331tX3xxRfqTw4BhDZQ5JpLK/OqUUxOTAqoc3eRNltZXdH10aOc61tceqPWU7OzN2x7ZytIXGf2+PHXUh1/+KsP7fjkyJ4+eyxgGKFDb8+wXZxDNseVi1YyEzZ6Zcy+/Oor+/yLR6rxNBrtqi+MoOQcgCxzqHhge2tLMaEIyyIP9uq6ORfZD/2+J3U2Q+xl7+F6scgGfEcJ6c+OtgjkdW6/LQeuACAQBjinzBd5Pa9i0bcCwD6rqtlWTcnL1rwmeq3urX8p9pyMKor11jqvL5uTrWu09Xfqf4dQpV5I9VqK77UJQIlWde0QTokJTmx3D3LBuq2uLdj+4abGn/mJtTLn+tDAkC2vLKke1COwts8mJ2c0tp0d3Xbv7gPr1jnubZtYE/sHOBL1KZcgrsBK+sXLZ7aywnlmIgbw++S2/Htv78C6G92yh97c2JRDHED91WvXBALzXJdXvG3X+NiEaguLi29EcKYFHntdX7/Pmb19QGjO3euqnw0NX1ENjWvMXt3UnoiDFI83OjX/1tfWFbvwGeREgMPEPYDf1LV6evvs1auXioPIg3neOIGoNVPkM05OarNd2Vhvichx88YtKZdd6eyOdWrok0SYAG5FF8p2INlTvdzCSzBNdd9QPEYM6e0MC7J+01xLIC5jzJb4siRfFa5tNTibNaG6rUg5N8vXtarU82f+ej8Z3tr7m5ZOnWM0r7nmMyfKs1Xt5+1Tsc69tb/Xb1bxPDJ/SUDUw4rIRYr6VeY0Vb5ziXW7r9/o4vwDdu4JeJb5QhLysk2OzvJ6wDRc+fp67NzCmz/EYdT8RfZr2ttKsmm00cnzMlTMSVavQNdsPxS4R/XZEb8lsT7zRq7BFcb1Hlgpcn2nrZ6R5znhHhfXXj2XpjilhgFax6k158z7dwy/zv0yf/faZK0uJg79d//mb3/CBd9OhH+U3/npQf8oH+vbN9U92nnBYpcql4IpqhwKCqhYUd4E6Ivit73hzBCAT0BhLKDZ9+ghgQJYm4lAyrC2anerOb7X0cCmEyDVg6juHlQmFMClT5GKp1b2eF8FLEAAcbEJXVpetY1N1DMBkkaYKWvouC2pesMKWr2EsQWm5qrg1VmMbKTes4Hg16TgOQnGv4MY+2KJntEfA1VsZZ3hsaGrnzs0BgTHCdz6htpmHT3ej+iMMSoAYPVIYozAQNMyR+MEAua7eOZiqfRlbL2olErqDMD9e1nUL0ni9YHibygVVBSysm+as9wDeLtos05/iGHXi/W2K6fFfD/1oglgO/1F3DLMAxoKQnkIqw8k481/CXgBKp14iNHX33DFbacDA7yP7BqPDqQu4kA8PqLQ6UQEf02neptwsYP9g2GTCqAy4L0PpQ47FwCLXTMBJp8PmA34SwKJsuKzT/8shRjBLgniAcAFPY7bTJbG7//ifbEWSaoANVDu8v4Uz5gnFIOw8KS3JuARBzdBugrs6j3aG4GG927k2umvi/K3FwsdFfq8yJeMXZS86+sbtvDmjXrrcj2AmxTNKFwDDLx6Na9xeefuHbt5+6aNT05YX3+/gmeKhiquR48dEgPGMa1IYQnTg5jPI8HmXnj/tO4k+V1YoL/MqazPZ65dk3KF4h4qx0ePHgk4p5fx7Vs3o5cwKkcP9vk8io5/+eJLMaffeeeWXgtgkcrdBHhdBeREDApkyWojwCDpFfBxempPnz4TeAeTmfEDaPM1524BqQ6j+OlFWle28L7MyQRfBEhEX0vmh/oYh0U1iQtgHiAGRdr2sD9lPgukSfVre7u9WVjQ8x4fG1O/J+YvinW9JqytUwXM+uU9mQ/8EXArsDf6aoZNvgrPRcAlG3ZAzuxFW/QtU9CWfSJjTUnFfXSkfIACL/eMgpk9OxXDMO25rrQ/U5FbYKErnvnlVOzw+wmmpvoeID8LoHkvJLe8Vn3bk2sSX7CnigVsbRWA76CynykoJRVQhiKFnzF3vD9pu+yppGKOPrKp7stkSWpCxjTIOXwO9yQwqLLbxELc+5dT3GDdA6CyTikUQd5gz1teWdW85xpGR6/YxPi45gHPCoAXmy3eB9BYBfwIuLMfIz8DpKVQK8VkkAroBw+bGatO1k26GJDsYhXN/VEwp59jgr3cHwUp/sgVoK9P4+KWePSQGtW172ifObHe7h4BXCiGAQ6wk+M5OeHhzFaWVzXe7A+pGOQRJTs1Vej1+iP5qNnLJbvWazNhqY4Fpix80yra2arMuSw46xnR+1Lj4z02c41kglH32KmT0hoQ9rNEZ3aADW5L7OuFM7lS0xW9qhsd7ba8tKCCGXuo9+06sS7mSlidH8rK1HszDw+P2+Q4va6IXQDkL+zO3bt28/Ztjf2r+Vc62yavTop8s7i0pLXE3ojV3uAAyu8hqXQBbgFn6TXPlfIsKDhyhvAe/FwuJ0VCx/elbm93EJ/9IeMe3BjoUc0f3j8VuFIGxpmpEYlzl72d/Yz569bjDgz62nZSgSz0UxEba4i5nqAa65JxYc7JXla9hjt0Hl4ZHXHVcijYeW3aWrEuRLAJAC3V32mzL/V4VUzh91y168/YE3DtLZ0dOpcYXyf9+VlBbMH9yWUlHCeU1EqR4WOQ+0P2QJa6NMg0fB4EABEYhIXUwAJjrzMqWlOkbXUJEDcVFgvVegLBGa8FqhJlz+jZWDIosjdnBdg0p1YlqMR7prOGkxydKMNY5Pj5XHGSlwAnnq16iEas7aMSoI2PO89CCut0aKmAmagrVYxBfyZZb9J5URS28pn5z8uCU2thrHq8MQdqhfD3FXDzcxyYdSA1z3gRZYoeayE8qEDcLOjkeVkDvjWQkc9NJCvNWQrlnjnkmPtc8XtBsVkXR3xUvMUCKjYnlvHz3p4u6+7yPrDEq5Db2OOZu5B+ONuStKCCJ/tYkDd41yRa+HPy9idcByAwhEIv5HiR2MfG92FAXSyf8/e9HYq/ht+lAEtciaqH++Qc5Dzh79xvpOS3IFipZy79uE+Vkyhn0J5O+57aJp7r9/Fi/DpUBH718rWKv6mUZr6pxUyjw84uju287dTaO4B/jq2t49zOLo7s+tys/e6v/so62s/tnz7+B/vDf/7GjnbO1RJn7p0pu3//hu0fbYo0yvwnDmtr67PTE1q17Nnh8aEm6u9+/a9ssH9EoPfU1LgUyccnBzY5NS4S0NfffGGPv3tkw8NjNjd72zo72JP7rO2iYQf77JGsEaxl3WI/1dCyuVcM44RexkP7oHpI1yQ7P+drlYUXKuv5ng4gqBJ5tmWxjb2PM1nrGFeWypnKcyzP35wwWBYES4XIRfZljFTSf/Z2sViEwyAql+Bjrkdff7H/hoIkAZ+K/KJNrxUQrhXA9ar3r4QNVe9VfC/B3QJ8rIDpQgFcqXnf2l6ybO3gaQLkuSeXBWqtn4g9PXANz8WW98xxyP04b+CH1LDleZFn0fcBUvnz1te1KoDz96WELq0ZQ32Xe181z7J/ZTH45RnV+kzKf2s0KiLUD5f8WgvrGqcEUarzOAA1vVW6IkBMgcCt2Sfb5xevnsl2+erVq1orfC1XIAjfB25tz1og/3Nno12BuwkisX+tLC8JXLoyNmrjE+MCNgGZP/n0T/bixVPr7xtQbMYeR79c9j72LvrvQgofG58QML29tak1f2VkXLkoucH8/GtbWdu1B/dvKJ9dWp4XcA3JnLlEXMg1bm3takpduTKkGgD9jLe3d+3KyBWByOQhgMMQXgb6++xv/uZv7NrMtB0fHdqLF8/s22+/tmfPX9nmOi1AOgTk/fznv9A+9MeP/yjwjv6oa+s7NnZlSFb6/CFfJrcBIFSc2dOrM5s8jp7wANXsNYydExNpA0UceGozM7OyFH7z5nVFSGTcAZ3JQdjTsdEH8OUMJB6HPOOr2ckmAj8ySIi+qeW88plU17R8XQZJpSApVGulpU9265ytXneJMvhfCgCXAFjuBXm9ZbwqwCYYZD7P5XUnQhPWz5AV1teXbXuPNgVn1t3TcIFAl7sGoiyHHAUZgTyxr2/Qurp6VMsEyL158514Jt4/mDNlfWNVSmNyPj6f98BiWS2tDo/0zHkG1IaIQSAtoVbf2qBd3YptbBypl/Dk5JjmEn2ksaVmj7wyMqr8gOe+uramuh7EAokvZAE9IGIDvYOnp69bZ3e31gxKY8gUtGmi9jQ0QC5L/bZHLfIW5t+o5prt8SA/Y0fNWh0bG9d8Icft6erReYYS2BXrTgxnzTLfp6auKf9YWFiSBTU5GUQN1MBpvytqgeJer7syV5WjhnNEhaVl/B1tCFXf5hwFaI6amYsOUNK0GRywM8XGXrOtzgkIreloFS4veT4kwOZnT+1QU+7vvDYJ/HnuewwXdWV/cTXdv2+NVMrQiO+a9nDVkpqJGSUJyr+u8+383Squ52yMrb9cS3m9rfG6xwRxlotg5Sdk3lcrUNt6rbkX5OdXQGjLvbWORb5vvl85nnqmLX/yXjRXiv0nY/7MFQQASwzhJLvSoahU21YtrrL2leQV5Wm4FEVeqnytJuZ7fFLvfeV4VrFgkHabY8ccZ49xMndmD2fOOyHCx93DqMBmgiDBz9XaKeqOfh2BNxeOKu5a6rWXOi6sr9nVwN7e6ScF8A9FUz+un/0EAP+4nuf33k1jwNFHlKtsBmfHfgii9JXiprvDOrt9QwC45e8jgLqDM4HA2EdjcxyYrytdAS0C5PAaiydegL98RVDZ09NuY6OwtgkMvJeWb2QU/7BshD1FUZNekwREbfZmYdlevjqQzc3QMLbFrk5uxHX5jugs7o4OFCdddnEG8IRdq/9MPW2pMoRy9jDAgtPj0wqY9V56nuAkyKaAQ8pmL4zntXpQ4go+AcDdSHwdJAdAlmoKu2zyecYiGGdRlZQ9dGdXnsDxmOLQ5l8CcOmZc4pdtAPsjGmjC0ttwKNg8BRPODdyYcvh7a/CugpPARzHQX5+YkaX364ut6jlSKd4dcLnnV7Y0SFjR7DYYV2d3muPw0aFySjUC4yWIs0B4PI8JsjEJifBgLS75HLVZzCum4D2+NgPaxVFUG4dwkRttw6IB1h5d5PQ9fmBiGow+t5eu3pNQSXWydhA8xkbG1vqRUsQjJqOYhpFdQpTALMzM9M2dfWqVLVZ8Mr+gyQ+qCsp5tOf8cXLl/bVV9/Ywe6ONXp6bWRkWAkWdseHu3vW1tmw0bEx+8UH76vnCXOYQDifA8V7xurVy1f26Wef2dKbBc13eu9cmRizgb4+qQJ3d3Zsf3fTzk5RgPTYrdv37Ne/+dBmZmbU8xeQJ1VaSmRQYUmlXVtdck0vXrwQkDAyPKIgnvFAzYjaESDrz3/5i62srtn9e3fs5o2bSvQoGso6ttPVlclITMAxC7CACaxvFClux+PXASDmvXrrorFbHTtAy8+c2OCq/bSlBox//vylQHeAfOy0SXAZM4HFKHNi/DKJBajhayVB7aEGFeDqAAOfxX0AwIhBGipVQHdUe4cHR1J9T06ORy9TAhxX9FbFo+hFzP1wLdyflJ1YlsNQj36xZUCX4Chjk6rjtLNOhaODMrUKS1+zzzapX31RMFYwi3nGUitDWjDTfQn4PTrS3PZ+hgBu0etD1mso9r1/IOMYW2PNzpbtlQMtUspGkdPBH4gUkGEOKrVy2n5n70reL+19Adi5Du6tBG8FllI8jsK69wr2PqFZdE87eE+WMp0IkgwEFPVWTMDbLaBZm+zCruTGPgqSiINmUt+Eit2/R4He1VWo6LPfKsUlijvsC7u7TvphHBjb/oF+ty0OABSAiffNINmtnJmfXtCXjV1vj61vkoivauwo+DpY7KreBLN83mPZ7ba6PHcUUyq8HNET+VC/xzPgHMMK2J95j9Yn75NAf/bxZD2SoANOQFJIWyIltDpDAuQNG/LK4icqgFmkTQCuUgQDUGNjfXBYJRv57DKB4jN0Xle96Vwxmr2Y6ySlBIyycOuAnhSKslR3wFlrsQKB/eu0/YKt64xwJxcc7u/Zk+8e25s3b+wMdfvBFodvIUmqk0Nigrnrt9USgPmM3dnV6Wm7e/+BE3r292X3j+sAz+3xExRnu7L+39zcEsD+/s/fkzsDxRKehfZJXb8n+7kfeIFus7BldsvoJKlofYbdOXGJQCLspAvLcBUf0v5W5yK9en08IEMwr6UsVO+tE60LQHneN4kKlSV5ABVVYkwrjFB68D5VL+pUKbdhOe5qdfYBzgfWCDGE1ki/M/hZa7ke0n0h+2WWiudMvFlvUtBUPS7bwmoq9sDoLc1+KfCZe9Ocd6Dcx8NjjCgpO8mQpDbAYyXxtIaQOCAAPbmXpL1VnfS6dau/tpZ/NYfL+bNUQn1fMN1ajCyLReXPSoAildJJGElwvAJEA9hN8oYr8inKuoU2Y62YuxjPXGla3gXZyG8xlX6hduNFQbTQa2MUKCrxdWnhmvftgHqOV4IxZexaCOkUIziBpzxbS8Z9xpLpmMP5yZ5JkVDAGee/1LqcHd5TPkFIB0CDcFqpgmsFY567XJ0r1YN8wNwIVSbfl7NEcQYnWKe9hP2SwwAAIABJREFUBtvlQ+wOa4tDzg/OJZwFuhodAntZB7xmeWlZsQKjAKEPsNaVocdugx4pEeOhAqbIDg4u83x5fZJ45BITPbWJXdVS5fhYhVRIiSJQBemQcWNtUpxl/Dj/WbuokIgLuTYHrtukuBsfH7ORkVHFsp7f+V7MGKvYrNYTrorW2S5romIcI3Y5OjjUZ8jxBQKKLKT37PTsyKzj3PaPd+zk4sA6G+d2eLpv4+PD9sH77yun+PrLz211ec0O989tfeXUrs2M2q8//NBGx4ft4oKY8sTm38zb+Vm7jQxP2uvXC/bFV1/b6fG5DV3ptzs379rW5o7cL371qw9saGhAxfrD4x178eqxrW8sKP7D1vL6zDs2/3rduhsjdv/uQ9vfA/COXtq0AtL9tWtf3Nl29wTAET+fnezs51n0ueN7kc9WbQzC2cXJUuE+EfuzO0IQG3ZVfacBfrlHJzi5Y4ucJJKMEPlbCQB7C6EAYjKiCwDYf+b5qWvxPM5LlaYTqiLPKq61BntrW2u+l2dQbo+pBq7/DnewSnHcuneGwjQ2ltyDWvci33vq9lGet7qDTmWTmAunJNiEeszJa9HHTu0Wsm9kWWT3varcx8u9+F+yr1d7YRaCW/ZaX+J1f73W987n8tb3W4rZ7nAWT6+yAA+i0SWFb9/i/+vKdwn+vl0+v2Qk/LBtUlhpTw8AII6Wqmd7VHoUG9JzFDBLwOXxgZSy62srArdkV4/VbmdDilUHiTarfQrwyX82qVid/Yt4m37q5Oe377wjlev6xpo9evzInj17qrnPmTE7Oyc15LlUXheyhF5eWdTvA4qy3+7v7+p9567fsquT17SnfvxPf7HtnQN772dzWpdb2xsiUJNvAEZzPfwutvTURG7ffkf76erqsqx4N7b2JKDo70Ph22Xndma3b92y3//+93IpwP5a17K0bC9fvrE38ysGhwQnrhs3btvszHX7y1++sa+/emwTU4OK69jb2YtQNVPPghjT6GC/93oI5wR7/8TkhMaZgj1Ph/OG+Ikxpi86RHlISSiUqQXQEoWzgvOsu6tXRBhIoYxPf/+gwKXjQ+J7VwonCFwv97AuvXTKFc50hbje52fGGiV4dWnYXhMJ/78AgBNsbiH1VaSdmt1c7fVOAGI0iQXIe31/wcGwrf3MOruIJU7s5atn9ujR17KC7utLwrS3eKDVGyTLwYERm5u7LZAdtTDn/NyNOcXTnLunp+GapnYpF0Z7ORS41Ls4N3CzIEeAZExsvrq8ovfl5+S2uDcSNwESY+/N82eu8nwhUbjAYUnzCQIFBUUcjBBM0AqN5z5346aIhYDHWFuTw2M9zXNjjhFbSzBxemrrq+sSu3DtTjJqF0GCOcl7kjuSmwGCkzcxB8mLAMfJZ4l1WL+IOqRylBPaueKSqcmrimVYb54/uCNLVd8UOBXExjg/3CTR5xZfpdOaXxl1aVwPc99qs3PIkbJIjJi1Cm5dAeMkyIxt83xKdaaT9lrVoxXI2xI/l6Bl3kPr3/W50pyNXJZb5HEYVIvY92uAlp97+hg16pYMJ3N4ishlnvBD19RU3NVukISQ4rnEgH3f+/jnhgMezkXRTiXB2jzDWs8xnd5Bfq7mQDy3Mj6qxr8E22PdpwNL7kFJHqhzm7pFhmaJCuw+J8kd8twuCVEuPPPc3+sYkZPEWZy5b35GjnuCuLJ/DtfApnwtW2xGvbR8Hzk+cWjEoVz/ngdaqRr2ODTI0knKEz7iYq6s11UgcLStUT4pkYtfG+/37/7t3//XBRbfF0j99P3/bkbgpwf9382j+n95oZ12wSGBctU3u7AtRlmr3kVtKlyyGWQBXL0JD0/sZBeAzsHj7PFUka/UB5Z8mvfzwxiAkP+h/u3phqFi1tcDyAGYRN9JBxU4pcVEj6KnVL3tFNHpgbpnhwewGSmYkji0WXeDayMIc2Wsf81hEZ72bURo3A8FQPrnwUo71HudHLkaQDbXflZ67lKuACHBwX6OXr1evMmiVoieeR03IaDVk00dNNQVAKkDHOff+f4oozu97aWD0kljy+toSnbrSwOMFuBMb+GiTVQW8apfi0Kp2D+RCztw4HbaOrz4cMeqlVgAkFNkO9g/s4NdV/xhgd0NSIzqmz7LafscIPz3zUKAZQoaAlGO6I+GnVG/A/0BTsGKhFSAfbeeeWe79fQ2ZPc8MTYpViLsXKxvUPARAANoknQxTBSrUAjQD4W+N/QU3d7Ztbnr1xX48nNYwvQT4/fc0o/i+bkSSSnLpBhzS1aKWXyObFo7O/VvrG6mZ2YEUi5gefziRcWY5XdnZ2ZsZnZG6g8GGlWt5sjFhb18+dL+4Q9/sDdvFtRviIBan4k17+mprS4u2cnRvs3euG0ffPC+GMqQB+jPQlHt8y++VJ/q3/zVb2z2+qyCkb2DA/Wq3FzfVCAAe1eWuAKQegTi0j+UewDo4tl+8+239o9/+KMUiR/99jeyuAL8mp9f0HVghQsAq75BFPsD1CChZOyfPH2mPQClL4VZXy8kQtFvJhn20cMVEI3PJflJYNiL7b64Xr1+LcBsbmZWIIuYrsfHUpPwfT5jenZaRQIpa6NAnVbkXjB2Ba0ANSxDw7KRuQUoyR8l/zs7GidU4PTxJJFRASMKRRlccqGonElu+H2eEcWEVFEJXIyiulSP0ZuMvwVch0VSZg0U6hOALQM/BXNRhM4ATQrC/X0BS8w77p85mSxCKT0pFofylHvj+kgM1Y9XVl/YTLoFoJQp4UzgihL6OgEIu6qOz+VzvIcPlq6dKlirCLNJ0cZtn1WgDxWaW/u6g0KqN9OCn/FwEoATBDLA1BxIpVpYF3OPjLHApD5U8g78pYWm1DEEoMytSBCyjyHfF8M9CqsUPL2fqhdn1fvowoutJNgA6N7PcNttwOPavG9pm/YKXu82zW4XziImQeX5qSeZQSRye+5UXek6uru8ILW/L/U64BtKXtmkh0215vQuQD3Flh4VyfiMDOgpHjN3+RnXoP5l2T8ZlXp7u64l12MC0/ybuZm91AVaREIAaSLqLBWQ43MFa1GIPn5eOqjigIp/DfkHZwUfw/zD76o3sYoQrubnnnFwcOKDn+2pEOU5yCGiUPN6/+naNcKfUaNSmDH2kLbS7le2rOoX76CJelMeHaggwvtzPQvzr+zrL79SIYNi4+H2utmFxw71Ye5fT0/fsls3bgpI5V4Z43fu3rOp6WmNCXvn6/lXsgfEGv6zv3yu8cIBAUIR/eDv370rOzXUupBrunp67CjWEmeclHs4WkiZ0SOVHv0wuRfmGecD951gMXs1BRsKJLketTZToVgpmHhePn7q044Tgxw0sG4DEPYzjT0yVYZprZxrnd8RaBwKfIUrUgN7HJOuBQkSilQSSlkRQgRGQX7p0bNWywWRbQBmi4J7FmHCntwdT5wpniAc4+3W9A7oyy48YoJcywk+cm+KC6PvcVko8DXvrGt/yn62VL1fIzhyYoGTlBIwbo1ZdC5FYbAChAs0tQYOmklueQ35fpU6prUHVRAyEtxw0KKZuX0ZMMp1pTKUe08Fq8YLUg2OFCJ3+J6Ze3aSCvLMTTcJ7jFJjp3qDev7kSv0MzStWeDlOFVFncp3pwZtcsWVr3cyTk0My3tO4MXPkLp3eAnIlAWgJqCmsPV7W9VcM+cjPNE6SaV6zhEVaoJ0xP7FXpbrj7lGnKiC//6+CqsOxDr5gf94BhRSsVMc6O/V62Vp3u4xGDEj64VYL51vkszB+ZxrVM8t7M3z2SbonMUqrl+WzCKiecuKLNAA2LKmILept/DFRWVF7+SiPvWz5DoSOKYvJvHczg4FYwrOrvLFrWJw0NsVqCWDlMjuJICazudVkG8gY3Zzv7BT/bxkHgLebO9uyc5ydWPJjk/3rdHbbu/9/F27Nj1hXz/6s1TAd+7cEhjz1edfWtsZ7We6raO9x2ZnbipehXhEv83llQUBNNPX5mxslFYqh/b4uyf2Zn45Wg1p9UmFB8GRFhgQY7u72218cthOTlFR7aiY3NXVb1998di2t0/t/p1fWKOjXw4QAn7l4ML8h5DSJqWWE+QupKImFuS9AZjJhXQeql1IODkkYJkKmQArymea8ZLOxrARdxDOq8zqAx+29Wmvn2upaV0E8CyXhYhvHZ6J/UtV7voElLI3vuHrt9lmuX5lQdIItYg7JbhbVu6NzX97fp8F0SpiKMgkGQv7JeUe65+a7VAuBYCjH6ncxkKJle2MqnwinLD83+X1e5G+PtMCDq+A5tbdv/h3dQZ8fxksIQYHwgJuaLGwrOKn73GQyJy/jrOazxU/n6PAXgAfvq/VFpGtxKTWwvn33Wlh4lBMgaYD761fbQUidB1x7uZe5gAZeZcT+wFZ6fu7sDivNb+9vSEAyXMcFPk495wqh6E3Lu/JXkpvXfZZJ0nREmrADo8OBcICJBH38vsAWJBA+V2UjpOTU3oNs5Jzc3dvJwBPJ3Xw/ryOnrgoLon5BCz3DSi2Ix5/8eq5cn1iufn5l1qXvBdKRfqpQlh+/N1T29o+tQf3ZqWgBaxmb8Z9aGvnUFz//n6/t5nZabsxd1170crqom1urtnOzqltbnI+Qm7vsMH+LtU83rl9Tzngt99+q715Y2vHenoa1tXZELjMn+Ehd5dh/gGi8TdjoK9DTefAWp/GZXdnWyRHxo29Rc4waidyrP0eBfXgwJAN9A9bJ3k74CHFqWyrxmTBJl/EMDaH0MfqHK0dD1onTG0j2kwzqNdqHQO9NdlCslbOuda53TofYzdtUlbmeqlBozrOyxihIoplkSwuRnGg3Df83EP9q3lNPtzZZodHu7a5uWzHJ+Rn5B1e64D0cHCEvfm45i8OFYuLC9bfP2QzM3NGey4nl16zwWGPNYjND4/IE8/0bJ2YZQJi9/dwvMCd70jqcn73yZPvVLfs7xu0vh5A/R1bW92oLJlPjj025/lsbx9Zd3eHBDe0faEudmUUVbC3Vjk+PZajHbbL1+duKP9ZXVvRGYfyPXNg1ioxCIr3/p5+1d0W5hdUr1KeceHOPdwzhAUnNh/by5fPlXPdv/euXJQ4V1HMQ9ziOqav0ed6QJt4N6Kf/n4ppvm3FK6VwrLeb30u4B+Z+WeCv56L8j/l+iiFw6VD4C9zOeqX57wHpFPAsCRRBrsh2wSqjpukq3RvrCarHzxJiMrzIGvll81PzdE4H92dKwgRcX4I5I5ryH2+XBtlflGn6DWRouT/JDEqa1b8XZ8dQbQv3NkS9C5dTPKzy/fIdaa44gJgPlpAhZMN75O5XdY6vFZXnqm+rnKcfcyqFdxEZMp1n/mCv2eePQ70l7lP+dmZy+V7VGMQLSxrkLS53YPqi3G9xLYV4BoxTOZQyjUvBYAdSCifoeZDuDsxN3MulPdV71OhrCZPaaf+4i4yGVN6XdHzL89ri2cQrZQ81vS6GvmOOyU6mZrxypZaXEdd2/JcmjUsV8RTd238u7/9Tz/hgj8QNv6YfvTTg/4xPc0fynUatIFps3YASm+YI1UvQGCykLPI4kouV9ipGIc9zMGZnR1fKBnvQEUsi5SYPtrs2KjdakjsGdjJAViyt/b1tdvgAMVLAAMO00hQ1VPXLRkA/7DtUk/gIw+wSeLpCwwALLJcWBbzPbeJDjUZ/h7nZsdHF3Z8EJshKtUyZm0Pa+c4vPL6tM8HoHt24sXXpv66eZs+bNVhoYOpE8Cl6KsG+CsAOIpvkgyb1MHtfg54ntyy8vyQ8W/XQXP9WreTc4toZ0BHETT6JAtPzh4ZFUvZkeCq9hAfil0zR2pPjysB9g9OBQC7EqC9UoUTkJ3TB5niCQUC+nxdZH8UV1a4tZlThinISGFMsInKOGwlDw6OHMhH+RuKbH6HZ9c/3G3DQyNud3N4ovJGX/+Aik4kZdi1yiKwrc0mJsbt/v0HKr7/6ZPPjPdFRTA3N1cp8CjKLS4uicnIYcgBCJh6bfqqwC+KTCiGnz9/bs+fv9DPUYkSxFJYwq6KQJbeoa/n51Xk40BmfK9NT9vt27c0L0k87965a9cBas/P7fWr1/aP//hHe/TddwHWOXjG75OAYXU8d33Gbt++bdemrsoWd35+Xn0MAbpX1tb0enqxTE5NWU9vr7189do2d7ZtdWXFDjaXrat3zG7dfceuXZ2SGoSAnSKayBZdXba5tWV/+uQTgaBYGXNv9Lp8/M0jJcu/+vVHdnNurgI+xXZTz1tXf8DY5G/6YNIjMnswqmgM6FhYjmZhExBV1lTR11d7TBSyGf+FxSUlRaiUr12lOOe9agEVUNthA42trpiC6qNR20izJgHmvB+xFyYZKwIYQCGuj97EAkrEOofpva/gpwYw3XbZgyIP0vh8EnjmCQEPCplUx2RQpiRQ6tpa1e7AVlgsh7I9e2+mUpdrEIs71LtZ8BKweOYAIH/UW7m3R9dDwiRlUABMGu8AOpOQ41avDqQx5lwXy1nBXfZdjr5+Cupkee2ggYI/irxh68jvuM2z7w0OVObeExbOsZcIvFaATFAPiNAc6GaRMK+zuodQaHMvjK2D3Nkn9UTPP8HmtMAV+HlOj2O302VsHai2AKnrvpfsHTl/mfsUQBhb7NZ5Rt5bDGW4kwZSEZZjK3WlmJFpfePPVmr3+Bn7mBe+KDD63NT9RV9qnX+aT6yfc81TkQVCpcIZQlEoVcU4CrBeYfozT7lGejaKdIBC+wR1vhf3NZ70cz49FdDMtVKM4meQQPiTgB+vTRCvShpQSAfoRsEbpjfnQ85nft8TA7e2cqDSExFPGpz9Lgs82WwfeAsHKTdjHQXAzjr0xMkZsVWf0gJYzkTZmdpu1+v9qnk2DuTyuSis6YHZN9CrHmg72/RpPrc3r17Z6xcvNI+YEytLy3a4v/ZWxNM/MGoffvihDfQN6nmwv7KfXpudtYOjIwHNFCPo+4sCHOtnemrdufuOiETY/0O2mbs+p2JFWr+z/8n5Ip5NJqEV2BYEJQgIzibnmaLSdYIAcwFLtuXlFf0MW3LOHLfyB/zG4v1YPb5IxqamJu3K6BUnT4XaXSBb2JVJfVuQZVjHqTLNHs8iVYR6V5bNOGMEcEisl33FVTyIIryUsqHwdyeNep9xprDbL2dbiBJk5WepPBQI3d1dtQTIxNeLRxGTxNNLcJT9NhXKum5aCUiNTAzihBwVepiDsN1lSeIxUioGaka0Fxjyc7OtQAX4ZhxWARVZnKn5BGVRJ9WA5YTTHGgBxJsnZHOh/58r4CeQwefm2vV4sSbRJTVQMWCo6lW8SKFvUX8tPy+LOmVh1X/P4+f8ecmMFDmnzcF73y9SUR0FnVJ1rHGoCQY10O/7X9pvs9+UCvrq/sLNIYHjXF95X77nBFit5x3K9gIkyWJfPjepCLQHMVZ+zhK3MbdSgcl+wmdRaGVPZkjSNrypGCWiqhdedA+0pJCtnH/PSRqHUr0zbpAfk3yo9RSqWhVv4sxmvfO5fr2eT3G2iwzW4WcCyhq52nS5y4YTqM4qq3jOPMU87bQlGawIb6WduO/J524VGb3sARH4nfFxB1LYU0vnAdnbxWexP6P+PT489J7UF2e2vbttm1vrdnp+ZGd2ZLsH6zY9O2Xvvf8z62xcSJX7Zvm1zV2ftbnZOfv6i6f27TevrdHWLgUeCini94H+IX1uV0+n9fbRigG1O45B7baxsWNfff3YDrZPbXgcW1Q/J6avzgR4vCvXoavXxq2t/dT6+916mRigva3HLs57rKOtz3q7URmjnnNrTVRUgB6AHwcHxwKBuxru4iEQVOYD5L+p2OXcDOWws2iqmCDnq9xvTp0UJEJeZUsZxWrlgZ4Qi4ybRFSeddqvt/bPLJVwUcSkqJ0grffUK+zoFcOl8j/y1AogdsJEbaNcK4jymPa81H8/MtVKFVUCsn7/OQ7+Sic0RyG17AEYuWieMf5qJxLkH62zUJlXnywQxmMUP3fqVgNpfZ3rUzlDnGG+T2ScqIuMvcvbISTxhnmS+5DH9OkskZ9Xx+C1CqfO/eviur9/xpV8v1QNledBeZ6U3/dhD9i8GT9rHqO3op36G5VavSpqtPwsntdlb1EXor+/HKg5Ea5o2N+6PfGBra+v2fHpkdowYAF9cLhvJ6dH6pULOMavAfiyZwAOs8bu3Lkv+9i1tRWbmJiq2tQArLIvzcxc13jS3ojcmX270d0QODU0NKLPeOf2XXvn9jvah9inAM9WV5a1B3MdgMbEChBCBoeGbX3drwciHnNteoZ2SDOyX2aKQPTDgYA/9GnFWpdrePnqhVwCqIFNTozLKpc9lD0XEqPnbrjMnFt/f6fdvHHDbtyYs5mZazY2Pqr7xz5/eWXddrYPbWFx0eZfv7K19W179/4DGx0dt8/+/KmtrOwolhgbHdD6w6WG85RxdUAFkHlAucCVK6MCcvkDUMjcYe/f3t60JZxtuiFvtguoJva9f+++1hKON6iCuxpORmQP5GjHdc5rXooiRfokRm9v85YnFXHmvM6jUlFWAmBZt6rJXuX6LWKhSxS+PzC1Y38J295ireQ+lECPT/F6DpfrLdX1VXs0X7SRy4TdcOxLvraJN53Q5kRYXMG25Xahdix9EMvJ2Q5tdx9XJrcz39jcsKXFRSmsATppL0Uec+/efZuanBAw73boS+oTTRxOCxvqPeQOspI+PLRGZ5eNjU7IAQSlLefl0QFnvec05HTE837uEOd4HIyToFr6GXWcEZucmFItBzDXAaRT5T8NtT+a0B2vrJNXntv12Tm7efOWzoid7W2f47jKDQza428f25vXCyJFcH0iskZ7LvIY6lYiOKfTIq5LV6flPIeq/vgUi3gU030CyxkbzxeILT0O1fOEfCAr2nRbdHK4k2TcQUpOfsSiIoSj1gzFS7g5qgWgTneP0/R7kB+FYeZZE+2mosbDeLnzkce6SR733ILP9DyZcdacLwQCJcEn43bmUMbAIpRH/SlPvxQ5pNL2LfAwzpQ8W1KwnDm7zlzViHwOZ+6XcbzPfa/b1PXmis701nLL8zvft7wPxpBckIFurTnw+orkVoDO+QHufOeK+lybeVbmZ5bnT76mfM8EgPmb68haU0nQz3HKvCH3pSqninZoee5nXJB1towFMveSkCHigionqWyxg5AQLWxyT6m3nvrnzA0R3hFThHI4781j7DpWydYcWY+pWiiS64czVyrVK/e2iB0lyqClZRAOub9amFHX7GpsoTkPS6cl6hH/5n/5u59wwX/uQPqR/PynB/0jeZD/7G2Q/1S9bdut0duhPiLqp3hO4npUA4ioS07OjJpFd7f34cRG63TPEyWUmx09bsWUTB5YcqiAteFX53kyZl392t/Xbv292JV4kiaGdbvbf6q4B8jY0VA/YJTAsNdXVvcEQOrcDlDiFEdG2TaYev/q8LwgaPB/Q5jB2toJ0FGkx9Y4LF3SIlA9l7QjRqEwrOKyyELfDfqiwL5z5k0B3Gos3RbXq5ABIgvcjqeRbOWG9wR2C+L6SV0GBFcocAYAkRB6TxK31Zait4ODhWdQvF98yTOpA936GVS6mQDFs0exgz9tYsbx+SQERwcO/PKTUwHqAGgBTgdo1IkNdnwWwDHXKCA4FEWoCvb3T+30GCKBg8iN7g47PkCd6AzKRnenij+ognku3d0QAFBuHWtukuxQDOJgunX7lo1euaL+IWI3DqBg6FMwiHoDCxrUtzBdea7Pnz8T8/J/+pt/LQtoLJOfPHmioJyDn2Tt3v0HAlQIbFD/8vPF5eWwj+pWEIwdMCrb4ZERm752TUA0/YY8OfLC0qeffGrPvvvWxq/NKEgBuEaBiuIVa+eJcfqsYNvqa+ZwH+vpfSlyUSw+ffrCXs0v2MnhnvUOj0p1hs3T1WtXNcdIokneroyM+PsoKaEA6dZDjx49ts+/+ELX9qtf/sJQf/zn//sf9Cx+/ZuPbPrajIq52ZfO1ace3PNcKFzyniToBBGbW96jEqAy10nMpFAOuu0siYMsiOntfHyiwgAJqIqtUZikGArwQ1A1//qNff3Nt9pT6Cc8NzfrzgMUVen5GwrStJZlX2KhE0SJkBIJKaAv10wR1XvlOjjA2k1VaiaEGdQpODo/k+2viquHhxU4yc0keMnvJTionhvZ6zpUyALZVOxzcCJBxPy9/PwqmESRRv9ilKQoa0M97AAYSky3XE0VBmPK+GmvDeWPg7+e2LNu2CvZZyg48kWqXHUNoToWuzPUxwn0q5eyCtcOiHP93uvYAcBSTaxAFLCYPqXq3elggCvTUnXsvesYI6x2M0HIwmTes4DYsOAkceR6pT4K1SD3wXPkuUL+oJADSAxAyvew8K8KrBE4897MT3rksn+hjiKJJtiGlCDmvPrvHgocdhW0915My5skOjGXGBN+x+17U31R9851IMbtcGXHHueW92PFLeNQz0c9Y8NSU64KHd7/VFbGR0e6npxf/A7PWpah2cMukqrK1krFHIpOMP+9t6MH/A5AJOibyUyCeNkfhoI3iXyCKK5Ec4t//+NOEakoyEOKPRYyia9Bzn1XLyWA4azteh6VAHplf16dSf4Znpc6A6pKrEKZqOTVWFuQPCDv+FynX9zKwqJtrq/b8OCArP3Z6+dfPK7Odz+cL+zhz35l7z541wu61q52Adfn5uyivcOW19ZscmpSbhDcE9aEf/nsM1tbfm33P/hQAMujR09Eknnv4c80hxgjWhDwTDd3dqT+lvV8sGZ5dhSDUF1w/xRsODMosPF9zjB3O/E5ko4n/r3oN5kWnhBnigSXOcsek8XpJCS4JTXnvxMU+LmINZ2dWmOsEyWAnnU3FeZTAdEEMAYonIXo/4e9N/mtLE2y/IzDI9/jPNNJOn0I9wiPOSOrsjKru0pAoyEtpAL0rzUaDW0a0FK910oLoQFBgISWsnKOCJ/CRzrneX4TSeF3zOzeS4ZHVBa0quxglWe4k3zv3fvdbzAMemiRAAAgAElEQVQ759gxPaIAOBKYKID4wgK87FmZybbPpOhRG5Wm7kBSUe6H1a73ew0r7VBK8/rsA1zYu1fB8QD6k/D0PhfXRXkOlFQJymolgceD+fpU5UfYU3ISGaNVwHgXR16vlnfiwYlJfd143XXA//vVxHk+8d9cx/m8qqRgghp8z8fH2zN41UNJbCQQlRFhfv5N4qEASZNUvQEW6DlGj94UaejzJJYpKwv8nrMW288vBy1cnANx6f3Dy95khXAiHSdCcCDiKUicgvyNfSkBXgcMHUzjvhMgERgYhHDmCNWzn79zHVyPq+nd8hgSDkEqz9/XWbpLuJClOo9kN6R2BD5vJabq+P7Lc1DVbjgD8BleRW86v2jvkESxnCei5YCqk2Od+Von5g1r4MINwff5nGuMK39P0S7rXbkTCVYweVnFq3vV3oCzUzh5hLjARXp+LexX7qoS8YiEaJW5joNDX791Wi3b2dm0Vrepdj7Wd2GNoZoNjQzYV3/1hap/Vzfe2IvXT+3Wwrz6JVJJNTs9b7/+f762P/zmsUDZvQPET302MkQ8vWy35hck+Gl3TqzVObHj0z3Nn+HGuD3+9pWtvNq2R5/fUxXb61drVh/ut+nJSd3bzv4e5pD20cMF++qrn9nW1prcF7747K/s9LRtT558Z91uj81N4zAzorwWokN53ZW3HoLo4ExK0NnP0Qudd1mhRW7Sc+VisRQ++17jwhRe4/Fg2XOa7xXtK2i/EehdKS70czhjr2I/eA/BSvJVkIS5wKPC13fdIg11AjcrNisJ5zXSspqHBh3r5GjukeV/dS6E7XIK/jytzrWfe2616igrB0tiuErOFDlz3Avxifayip1j3Mb1pDuEO3lb+Z7EUymKlISxIk6p7h98XJ5luc/l/pjf5z1zP765d+bQF88iLqT6eU4Cp49y8bBC6FH+u3ivFLHEM/z+b1wntt738/z86wIon5/XSK8KsVC8z7W5EIR2EPSF00aKGiUGdivYU4lXunZ8emjffPMn29/btdvLy9bAFjcEZ5CpHgtf2jsqbAdqNjMzpzZI7gDiPddxbaNPqHJItZPxXrxUB6+svLEOOcNgry0s3tY8+fDDR6qCffr0iaqMORO2tzb8SOqlfRltjvpFWGFLzd6PwHv+1nzRi/ivf/4LxWwS5m1v67PTRYiWRW7DjOOUi7QhXRlLcoWDo2M7PqKaGetdxuNSLb4WFybsww8fSoA9PT0lEQm21a9frdjGOja+p7Jzxv0Ka16u78XLF7a7fmZDEwO2tDiveJdr5p76EQLJvaBHfVmJSRFTz87Nq4cs+cPmJkJmx7EOjw7k5oDFMDEhcelnn32uKmeIceJYCEMEFVQh12puI4wIRq3WRAK7SJO8IQZUa4b+qR5bek7jcYu7c6VYKPeYrGwsz3LfT4o97n2T+Ee+V11fuW7fR5rl+1d/prOz6Gec9rIl+cvYJZmW4hSwSTBKx2uIZRDmYpF9YefnuEztyTKcfyOIcNcIhOw99uoVva+3rNXGPWRHP8cWGVEXLiF3lu9q/HA5Il/Y29sucBlcKDgmRofHVAgh0TXEV39dVuIULbTbV9aQIKKuXtRn5wie3b2BUHSAGEWxWL8qbBFN8DM5FonMdDxzoD6oz9g78GKJ+/cf2N07dz2XDdcfKmop0Hj87RP77tl3sgtnbewfHNrxYcduLYzbHBX27bZyDwQdOPCxrqh+Bmv54MEH+h2++L6fd37epjjNj8Zo39KL8MCfSdH3lpZ4QXax/6joJmyhywIcF/g46OHzjfOVNc081LzJgyMJ0jhXHdeIVitBAHt+hZsaMRe5VF8hENc5laxsuoAE2ZlkrzsmuXMLOdD186/iKBGiMJ/XfgjcjN2T8Mvvl7mH539ZdZvrznPp0pr95mffXGrV9ZUxaZVELYT/8cKMZYqYM8TCvCZJyGpe6OeSE6P5WYV4JHaG4hmFEx1jluvZRZcVJ6UQQOfZXmAJ+ZwrRRSKI9L1VGS5583ujpA4m8/JvLbCCjricxfEV8D2yNnK87XM7yLljpifvTJaEmUbxyIfKl0GUzSeRQXC3aJgIgUHjrV7la9EEYrJ0kHPiwWcBC6FAaV1eRlteAGZCxoS57puAf0//cQL/jPPp3+pv/7Tg/6X+uT+mdfdN9B7RWUqVb8EN4CrXqXhfRNRowFua4sOZRaEHqCoyJJW25pnF3bRxHfZ1NOWPriKA4Pw5b8C7qSid+WcwOWwXQajqA/SX6JPNsNYCNGoIQlgevyinCPo6UF9eNkj8u30rG3nZ1iiOiKn9rrCooKR9LLjIDGx9sRy1+wKjKLXQX/ZTV84mOpVNGElEdZL3iQeIMWDkCRDvDIPi10H/hX0dr2HYSKGLgr35Fl/zzGhEpgKYbEA2EOXuexN8lcHapQAZ7JdkhDRV5ixRK3J56sqj3EuezYXU6JSeRXhhKt3NXyAR94jg8SFqqb6IECIHwiDtUHr6yEZO7XDvbZdtMKuIyoEIdGxd+5QzQtpNRCBVdyaByZRAQVgyWd0ANTC5kqEVImsguESXIyMDctuhuSDg29melokKOQswTJzkEML4J/7mJ6elhXe6Qk9gs5cldhsakyw9oRAIoD78ssvlSg9e/7cXr58KVKSoJjKXayhCHZlBb3lNjgPHjwUaLe/v29PnjxVhRiA2uLiki3fvetBPgrdkxNVBQyPjIiYAUSjum9kdFiv5SAm6ZJ9XAQfqg7Axu/4xI4Pj9TPk161b9++s4tuy27feWCPPv7YZuZmRbpB+EE6AyKRpAJiZl9iqer6+kR4/eY3v1W/NCqDl28vKnF99fqtffjAraa5X8Yf0Iv3SAKH9e/Wsm0F6+/ercp2jwT8b3/1N1Ksev/TrpI/gZ9REZv2zAx4JgQEaTw3JTfNVlFJQ2J9dtYUwY7lM9VvEPNp46tgRDZ3rljkC5sigiDGFGDVyUi3NPFKDbfLldWX9i+vLIOAlvU2fXUi4UkrTieQy34x2kuiAhQSnTXF6/kMXp+ElpJAX0hFkCggNoQQrsKlqgh7J6zALnT9Xq3sFXUJOheEUCxWJWoR6Hnv3IsgXVEMOuDOM+B+swpapG0k4sx3qqCpSgeoYOypqkYpTsLJGJMU8ezYv1grzNW0Zc79PxMMB9Z5zmVPQO15smj2Ne9RefE/WnN+TVFJUVSa3LTF8UooyE53CKDXYQmWMxYC8NVrxQmmrLQCcPc92isfGWP2dSrhuWfZakd/Yoi3oie0ACYHLfg+X0VlbNqUc25JiWwij3keuRmzhyifjCpEAf/RT5Q5IuAxiDjmqa6r5iRzCSp4YsGcYN1C4oqID5tqnbeqHC57RTIOTibX9br19Y3CGkg2pZGAXiPtIukp7GVDi5QV8bLIEiFdqj/LJM2BbfYa7gHiF6LaBQZX1lfrU2WW+meyPiIxUlUpZKhEAT7Xk7wrwNOsGo82pAKZ4iwS8ROJCAmZ9zV0RxFiFOb5xsaGra2+s26zbbfmZuze3Tv25tVre/XiW+9VFhlXbWDI/vXf/b3RKx43CfZlqiZwbVhZXbP9o2Obmp6yMypEWuf2bu2dPf3D760xPmYfffKxbW5u2cbbFfvZX/3C7gGEAOqxDji7an0CIdlbOUN45gh8sNfnGfHa7Z0dJZSAPAiVULuLDGPtdLrRg7orwUL2zNbYIUzp+vd55lT7Y/8u22d6/WJD2qj7nJL9tj8/bUlx1jOcXoHt52QxJ8O1gX2gWnlZBb05D/LZcR5wLqRtlSyVqU5P1b/6MhM7IgoZ8DlbsdCqJv1JFhSAeogFEuTnueU5wu9k/1QXFmU/0rhXDyW1Fgs7tfidXLtci4ME2aM5WmCIzCor4koXg+whm9XTrI9K1bDmuCfp/uXEcrV9R1G9V7C/5TMpX1NEZu/9S45PPoMEV/LcKglb7r0EIW7aIlffvEpcJEhSkrU5FmEomySGT6gbTHaALtpLqhatFQvqGB+v2HMALgUqKZK5CcjmXEzAKK/R48fr7+37qF9zxh9+JvlZIII0BA+597mVn59R/CdFnVUCT5bqOmN6PMaRE4EDVAlipTJeVZsiwb2fVlY28L7cM/uECOl+cg+vHhARfE5c4SQx8U21BzC28QD0fB5nMrEc+ygxdtrApQAsBW4eK/kz0d7SvZAAMFstcA9cB8JIbtxj45auj31bj1jgkZ+HXLv3iPRr5N9F5UCMm/YVqo6195s122fW6p5Z5+LMzloHdtXbsfsf3LPRsYZ9++xrWZ/evXNbFUXEwFTQ/ef/7df25vGuDU5wrvsY37uzZJ99+pXsMhFXnLVOrLe/Y6NjdYlJiRl//4evbWVl07764meKS3/7+9/b3taZ1UcRebmDx9Fx2xqNXnv04QM7OTvUc/rssy/s+OTYVlbeKl8aHZ620ZFZsyvukepf9nWePQIdnFgQs6aYg8oigEFAWxdG9TJ+el0QZBWglrHLeclz56sKFiouyErxSp5XXd9a41XStiCBfQanja+vrhQZV+ytYn/Mn2fueDNW88+4wf4WqyTz2CRqYv1EZVm0ZyzWoi+vyrvduP6scqqC1rknhhKsqN6SRX30Ak4Q3MUm2b4gYwbfi6v3pz2j2Ddi+7qRA9/ceAuiKn4v95YUTFYB+CqJVd1Xq+dv7k8/ttPffG3+bsZwGs+K6OjHT433/DTORj8vSrC9OK+q8UJlfHKf/Kc+j3EgnyEGZl3wd3Cj129e2OrqO+U/7B/scVQA81/aDZGrI7RBcKe1JGtz32eomDw83PcZGJWHp+ct9dQl9wcTYN9UvDGIqG5YZzB9R3n9s+dPtW+xL29urdsZltByZLiy0TFvH0WuDtaEa9TEJGLvlo2Nj9qvfvm3wpqIL9+9W7PDwyObnbml1z979kSVvlwDPVzPzjsScU+MTynXfPN2xXbX237GxFmDy9vUFPb2i3bv/j1hKowNz/3W/LINNca01+I8tbG+YePjE3JfeLvyVpXBxISMDb8PiQd5fHJ6rv0LvGxibEx5HfjInTv3FHvSmuDxk29se2dTZwnPBmHtw4cf2meffiYc5Oj4QIL145NDxfTkN7SqoWp4fm5BY8xnnJzgYHSlAgwJ9wJT49loDkWcQNyRAu0U3OU5zhxK29E80x1zux67FHO/IlD556ydjJGKneyGaCbXd7HOEXRFJWm5v+SC87gOXFR4papKU8jo1YsuML2wi6uu7R/syOb89OzQ6o0B4UVUuJ83T6KFFWFUj5yT1tbXdEYz38hl7t65Zx988FCV7mojpj7WVNM39XOq3pmHxLCIA2Zm5zXW71be2vNn31kH8pf2bdZnA4MN5f37+y1de71O7u5EGZiPCOzeXltcvC0x7N7ujuyYyXEH1UJhQLgOMQMi1+mZWbs1f0s2z+QyOM9BAC/cWrStjW178d1LiQacvG5JsEGBBgIMWknJOv3WotqzqahCQoQL/Z2+xIrxi9ZM4eAl1y3Hcr2YxsUHrEvlRRdeGIJIS2c0lZw4hHBvqj/Jli+dsMb1VmGJZ4CR1cIpRxlToRwK2VT829ubgS9QGRxxXojiVaUZ7Ho6hCVRmIdR4ubVvEoxrpy8opq0iK/Lme5hxPVNvySBfX7ynunKlc4seV5VSTzmUtk71/OWjCs88Pundvgy78r7y/ZO3F+KrHKP8jZpji9Vz9OC2K304S6EYxUCOD8jrzNjpsxrciyV70bhQ0mCuiV9RCqBaWQbNR/Sam6RggGvsg3MOgSl7sqTOeN1UW/mApoD4QBWPvvsHZ1nrQ9ynr8uKHXHIL68et3jt5vbXhkb+HtxnbmPKqcPnCQJ4MQUU/CVz8Tt/p3Uzi+Nb8R4IsoR3MeEIA/Icz1j13//7//jT7zgP71U/iJ+46cH/RfxGP/pm6iN1K4IUEn6ARcctHfigmS3VOT6YaMASP0wHPx3cAoy4sraZxd21b2y/qE+awy5ReBFANIiCahQ63dyki/sSvhiH2TvJVkfGoIEZsPmk70yz4NHZ095zeAAVVx1BUQ7u01rnrul80DNwRid5wIgPalFzYgtj13R0+rSq0p7S0Cf4O0yknGRObKt88QjK7uceIh+aREEOjANseuBsCtCsQK9squuV8dqIx3o1bioFxvVzPWw32C3BfSIHslZeVt9asQ2eU/vO6vDIcUJbKqApdZ0/Luf8YDUjTcshGmVU99hDD98INr5HQhgkV4i8r1fBnY0gEW9PTU7b7bscLdl3TO3WmSsBhuo1nvt7JiDBuDDPzdJdcbIBQFONIt4bFcrKvxw5j1uLc6qMnWoMSygCsUkCleSNr6wcc65uL21recCITg9MyOgjJ672KkShPIF4DY9NSnQDSXlvXv3bGp62l6+eKG+KfRo1KEqq0l6K16oGhgSGVUtpDDVElR5kfxR0ch8lHUvBId6YDionP1lNze37aMPP7S//Ve/ssmJSVdGn54oWIJcg6zZ3tlWAE9PYWyWIQPqA6xBALyunTfbutZf/e2vREpv7uzY5ha9cRu6fog/5qdsWMJ6mPX49u2K/fq//L+2u/HK+mpDNre8bA8fPlCVMq9V9ckgr0Ud5mpKkj/GibHFmnl3b1/J597uvk1NT9pnn3wiCyvZdwbQyBhQxVL0FJUKzfcH2erRU1qkK0RsWg05AMp8VfUr6kn1Z7wQyVrYDcrG0y2m3SKZqvFTBVEApG7R6H3YGFMS3CRik6iF6HV7lawQ8qC0MLxhvkmRTqWHg1xVpR3XJ8K2hQVxWbFQAj8ePrEuvE+w90lXEA55En1zAX9V0RuErV8ztuOuykui1MUb/toE9/mv+me3vQ8HY57V2vp3n/cK4p75bMaZqh3ZwBpWYU6GApK4eMWrcfl5VnhTIQu5SzWqE0j+mdeqypQseZ/4AojXvs8eDSHmALgHkSVQ7tUzHvCWakxPDJgD3HOdPrpDw7omKjCzAprxySQnhTcpxOGMkn2lKrccbM9qaq8UcPIqSXg+j+/zRUKdex7/9kC37EWZYHcmpqxLnVNxjwkyFtVgcR4UxEIQ3e6E4fMXQrua0PBeSQbw+eofGbb5OQ+zb7Jb92JX6p38XF3fo6r5V6/fWL2BC4Bbi7ptu2/4SZS7rW9Zae5AmN9vQewH0FolUpIw5D484buUMp09gufpldRXAgucvIcM9qSEfYG5oLkYBGQSkW6/6qrsBFTcctb/BJRbJJCXgO5UXnF21Ng/a1LZP378xI63tqx/sG5TkxN2d/m29qw3L55G9YH6H9jSnQf2y1/+0hr1IRHAe3sHtrS4KBJiAzCjx1wUcnVhzXbTnj57Kju+u/eWbXR81L75+lvrHB/bJ1/+3OZn580uEaCMub044EyTqhKs3Rq6b9Yc6xXLUcAQiBcEQd4z0kmwcv57cs2/AV6y2onnl9XSvB7QBOCUdZyV5Yy31rXIGU8mAWD4bM3RINx4psPDbhfOuUiVifaiqMx0a1m3cRdYELabSaTxPKruCdrjtPd4jJe2zDzLrN5VghyWaLnGREYTz8n11BPZJPzcKaKtM5BrYQyZU2mh65ZwDoq46MUdE5TgynnBraEzSRY/k6s8+lkmaHINSKkk3g5WuINNAiTaa6Mi6Xry7O/v+3RZFepzu0JGV4M5/d61b/z4P+LaZEMXVaUujKjun+64kcT/TbI/AYD8oCqBoe+9h6hJ0L0Ab4Rz+rmWX1RmsZ9qPl+mzXtJilfJEe3V6S4R50cCKLmnCgRJDVFxNrjIQFh6xBw3CRqfEvGMRHT4OvC9FUDQz3jtLYV7QxJZJeij95VgzNdZriknfD0P4ncSPHIwK6u/fW/UXhruEgkGae7EfHfr7PJs57lmP+esWk6wpWoTmKQ5xGN+bp6n6bwgIjit3BPIuiG6IUaCUJazRJzVbm0cPemDSGeP9f3JhYHeIiIFa77+HCy7ssEaZw7xV8u6Vy3r6evahUECn1o/+trerpx8aJMyPTkl8nVjc0Mx5snxubVPa7b2juqmKxsaJlfrkU326OiU9ZpXItOKY2ikZrQEHKy7y8Xa2qa9e7duS4t3FeevrKwIVD88bKrlzMhw3fYPztUL+LNPHok4brfdhrbTbdpHHz4S6bK/e2J3bn9ktdqw0QKHMLLdIl6B2KW9CORutVc3goCshIYcJ/YaiBZE6eSUtsolaa6xDLt6jwcAwbGwHfCenEWPVydUimrda9bLpVilIJxvcLZOvvre5MLJeK8gbXwJh5gj9kX9K/b+Agwu9sWywlj5WxLFKSKTuKbcxqpxq28vVZvBzAnLyuDcEMttMUQd8ZbMb0jgKiicBLCkJ5X99H0W0Fov2rtSaFzGr3kGZ2yX155AtYspys/Oc9vjs7LnYApR/Byo3Fvl/nOEqntofn71XLn5e0nZ/jkg/Y8dJn9OBXCC0NdIjB9509DX+RksK00q5ahC4ixv2cnZkXJeYlME0uTeX3/ztb17t2J37ty12dlZ2Srv7++IsKH/aOaXIr1OTmXFPDQ8pFhme3tThBE5LKIYYqq7d++przDnBBayK+/ehgMG7XxaIkbZ08EF6AW8u3tgs7PTNjE+qZ+zp9K/nXZPzfapDQz02eeffiFLXsR73z5+bGtrG/bg/iORpL/57T/q9yHSiEGzsn9qalb7xKvXK3aw3XEHOrX46rX6UJ/Nz+LcNa049uBgRz3S222qRi9tenLc5mYXtMcSMxKLTk5O65ohwkU+xVpl22VNnDWb1mp2RfrdXV5WNWfz/NxJb35+dqaKZs5mz/Uv7Be/+JX9/OdfiTQ/PTkWSY4okZgWLIL4eHCwob2Z8eY9seSlCpiYcnRkXPmm51l9mpLpNOF7iMdlOn8lKPfz7uaZ5iStt7Lh70m83Jxq1bXyQ9OwSpTl7+d6ynVaXedFHBTbpEsO/KyrMmGOA3BP5LIuAuMZSIys+KKr58vZ5wSbV7zT2/nk5ND6aj2yBkeYz7lPPk2ejc3y6uqaPX78rW1snYrAn5wYtOXle9H3+lh25HKL6ifPOZDoNsdQVtHRuoHnxVra3jq0yclR4RCIU6nk3t0/trOjCxto0GLP20Op0lcigj6tqcVbi8Jfdra2JJqnIIKcACEs9zQ6NmZ3738g/CoFzLSLWFtdCwHVhSyoe43P7Sp/IW5noJgH4GqME1XBXBv5FuICYh7lRMPgUFSae4sExikF5p4fOK7BXANLpV0cP+f9mULEoJc4dFy6uxnnkPdn9iofHCzdscSfus6icD/Kc5HWEzUVFrmYSrlyCBNSXCXSMAtdgijLY9Tto/11advr87uKu0blbmA7mfM4Bubi9erX+86DjNXTqak8J1LYmud6ea95filHjzhWxUpRGewuQS7U/aGvm2civ8ccAp9k7RP4sAay0jgFwnmGpNDzfePhea+3GarmJdW/Zyud6+d/tqmC6XdhRhkXZ8wRGHuQ0GpVGAIjzxdSlO4cQ5KhGTMVIRL7VLigqRKdOap4OXiSaA2Z+FF178nYJ/PDzC3z/XwPTXysKrIr48dyLMq4zTEar5QHQfGcpxS2usDO51yB54WIodj/otrYESXmgItbqrG9C14iNrQr+3f/7qcewD8WY/0l/ewnAvgv6Wn+yL1MLk1caXONCpKs5mMT6V6m/Vn8nGRIVg4AjBy8bjkAQcmmdnpyoZ7AWEHXR70iVIlBBCzsNaizktDU5qZDQGJJ/akN9NjwcJ81GiTfobLD1iNOYP5LkFqvD8mOZHvn2E6OAfpdjEdABfmoStSr6Msl+2jsQCGAuwqS+Ls8+EUscyCkhWdZVVD66TtcTRSQCZ4HE3Hwi6a6tHYXKzmCRd7Pe+FSKSuraiqfGY+wJ+yNfsn0q/A9OIKGWHkJUooUjoJmVeveeJaZ0Hvw4UR6Bq8pzqwSyGXgkD2iFBrFZ3iWkdZQjKPeg+owEepu/T3UGFHAiD0RJDA/c+Ku7I+UgBqVzrLSCbJflc+yfyztTBKcg0SmohYrHIJPLJVQQ0L0A2xDmqpHaDS1J5gksYQMZKzpk4KNJ0QngSVJEK/j51Rg0jOFgxoyOW0I6bHCPBRYKHJI3uFBbjjgRyjnQALz1+2t+eqQGHDI1hwAQtlJ0nb//n378osvbXERezknQCGASWqxlHr1+pVse0i6OGTHRkak0hXYfX4usgjiG6urX/7qV/bB/Qe6pnNAI4BGWQt6hT6211Qx0zuY3pUkMpDQ9CyGTAf8JMlLkjjtkrkJgn9Vj1qvSJqj4xP77vl3trW9oypfiF+IKVWnRjVqguNpcwzhwRxNwtFJjl6RppA/VIxDvGNBjdUW39vecZIZwHJuZs4mg4BPMQnvxTORNS9OBD0msC571eb8ZI5l5S/35wSoWyerkj8C/rRFzODXgyN/hmWwHcFPxXZWYG9YqyQZV2JnWf3rYJBA5vhM5kjO/wzEyio1J3ETmBcVFirTTIZFSMpWq7RbvE5QVqq9ZKlZWiyjqOd5Me8AXhhjblbWm+2Weu6oWi372gZhlwSCJ1dBhsoqKWxqiqof7y/nAXDsFdp3shej59G6r6guzKrWBNBE4qbdE9bbIr5Q/XuvafVxDmFRgu45vyAd04mBvYBnzZnlAInbjRZVypGU8ZyzPyPJS9pRE8yLMM3zqeh/61W6+ZkZyHOdzG++MpnWHIq+xtVkLsmttJLOJMsFIFQX9esZIG7RWozeup7o+JEg4jTGMG1+c07SkxaASiDyAOebW6wmse2Vbp6EujoZ0s7nqu9fnnxd8vqwBKuCmrE6rgGs7L+AeFklnimJn/8+LwAu2DM4m9m7c41mv7wq0SPgpFiDzDtRPYVdl5JykevedsJ7evdbs3Wq6oh3q++s5/LKRhvD1hgctKXbizoDnn39uwqY02Of/uyX9vOvvnJwpM1auZCwBoU69s/Hpyd2dHxkQ8MNa7WbAsZ293ZtcXFeNvwrz59Zf33EPvroY5sanzS77BFYNjQybEOjIwIAsl/2glgAACAASURBVJepgBKI+FpNvdfpITc+MSaLfl8vXhXGnbOHHh6dCCyTAEA9bDljBwUw8jyYZ+yZ7KG8tyoAo5cbc4X3kEguyDk+V+Kk6B+eczdB7fy9nLM8AOZNAoe5L2WlY7WikWtLws5FBEkKlclrQfwFgeAV+hAlISALsNgriNMWtUeVzex3rG/unfnOOkVIBNiQtmp8P/uyy20l4qVsEaBQSvb8vi5zTidJ+H6w3WOg62SFf0+Cmagk1XeuuRgU6XSFoHBCtqrmvkn6SoBUgFIRf/1AjO4AjIulUvhRCvpCKvED1TJVosLv238/Y9gqGOD3VhLfxAR5Pvrc8Z/zPtqbJZ4iDqGCNGCE91yHA2PXwdXqZ5XXlYKg6y0EUhxWPJtw5vGcJXYg2pMURE+cxwGES8yKgCeIme/dswQnJfBBjCZgy3emeJY5zmXMkOSvxiLANWIOzltdWzghqMVCDQB2UHsw65l3dacLr9ZNYIq5nGBo2gFn3pOuSXn9KUpg3yHOlYBucED7Q7aESIGRP0e3tUvhRo6fO6uk1aX/HvsNAW06qvhZ7PPaxQcBAlLVGiI6AO++GnanFyKAL+zcRsYGbXikLoEWvygiodW189OWffvkpR0dNW1+ctqaZ8SERwJvJ6b6bXJ8zC4vem1799COtzo2cWvYPnq0bO0uFpM7NjExZb09A/b8xTtrNi9sZnrQ2t2u/s4+MdzAepOWJV07PG7byFC//fJv/kr55NHRvnUuWhLFIdpZXd2yuak7NjOD80y/Nc86RmcD3r9Wg3hyx6mc+ylGIilyx4VaVAmXseQ1EUk8sHReSEcir5KJNRmEvfaMcCsQyCfhQny9p5LNZ3+0VuK1ca57VYvP2RQy809/r2oGKbjzWvVTdRuqVvAkaaz9KPZ25fOyQ80U8vrPYlcNYWW4KqToK3L/6/lsuUflrqjrd1VSxCKOF6SYwyvDUtBR7of5PQHQIV5xYV9J3GpAsndj9pEvLGxdPJjPXVVO4QDEtXkVlwcwxdkag5dgtca/IubMfe/mVl8FjW/+7AcJ4BQH/ZOKorIaKQWKVaK6BKnffwBVz6rvXVuMe+YmTuDkeZVCGo9niAWJ1xBsEz9CZPE8Dg72bP9gV7mJn9XgP8OKZyGUIL+oBCZWYy9FdMd4SWzfailXGCS/HxzUe9J7mJiDKlrWJ/bGiEt5dqw9Xre9vRW5Ykt73f0P7kjkjUBkYfGWffzoY+Xf+3v79uLla1tf27S7dx+qGvjZ82d25/aS4kT2AqptIemo3KwPDkmYsotD2jkkiRc3DI7129TEsOLA4WHaf9REAHOtkHUQWztbTeucX1n/YI8s5pmnU5O0YUK0d6p1TM9UChXUomlsxHZ3vHITq/ypyWnb36ef8InGSATH1aXaolBNnM5Q09OTIt55jzdvX4lApBKUMQdDmJ9bjLFqa39ksSMY3N3bEyHM3iuHIrnhkee7YFdnAz1BqR5VSyVwIcho9keP6ZPoLWMJn1F/DtH7/tn5/e/efK/8d3VNZlyjbCNsoB0zc2Ft7i8pNGEsed4u4PLWM+A53C9jrQp3MEdEUF3m1Jnt7m2qshpxLgQq7nPYKjN26xvr9uTpU3vy5Llt73RserLf7t1b9hj/8sLu3X0goQM4Di3Dnj9/apub65orELfqrRuOYowx1bfYrkMw056OvOPkBJzTBUBjozWbmZ0RPkTPayrf64M1rZGJsSnhbPu7e3pvcsnD40PlGPxBAIDFuRN8fWqpx5qkp/RA/6DdWb5v9fqwrNvdna6m+2D+4jhGbohgGMHG0u1libvIISHkZmdmZSONGIr1AyYne/NonaEindqA+mtDvnm8D7YShCME8KW36eBwGFAcCu6LEBQMo2M9FCvFs2XeIVYWfiQRT5/I31qPC1GvQujcQbCoc1W9/CLo83lKOzzhlZ64ev/gili3yC/ivE6BswjGiotN9XyqEsDv229/bH0ods33FcFZCpDKz9NohOCiJJv1vtF2qUikbiyp4jqz9UfE0QgawDp5Z/Z84aRB/OeZVz0Xb54zJaEbhc7fw+P8PrRnRJvHHMNqnpYEcLWlQflzx6iSCE3ytprHdMDsu+3I38rP9L3KrcI9D4z8K0TCzhlkHhetISoi1sTDqnlnQa5GGyRliVH8VeD9OlO/XwnsYreycph78NyjKpC9iTv6HM2WMjnPqvPJ+YgULvrvFvGICulcHMr9/of/8D//xAv+uQfRv/Df++lB/wt/gH/u5Y/MDSk1ZKPzSjKv6kHNeXnlPaa8usQrmQDq2KMAYt2i0BXubETYkHSbvuFCdg4M90kJ5zYxmYGWYEpgWzqv07qYjx+sA7D2Sr1drw+o6odkXoRC2L26oqjPzk6ptKEf64UqYOl/yxdBNcFKHgbePxiSiCpiLgfFGBWtHKFuG5FqYQfwHO0r+gvkQVnIyfyXeC0qQf6Pg0QEC0CvAPy0izG7FBFMBTBZc/Qi5q+DPdZTqxCwxcoLeEvxTPQSjmrja6RwkSE6iXwzYVQwK9AsAoPEEyr3WIDCcW/ZIhD7k4uOE/M8CwINMB/GmArsTqtrp4cd61AJDMaW/SWi+kw9oaMKzvvIJAAZ5HMo0eoNADJ6YUI09iswpZpqY3NL4Ba9Qwi0Af2xJObn42Pjsr8EYOd3CFzdRq+lwJnnieUyIJYICSV/nmSmnan+DnGiJAUQui3LG8hEKj8JcEhwuC8CbgI/KRDNvLKNfpQDgwJRTk7PRLp+/tlnUiILqA/L16zYIlF88uSJQd5wvTs727IcpfKSa1bSuX9gc9Oz9sEHH9gsikklyv2quhbxq8qomgBYkgXuX317dV30z3b7OwehHCgR6UCwO+BVvq7mJGlxha6UlBdujeygRQKCHmTwOQomKzYpWmOsyQBPExQ5ODgUIb2/d6CEY3Zm2paWFnV/q+vr9vjxU1k9f/zokaq2URQDoMqqORTBPDvuh+QeMJYqawdAHdznr9qL2p2w+e0oqRkdG1V1c4L0Cr7i+lUJirVjPP8MAlN96FZ8patBVtEmoZIWMam+8ySSfYYKIRcJ8LPs6eoEStkH+GbwlcFxrpkkId1a9PrurT1MNw+g4ORx7ldY0HvfZh8vrzr15817I9Twqp/4HSyeam7pmES7E6YeXPJZGcwn+eugf2l7mkE1v8t5oarf0gnMn1O8lxKrILuyCtUTBAff9ByCUGXMEyznh4DbVcKMd3X1rL+2RcLI3Ix7lkNB9l5XwOxKTxI9ke5hcSOQP6qx1QYg+/ZEn+Ssps6ekglcZELFvKci3f9d7Q/jz9zXkJ+ZGdhzDcW1x/hkZXomOjkuAtRkixvJTwC9aZ/OXMGKi2eaiutUBvt89Wpw5rsqvaPHdGHfK+cK7zuN3TygEn3JvOrMr5378B6TDuyQ1GNR73PGbUG5H80VOWY4iaiel7Isg7BMoKjsnZdEXiZzkk4VSmCSLSfv0p7QgVYGgN5UAAx96hn3/MVzu+h2rN4/YHXaE/T22eLiLQH/AHcCa9jzajWbmpwSYdtpU3nVFSA2Pzcn4cT+4YGtrL4z672yiYkxgTPfPn0s8QzWftjfH22sWf/gsH34yad2Z+mOWiE0z1vaL+sjQ1aXrbpXrTIeKWDY3z8MANj3Lb7POcZXVkR6CwTOUwdcfD/BGQGr0zNZuQFuUkmQwgGeK8+DXswkaCKEZRnv85/3cMcFty7nvZjvXC9gC+tI1zI8ZI3ButYJlcGckby3bG0D8GYc+TmiJF6vpD9dCgJwKEC8WJfOQ0S8l88yqoizOp9rzOpw2ZNF/1YnsGra9wG1+G9Wtnss6uuIuc/rszJC1e7hUlDs+9FfPed9CYCX+2sJ2MT3iuDPY8DrwGEk5hW7VBfDOMlZvFdBFAflonDnunqv+rm5zq9xM3E5vs9f75dZBTVz7BM8V6oeQgMHPty5JgkUv45yX8p1pvdMYidsN/UY81lWgFrf0647OqQwLMcrSYEIozPELColMi5PYUj+2ykpFx6pPQF5Be0ckpyu9EV25yEXNDFndC4G4MN8YH/L9gHFmMTPc1zFQ9HiBYv/oj+7W/2yz+dh7Bb0SZ57vy2dLSESYB5yjvKZXLu3bXAbaq6NeZ2xl5yTwvKQz1WVLfcBMRzENQOvinhVHvnC4j+sH9aDj7MLHBgv1i3iQawieT/iRL9/r9QiDtIciVYdHstzRnjlshPBTu6fUwFkODJhBV3awPNzVTBHLKaY5tLXZI38oHZhncsT616dmvVC0BzZ7sGGwF3mS/McAY5ZfWDIav1Dtru7byf7Hbu9OGuT0+O2vbcuoR820bT6ebuyYgdqN3NlA2NeaTU3MyayBhHh5vaOfXDvri3fXrI3b1/b46dvRJ4gAiZ/pP9hthL66svPlUfSO5RxJK5fmF9WFd3R0bkI3/5eiKRRq/VBMhETI2olbvDecA7CQaz4GcicJ3bmT5Us9Zgu4ptwkyrJDwfTcp6SL7qLScS2IQog1lev9liDmY9W/6vYqVCD+G9mnBhscFmxq+04iOFqgJkWUrkl3kB+Ykt3ErZSFRz/jKurVO2+z3I14oNrwKOEXTf6husaXCyQl4hALfuFK66SE0oIuxn7yGF8/CoEcNDdJVGcxPH3oa0EU1PowHxmvUpQimCDXtdqgTAYAunrwqLqvn89ci9FNXnv1TG4+bvv+/f3COBij/bf/rHPzp9nrHXz/cu483oldZL93/v9G2dY7slF9XrskRACXqHkwhFI19dvXtv6+rrGk+rW7L95cLgnUQYi5aOjQ9ujpdFlVy5PELrsafRN9bZE/SJ3Dw6P1e6DKuJn3z21ze0tCZaxf+Y50ScXAo0/r9+8FFnH5+VeioUtexjxIzHQF198LteA4eFBEabkCpCpm1vbtra6YYeHZzbcGJMDGOcllY1cN6JE8CmsoBnL+iDkFhXNHeueXu/9OLM0bCNDQ3If4DNbzTM7Ojm3qclxGxudVOXvm+e7qhzud42pDY722+QEJOCRxIuLC+Nu4dtrLhYk/+x0RI5Pjk9JtLi5saE8emZ2Vnb33M/0DFbbA/anP/3enj9/YotLS/bhw4fa29+uvLHz85aNjozK3QfC7fbtOyEodYzv8ODItjY3DbH83Ox8sTbJ/XTuUL3Z2y9iknWDMFftaJSvQQLT+sb7qRfkQqVlhccenuP+c9dHsW3dEJ9lfp9roLr+ys+TeiOq6IjtHKfMmA5BklsK99qRWryceI7d16tx5/cG1CsZfMLU5ot44+Bwx1bX3qg38OzcjAhU9nP2D+Y47cNoL7a29s7evN1XBeWd5Vuqlmd93F66I4yL1zGHyWNYF9ipHx4d6rwFW0rrc2FntUHNWQQKO7tHwj/5QzHKyEi/chla4HD9G5u42x173nAFmUm7rnNvQzQxbiOjozY5NWUIK7yoxAsEmmdUnbckFNjc2NRzXr59z5YWl6My14TzqNr5+EjjRJ4DYcx9Ly3dVhUw84ynLRe3HtrGeZsu2skcqd83RRsNrefR0XFVGXss4m13JBTWnAkshDiEVhTsO1T+dpp2BXB50bVeu7Ra9D32fd7bZDkmTf7KqQhOPWC9xH9gX+BAnK1gKFmdmg4axL3gynHAK7aq5Ama3zfmcim+dYeajJFzjr5vDy/WSZyd13OLxMIc6/H93deO4sFov1MlYBWfF1x24NLCY72C+IcI4Fxfec2OqThW7iIT1kg4YRYC0vc7IN28B8eaiE2/f/IFUlzEL+W+UYrxdN8RF5fXV+ZLrhtzPkKt4iKnLUnlSwk7yJUdx3GcwlsFOW7qwj1vccBa8jgjSNpIc/NYvHaNmfiE6xVnZLqIKsopKrFdeFKNea6L9ELQrM9KbMmJ3qxijrDnhoDZr9GvuywkyTmSI+4xvAtfPP73dmXVeFTtHTpt+4//8X/5iRf8c4K2v4Df+elB/wU8xD/nFmbuzChd5YEn8ePVTSjXk0xSGKWNAcKBYGewXlNipsoE2XNcOpFL9asEWVfW1+i1vrqrOkNMWFSNsYcqUWAjI1jpUNnotsV8Vn+/VwIPNbzqR62YRGw4ecBG1ds3YD2XdTs4aNrB4akHl6q2jP4DOgHcBhnyFxtoLL3kuYyqm4BUFgxusVMgPDFwxWGngyZ7EsbmHxXAJKOcn4yXAJ8gy3gLVYRBnhCUQIBSNdq8sG7zwvoa/TY9P27tbtOOD86Fe5fBbOXJ5XVV0cEUSnN2qD9ySUSIqInCGL5fJvABQsZbF4mly7i93iF6Aojv72WMvZKZKNBB4V6R0QwzVkmD/YN21emzo90za506WVBVXMmyNHaSEpQsqwVTtUVwPDY+ospcB7epaLiM3kEe5DH3vCKvRwnP3KwHklTR+sGOFW4SnFR5ta3VbNv4xKjuWKrHekOHJHOH6mFIZBIVKnedJAoiOJJ+B47dRoMAOwVeAhovLuz0/FxVuUPDo0qoPv30U5uemhbYrh6NCh6yt+iV7O8IhAHEVldX7fWbN9bttFS5QYJKIoal3q9++Tf24cMPVR24vrGlPp+TU9NK3LCM4+FQ8cCbD/TXCusZJ1Ki2qPou1pWt2Qf21zLXoXALTqxnb3jBPQzly/cKrA+WHclnJyb/JlmBTDPmJnN779589Z++/s/Khn/6mdf2OzMjObVyso7e/rsuVSgt5eW7NGjD5WQkkCIJO9xG2aCEZF+FxciuKj8vrUwb0tLS7oOB1n9Wt0Wi32lpnkAcEjyqeAqQPMClI+ekvzMQbuwjok+JZKAhH21J4x+Hf55TiJ5wIXVqBPVCRJx/VIIMt4JUEWfWggZt4ZvFVWnzB3IqgxOo8QoALYI7CPIzKQ1K/S4tgTEvWdOzNnYPHgufI+EFGtzPldzd2BAxDT3TtU6FZW8N/cCqViC1G7pyRpUf9Go5lYlUfTXzT0xyWgAA++H6oF2kpe+F3sypOqjIGMcZI+9MashqWQMkD8JHh87txIXGSBQvbTX5nq8p0naG2PxzP5eVjM5YBu22tE3mDHktd6vDLAY8jBUjoHwJ3GawX4qWougKBItxijnRBKmIu+CjJPdVMVRwZOMVJn6tSUR7SQ2lWFOXBbVxIXCGIFVR8+SdcTaUBVxIKVpwS1SNirQXCjgZzviD8272Oe5bq6ZPt2cj1SoQi7o8wE49LxdwMD70N8WSz7+7nbVnoQw33KeupXlpYhLtyEOK3H13C4tgZME1hyMhMOBdAfbPdpIZXD0EyLmGKT9wKm9evXCVt69sc7Rnk3fWpaVGYAMbhAITjgf8n65TmITn0cDilEAV/gen48l29vVt6qo4F6ePHlsL589tuWH95Xav332VHHG0t37NtwYduvn+rDU8L2QNVT71hFVQE73SxigNd7npHkmYdzb5OS4xgH3gxQQAN7I0n7InSio0pOt3uVlQeIA2qgS4+SkWAOqYmd/kn2zV0Gpuj1EPIA7IoaChMqkTq4KCP2CGNZziV5UKfzIyiat55hLAhMKAN4r06pkftX6OOdDvt4VxpW+37EnZO8kzaNKz2yv/G2KcGZvAShin+czU5CU5EEm+CU54QmzhIJhlaVxjX7KpRDH49KMe5wXLRPxTOYTRNH1BxhTuh1kEu7VNhmiZZKd4pB0rMi1l9GduOYqqfKegD3f1ysCnezLuMnvvezpdRNQKvatwgK7ItIrSOlq1W8JbqQYqApqJPHv4g9aHriVvIsZHGioCp1S0OLv4bFGEuGaV5UzIm2tcx7n2V2AWml7HcRRtSq1iHErFnuFaCc2kzybsn2CLPADGHLrSoBq3889fnDyNudEAmw+5lERm1W+xASsV1WteRVMfh57tuwNI47w/cgdO9QOJQhfvq/YRftyWNJVSG8/1zw24kvuFYCWxMa0TlCLCW/tkHtDQYrHGZB22iIPJKRzQhhho4j46FvsMZL3V9OTi2tK0CpFBG4FGABVL85PXbvqPbfO5ZE1O4fWbB+ory975kCtYd1OjzUGx62/p2HNs6599/y1vXr8RmMzf2dCdtF7h8c2SM4YlTbHx5fWOujY6Jw7wfC6vnqPDQ332y9+/guJC09OjiT2RCAKKdxsIQozGxvrsbm5un355Rf2+aefqeLuuxcv7PQUV4EeOzo+VZsXWgTR83dibNampxas1j8ssprfwQqaKuBsbeG2eLQ5gBiAIPY8ifMghZdF0hXr24UJLqjKeaD5KyGW9z/UPKv0rC0t+UsoJv9WEhgu7s0kq6dSFR+cSoDRhXLh2h6X8Y0rRX3zKY0rfeEUa7YQ9cXz1qLztcAelMRzlSiONyxsz12I7B+UlVGFK0n+JMDQ3EvD3DA+K6z2EV1zPZqjTgL754cAukIGuSgoq1gq/Q/jKjzGKUVFxAOQHFNTU4onWLvpGJN7YZ7vub/mtp3nXvW/ee5Vt/b8+Xu2++996xoBfIP8Lc6Rm4rRG+/Cdd+81tyfsuLx/ddSChne//Nw/Yln6sRK5miMOXFXU2MIucV5zvNCeEdvUMigs7MT297ZUu6+tbUZPc5repa7u9u2trZWxJyMxc7unp0ede2DDxfs7/7u72x1bdX+j//zv0j4MT42aI8++ljEMaQs4D6OYBBKzDsqMEeGR4QvyGKXeK3dtKWlWzY/P2NzczM2MNhnu7tbavWkNkjrW3awf6p+5Wy9oyNjyjNwt6NIYm+fKt4rm5wYtsH6kB3sH9nW9rm1j6MVFzFTrcdGJ8lNnFwklaY4gBgUoeFQA3c6YuymHW65CHtokrYfFzYxMaQ4BoeEsfGazU5PS/gu9z2cVfr6VAHM/ZAHgy+AD+CiNn9r3nsDR3sfxnh17a3t7G7Z2NioNRq0BelXHu5YGNWt58JFIOmZp97T9URCSMaNCmBcuyB7iWmJCsE14JImJ6ZFUB/sH+g1vX1gbWBFg6rixEkh56IDFZVZVbHM/eesj2IPy4rLaoFGvH/mgBnD5R4kDFJODtEjFZxO+zJugJyH4E2XGm/+u7b+TuQh96g2EVENyLgToyNs73SatnewY83miQ2NNOzWrfnijAfDoWobm3Jn43rs97/72l6+3rDZqWEX0/f02tj4hFYUsf3U5Iyqu4nZ0wmI+ax4ozYgpzz6OFM88Kev/2ivX7+2ZvNSIhmJvHBmPO3a/XvzdvfOXWu2zr1S/PjQhbGDw3awuy/yVXldrV9tcLjnhcUlzREXm9JOq0953e72rq2tb+j5PXzwkUQBtLphn5ybn5fbG3soggRs1yGDGbd7d+/pevl8ObZdXYXjncc13BfrlR7XFD7MzMzZ9NSMjbDmBrDFdtcOzmu1SQuBN4cwhG/PRVdNIxp9PTY6ULNRnAHIX8E7VDFxYZchsOUsbl9c2dlVr50iJseFDSqXswTXNISvnNvRZsD3YSfLnQD2swZ4VLGszspyQlfzHc+DHJPOGK/ItTKujddmDF/kCpV1kXP92vrQOVySwNV9vhpL+mvzTxFJRE/kHyaA854yz0rXz1y5rBVEdnAF3jKRQguep5OVHt8SV6ftso+VxwmMY57wP0455Wvy3jOecoF6tG4LslXtgiLn9PwurObJC1Ug4/dbiHdjbPw9HRvL51R9piVJnm534YIVbdxcROlfmZP4c3RSWo4xwpRL1xA5gApYfT8FX06pnF+li4mw9mip5J/5njeJnCvvQ3lkuJLkM+UcEa4ZuCD34Zidx6t8H8HKf/pP/+uPP6Q/J6D56Xf+RYzATw/6X8Rj+v9/kfP3568AcKSODILEyTYqPUprADZrglVtVuEtnxYETp7ofHVrX1W+eozTM9Bj/QNUqbhyF6K3HeDrQNg16xQNJU8SI+zRdVUBA+Q5iUvvEvJdqiY7qNxrEHOj1m722P7BkZ2fOzgiQrpzJXU+gXq/QGw2fl4PkIidCJs3v5uVxWkNVbWcIJByu1IHuhw0UlqkZJ3Lxn7RFTQ6pLJKhb4V2Km1W0UVKcELv3Ny3LSLZtdqIzUD7+62/D10IN5YeVQMK0kLa5rigImDD1CcA5Dkqt3xKuM4W+N5VlWVntDpI4Kf0e+Gh1chBIiKA36X5IYvgmQ5vgnscPK+Rm/BwRFrnV3Y3iZ9SsKClXkS1XEiQDteiemHUElK8748l+HRughZvryK1wE19QMKG18OI5IKVUpiFTlIkmjWbnasNthvt+ZvKdHAypOAlfkrsLiDLZ1X/SZp559D9ShJnPfApTKL96VikjfOSgsFBdhptpzEYD4AsvMsby0s2L3792xhaUmkgle/ecVh9jLiNQTuqIdRQdOrbP9gT6poJ3qwqBtSYNBudWxuZsa++tnPNB4Qv719/TYzO6d+KeofzVyMCh4neLyCxZ+5g4E83Gq/U4I2EVOEsH29RUVNBkIk5RJOBBDlQhAndVUFE9Z0bpkOIBZEcADiPGtUdDu7u3pugCcA93wmzwzCiopuEhaIeY1jVCUONbBQ8n6hfA8bI8hiKhPv379nE5OoZ71ChblBkjI2OhIVlt6blOfD3FWwIktkt9WtBmTMvaxAVe9SSEiRT6Ula45j9pt00NVFLoxNVtGoGmAAQQn2l179wft5/yO3ZSVx5r693170cI0AEDJThFEAsdnjNxWH6oVc6UubykWCtLJaJEFaD+g0L1Sx0CrGQgGeAIcQUQjIDbAxfpb3KovwsNqROl4JWT4rB6pLIjR725Z2+UXeHfOw6FNZrGkHwVVxG+IYr3TMvlFOhubnJCmlJCLsEHPv88qwC42xqlQFpEc1e4y1RCthM53JlgQsFfKZ+62hUI8e0DlH2AM8wfY9w5MMD+69Ot3bBzAnGKNEMrJ6MwHF8nT2e0sgMaucvUrswpN9Vbpet1J1AZFXZufc5T3YS3iuWHzLnSOSHcbgZgWyn3uRZKn/uosGskJD+xCVZQNO3qaAh3WahALzGCsy9qfBOmp+PxOTBGZsAMVEIGueRLocRCi/l4Bj9krKLInnob0m+jVLdKQjxdNr+gAAIABJREFUx/s1eS9tQMUeqzcG1N8dlfv52alddjv2i7/+axsZGrHVd6tStC8tLtji4oIDDAJxQoQA+HTpYBSfcXaG8GbQtna27OT0SPZ8+3t79pvf/Fq9ox48fGBr66u28+6tjc3O28L8onrWY+c2PDQiIRyCoj7AQAQWQ9iFuiOA5iL9nJUYUm3rLhT8nbHkWWKP5gmYV/XzPc7wrAxMEinPLM4QqnQhxnJ+pTI/E7Ukk3gv5jDnVBKzjKMs2oIw9ufhhLHEF7LHdNI0e5mLAEvRRdH/2onmJKISsEhL0ySOeIJJZLlY3vf8JJ8KQVe4gMieMwQKxV6ruerEGPMhRUguBPMvEbQ3elgx9uyh/FE1dAi6qu4KJaFXScZDwFIkxhHn5r5RrufKyk7nmIipcq/wPbnsc+5DUAJE+TetlAj6bgI7HgpWqrFz/+LcCoGX7/FOiDi5hIsP683BDG89UUrsq4CO3j0tzQpb15Kk8Wfr15AVviJktee4uMDPiKiIIz6pkJYOvBb8VDFoDoi5TbLvN/56zesQmhUkKfE0c7YiIKg+n7yH/G/u0/k7ut6o4sjvsS6zFYYcE/oQx3jc784fEBll73qv/s3YPGoTgnxXJVAQp3KgUHWQxyPpxJDATLoxcOZx5rtoBLI42inEPs4ZDeAqwlXcne9/nj+5hb0LHn0v5p5dtObV0B63hNVfiB/UuicqGv3MQvzEnk0Vjj+kFCy6WNN7OEpIEuNXAG3RkkeC1s6lrrWnlzgbALVl550D63QRXPbZyKiTDG/frNjjJ6vW39NrD+89sFpf3b7501PlPh99/FA2kfVGv925N6denNi0DtYbqgB68fKV2gtxHeSPl+1La0wO2P/4D/+DLd++bU+ePRaoDEHx8s0ra7UvJDju7bu0u3dG7aNHH9j01KTGfG/3wP70p+/sYL9jM9NTijN39s5sbKRmw0OjtjB/z+Zmlu3igthcGaTEw6o+CoBR/dJSZauqNo+9fc1npUlUX8eeIieFSyfEcl8UGEilt1wVooInKlWqVsXVvaKY71lllK03ytUVf4tXJYCsfM/nhPypIhdTzhlz/zr563migNt4ndZAOLsk4Uv+rLkSIGp1PeYlFWC4bESDAM4edHHm+O/mNZf7pOKMIHAlConf8c+virI9sb15HX7N+XW9R7PvyfHJYT3K++MgQr5CBVquJUie45MjPV9IRNZeKbCJT6iIeapA/A8RWn8O0XUTiPPhq3y3sPZ+3+lUnjk/SAB7qHb9q4Ijp2Cx+gsFgC9BWIDp7OGq+POe6VlBxTPNdkXsrew9tEFiXi3cuqW50+mQH2/b5uamTU7RdmhQe/C3j7+xjY11u3/vvgRyrPEd7JuvvBXGw4cf6Wz43e9/a+ctzjmzhflZu3//jvYCyCTlHLWarsntd9c0ze7cuWOdi7YNDzXsiy8+lTgPa/iNzVV79eq5SM2z06adnrLWqVIkr/OYiX6rtDOi3+v27r6KFoYaNbXGOjuDADy3Jm3JgBKo5B3rt9ERF5peXLTt8LBt3XOP/WT5jEte98omJhESDtjBwZmNjnqeROwL4YponArU6elpne9Y7qarEHMRISuE3vTMjObshCpIETBAFroolfmM5fbr1y+sNuD5XLaAYv+anZlTHAh+4uJWJx3Yn6je5hlRkfrJx58r94W4dxcwJ0R4L+4JdxzHFtxJiOrkyckZTTQRIdhH+0p1sZWXdRY7QHU6FjvBDSIsY8rck6rAVlF0UMRzpXtV7jGO1XEtPeqJS3W55++XirOxb0acgKsf2BCYxt7+ts4l2nW5uOHcWq2OE5oDAzY+Pi5skvcYHRuWAxoW0JCtCAqWl+/Y4uKyzlkIV9k7P/vOXr56I/KecdMz6a8pF+Bsvr20rLgdq2/E5jjUpQsYa2JpYUn74HffPbdXr1/a3u6+nTfJo3ttctz7ZW9tbwofA6uiRc7uHjbsbeVCuBlddKjuPVfLv7HxcZG07qjXss0tqpWpyiVW6/Gex1dmx3tt6x/ot08//djm52+JyGWuUixAj2zug3HZ2FxTxTFEMu3diDkcd+tqbWMtTgEA10eFOfko8xVR7MzsvK5RAoUeeiVPqXc38xgxL8U2YKwSIXVa1n/RsfnREVucnLA6ro6IP85PrXl2Ym3cki7NhhtDNjE2IStqKo5Oe8z2223bOzq2Q0QqzEPmcX/NLqj8lOOJk5vKSSkPVqF4kpjYSpeVpprEeQ4kPhZ5Su73wp2CaHRb8ZI4vBmfZxx686zJM7WqomA+Fw44EYs4qQkW6qIGL7xyty53M/S8+L2HQOQsxRkZYmF36/R49NKohPc2UsSH3o7MnRiJsdl7XajohReygw9LeHII5fu0SPzeIeR5g6/zKE4K4T3f8vwAdw4XqWdbtRI34hpDVBliO17ne2aIzMlJcakkV6e4g3ZL9P+IGCeFIxnTaayUt1TI/rhAF1Omk045H7xAwR2iwI7TjaoUsKY7atUBoeQBMj+qxlKJu3ju68LjjD15F/WxlhiXvK+smNYzq7j9KA9LXN6Zchf+R+GacvK+Xok7EGL97//5v/zEC74/zPqL++5PD/ov7pG+/4YWH8xduZ1e8xp56EBKqPYF0vmmxoY9MJjALPaPBKlX1jyFHeyx0fG6SMPTg6aDfgM9Vmv0qg8wr280CBQdiKcqVr1xe6gOyh4JbtPhZBvgKQrJfhvkgKF/MIRoD9dFBTCbN721em1n59j297ALdHBa/SoAdKS+h0z2qj9IzG6XbXLA7LLXmmdtca/qKxfWcwBCaesazmgKjAmEWwQaUY3hAMqggh8OdSxZSHLYVAka2XABYvkeBwEBHQEZIAC2KO3WhQAQ9l7OpL7BXqNHblo+Q1wSyJUKRrd3bJ107dbtWRsdGS6Ant2DHTtrtqyNQr7Ra4ONaF7f42Q4CYbsp0UIQYpDntLD4sqGsOruo18O6i0n0GsDBMWQbgQQ3ou51u8VH9mvmWeIhcxFp8e6So58jkkEED2Zi8qasHv1n3M4Ue3dZ2OTI0YfWarGzk5bUrVyUA6P+Pip0jvIhsP9I6kqGUOskvXzzoXmEEpLnhlAkq6rp1fBMmpWgv1MPh0E9D5nzDGANPqQEPyjXKWSVOOtSreGxpufTU9NFYQHSRh2zyRbg1SdigDtqO+lA9UOzPF3KhNevnplT59/54oq2el0bGpywu7fv2u3l25bfXBA1tZ8oYpmnrhlidusQigyj7gfkgr1O4z+jyg/CbCoeuMZQjQxtwj0+TtqzImxMU+uUFw2W7a2tqoKwoVb87a0uBiW2JC9UdlyVfah5HVOtEFsO9ilQDKqsnm+gLmQQ/n5GxsbCtqxleW6PIwr7TvZWzJg8/GimqhXY7+xsakghcoOlNEkSX/405+UID366ENZWlERxoVwf349AWxFP66s2uJ+s4eHAFepR+kFBTl7pkBpmJ46URnuAbrbHWeFqSwPVcXt1nQp8OC9EhhN3Er7o8h2T2irKW2+ThXM6c2tteCEdVYJM94JDOfvJUCb/QGTKAacdRLZg77roHdYNcbz4p6z6iir+TPod7ARIDnBOZ8rfA4/S7s2JRNBIGvcY74w/yAQRcYHoenqSn8fF3W0RbSyZ2p9htWhCwVYj66oJg/I/sAOZpdnDZ9PVTJkI/eDTbt6TdG+IHqfiiyF+AvyzQNexxcykBdxEbbieT0CxWWG4MkAr+E9RS5H3149o+gvrYrCcCXI6kpPMILIkDWh7/+snwQ4MggvCN8bBIWuNyplFIzHveiZ1/oETrImAHcYC3oSAV5w3XpWkNaFS4arcZ0g4BygGo0eVd5XlqqMk+MjgREAXvRgbmHdfMkZ5uTfdZn+TSj6fTFFVnp6f8TGyFhUIdRUhQ7xiU07KnoRo9GfXZXizOOochchfEFbBRJMfxaA9S9fvlSPcvbE5aVFu3v3rnqXQxLMTE3YvTu3be/ArfCw+FNeo8RVp6z9/b/+OxseGbVW0/vEray+FeE7Nj5qL1+8tN/9+v+ywZEJEQZbq++se9Gysck5ARFUZHxw/77NTM3o/agowZ6+RU87QJOwoWWeZ99x1lyu56ysTYDK+/d6P+4k7iVk6e3VGadewEMN7a/09WLfl8gFsicqrBlPxpX5qz7pUQXI/suzZ44kWJ0Em4+HEyoie0kYo5pR8y/I2+rTTaIpz5EkgZP8y4prV4A7QSKiK5JJiOf8PNacE19OWrGWmY/8XH0W4/NFaobVeBJ02lPCMlrJa5C//G5W9GZPLO97zrr2NZKCoNwnXRjhpH2eGXnPuf/lei4AFx0RSWCmvZjP+Zsge46VJ9I4H5Tjnr97bc+urP0UStwkO12kEXt99jYX8VoSqAIBBKw78FNYdMbN5fzjMxJM1LgqWEsmxzfNHyMpSoDEgV1dW1RG5P1Vr9fHyMepOD+icjqvyc+AokanIJ6La4t7qJLpVXCkfO2PJ3ACgLNFTPTA9etXTUcFeEpy2vfQtF1TVUOIpLjkfs5PnaM5Ft4fN0lcJ+X9+Qtuy4olCV1clMqYtNqAyufW10s+QnJEPIzgwR0/2IfYxzodd01yYZD3RwcALCpLi6omJ4QLoFzTN875yvaev5N7A/ElXyIuww4P8Q/EgZ/Lfk4L5Fd7jZZfZ2/Xmh2Ac/Yi79+Nhejrt+/s4tzbBWDV2GmSY/TaX/38Z2qZ8rs//Mkur1r24MGiXtvsHOvnEBuIdd6+3ba9Xa/suOxc2dT8qP39v/p7W1xctJevXtjePlWE/WrFQr9ROQB1Tm1kpMfu3J237uW5HZ8e2tTErDXPruzVqy0auijGvLxs2czMvEies9MLW1p4YEONcbu8cgtoCCD1ApYDjluFan0WsCl5kc9/J0IS9HQhrOZ0xFPu7JE9lWlZ5KJK/6pYzAfZqjgq4lvvw+hzrASAtcsU1txFhW1UHRXrJC62Sob6K+OETx/B+KZ+L+43SdtiRSURHKRyQYZnIFwRtZT3dcMFIu4394NyDecrfB8ivsn71Zkjy1aPs9KBori+INGrJHB1P/e/lziD721BRAU5v3+wb+QvKWSF7GXO85VOOinuLQQdIQ7M/T4B2uremXtldVcq1uVN1fd7ti6/J396N/dkAdIhFnGhTIgVc97ceP/q679HKN/47Dx/8t7ilMiULnIO32McM3LU3l/nIH7mFmANgOwQjH7+e6EBf968eW3HR0fKf+fn5/T6x0++VcsxyCAqs7/59pn2noWFadvcWLejk6b97Gdf6HMQVx+fnFqrdWFLi+4Ck/EAPW85B1+8eGZ7B6c2M+Xx597+jn3+xcf2D//w32vPffHquSqTicuIkY8OT+zystdW19bt3esT67ihiz38ZM5mZmZtdW3Fjs/O5FZHWyxivuMTYhnagPgefbZPLGRWaziYLrIjnscFwn+QqCFyILCxPpucgEQ8ExkHLkD+QAxIxa0Tjd5GhPiO812iWbnLQLJO6r7IjxHIuzirG3bYUyIQGVfcx7a2NjSu/OH3uF9eRzUxBCeW+vRqpV0K40GvYPZVnNc+fPhIvZV5H+yf63UXcSNOEtnf02vnZ01Ve2NjTDUxDhDEY+T64BtJpjCvXKSY2fKNVhn6SSkIuX6+uwCEAyqFdxIeXLHHevUuc6zdadn5+an+MK7MN+aR2stJzNsvgb1yqkbdsAhfWX1T2KFyr9wfOQKFAJzDzC8wU/CdnZ1NVbryjBh/7o/3AltgLZ41z4RxnjcpXGnb1OSk4vv6YMPOztu2vorL27qtra/Z7h69pPtseIj3mNA8Q2xO3sZ9aB/gDO2v6XmNj09as9m27e1NWUTv7J4Ix2Suzc7O2cKtxeKsoO89ZM7O7rbGQrFh1yuJEUycnDZtfm5Cz3xx6baNMzeUK3aM1l5v3qzYwf6hbMr3D7wv9WeffW635udFFGcMz32DkVEFDNaE84bc91RI43lHtrDK+BrBAn8nr/F+3lSo4xrSVX7A2YfogvGAvCXf4CRoR1/f3k7bJvp77LOlBVscadjh2op9980f7Om3f7S9w13rCicYtPn527a8dE/V0AtLCzY2O269jZqdNpu2tXNgG9v7tnNyat3agHX7BqwDuKjCHaKxXlWxk6QqbwqBVLZhuLkvF/9OAKIgVP0cK+LAtJmu/Dz324yZ83fzLMxYIfHMInZIgVYIFtMBirgSq31iD9Yk8aIEvsQOtFtjz8CNLwpMJJJUXkQhVRKbbpPsMYWqBeyyh2eDgNhzNfZ1SFTOUeY9uTAuheQ/tGGitcfVZa/19yDQ9tw8l3/GEZk7+NngVajCQrVvushOeIZcyrAb9bF0d0DHXZlfwhDURiwdMOJ80hnqhK1wOhGl4S6SQpRkvTMdet+5mMhmEY95oYfeK9r2+NuULXeKOCfUajn/XUzpos/Eff1eyCE8XnTXokoP54oYL/OszA0dSoOkd4FoeX6XN5JkNj8f6B9w7DJEpDjDgQGB0XA2v371wv7w5N1PvOB7YrO/xG/99KD/Ep/qe+5pdHbwKq3l2FyUkKKYjMAc8k/krE4gNlJAOlfV0z+qo43JK2AbjZpNjs0I+OUAONg6ti5q9UaPDQy7VTJfEJD1Qbev5GC+jB4CvklVlTBOjNLTyVV6kLt8FoeWq3md6O23s1MqEFuGgEd2mPow7+XV0+e2Ow5aOGlsVzVrUjF8YdaPCk7Epve2ZeskeEk7iKzAg/wlEKsPDcaB6baa9M9IsAcLHvXzAzDuuv2b7uvyUoE7wWGCQM0WPS9OrXvuQLXGpt4novaqe2VjEw1bWFjUQfdu9Z01j4Pw6lza+Myo1QZ67GDnVD2EZ+cnRZruH+46Edx2sKSv4Qov+mgpeMRmux9Sw8eZ3r5USbcgUmXhYbKQgZx3At6tV1VZnImmTwWv8ha42mtDdYDmuubEwcGJnR90Qi0elVChEnU7xOzzBsBVJfA8sNB7DmaFmZPevAayflw9SoZt9e1aVIaV6jlZgRFcXlza+OSEffTRI6PClESGP9jiElS4paZ5hWa7a40ht4ZKsEQEK7a3KCObTR3IAE1LSwsCa1AzcmhCRNC7h3GamJy0+/c/EGD13YuX9u3X39r+7obVBsZs6e4dzb219XUFrp99+sgeffSRTU5OOAEImF/Y+nlvXqr81tc3pajkxVwzClPYdwItHxO3QObvWLQyZ0nStra21aeISrhRKofDcpN1QeJ4dnoq0p1r5T5JNPl95jmqSsgGKjb2Dg5k2Xz33l3NaRGVzZYTEFF5SXWEVza0VLHMHxIAiBLIalVSBqjP5/M+qYCUag01cJBu6gMcttSMF4kAgSVKW+/l6orirIbk2eb3rtnrRHUBz9MV4ASmXslCEnZy4nbx9KuR9aoqYzpONqkiL9V8nmBmNQZzxoNivxaumzlEku7kT/aY8d61fGWAp6rhqChlLmfFI5/FffJ8eZZcS5I4rDv1B5SC04H/VDhqjQwwV7z6x8ctk4qsRAnL0CC1XS1Z2gD7ewYRFMBR9v9MqxxVDkVvZq8ITwBbB0IReBdVzYUN8Lmqwr33qCvCmctSRF5eFv2xHSTCkt9LGdTTNir0ZdUcvYuHGg0lK4wH78t848sT6cHoCe3W5VlpXK3cY7y4Rs3xC++b7KpJr66tVn1rf9a18ExcSMQf2dlRLRk9F7M6UsOQoFfsbQWgHqC/gu2EGytkkYNjXuUqwZT+7qRgklC69gEcApq2fwAR2PU5MzhgDXqjRb9A3gPAjNcxz48OUZ4f2vb2jm1vbVvz7My63dMAR3Qq3SB4vx8giITQb90kg6//LvZYfoaVCcqfE0IhlpkYm7aRsVHt2fwZHh21egPruqg21n7XtadPn9ub12912aeHJ/bok0cic7e2dtVmYQTLtbkZtQWgOoNn64D7pW2vbdmjTz61v/qbX8rODxsx5g7q9F7FFD32h9/9zlZfP7fB0Sm7QsXcPHYHkH7v27uwdNt+/tVXAm4OD090LvSyrut17adSESvh9DUiQAP3iBA/cP57703/OaAb14cdHwk4vbWY1wA7EpY1qUA50/oBGOH9AJhQ2CP+EEDfQ+IISNL0PRlAkX0hegFLJBduAtkLm/nKOkpbrk7MtSTZGDf2aZI/5pL3J/XVniRWVrExN5NY5rOVRMoO30kJPh+RR5IcVSA89xMl+nJKcLt9xxYq5GOIJHxfxPbaldSqCIteShk3aFcK0kCCJuK6WOciQtOqjX0+KmpFhqf4paLuTqCBODVJ5axu97ldUkBVQrIK7N8kevM84NUeY/iZk1bq1f3dK1LKSmp9YvYrD3Q9r6sghGIvyrWd1+XX4YSkn00A9r73KmaqWPgX+xRjUsFe844FmrwHKCl+XpkrLgLyPd9JjARJnLDXjpEOJt8jORzY/R7h4QNRXFo1Wf0hkiT3IsdjypvK12Zlo8+PVNC7ADavwcldJ4hZS/weAClzFQFU9ssmdxJRFVXtDkpXz+cU0iWRj+jIwS3ErepR30YIMmADdVxGsNlzqz058PRSUUFLEs4KgG4qgp0QkxV37HnK18L2LgHCwvo5XEM4d8nfUtQgpyORSe46xFnZAWTDbUf5T1P7C5VNgIjehNYdmiBwu92Wi3ol1OVU6LXnz7+zJ799rLVaHx+wTz58YM3zE5EUd+5+YM+++842t9cl9t0/bFp9qNfm5mo2Oj7oPS97+m313bYdHdHDnb2f9gK9tnxn0W7fvm2nZ8fAZ+oNPDU1Y3/842P7/e++sYlp+i5e2d17czYyWrM3Kytq5TLcmLDVdzu2tdmyB/dnbXJyxOO4s47t7Z3a9OSC3Vn+0IaGxs16yIUZnuiVF2vIuUOPOiW20N7rok3lpIgc0yGG+Dsq3VOo56ClV8MlYViQGxWr34x3hRdWLKLTLUTnTKV6Jud/lbirnsPVfUorSPdR9msvfjcrS99rO+z5W5hWVd4+BSTfX7PpJnaT9Kz2lHaMISL5grQs7Z5z3yliq4K+LV/ja/X7wpVyXyh3qYw9s1KI15En4jACmbZ8e1mOUjvbO1rb5DTj42Na2wLPK9bKfsa44Invl6R+lbjVDXo+ljaY7yF0fyhuurm35XnMYywcdyp78819s/q+P/azm/OlnDNB0lXOBN+FK+S+qqSiUipE3zwTF6a4iJhcBzEJwkMqG+mvur6+JgE9lZbkAPSmJZYl7/7222/U+5S97ujwyOZv3bLDgwN79nTVvvw51btj9oc//t5OTzpqscWcHhrtt/nZaZF28/PzdnR0YH/65onVwEpmJt229uzQFpdm7N/8m/9G1sgvXrzQ2p2bX5RD3Lt3a8JRXrx8aXv75zY46D1I5+duKd8gzgQ7OTltC+dKwQQW9pB4FEIcH3Qkhh8A1xE24WuEEBF3MvaFWr2mqmLvTAQ+QV5HrtkWKcc1NBr9EuNTDDE8PFr0Q93e2bOzs67NTA/bwsKC9lQIS8acPJx5TOUlBBtxGTEmWBKVrEONYZuYpL8qLZ7cjYBqTv68ePlcdsIQbuReh0dHIoE5mxYXbyt/49lRLcsaxrLX3X/65ZAD2TNQq4v0E0Zw1aN4l/0XDMzjAiczq3OoPKd9nJJcux6GuFDY3VPTlcBjI/9m9mknzpakVMIq2sdQOAKegAvb+fmJnsnQkJO/jBXjtLe/Z+vrq8L61D+6VhNBDHbD+DEG/D65Ib/D+4ncbeMG4usdvIHXEKurlVa/u7MdHx8UDkFeQdy105Om9pjj41M7Pu1avdanKld68VLVTbEBZDUV1+sbq/r3zPS0vXz5Qg5rY2OTslteWVkXqUY+qL3o4lL3c+fOPRGqCC9WV1es3T5XfI9Ai3MUa2XyJdbohx9+ZAuLC3JAcPwTATi9i0/s1as3yp1GRybt/Kxlr9++sTvLyyJTv/n2az06cDTExHwehDiEMxgZf3f3EtwBfA8EHyLPyf1SOFDXBcvCfszdk1RkcUUv4xGNBwSw9i/WkzCrS7s8O7Zbw3X7+88/seWxIdt9+9pefPsH++2v/2/b3N2xq1qfYWZY6x2wRn9dlcRLd27b3Qd3bfnOks3N37Ke/kFb29q3l6sb9mZn107pCVsfsg65LS0ecMrTuYeTEd9z2KJorvuevbyKA2T8nmdz4lPpkPW+nwdPGOL0EJOlUCzawVw7068tFMe/WAO4V2xurcs5iz0xK3bJgZGyyZVsgGfhAqKCSEVID/WtaloXbpY5w4Vd2rl1LmjZ11bOTpEKYoK1zVU7PDqQyMBdrBCxjFp9YMQGa8NygIFM5//8+v0McSwrMSnPVzLHZO+8UDGSty4Be4e8zUrgMreKlj8ptItex/7+HvHnee3iKc/HS7I2BjH2kzyv3xdHefhbfS4JBkWOUhDANxKpmCueqzrGxHoTphQiWZ6JY6OZq3sOoRwkBX1FDJp9mcMOPIQiiS+5tvf71+DxKsIG8oCOeqLzubirsc/hNPHNN3+0dysr9nrz7Cde8IeCs7+w7//0oP/CHugP3c74reErBeds9HJBS5VpWDNi19zrCQZnCdW7kMKoG0UgdK6svwEwCZDdb6PD2GuM2lnz3Da3N6x55OBBb91sZJRkt0eBrJS/fW7hahC6xJ8kDlSGyvI5K189y0NBVx+ECOZwAjBzyzautlaDtK3Z9hZgdytsSnwjrg1yPpe2xTqQraZeVFMTc7Kn6bRatrm+oSA3eqL7eGRCr8SOKsxzWUYAfgCIQ+gABlOFyhcKOMBoCFaSHHq6ilBC8d6FAHbSTVVZAMGyv/GefwRrjCWKvD6U7/U+Gx0btbvLdxUMbm5u2ItXL+3stGMXzQvrr6Pa6rOT/ZbVxwZcyXlBlZ2TBZd2aa0OgWlYyVHlzNj19qjSF1tmngcE71mzrWorgUi4uPX3yXKtfdCx3nqv9fOnD9LYk2epm3RwekW11HG9JtIWixXUROfNlu3tnNpF20EoBcZYftALORJgiHYzAAAgAElEQVRnrwIB2HIwVoqsOIhF1tMfZ2hIwTTJA1XCSpqqilGRfF41x3uTADWGhu3o4EiHJ1W6rhDvkSLt7BTgieB82G18zrEquZKNKOMNkE6SybzEcgYbYkD4d6urNkZAPjVlExPjCmQ9YaUnz6AqwKgc//qbb+3x42e6bnrg3l5eFtEAMcv8AewneaBageMYC1qu7+joWAE6ZOLaxobIDpSdf/vLv7GPPgKMGvKAN6oimTuqBpddtqvhCB4InAXMRXUphK36udY90E7r2oODfRHFkGILtxbc6uP0VAQu5PPM7LQqM1RRSHKoZ+TqOsgKEgQnEBxAZH2k8lyVplHNxRoh8KA6jcVAYuDEgpMlzHv15O0hQXSi0G1fUQu7iCOFFGmhK1K5VnPbbn32hVfgFFZ2noRJpSkyj4Ss7FNL8pMKSFX6A1AUlVW+16XS0knIblSBQkh5JZvGV7aKXoWWQXgq8Pz9vLLPSY8Ef1IR7+SjW1B6VQ2gQqq6rxPIKBWj10xaqUa1WAL9GTT6/ha4fWFz7Sp0rTuBTyUIJkJXBIT3alFFWPSazKDUSV9XrWZvZE9yo59ozIvcs0/PINlPoq1AaV/MnJHdN72Ig8xRoowdE9ZhVMqGdbeTdz4ebnXZqz3AKyr53EHNXcaP72EdDqmL4hRCOMl45hPrjzXAs2SNAVqwLpiX/IwqoAT6ZYsb/YH1Pqqqd6JOivpK1VwVRKsmdVWQM0nca4BsVBor+Gf9RzW9KqtCZJDWRgl6ct6QvPE+6nEbFZRnJyd2uL9vpyfHOr/oL7u5vm6dFqB4Bvw/RspWKZAken2u+v96j++S2C1mVwG/+gng7SHKucXfomXEteAjX//9ZKT8tR7rG6jb2PSsqnQRvnBuUv2M8wNn89QESvU59U2rcaZ2vYqefm5USmxhITpYC6FF146Oz+xf/+2/Ul+rdyvrSkYbDYCNQ2t3m/rv48dPrN1sWmOobse7m3bRbVvfQMP6ag1dGsAYdoT0o+J+IahB6npif/Q4pay8FwkKaaszrCbxACAQzz1FLOyH/JvzAWEK7yHBTCRs6mUbfYvSkpw5CPHkYgTfl2XfWvScdleBFN+o9UQ4BHAfVfKWjclpUd8zPQ70+EVzLOy5RUyqIr2SYIY9b9p0uyOAP9cUkmRPVCdKSocE3isJYBHicmGpObEtwVz2RXLLaX4/+5AzxqxzVboXvXujOq9CMqbQyKuXfT9JQYCqckSUOzlTJWpzHiZIkOSpfz/BbScKE9CvVuzm62+C7A5alcsyAQsHJqJ6MwRQWRlXBZCqZ0tWBcpWrLAB9j3aq7s9pmJg8wzScwky3OMsr1jkopIYToK+AEii6i7v6TqB5MFaXlepPvezTfFKEPR+FpfirRQiaUTleBCjG7Fa8j83SQ+/7soJFn+vjnWCg7mLVa/52lYUVeP69EqvLF8r5RmZ95Xnm87qsKCD4EyHDMUM2in97PeqvAS2fL64xZrHJBI8DLqTSLsDOH8uglXVC90eG+gftqGhutx8IC5w5WFNQjaQf6kapQdRl9tySxwVbRvU7kYAmYNrmmv91b7XkMkeQ0IqlxX+GR8EiYs2S/fTsb6a5z4QZbynO5AMCNjF4nL/gH6YHWsMe8wuEe6V2dbmlubk7BRVaH122W3Zn/7wtd7nzr3b9s3jZ7a7vW/zS9Oy4ydn+eSzOZtfmLSLy7Ztbm7Zs+fHIobGhmu2vX1uncNL++iLh/bVVz+TgKfVPpUVIfEZlWnkSgiNL65a1ttP2yGzDz+4Y5998qGtr+/Yt98+s+Z5xx7cv2+3FubszevXtrm5K1J9ZHjaHn30pTUaY6rm6+11d5O0LyVP5fn2hRBaAj21knFBskC1iEedqL1OcnhbG98KsnK+Os/977lXlLFlNa7IOa5llvP3WtXK9yEcPTXmduzRboOqzTqIk1gdyQvnXlcBDv3KIjZIcUR1U4uP9XuOKEIvStGJg77+/1HJHEKQkgDOnxPzZj/sEngufk8Cg+t7R7ppvk84kmPs6ztdg9ydwUHvXnv1+pXsDj/95BOjcjQrqCBfENTNzc+pQo7zKImLct/zfTwB6xQQ5f6Tz+/mHvTn/vvmXlhGbhF3qNDcczLtfQWJ/v1PyHzk2t5YPZ6K8Cyrl/w9bjoxZGuqYs5Wqn+Zjg5ep2jLRTPaGyvWnVT3UsHoluhXIhrfrb61e/fuq5LwH//x17a3u6t8m30E62eqCldW3trnn30pwgkyjBjx8OjUzo66Vh/ts1tzUxLFq/1Gb4+trLxW67DZGaplp+2DD+7b1DTVhGbPnj1Rnn/nzl3FrXu7e3Z8Qj/SSzs4PLZGfUSC8NevV+z0DMFNj9zWegfYU00Oa8rncW2rOcbVbV3apetUhaGAtcBHCn9pXZiMoqI7w+Bwv01NDSsWZU+mGnhsDFH6pXAPVgvW9p22Y2/Mekhh2p41T70lxvB4TfeMcxzEJNeFpTZVoFMTU9qnyZN2d7YlbPDevBC1VJM2VPEJPkG8yB7K743T8mR4WDkWFtDgBsxrCD0so2l9Ahk/PDIichcXocYglskz6hfMmB4fnejvEJXusOQ5sOZqWum/h5zIKViNT6szmTGQHS19WeVOFranUqYgokWMiXgRQSJnJm5MZ9HWiZyRnGnfup22yNrpmVn1q+cMOzzcd2KXnrQhKk7XHDAWxcEUdQw3wqUJwZa31yEPoTLYK1nHNG8h40+OD211fUXxPD2aIZzBCBHocv4Q/w8PY9vtLcfABfianZtTcQF5iY+/qRoW54uVlTd2795DfR6E/dERYnGziXGcBmnN0KPfBafiGfP6k5MjVU5y5kN+82w5v8H/lpfvSnQxOjaiHIfYkWukGGF9bd16ewZsenpeBDB7JQKsmZkZWVCTp5OHsC4594YbTtS6wNItwsn1wRdxyyM+z5ZPGW8yhjiyMecRLzN/p6e8op8ii5GhYcW7mf9LjI+QqtuywYu2Pbw1a18+uGPjA322t7Fur9++sM2dTWu2W7Jq7rQ61jprWpc4iQrHWs0W5hfs4YNHdvf+A+trDNubjW37/bPvbPP0zGxk3Np9NesiZVNM5W0MwK6J7UQopj10OI1V996bGEEZv+YeXQoir8fY76karWBI5e+WcWr1e5mJ4xDHfKP3M/b262trOvN5vuS/PAu3YWfPcdEGsQyiAOYt+xUxDX+cPHWCWGL8i461Oyd2YV6gAU4k58u+HlvfXNXnIdbnGQ8ONGx8dNKmJ+blrtJrFGT4+7ojZPTeVTvFyFMkVPYKXooj2CLcTtnjJsW0UVXugstwgcpciv0gHB8LF6QKgV2IUcOBvsCVizaPlfjlxhFanJtyLitzEs6v4pyO/tGKCd6zv/lYMn08P02sKLE/xdDRPksnb4hpdS+Rh5dhYjgwpQ1nXG+uq+rl69pDQJu5rYf0/n1idPIMhKzfPX9qf/j9b5RXfPcOw/Sfvv5rGIGfHvR/DU8Zy9nl6StsSQhaqPRV/15OSjYmDrkgN0R8QgT2o3rDesHtmxV4DkGEOig6MjwmS5iTM1RAa0oZCIhPjyGFzGqDHKReRayNDACDog8+S/sPZGIGdKXVHj8cHOgRCay+wNGPmM2WytNa/5Btbx/axsapEn/f8M0aQ04m0auK19M32K7o00VFWN1qfTURwBx0/JvgXxWZsvKiUjhAnasrOzk7UXBIUoFqkuAcAISghiARVeXe3pHGBFBGtpNZqaHKTa+crkXPFghBLGkIDtX/ot2ync1D67a8b2hf3e2yR0a8cphDXEREq2Pnx4AOftjcfbgswHf11brGtnewxwZH+22wAfkGqeA2zqoEBtBtQ6D12uTYkPrenDXdwgNcigTGeyKYnZ1eWnvfk4vaSK8Nj2Bt6b2Pvf/xlXWiL7IAVubEldlwfUABBOO8travamAVkyjmyb5NQfDzrLFQqmWfyLDiEBHdK7sSAmmAf1W3BbEJ+KS5KNLIQUT65gLOYwV1enwiRSbzpk+2Qw0dsEPDVJY5oc8zJPk/P29bt92NIIMeP26Dwx9sdFCFow7mEIQQhpTgC/CVL0jAw6Nj29rctu2dXc0JngdACypOkqOPH31kCwu3FDi55brbdRLoQ44e7O+LPF5beWGN0Rn7/IvP7OGDh7JcUtVsWGnyvvRNwQaW+UVyy88I7qn4hWxgoJMcwH6F+3ZlugdIG5ub9uTJUxG92BGx9r979sSmZubtq6++tNvL2FI3REZD5LFwvWelKTCHwB4fHw2gwQH0JBJFIgS5mxVOPDvGm2SeuV6A5mTAqD0HABUd6BcollZvJA+XThRk9WoC+d7nggpZ5rfbSKelZwmAXFf1ZTUe15V2uWnPmj19HXwt+2dkAEZQJlA+er1l9ViVqBXYHvulcLWofssxkYVLBm5xvkBqIDrgT1m9SjW995DLryQJ+Lf6twRJ7us7NNQR7JZkZAB+FTCnIPaKe3HbVVWrRL9bWWBjLwawmZZ70UuLgJH7SHLLewcDeLjNc2FlG5UIWREhq+1Gw0nYZlPPmT2NZ+/PhbXqX7LPVYLhhJIDZx78i/iH0MWaEtFN03ujOqHmyU7eP69j7wA4Zo5jD5nBOUQwewZV5G6f6XuT5pUAercdZp9BpAKgklXYWvtZVVjpCVP93LRxTkKmSgAXQG5Y5iUQmmR+VogK2EdIgQ28esBicedzBVCcvrf7W+vWaSfZe5NUvUnW+j2Wc8mBfP/iKkjsyn6h3w+B8nfeo2atvO91wrj6LgFsR9XI9fevXuv3P5nvDDQmVP2BFfSDBx+oBzLn2tzsLXv16rWU+/R/Oz07lduC5tDlpR3s7dvt5Tv2b//b/85a7a6dHGMN6mIfqgJOTg7t5avXtv7unU1OT8qm8Gh3U2PSGB33Xll9fTY2Oq7qBlTuiGM446gAbldsdv8/9t7zOa50SfPLAlBVKJiCtwRB32yyHfu6nrl3/G7sBylC+qKQ+TDSH6jYkBSx2tWuZjUzO/fOde3YTTY9QBgS3qMKVQWn+D35Zp0DNvtqtKFQxHQ0IthkA6iqY96Tb2Y+JtuWu2n2tmwjKxURD7BRQykMMYjmB40x2dnLjQKbOSe1sB7lGCC79HM7ODjUa1mTxHeeV7f3TU4ExIIEkGagr6tuKfDz82IFDEvx6w1igQCJiCIAWVaXbkvqtvRhweX2o2GJHrPPpaZPluKM24imuFuyO7lBDYYE/oW6Pew7A2fj+fO5VJlVbjTSo4kUz5CeQ1lMp+Z/OpdQ54ZjA3sS7izEpSjYaWqgnA/QM0/cCEC2rciLGcM5oFdPSnsebPzb1V/5Bn/+eY+YH++fjxPER41YSMoIrn1YjIbSLFxT4qkIsopAxKQ842dqlCYrZj/OsEnLXB5CYRfnEICBH1NSu+asZv192/T49r+zqJGpwh1E9vXkNvSZNXT+XmqMQBr1kQfXs2ZZNgOrrQh8e0ho39e4L23grE1hyUc4f5M8uKvPT4QD3Sf5+3ncja/Y430dkg97jhrPkRq/yX3G1cNY6zmxzM/Jm1V5pr+eSQH/kCqOrUN7Os+LA8W48By3vA5i5E5PD/usO9LIvaLQmRwSeIadlAEBlxju1noAW1hcuvW4gEipVwGJsSnlucBSEvu3stv0QRxMMUGknlSzACgMDVZtbGzEOosFn49ZP1R+3t/br7xle3db9qlH1JEngGvEC597C4EKG9PhwQFrNY9sfu6Zffbpfav2V2z2yoy9XtuwzfUdGxkbUj46NFy1Yvep1Rpb1ttXEcHwydN56+yoiBDL87K49Mp21+tW6Oywa9dmbHikaoXCiY2PT8rl5ov7Xyqvf/f2rE1OjtjO3rpdmZ21sbEp++r+A1tELXVasOGhAZuemrShwVHVkJ9/8bU9n3tpP/3RH9n4+IzGC2GC6PNnE0lZoz5O2g1HakS3xHfJGrloWNlrHE57FrarqtsAMOspuQ3lla/t/KAdazJb9HaMSeszYqDWbg74+0NgY9a8DA6X5wH5NNFzkrBozO33CSTMK4CDcpgBvhko26ZqiAgR8TIUM55H6RlJL9Zx+8OcHtRsBrE33xPRLBEh4/kNG9gMkExZTVLnKC6GeiapjZzM4/GLOpBn48WL58rbb9285eRX2U/6LGwAYIAOaq6rV68qTgdA/GZ+FwB3Rqx4I9tJ9+8CAPsdMS6+3W4sp9cqm4oRIjnCVPxefp/57rfOAbxvBYD/8EF5Azt6N34tczyEtvI35jRqvrqa/X4//Psdyt1QG3HNIcMdHOwbDmmMKSHPoRZnZWBfC9D44sWCcrsrs5c0Pml9c92b2ufnVqsdi4x+eWZKawlwa3hkWDnYytqmzV6eFKkeguDVq5dkYco84MuXrqimf/78uS0uvNT88e5Kr21t7UgBCBD2cmHRXRU6umx378gBLnorWMDTj4HYQYsJTpvisG+gpFYdRUxkGZeVuXAE8ahY7rLqAM5kKbYUUFN2K7aTVw1WmXvKLFisXA/s8PBEggHN0PQtS322UoW9otN6e13VyxqFtI5ilxqC7wECEqurA4PtOfIAupARAUDpQ/EcELeHh0akvmb2MvWaiO6QDa0gQuTQ8LBIp+St7P3Pnz3TTPjqwJDdfueO4vHy0itdu+vXb0pR7ITxAHwi8ny7pngTAH5zJYq8lkoY36+D7MSDwb9d+XtwuCvV6/FJU4pUaih/hPxao5h2QnmvqxYZ6ZKImfweuTYEUWyeqQ1mZ68pBqBSZ6+n90n8BcBF6ci6Yd2yB+papdy22WpYI9VwCBOY70t/CTIChNUXz5/rPagFAMyIT1tbGwJOoy6QC5xIX1iMM8e3ZFdmr8m17Xe//b0tzh/a8HjRJsZHdI05X46JnlUQUti7mUsMqDowwHPBSLp92907VJ/08syIXRfgDPB/ornWi4uLtry8KXHN5ZmrUgUvLC4KXMaRD4EK64M1trK6qQU5OjIolTn5glwRk1sdqnOOn/qiHf9TTV0ulgWM1w4PRTigTuNekLdjNT02OqacxkcdSTZpBeqg05adNw+tp3Bmty5N2uz4iPV3Q64vaO719taGrgU9QWoRyOQaqXNWsJOjlvX19tvM7HXrHRiy3UbLvnj6zF6sbVhlYtKKA8OaB3yeZtiK6JfyNB74IFF+e30molRam/m4GHG/vddHTL9A2omZvp5LRu8mtkf+FoFMxPHss+J3fVt1q0ZyTO47TguvV5a1biF79FX71DPZP9gTCQJ3Aa4RhI3+PlwB07xu9cHZezNSKaPsjk9r1mjta7wG642xb5BzN7fX1a9wYUGoTDusUuqzah+W8L3WUSh6Hpv6ToDQGnmV9gdqCCdNem/HHZG8t0+MYW3Sa4Uw7dcijWnr8DigXg7vKatot1HWfpnc+7wbQUROPaPUu2sT49q5yBt3Nq+mdUdwr0Oi9xcjVxKxV7n5W8hYnhdmo4MkYGF/EKGQ/DJfV+aJAplddV613M5BUiHnNUH2Oh3jBSWwrw2OQX1QciCJ07wHUKsd2FdffmHPnj3W954s/AAA/z+kaN+bH/8AAH9vbuUfPpFiufO8q0KjsGDNGpvjuXUUk3KHxBLQspNGOmAkjUcSJle9wUxnZgkAqIDNUGMdHKi5QQNuYmxCG8Djp0+lBi71UUxhn3GuZgLsS7VdUjAUACS34VCrpQI6EZUr3R3GH5+3lQbaF2l0dNvuzqFtb6M0JIg6iO3iNCwuvKBlHq43bCjSu62I9FgfSBAHGPTZWj7HtejXo+DWi9gWkQTCdEe5K9VR41TNLp9j6goaqQI1F/VUVs7t0joF365Sl/X3MzelaEfNhn5O8yUsStmMGwDmAABdBRsY6LWhwaHUUHM7j43VPf1/uQdLoAHb3z20+l7dOooFzRIWKZxryv0rejGNDfRJw1VmPSMlG6h2ixV5VnBrJjHkTrgXluaQkBDXbf+Vg6yd3W4bWO7usp5KWZtC86Rpx2enmg8sdaEsdN1uFQAdkHpjtWaNfSzS/Ku3v1czYfZ391Qwlbp9bqUsb8OOMhU1ej/sc45dmeTrDjuRim1tYFvD3Jku6+7pdgvqk1M72EPJfW7V6rBmxpLokJySnJB4whZ+uTiv66N5Il3YGR0p8bx7947mSiqZZUZjAsMWFhZsfn5ejXgABliJo2Njso6bX1iw5lHDBoYoKrtlKw1jbXJi0m69c0sWVGzEAGokw7wPDFupGhtN29rcllXQ9NSUTUxO2NT0tBTdJF9Ygu7u7trS0pLmCKOsvnPnHXv33Ts2NEhS78kL709C/XL+pc3NvdR1vHLlssAGkm9+trqyqu8DxALsfvXVAz2jPov4khiWmm2XGrmkUSTeKFw2Njd1DBSUV69eSTOWUL9gJQQTEGUb4J03/ck0ABsoaGjAuzLZ1S6pDeuznRNAHXNgYQx6gyzs1M5cGVYCHPBmZqi42gy+c5+JE8rnTM0bLEtPnkk0vTGX3kNApgOOJK085wKtE+CcNZySQj3Zqrbn4ErRFvNHfOZrfg1zrjGDM9rQ3ih0tS8NZIp7rp9S0WT9Eqy9aI63bQCT2o+zcUu1sIR2gNwLg2zW8kXw2pPJTHnh18RBiZyOIrs9qYOW7R+y1lejzGdrxnVoH3vIWrCCPT1RIUvDmkKTZ5DXSE2txkRJ4CtrQDO3sNxPwHzcK/6f10SRREzhtdx/4qZKkjQPxufj+cFHccXPeA1zWgFYmJnO+dNAkWq8y4sKrYkE8jggQvBJKsYurNyO1XQWqJGYmnkViwMvTkjQs5OYlAEC549J5xLWoLII9r3CwTJvYjiw4N0jn9feaQ8ePLRPP/3MTpqHdtqqJUVutFzzQG6SFulHqTUbMoN2UzXd2tzsoW9nCf8UQPj/3ySJPbnSW7UJGPFXryn2Mr8dgPbRN4/1TExfmlYD8RWzxMVudobtj3/yY7tx44Yd1o60zmh6aGZ5Cwb+mj1+8sT2trZsfHJcMf7oYMuKpR4rdTO77FSfcWn6kgAKcgfYy+QHReJ9UvppdntSM4UqV40aZrgfHenziOvEQlj/PBvsSTSTYt/Lq3OJJVjO0ZCDKCHLtJJb2fPsCRhMeVOQbQJwDrcEPp+fOUHDnRnU0C4RL53RDoOZaxKKfj1fR4327Mlg8PvsXh8/wH7CWgdgJog6+SMx/ZMyX/FH6znZ1yfVRDT24nkVSSI3E0ukB1T+xdIFu02f+YSaIwFrqegOwC6A22ja87scp2JVssV1u30H3eM5l1otdWfajOkEfuTVXR5gnSoR+5iP+4BkFc3vTIWbkX0o9CP+0jBOpDps15jjzVznC8Qgb5ByzNkznKCUnOI2BXyPeQmgcl5esMGD6OTWdR6HsviUPb0ekzLYJjuXPLCRf9rjer395x7H+Jk7bJDnw+BP+2Waxx6s9jygHqz4OLd8IZoBVzmpxYUQ9G3LaB1f7nfeLGzDvSPAFBdTJktkkY98rXGf+bePo0ijFNJeLgIahUYCWGmMeU6WfZpynbRXOanKiaBnKJNwGiB/1u+7bSUKYOyOpbw/Yz5jl61vrNjDJw+1p/F+lXLZZmdnbGx8VPWHY9OdcjjCNvT0hOPCLhpL4gC1ye9PXFkJqU1AbZfaYGqZJzWI104Fq/SUrX8Aok1TjUPmq/f0dks1OzjAfPeKmsKMIEFxBOi6vbVrtVpDnysHmHNXzHVDauugLjqy5eUF2WziPnSwA5hxZl09XVI5oUSpHe1Z/aBpneWCDQ6XZB24tnZgvT1lm7k8aUND1J099uibF/byyWvrG+22/v6yjY+7iuvpszlbnduxuz+6Zn/0849Uc2JzOT8/Z4+fvbb63qm/b7nLDutNu/f+h/bu7fft97/7yh48eGI/+clPbWJyxq25k/2zj8jxvVmON3I9wg3KR3/IMQoQPidDlVolNWiVngSA2p65e3FFelx5cxZw7kl9SyNRwFc0L99oKsYr8+BhHkQWeYA7n5sBHODu23b3XPqef4k3qPO27HnraFnNRy6enW+++R2gbwDPqePdfobCGpHXiIAIAUgKoCx3zd4vgZKJeMH3IyZ+C6jVvSNO+j4JEILlKCQvnscgYXqTtMudQh4/Umy+e+euFGrs7w70JLVbex6uX8EgkLwRqjJl+Lexr7cmVm8FgHmuk4ND5MP+e3klcNq43vKu2fW4CNxmyyzb674LrPbvh0IpTw1yBTdf1G9cT0gnAFhRq2FzDJAFGR4CPedAbgP4w+/IRvbgQPcEIJPcHYcuAGMfkQFgVrNaHZJJycniuwcCsoaH3OVrY+PQxsf7ZYWMcphYCXkQ0GJsbFBzy8nDPv7ox7L1fcas4K1NqTGJa4tLWB8TD4u2s7Nna2s+Z1X3tpW56wj0FfHX+2YCaJ2D7q51jLUi528m5wXxn52ER87T04+1PjN0T61Wa1mlu1P5JteGtQno1jxu2fZmXe/he1ZbuKV4VOnrspHhPuVPkBsRa1y9cllE8uXlRQGJ9L+YN0t/hs/1ucK97bFlrHHIDk6y69CsZdzjcEBjrwJMxB2NPYV9keeeuMc6kJvdyamtrW5I/Xrvox+3yZaQ8AGYNNZKQFIireXHxuQdrILYnN+/34x/Sb3HtfDn1fuCrgYk32BOso8u2N7Z0Nxmzg/SAT09atNa/VAW4QIlRY5qWH9ffxo/4OvfSVMN7U28hnNlLUHO5JpSm7A/vpjb1vznkaGK9gPiBD/nWvhe7nbQxASAZyyaP7p3zyrdvfb48SNbXVsVaYB7jap3bX3PBqtYpnfLMh0BA3GP/hf9J8ilo6MjAuF5Pcpcfo5ye6B/UD0YYlqMlSJOIbZA2eykeR8hhgAFosTGxr5NTw3Zldmr6sFQt7Cv4+JRP2pqLzTD6bEq4jVrhPEXkDXIgQSsnp3ZyPCoTcpZrlPXO4hOu3vYAuOuN6Q+FNeS92gceV1GvsDYMn/dvuIqCmOeK9bN2Mio7otyZqG1oFEAACAASURBVIG/Z9ZJrsUeewYIXLNCo2aD3V12ZXLcJkcGrIQD3cGeLb54KnvsqakZ9V3cPY+7RG6KSvbY9o9atrqzZw9ezNlhZ6dduvOedQ+P2KkaArioOCmI/jU7ZxvAawOwbS5Tto+3O59vr5eznlhOSZry+CCav/2V7qDohPHkppEDH9XvToQb3GOIhaxzbMSXlhekfJ+cntT1xDWLNab53OcFrR9EILh5Ogjs+2wcK7Unz0SjuW8HR9siURO3cQdEIEUcJZf10VFY3iMO6rLuYp+VuvqkAEZwFeMCNAInPbdERHcb7VKthDOhRkkWy3L7IiYR1+izkruGA4+uBW4TjCDRuBa3gheorHo55QxtsqaihtZ0u+eZ9rKLuUlK2t4gj3o9lURqubFzfN9HMmQOaP5+TsIMJa8DsmlshvZIRE3MRnbnuxBP6P0SgTScCf2ztcunv9O+mwN4A2COtZPfv/1n1I3u7ue9PbfU5qjZpzY31uzBgy/VH+F8vpk7+AEX/K4H8Xv2/R9u9Pfshn7X6fQOd583ax4ci1jUYEHZPBHwSMIqduPJuRUrgCQ0JbxgLJVICPust7vXbVY1w5S5E8eyl2FD6u8flBUMQXbp1ZJtre3q9/oGu6zcXbSTs5bm8zKX9iTNGfYCj43N2ZRRukS6WC5jT0iwclCG+Z40IQvWZbXDlu0fNOzk2IFMgcmJggmAjSMeokPNAdY8h05Zx3apiKQAxMYZEBz1F9ZBnixjH0IiRHJC8rS/v2MHByRQ/vkwxPNNRCnimtiFElgB5vz6oLrlq3nkmzb2bz19qFDdnhSVJepK7GcoNI6PvElT6uuy4aGqz3E5O7X19RVZDNGgOTo6s9OGN1iVjHR2WLGv0/r6e7S37e/X7PjQwTlnpsJUNSsNFG2gSoO1ZYWuxCiSYgMr1jNjjs1Af5/mkNEQ31tt2mnD7weKgErVFZcdxTMrdLkCgaLL7Yncbpo5ONgBcT1Xlg7suIYVVIeNTY2pWYUyKzZBNrauErMQKJDc1ji+St0ooUK5gd2Sq1mD8UWxAzPVgSPYj5OyfsbamHkpJJmAqHNzc7a0uGhr62sCY6U61rr1ZjgJKSoBknwa7yiJUZthRcPmTAFKMg9QTBMZUPTps2da7yiPSaRhS9Lkx0KMYwAAXVld1TUkaZ+enlTjD0YtdkmsE5hXzF2poOZlJm8PFjhHtr6+aWur67b6esW6e3vtgw/u2u13b+v9vakBu9HnJ/H+K6trAqInJ8YFJquhd3IiQJu5HzvbuzqX169e2fPn8wLlPrz3oV27elWAdSg4ScZ8duuxwO7trR2BDzTXAAb47LHRkZSsuLoEgM0bo7C5d23uxZxtbm3J1uvyzIxdnrmkJIakRkmkyBgUREJofK6cmmnnzkg9dAW3FO2yH3fw1kHkiApuJcU95zlxu5es0cSv8Zp287bpzzG/QnIZ6hgHINyuOZo1F0FYL/f5XoAVUYeGZTLPs6sBnGkYjZW8qs3Xs4N2cQ5u+RzzaLN51u3CImcPGomgYmSyrO7UbHRnGeeVpHEt2oBmApgFAKWGMP/mGnjjKpt7KACzrZLwo5b6TwC3A+Syig372LaFqgNJXuy5Eor7T7MlbJ/jfsS1B1gNi20xPEVCcVU0v0uTl3OgwJRdZc5iL0C2UMpF0h4grIAkgbuuJo77x30SOJwUHtk+EY0zJwbwH+wvYX27XVWaOxNkpVwzwpVfSeEdwpq3NGsD/I315W76CXBIykaKFYogjqYs0lXLfvOrX9njbz5ts9wv7ud+3P/fffm95rpxjYtdrrjWU1cgrjPHi/ncvs9xvxxUpAFX8nnxBZP6ku8NjQzn1DdpDmk6Z4w/ilEYhfqf5zjNJQzSAA0KLMgO9nftpz/5RHH4qFZXLIQNjCqEZgfxYGhkxPoHBq0TBS3rHvXuQNWax64+l4KiVhOBhrnKNIWwT9MaKZzb1uprOz87sa5Sr5WYzd3lFnkT4xNqbFAMC0zt6LRypUczqFj3zBN3tYc3xsJxgfsbs7657/57KFWwo/NYEYqIsF7Ws5nina/bHFkk1YyRd0UMiT1TM/bKHLfHcdZ7xCG+J7eWpNqJsQvHibDhDR+aXT5LmvvKPWXP4pg9p8EmvtNOkgpZ0SIR9jQ7nA5o+tL5pZgXMTokQv4anzeVb8xHbBMJMBE7FNeDke0LMRHOnDDRJrKk95MlLjFZ4wjcucYVX25jz/k5CYT9wa2gLzLsA5ALy+eI6SknzamA2+BvmuuY3zsECqbYyisDnI64zLoBvJHjS2pMxLWLZzBfuL8J5Cj20dzgmcspBkOJGvEmCn6fneX7TOSMavAkADhiZdhnv6k+/q4Yo/unmBn3KQNjtT5Sfqp7EKSpFFPaAEnu/uabYhc+M3VQ3g5GZMrheL2vq9w7JKAqvz7TIDffQ9MWnM8jgmTkts+MqXDCp5QKcixyokMoccNils8NwNBnedH0bdpRnUQaC8+K3GiOmnU1qlGwnhnvT/7MaIJ+NVmpG95//441mof2H//2P9jSq1c2PTmu13Mrmf04PXVZ8wSZY1vprpqd42xz7ECBZtL6fXdSmbwRcs2nUAkk4gAWuckemBoNQALFy9nZiY2OD9v1a1cEGBI3a/V9G6j22cjwmJRtz17M21dfPbT1jS27fesdGx4etMODXc3PrFZ7bWgAAKAkNQ6xBgeHpeVlu//FM9UmkF7J9zknrHhrW4zdMesodQpQUV3aW7C7d67avY8+stWVHfu7v/lH7eUf3btr2zubapLzGb/+5Zf2/ofv2PVb0/Zi7omOY3Ji2rZ39uzZkzXG+2qfG6yW7Patd+3atVv25Omc6sg/+uQXag7Xjxr6mzLSVUsNV2xT+2jGOfkFeZGrfwW2B7ihdeetlAB/M5A0m4mdxbUgYrz9KfvOZyIH/uZjh8cPP4SYEetEgORWkMAnt2HNPSQx/zffyLyQYvgGlL0kXpty2+y022r7HDewTeiLeOWE0chfg7jm103kxDQbMAM2YwxQlpcGgSNyQAHtibwRTdOLMcEBUt9bw84/m0uuvSk5yni+7TX89s6WPXnyRPEWcu/01LS+H+49ETcEcLZnP2d1SZzzd8XRP/T9fOzPXWInQl7IRb8Ntr/tffP7y9viab7OetvrY8/O/93eg9hPBIT7faAWANSFRD8yMpSul1sVb2yuWf3oUHUf+zFxDdctSG8DgwMCwrBkRslI7sK8U1SR3DtA49ohzjgOfAHgAWhyT1EiNg7d7YTj6O7jvZ2wxvM70F+1Si8uaceyg/7ggw9la8qcVFSKHDjzfzV78tRkTV87rNvuzr5qY5EJIcwzx5eZoHIk8v2cOHZ6RC2UpeYJl1c/pP2cpuvDz5yg668lhSLuj+GKMDyic3z+7JXHczAL2c2n8AJhv7coy2hUd8TU/n5cTnzkBj2oq1euqq8BsH1wcKDrDgDsbk5O3BYB4rBm9TpkwIL19roFaa3WlOvelStXrV5zVd/EpKur2dOIicpjzhmp06vcmJm27JHXrt6wq1ev6/v8nM90ADjFTAEiSbn3Rr3Ujip/qBstO1hHgbl+9ORiH+ffEAzYE9bWX0vRBoANKEZMcIvmPq1Nfo/YyFxjwGLmmZKnAIpC8mFmLL/Ha6g5AH85n4GBIeXxOPlwjgCxCAzW19as0YBoxeg6+hY+2oT+HsCozyHe0p6K1fzUlBNXAYCpZwCAt7a2bGu7bj099Cp8Li7OQ/yNwtid2Krqjyy/WtJnzs5ctSH1XL33wfWWfffGhi0uvdQ18vFnnqcdHhwK4GVms0bP2LnU8gDW9IroLzGWjvVOT1Yjt47PbHb2ut4DQpXnO+EggxNfn12/fsPj5RaEC6/B+aJvBrDIObAeAQtlN6t7wKgtav5e/R7rivqPubKQQb3fW26PPNFDgCtYEhwguy+cntjR7qadHOxY6bRpFTu1MgbOrQb+zzY6PG7VgQHNNK43mu5geIarGWN4Du3lwitb2dmzw0KHDV+/aZfvvGvFvj73xSp0ysEJEBKBE9ww7yVnwGg+vr9tv/6u76keSOMZQq0a9ZfA0bdwHv2avpHf6irn92Pvy/s+6jncweGeLPZfv15SHlgsl5zYUR0WoVrzeivuaokSHWWw3A7TfGvqP9IdXGTqjT3bO4AIsaveP2uRMXw9fRUrl7oEBHPvcJnpNJwMC1Y4K1pnAaCZ3hO5qde3xLVyCTtk3OEg5nfawf6eeoF8HmRGCNc423CKcj+QC6bntm5DDeMG4gohwQFoXbscWO85sOdG3Hd3Ubjozhe/4/crT4LKX193SFGvLRFe23E9enzJVUl9QiVBfiPDwRDANeof9i3vVXp/L0aPRc8r6wl6jOMr3/P070SwvJhzxLIIOqznhT7318l0BetMx6Z/d3TY3u6WffnFZ7awuCTi5eOXPyiA/3Pytn+Or/kBAP7neNf+M4651FM8L/eWFaRJBphN4kx2L4qkSqPYLSVVqazbCppRixUnDPKSWOZmrWMsFesKSjQNx8YmrVis2Nz8ou1vHToDp7NgxV5mT3RaF+rfwpmdFjwJDRawq3GzWEYw1yabmEGwyUmO8aoXs5SGZMFZ77u7h9Yg8c77+qM2FogEQzBsnwh4vAebk8+6QwEMGwgQE2WWmN/Jao1jhzUn1lO9qd/vr5atVIaZ53aMgB1uwZcBFdwSmqcwCj3RARw5VRFzuAeY1mFdJIjM/CXROD2xnc39NtoJqCBwtNJpPb3FZDdN070lMJ4ZVbyHq3IrYvBzjQcHBpSUH9QO1GCq7ztjnUIhgOnuMvMzG5qLI9aqaqOClUvYNspdxfpg+Hd22+rajh1tHLfpbWomFTusMtBpvVWKKG9CMjNH4jWa2sdeGFX7eu2ocWw7a0eaCUy+LsVEmznvjZiBoX4Vb1sb2+3mZGYBm+ayknycnvo8kN4+gbkN5sum5ur4xLTsa2SHLOCpS9cB4JfCHQWuK5mKmj1NMx72K6AVCe/GxoZYUH0Dg1KvX7t2TbOBATr4+frGhv7GRpSirKev14aGB1W8kkijiJUa45T3O1Dj7ebN63bnzruy0KOhh70Ns2MAUvb29lUswWqmITY8Oqw1BQDGmqE5iwUOf0iE1tbXZd3MMXHcmkPTU1EBAkGhedSUTTPPBKxKCjgS+sWFBXv48JGuyfXrVwXKYoPFg0tyT0ZB04zrDTiidZmKQq4Rx5oH60K1RONLoEZ3Rffw1evXtri4pOLk6pVZAccco+a3Arp3oealeXqmdRdz1XgtrExXfLrbgDfEyfFd4eogCc1Rv3+wDTlGgGSBFpp/d+aNTsWEbyty1SBKzGNPvHyrcxZlptTic9QgSopNfkcFepuwl1kUSz1/6qpYil/eV4B2t9tweVPKG1xqsL8xHzgSwGheBYAQiWCE9UgEBeaQ8Io5TqHn1sf6LFRGgAJJQSYQJBXnoWjgHgQAxDm21Xfp+PIAjDfCvIDgHMOCkvOJc3MQw1VRkTjnE2i3WPYZnA5MwHDE4sab5xAgKAj5AsSLa8165H32Dw7dilyW/r7WAywh5mhOM8SCVPqE5auY2QlciiITBT3nxLPi6o5sZgt3KF8IhD2uTDaT4kSFWgI4437m53/69Qq2ZwDKXqiF/CdsxHWNOiAe8Xz4cflawj7eGze9zG3a2bK//9u/s9dLT/4zgN6CrN7Yjz1WeMGtMuac2dwNNa6JNRTaxAcHxDpsd2dPRTivUTwH2E/dq1Dq6DlrWwf7PEjUfjTusKrnvmH/HWAI975+VBfBhSYIrd9u1DesV5oAQZ4AegesO3Fb8dHhUWNWHHHm7t27tra6KjswCC5LL5ftnXdua0YTGxlzfvsHBmSO3kQ1em4CBYiru/v7trKyovPge8fNhs3Pzdnu3o5VyiU5M7QOd6yrWLFipUdrhOcY6zWKY/aciPE0dYrd3VYEDO/s9Bn1CVQkB+Ba0syMax1qdmbIEyeI98QwqdC1AfvtJU4SzwKM45kLlwAA1rCb5bkNhSvPIvs/+0TMZ+fz+Dn3k+MIIIzCEmJSWA8rZ0hFMc+5N2cqSSl7rmPRbNFEsIEQEc9vKB8d+GY9e3cyniM9y8TxFGOlEvbOvPZxCIZZA8+Bcz6b9RpuA5wDwL2rwNyyl2tGLOD92OcECCc1WDx/UtAqZ/RnzO17Mwt0DoPPkIo5jZbgd3zOeXIBSJ/XLuzbCn63fot7FE3w+L2syXCRmBFFfKyJduM9bIff6PTkr2Pq2bVBlch58gB61ixItpA50hSxPixLHdBQhHMwJykH4riiCaWWwpuN2WDHpD2Rn0deG6QHKV7b4E2yTE6kj9jfdM1zyudYFwHm6FiyDbfdPGkDzSmGXTzGi8CzALc8CJyrbNv/zANoCTiKY/S4B2GANd/UPs7apEmmcRTH2bxl5SjH7EXRVPH1wWm7wwP5jI+g8X3Z90Dy9fPCsdEXv3lzxsYnhmxufs6Wll4lxVXVPr73oUDYBw+/lGKJOMT1Yt4eTVHA4r3dQxsaGrPOzm6BmMdNkhWcTYjn7qCSX5cxj1MKLimnfLZbzE2jkaYxP4Uz6+4u2aXpSal/514+F0gyPDIoBfIg5MLdPfvqq29sc3NbDbqRoREbqPbbyWlTdqTVKvMHN+3wgPmDJ7a1tal8aPrSJZ0HJEOA64P9ut1/8EC11M0btxQnHz94aq39lovGuP6DRZu81CfXmqGBCVucX7Vnz5/ZrZtXbXh4SGRHYvtvfvOp6lFypdXFbStVO+zS1KDt7DRse6VuIzNlm5meSvtXwaanZ2x5ed0ePXxhN647cMGeQeGEes0b/SUbHR32/H4fIAUSiauAHcdwwpHPT3S3ggzgTNEBkMd3hTbRzEHgnPI3X8vniBERL3LlcUDM39IZtWNLjhiSNREzVQskt7cBwHoO884q2eHrX+JoedH+BjEtI2Jo/ScyQeTAroKO+b+ZRWF2/v7zC7/XBor8ICJM5mk7en3ME/YPSyCwx7BY+xHjHABOY3ySQihCXb7p6jHeZ/4SNyHFbqxvqJbECvryzOUUx7J6IoB2j7BZ0HkbAJC/1W/+O//7bwOAdZzQ19Oz23Y0eCOe/6H3vRBj/9DB5H7WXodtRwrfLzlTd2fzeeMBnAO6PXv+RDHvyuxlrRd+BlgAeIAFrpP9PHaSH/pYslMBwcwqZZ/H5QuCPPs/4FvkXOwj3JdnzxespwJhflS2psrxz80OanWj31E/OtbMXEDWwUHeF0Cnw+7cuW3vvfeebWyt2aNvvrJbt27brXduq09Tqx/ZwUHNVlcAqpvq92xsbNn6+oGcGzx2+jNA74k4gECCWICTG32QC1+5/x0Y6dXIKWbRHtVb1tfvxD2c104ap9ZTLYqoSL62u4kSzt8pjVfXufH7fQOeRzLm5qR1apXeTqmJg0DL36cQII+YM4vqtdYm4Ghe8QlqZb+HAEbsWQgtcHrzuvxUltpcT3od5MTU9nwmtskCwQXK41qGYrik/gLxs9pXlaUs6kKUsl6D+BgOf978grwZrxK8lT3wb1mberbkZJqByK4A5r4AUqH83dQf8l7PSRwckntcCQe9iuoK1aCp38A5APIuLi7Y0vKSNRmb1lmwS5cmbWZmVna65H9YFNMP4jpMTV3StQUA/uWvPrP9zRMDqxoeLYqkzTNBHcFaRpWr/FMOiyZFLF/kGU6SM9UpiFCuX7tpi0tYMK9q3B4AJtdf49FKXbaxtWr7B7s2NXHJJidRuW9LdevkPdb5kHpFa2sr6m8BYFPvHdQObXdnV/bcxy3Py5kLi+IWlTd7L+dG/r9/gPK+JWtznm9Ux6yDnc1d/X+ZZ254WOdADXTz1i31Kl+vvNJ7cV3qhzXtJ/SSAL05Lo27SeOueP5pPJIrBQAWPRg+g5yLegNhgPqtCXxVv9r5V+rXdJ6fWgeAfqtuhfqBNbY3bBews9HQnDt6eYyrg9x11GT8RsF6evuts9Rrh0fHtrl3aIXqgI3fuGGjly5Zifo1keABRKn56Jt5/8VH4uVz1limb8b66ANdABRj+0zrPw8EB8CbX/YRq+NZyeft8XvZ63yMB8CvkxeomVDd0i9zAsKLl8/s5cIzxd7R0QkbGRnTGEfyS3rg5Jb9fYzXYIShizRwfKEXIOeG5oHtHUAq2dWIQgDXTvrCOLn0lK3a16fXQKLpKpSscXSivLSvZ9h6ewZErqN/5PETIoGTsOmVMnZh4eW84klvX3+ixDtorGSQntIx6t6oX51odKJxXcl6IeVf6pl10atwN5x0x9z8U8SG5D6ZRinwe1kPK7tJeTKp5/Zp9Eb099o3K5HkUu4V9VDkSj7L2JlAGt2RyNZZ78/zR69ZU2yMFlLKFVl47bEWcpjKGEE6NuqayD9Siha1Uwjj5PvTJuCk5yc5nyC0evHiqX3z8Csdx4MX+z/ggv/E/Oif+6/9cKP/ud/Bf+Lx//QXPzn3DcOTMZqSW9ubYn4d190+wYsnXxJY25S6OxXgNf8RS96uslX73SZsv7anwI3Ctq9/wDo7yjb/csl2Nva9GaKZrAXrGei0UnfBjrEcg7HTldjKSUGj+Q4hKFAQBzRM6oECySmzQ1294eBHWYn25taO1eonIMvO7EGxUgT89SRBcVBsIi9S+JsNTUmXprmjbMHe4ky2LDDjGs2W2Hkk0BQovMfIsFs50uCGee8Akhea0RxVMtLpjFY+i8Y3xQzJHoo27FAODxve+E8zjVHzCswQIzTUJ8neptxhlV5n02EvTeEC2w5AB9YnzfK9vbqdwwAdrjigTFNK1hi+kcC+PJYlJMo71IdYKPt+SCJK4QJzkmtBkkRhAGBaPzy2g7WWF7OaFe17sGyNeslkAVNRF8XcLwfBYw5OTwVmU5dtvK7bcf3U+kd7BMAf7hyluU4Fm5ye0PVZWFjUpt5VYj5zAvWSOkZAUltt2mV91X4bGKza5MSU5tVoTk1/VckrVstYgzabdesfGLIeAEMUpGJseyWFCvvk7DQpwoYEHLOuKfoAQJi1C0grQKZE4w/mmicMsORIrmB9nku5268kdXRkVAnuyOiIZrz09TkrVsVs2RlezjR+Zb///WciIHz00Yc2O3vZyt0VJeYUfICbnA/HQ7OfOZdffv21EuR33rkllQT3RnMcUpOB6/b8xXN78WJeTXOOdXRkxCYmxqXg5d8UYDFTmOtx1Gqp2fjo0WMd5yef/EQWq2615rEhEhESGanRmi0lxZqPmWyoQ93EWocpSRL/6tVru//V17a3u283rl+VRSvWgbA/3ebElbsUmZxjJC2yOUSy7601X596XjsFEjIDVTNsqoO6dz4LGEu+kpTUXvj78x/ArjdwMjvSsAUNwEBkl5ylnKJVmqmod0lKUv72GTSpYarG+nEb/OX+xmzhUIbGZ6hASmrhsO7xBmHMuk0zeTWXN2bh+n3I4rAz/rk+ev/UzI8Y7iB3ArZlTZwUr8kmm+Jb4FqLOb+eQMuiNCl6IxkOsCYAhux6OSAcoJ5A92QhE0BANNwCbHQAy798vinXz0Frrg3rSYVAzCUFvGsBPDEvGyCrIVIBzRApqTTPCnVqUa8LFWSA3cQRHCq4bxQQkUTzc65MsJL5OfHfG4GZ9WowRl0ZzvVz5UzsYQLFk/IrwJKYjdxubiawiP9Xwp1r/HjhlooYitKWz3MC3IaB3mocifTU11exV0vL9jd/8x/t6HDLhkcm9RydHreS7eu5ivPLl2mqma2v+3NBU4nrwzXj3iy8fCmiCcdNgR4NM57L0TFs4t1yDOIQalueP8gmuB3cvv1OUhy4NbtUhwlco7GAkwCfwTksLixapbdHzzlzxh88fCgbvVaj7jE37Kj/ifmJ7A3t3HoAWa1gM5cva98F+KX5ur2+aUe1ho2MjmsmJiBwdXBY6t/WCQar5zY6MS7WNpsq8Rw7f1RmALQ4MXzx6aeahTRY7beluRd2eooKr6y5nFhA83msO1j65APcdwcIO6yjq2i1o0ayKBxKbN6CQNgozgVgJstpB4W7bXt7R4ACv8ea8san78PE/ZgBLuD1jL21W00qnnmeWxqf/CG+8QxQ3FJoc+/Z5yAasW+pUSKVms8oo/h1pwVnr/N6zd9ObHbur2ZsydbYAa343XazIXXfIz7EaIYA87yJ4SCHGP/sBZyj4g1qcbdm53vcx9hnWJuKq8zxlsUYlrJHujacQ1yTWH/sF2ogdTmhgePLGiPMbjvRXpFvzsg1IBFS4lnQtU9qNye7ANRl7xX7hhf8me2bXi9bP2cbxu+JfJOs2Vgr7ElBRAnVbYBCftzRlAzbzqR8TntY5JahFHxr0yftVW657E1hrg2f5yrU/NyoTOkZZJR4z/x78+94veJnJORvPLvtsHZBauu/FE0w5bhvXFufF58FxbcDwClhT5/p5xEHkAFo+eaaf67+2z7vC4ecr25zNup6DzXMsma0kwFcQU8eRshWDZAAJb/ermD0+d8+wyyOIa4nxy13ENUegLFOqAIsJjfvKgG2NmxgsGw3bzDntmZPnz/TPST2MMcQS8/+fsaybGuO46XpywJ4F+aXBEigOJoYv2RTk5etpxvLSUgWrOeynZ9BDHNSW9wXPza3ggPNU47TnmPm+dbJGSom5sUxH64i9QjqI4BWZud2dJ7bq5VlW1/bEIG20t2n/XZ+7oVtbK7au+/ctE8++bGtrS/bF1/+Tjb629t7yq0vYdd/sK3z7+2p2tlJpywsUeHUD5v2P/z1f2MffHDP7t//2ubnF2WbXz/at/fuvmtj44O2u7etmXKdHd32+9/ijnFmv/iTT1TbUFutYWH3ZSiLzYbHeuUKxPO4s7Nlr1c37NLUiF29ck1NbhxrVtc2bHelYf2j/fbnf/oXduP6Tds72LednV01IT/68H0d7+dffC7CZ7nUZ6coiKSOSc5SqL1zubNfcK894+/EgUm0kVgS2wAAIABJREFUsBjNkVulF6xQ02uVCXuzMABgb/l5LhFKV7+PmUr2bSCixxKcNgLJzXPUEikkHY4/l9kxxOMjsC+vjkkt2ohTHjNiveVkxRcAad4hKYDbM4LjgzP75LBPV/8g5enteJziQR4gvdB8Z20n8omDwqFO9TrXY324aCVbx1QnxPtEbRCkFvIf1HrUfjMzM1pXERciNohQkYJVdg1zwSdvk52PnXmni1wMzZ/fhXgWpMS2VWTyS0v9lnzeGaB6xKe3hOxvZWZxDhd/kFk+RzM5ahh3s/D1qBovNePpK628fpVqYLPd/R27cmXWhoeGZUuKmhBnAIA0V6tu28bmhmIkIAQgEvsRvRgAiqGhYSkMsYMmTjPXlF4MX0cSAZzb1dkJm740oz1D92xlxRaX1+VQhsIVRXKjWbehwX775JM/sqWlNZtfeGp/8Rd/bD/60U8U65ZeLdva2oZ99dVX1t+HQq7Xnj59bnu7PqbrDFI7I6rYE4rYxLrQoNU4k6BCSy/2r+QYHY4fly5P2ujYiJ7FV6+XbaBalRPZo8cPbXvjyEbGiVnT6qEd7HgdEwpgPZapT9bbT73Tr/93UiAW/E5GEbH79ET5FCAdOejB/r5tbO7Ita2720frHBw0rdVgr+uQy1up1KlclXher/v3p6fHdU/pD9J/4L0AfnjmuUeoYDlZ8h9yNmarRg8siJP0ROhrZMTnbGVlhBK/Zt4x/PZX+1lIwJzvv04w9vN2xAPRBuA6o9uYT0svBtCXPZpeDGISLIz5jFNGuiWrZ1yrOIf7978UmDo25mO8uB4cEUph+nk+W5bxYQMCuUWygsDeVVLuSXxAeax+ybm7fjgBmhxCNAgdA3UAgChr3PtbXssRdSfGp21Hc5t3ZQHOvSAGMv+6tw9i1ZbNzl6xd2/f0bzmX/7yN8obGO21uroixyPuU9Tm1JkB5EO0GB2ZUB8FNf3K2mvtJ1h1M6KJc6CO2N9vWOvIjyvmWnPNceegh9bX3229ld405uxQvUcA4EpPj83MXBZQzvvSf+TzVacwN5reFaP8EhFHd02jNzxOsmajt6A8/YyxSKEoToRpanTun8YteD1P56TjpGmFZt0MK/T9fWsAijPTuFbXPeM1iGOarUMREwYHx6y7Z8AO6k07w256dtb6R0ZJ2BLBgDEWLoZAAUxvtd2fessajTwrfpTfA+L8JAZI47uyPOGiojifIwe469tZ5lwRoHLkwUGsCDES6wz1L98HmKWWgtC4ubNmDx9/5SPxxP8oyPa52j9oxc6SjU9MaV2ydngmqv0DTuZnPgkjUVo129pes8PDfTs5hSTspIrB4X6rdHsvjvpMI4mOzXa29uyodmpjI1M2ODBm5XKPyH5cg2YDUnhNff0rV68oPjx+9EB1/ejYuNw5XYlOuHFAN0itIvrSm0QBzpztxpGTkZSnIxTjnHEt816/JzT+N+stI7B6tAkxQ0ZSSb/rQaldtwRZMqufkrGOet++J7jzTgYoZ31I+l3uJKP8QwIqbK3ZQ3Aojdwp/Tz1R30P8B6fAOBwpGsr0R0nydaVq44z9W8WUV1wQD+XXvGZLNJdnOV9V3o2T588socP7tvz160fcMHveM6/b9/+4UZ/3+7od5zPn/6LPzsPVQCBicQ1GnEELxKIlwsv7fjIm+AoUbsrRalNsF5lhi7AqKxrNNuF4Rs0D7Af6RZrbW8HhaYrPoTlaB5KwQols85SwYrdbitMUsPGhgJX1tMJDCZBIs9V80KWC64I7u1DSQwriUSuJBbb5va+7e6w0TnQLOVw24o/FS2x0yZrIIHLXQDKbFh91tVRtkbj2Oq1I7Hjjo5OZI8Ai4/muStcnL0HCFirHUnNy1dftaKmOwmuM2C9ECeJ1iZhBZ+XkexWWgIi+V7TTkiw2pt6BgjFpi/GoMB3b1DCyiSUk8DzOySGfGal4gpLbQw6Bi++mxRFzcTU5dqUAJs4D2/W+gwGb4I54EVS7GB54bzDDrZbdlx3ICNmz2qTw4670mnFHooGLxyY9eXrigakW2G74vjM9raONYuYtSZrvBNP+pgFTDGNgnZpadlqB6768w0PlmFZ4OqlmUt249pNsSmZj0Ozk8TZbb1djUnS++zZc4GmAXay/gAmUY6jpsXeuQgQ0MdcF2a+9LjNzvCw9fVXrXGEPeiKVK0kotEEDEXRwf6hCkhm7dLYoiG0tbnj1rV9fTY5MWHj4xOyEAqFKYXJ7t6ePXz4wL68/5Ud1wGnh+3jjz+yq1euSDUHyLs498ymLl0TMIyNNckNRUDr5ES2RTSjSESd/uom5JEo00QPFrWSdFkjucUTiRgJOOAwDNP5xSV7+viZbv6d9961O+++q8Ye957iwBW1bgPKmnv67IX96h9+JRDqZ3/8R7peDrKagFiAjb19b5gxHwe1243r12yKc+hkpkyaea3mOcl/ZhkaClPWMseroi4lrTEXkmNZWn6l4mh2dlbrgbXTtvNtSwM8iW4DkmkGHkcac7rjbxKuULNyPSl6nIkLYaLsjdA0c1OzMtLcS8AMim3+BtCQsjyxWbP5lsxFOhb4EdfJ2a3OYs03xcOOVApdmu/BLkyxO2tcJYUpDRYBz009v2G/Kisc1LaRQKLq17r3uEDiK8VlslJHtX+m33fLPSXSgKwtdzpwBW9mGxoKW1fQZs3yOL70TX1OFJsOFrl6Oyy5wy7bQVafw6Y5zHJQ8CSb/yc2QiTg+kxOTqTf8/sbyS8gI4UdzV2aKBTagEfcnyyZj5mKWARl8930edpXEpszGmmJLe7WQg4Ey5EgFQixRn3GX1amJaqUty9y1ljRSMuDMU6ASJZHnV2uIj9uKkbBvocD8eibb+yXf/s3Io3cfe+e7EBxVSD2omjG+p3rhx0Yz5/PVyvYq1fLukawfWF6A+4C8h5C0ioydxbQ/dgmxmak2KWpQ6OAwp/ruLi4qOfrpz/7Sds2mM/hueZvrjGvw42Aa8z1J1cgJnCPP/3sc3vy+KFshgBKIcgA+DUbNR7C/1cZVrW3z955B0vRYVmdoXQdqA7Y5uq6cgVGHaysrdk779yx/qFh+91n961W37K7H35iP/7pjwVKswCJG/zBgYG1+M2Dr+3l8wd26dotOzo8tO3Vl9bRVbaegZE0i5lZ8lXNfKdh0Woei02PHbRbgXVaXxWFw6BILFKqpwJNBZ2A8lCJ+DPEugT81YyjU9QudW8u9VTUxAt3BZ5BKV0A8bsYPXEg+z4nYkRxCAmnqGNj/+IZRwXCveRzBAyIrOHPktuJ5eJiskwWMJrs8n02sDOzuafuaIB9lxPgYk/ReSYgLEBZnmm+BMymGcMiSCSSUhBwnPgRjX/PORwY89jjbgrY9XlTL08uCqUi5+RjOdzuECAbVrqDdh5bfa5SKB8dUJBjQMtnLMnSPFlmC9AlFqXYeBHoS04KcrHx2aY+1zbNY0/vG04IERsiJvo6yFwTApTNk2s8383seCNO+HWOpnquuZ/UqbyXzpH7nJpnDgb5+eYB4IjXYdsnRXXqKAfA63HKI1rGXM8A4HYci1ZKG83KQOaUtbWVpbFWtKcncCxUpyJEifwTVt2ZMjgPPrwVyPI3bjvmxOd+K7ikAP2tdjIkBNx+dG8YHub5rueRmT2b7mNyIYo17C5JXCa/ZwESCUxNThe6hrgPdTEKpql5lTwbPOth031eOLVS95kNj1RsZe2l7e1v2nt374jYg1JodHRcpBTceqg5qG0ASAaqI7a9eWhffP61HR40ZPfos3/PbWx00mYvX9Nom3PzETkoOviZ5rmlphOkUR5DlHjehPV4oaZU2ttbeqZc/UwD/OaNa3Lg2VhfFwjGnkMMRp3HuXmsObOpqVEbGuqz1bVF+9Wvf227e5t2/epl5YaunC1KvVTswnrz3Go7x9bd32VdpYIdNU7tr//6v7Uf/eie/dt/929tdWXVenqq9vjJU41bmb182RZfvrLX82s2eWVY8RBL13ffva1ZjCgKOd6luQ07aZ1budqlOcD17WPrgqjaSz1XsP5qr0ih2E9ju41ycHd33+YXFkVGvXP7fTX/j5pH9tEHH9qNmzfs3/zv/8a+vP+Z3X33PevrH7HTE2bk+Z7rDgXJKeZtyEUiMwa8EY3IyBmigRuNR8WAt+2UKT9STplceDx2ZPaA8exkqpLM/SDqQ6lu8vbP6TlJLdJ2rzNrcCblbruNmqiGoYJKjckLgGcCOrJ8KEgcaQ8LaXcQN3JAcBDtBJUkBa7UMjgbyLnL87ILpLuc+pVLJ0KGRiq4K0E8v77/5EHaII60E27lAJwLpCFylyBTErfZW16/fqURP9QiciSJcViJRKT/v4D5vtncv/DjNjidj3V+DhcB/dh39da5BdJ+XdzHkDTn1lAeZEs98G8RhGLviT06n7tm+3+W39IoJlaRu5LDyH2rEzCy4aNguO7np7axsapnk5qWkVbYiPJ7WH3e//q+LIqvX7tlPb19ylU9ZpJT+axaAYtuS5B6IC1bW1uzZuvUBgf6ZK+Lbe/qmsdQyOCMSCKPQTlJX+b58xe2vVGzK9fGbHhkSLEN62SU/TwPEMo//vhjEaYffPO1PXr8jV25csMOD+py9apWh0VSf/psQWOt3PGMe+QiBXo09IvocRDngq3hznlFKW1ZFyOjQzZ9CeKAjyYiF5+enlau+fCbr21pYd1uvTNr9+79SHn1s2co9U7scJ+6zO97Z9H7dYwCok/G/SdHZvTF1s6u3NxYq+5S53vdccvHq6mvxizcCsTJLo26OUI8YWaDw73tXhUkPnKxg/2GDQ71ap2Th1JvMLasdlRTTT08MmJDQyO61vz+wOCgCJNyxYIw39OrOczUDcRrJ+FmdcCbRANlIepHOVE2aiwn0iRQIwFhaSNOqzwjnbDHAurimkEdRN+StdkGyjqYYcusaSdscl4QCSAQYVnOWpqYmLL37r6ve/b06WNbW19VLaa1WQfcPUrEyor6UZznvQ9/YuNjE4ms3ND+9elnX9jK8oENjRW1TupH7IGuVGbrxWaVNQoYC4BMjQD4Su7Ivevt6RMIBvkL4jbXoa+vbGPjo3b37ns697m55/obdTz9MRS8ECs4d/ZbBAbUvk6sJG7SO6taf/9AsoBmbBwzoPdt/3DfdjdxHyIPdOBXIGGyIOdv9vvuXq/ba/tNESIYa8G1jNEqgMmsaQgDl2ZmrNpf1Tnxc5w1REhO86ZZA9p72rNSAwxO5MjEI3JOkudCvIBXnVmHnaV4JwGN5gIf21kT0cmhHTPOQf1IclBfW2cGYLhvzVpNQibUr6DaLeqmSo8V6StK5OAjw7rIUdVLao+xTp+fMMUU7PP7ZTv05gk/6Zva0wIAfsvPLwT32B/bG0rMxfN83Z+QCPyOVMb8W40t0QhC/z6W583jhs5/dWvF7n/1ma2sbMuuHKIxILDssqsDqsEg3CBqkfK/tyf1FRrWbNVtd29LrgzM/FX+XGQGdZ9EYThA8myiuiZPrhT7rFLut2IHRAjqnZLcs5wwi3Dr1LrpA1+esZ3tbXv8+KHICPQYGOFEeYkCWLOAO3yWdb1R8xFLpW6ROCAR4RZBT4u8FKERYrTevqpyVOX2qpMcWI1cPb/Het7huazWZAIR1Eonx5JbXNQHsUaTS2XMYU4jh5QD5BS+sR6i96cazU9Mvxcjx3y8nNfrvq/7vc36R97Li5ouiIH5Wks/0ximzIkmhBz0Mv16ODkqcikJ4pTDs6ediLT1+eef2VfPN37ABd+Wi38Pv/fDjf4e3tS3ndJPfv4JZCYHejo71FhlUyf5frkwb1trW202s2yN+MNs1x58/DuthFpEjCySGWc/EtiGR0at2TqxR4/mrFlz62ABhcUO6wD8dbdGQ7xBEhtsRhaebEnxbUx7mbN4xNXxGJkshrGo6a54A69UIvlq2PpGzRpHNE6JYdHEand/cv0h3y5RB2s2MHOOYYX2MG+iotkCALsHB0fWZM5u88yKJZKligI0B0Ljkc1osDokG6iYNctsWBJHGsLBXFbBWCyljS7Nf+KDOwAEd615yDzkGHrsCTqsUt984nH0+TBdZSzJ2ARdIQhYHU275uGJiXCLGrK/y/r6sEB20JcmD7P+YMfylioY1KDypKtdR6rZ5c1dFMACvazLDvaa1tw/MfMaIatcY2+SStOsq7fTKr3Ya6Pic9UD/6ZIqlAAnZ7Z1krLTpop2UuJixq2WFn3uGL2cO9QhffE1JSSWa47lkwwhqemp5WYHNVrAgYuTc8oqUXJCjv31asVHT9KOAfqYOtjHdwlVhNrnUKpXOmWHRJWnMzCRfHGbN6nT5/Z8vJrgYGAgJemp3V9AE25l9zvmzdvCpCSiuvMAVOSagpVkiiuO0UCtZrP3Tu3J8+e2t//7d+LJffhR+9rHsrO1o4+Z3V11dXG5+fW099vf/qLX9iN69ezhjjqKZRe3d26pjyzZRrRFG8n2FJtqNDw52/YhoaHBBZzTHPz8/bgwTe2NP9St2569rLOFbbxzOys2H3RROF2cP15H5icJFp7u3tS8/3u95/b1dnL9md//ie6D6xxgbiadd201bV1zSPGImh4aMhBtaT+UQxI8yW8xxyEj2ymrNaAFKLM73SlEpeO5HB3b18qEBJQ5hyTxFEQqdiQtbQ3+z3BdYCTc8nPpIx1G+cqkgZToFCaJstUn8nr7OdQ4bp9o4PHrjLNVLPRpPJGW1J2pkSN33WgM0DNPGDqTEMKC5ques5y6jPiYLvZnFOQRrOZA3KwFxVRiilptmf7vNODHYojmrk6TogXopEmgkjqUnCvSMYDVBcwngpxZ9H7tVFSjwo1BY0AkGK+JC8KQIcEWL8LmJxmPZPYKpEVQAE7Nc0NVlLtb+r33i1fufdcW4p3vryRl0gmUvVmESys9gMACnBK4G0iAgQIL9A7NRjEzExzeLnGDjr5+3oh5SqR/B+uT4A9+bUVSXmA8pn16llbrSmr+DMIAsk+HzBfTHGKoJKUnGcnx/a73/7Onj5+bDduXLORkUEVOcwq53P39w5kZbW9vauPp7nOuh0bG7VLl9ze8vGjx4ot3CxiGWAhTPGtrW1rNmt2+fKsijvOE7DTFQIH9uWX9/Vs3X3vrpi8/Js4Q4wi1qo4YQ5wAupgxdPAwOIepS1kns3tLdveXEuWgCXtd7glwBY+Dz+778i1sl3PbHJ43H72s5/J8p94fePGTVtfXdN89GJn0bqKZTusNWx65rINjY7ag2+e2O5B3f7qX/6llSsVK3R1qmG1sLio4rC7UtZxfv7pp3Z8VLPxS1MCNFoH29ZB/Kn0J7a/xw8IRrgowGBv1BtqNFarg1ZrYIPVEljjTQ1XFrOfhJsBjH7ZzaU5YFzDmH3rDeVO7VMo/VgvxE/2IPYr3ot4BOgOiSxmDWp+qABbHEZ8pq/W2DHq4CORJnikZX0lIgM5g88h4314bimqKeyD/BJW5GHFKAvGNFtW+UWKpaFeySucFAMBl3Oqy3hOYn27KhVyEnEba29XYcghhec5AeZ6DkWS8bny/iwGeO0AVXyOwMMEruZzpYghIi3qGjiwnHcxEHkpgc0BiseYgSAURTEdAHQ819Es0CwnzTz3+E5+wfsGsCsXg6aPNeBecYw0caWCTiNBQoEc6ssAbByATda8ufn2FxR24XKR7FijYe/H6XE1vvKAcjQSwoUgFMxxfpELBjAV7+FYrxME+YrZohF+/TP0Lm8kiTGqwK+B7OSTMjnub+x9/kJ/n3xT5q1hou12EarIFDXawSMHoEmJFaBTNE7cPYW9V/PtpTbPVOABAmcNvTg2b0i6EiNstN3uPKxPfa1BROD7nlMDKGlWmtRbxP6m7DqvXB2349MD+91n/8kWl1/Z+DhW/GVbW9+3vf1T+8m92/anf/LHuqeffv47WR6PDE3aYHXM5p4vyJp0fGxSwDDORUuLS3Z2XrA7735g3eVeaxxRFDgQ7EvCaw0AmmaroVgDOBI5mZMpfSSDz7SEsHcisu3Y+IhcHbY3mcVZtg7eV+qoiuqJ45OGDQ/129UrU3Z8UreXi89sd39bTUdsKJ/PLer5+PDuPZuZuSSi0tYWiuZZAUhffPGlba0c2H/3P/2XdvvOFfu3/+Hfy6ZvbHjUvvjysa3P7ctaU4pmd8z0Px1mg5M9duPadam+5r55ZT1DZZudvSTyzPYuM4DHRFReWd+wd27N2vTUlH391RNberKl95y+NqhaYn/v0J4+XFITUSNJervsr//H/94mxibtX/8v/1qq5x/dAySateMW8QXrVpRliagcvdmLlVWq02KAbr5x66vbgdPUyo0Zvnmr6PRs5J+FN585X6uei+bB33hNPqcU+U0W0DzLYd3LYKfMxrn9NLcLxPO2Y7TULWnArwMzSWGrf6RmaSJEOJh90YnATyebAeyv8dpANWoiXIajTTy/fqxOKtf8QL94FwDU+F7EkyDFxD7hOb3XIFFiBzga/x97nIiTisd+TVXTJDAZRxGedZ+zWtEzE3PpM0JPxM3MEjpClC/fFGlz4HUeBNae+EYNkDWGY+2kG5BbHG8Cye0fBdig6x1xjP3Cb3Ie8M1/jjfM/V3UsA/bVZxJjlv26vUrzfOdGB/Xs02eCDhAXhlEkrn5F7axvmZ37t5VvH0+90yxgXwYcp5cM0ql5E5WFrCMCo19lfobS1n2To/VjDpqOBH4/FxAH0pJapt3b99VHrv8atnHdx2fKm/mSgOMUf+ydBE5HNSPbGSoV65d5GLvvsvIpjH79W9/pVz2k09+rrj56WefaRZludSj2eU4Ue1tNDwnSV6w6s2IzHnipPtEbmIuJjkea+LV8qrynfc+uCX3maWlBVte3LT33r9tt2/fsJcv521+Yd5uv/OuvXf3PbkgvFxYsN6eigjWQ4PDtrm1KdCN8WGAyhqn1MXIp0FdGwBEwBSemaPDlmJZfMVuWSpDXC6qV0etwzVmLAxWwMRGJ5ChUu2SGnt358AGh/oE3vclxTGgJ+udXBVghrxNZERUd0VX3pEj0cMZHR3TvQ3ww3uPbweBtcxSLGjHxoiR6UQuKtjfpMoksOvspE3e0M6nZxj3KJ83CnB1DIk6OXc1GnW5R6ytrepTWHusFYBtVNrUX/Ts6PFhqxuKYtafxt9UB2x6KqleCzwX3psBnF1+te3OhAIgIf4Sg7zfybFU+4tpdEyP5hCz76EiXlralSU3oJqT2olHZzYxMWbj46x9yPQFffb+wb7WE3UeRBnyT/JtudCdnkhFSR0I6OvcmE4B36uvd/V5Uk9Tp2k8i7X7ibF2RDqIHDDVBYoXSbAT+wUxrVTp0vNEX3V8YsIdqTo6NGN7dGRMoJ3H3wRyJVJjPt/Ob6GqxlOM0pogHqnDlgHA0i4qvp1bxzl1O+rTY/0ux6Q5xi1f14UOCNhNO222rLuj07oBxDo6rYUQiR5JZ9HOk0ihC1ETYoo0ytWb2hmVK09geJPMEOs3Dwy39/r82IJc7M3isJ9fxuXJV8YxTiIA4OwJ9006jS8AHqffzpqXeMjHNdaa+3ZqLdXpqN03tuo2NtKnHHJmalakA+pi+vnUvxAYEXXgSoA4A8Vurb6vZwFLaXJaZrwPDKAiJhct6bOw/8aaHnFVsauiUYD8XR0YtkbzWGp6PQcnx4qROEMQlxcXX4rEgxsXTpys4XNqqbKPVjqo7cvBQWPhNIIRZ7uWPkvrkey0k3FsPdbd3SdL+o5Cl8ZCcY8gcqAajpE4vKf2QK3JDHzNiFCe0yhPTm4/kT946ubkhwBs20RQAOCkBI6wpvdULpH1+VUbIQ6h95VIpxeej7Q+vLbLsIGLtV2QIzwH82czXwdlzkkaV6CZ7F6bsBTleJTs1ZeXFuzRo69tbe21vVj9QQGcS62+1//8AQD+Xt/e7OQAgB3w8OY6QBDz8LCR3d/F+tZB12h+ExlJMsu9boFaQAmbgiFqyFJ32Rl2VrB5rLwOXEmHxXN3tWTVgT47Pm3Y/k5DDMlif4f19GcWeL5RpkI4qQX0es9J3AZaqgufdQvASdOD5gUJ9/rmrtXrXhDmLZSdMZYVl9kYAABObGB8kLxYkqduqwgQTHGxu30k1mRfT9n6e5mt63YNbCxsPAR7nyuB4tVVMrFheFMAm51uWT/TeAdcJ8FBlYfKLuYo7u8ciKEGyOt/krAhJVkSe6rDYFYoFqy7p1OFztEuAMK5dXUzl9cMG2kaNuWKzxWUyoz7VEI17Y0KVMjNpgPBzFxQYiWakCfd3ppwZh2bAQUNzaPD/YY10iwQ3Vh/A/dfSa+XwrvSYb1VB82iAYb6F0YqySAb/sZi007B0juwFacocMUgRQjXHQYpbFNZEMGQ1Xw1rIg69T2KO6xCfvHzX8hq+fGjJ7JUxs7N5wiikHVLbprkgFeAFzSdP/roA82SxL6GZlaoOV+8eGEPHjzU/9P0F1BGk/j4WPN0rl69IuAXRiMKAY6d2ZQAr3NzC/osgFGKWVRhY+Pj3nimQAIotjMpgClIYWUuLS7byutVgZ6sA44FJu2HH3ygGWfOVuO6ldRk03zIZlOgq8+/PVZx1ZDV0b6OEfUxBRjKhvmXL8U8XZ57bh0dRbt++x27d+9DzQDGnoeEav/w0AuyNIeStc358jywnp89e2Gf/f5zsWc//vHHNjU1af19vbI9daWpN+g9ocoUR+1EKBFMWF9S/Qi4TF2X88zmvN1UT01/gIj9wwPb3dkRaxxwa/byjN29e0fXg+vizx/ggSe70fAIpZeYbGkWYTK9y9SeqSEV4CzXIJpjNBhYJ1xbVPpqRMWcztSwCbDXgdFQ1EaynpjZSeXmClJXEzjgmGKYVGpFJa/YR/F9KZOT+ihfSMRcMZ4pzj3UBV4Y+KxLqXJTA96BYr8vXEvWTRTzAvNoVGnOcVKBpW2B18jCOs0v5vWh9qXJc3BY02sdJPHfpaCMlNc4AAAgAElEQVTkPqipn46F9wFY98/1c5faDttyWIecY5rhKxUbzfOkYiOuBWjqKsmainZAPJ7/AJEEiCXbGs0PRk3bjV0wwpg0oyfNJvV5PQ5ehOqMpDcagm5/61Y9anyQ4MuaJ1m60tBP1yKsZ/N7jNsz+kXMN8qigA0wK+ZbC3BrHVsLoCs3RxmgCLcJ/qCIuP/lfRsepmAeVmNoeGhAsYF7guMAzXNAXO4FzS4+m+bb5cszNj/30n7/+091CACDKFQp4Djnzc0VOz6u28jolIggc3NP1ShhEWquU7lP94A4yv4Va5IYzZ9QS6rJnJ7/8XHslnluThTPHn3zyOqHW2JVe9OnLHtmFUathp2eQAz4bjVwPLOXJ2fs/ffetxdz865S7u2xB18/EOl4cmLSRkZGbWN7x3r6qzY8OmbfPH5mgyMjdu9H92wPxbKYxRURhtgHIKs9f/rMFuYe2cTlqyoEN14taL8q9XiTwtWyNHBcUco1htTy4vm8jQyPCoSmqu4C8Es2zMRjXA5Ezumm2HVlWNxzzw+ymeasFa4v94TcC+CXOOcKIwdL1fARwcPfJ57pULY7OdlVs7x3XoUbFutScibnAs6f3+NkYUjTKGQPI+fB2pV77epYnlcvDjWjOrGJw0bdba0SyJCcAyJ+xbMrkFoWhKx1B301u4v8R0pxXAncAtsbWx5HQ8EbDfqYcR4FrQBE/Z4zuIOAkgc88rEz9pZoyLvrAIp/J5nkAV9vAqT4mhqOTgDxPUb5aDqH+N23NX/iswLQDqAm7EZ5p7Db5llRnBFo6KA394e46s+ag9e6NlJF+7H4vs0+7Wz0AFF9b/IYGnbcF5pSbUvXIEpG0z/fRE12yKEvCGw1GhwJqHIi0cUGg0dBt1YNclKeLBPPFK/y7/u+5WvXz8vjaAJss+5XSjvbB/MGxBa8xHyTzI8l4N8AhqIxApsunjGRWBNZwD/f10L28YmEmgB5fp99Wa/XfdHq0P3zfcRnXXIvBFhJkYQbEOcNo6JptcaGbWzP28rGpo2O9Nitm1PW09OdyDpVKX2xgRwZG7O5Z/P2r//nf2dPHi7b5NVezS1vtmruANQ4s8nxEZscn7IXT1/b1vaeTU6P2PTErA0Pj2t+ZMFQH3Url+cYNc90Y0O5KI16lEeqgXDkKZZEePHmI+o1LFPLapZTx1BzYQkICEwM39/flcLv3I7t5o1Zu3x5wuqNPTtqHFi5u0sWk7/5zRe2tVqzn/z8rv3ZL/7Keip99rvf/U6uLrffuS23GFTBf/v3/8kuz07anfdm7f6DL6XqmJmetZcvV21lbdOmpwZtbGTESsUee/zNgi0/39ItLldLdu+j90WiWVhatH/1L/9CT+zLl3N2/dp1uzx72ZaWX9rf/cM/WLncIdXg67U9O9o5scpAp/3JJ5/Yx/d+bKtra/Z//vu/s+Xn66qJeoZK9l//V/+FCJH/+OtfSbV369ZdGxiYsFqNGAL5sOikujNfeyII5MC9IF14d9FVGW3VTm6eboCQCUNtg5QZqaKd4l1Qg+TBkMi9PR56jh1gTjQcFY9ERAhQxNe+/pATSs2b8pl4FlOjn4WuGjv9Xr5u16tyAKNnpx6nPUVKlszpvb8FAPsj1H6G1Gd4A8yO+AyZLBBJnXM65jj/2Be0j6aGrZPNnVjos7HdySaF3Ixwrb6Ge/aKeC6byQwkZ89iPijgCSpTiMs/++nPEnjppOz2ftS2Z8y4MTrGFJm84Zypg72OydvdR16ZjRq48P4pQL0JCsclzv+dB4UdbM/snPON5HZenMD4N9eX13xnih3MIOXaUyNq5urWpl25csVmr8za/PyLNmDGfZuYmFAei5KRPsf6+qrIe5oNXDC5l2hu97rbhfb3d9nE+KhNTk4rxkCko7YmbuGeQq1Pb4Vrjd0ugDG1O5a8HDMKYqka9/dUG0PiYD4wOQ0fiIL78LBlM5eYldotRdvdu+/btes3BL6RG09PXxb58B9++WuRZgGcHz95ZBtruJS5DTRfnSWAxQ5rNZzIKsAJ0igOA+WiTU9jtzsgN6+lxdfK5+68d0PXam7+pdbArZvXBYSTy3OtPvrontVrNXvw8IEAdmajX716Tdfp+fNnNvd8We/vs3sDvPD8ge8pFslRzwm3aicl1wdGifX0dasfQI+F/B3HGcZTQb6nxyE178CArLcB78mbOH8ARv2O9gQcrjyXIqfBRYg6gF6P53eMEXCnHN6LnMafK89T3gaYKZdsd6L8QckiUuzp7a097e8XCV4iFp/hLuXPreeYTrosFsk5uE84wtAPa3oP7/jEdna3NQM4ZhlTb3Ao9F/4BwSChcV5q9cPBMTiuoPzHWIA4olEDM2W3DE4/yzPPbX60YntbzvYMjDq+zBK8cGBbt1vat2t7R2pMcfGJhMBf19qvcZR09Y3tu34BBDz1IZHu21qih7Tqa7vxMSkiBiA1xsba8qneF6U76vWqCjX5pktdpX1/7gnAm7TO2VtCCBMds+RA2lZpTJNbRBpVzo0Aq6/34+rftiyYhlSKjUTjiCeV8tSuFrVs0o9dP36DZErKj29qsmk6FQvgdE6pyIIBwEonB7auaDS3shRWc/Ef++5uGlth/a0yNSZ1EvzE/CXfjGiJdw+TloIZU7tvJPfPLNz6p2kFqVhecL8bmoA4j21HfWT1L/uVBngaljwtldjjoSUz18j/uZjr16T9rYLG216LrKd1//1NgDYCZhORszv+dpxE1ndG8bsf/QKcT4iEXS3z6Pjmp2c+wij9fUNxZjNzR099zdv3LaOQqe9Wl7SzGhqQ3J1iN3cP4iMHJPINa2mYvP6xooERdPTk4rZfb2IKDrsOBGSS50QqFt2sHdo1f5hK5apeffVK4CQwX7CiDgIJijw2SM4NvWDTk8FAtcaR1LAc+eOcTGDBYhrID0GxCCdjKaEHIZAhs+npwwhhbXOKCjInl5b4EpxfuZz5/NkU3dFCnJYGg2XXPAC5PXry+uTq2YCgNuk2JQz5WtP1lB8qT6MfCL1T7KeV4ySic/OOYck0m/E+mjeRx2WJ8L5uvTRIU5iS4IYeoga/0Z/1MciCl/BVls1JmKEI3vw9X05DHX3dNji1skPuODbEqrv4fd+uNHfw5v6tlP6k7/883MHL461qcMUW99YE6OHoEiTDiCEpkWz0bSz46RCxeaDJn7rVJjh6fG5bJ0Hh6sKwpub+2IdatPld8sFK5bZjt3KCawjmnk0UUgWXPnr1sBqjsgCNgGLqeCUpYQUfqL3WG9vl5Q4fX1VNV6XV7BnObdysVNJSKOJvWnMEE14pWaEZBsq9R8zYQCyUQLT/OBzuplPUHCV1fbGsZ02sCl2+zZsvtgcw+aQzTcsQjk+EkCADgI6BQrsN5qpy0tLsk2DCdnb16sGDLOnKEhOYHGShGCjXEbVSSBOVPJQXgAOtTyZJ/kaGqvgdWL1WlOzi8UC7eyQ7dlZM8csSpuR5m0ADMPyk+1yh5W6aCDSqPOGRXKCS40fB/g116SzpPu9v3kkxql/YRWHqit5EqWKVhZD5YKVejqtWEZh4cw7jntosE+J9cv5bWvunrgleGfRevthabndUGxWstht0jA/N9S6FA8xG5DvTU9N2wcffKCc8P79r2TDzHtzTdsgfakkJSxN7trhgd25c8fu3fvIxsbHdP2xXQaUpehh7qUrMrEXaegPrOEfffyx5gOzaXNPAVO2t3ZsYXFBds71gz2r9A8rsWRW5M9//nPZOWlDx3r55MQWFxdsbm7edvdhj+7ZSeNIYMWNa9cExq6trun6v3v3jhTH3vz2kgfLas4J1db42Lg/R6KxZRaUNHpiHu/WzrZ99eChQOnZ2Rm7eeO61MoUd9Gk13zWNHPVFUveCNJaPjnVPLTf/vb39vTB5/buex/bn/35n6oYdgYhVrUOvnnymWbGJZt3VpJbBTOTBTvQLgfe2s1rT9IBPXXMPPtn2MvWbHNzS0UKxVR3T1nAOfNcmU3KF7N8BHRI+enNVqlIZTWaQLjoDyvJzpInJX08Q8lSDfs70iOeGZJeb6Bjp+wWcyR4YvTH/I3UOFesUlPeQcxo9DiYGgmXN5b5/1DShmUx15kvAQCyTfT7qFm2KHqT8s4Tf+wKfTYmF62dqOoRBsRwu1N9BkrAY1i+2Kf6c8M5BXAkpmwCP2Q3ryZFrvGXElI+V0rgdP8CgIiiwtemN7g050WDxFH/OKnEweMO2W9ByOB1/C4x0S2gs6ZkFC6aLc2aSeQAnn1eG2A11wyXBYEFqQ5UHEwkGz6DfzsI7YVsXD/ew2eOZpayYU/tKmpfT4HhAi7p+iXXCdn9pMJTTcCk9LqgeExASHufTYrJAEd91rJbEfKrsv2H8CN/LbcN9dnRkG3E9tEfyDddxU411Z48eaJZ4TyHHOPz53Oaf3j5yqw1Gw0pUTkJrgOkl8P9Q6sdoIgA9MTauazzQsnFOms2DmXLRnzESi+UohwbuYAzxfvbtqAZgO42xHpeEljDdZdTAyzzplsBzr9csK311+0GbrG7T8clwk29LmtTCg4v4t/25Y3QmclZu3XzluIVTafFxSW5EowMEY+Y61q0tc1NGxwaseGxMXv24qXdun3LZq9csXqjIXIMOU4ZFw7NIj6z+1/ct53NRasMjtoxM4obhyr2y739Tjjr7BShhhiF1bbzsDqsr6dXFqTMHS50MgP4SI4MkBsAAbi/mn0L6egYx40jxULPbVKDvctthFmDvI57whxPfpfXORnN55lFTFPDNfW7ODaRW1Jzn4ZOrP88+YxYD6mBPI5rjvo5GMXEUJ5X2deH1b1cEzze8Gy5FbNbigSIHXfJG+5pdngibCg2pWcvUxYT1yIWZQVwgMuham7PJSfeJvKGK9nc/jiUvB4vfP8IYmJc1yAlREzxpr+D55yP7xs+Z8ktQZ3w4Q2Ti+BuXEcncLkrQh5gzhOWArAO5a/IOR58Uqzy5msU/WEtKkW0nFZy1tqJqBJAZIC4F0DmNKtVoxFS40xknrSvBHiU2ZT5sURMjENzUF/R9K1PX1hA5xtXbaKLP5rt/SgAA785byqBg9SZjUUJUD8AmCBHcCDRsM2aWDpib3K9AUy1STfpH/kmcRxr++zaQLXnCQKSjhmj4CM+yK84rgDiAzTLSKkZCcD3VprsiZR6AgnDSQkih0IQFAGTZ5/nKtTAPnLGCsfWOt2xs459O7cDuRnRaFbDvTogkgkzLSvdVTWjULA+e/rM/vG3j2ywv2rv3blro6MQok7cQh1LXPLkEgAvlqCQrXpsfx8ApC7lAwAwamBcI05kCW1SD0sh1GxJEQSwSzylMYsiRkSuE58hiTMF7i4a5yHll6s6aYpOTjBLvsM+/ezXtrK6YLNXpu3q1cs2OjqkmvJr5ojNbdjYWK/d++hj+9G9n+rz/49/9zf2+a+/skp/2f7yX/yJffDBXVteeWkvXj62kdFB297ZsNW1FRsbHbfNrT0pAG+/c8WKxYJdmrpm8/Mr9r/+b/+XNRn9Y2ZT18fVFKeBDmlnYemV/f4fP7fe4aLdvX1bQMzLxRdSplCbAUIr11MOeW6T45dkXUosJvb7SA7GlxzZixfPZS/7wXvv2J27H1q5XLWjBjmX2+hhsy2bzBS3PCXI9jY9w0mZ40BwwQpyqnrz62Lu8jbw13OgbC559oxmYG/k5R63stnmeq40P86VZABxTiZxIrR+P2aTx6GlhyiONnOODpJGBmI6uJnInapW/Ll5E+jxON2ZXYO2iiZ9aPqQOA/y5SBcyPkBUmki9Tmxw6GA+BJhJhE4vE4JwokDLzwzmiGflLBt8DqXOwapBqAoYhwqO3IxrtPVq1dFSEYJDNABkQFwLEDn7witvj20/7x5v/0M8vl2/n4HoK97lpw33gR/L8TsPHqbBxjy9t8JcM4TGeO6x7E4cOYuDl7bnEvxu729IZAfoAAHm4Wll7ay+lrPLLmlXFDOTm1hYV6KLp4P6nFygPmFOVtdO7D+alEkR+KMQP9CwaoDg4pLqF2vX7tha+s+//z2Ozd8FucZvY+6bHg5nt3dbcVdgDD2bFSG5K8vXjyVgpWYyr0BDPZrCzhXFri5urZjPT1eW/RUUImdq29z76MfaSQUNfvnX9zXc/HB+x9ojvlnn31hmxsHUnLW94+/pZaMfTguf3dPSQROzm1tdUvX5L0Pb9i169ft+fPnihVXZq/IZphrBnmOXB+3svtfPlSM+cu/+lPlLSidUUT/5rdfWKOGfaovpjRO1Z9h6nqJGpwoEfvYwGCv9VerivuodsnVOT/uB/bcgIascYgNfBbkRGpiiPmvV14LyGV2uiu1j3X9BOKoDnRSo5OIyYdxfcPtpWzVar+uP9ayxF6PB177fAsETjme1v2b4G9YQr+xn2ehKoHvIlL7POLIM4Jg5+RF7/WhhuR6UutLXHCA25iP1uE8Zi7N2PSlSyLcO6DasvmX87aw+MLq9UMf49LpBAjyB67J9m5Nz/fE+LBUxH6dDrW+d3ZrVjvwmazEXvZNxBGVCgRPz3P43PHxSdk5b21tWuPI5whT90DCbjRxXTQbGcGed7QdX7k3Ttg90/MAUQCgl2NgvdNnOjxg7i05SrerhFsoxg/tqNHSOk6mOil39TSWnKWvWpZCEwU0wpiRsV71o1gnu9tNm5js17PH+t3fP7KxUVT2uLqVtLeMjI7qWrr73JjuC6Be7E3UtBHHor9wATRN/R3F4QT5o/31fDaRHUQc8Hgqk/+k9my/L6Q8TlDPC2vv1M7p47TI8VlrzPc1a7qnu3IhkVZT/uyW5MHcyXLneP+Yz/pmPH4bycF3xqxnlVLq9nYfpCRf12/mCW7Tm78+8W9PwYOsiKADK356/OzJ5Cj0tRq2V9+2je1VkThmLl0RIQqL/Lm5ORsZHhdhfHPdRy5RO9C3vnnzhqzfAQnJmVvH9GkaHnsgQ5617PSE+r9ioyNDGmUFcE7tjXvW6+VX1qg1rFodsfNCl7VOGGmCXbT3wniGiLHMKad/5D1Ks9NzjvnE9g4h+RyCZFqjhdsVeVqHVcrdNlgdFBB8dnyqsYWVAH5xaClC1C4L8KTUk3MT8wdhkaeRLdGnIn/3Pc5rx1ifDv5m5FSvry46kOQBYG/jZC6I7Xul8Yzed6OfIQJwIvkSJ4IEne2/b46OyMhhkQMGCdfzoBjVkTF9o6euGjSNuJGbH08Jz8Tpqe3vbisOiCTeahgKYMYd9PeX7fFy/Qdc8NuJ+vfyOz/c6O/lbf32SRUKhfNSpdvGp7APw15mz3a2tqyr1CWbREARFElRAMQcq1bdG/WRUPb2AuC53ezO1oG1msl+lRmzlU4r9STLUc0IcIWrgKQmIAoKWRoWNDh9DqMHPpo9XsxRnLNhi30lS063KilqxglqpYrAg61tn7XLXClUuwJQk61UWEA5A9iVqfG3EgXAUc2ii+LVrKujaB3nXba7U7edNezQUnA1ZirAfoT53SEFD2w2mFAOfKEs9uH2AosSmKBEiOZvidmpbMwtt+gRq8kbGLJ6jOYvRQqAb7Iv1dyKEwdblVj1dtjAcLcXsecF2905tNo2wLuzpkn+C4Dp6XXau2D/ABCLNVqw7gFmCJKwd9kJth6cA/bTZ35NAMcFDtIE7uyyeq1ljT0AgFAop/6haES5XmJS/3aWO3T/Adu4tv39DuRtbtTt5NBnzDoTKuaGePHnBYIndmxeKL1vXL+hIhsrkq2trbZl6aNHj2xtfcP6+5jd21IDeXR0VMUUoBGWeI8eP7IbN67bz3/+xypKUVs9fvLYnj5/rmuvzVh25rAXsYc0JT4fffihZjzB4gSE/fT3n9pXX963k5OmdfdUbWh4MJEBSgL+aQBcv35d70WDnfu9vb1tv/zVP2oeC03GoaEBWeOwrrc3t73ImLlk0zOXbHh4xBvFhQ4Vv4tLS7a8/ErAwI2bN23m0rTYtYDdoajy5vaxLSwuabbw0vyCVUdH7I//6GdSVUiN0laTncpSF+Y6rL6xURp3JV1jCjzsohcXl5W0hzUpRVvtsCa1GN+jCegAst+rUMAKRDNX0Ou5TbNdPPI4+cOtUf1LDeYOb8ZEQ51EUACHGiBeJLE2+AwSwsPDWioou1VAuIVjlzdCAhlIn6CmnFRQ2XzXSMw16y7Z2gtgSGCWVL/HkBCSMijNk/TkzY/dVWzYKXqzTfNhcnMYpW6V7bNDNqEG4z3CFp5i04Fb1F8+mzKAA1fCYzVGwtrh6vdQySmhTDO+wzIvzfuO63gh2UvzS0LNpGZ0At8BtKIg9ufQwXTNsuzqSspetwSPe8u6iPsRIKqriZ1FGeC67LMTc5Mr50A0DYFsP4lGks4tzitnbaPrRaIvAO7/Zu/NnuM6kyxPBwKxIbDvIAmCOymKUkpKVVVmtnV1T431y8xfOmZj1mM9Lz1mbd1ZU8qsqszUzh3igo3Y9wBiwzL2O/75jQtK2dPPakFGEwkEIu7yXf/czzl+3JXUrIMgYthvZLN+fi7wHDI63jNPAue71CJh1rFp9om/bxxXzAR2MIVkubsOopvO107XilaAXOpwyQq/RAD78+GEsl93vy66/0lE5OQ/dgj+8xjypXVGh2KfzwDf3dmxiclxm52Zlbr8y798KbAC5T7XSe4TiHXSfFm+p9nPSfnOGgM0wj2Bc+DaodQdHRlWjCImqvOrUpb4Bfs+ijM6r1nvnHMAgHQvO8jk65NjpxOX82UP4/vMcj862HFrpN4+qw4yq72gcye4U2icd7ArxvqI2WY/3Q18/eode/TokazDEOzs7uyqE3hzA2CkKbv74wZFaK8IYIrDq9fmrNJfdfVwp2N7qPGxs+vttb29HXvy9LnsQHuLPXa0u6VjKNUGda0hdohNbt/bI9Uz4MsPz55bbXDYPvvsMxsbm7AyQq9qv5ORieADeGycMNPNBR3s/cTrcBAQyM41S+sBUp7PlhVwGvnAcwL4JxIQRwYJbjq6ztF1z3PADE8vMF08QJzmnoRddKy3EElEbuKgdsyb9djbtZRyoB7gg2Kcv7MWON4g7SIGhl30JVFH6jbLF8IZ6KY4689/FLpupetASMRHFf3vdecGIRtdwj7L1+cERxep7yFOVpOfaU5kuraR/TpBH0Bdd65xFOcB3BMXglgO9X3E0Ih1cd3C9SBGBjhA5WXU5ViciBZEIIDXiAMAFXGBgHRL7gT8vu59ilFp+9T/QtCk10qARIeL76FONrndsMQaCdjwPKo7Y1jXOieiiWuT36d8f/bnW0BGIpuy/2tL73akxX4eJHTESn+Z7/gBhMcaDnJRaz91Pmdiqve6gH2NdI8jJYdx6N3uoBxYHNfqEvgWyUdSwcv1QKJUFwQ4seHAmu5drhPQpwV0yRoJwFKuD+kKAcgzwZdygiJjWhASdazQRz5Avk9OA+nWsf6hUyv3N619eiBAdnV1y16+XLH5uTkbqNFd22+d9rl99e0TgX23b16z8fFps4uC8sKDgy0bGuoXgC/SstlU1+6N+VsCc58/f2Zvl5a0j09PzsqSc2pqVgB+46Rl52d055P7eTeCcqwmczdPNO+cNUnXqzqYLtxeD+KGPH5klJmaPF+4d/TY5OSYVSp99vXX/2qPn3xlv/nNb+1vPv/cVteW7fe//729WtywwSHGp1yxmdmr9ujhx3Zx1mP/6T/+P/b82zcSgl6/M2ufffaxTc6MWaN5bC9/eGbfP32tvGt2pmJjoyM2e2XK+mt9+qzpqWu2t9ewP/7xa3v+/ZqdNS6sf6Js01PjuuZ61qtVW13dtPpB08anqD0u5LxRKhZsdGhU+yWipP5qzd68XbbVhV3VRIPDJatVa3Zl9pruxf7uri2vLuo9IUmqlUEr9A1YuTwsYFHin4KPuHHxaT6v9fxX6/B/gACO54S1lok6spXefY58Kb5n15x7JoOIjs8OAZFyFOpD7w3xuJK3UE6dI/rsRObmPysMJ/Xxep6izk4/Sc+g8n0x4l7Tp6ONhvz03iEKCgvneF0X8/b38O6VTFCnzq6u0K97ebpMtawd5Tzk9YS6IpN4L2K09pVEAMe1zIP3Ee8gO/k+8WFpeUn1EB2uOBRRr1y9clX1JK9hdE+QTrFvxTWOeKjP6F66S9c/d6v1/bCt9RjftdHOBDI/6o7Mv8Plv18iJrLz7t7G/KtjP/D922txhIN0fHou0GOnZ979tb2zJXHuRQ+YDrazTdXpdKvSMQq29ObNG9nTsr6Z83vt2nXlKthA7x4cC2vgXOlIJcclP8U5AHyEfIzufzCaq1embe7qnIiuxbdvRBZAKpET7O/t6vvuAGYa10H8WllZUufj6OiYC21F5pVFsHGekNO7e4zucvro5OTchkfL9nd/97lNTk0rp3u58ELWz59+/KnEJd9+/Z09efqDz3Q9pH6TnqK7gN/TVbEvI6IBd2k1qQcu7PrNae0T2EkjemZWKhgA13xtbVXndfXqVVtYeKE8Z37+RtZRygxqfg+b6p11BDndZ8YdRhEI9OnmZoLg3l4bn3RbXtbSxOSkiGhIH54NuqkZq3Vtbk6i0Ldv3uiaBUbAxXnz+rVE8x9++EiE3ru1NdvZ3vGa10xOOXw2+wgNE9wLcWbM4xwYEKENsc33nfx9f9xZKCOcwMjrF37q2fxrqz0whcQWphFAYTnP8VC/48DkdSQNAQh9lFdB7CR8AMyG2bUhpKFuwZVC49sQQl2cqWN4aemNXNy49liO06jS39+nRoVrV+dEtoNPbW5upNEHzCo9t1KlIHyMZ2xstKo9fO+Art+CXZ+b11qt10/Uhcv7cz3Y64/rbZuZHZA4ghyS7mGJfysu3OIPdSP5O2QyRPUPCwtWrQ7oPagdmdssIq/VkuPa3m5T4+f4km7gzNQoMjlFPsIIiCmJBV69XLK5+QkbGR6WKIAvHyc0ZYtv39r2zqY+k+vKvuj1f7zkNHwAACAASURBVEmY3ejYmJybBgbATWtZd3aQZSG66eaN6UEKgX/SVko7ldtP1f0beyIYbQ/j68i1ndhlt/MuYyx23f2QmvMCvPOUv4sLM1bxKZ8V3c5J1KpxB7iqsXciIEr1eTC2l/LMJNe9tK8mZ5j4nnbfiOeJCI591veJ5JyRy519L/eNw3GVhEUkV7motVwonwQWkJz6PWpSOt3Bc1q2V9+xje13it2lYsXmr9/SPcGV8N27dxLx1I87Njk2qHplfHxM2CajEL0uuNCa0kgomgH6+xXDgf8GB6o2NjIkArgA9suzZL0SpW9vbmr0w+lFwU7Pe62/f1A4h1yQEjZArkpOxY1qtpt2VD+yw+O6nTRPhFEj0HH83K3rIYAH+weEUfde4OpZsVp1QGJManccEMuVfiuWEUfQucx8a1wgnMBFiObXPOblpvzfKeDseQqdv+/D3oDBl1s2p9gSNUKubtI+nhMEew6WuoDTPQxMKgSoTup2neUiicrWjxdEOXzTM7xwTPEcwwn0EAVETCQWq9nigr3u2NZWV2wJZ469XXVtExubzbriGPvbq43OL7zgX0+rflY/+eVG/6xu518/mfuPHl5IoUfifMDsuT07bbbVhTo0MqziX7ad6hDpUSKOGm1vaz9ZznnxOTE1KkuRd6ub1pGSygtC5tBWBrzzV/HVKzYFFLCV5smZnTMLtq/H+msFn1OLTUUHQDN1ArNJozSXXakHaBHAkJflgjXbBCpAwG53gDqE03xL/u4B04Og/0mMJv8rABj2WBHiN6FiYRcKGdXXU7LG8altbzatfUxi5Jaz2mil1nPrhOnZSSlgAX4pfjjObK5nmtHnQFeypYX8wYaGzutOW8obgUdK1rukL+fuCZkH93ySwTXtLZlVa302PDhkx/UTO9hpehYUICRk6mBJSTcb6P4WHQdp/m6agaRuUs6j1KsZvvyf8/K5gReyeIFUZ9YqN47i5WjnPcVrIoBdRd0t+EWkMBu6yIxfupsh/XxjajfPrfeCzuJTO6lD3vdauVKQVRP3jKQXIhhQBasRgFu6zACmUDaycXVaTrQNDA1qpi52PM2Thl29Omf379+zzY1Ne/bihc1MT9vde3c1P5bf/fb772T1xgwEurEF/JFQ9TEn+ExzfD/+6GPNvmD27O7ert6LIpMijS4NCgbsmlAhk0A8/OCh5gdBVpMQ+ZyRXltZWbF//dOfbGtnRzN3UJxyr2/duKHf4ZiYyUmn2tTMtNaRLDKLZRXI/FFXBpbTJyeadcz6Qo1HV+/m1pZ9//iJffPlN9Zu7Nvsjbv2d3/7N3bjxvVsBjIApxNVF9592PHOEdY6BQNfzEqjaK9V+3WdKT75oG+++c5evHhpHzy4rz8isVIKGh1qGUCQFdeQsn1eTKX5KwH0R6IlcpRuLBG4Pq+S984IszQjSB2Z6khNtpcCdCCa2jqPIBa55j8Cqt8DrrOEPJ277HFk3+7riOc6xBgB9gYR4CCSA1EOKiWbmJRh5ZP3hDd54dNXdNI0mwns6ono+MwKXL136nbr6xPgSrd5dDIo0Uz2dSIdAGE0n8+vsbqa0psFcOjndXmOTBAXFGQoM9UZnGxwBJipQ9GtetXBm2Z/xfXhOHTNNTvR7UmVJofddiK6gwQTcSiFJ9fBjzdPiHLdeFaI/SI/en0mY9wTlOpO3GBJ5t1yAvJYh6nzF6KT+6b39Ww32/i6Sa8n3ToPZhNjXSaLsG53jOo+zSula93XxnsIhO8n6d3z683vT1cxyr8DpHNSx4Udfv4Q2W6j624P3nHsIKcLBQTg0NlfKAg0kECgxzS7lT3m22+/lauB3Doo+hNpgSK/vgfh2bKB4QmJSxQrk1XbweGR4vhpuyURCLbuEMBr77yQdyEW4pWKABu3RztTPkA8dsDXLb4EFCQbXsAjVMPqLmYm+LtVK5QAeZyB0r3HDqq31yqMipDrSNPOme1zdmrVgUGbnfL4h5KX2HFSPxFwcvXaFRWYkMookCG9WZs8H3xWT6Fg+4dHNjg8ZPcfPlTXAmAJdqCIhbAWo/CnwHzzZlGzjWauTtnpecc2VlesANkxPCybaLd2urDWyaHGG1y9edfu3b2nzyM2AmCwR7c1soHCkm4/t1X3WVteFPpM4H4BLLJAPj2TkIfOYvZWB3aORQRCGgBUIk5CSMSYho31TR27QBQRshX9jNewJhCcxQgPF5O4EIaYCLEYazSskh0QdDt7j23+OxJypM5H7QuJDAhXAp4pfld2xFhxNVtatwCt+fm90a3KsUUXsVv1M4fJZ+6yP7MO+TzWq4OxLsDimoRAIp4r3yt831Kxq05df7ajQzW+F0Sng/ypIyCJUqJ7nf/Hug1RjciAnGV+XC91aGsWfJe0RoSkfT06Ai79nttYR3yKuKInKs10j6CkuJAbUaC9IQkpJABItnhSvyeHAuWcaeQC9xCyjrXBteVYOQ/FYwlqTrMYkid+4vO5/ZljRiKR3geroutaokvZbTvYINI+5fjck/w5CxjiDuVmuXPcIQDKyJh0IBINJaeM2L8F0mlWdEvPjfLxFA8z2zSt0TR70YPW5a8kfvdl0yWosnWVRlJgyxY/9y5OH4mTPU9hTag8wjvKfW8Pwkry0aDMsrpDc7x6EWqSAxLbW9bq1K2np2Olco/19nWsr3Jkp7Zt1SojJ2r25ZdvrXHcaw/u3rGL84ItLq7Yk28X7bx1ZqNzRRsbHdJaOKw3bH/n1M6b5zYy3WcDtaKAu6gdAFyX323ZyX7Hiv09spccGWY227DyVrcALNlAbcr6eofs7CyJFVK+ytpjf2JOuu+vIKGSuSgusZcgkqn2lxzwK5jcKHp6GJ3Sa998t2AfP/rA7t27aQsLz219c02A6QmuN2MjdvPmLfv4o1/Juej/+j//sy0+39AlvH531u7dv2lj48M2PjEmm9X/9798ZTRqTN0u2ceP7trU9Jh1TumYLtj01FW7OC/bv/zzY/vXf35uZ02zqbkJu3fnpu0dbNrzZ0t2duKuBJWxol2bhZjo0Qgazz0LtrV1ZFMTo/ZvfvdbKxbK9o//9Z/tzfMVpha4U1Rfr9UGizZYG9K+jOCXMS/MsNveqdvA4ITdunVXOT/dTNRe5HsuinQHGI9hqcstB1hHDA4SNYDdDODN2QK/t7pT/EuOM/kZ4e89y5GzhTgm8hPsYTXDXIMgu7MEUwKQQNEkeMhinTs+CDCNjvwuC5zyoug6SYLJjPSO2tt/OwOysw7oILK7hHZYTIukznKIyyRzBlYFER0nkETS0U2akacpNjnBE/O+PXiE8CNPqsfe4m4bfg8hTsBNJELbwjWqICcVaqdXr19JOHx97nomItF99lPOvuK441rmY0ocS8SufFyOvSr2xUt4QCZO0Ttcwgref38/4YSFZJnCeyE0JzDwfZka0cdYQXqBudRqEK0X6o5H7MH8WHfq6RPhitgES2ZIAvIGnLDUWcm8Te3F7giEC9q7tXV17kOWQSaRSy68eqn38s7dQ2s1T/R+HNrExJTNTM3ovbEdJjb98MPLLO/iPkHezV+/IXxlcfmNckvWPcT97MxVuceBaUFqheMJ9/m40bZG48w++eRDkdgLP7ywd+9W1L364cOPNGN4aWnJvv7yK/vhhxV14Y6M+4zJna16ZpnruYDvFdwrZsb2FRmPcyY8ZHpmQvas4G/EFs51emomjXRZ1mxp7OvB5khpyP04J8hVRKAIV8AO/vyXx9Y48Noov8iI3eBqcmuQ+NqF/8z4RXwIlgGxA44R43qmp6btww8/1B749ddf2fr6ul27NmdXr11VzgWJ+NXXX9mNG7fsgw8e2vbWti0svJRAnnv/q1/9SoTp8vJStldC1vA9xDOQv5oZXPS86q91AGeA3XvnFLEn1nS3GHs/SnY75yKniP1fo5jMbVxlIJxGK7UY4ZLcESLv4FmPvNTxPs+ZnTSuJ4etHtvZ3U7Wtbv2bm3Zlle2RAJPT2FJjsV4zcfInZ7JUpzYcXTgwl/+YCXeUzQrllz0Ua0WbHR4WHgYgqzGSVMjuw52Ia7MipVeYaE8f1OT/RI7QLByPSP3hJgmZZmenpXo//mLl3JFPJWDXI+6dMk9qSW8IxBXEMbYXNjx4al1WucSTjHyhpoZDA779VcLS/bw0S3VJDzTiFwhdaemZ7Iuak4r6nXyOATtkfeyxqemWXtTNlDDecXdu3wM0WVBUsQ61xlFNpvozWz/OZf4JAhgCaGtLyOAyZzPLIT21DjuXMJ2zCjDohxSXATXBg8K5wr2RmGpPi7LZ9pJYel5ado3/Ca+/9U91p86J+HHCY+I34x8IWoG7mXsH+9/QratJKyju090O4AlctC+Ba3N9YX8dQL4qLFvO/tbtrW9KeyxUq6p87fYVxGxiwX+3t6uckZ+j/eg2QkCWLhAGxEh+SEuKXT/QhbSEDVoY6ODVsPBr1qySgl7ZsYo1nRHcBgVVn3UsNYpAvxq6hLv0/3otHxkmbAQ6tI0OoVZxWtbzGw/tEa7ZcVixSbGZ7JabLg2aLVKvw30D0jggoMNDSYQwPK6KxTVCcxacAIY1xvHfVnXwn7lVuViFT1Z6nTqYjriH8LhKQRuQQDnZgBn+FB0SqVcLuKP7lUaexZCqyCA4/09Z3NRc+D/Wd0p57huh3H2vhIJd8fQdNeVd2cJK8zGBbl4f2nxrT158p0d7u9lHeIOJtII4onLD+u/WED/xAP+s/zWLwTwz/K2/vik/u0//PsLQMmNrU0pfjp00aCoGXBSbGRoyAaY96kZj4B1bSk5RXodoUjz2QqQeo068zMcoGa2amWobFY4tZ4+GdZ6B2jJFZ409GJ9BQHYrrs9TaHSq7m2FBUKfImk1PB6EYZepJK4MANDVtFFAhhKoNSJINIVwJyuqzSH6X1gKKmVuRrq+uX96VSGpEwFERs7lh8C4S/wxS9Y/ahje+sQTt03DAI47APVcVXps/GxMYHCbI4UJZwPhCJZpsgSkkgsckp91uo0ZQssmyTsepL6jvd2K4fEPyQLZQ/6Xes92TqXe21sfEBJ/v7WsVt2kljwOhI98hUKfq5qsm2DlD1rkhC4ulebTF69WjAbmq3aQD+kat1do5mP3AsBUbXdnYYd7vjczXzB4UCqH3sk9rqe5V7d//6Bkoow5o1hKX2wf2T1I2yl3U5XQHC1ax3UPAbkPhNZPjE1piSV5IR1i+oxrDVJIgH8mV1Nh8EnzM45adgf//BHFV4PP/xAx4UK+ejwwAZHR1QAdTRjEbtLt5uF4BgboZuhqiQBW1UAsftSxV7TBopNMUkwhTBFLqIHlJ2ovu/fv2+3b9/WOVLkcJ+3trft2bOnUg9z/+mcePDgvt25dVtJJWpOni2SaIoEvkhEIS+whgII5DhqgzXN9qQjbW5uTsUf5wxBvLGxpfenG+T2nVtag9wD2bl23FaLayeQWN0cbvuOLS/3h2vls93KIgVZ0xAVkMMUmnTDYTWkucipwOBh75Ot6qlIaIBoPlczGjU3Mc2dSMRX3kpTy022lRABXVIQUFodi5nq3Akpng+KBI6JZ4PCgvRbnZtK8NxmMxSVrozrquUDCMsA4HAZSPO9OAYHoN3aWcV66iLj86L7gEjE+atQoDO24x2pQUIHcSdwJYFklwpVPWj+jLhNqn8mMUKzgtWB7Ar16CqEGOLzAyzn/UTkyBY6gXjvPYcCzJONn5PqzB/Cdtefd7dzKzk5nUBwJ9h9++cYABlCUeoEpheIIne0Rr1YiwQ2/u7FdfcrrPxDmRigHO/JeVIc8t6hXJa6+Tg6vREf9ap45fnCRkznL2K9L+u07Koi/ULEe/MvEfjevuUCgWTLk7ew9f4yBze1llJXGJfj0v3QbK3u3Mog34Pw4LOiI5HrA3mt65rmpEr1mwgkjof4KyuiZMGeLwYc7HOBEQIYnAAgPtmTX796pe4IgATWAM+eFy5u4VuteAcEa2dgoD/r8sTqfm35jZWKNdngQ/7SIQYAtvpuTd3AzDmHEOYPc9aZxc55ArQBygF8EKsAG7CS43x5LVb1vIZ5QqjjIehlhRzdrinWaI4wAgNmY8p+HTKipqINMFVji4xZam3FKX8uzQ6P6rr2uDvwWbu72JuV7OrcNXXMbhCDajUds+Zttlqyi9rd3rESAgR17Z/b29dvdYyT02PalxACnRweWU+h187bDSv112R1xvN4ctywk0POpWwfPPxQ85fpKmP/6kDqWa8Ias4xOmy5B8SO6JCP7gtiBM8Tz5XcG7g+FZ+xLJvVJHQgLrK3ILgjbyAmA4DiHMF7EqtZk4AlrmL2LyetIIbdys6dBBx0cbKT/dXnjvMsObDlwIt3xBST88a5bOboeoliMchZiSwUi7sdkyG6CJEH768OanUMHsuePD47xEPeZeGdy0GS+8ztRDQGQfqeajoPeP9Ul2kGoMgJxrvWJbhIc7bjWvG0O8nKGIPLMTzyJ44RkEOEerLDjn2B3CHinPbUVFjHfSCQ8Ps8wGHTrH0l7VOKvyUfw8C+mF1nLPKx3U1WYBqPEO+dHAIkTOTcNKvKnQw4PrfQd9GZ3GzSPVI89KCYxcZQlkfczHe/Bdka/++CUS6Qij009tTYUzzuOajrMb+7KeXdH3xmsbcrhTI9AHLNt0/zndmLYr1IDZ8dv99FHXsSE/o30vd9883IN1fSx89yKWty54k9ToIqzfV1d4c4prBkU7dQ6lQOMSkxzMF1PhJhhecj4LJuXQ7R3rKz84ZZb9sGBkvWXytZ+/TQ9uqvrH2+aWPjIyJ8nzxZskrflI0MT9j3j5/Z+ssjXZ/Z+yM2Pj5sO7sbdtzoWBXwmXEs657DXbles/7qkNwRDg87dq6Q0KMxMW2sSU/Pra9asF6I514T4QkgPTIyaxMTc5qTFjmP9lY5xoRIzXMMfu+ofiDwDvKw2TzRfF/sK7FhvLg4tevXyI/bIgdu3bxnszMz9uTJE6ufHKdcu00mp7Etv/3t7+zVwiv7j//x/7bdlbYIE0jX+XtTNn/jul25OmOHdYSaf9YzU6tVbEaA8Zj1Fk5teKRf3WfsY//4j3+2//qfv7HSQMV+/clnNjTcby9/+N7ebWy6vWa51zsGy2V18VIQzU5fJXtUjo/Qcv76TS2ML774V9tY3rFCpcc6dZ/rLAIHQH6A0QpV7VNyXDpqWbkyYnNz8+oAZR+Qa1QSf4aQJPIRfw7ddpn1mI0MSTPp9NNoMfEF/iNYOc9zhl3o+wBhEJnsf7LU1egBz1nc+cGfBdaui7myLcSfsQS0d59/X0/xvpc6gNNjl5GcWUdyyqXSmJXIh/P/V4hINWfiGrPP8TjqYjiB/hmi6s91CCG79We3MypPGKeAl40r8OPMXdeIGZnddJc0ilzM3XwciI8cPJ/zxv4+MDgowJwci/qMzleufzfGdq+zjiO71t1Y9VOvzcfbPBmczxW775yLe/lvvvd33ye719XfN+PZE4HswlE+J4SMEd/pgNzcWrHVd4uqXWevXFGeiThEXa4FnK/2vK4tloxuVfIShNnkiOTFhb6i8ji3BR6S7S55I+cLWUT3qEa0nDF26SQbTcZzvH94YtevXpXLV/3oMI2P6ug95AqHWLQFnnUhNxiR1K9fan9ESHhyXLfh4TEbG5u0zY0Na8nxwOMgM3c3tg+ENc3PzchJ5vmLJRsd6bePPvpALl904m6ub9nv/9t/s2+/eWGd1oUNjVYlktxY21VdmHRH2ueJITjjhcgzuhGLVfLZmvKMxgk5mmNbtQF3YMGdYGh4UHm/LOv7q8rfEGtDRo8MjwmP+O677+z773+w1okLgWNOq573VA95Xtar+zA6Niwy59bt2/bBgweq18EbyDnJQ8mxwRkQr//hj39Qjv7rX38ulx/2gC+/+kr1CN2nkPXgXKsrqxLFQyDjFIZ4UXaiyj1P9bt0zY+PjWs1xvH483p5gXpkivWZw8HeIwfzz4vnBxEHYmRE16npco7mi10EsGKUPw9eU6dxIZqXSj3lbn4S6WZiQa/JyNWddPU5qzwfp2d0+a6LGEW4Sy27vbOndXn3zj2NCaPuVlPB5noiTA9sZ/tEYieaOoaHEYUVRZozyob6ijyUNbuysqy4wnpgL6bj3kUpBRseGZbdb7jfIDBlHvbU5IxwpuWlJdvaPvQ6sYSAHOGli4c1JqbVtKPDjg2Sp1Rrtr6+p2szNzctIprc4M2bFTvcP7ZPPrurc19fe6fz5++shQFZwWNB7Vgx9xHHBGpHri/rAJHH4NCoyD+s2qmBwgUm7lOIOLP9U7c3l8ldgGeF7eCZXfTyJzW3kI2d91rh3NuC2XEhEtvnHTu9cDvkXoSdjBCyXiuB/0DuketDAHM/Y6fmnquJQbyv55zCSdynPB+Tfyp+53bXy1rymAEcuWl3E0z5bRLpXHL56G7WDtVcFmA6RhM1A40BzJtGiOgCJ3LYFtbJ7ROzwrk1zxoSLRzs7VuzCcmLeLdi5UpV64042VDshRw8ldsWGDtNLNSP3DdIVjUTqFHMcfXx0SGbmR63ocF+azfrVi72KVbUcBrdpSu9Zc32me0dHtvxSUPdwZVSvx0fHUnQwvplXRL7wWhPL05t73DXllbfaqxTqVq2nl6wSz4XnLrfJkbGFFuq4FoFZpjjBEE3vNfEjRZ5OM1jCNd9TyPWuQscx+4iJ/Ylx8H8j9ww0wVUlzJ1XXzlrPWFIeZEe6of8gSw3ivVRbw/OH00MiS3vMCmVFvFWLsU06LJJhPDppF2l/IDxccuARxdySnjyxwYIwdsHNftu++/tR9ePtc94vuMVIixjhrZicBzPalE/zs5xS8/+nlcgV8I4J/Hffz/PYtPf/P5BQkbVi8EeQIh/vmQhf2DNRsdHlEXIEloWKRCeGH5sba0lqxCHZwFZAAIwd65Oly22nC/dc4a1jnrGHPZIViFV7mbszbNdvPCi2zZ8F9YodprgyN0PxTU3Yf9AN25FPBsOnwQFj2tFsAxCaSTHHy+dzaSuGHJmlW43WI36wRIYJAA9yB/UXt7kpnistt7ENCtz3rO6TTDCvrY9jaxqvTkUt0ASrb989yq2RWCfSUHd1GGk/jxFUSEyJ5zNjbv1OAPlmynLbed4QtrGM5LoC5dszonT4gpEjoNBxOxsITUrQwUbWxkVMkaSd/BzklSoKfQzyaGwrRSEMkscPL90Yu5IluERLHHhmZKmhkJQdpu+RyzatmJ94NNwOC0zPIIm1y12OwcTFAHMARIpdfGxwelKCOB3dzYsmbdz1lAZ7J3jTkLMdOUdTU02i97InWpY5tTKgvghzhmzvQp1k29PTZ/44YIXID/gwMSXb/2JNuNk3oCyYvWh50sXRp9BXUPk9hC2lK0oxh78/atruPf/s3n6uqly/flwkt7/eatyBK68CAjKW729w9FDHz66Wey+yERAqTHlvrV69e28MMrO9rbtPPzjo6nWB20zz//zD569EiqOAd/+0TyMocY8P/ly1e2vvrain399tGnn9rDDx7YyOioClvNbWm17eCg7gTH7q6uM0QICZrs1VGyhWpRs52906WdLJFlOcmMOs2dZS6id0aJLGh1VNyRiN+6dVPFn7q0Ytas1r6DVcwKfv7ihaypP/nVxxnw76Rm197TBQn+70jsdYzJQjE6lDkfkjXABD5XlrwJfPHu8rB9Axx2gJ9jC4VvEABhPxedV6Gk4+dhm8M5h2VxPnH2hCpZPatTLTrnvKsboF1zT7B6FIHq3UhuDe3dZ5Fg+XXyB81nHftsT8gZ7hnPgc+qTGBczE671O3snaUiF6NbNdn/8DkiC0gWsR9M83EiSRQRhdChjXjHAWWfa5fmPTMTWYpGf/8gNZzkdgLTz9OJTZLk6NDm9/gcAJnoqovziPsgQD8RGEqQSXqT/U2QKgABmullJJ90mwK0I/pwZwOO5auvvtE5fvThwzR7JnVaprgT55sHUPl9zinWgAuLUlqfU2RKeRykcKagTE0bufkwISjQtUt7WJDK0aHC/XHij7mBdEvhDuDPVqic43nzDnnvOiNRl2OEiB3fW+J77COocdfW1u3GzXld/6W3i9ZsHsuja3DAhSbZelaXmpPHXGM6J/h8ZmkjKCHuMmec+drRqQlIgdNBkJbr6yt2/fpNWeYDNEBaBhmm+54KF8hQxkU8ffpMJD0zikUo0gkrBWlYK/mN4rwgfzXOAJIvkV/8jHWp7m+6pzRP8SIRwN7tvb29Z7NXZnU8W5vbIpeZ08aaerO4aDt7e3bv/n2bm5/T3F6OF7eHo4NDqxDvLnpsZWlFuU61UrJ6o26VGl3lbdva2MwAIHdGwK2C56Zj9f1tGxqe1rw/nn2ADmz6SpV+602gIQRpkJ4Ri1x4cSpQjG5N1g9EN24cvJ61wXWN5wvREbkWzwCKbFYZggd10bDXnHYEqgKsaM9Qt29HVlisHQRH/D5xNUhake0Q78lGH0BOogi5GPg8P94ruj2DTAwVcqxBfs5rfVa2/w5frG0XtXn84P/EDJ8l5PbMEtKk9a+iG/GOACiPQ/mvLsHrP+f3iAeuzPb4Gc+e2++6tXwUwQFUX1JVJ2sxPxbf40QisCcmy3mukQhZzT72OUz5OOdEUHSMhT2Yz7HnvYJE53UhABE+lDph4/i8S9ufe+I+xykxSwJnWW/sLeqc0F7XnTkV/479K8j4QJp1/XVTHCjj0mpfe0/44sfi9sYBbIjUSV0NsTc43pYA1SRccuI4Zo9qV8tcF2LmXzznQX77OSbApd0WKRDXM9ZdkOgZyZvNeE7duwLB0r4aMwCD2I4FlPBiX1LuRKP5gYlU8wiUhgumNRxgiYsAEABWfA1znBp9gKMR6yVG08Qej0U3eYc7TiBY0Z8eQCRy8ug8JgE+td4CQDPjKFrW23duZxfHtrH70voqJzY/f00g3IsX7+zq9B07PDqzvd1Dm5+731wMKgAAIABJREFULmCtfrxvm9urdnh0bLPT4/arjz8T0fj999/aW+LZEc9iwYaH+u3woGGt3Y5duzWn2fAvFhbscGffPvrVxxLmQrBAcu8dHFj9pGX37jy0m/O3MoGQhG7J+hIXCAhdZsjX6weyZN7Y3rCb83N2fe6aWmfOzzqqcxActFp0pW1LHDM2Omk//LBoz79bsoGJok1MDEtwdNHjXSSf//pze/pswf7T//Ff7Ob9OSMdevHtsrqVrtwaswcP7sgNaG1j0drthg0OjdjQ0Ii633oKpzY4VLHRkSE7OWna82eL9tWfX1m7dWH3P+D6Hdnq8qpudW24aJ99/JHGGNDpclQ/TLPZGXFQ19xOzVw/Z1QAXSpluzF3S3JjbFH3NuqqaakxOicI9LzGU02HxWS5ap999rndu39PNTBjX+gs9m47d4hJD6TzfckS2WNn6uBNnXl5IM8ZkXxBlqbbRproGWUiTD2n9c6PEHu4mJYYp3l3KQcL8lQ5OOKFxLz4u3dFcLx7iBmddI6a2h+2FGLS73RHLUU8z8f17HFMloQRpHQ9JJyIBzdJ8NIvRNzokpNdq1i5WKScOsQsWWxK5tYhNFROHBb4ac8S2CsxnoO5Alcjp0uAe9Qp7qDTZahcuIkI1cldj20OuvOzxaVFiZ4YWaRRRkm8fmmjy+5ft/s6Iw8u8u4CToRxnEE+xbLwZzU5GGTHnu5Pivn5z7x0T5LwNYuVud+P78V6jC06iDzHPhCNNey4AVF6qtq5c9qyjY11XYsgK9nHIH6+++6Frsmt2x7rwEWmZ66qYxrL23v37mdCLF5PjoZgVSNyzs/UeUznGmLqzum5ZrfemJ/X3EdINJHGZcYChdD5TPkVBAjH4qK3gjo2mdtK/Xxy0rbRkTHFbHIu6sgQ++wdIO6g/qjZwdGxHW537MFH8/bRowfK3eg+rvUP2hdf/Iv903/9l4TDuKhZU3bSckkTeBKW43FDexx1WBXxWXc8EZgPmAv7cK1WsKHBmrr22JPu3rkr5xnIdcVb1QpF5dzUzEtLy7a7e6jxACsra9Y8PrOZ2RmbnJjOBFWQyOSScjaplDw3Pq7L1hXCF2Je9cLRofKP2ekZ5Srco+2tLb3m1q3bIuyxfAargNhDtD49NaVjCTcPyF9ISXJ01fFnZyL0ITQdU6wqF3Ns7PJ88Ihh4Wb1Y7FarOquWCNvldp9fVeIHM+yXFey8Rh+oyQ6TSNIyFW7o4XcpYm9n7w58lvPVbw+DtGl51IJo+s1qx8h3l+wxcW3aqDY2T3SOIfbt69pfjL3WNa5GjMEPrWjuLG/7fV2bbhgU1h11/p1nRAp0Pl+98593XfwpZ0dOozbLiCVi+CRagQnABEFkmNeSMw6Njqh+72xuW2DtZos2BUDqbE6bRH/u3vH+ux2w63zp2aG9Xxwf/m52zkXbHnlnbVOTu3ug+vCWo+OvB7hvn700a+yTkqeY8YNES/W1tdsb3dH63525oqNT0xrvNDIKCShu/pJ2JjmNYs8S7lnVhMkwYz/mwCG2M7vD7kIuYVyPnAv8Aw6N8+dwOM32hen1jnv6HVyD9MeAPHL687pLlKsYY0IXQVbjjiKCI61o05Sx3zZ56Nr+qdqmDwx7AKq5G4R1rycX4zxyr1BxAcXIXZ/kI/VOiPhYpctizMxY3quNLuekSN6xlx8xv1unzbtzE6t2TkRNoqNPmJniFnioQTYbRdvIHQgBs1dm7P+WtX29rY151nOfnIC8xrT60LE7KfqLL99a96uzE7bxXlbjUNTkz5u6qR+LBEDHcCdMxrLvBGp0FO0+iFCARxmIGmdpCdHgbg/btRtY3vNGu2GHM/KpQEr9TnJi7vN2PCI8FRmOnMsYLSIGLiekMzkhdSvfcJn3BUBniFwHfAzhEeMEnRcz/cSNaqk+YnaH9L7p2wlE8YJgwoCOGqUnHDVMfFuDsMak1gXgYlwOI8nUZcTc9wZrrun5/M35ZiJUM7XzYGTuvDPY5uE1Qkz5N2EUdiFxFNf/uVfJcbs7y8lC274AV9bCFipB16u/dIB/OP87ef5nV8I4J/nff3RWc3eu3IB0FEncaunbq6y2y4Q+Ej0JkbHRdhBalHkE5SwhFl8tajOx+pQWers/Z263n9kylVp7TMHPOk2lMVUmj8rsCQVeOQqnZPzzKarOFCw6qAr8Nhc3NbZC0T/lZxiVWHNyd/444RT998Kitm/cxLDtMKD8FVB30ch53OA2TulG2SenEBNQHk6rAq2vbVnR1sdn7cSJXr6DGFOAv3Sz7BJ7PeEnQSH7khICeYZkLiRbDRaDSWceWKX5JKNBNU+x6MOA3X9ueUS16Z+2LKzdgJhc93Cg2P9Nj46LoXW+rsdO2udydIb2xfNRE65E4S3Y4BuQ+KFcIB9fmJ95V4rD7EW0sw4JcnpXl70WOPwwjrHCULgfYNQ1vE4COkAKbmVry/Ap8Fx7zxsYbN0BBHNeybCOK3S2JSliO3ttbGJISXcRwcnl8Sifo8RBDCbi+4JbEiPlZSQkLJJvnrzxg7pXEjzN3V9sbSsVlSU8B6y5ybRaHWkfnv4wQd27+5dGxoetmajIZLz1Sts7pz047hIKkjEq7VB+/t/+2/sw4cPVRhQjH39zbf2ZuEHGx4fs0cPH9rU5GRG4qGkHKhhA+rdWSTWqN6eP3+hGbwkVRPj43bj5g2pcJl9pvnaaZ4LXXcQCVJUFvpkx+KAhn/JRl22ig66emHXkfI5Zivr/ibAPjqdIIr44v0ghDg3SAW6imN2p5MFHh+abZSnde/MrdG5nIhTFTVeyAZIocI3dT34LNdTkTRBEsec3i7oEB1MDpIJvAgRRwJsvDjzc4wen3zPhOxFEznhiVMXRFYylixFBaykOdT6jJzVclheBrEQHVBcp+ga1nvn5rvws27Pkc8wh7gI0iQCcZxrJGpZZ2xWEHfnhgT4H/aUTjrQNdwl+oMYEJQnstmBP16XVz97Z1iy30qzLmMtcGxxL5xU9rlO8RX3QpZ4aZ5zRkyHkCNH+sbvSWBQKirB5rxRI0N0BGjmRH5u1nCpT0CLg/Ete/r0qdWP6vbxx4+k8mRe0c4WluplPefemRDqb7ffJeai+mQd85lOhCXLbO0V3WRc6ytVWxFTgijJ1p/WYNi5JuAw6xbrdkIHCR2Ab75Dx0U87i7BekBQpWuQbHkpvlD5a/5qmglPKN3Z3RORS/cvz5QsmrY2rNE4ziy3smczEb+8pi2Vettu33lg169fEwHM+dy8eUP7KvcXchLwBnAIW3n2/TdJ6EI3MMWVZrqh4j6ue2c6RHelYpVavyyMv/76m4xIXFldtbN2x9qtYwdb0rMyMjGlWMLvQ2Ie7W+rgBkcGtO9qB/tp8vjcWP+xm29N7Fvit8dHpHV4pPHT+z5i69sfPyGffzJRyJrvv76O3l2/v0//Dt1o0De4miwtLhszcaJDfb3aw7w91/90WZmbqigffPmmRWKJesfHPaOfxVfCKjq1jw5UiEbu/yNmx/aw4ePpBrD9aCMKK6vpH/zbLPn0BWjTlfsynFS0LwhtzsP8pHPBbAhvu7t+SgNYifWfqxNn+3l3e+Ks4WC1gL3jM/w+b64AwB4ssZdeT04NOBuEmmubMQjgWx0BbfINxIpkCyionMJ8QDr0QUfDoQqu4JAUBHsYpt4XgIAz5PAQeB5p61bKjtI7PbOIl7VRYGoD2LXO4+VQyWQJQQaLBjvEOWWOqkcRYleq/jWFUgE+aq5i8laOuIJ14vnj2vOvsNxOmjn5xNEOust3AiUe/UxD9Yt42IescD2TI2d1OFB8GRuE0H8pblQicBVaMn2MP9c6BcXVfk5xvnr+JL1MNcvYn6A/dHRHPmuXyefz81rY240H8n3/Po6YMnhArR5uPO9NUCjIKe1B8TekroTtVcmyzH/XGIATjZJuCLy2RX0EtOkXDz2XT6DmdUkiXG+YXXv7+0gRQjLIm/3zcevtROt6bq7gWP6dhJgCcxzkQl2f/5zJ28EM6cONwC/nnN3IgLkk1ggdS7QPePCxSDvyJM4BjrR6Kbk9eR/SY+ptCTNKMUuTfsDezM/dzBH4KRBFnesp8D6O7PznqadXRza6fm+9RVPbW1z1XqsaDeu37HD/RM7rjclIMKthjEk2C0zPgTLTmLLi5dPbWtny65dvWGNk1N7/PilHe23bGbiql0gkOwranYkApNXb5ft1q17+oMNnsDnVsMO6wd6JnEZoOvj4txdg9iLyPnZNzqnzDhs2eb2ii2vvrLaQNmmpyclTAGspRNte2tT9pdHR6fWPrmw8kDBRoaLdnjQsfrGqV27NWkDQz6j/Oat296F0mnau81Fq/YX7d7dB/byxVv7l98/s7OGi81uP5i14ZGK1Y/3NLoGsvX+g4c2OTNlPYW2tc/q9vr1K3v1akfrDvKW6zMyOGRra7vWOTm1vmqvnXXceWp8bEDkAyA6oie5x/S65V/96FjPAnUuuQagNSIlrDABzYlBxEURSMcNO95tab2UBspWGxhU9+/9+w9UeyBAlgMOgBvguhwNcCMoJfv2Pl1/74JP9WoKDQFeR6jI3Gxi/UedmZ6JEGx4ttmdMRzAsec0Yf16WfimUERHUPZ8BBHpBEkAmRJXE8+NtYyIjfPw3IUnUOB7JhRxYVD8CXJUs4gl/PNnOfLeAMX17zT+wgkhj/YxA7Gbt78HiCdRiL88jXrKdoosy/b3Upd6JgFxUYxcJmK+rc8o9LjoMcbJAK/FtQdq3wxSKUZ6EO+wkXRiL2brLSz8oFztzu3b2q85LL3fGfuhfw71PPWwxqzgrlV0txvXVnVnr/uZdEn2+Leuaza7MJ3bJcYgn7lHevvfh/eyXFf3yWNnWPXS3UuOw/9PGoD0ECHeNcm589zQTMBl5lmPzip+Tt6JiJxZ4dTckGCMg/j+++9tZvqKrIHpPqSrlS5qOifJSWW120YQ1bRHjz6S4wnzetudpvYxyGPOEhKJdcr3ILfIq7G/hczkjLHl5g/k8/7Bnu5vpw1RXbOhgWHb3NqxjXdHRrgenWBMR0119PEJbkQd2fNOXqnY/XsPNOeUHIZOV8jkL774wl4+XbNOh9huNjxatZOTM2sdu72v3Do97c8IHTCyas3zILqPiRvY2vMcyFWq0GP9/QVd30q5qLm8dNUODmHTOqbu/d09RKGrikk9BnlWtZ3dA1taemdnp702MTYjm+srs1dFmJDjUNuTg+I+h3vY9s620DXek2sdojdEiwQIrhlrgnwVcpj7SgxlbWCXjLAYYt+7//wZoB6jVtna3lIeo1wsdQoQg6kzNNIqufDlCV5t8/H8Z1W0x4dLhagIQK5rlwT2eNf9/bwQO2KUu1C5Xe0Z80azOare6c79CMEwxBdCRs/j3f0D4YI+WjUuo1bamaBbJFhPj/Zs6iVqc7qimbHKa8nrud772j96rK/Sq/EMzGFmvXGN19beiQQmBsSjXKr22uR4TVbmYE8Hh/u6VyFQ4xoj7GIvpmuYmpgvPp97PjU1rfyK92bmNesB0m9vd19j08h7N7e27eSE2NRjrQb7l9n0lQGbn79pw0MjIgH9uTFbfbcq4cWdu3fs7eJr29zclu0vuc7Dhx8qP6FJiGvAWuG6cW5cX5obWH+jI+MSUUxOTLi4uNnSumAPrlT6PfdP+E7UKS4aTLmy3OXS+I00K5d8L+J3SPIidEpEk/4R2ExCT3135flMTjEuhfJXZXtV2jskikoi9mhoiBqmi434HhEi1Pi54wGxX6b7m8YI+p7jP+/+PfasLq4R7xUjCaIGiz00nGuyn8v6mToDt74+x/AlDmgqhh6fHNrO9rbt7CLYqCt3ByPs7e1T/EXIwbUZnxi3sfEJXRliHnUmsZWRS2Oj43pO9g/oUsdRpdeuzM7YzZtzNj01TqTVOCoELYwS3N7esMXF14bf+eTUdesrVoW7EiLOz3qt2cKFoamcT3bN7absksG0t3bWJTCYnp62gSp7jNuGC/vAIW5wWOMAyN+INY53cswNd9VqNOxUtQ0x1p91yE7HWlqyj7525ZpVy/2KQ3JpSeNC1LyW5XapmSDlHpFtxO6akbasrYQRRSOI7/F+b70pwkWXUVclfZBb0Uu45/WWOzuxJ/hG4tikO02E0JgcJnDSrG5McVG1YBIgEf80sqrTsiePv5fVP6Md6TOrVdlLTGMK+Khiqdeer/4yAzju8c/9/78QwD/3O5zOrzxTFqpzATFImFOHA6oqrDDORNKx+QPaAlJihULAJXhh+UpCwe+LYOicWXkIkrNmwC+NFgBHKkyDGM0Rr2xynbY5gcjnA8CUeq1YBowBfPQZwNoQOSBZWHQLGt8vHbDwjdMLVf2dQJ1Ti/lG/uObGgm5AiXzdDkG1N4x20EEMABdUV2/ADp012ytN60NcZlIz8QLZMlHHIc+MVnNkrhgDw24z9xFkoid3S2prhz8utD59veXZWcpwEy2g6hSARW86xnArdX0z2aubhDeOm+Sor4eGxphViCdxz7LU915kJyaS+XzTlFdlUtV6+srKzknWT/ZOXYSV4WdqWO3PJAG24Ospa4yJdmgB2c9drJ3bqfNnI9XIpi5mK6WcwWSimB1IZtVh7B9LFu1MgCuZjvbu9Zs+KzNIK/ibSgeawMVazaYK+mdI7rzmdIq5iA4cOSWul1QAqI2CC+3+4mOJaw7S7KWpqv2UN3CZg8efKD5TaUSczAa6vYled3f31OHnLqdlFx3ZAt67cZte/ThQxEnPttl0169emUvF15ptu/nv/7M5q9f1/EG0cf7klzRuYuYgq5i5gvLVrJQEOB3fW7On7lSSYTE2vq6ipN79+6qWNvb37d379ZseHjEbt28mexSmM/ogDcFASDEwsIbgfA3b83bw4cPZcsn8EPWkW4LvLGxKfto5gnz/hwDHX2v3yyq8/j27Zu65gJ20nOFBamInZiRd851dps5df4JxPYOTO/+8k5Akg6UeBwTICLqYAG2Ikkj2fH755/n3VpJT+CPlB5+B1u6HbEJQE6vV9duFAvpfaKwC6LQARR/hhyodgVfdGXxWQG2c9+7tpUOkEWBkP1uso3JZhqlmjXfDd1N4L0rSueSq22zAiYDu7tkcpDqUSBH56qDU5C6rlgMC3YA9SA1wlLUbbe9I5WuwpgdGddEnb8d70qVjWfWMeFEUN5STARx9hoPdtHdGxY6YcvNsYUtFXsDHfWsQQAG1gBW5RTT6opLXRUuNPCij/X85MkzGx8flR3a+tq6AHLuP1aQWEMG2RTxmHgHgRg2iJBAYWGXAYAiq9KayhVhUdxl3Rs5Eiq77z/VdZGKuAArtAPm5pZ69Io5ecmCzHdfAS6aCcT82VbTbfIKBXVMEQN+QIBiiID6Vcgd7O/bwT727C0V6Mz6ktjm9Ew/p8O3v1LR/az2M8+3ZotLS4pl2LnzFPFz7oHArvpJegbPRZYCgAM6hZ0XAB5dbw4Mskf4rObKoDuFMDKCWLq+vmHrK4sqXlCrh7J1YvqKiMj97Q0RKnyh4gWgoIuj1XYFOl9Tk1clftna3RE4Mjg4pNlogKTENSzv7969LYEOs9WXV9dsembWHnzwQArf2uCg4tre7q7mF7GPLy8u2ZuXX9nsbCK5377QnONqreZKWoHQPXaCkr7tcZTv9fVV7W//7nd2/fq8tSWmIFYhbnOVuMQYzEwWwFbT+AzuGwANJDwxWbGqD5LxVIUzZC65gBepTgrLspoZyrkOWdT3tYF+gauLS3TInUtMROwkTvF7CMz4QuTDXiVL9dRZGnuO24Fic+iEYHRCeCdYT2Zz7OS+P6sBhrnFs6/RvD2yQG1mArdwRfF9NuZBKV5KxOf5JIAsXzh3BMgRXWscq4txAvC4DPRHfI54yeui6zieZycburO8/TXkO24hLnAuZ1uv7rg0B+59kjdiYDyrQRoHwKkOA+Uf7GndLpMAeJR/dDVwycEiOkdDeJSsYEXMYr3mgFEWN+luTq4L8UwEGOX/d2BBeVace5pTiY0de4OILsZAyK3Cie+4TsRNjRwg3qbOYda1XHwAi5Ldf5Y3J5eLxOF4hzHzbSGYMlFMYlnTNYl7ysWA6ChX3NaQ+xid5i4Y6M5KF+mVb7jLCJfUQZGBw8lIV525ae++6LVeEdZ02J7beQ+WgG65JnAvHTxdIZ6blmThrk7yPoAYcskzazZcBFHsY55lzXp6EOkdi8TlvVotiBzAGPIbz3HJByF6+bfn/7h1uNVcNmhOHSrED2qjhg2NFG1mZshKlQvb2H5nuzu7NjoyKSDsm2++trdL7/Ret2/MZHkK3TsHB9uK36MTE1Ys9htOp99/+8J++HY5cytRF4Rd2OBozWZm5m3+xl0bn5ixRutUogaY8p4CoJLbvBZ6sNPrU+cynWgFCOCLjvUVIXhO7fsnX9nW3jv78MP7NjiEkBBr/3P7/tvHim10GS28fm07i02bnB+0u3fmrdY/oOvM3oQFLLnqjXm6axmr0LCdw3c2PjWo7tzVlTV7/NWSbS0yi9Dsb3/3ic3MjNvy6g/aw3cODmxqZsZu3bllE9OjdnbRUlfa5NiMlYsV+6cv/qQRAAP9Je9euOi1/QOfxdlundvgcMUePfhQjhFhUQ+BsfFuw5aWlzJxxO7OgZXKfQK49w72BSbSBcWYHp4zYt3O2oGV+kt2//49K5ZLyuMBuiGHsLdktE07EbzECI08St1C7r7iTjJcd9Zp9lwrV0hixhCU6GpFjpiEEEmcLNeq5IAZYjUX7+XITo0rdMFLdMG54MJFEoDDDlxfWI86XXzPE+CYI551/BDAaU3ruNX97h10AiXzgsqsAzWJK3PzuhUf9cz5HtMlhCMPdycaHWNOmOw4Znc0UhDFXjfmLKDTtQthovLvnN1VxEHvikpwfxoNIrA1gaqqBSSCSu5gOYeEiMkQaeHYEmQUwgJqM0Z04AzFPGuJ7RTro2uY8/D4yXrkNIk7xAsRwXIS6GIaPqc5SOAgCdx14K9+ZXhJl0DwFLcrws9jF9n3U1uai6y8AygIBcgD8rmt7Q3b3991UUsPLm0V7fOM0wBDgsyBBMS5ho8Ukd7bI4eY4eFB293bU91PnJ2ems3EoNPTM/Zy4YUs8AcHKxKnrCzu2K171+x//9/+g21ubdif/vQHvRdE7LVr1/Us0VFGDolIAdKK71Fbs9fQoUhnG64vR8dNxWiu7dHhqZVKfepKI1bsbzcVe8amKpq7i/hjcWndBgaYs16ROG9keFjzcCenplSLMA+cc/n9f/u9bW/vInG3sZEJGxuftCePn9vB7lG6hi4yStm/Cx6KvTY6iti6YY26C9CDKOY4ENKwdiGCr1+ftkq1JOxofv66cgNsXCHHydMvzsh9Su5St1tXdyRz5XFimJycVhyTS5VqxHB/OrNjxgKd0p3rgvQAWGLv9hzH62AXmHpNrwpcggb/E+J6fg/SReNijuvKI/mdqBP5mRNMngMwVzT/FeRXiAJTNHIBxHtfPG8hEMv/nq6xwlH8ThJHJGcf1XQKI15/cW4aU3J+LncfFyd6p+RJA5G9O/kgwOcakXOr6aC3144RimqGqHci0gnPcw+ehnCWvBiyNZxnFhZeKI+ni51Hl1EO5XLB5q7OqGPx8ODA1ta37GgPvAHyxWxkFEeNEVkl1+uHen8IfRebgAm6mJJjlOCTrsXU9kqzAbbM3I8nT763RvPUav0lazQZ39Zjk+MTaZ5xU+5C9WMnxXEJrNSKdo25zxKfutBf4372dkS03bx1y3Z3t2x5ddlz7GLJ7t69r3v+w6sFYQhgVWBFYFmjo2O28PKFbe/u2c0b83bv7n3tVdiMUxdg5w5uCREHdjQ4CBmMDbzHOx9j4GvJCfkk+snZ7ub3El8Hvi/9BPybraY8Xqhvvvf6/Ht6jh64Ta7zJ31Wfh3Ga7v5+3s4dGzn6QVB+Mf/vfzs7lFdcU7SSCXhZPc1XRzDt+NwnxO77c9QIg2xK2cvYpQH99bdqOqK2dQE5DPsz1jqg1XOzd2QY+XTZ8+t0Tyz0ZGKjxEZHRNeDSlMRzp1KnHh+ty4ffjhB3blCrEH16WW9ZA/9zA6zUcglcuIA7BSB9vF+ejMjo9xZmjZ4WHDClhRV/s1Roh9uNlq2Ob2hsQrYyMjNj4yYv2VcoYNIkzCDhqHLXJPaj5ik4TwbRdVcC7UQ+BkPv7PG2VUoxSKcpwbHR4TAYxoTwQwuIyK3WThHCM74v5li+vyKot/6T0kzPVmCtWRSSQbWKPHO69dHA9MdZVEsdGokEQR1HmuL9XrVG+oOz3hmYySpAEoa2pJTVvCbDIdss6d00JQ8t13X9nTxy/13A/091lfrvGO/fL5u18I4L+eaP28fvILAfzzup9/9WxKY0XtjHSHqj4SEeqKFMANghPgvOYe1apWYcaRQDaTwovZIwQUukx7ij1WqWFl5/M4BeTwnyw5sho2hPyuwGxd2OmJFzVY30TiRs6J6kTjOHxH9lov2bAl/sdnO+RsjCPf6wJxrozJh+U8EZxXZFJMx/wCFX5p3gPAMapSTzYBdUp2cHBke++YDdfteu0qh7ubfKZalBWfg5wk7nfu3hRQvrb+zjuqCNiAFr1ud625Hh2SUpLrC1lAC6flmkEGc71JetTF60WDwADGJyYyvVSDbHZCQFa75ySpbknNBUF9SxJIgu/Whr1W3zu2zrF3PdE1XB4Ne5VEvqsIDf6ix8pYGbZ77GgXu7zzwPQd85JFlxN1UaA70e6IBetmbHTQpplN0mjY4ttVB6aCDEmr1tcjSn4S3K7CL1srad4o14tEPQgiVJBb2zsqAvmC7I0OS8gnrvXk9FTqTO4RgMU657qihHu3uqbOX4GhfSWbnpkW8A4gz3VE+T84PKLuXz4LopjuXZJo3ofEGVUzz4vspo6PlaiPDI/Y5tamPX78VGppkl06uRAOLwZwAAAgAElEQVRZkNRzLSBisWUaGR1JRILPB+ZqUlC/XVy0Fy8W7PbtW/a73/5OalqK0Nev39irV2+SivhUx3H37l3NJIYgS2VQ6oI8T3bT+yIieK1IhZ5ee7e2Zv/yz/+qguLf/y//TiAG5ByElJIGhBGAFrIPcqCfeZEk594ZQtHoCjWtpcxWsOAkXwKns9fk5vVG0s4zqDm7PGRB+qfCNeyWOZb8PI4gKANE17pOs3OjIOqStQBMHh9iFluAIwKQk727R5/LnQ1BJEdC7u/p2WAGkEdBoOvQtbjyOJGs+hKZnr1PKlCDCFDXcJqjnHBvJXvcF7dj8zhAwepWL6mLLBfkAhgMyyr+TZFIVyHrmGMjOeY6cmw+49k/g/d2EtZVkHEtAvB3Utznijrx3O2OCPKM3wkynt/TTOoWnd/nIh5ZL94Njsqf43BAyT/X4wf/53deLixozyFmohq+d+e2rNGYuxVzKLnfcRNI8CGJZVncizWzzybVeSYVps+aDnLBg04QvNk8lijQdE89mc8EKPnXhxonkcUqVIMgD5FS6jpUdxBgICQopAhkgggF76aIPxTCgO0rq+9EfN5Q4Xxb1wrV5s7mls3MTKZZVn58Ijx6LqyDZVfqLkTowXPO7PKnT77TPB/FxWLZPnr0iT5jd2dP9yesqgHAwsI3w6FFfJ5LLMaF7C32KbZINHB6qk5WrKq31t9ZgW4hZjtXKxKecD3pyO20TkS+IEC4Mj2jNQ244vfdbXqJnxwLoD6/OzU1IxBraWnFFhZeq5Ph9p3bijHcZ8j+0dFx62dOFet7sKbPwtqKzjDU/o+/+dZOjnZlPUihWz/aFkFdqQ25fVvqBjo5PvTZugJ5inb37iO7fe+O4sXu3r72zIGhYZ9/nmYjc9wQ9XwR07mP3H8vNtnXywI54nmKZyXskB2orDtoprm4zPWs6j1ZQ/t7B9mzrutU9O4X9g6U/wCvrCnN6k024h4bHIBDdMSxOEnqwHKXBPUYx7MT3T6K64kcjNm+LhrCVs7noXHs7jDgamI+j6LbO0l9RrfI5tR5zPdjtrmK80TkBtiYuSQkMjQcDWJPCFAwHA3i+2HNrGc3F2vz58fPwjI5Oj2cFPFZ5pyDk+UAk13LVCdqHOzLCODkGOFZYrJmTYHDc75E2qT0Jy/q8dc70aPvKx1KO3POlj7fReef6+CAE8VOTGgEQrJ+FTmexm4AqrIWouuavZnXBXgmO7DUYqIYGyQS4woUr9KMs8wwxoUpIZASyCWAyS3ztAZOExARMTInxPP9yWfdS4BIl62EnexZiURP9ULscynN7HI8EYOzBNQBLe26aT9VZ290E4sAduDrUkErLSmvY5Z70Xrkcaad049LVsDeAaO8RdeVexVkTVnuP6jlOQeElL4nONHrNYRbgvuICreKth6sB9t2YS3ZetYGSzYweGEjY0XN9l5aWrI/M+agbQKgGLsC6by+vmRXr8zbRx/+WjPavvjHP9lx/dD+4T/8TgKUP/zzP9vrhS3r7MdsHXKLRBZdmD361QN79NEnAu3I94t0arEnUFslwloC17Meuzj1jhqEpMyN6y3wvJ/Yu40le7P43MbGh2z2yoxsoflswL5Xr1fs6sysTU1N2JvF1zpvOowGa94hjMCFmMdesrq6IoELs9nm5q7atRszdtZzbMvLr61artlZq8+++P0Ta+yd2uz8uN25M2edsxNbXFnS3LY7d2/byPiYDY8O2tjYsA1Ua/q9/b19+6c//JNEkldnr9vExLQd7h3a0+fPfNbc0bkVqwV79OEDAfQBdGJXy32UFeABrgoykbD5O1dscmLKXr54JYLngw8fqN598t0zazdPM6ej8lDJRsZGvEPj/MLGxybtxo2bNjU5LRchSDyeJkSo+Y5f1gRgI3Eg8oM8CRyAbogt09JPhVdCHRWD3LEqQGePo93YFR3z3bEY/lqN42EfoH5Mb65RDOoYS7lpshwOMbPEksrxXB3stohdkUp0sIS1YN66Xnl5BpqnHCs3O8+Jx+555OO6x/wgyf13tVfnyGA/iQwpyC5Xl+jyvUzCnRTHNOqE+JDLlRP3HQeYEaVBEvOxYYsdexHd7E5SUwO4YwbPE+OjXrx4IRLp0aOH2pf5u+zE1WlYsMOjfdve2RTpMTAwlGzkietuTwnm4HlCuktZPHPiwzGJvw7XOdjbtR7trpPuirpMrCUMJhcx1T3GTN2yC6jqx0fqAt7aXrfl5UXldmAKdFfx29SIEnrcuKHaGiELoDugPPdjfn5e8QmCjFqZPYDn5c2bNzYxwfMzr9+hAxVBxfrGuq2sLtqnn35q/f0Ve/r0e5FuPJfj45M2M4PLwbG9erWgYzhpdKxc6rPBgWHlGpDEXN+DQ88vyevoAvbrUrTt7RM7BWcBviAl7jEbGiva7PSUupy3d3ADwL3InwuaIBB53LyJja/pvCbGp+yfvvijanLGVBFTrl6Z0zp4/PiJbE1DtIWAn/rBbUTNCkVseBFG00WOiL1HsYrb3l9zJ4aBgbLdf3BPuTWxtzZQVfyu9pdVQ5GjVso12909siePX1ijcWpXZudtcGBU880R9vh4kWpqAIgaq+jiJcTcqfMw8g7PE/051zOXBIVdUVd6FtJoM76vZz/lX07S+YiLvPAkSMSIVZmYNFivbJ/v1pvdqixP6obYrMuidcm3RH5lxEnCGFMMimeCZ1d7s7oavasdy1i5mWn2b1EEO/sFaxySmNcgSuDcsLdmjdEIw/lSk8xMM2v3ROuWtUJ8Z13yxTok/6EGW15ekvwGrARirVb10TB8PkJb5iwj1N3da9hpGxvnot25fUdWzEvLqzZQg2Rv2u522/pKPTYw4HNLwWTYE9hjiTOQ0ohzwZXeLi7bAcTyme9zpYrjfh1mU+dAUsbXMV4PfIB5viFMRQwXI+3C5Ye9hGPa2t7TvFeeC2oHxMlcH/AyBFLECeICc5FpXrh3566Evasry1qX09OzyhM4Dj6DWIDwihxKnf3FYupQp9brXBqNEphO5P9dIWk3znXFAPnY5/ExX2//1Ov0vaTMyMjftOVovEhu7XbXYNprHbj13Dxd41QdeE6fxfbu27z3KOiAfc2maJ1ES34mfvzx9/xr/TokNaUI4PTvJJokr4UARshD/biyumyHhz6DnfqMe8f5gi/OXZ9Xd/bzF8/sydOXNjM9ZqNj46qHWUM4EjICAPE01u/E+Dt3rtjnv/618IlmE+K1br2Fc9nPe1NORTGX5p7j46YdHB7bzvaBXAyOT1rWV6wIQ6DO5HjAHLD0Zy9CANBfLdvk2LjiFyMCqHFZr3TUU3sS+3hW93GU2NrSujxmvECqg1lTiL9xjKCWJnYP1oZ9RBXivLYLYqNeCEFc+BAFr5GtqPeI4Mh5FFOTQIOb6OP3HLvnvVTnUi+pFOwSGhFrVa9ltqL+6Wz7jHQUsZwayNjEnOdPbiQZHkkuz/dSDkQOorhzaifNYzlvrK+t2esfXtjmxra6gBEDwkn4SMwee7X9ywzgy5Hj5/uvXwjgn++9vXRmhf5CVjXFnqLwIjLRZ1P09JEIYGNc0aD1Kp0q7aYsekjwIRkBNLBVaDMHWHNV3U7ZicBujaKNLf3hcwA72ifudUISE4U0v08iDKmZ4Hjf6pJ6JU6Crtx84uKbX7d+I8BmncDv3dNQvuZ/RyRw6lam7GK+BQSwANwiQ+fx6gcg6tjWRsNOdnNzdMPeJ2q1FNBdTR2KXSdrsYWGUMdSzruOHbyTNUeLAt6BJJQ3p2cXdt7GigrLqF4rV30mQevEZ1WElXOQ6EmwaYUSYKxvKoFJ8tmQDXxWS/MdfO4VlnF9tYKUuXxRJAlIEJjgivQgy9WFrdq5x4o9vdZqXAiwkWNj3K6UsACg8fmAxXwJCNS8XicNK5Wiul1RaO1skXiE8ind9mTZF+SDdAC5+xu3lGKaZBVrZDZyriOk7M7OnpJvNju6BlF3ktBsbm4qqWUm2dHxsR3s7dnQCDPGhmR50mw0baBGZ8KI3pfiCTs9uuFI/AH4IXy39w+k4CRJBVynAHhw/54Tv30FdS4svFyw5aUVqXbpEuZY6F6kS47ClWSEY+Jz+FzAfNYDHcDMHkbxG0UZRfKf//Kljh11KedEokziA+g/PjYq8gWyGItX7/4uZZ34CAHevl3UOUAecz1RqkNEb23tCJzTHNJCwSYmx+3+vXu6P0oWRDh6Msn6oVuZL2ygNze3ZGE9Nj5mY6OjWado2Ny6HbUnxG7xxhrrzs/JEp1LnZK+mEI5HJ1sQdZ6Iu7RwUHg1D0JKNvuqAsus0dJ84g9hnh3k+xCUZSmP0E2yLI8qfW8a9YBtazbNSX8XnTkQKtcMq+fhbXk/0CB0Y1BIYJJAFf2Pp7kQ2D4fEq3gPXrGZ2/aRZ7ImS4bnlg0IkaV+G7BasnoZm6MBX5XExXPztI4MRy96trgeQKbgpcCmXez0FAn/EJQcm96c4O9q4XdZEm8gmrKK6r7BXVOX5mbdqZEqiQJ4A5DkQO33//WJ9z88YNEb8AzJoTmsjosDX1RZFmsyXRghd7HhCDzHmfAPYfJ/VljoiN2CMbnnTNXTnq4G88o1qPqXtbs4yTFXvErRAPeHekd8erg0+qUO/e5fxE1qh1yK89cYl4gWXW1SuzuhZf/vnPdnaKLVvFVt+9U7w7azfTHB4nmMbHp2xqalL7BAASz/qrVy+s0Augd64im65/yMe3b94KqOW+xIxeYojb8KYORQiyeB54PntM4hmuAfHuypVZxUGtv/Rsxlxp5roR48glXKnu3c7EfwFMvThstH2/gipBEHB2JiW4k3QX1m525EzAbHJsqURXQVyWSgL7Do7qik3l/ormlPGZFIyrKyv28vF3Njk1beUi/16009Om4ma5gto5WeWen9rJyYELS9JeXioP28DIsOwJb9++Y+OTk7pOJ6lTUJ1GqTMi1gHPG/eL55brwTFEfRjiA+IUzxm/izghyDe38vWuVf4vcUQLO9aOYhvXbmx8VEp7rLSx7+LvgIGeb/iaIaZBOhMH6TiOWcHq9GCGoYQY4dzg7g1BXAexK2Bbs3IBC+gidltD4ibrlGedtcyzyPsCAAN0hyCE9wRQ45ngdwNI5P35t0YviGj3OMaXx7ZkoZbWheKSnEuceAurUIGMSeiTJx+8a6nbHeWApBMJ+fN0G9NuV27cvwB6Ij6+r+b39/aY618h2vC/8yXwJHVN8BnR9UreprWfErP8scbnK4/Okc7+Xt2RB+rIofBPJCjPqOwWiXkCG3wepVtdXyT7N5+nKDEd86aU22JhjkCwS45IZJQ6e3xvCgufdI7pufZu3UQYJ0eMoBAi5/U9yMWVXCuNZUh7C6NVsK4MAjf2wQzoSva0EUgymCt1V/tEGM/Zlf+mS++jZ2K+mgNnWVGbwDwRwMwuq1bUiYfjAnuP9qZe79xF1MJeixC1Wi37zO1T9qu2SGLZCEP2QNiE+5A2CtZnzGUlprfs7LxphSIE7LlVaxUbqJXtsPHO2qfbErZsb+/b19+8tLXlht2/f9Xu3rmlTp2x0WF7927d7KJks9PX7asvv7GxsRF78OCe/ekvf7I//JdvNcfWv1B25O1EzG7dvWIffvixlbC0KxR1viLCqK1w9em9sOZJ09pNdwQSeKQ8gXvVtKWlV/ZmaUFWcXSMjo1XlXeyLyyvrKtbY35uTjF8bX3Drs5MqzNkcXnRtpfqdvPeNfubv/1U6ww7zGcvXtrm8oHdfHDFfvO7T6x/sM9eLjz2OZLjc/aXPz2xJ18tioS9c3vOaDg9PNqzrd1Nu3Xrjl27Pmfbu9vqWiHvaGt8waEN4UIxMmH1esMWFxclbmycnFn7wGuTymjRJsdHbGv7wJr7HsMgWsbHh7TPHO3QlXJhQ+M1u3v3jvYphEanjVO7fvuauq/IUwD2t9Z2vEs96h3eq1yUgxX2lcyQA8gfHBpWJw11xPj4uIRDjD3xeMfzn/KRrDDOQklElBw/l2W6Wdzg8zWuqM+Fjt6l6aQydaos1WOOYrj3pNm+CLNcqO01FaeC85WLx1ymkpGy7ojuz1q43CSLYH7P41Q3twpCN1uVeXI3VyOGKNMtNR20dAcYJyayyBqdTMmpJ47LY7T/XpDEEa89/gTA753OEqzFqBZy94QXRL7mk4u6Y1fy+bMLVlyMmN8LvMboxnvqLTm5QJbWmc26qLpx7tpVd0upOJG6vLJoz549tv2DHdWskJk3btyWiAD7Tb1HNjfLxS4iElInl3/kf58AdlF7mpue6/q9vF91yYMuJuIgs+5B6pKkPoUkowOXfIORSu120ypVH3WBva3yC9kylxUjpqZn7Kuv/mIrK0vqmsXRhXr11esFYSgHB4cSaNMZyH6GlSjXCFJo9spVOfssLS9aq9WwK1ev2sHBnv7OteCZJ2c9PKoLx5i7dsV+9fGnesZevnypa8NnESMQ27M+yH8Zv0W3MOeHOIQ6XLMfyxXNR8X+NgRRiOkRwlf7sYA/E54yMtyv55lZ5Kurm7Ky/u1v/8ZevnhpX/zxCzs66ggboQOaOEAc2ts6EiaG25iwEPoteKZowKLZgTqg4k5p3FLmZ46OMfapaY3mkdvk37trt27dsELhwhotRoS0lQNOTU+JKNnZ3rNnzxbsxfMfbGtz1+7eeWQff/RrOdcd1Y9lbQo54nUk82zp2KTjtyuA89zLidvYt1lnIaSL5yFPsEk0mOvwdZLda8d4v+xBjvCWe16ixsvyjPdfHJFQYo38D9Om/x4LkyfP1PmfOs/jWCTiyFzpqFHd0YhzguiFzCTWsx8h0IBo4pqRC5Cjb2yyXs5seGRE9wpSFDxpff2dciEcJljrdJ1Ta7Fn8AdyiZoB3CjGcEFase7IfWkGIW+enb2i13I8EMBYRtcPD62ThBXcm+0dRsdAipKPUD91u2ElIBBmW7RqBbvumgg8iS07HQlttzePU3exi+Dp+lPNWfI4jmMGQoWZmQmR1pGjMx6BmsaFbd6Ry/GTx3PtEOH2V8ltBtRRDp7G37e2N3Ut+OL3r8xesbm5OZHcx/Uj1WuB89BZPDc3b1OTUxlYTBzkOfbX5fHUFMlyos9YR3lsI9tHvLD80VcQwEofQ4zZld1kr8+Tu74sL79f/Dx+4f2a4UfPQVYh52N7nn7xg430O7JYd/lIwsNsj8h22zwfneoSJxBjFnC8H9hBs3lsO3u7Wn8IHMA6wWj29ne1nunuJcFmX0M8R93AuiSv0Bij/SPN9gX3o6OYzmJspclnBwcK9pvffC68otE8tPML9gevBRBbkpeViv1WLiGMMDs8rNvuXt22t/f0vghbzi9wXWmqFuZYWI+srVazYX29PTY7M6v4g836/t6e9k4EOuRhfUnwgdhbWGuDGcfefcw+xZ5LTU8zC88ggnQs0QvmdZYcK/kXTVISmfrIBSfzoyntPbosVw+6s5K7gxEzeI74Aqvw+dtO2EZ8dQI43fOsscCbQHTPlYMkYYwSL/9d/lDbcv+IE8RkxZVUC7oAT2iq6kU5nNi59uvj5rFwX2YB8zyu4aSxfqjRKaU+7o834r3eAen55et/hivwy43+n+EuEz8qhQsHd1K0CWuDdP4iAOhILboNEsULqjbAAIoliEyUZFLJnWDhSWeQF6UkFp70JpImqq2sScxn27ZOLuyCOa8oLH278rpGIJ8TySGyel8ZFcKs7ibZtQ70n12eneAkd3eOcA4WcmIryN90SaIghAge6Ge2sdtZkuDXDxu2vdq2U1ybuntvN8HQwWYtFClTubywSLJK/X1W6y8LoAPcbWpWH8pAzt0fRa5rp3WmpAwlKp2wEMAAFpqzqlnJdGN5oD9tY891YaUBbKedwAewlT3w+YUdHZxa+7hrvcM9LA4zo4vzA1D1a9duYyPhXZK8f5aIpOtTKRas2Ntnx/WO1Xc7GRAVx00xpq7lNFNQyYTAxa7dM+upWC5Yq+HW1AGoujOliwLi/yJKNJsP8M3/HuQhr3EFapDETs4Blus1aTYjGz8JeXT8qHODGUIjw+qQ47WoJ5lJwWspWgFuFxeXtDYhljVn8fTUhlCMDY2o2APgwR6KcyQx1myilCQFOYWVybt37+zFywU72t0VAcE1LQ+MuvUQ84uqVRsbH7fpqclstunB4aE61rA0JZFG+ckm//DhB3b37j2p7+iWoyMDsgDS2BOyNB9CnUa9tn94aF9++bXOhaL4aBv72EObnb9nn/zqYxFFQUqRcIuoSEluxAldU56DJA4gmeEklOBA0qiTNBdT1FiXQKlk8RwdV4AKMRM2Zu36M961KNM8xmKfnAiUNCVbuFAXi7AAOKJbuNN2K2HI37PzNAfW7Zy8wHDb6EiaKIDDHt07NFztns3HTUlX9xp0iWZZQCeroJgNJgBLaxBSwddVJHTx98wVIJsR44RrRsQmktzPtUuA6/cTIe7Wpk6gC8BP9lxcd5EbqRtXxXyy7Ie8CbLJCTgnvCL461zSfQryJ4hOB7e7QJHH2wDC0pwUAWpJjZjWhkDF1EGcgroXoikZdkKko9dga+wEspPt2N/zdwFKCJA0V2hNVtB0xyNGgtSSTXKajRJkbhZlUwEQRWOQv/w8TwCHbXUkPnFf/ZrEjHMPLEFgBakZ6zbuQVwb3itmYQZAGoRxdOS43XMipVKRLvtf3iTFSa4pSmqJZLaxQ+63qelJkXfPnz21dqthQ8OD6hAlrgFSACipy6SPQqAskI5rC8CwvLyidTADiF9yuzDiMfPNV1bfqCOvVh1Usc35R+GVCcLSNZCAoK+gGcsQnFKStztyMmD27hbWf6nbjrjXOD50xOsnviBQ6GBoNJkvHHN3uy8cHZuxq1evicxkLg0iF+w36bJiVdLxOzA4JAJ0c3vHhkeG1Xl8sH+gYpZzf/n0qe1u72gOMtdxe3PFBQ7FfgFzjqti73rk4wqyZxdnjqLdvPOh3bh1S4ph70BlT+x2YWrOdyI12R9Yt8y6Q+XOvsIX64F7hANFELWsDSxQeb3PxHZhQBDKPB8AL12XAtT+zFs3XYftnR3Ff4h3zodnQveVmb3mYhhALdYU14/njPvFfs7YA45V10GWyN2YEwSejjuJSvKkLN/neDnvsLCODl8ESWH7HQp1V/Czb7jFVZfs9a7WvL2z5355RwFfC+584DPPQzjB9xSnyAvY76JDLEYIJMv77jn6/CViTHTKx0oL8jViYog1QjCSF8PEfLL8co5Y381huh3YvC5vwy/SmYI87UshOumK4Lxz1cUFPkIhT3x4B593F4SSnPcItwntZerWcyeNID4CtNLekjoCAgDLx73svGIsR9ofAojw1NbhCI9vLhLh+J0UcYbM9zC/ny5ocJEQp60ut8RA+bkF5udki0sPcxY/GSfkn9x73muFZM8WOJjMXrOGDU/o6YoRUQ0YnNaHRlSUqx5Tzlp20mB+N9cJJwZ3N8E6HlsbgP9iydcXAJMcEti7ILPbMVeZPIgROUnR34cl+wlPoPUPMFvx2JrtA7Oelh3Ud+2keWDDw302PFZWnN7bO7Rvv1+18ZEp+4e//53dunlX1wDnmK++/sb+8pevrNQ3YLfm79mN+et2cLgr68W1jQ17t7xrnaNTgVPkdTXZ/TO3sG1rq7vK/ebmZ21sckqkZKVWtf6Bqjp8+wcqtrm+aVgfX5m+aqW+ijqRuEGPH39nr98uaC6mLJu3j7W+Hjy8LiEMgkRmZJKvvnj5gx2uus07/FVx0OfNMbv49s3bqj80N4657K/W7bRzbvP3p+xvf/NIXSHkvuNj0/b2zZq9fr1kQ4OjIrnpgl7bWLHN7TUrVYr22ae/tvX1Lfvmu+8E8B0eHdvBdtvGJivqOmZ0C/bPkG+QaHt7B3a0085GBeWXk5rPU70gEpV6rOodR83Djqyw+QIg/OCj+xIYcfxv3r6xnfU91Vg9mvvM1oaldo+Vhio2MzUjEqHZbNv65qau2c35G3b9+nUbGBzUc+Nz56hZUq6YqRkvd/R2Metc/pWJDdmbXAzjszb9hKIjxGuh9H4xG1vWgz5PTgBlmmHPg8s9gvznUJgDHWSwE4+pNleC44QwzwNiEp7xEK05OdAlbz3OeR0cub3nSB4ryD3CrcAdWly0B+gLYaHjD9JVCvBuKipyMylLFFMyd5Vux7C64WN+b7JOjL3Xc7s041fg7uVZv9pX0ngCj+1pPnI6HuXAiOVz3V2ZiAvxTaHPFhffSlxy6ybzO90BY+HVS9mx9tfKNjMzJQJ0bGRcXcB+/ZJzgLYo/1zfj/1cLu85P2YqMiIiOab56y+PVfjxv+Nd0/szA131hs8spl6AAD48OtBsXQhY7w72mrVSrarrj2OcmJiQuIh6eHllyZ49f2Lz12/aJ598qvP/6usvJQIkXpHXcryQCuQTmp16igVpTXve8Uld8YgxIeRJPNcLC890LCOjE8objw4ORXIxU5SuYbrVnjx5ItEk125ne0vrihqd+nxjfU1YDoTG9s6uOjh9huWxsBXAbzAU1mix2isLaPI97sHoyJCsaqdnZuzN4iut0X//9/+ranLi9PbWji0vb1nr5FQjv4ZHBmxv+0iCoaGxst6zfoDwzp+j0Yl+zSBmbUBuuKDhTDNVy5WS7R9uW6ncYx98cN+Gh2t2dt7SHGCaB0qlgo1PTkg0/vTpc9vc2LVKedD294813/jmDbCBYQmVxicmdb7UABLtSWBG3uv5gT/Dbm0b+YBbi7rtaAhj88RuYAGRK0dNpZEhUWP5D30F5t5beJICi6/vIDayVXgJ7HMnwffJu3wHfJd8e480y1lBB9HrsedCHYmH9V0fo4J4sd3SqBKeaTpSubd0i4Nx0DnIz30G9olqUN4DQhchBM9BCB2p0XBcYk2z56mzGHKpUhGOg0AKcQK1GGuU/I735frRYAPZNjE+IUc45mFvbW6oHuY+bul2xwQAACAASURBVGzu2uH+qZWrjAJyS37iMI0IuPCFZXt/f0l2uOHkyOeTf9F9vLqy47mXmjP8iper1CEVa7Y6dlKnJu+1a3NTEsiyVnCu43hw4EJsDMmMoIAYx0gbOu8JTdNTE3rO1DV8dKRrhuAAnIdciznCw4PDqkFYi+Q+ErYzRubCRP7OXbsuUdZmwrqGhkaETTFzm5ovcvnY2/L5awp1maAoiOVYV3k85v3v/dTP8rE2wwe6v/ijNenwlb8y23uzb70/r9odhDJ75hBb6v+OXTuWFCJMf5a8LvGOm65IyD+k+xxFDeV1P/WYGE0HF5Iwwsce4kRGPus4q7tWUcMTN3GoQDQjwSjrM3V1kwetruF22CeHLgmYz860TxzV92x1bVfncPfulN27e9dx67OGxsD0JRdI4n8Jm+dyzVrNjq1vbNvh4bGdHLflstliXAlOmIjCzWxgcMCuXZ3TZ9CtDAlMTGMNcj1YM+CWzLnGwpnj5TWQv1wncgrNKy/5M9Zfw9m0X7WjcEGI3t4kmO3B9n/AKqWKXD8RPDLaIQRnbuccXV9pQXiQ7C6ZlHspriYiOHIv4YRg0mAI/x9779UkWZqk53lmRKTWWlWlqCwtWneP2lkBEEYslsYLkmY044/gBf4TzHBBBS64xJLg7s5sT09rVTKzRGqtVWREKtrz+ucRJ6truFgYb9DoGKvpqsyIE0d8wt1f4aqRpWA0fdrXxqqjVZbYFmNL5y23odTyI7XP4bghHlBcqLY0DvpSD2SPxclj/xBiEo6jOdVXuRe0/vri089tdmaDbpJyv2hoqLFXGz8BwJcCrx/xP34CgH/EDzd7aY09zRdil2B5Vk6Kl2QD6o3GPalVb1l6kjRS4PANqaEx7wBw3lRgPCqi6qRfVFL+sh8l5on2w0ry5WcQSVPpiO/3RBqw1xe0C1kZsyYK3PQPVFbZCPa0QUYfiGSRXElW3wAAX3qsiVCd3TDjs16HAjTEUpnCKf0UsZRIhVUW2rML29sp2eZSKcPAz3xDJlHVxnypJ0kqPKjvsIMK9D7mWrHS448WbYDxPAuwqxJ533GxbMdHp5avp6da3k5R3BVhGJ1broFioQf0FC8AhC8EgtYqieB/9E/Y2S1bacuZqBRBCi05a2p1IA2Lab6XKpo/k9SHOe11ce9FAIDxXlev3gM1FxTILmx769AOd6KnnQcosguT7VVeSiY2LJJKsTNT8dmLzL55BoBcUVWkPZUgg0CWAjMb4vj4qHpDYp+HEqqq1vF7Fd9L4OvFdYp5zsDm92PjY7pmiugENrwIDNj4CU4oNhPU89mZmRkpXHu6u6WEoo9pR2e3DQwOWntHp84rVG0UubGopRiP/Q3ALYkAKilG1sLiopKHyclJGxzE2rRRLKyvvvpaRe6PPvrQ+vvcnprvArD99quv7aS0b/mGNuvt77X79+7ZnVu3Ze+NzRQqXLdqb5LamGDZC+l5XeMeDE2pp851XlwTQTnnzR/+zvj3QlKtgnIFzzBEYQLWFfQekvLtnV17NjWl3kOwoSmUYFWKOtGtHn2+wpqN4FWqQfWfdnU2iXjYgYbiLwKb6JnBfxkzgNpYW2Pxhw03zx2A3ceKW61G8SfAymCNiiSQUX85COzj0ntrewYUqjMV3BPDNcON9/eIeRkqqCoTNfplqqCFSk8JNUVuVyZk1cCVtUvFpNRLJgOuZoFVbiLXJtVUeh4BMvNz7g3JY1hvRREunqFYgeWSVCcoWji2epQ2BdjqADPHDnAiCgFRxAsgKMtmrSQ5l5Jrt/zXKpNRfFTVIVWLUI4pADvnalPum0gdqb7n48CDXzkkqGfemS2tLCuBpq+Qfw6AEktOB99cRekgvAAkqVy8H7z34c2SiRI4kdwZLlk6Zy3JA81JJ1UBi1OypHsvp4kMQzPtVboP6X7I5SGqnim413mn3rH8XkQRAMBkA62ibFKmrq+ti/xBv7JCLu+s89Vla6jP28Bgn7ZHCha8BJShxERhqf6ifM+p1iD6R52UXUXBHyygb928qz5Vi4sz2rzr6hqlYNL9rXfmrcZBss1Wj1iINYJHLmRZz5rCeWMHzXq3vLhk5eJBtUfCPxhTZTfMy29ubOqUpSB9fbANhJ0/PDKinoSAsPuHXiTswC0hqQyPjr2AjI0/9k+zMzPW191ldfmcTT99JPJNXV2LijIxJ0mSj45g13MfPQpoaum1+w/uWU9/vxSDJGqAQ5CbGO0klJAQSLC0dwQYfnKiY9MPmPEBWMTeBzmFMcPv6A3IOGaNJzl1db+PgQBInTzk8xQggvUdUBf1C2MDVQt7GkkuPwvglHlCXMbaxLxgjqM0BCjm2bEvQSwisaWwClGAc6PAynkE0cHXRlebhhV0rJdchxNR3OJaThGs8akHLWtv9JKtEFXSXJQKMdmph+tErHWuQGEcOiAQa3QUEFW8TH3o+Luenyy1Uj/TpGz186z2w3SXAj+e2NhJ6RZrXADA0Yc7C3ZmryXiB+ZKtsAURVIVkpLaLJCObLEqnmcUd6LAr3BMcZLb3clOO/XI5J66RX61uKp7LTa7M9SjgBXPjrnN+ylYhlInQF4vSLiDg/fv9P0t9vxQ5gRpplrbSIUp7aMUTrwfoF9DlakO4hZxAN/NPuWEMoBfjyscOUvuOAFsZCybvXNnpqCSaXcpAiAA8LkDNxSbztKfUD2qJ5ZsnJ0U5dZm3j8O23jYqhcXnNOp1dQ6scAt9FPB5rRsrW0NVlOL6mZN4zsIhagdgoxGHAFonKttsEK+USBsLs8YOLXj0p5dvUqM2GQLy9NWOtmzpeU5W1iescbmghSo9EdbWdvWXLx3621758HP1MPx888+t4P9Qysele3zLx/Z4cqJXbs1qs8dl7D0b5BVKtbQKzM7dlY6t6bWenvnrfs2PDJom5sb9sWXX6mg291Pr+FGOzwuasz09nVbZ3ernV+UdM2D/SN249otG+wfVnz98d//1j7/4vd2deSKdXS22cHRvmLaugbalXDO57a8uqYiEj3cTk4AcWusuO1gK4UlFLFykjhxILW3r0NjZX11RznnwFib/eIXH1lzS4O9fPUcPbU1NrZbodAg8JQiOgo47LfJdQCCIdQU8s02M7Ng+3tlFZ0hxjJej3bP7LR4YfUtBevtbbP9vQPb26Q/ubtHySKTHCPFp+QZXvT0/AQSMu11UERV8s3UXqetq1VrO7EoY1bks2LZ6uoL1tPfo/OCqMWhibNRkrCuLy4vW7lYtPrGRrt//76NXLmSZgvBDvOCfCT1f8tOizQ9MrCrb4phlZ6OEtflsUYSJVWIg4kQSIEx9al3kkwCXFKPW60bshumhxDxqr//XO9N64PisVAS+foGJqN4S2B27A9B8iAOw7UjfSZNY49vU+E6xUnE29Ejk5yHucr75HRzkYqkKS8JXCjCsurqkFknEkCu/qT6vLdV8vZDqaia4sRY+0W2yZAaA2SoAsBelPd4Lg0PKf1jTUgxbMpndVwUbwfYEz+33p5ugUYvXr6wV69eKk4aG7tq7R2trki88LGpZ5BaWwV5xh+8j0m//iC2Zwv+CSTIkE59PQ7SXYASEVtVn0MWmFeYm2IfPW85ZPiz53mKtIlD2IWTishb+R0ALcoiAGL6QXK/WSf2D/Zsa3NTNptY2HJfIVCo0G4Xtrg4r7iU3NX7Mxa9BUYTYKcDk0NDQ4qX2P9QAaPiAiDDxWxlZc2ODotScu3tlezO7bv2L//l/6jPffy739n83Jx9//A7m519KeC2s6vLnjx5JMB3cHBYvSfpu8paQ/zGmFsHsD2uEo9EiGiotaFBXFeoxdQavYqx+j06PLDx8Un1MX7y5KkIJ6j+Hz2cssODkrV3NqpVCGunnqLWHwfyT0unlqsDOPS2GZBXtL4VIKkXrbu3w1paqA1s2uTkuN27f9s2t1Zsb39Tra5Y9/YOdhT34eRWW9tAhcfm55Zta2vXxkdv2kD/sLW2dGj/5b45ydnnmyuAqwBwNur2OCBcVNIOnyadxxnhPuUAYczTiKEiLmNsB0Dn8VbVGtdz5Df3AI5zqTZwy8zvyokyMLNkk+qnPEZzQUSQc6P92OkJe7e3OOBezs/NKk9mrKuGk8tZb2+v3bv3QAecmXklkgAgLbUS+l53dFAL6pUjBP3tsdIdHsb226+XFzbPsqvFgedwT/E3Y5ictaurR/UHQE5ideZRW2uLyCDsRYx32t4QV6NYL9LftI62ccu2srpjnR1N1ttNjSenXtpLy1t2UvK5qmvHvbCOGNqddY6Lp3Z06FbPwc/RHG1HIOH7BrbqzHEAXc6B2hpjlzUeUBe3KPJJzpl8kbkMKYo4dX5+3jY3d10ZnK+RKwgq/tmZV/by+bzl6/PW0+P7P7lOOAVQEyNHYrwc7h8q/yCu9V7zNXJ5unXztg0PDVtBBGB3Fou8LdTqFWeKrGtXdkBn/v6PBYGr5ILYgj0fi9X3B8cLwkO0PYhsUkBgAmpTDaq6mURdqnqi4WpRqR0nEkS0kPH6Euu+1xb8PMMSOpFkRfwuqZaovZcgWPGBt0WAQBaETbWZS05NrIOM6bWNdVteXlSfWI7OWGZMYnvPs8JWnPPArYa8nPpyqUzrPAiQRa0Lt2/fsKGhATs82rWT02O1NyFGpoaHSr2hrkmA79Lyqu3totTFQe7Mjg6PFVtA7iGGp10YRHCfW7O2ueUkc+UWELjkBOWqdP1MCKrjE94z2vewIEUwLyDPt7W3e20TRTv1pFMEV2XZR2PNLpBaQLA7c1TJ/rKpSoPi8tqjfwUAHD2AE/mO8UttImo9atmk41SxjniWcfBwmavU4xL5V+S2VK9UK0mcGonH0ndpDaSF4rnXYtV3vFRUbrB3sGvNrc0izIfjHPUMCCdPHj206Rc7iq87mswWdqsIzB+YVj/9+EdyB34CgH8kD/IfuoxCW708oNQ3NgWlUQwC4HSLJi/s0xeio6fFNxDZT1zY6UXZLrARS72MFDKnnr/qTZTcQ/0d+uUlFjC5Caw1AZ4pcOC/pZKDwgCYtOiK12Ug2BO51MosJZXBuoqN+oc9gC8f6/L5ODjkyZ0M+iQa8J4aUgHQC0aWeueWs7ydn+ZtdfnADne9x65eb4pTU8E/5Kmhgki3JLEszfJ1+UqvGTYnt2L1oI5iBUCuK4+8n696GuwnOzqKsC15yxdq7PiYQogH1rjZ1WIHXe/q4YZGL2KrGM3misVRQ6MKGvSO4T1SJJKMqkByWYEdhQZ+zuZQn4d97val+Vp6J+Rsf/fI9raTTW1KJilek8NSLCdocWvClABkav+R2EcB3G2H/cXPUHkR8JAsEgQODg4KzAQQucQ8TYFggH1eqHVAJRKS9s4OFcOw2JHqupC323fuKLmk8AaoSsADwMF3AazTg5eCKkHJ2MS43bx1WwkfRQueCde3tLIiFtXS4qJ19Q0ouC8fHVq+3gGBaxMTNnntmubVs2dT9uLljJif1ybGbXxiTGzLUBtxvrBMUXsRaLd3oBZzWT2sYgXTubwsoUk+3Po4FdejN2uuVqDtixcvBESgGDs8OlKCjs0zADT2rVH0EFs/sebD+jhUs1wnwAEgNrbvPA/9aWmpFEd55Co0Jes2KbwSeOSgZb5iHRrgb6g0U9ykZ8z1UBQl4OI7OUcSqpamZk+gM7a/gAg8vwAceN4iQlT6h1XdACIIj8THLXij31/V3sXXFz9OqJb9/KogJ3NZNrlJietArbMzswX5AEIrgV2ABJW+xr7tChyADJGslAnEHTCNPpvM/UZraUa5yDjwFPn1TTsAFlTROzv0NMUq2G2ZWMMqAH8APBVrJV+nsy/HV6pgdajU/F6kFD0V3VKZqcL25lBeRHMwJgoDATDLOlCgJap+B2+dGOCKBwdw3HaTucc87AeMg0BSARLCbtV7CFWD5KrCJQDguK5g1/LdWVDX1/Cq1WnlbrgExm9NWqSUUKRE8E3hcfQc93XeAarK98kqDQDntEIcYW7y7BnjFAliL+IrZ17Nas27NjFmm+ub9uWXX9n6yis7P3fVVfWZZRRzl57im/9Bon3j+m3bxv5ned6ujIzLXplL3NvfV3LA/CbZQ8kL0EgR4BArpXO3NwbEZD1gXGE9f3RwZMtLS7a9ufaPAID/8MnWN7BO3XKbvtV12YfBPicFr6WY1dAgco4rVi50nsx7kiwKBo8fPrT93V31l1uYX7DtjQXL52GkN3kPRYxoceA4wb5qOwHA2Lv12Xvvv2c9fX12wnxEAYh1vAqFEObcDcEtmHy/DXs5/h6kIIo+7FGujAUoLugZ81/GNffWEzl3zIgCUJCSgjgTRAn1EkwOA+w5rCkUGKVYSesln6Goyu9jTvGs+Bn9OCka8j0BsnIeMIM5SBB9XCniwLYDy7SkoAXCse4rcYQIJfRMo/8fhIMy4Hm1MA5gzdhk3ACIhJqY91NIYI2PtZXr8HvjjijMBcgrsNO9p7C7ebB2OfHP12I/ptvYBQCeBVyjTz17gxRv0e9crTeqAVusT9n1NNbw2P/8uL4eqm9geu7xvgrZJEOkjN8Fq9sJKw6+qsdSAqy9QMOeRxHD3Sl4DyQGnk+8vJDhThvcJyl9Mz2Ofc31nvA8D+4V40BuF1q+PODiWZ5lVPkBboQ1tQrwIVWqgB5ZBR6M+FCNO+lJyt+IoSt2qX4uAXRJ/as9EhBBFB3/PWtkKhI7BbPaPsbZ9gFy1Bj9fqUAPk+WrbXndlZzbqc1rgCWcklAlhM2tO8QFxHjqzUNMSsxBOOG2C/1zU3Lu8bf+YlAS5Qw+/vbtrg0L+AAxwAnKdIHEBeTRimucMKh6O+97+pUnH/x6ql98OFbNjE+Yl98/Rtra8dJqNZevHpucwsrdnh0Yp2dNXZlpMcmJ25YV0e/tbX02TffPLH/9X/5jXW0ttr42FVbmFu1xZdrlmuotfPyuTV3QX4x21srW65QIytl4qKD3SOp11AHbW+WpLTl94qniefJIcgPTs/s2v0hWTqjputs67bO9l7r6x20na0d+/TTT2xpdsdGJwbt3fce6LsAr56/mpX7UGd3sw0MDMlhYWcfsGHc+nsHpMx4OjVlB+uu6IHYWst3ls7lJqXC4MGpdfY12+1bk9bb223nF66KnHq4aq09jTY5edVWlrdt/sWajd3ut7GxYdvZ27LDwx2tPZvrZTsFhz29sLqmWrt1Y9yam1vt0ZNp29sq2tXRAbeonl+0w13WygSMpq1RxfF6ABdaB9Tbwd6RYmkGjXLhyEciDHotp5MVYVuT7e+4aryrv1PgEusgewgqqbX1NRX7m1rJDWqtt6fX7ty5KxULLjXsu7lcnZ2LgBDArc8Rn6R+EtlYy39e+b/qhpnA34hNfL2J/sKQ5MgLARZxPojCrw909h3Wd61JJ25/rjmj/c0BSd6DAi8IHmlySTGjPCQRHsNdR0SdRO6oxFlhNZ0s/aNFAPu05wpOdGSeoialOCw3GCmTfL2tAkjVeKfyaCoxm9/MAKmUpyY7du2vCSGpxIhq1ZQeQCJsxjqmtgTJ2eASCJCOjzONyLKJeEdeozU77QkBdr96+cr2d3cUf3CviWHZ2+mZWFbLDgflvJbB/u+tpgJkS+Gj104qoXnKZ5LK+4fRU5WUmP1d7Jlei7lc/7h8jd57OdpuJY6VXJbUviQRfQEVIaGQS/b2dsnaE7IMzw7QamZ2RmpHJ5idaI4sLCwoBuHnh4f76g1OXuz9k70YTk4NGAzJkdgPpyu+k38DoAOaOSHqQgrYyWs3BSaQE/23/81/p17crHkAGH/5v/8be/z4oa5XJNGLM9va2nC3h5zHYDy3eH6lYwg5K7JzZn92lbfZ6Oiw4l3iNSnOSsfKqyCM49hweHBkL16+EhBYyBXs62++teLhqbW0YpMNQa7WDg491iNeoXbDdhkke9IZFHKDA72yUi2fHFlfX5dISNcmx+3OnRu2ubVsxdKe5en/mPOaBfUFhAHsQdTOsIDe3Nyxq1cm7eaNu+pryf0C2JM9KIrXOleHAqBm3WV8rGXzv7Cpd3giaicanakveOS68bmIoyrHCqJwGquR+3lNxhfl10E2rSFRDFKMkJbFDCE3iApZ9XD11D0+DJKWapmp/sOxAUGw00bIsrq6bE+ePhZIIiejk7INDAzKUhw72afPHtsyRJ5yyfvqNjTILpXYlDFNDYYVDwV/WEYDnvKi/+76xqos3xknxA+M7c7Obh0DxZ0IHxfe6obYgXGtWldLmwj2rCd8zlV9NXKhACxtaqJveN72dunJvSOil26p8pBUp2B9r/N1ml6rDgD7QtLZ3SRiLfcZ+1xqSOQHEDKkbD4pu4o4kW/ISZkj/B4AmBqZ+pdDfmpoEAmDWGJ2btaOj0+VqzY1N6nutLV54DVCiUpyikkgLwMYSl1cjzp4V7F+Y1OzlJ2A5LgJKNc799ZrfB/rBucZhFGNnUs1xFj/fziu3jSOPCb2MfY6mFsFVqvjTzWJFBerH33s068dI9baGNvZOoPGdxqs2bHvFv9+Pe5IkYQHGUGBu+uEc1y1dUvMGf+152C+1ngeV137094ACKws2q/7uFR01fZxUTn+EQSXI9rUFb2tzNmJeqmT51+9Oi6i+Etqimqn1y/yDGs/oqTBgX61OTwo7skBa/L6pMRiq6uIX870s7aWVuto71QstLiwZMtLK3ZwcGzFYtnsnLzQ2/YQD0AgYvCiVubaJOopurAhnAGpD3APlB8l9xbaPYkwnHoZQ+LAvYJXawtjCefGDsWPqGAb6+mdnRcATF0VIp+cAvPu7Ki1To59YR2TYaVeCs0yLTTSc444hwehGh+xDTOYPS8Tm3iNPRKu6hj2cecxm8Bo2To7dqJ4MdXw9F8R3FyU5wTuM+XQEDjPz071HM9rzq21o11rJKQO9jVyZO4DY2h66qlNP32htWNhWwHpT6//DO7ATw/6P4OHzCXWFrwHcCRDshQo1KonrBarpA7I1+esoaVgHR30WKWgSD/QshXLh3ZMP5FC2qhYeIQeiUislxyaUt4aCYcXoFDXph60aS11G0AClXMl97QpdLZwMF/9mHEcV1JUC4FK9tL7qxt9Yvy+lsQrBKqAL68/cApFAJreAF1FFOysJSEwq8sDPoB119nRwaltLmNblL6g8j0VKCSVGKsnoMA0KdIEkkvJ7Owcin8NzY56U/w7OeaLzBqbYMyy6V9Yc3OD99DZLgamLMY9Pa3cru3czgCACSAQSqphPHZsBP8kOr4pBuC9u1cUEM81vgnBFlal+5XuveMZCnpRAdcXclYuU9WjeNyge8O5He7CRnIb2O7uDjs/r5Utp4rnGcttD6DCsqTKGOU5U7hUkH3sXtsEfrARUfzKQqauTgBmqJcCtBPDM/XgCxaqFxM8AOU49JI4IajZ9v7D9Y31AshUuMqhejOBjpwDBSUSfcBf/gtrq6GpSYkCajTYnbC9X83MSqkoi7XanPoMsdkDjNy+fUsBLeOfJPjJk2e2s70jm+k7d27JSoUX9jnx8oKw91f1orODaGJshZ0uirADL0bBwgPQVyFakwWbNfq71SlRR028vbOj66d/BgkOfVtULE7Wp259hiLcVTwRcCpIfK2HGYE/75USMj1HvjaK0pyHkwVc2cT7KIApuE29eCo1+GAIUziuWCj7OajIL1tLtywJUDTUrwEscA6u4mVMer9Bt9GkCJYXiBA2yaFOV8EmAYfqsynLci+QyT4ylEqEZWnNCEVsACPMZ1lgR2E+MVd8HPqzqxafXJXmzzL6g7/O4PdEIIJ6FfulavUFNRjXXJfW0mSN7fPae8pyPoBObv3sdsCefKeem1JkJaA8BclBPPDjeBIiy+L0CscCV5n5eh02024ZluFsp0Ik51NN+r34rKGZwLd4ngIrxJL3vssOdLDXuGKS5IT7wPwPhqMDqgDMVdvtODYLVgDPscf5c4g9wa+LuZpN9KLIEYtr/E7JYVIHB3FBQAPjNSkSswWSSPikQK8kjWnxTPuYq8OTEqmiwEtjWNZADuKQaJ2hLGposC8/+9K2NrBr9p3VlXgkPg6+VZqYZSeWD+jXNzolXyiASfjnF1/pWO6ecG5t7d1yI6DPmMBLrL0vzrUGPnn61NaWl6xGPbOJGU6tpb3DJq9N2Mrisi3MvfjBd/3hH/yBSnv6QEtbj42NjkkV1tXRKdcFinZQBkhfYeNji82IxSWAYhfAJIqUg/192e6zV2E39vLFSztRUtqu66SHJHOAhJJiLEU3ElTuw62b921ictLy9MyVVSZWdLVK3NmHuXcoNgBzXd0IWHesNZL7B8uZdZdzpWgSqncpaevqlEgHaOo2VL43sd4zSAFZWcN8bTvVzyiMB+gbc59eeqxbrA8iMqkQTXHT10nWs1iXvJe7g9ChPue9sScHaA3QItUKJK9kv+/ENVfvM8uj93ecB8dmbWftJ8HXPT0py/LaQWhfV7HGJo7kfmnOixCWS5bZ2CDWaN/lc74XojB2wBwAA/JallwTsgfOh8/GXhGjym1Wg3Tm9yMslYP9zh4ZLgC+p3iME3bt2hN5RhkFiwDgCHQr7UYu92AO0IHz9V5QXtQQICmSlRc6w70hxhGAlBcufO28vF9kLOxFkKuScLSeJYISquHob8gzjrVJNmYUCFJRtAq6Ru3J1wn1C04EvOg9mZ3DoQD2n2UVUx4wUtgORZsXc5wYFVbjzF767zrUmwDigOS9wuzqZAFKKZ5m/dbfa62WgiJAMM8JQmrtuf7IpYPCunp3EWD7mi9LetZYQOK0B+YBu1QgAyh0JVPa/O30DEt9s/HxIbtxe1z9ArHdfzr1VOoIFC3vvP22il9bG/vqObu0uGorq2vAbzY9NWWTN0btv/8f/mu7qCnbysqc9fR22vPpJ/bVt5/b8uqOLSxt20fvT9r777ytoiq902qtyb75/JWtrW3Z+x+8Y1eGRm11g/Y1zAAAIABJREFUeV32ojyOxaUF293fsc52CF2tmg+oNQGiyamwrGMOArKsrm3LjjSsHn1T9yvsulJvD966pn57uRps+FusfFy23//ua3s5taQ5cPP2VfvoZ+8qlvjqq69s6vGSnlahodY6e5sFahJvzsy8VIJAEZuCNPuJXA1KTkA43j8RqZd2L/0jHa7uPD+xwf5+xeBziyt2tHNm/aNddv/+Ldk9v3j53NY31gXqEN+3Nzfpye/tHtvuKk4DZ1bXXGs9fc3WWN9sfb0D1t8/JHLL1LOn3qe5JmerSxtJiZohLyRQsLO7QzEzvUhR9Or24A40Map7+OI5JCsvkipWk5I4J7KuLJBlYVwF5oiJ6lucwMK6yP0ZHR11skVyHmAPp6DJcuit5v2BYMfKF6jPXEqcNWdj0lWsn1OBOwX4EdPo3EIJpBycdZp1TXCwQCXtg3X0va+z9tZWERhYJza3tm17c1cW4PWFJgGQzFmdV7JsrDgE+PTT3GIuOkkvgZeJzKL+c8y1ZE8YoLTWJnKjFLOxv/E7CMJRiCaW4nMCpxNR2NeulHemgkBF+ZRZ87KgpseQTlbnO7NEm9djEa0uCqeqdor6QXJyqMSHichITFcsFR2sbGqq5BgRy8V6HeDNd999axtr6/bgwQMbvXLVcolgEjG0AzOs0U4G0BjIAnEV9aTHfFW3ndcK0JcujPPPxnyXbaCDXFCpVOgvVQKCj7wsSRvgABv8KgGW85ezzMaq4ibGen9/r85xdXXFnj17oj6mgDm4tKyvbwjwJZYHcAIgw2YXu1zUXRTcUXYpP29s1HehtoWEyFzjvWtrqwLScTFhjEJeR4GMPSj5Nj1GOSc+R749/XxKKmTWzABDWE8At+wiJ0AZ0iBxDuTaq1dGtRbPLyzoWbCPeVzFs3ZnHJH06utk0YtabWJs3AYHR+zlyxk5it27c19x8ouXL5WbcFwA48NDwBQHHmlnsr9froblEPjyOevobFX8dFw6sO7udpGGBoZoCdViTc0Fu379mh0c7dj6xrKeL/0uc7l6W1/btKPDkpWOz2x9nd7SrXbt2k3FqdtbO3qagHQQyEU6qMmLsA/AUY1TfABdBqUutzNSLKO+lLzPc+t4RZ4X4z+O5Tl09dhVdaPXnF4HgCO+85+nHDw7tuNYr+XI/n0+mfkfbRyifoHKl5iUGs/e3o7t7K5ba5vbl798+dxevXoukJZDA+Bi2c+9ElC7vSUFNfsW+wX3a3//UK1u+Hkof2PN4T3ca5GkTkq2uDjnfVOTYp7ak5x+kuUsca5smuvrrZhs0QGaUeRxvl2dbqvOuMfF6dXL51QoreaC84Nceeat31K9pTKPIVXWkeeQ5xNPmrV3Nll3Z7cciNgLXr58of0VogWAM22WUEUvLdEH9kLqXUgQ3V2ulCS+oWUb+2BjI84nbgd9dZTevb06B/pwP38xYx3t5EcNtslcPaFHcrd+v62aG/VfnI1qZXlOHME84Ro9jj8X6M61sBawVmDzjtsc38ezrICemVrD62PpB2t9xopcI+UPgL8xdrPHq9YXk0I+Qyi6fJwMAJipNTv2HtbN2Yw8aq+xXrPeeL1HAJ4Uu9XYlHOKXE41qEQe/mH9AeK574NepwEUdKuRWMdVG1MuWhK5gD+4GwAIRy2S54+V+crysoQfvX291tHaIfJNuCbOzr2y5dV9a20r2Pj4VSlrt7bX7eBwx65cvaqe5UdFHCPctaiAAretTevT6vKabW5u29mp19sh0/BfLL8h9kA+AIwGuCTPUyuNc5PLC+fNOcS6Rt64f0D+6C6Xvb2NIlO4g9mFcknPlYn3zvT3wYFhtWGQy1YjLjOIK2oqttAArqFKj7ZdWJRGC8HXt91YgXSfk/NIEAeCuED86PVMJ/FGe4fIMYPwWmkdluprAoAFGlOTIK/2+J+YSurmNCa9LR8k+JKdXZxarXJs8usLKxYPLd9A+8VCconydmqcLwQoYsKjg31bWpy3pcUlm14o/4QLvr6Q/Ej//dOD/pE+2B9cVs4bDWgDKcAO8UCQTfeM3lYEunVYK2CzVSPw0AtxBH21dnRyYMflUir9VCKyTDDogWR1Y6zw/TzRATPE8jisf1VId8ahbAwIvvOufJVSTGzjAE38axTwZPIWLX4ZtUJlW00AT4ZCWwl0I8+K43jv32Qvrd5IbmsSL5qis2nU5ZutodAqu52lGawj0zl5TS59VWLnVNL4Hxbh/UQ8cPWCHww5778K2wgWfX19WL3yLHLqk8B7AYMPsMoon1ktKt967iEg4rmdpZ4gBlkINbWA+qrmRT2WwZNSkUEqzHRPM5hPuqjLiYFqAAwf7N6wB89TpPSCZj0WbsWybSyVBIxjWUcvBRKTfI4euq4ic0VO1aaRTQ1rI/Wg2N3Xhj4yMqziNIVyFY3pR9LRoQSSwj5BoQChiwv1N6Hw5AUJL5KQZGIhxTEp8gR4yu8amhq14cPCJNBmo+3qAVy6UD9d2MHYp7A500Nna5ueF27ThIKWIj6WUlzEysqqFQ8PrSBVU8EOsUypLdjoxDW7ceO6zqGzo0NK3E8++cymnj6z87OSDY2M2c8++tB6+3o0V9iEp6emVZDp6e5S4NvT631VCNJfvnxp01PPZV997+5dJQ0kr7C3wo5MlofJ+pngiHFFrxl6N5FIEyxx3LpkU8c9iR41Do75mJCCMRX9SWzUCworKe7l6poCdKyqCcTj9wRKVaJHDB23TgN4pgdxW3ubvfP2g9S7w+3jPLB2lUEUewIErBRf0mSOZxsBsQO83kfD14mk+FG/Xy8Yh8JOatTEntT6oyTEVRGh9HWrbJ+nHhx7MYbkNpIBigUoQZLxXgWkzlo1v56IVIpTAnCrFtLZpFnlwNSnWOeWsX52hRsgtp+TwJjUyzLuYSUBSEl6qBGyyYyvc9X7FABJAOVxPpXkPSVXoU50cgNqQIAlQJ0Aq2NN9vDXr7+qqBbTvAJWu7sEx9Q1ejWq8rkAsChwSO17fm5LS8vJnqtHwFis/cwLgCSS52ArC/zyo6WFyxnsMZa0L8nlwYt8GjOJZKC1zZuQuzVkAkQd+PIiq8aHlOPehznmidsOpjU+EstkRVvZa9PxeH4+Zx1EFSEgqeicxQpD1PeFpfkF3fOdrW37/JO/VeLiN4z1cMhGhoelPigWN6pFvMqO9Qf2HMZ3rmDjY5O2vb1tG1sr6RNOEijUNdjPf/Eru3JlRM+6dHIipvjWzo4S+pX5WTujP483irf65g715l1bWbWVpbk3As7/MaFVXV2z3bx1R1Z/FGVYb/b2D+wcgCdfZ9cmJ7WWo654+Qp7wVop5Cm4TT9/YetLSzY6MSpW7+yLp7qnjU0dVpdINKzvrJPlMsqOc2tr67Tbt28L2MHmfmtn1zpkMd0l0g+gN/aD5WOSK7dLjjlDQsb8bG1rdYA3gb+Awow5njXJbIxpzhkAR/3Q6dcsS2pToZCE14uNOa01uCx4r1uUCvSlOxPIw9qv/UzKqfqKKh3AFBAGQJxr7OzqFFmKvRTWdvS1431S8mLFdnau9wP+hkI4VDkiHDEHLiBiAUSjVqBvml9brJk8H8a1lMInbvWutTpZmvO7WNs5togpOfo1lVQ0DecGEn32qShOqih0fqa5H9FY9NkWeJ6sTjWXo5Ke6QXsewRJs7eecDcQdxwIcliVqJKIS1oHqoS9OBfOPwASFXQEraTetAlsYKy/vqdlVQERd7oTivfllP17sghzUlUiCCYFAJ/h2XOt8ctQiHsfKQfTQ2Gn/S7ZnXJfvfe7u7xEkVT7CkrsEy8m+HdwDCdeucLNC1JRsnJygduWcb/d7tVbTPAdFBaDnKXeosnW1MeS713xudgnBHin+CGIOxSbFM/Qd/fcixxSJcKc55knQKZ8fmq19Xm7yLuCh+p0oTavAk4cqyb1AJbqQfbkmERz7rimQD6CIOgxCN9FjpPPX1hHV5Pdu3/Dxieu2KOH39lvP/6NHR7sW0trs925fcsevPWW9fUM2sV5wT7++8/t4aMnspPc3l2299+/Z7/89Ue2ubWqfr7z8zP2N3//13I2am+jJ+OZjV6ZsKsjE/bo8VObm1u10xLz/9h+9Ytf2/joVbU42VjfspXlDbs4Kyjef/poygaGAaAfqC0JvUaxqTw+OratrT3FmoMDIypirWDZuLNpxeMzK2MDydZRa9YxnLeWthq7f+eevfPW+/b08TP7+HefSL2GEpTnMXp1TLHR9w+n7GDHW8909bbJnrKpuUG9gR3MvbAOevX1Dtj081f29OG0DYx020D/oNYWFEyoL4izsYllDaNlyI3rNxWXf/3lEyOUaetrtP/in/2xXb85IQUgRKOvvv3Kdjc937k2NmRd7X329PFLW1/eUfHY150au3l3XMTNxw+nrXxc7SXP9sQ88LUiSA4VI49Mrbxqd9Tbj0XnqW1tbLs9a0NB4LgrhVNIQSGu4ECw1Flm1jPYYzduTgqUAqjHoejevXuK3b/86ktbnF2yt95/YBPj1yyXb7Dm1k6tw7Jz13GI/3x+RL85JiTxZhQbfe0B1HfrZtYDkRpzNVL0A3KpwFqAxAnhhz6MJevp6bTh4QF3Aqg5t/39HdvcXPU1/bzGDvaO7WCPtgEN1tzcLnWg5jgkPymAzmT7JCAitaagB7DWkQo4G4S2BACnNjIel0ZblOSwEmBrirecpIk1LTUGXz/c1Sn1Ng8yZopwog+7WxVX249EnO55YDhDuEVkNiYPMq1iQgHwqTifYi4n8GX1hZfx1NDERExJ7uvfXY1yyKvYK7/++mvb3tqyWzdvidiEbSw27LRk8Pxf0XVSY1b7vV+un4Sd9g9zhzeDHm8AzvRl1f6SiqEvWYiGC5HbRzP3fT+ptoJSazB6R6plBfGP1xXWNlZsfX3VOjs7lBe6HfSR1iVA1vff/5n2ne+//1ZADiQa4gdIyOwdKCPJTwF4N7c2baB/QG2SsFdG+cscwroSsBigihcxxtOnj9WOafLaDcVWHCNijMlr1+3O3btaS6aePZOac/o5MWCNdXX1SWmG043WphJzpFe2toBigH7ETcsrW9pqcYHjxbxrbau34aEhKxVLas3ipPIWOzo6tvXVfWturref//wjzbXvv/9O5GtUjX59m7a7d2Bjo0MCu9dXD30IpBY4OlYTyuRTm7wxbJ2drZbLn1lnFyDbsMjiu3sbtrg8620iRGpuEJiNJTYkJIDo5ZU9uzE5bv19Q94PuabGbt64LRUzwE1TQ7M1N7bI5reSY6d4gzUlxp6v7+zrTnSMXF3rUyJkReyXPl4hc7wp3o/cS5hwhXD1w3dGLuvkyMsOUnLsSiSZqPdEbOVkR88bqTMpNkzKXpS/rLMAXBsby1aoq7H+gb5KLM2Ypv8p476ttV3gLbEyylzioM3Ndb2XdjSNTS1W39CkWhTjnrULEJNx5OQ9lOxN6vnLmN3f99qU1LznF+rbyxrT3k5rMNNc4eeNTQ3W19uv58r3cR8AylApDgwMqF4xNf3M7LzWyqULWX4XIXm5aUMiOFf3t0qcmeqTre316klOjrKzs2XPns1oPgwP97jyvnSsvOLouGzlYyciirjHfazPWXtbi8YyeyGEVNT2jHNqb8Ty2GeTG1Bvmp6e1rwNAne4EFGrW1paFZF7fGIk1Z3LiveJ770e1aj1n7nJvVceVFcnUsfQ0IicwPi3YudEntX4S05bmlNpbY09wcdptd5U2cszbatiLc3Wn7KjM34f8yP2kewciBia98RYcAKtE2pi74pj+TXQPsLbAbkbE2KfJrkDag8UmSnI5hd2dHwoQgFkhZbWNo1TuXcoZi8rbvY6hveu59gcV3E3Kh21d3PyaVdXt/JLkQbXV2VZ7v3YPY4SwcHIDXftCEWwHBCou5zaablsxeNT29k5teaWvF25MqC6a1NLk+UKiGAO1bMcsiJqdPYVXWu5aB1tbTpn+mFDpCnUNlipDPjId1xIWEMrG+YUeS52/fSfbuvoUE6hMdjY6Bb3h0Xb3tm2re1jtR2hfWVDfc5aZLFPTItLY6PGFk4UuPTgAsB8Yj7TWow1DpIDDgkSoQincCyCWonbQNM32UnV5Cue/yO5TzWmynNONa5EWIux6S5RKeeTWIPYzQHgyCN9X071qpTtRr3Kn52T2rz0EqIPJ87xu2j5oTYnclU99nrd+amVcB2xM6tvqrfTi1MRStbX1jR+iCch+x8fFf0Ypye2t1e0udXTn3DBN21mP8Kf/fSgf4QP9U2XVGiqu0DtGwUzWfA0uBJDvVaPach+pIWUda++ng0Y6yoWngsrnx/biaSwiXWX+W/UwKsALJsuUVwqWydVKYuplGOpZ0cAva408Y1ahRipCaJvY1xNlQkdJe4sGBzrbtQC/ZwuvTOBQ368SwBwhTzLYurBOSCwVA3pvYUc1hD0iIXdv2/HYQXtMUYGAM7e/T9cjI+T4Dp1pukmZhPKuBaeQWOL9+8oHtAX48LqmmF2O3BMH1IY9zqN3IXVAP7KUhtAw3ujOA0sgd0VUCrZZr/hNB3PSVaofoZWo80GxWyt5UNJl4p9xcMz9eWS4uPcLYvZiAs5t78ioHAFjgMxFFM8qKNfDcXjE1fYDg8L9CXIBPQleCRYJqmB6Ru2kWzIbhHTo6ISttBsot5/zu8p/yZoJCCFERXsLN5DsEMBvbGxSYxZAgsCepjGbPgUr0haYWoD/t69d8+GhofsxYuX6jPJcVEfwPy8NnHNhkeGrb29UwGCWylf2PPnL+zb7x7qeLAlb6Q+wATOqysr9ulnn9vywqJ6Tt69c9tGx1yJMDc/Z48ePVHgcu/uHRsYHPB+xhcovunv6VZizF3uB3ayq2ur6g88Mzsn2/b6pkbd697eHvvgg/eVZLDhcxxYy999/72KXQDW2F7Hy4FGiqNe+OHlKrdkM5Ms2lwV6slaBDDVY6AcdAtUvsOZ71EsqW45lwpFGTA0QNgoSIeaLMAXtwyvgpoRdKsQpgSZ8/ZCUpR0pOhzVyUP9KqTtpKYuvouWcioAG6616ju+ATjUqq5BCZx371Y7oorMcczwZ3fI9ZPMS80Lri3vs65hTXfeUxwnSzxghQSSYyTXNxS2Ptk+V3Ogr/8OxKTeAb6bt0Pvsd7cAXoXU2ivMjha7IXh/icg855LRYEzABmsvFMN+9ymczXBj+fdG6JAe4kl6QyZU4khchlELy69qmn8omDvRQtnMHdKrBWytPUR9xZtRRp3KpH9yUpj8NOnHHA/Pc+Zie69wEiKxFL7Ie4bzGeK/cy1uN0r13JUl1XokAru6QElPlnHRTmeGFDG2u7wJmU2KmXCwQo3TsP5FH98vktmOaHRzY/O2+vnn+fFHdefK3N1VljQ7sVi9G/Nrvf/H//neTr2sQNJVfLq/M/eDN9diHCwCA9T2O7tbtf6xJgxu4aNs/eD6C+udUmRsdsdXnFtjZX/8NP4h96Z03Oxsav29UrV+QwwTg4VY/6OusfHLae3l63HCwWbW5hXi4aHe1tKsx98+mn1tDcZOMT4zY7M2u7mwtSS7R39IlJzLNiL6Ff0cnJsZRSJHqFQrOspgF7Xzx/JnB76OoV6+vvt/6BQSufnGke8AIAiETZCz4dblEF2LFHIk3fX6y+61QcZe/hXPleevi2tbWkdg8U673nb6hFOb7UpxDO1Be2oLUXAJ7jM56kKFPBxG1+VSSordXvAXLFnu9oFwBCf2ZUC4w7Z03Td9PjPdYd7m0Az7DsIfwxdnUOye6S9ZCidih8AW5j/eK7ma+skZxD2FiH+hPlGQV+hgxzP7tGZdcAzkvWo3J5cdCXPxQCvIiB3bX3N2beRssBBx8h5vj6xysUKkE0iTYBTq65rGiKok6Al0FM0XFloey7hPd9ryoV4rv4Pq0viaCigqlXOi+N8vhZNsYL8krsORFEepE0eu55ATZ6a8ZBVaBIzhg65wSWMMbjvaEIV9gHCMy1pzYfnHP83vdOX7dkzZqK/NxrxidLHtdeFknUz4tCaXNTo54rRSnlCewXSRkoxxRsXYlXD4v6LIUd9gIBX5Veza4Q1LqWis3MFb4Usp4IM1iU0d++eGwXENN4FhAfaGGa4tkazv002T6rB1ci7jDm1DiMtRgcDJU95D8IFBzfnVDUk/Ti3IpFbPAb7d337tvY+LC9ePHMfv/pJ/Zs6pmVS0W7e+eu/fKXv1a/wL29I/vX//p/tpmZeevr6bPuvma7OtpnzS0FGxoZtNmZOfvf/vLf2NbOhrW1Y/HYZH09I1ZbU7DWlm5bXdm27757Yq0tXfb+ux/a7Zs3bXNjVaq3J0+m7Ksvn9u1sTE7Ob2w9c019TPfWT+wvqE2Gx4e1FqAQmNhbltKWwAKqXPnZq2lpck+/PADFd82Ntft4GDXDktbduXKoA0PDtvFea199cUTm368aN19uOo0qxAmZ5ujQ1klY5naQE+0ukaB3Dvr+9Z3pcN+9osPRAxi7bgyPGqPHz2zF89mBc6OjA3a+OiYHR4d2NLyohRWxJbE0gDikCnLJxc29WxGPXhv3rlu/UOddnJ+oOITBJzl5TUrlc5sd71kPb3t1t/TbdNTs1Y6PLH+YVfwMuaY7ig51te3bGFu2Tq6WmUTWDx0Rx1t8WlNcYQiTctK0lhVqfkHPF8gXsM6j/WOdQ3Qp5JG0tt4oMeuXbtmC0sLtr2zZXfv3FHx9fnL57r/gH5Li8v26LvH+v67b9+y8YkJsxqOSe9grGtjrqQWPCoIu3W67y8QMCme+jqiPFAhAnaCOAJ5LgOhxfvFQpxwy82Tk6KsZG/emtQY39hYs6dT2JrOW3cXYF2/+vDtbO/b7z/5wqamXtm7b39kE+P0bGU/qRX5i3hJahW1J/ICsiuO/WZV89TIXxOZ08PBytoZ9y7er9woEefcEtH3u2zR3omhQZIOwlUiM0ermVTMDiJMPHOWE/UHTDaLVeJNNc5M3RkdCM48+2hNHgCIp8Dp+oJCkynWJsOCS4Aaewe52PzcvI1dHVM+S1wAUI+NdKVwLDDN8yI/9+jr6Ku8f+0/UD/I7DLk11lQ4gdhVsVl8vL3JIwkzZeIX92pwVVkvi8AptHjlziD8+rq6lBOjxtAqHd3d7bTmClYf2qHBFA0NDScFHwmcAywyJ1ITm1tfUWWm/fvv6W+pKxXKyvLAnchr1GwxgGNmAVwgdYw5NxjY9e8r20i2pGj3b512/75n/8LxS6zczM6ztLSglpSrK6s2cLCsuIDnFsg/N28cVOx2TfffivyGvEcdQbUcDs7gBJOeG9rrRcI1tneoffPzi1bueTuE+XyhTU119ndO9e1vz16PKU1aPL6FRsdHZcy+tGjKaurz0kR2dIEIHtgi4trIoDQIkDxXn2NTV4bk/oXoLK9vcn6B3tlXU8/TSww6APf2Ih9dsFKxyd2cHBkmxu0jFpVrQQiPo5vEMrb29rtFz//lef73LPWjtSX9qRSEyEH4V4yDj2HwTGFnBbhAYphJzFSL4G8BEGrkndWcrzL9as3hfdZYsPrv6/GRH4czzN9PlQIeolwE/3CRZgFkEm93hmPjFUHr4kfS1LqMoeInw+P9kVeKpWwMW4QgMZ+Ry4ute/RkZPOzvyz1Ge4DyvLtL46tf7+QWtt7dSayHjmdx4vo1Q8EuHAXz5fs05kHiN7P2tqcdxvYnNyMOxveb7MD8AqwGL2X+o+1GuI9QHXIIURT1yc1dri4rYdH3nMVteQs87ORoHX1KmUK2xuuRoynQ7t/Do7Wvz+nCGsaNTzhoyKSMOftcdMuD+0tVALIi7zfsJcEnU65ijtSSA5QeKIuJB5yR+eFdfEXOO7AO8AGFE2E39OTT21Fy9m7fr1MfU+xsWOXEJ9WpXvOJmD9QUQmHHLXs98bW1rt6H0vWovR8jLnpQZIzGusuQYr8lkXB4y+XusufG5bG6SBX3T9lBF2jOK4qhfUZsJANbdyTL169SbPsGFyg/8egv6O2ODmBTlOespcTV1G7XLOTvVnsu9YAyznnFPaFtH3EwfceYtgB6xBmNFe2lNjR2XjhSnk7twbqxvuzt7mr8IaQCAuX84JbCmMYaxyj85OxUppqurU98HGYcaKXGHxvoRayMW8yfW19tm/YODclBA6IFQBdARq3/GGuekGk2+xo4Od+Sc0N3Vq37tc3ML1tLUqrUMN8ldxkp9g/X09FdsyXnGKJqpSUC+8GtxN0TyHMYKhAziJAjerCCqIQ9d8bY6EAaSo1xnZ7tdnDvBg7nPeOWaqImIVEf/RIlFzqwA6VbgbxCm3F0uuyOrFpkc8zQWk/AkxpXWtUR6kTVzuKym/sUR74T9s9bIVAvQ74gFzyAK+lzmXpK/BQCthkaplu7rJq5h3mpJxPGzEzsuH7vVfb7WTu3UVtaX7eWLadngq/cy7TflbupLV1Rml9bPfsIF37SR/Qh/9tOD/hE+1DddUq6Qu8gCNSp4N3hBkcIdQS+gjd6TMwWhJPVuOc/PHFgUszqzGkbfGH4U6l4HmX3Lq+Kw0VPEz84Zt2lRTWpf8ll+hnoV5o96byWidgRXATQ4OJoW2Uj402iuJMzpRgToEwupL9Ip6RIb2LVjqhPo7/QdoI+uA6D0SCbiyucIZgpSJ60vH9tJMSHclTwtM51eKwJWVtfsw8nkd4FJcN8E2iY2WXbjISCTGkQMMZjQzni2aLsWaDUqYGysEwhMcUBrfKhl0k4Wx64q8qqbXNyfyq4nUMPZRlwlVtBiR5XZfLGGbrCjAyyJUJPClOe+ee+1CJQo5nLeBBcw2djACVoJWlT4k21RmwJtCscw6+nhwO8Jkq9fnxSjlYAY9RdM+ZHhEfXgWliY976B6d7wGd8YHdBrbG5SbwqCJwBZrgGlFQAAwQTFL77v6bOnCqI5dn9/nwIBEng+Q4CL8nD06lVrbm1VPx6C7zt37sgChUKwionnF1Io3o0vAAAgAElEQVT/Tk0/t6++/k4Fu5//7CN9B8Gi7C2TxbTAopoaHWtry3tuACpwH1BTMCdnZmfFwB4bx3pqMAWOFMjLAqMpYhKER98h+nhwPtiV8V2wCmtqXKFGUk0v4s8+/cIevHXffvbhBw4glLywH4kXBdGKPUn0q00Wxh68eB9IApS475Ewcgz1tD51C1JX8iRlWCp2eCDjQFzFyi4KIWmyuHLWlQQqlBMMpsTEk8qqopzn7YqjZKOZgGyuSWBbsghWkU+9vmBoOuDLmOF83P7UAXyeA2rrpaWVxJrsEmFAYyp6baT7wXthDfMdsmhJ6wlrZSi7PDHA9h3Q0r/DQQm/53EuTl4IoNHno9vfO6ng9Zevr9VEp8IkTCo5WUkDwqZgNUCnKEQ5wOBs0wB+BNikIDvUFmGp52vPZYVHqvx7EU+BqQfo1fHkwW21GEjh3VmV3LsIhsWGb4AwciIFMD8nWXEgolp0DHvaOGeda1JPxpx3YCWBvgIU3ApITN9MES9AJynP0rPnvCvAe6i3FYRXi3XV4oQXbGVBxjM9OVEiA7ObBANGtPZaLcLYCier09THE9tckhzHQVyZvLayZpvY583P2fbGTCoshP1feFAK9vpHRS+sdbdv3lN/sNn5H9o2AwB39Q/oGUBK4Lyx8mM8PJ96aidHh6BBAmCwaxro7bWt9Q3b2gAYhjWbF5uW+yQ2vtWIWMM6q71L6qW82wnXOagW6m+fUwCVBRUIKHRBVDk/PZfFU6GxWQBwfWODehWjHEFt0kCv9LZWm3ryxKaffGmDI5PW0dlp07IFLVqhDhCj3vL0QwOoLZVsf38jFc/TRugRif6/ua3fro6PSe0A8Ms4Bghmnwn3A8YK94gknf0LoMDVviSRSUkuILdWay5FkehzSwFURQ25M0BWctsvL3h7X1ziMcYSxSb2JBGpUsHU9zMn3vDdrspx+2cKsVgyumXipm1soGa5EDABcOYEPN8PAxQJsJPPMm93dvekUgYMdnWqg4AB3EWx3lniAOJewPG+d97jl32BecX9iF60QbCgOMackAI2Je3cdy++uTqXa1HhMfU9jzXN5zPEj4LuJ+fGZwJAjGJPgImxtjMPHdikp3q95iLfwxoUBRa+r9IDM/abBNAHEU5xTIpdpTBLjgYiAilETPbDlWK+I0/xORFiMkWoKFD5+u9reOxf2UJWrGlB3OHf2EdG0SrWOgdD/Dje+sB7ILsTzLni+LAhddUUBYaq7XhTM5aYI7axtaH5hRPJ9tamCpooUlAIcs/bO9psoL/fdvfoJb5csRnneTKPiQdQl6gtg1TzxB70PAfwqfPZpn5lFDconnks4DGHF3NF9smheqFIeC7FaWtLux2X6EleMjUQSH2da4ipCCUg1yQfCO1pzC1ac5wcWy53ai2NjFMshksCIk5Py7Jup9gpq1/6Nh5tWWdXkz24f8f29rftk08/sbnZeXtw/x3783/+F9qPtrd31V4DEt3a6prWyIGhHiud7Nr5RdG6utrt6bMFe/bipX3w3oS9/+57NjB4xfZ3juz5i+fqB0t7s2+/f2QtTe127/Z9e/ly2p48fmhvP/hQAOj/87cfW3/PgHV2tNrzF9O2v1FWTF3XkLdbd0ettY04eMY2Nw/tFz/7yO7evae1AsBjeWXO2jpa7f79e4qN/92/+ztd0z/7L3+lHpFrqxs2N7MgRdzW5pHi2ts3r+s5Mo+xLGZtIc9h3cBxYXt30x4/fShg571339W42tjYFvGSnvDba/v6GcVk7Pxwe6IPXEdPvfV291jxqCjQ4vwiJwttxsnN+zfs3ffvWF3DhT199tBm5+csn2u0g/2iHe2f2v07N6ypocW++Pw7a2tttfsP7tj6GgrnbXtw/20VJr/84msVsd5++y3lBN9/A2HqMgcjcb183KX+5loLow1D2kWdsOZJlPIHrMblEFPNNVl3uLcH+wdyhci+2vva1NplYXHBjvdLVpN34h55rfrU1dZa98hwshLvTWqdBAIDBkmJ532CFReiWY+ewWl94PuCeEms6b0snbAMAFzfkLOBgR4BCytrDlJjxcjWdPf2TakxZ17N2+9+94nNzCzY3s6JtTS32TtvfWCDg1c4ugjF7irkqkvWCNkXag9PqvxKUp3JeS+BjJxp/K6qPPUc1PsqKn+/FP9XY8so7ntMqiaXKd8PwpTHrNEv2NvMuIOLCqWcZ6W1jMf3er+XaisFzyqQHaBrBnjOuMgolk/Kreozr/YS5zixt1Jsf/bsmfb4O7dvpzgfED1rx8k4u6xS1h0LJZBa40RLrCrZ9Q8FfGHh/IOyQ0K4Y28KN4YgHAUwEXUczzPcAUokoASoIQLY29u2tfVV5eSQowMc5P0AYuSgjJfIgYmLeHbae2tq5Dry7NlTgbwQEVjzyWevXLmq/YK16+nTp8qNqAdsbmzofhBD1tcBQpbVZqJ0XLbrk9etu6dPIBLrN+/Deeve3fsqeANosC5TOMeOe3V1XUX+R48f2d/87W/sg/fesYlrkyLNbW1uieRKTABotba2YusrRVnfI0Y4Pjqz1vY6u3H9uu7H8+cvVeuqr2dfO9WecnR0Yq2tjTY0OCzLW11vc7MACvqEHx2eWFdvs41eHde4pH3U1sZupR9kX1+HDQz2WV09zmgdUvCDQQD8lMqHBoBxZWRYbmTLyyuycz45PbeV5VWt5+yxalWSL9jKyqbIk7duXpcym/int7e/UssARLp+/bq1tXUkwMjtUgNYjXjMc2furdufVlwK3jAIoyb4uv1zjOk/OG5jwF4iZmfma9TBknNgzDMn3jkxmXHKPs74wH751cwLEY4Agzo6sa7dkSKS/uiME/IfAGIISd6Pk56oJdva3JAiE6ImMQ92y+3tzTY4OKT6Ce0O1C89keIgOGF5znygZuM1pXrFLto37EKxv+YTbdkaiZEZMyX9nJiaOdPV3S0w7+BgT+QRiAHDI0NSxfM8IWnOzy7Yysq2FWn3dlFjvT2tCYzt1fOBkMXYZZ+lpYrI1gZBr6jwlXieP9SGDvbLIqpBEgD4hoyAYGPk6oByHe6tx0OMqVO3YM67kAKSBOck4VCjA7/kV+42A9jtz4VxE+poVwTv2fT0lOJFdyfCtQlw/tD2dulz7SCwHIpoVyAHQI+deb7khPxRjSa1YHJ3ssuW5THOgqhQJRtWyTyvx9aKv8MR7A0gcdQxsiSdOK7UnSJiOehbifcrC3EQ491JwRX8Xocon1AP9RqIq9TXtXe1t0NQIE72vU6xfB4iCITdovI5SHoQ94i5IbswXjUGa2p0bzknyA2cJ8AwzxcAGMtv9jHWXca17NF33C7/qOhECNYtnqcsodUW8UTP72DvQOQ/1gEckYi/GLvPX75Ui4QP3n/PxsfHbX1jzV7NvpD6lNy/vlCQ8v2XP/+Fxtf/9dd/bV98/rkV8uRiBau5yOm6IIni9sBc3NvdqbTBY850dXbLKWtxac2O9rzNCetjV2+DHGoG+ga0pTF+rt+4bt1dPZpjnAP3qbERAgNzriwAGFIixA++E1IEazJzNuo3qmEq9+W5ei4aoLHXo9xlJJhqFdKAF9Yq2ITHOl7XEaAd+WMau55zOiUt1k6PixivTo71GqKjtPpvcreJep3m3SlEAhdaCXivr7e6eie2Ms4WVxfs6fNH2i/YJ7xG66UluT+m8yJOnZ3/yQL6H1VY+0/4zT8BwP8JP7x/zKnX5r1BzKXNLzGV8IcnCGJRV6EeoE/goScgFNdzBbN8Xa3AYc/rwtaNwNGTpoS5VZLWSLQqQGMm0c4W9D3gTH2IWPtYwAq1ycY4JcPJMtnXP1f3udNgFRSJnFRLpXKtpADM5qiVDT4lW9HzNgxEKf6TUKtvVAKKZR/rxQOYcBfnOdvZPrKdFezkUn2+0huqmvS+TuAVqJrZIF5P1rz2ENZkqbdy6kvjCrgArtNWoBsP2GtWU5+A4BgUoWLGUjvatiSVXvZ7K3cvo+ALBmZlfKV7zn7HmOAzOZJTfn56YfV1OWttpE9DjR0XAQQbpPzd2zm03R36RqC0bVBfCRWVUnGcYJG/o+K9deuW7GSwJyUho+jHpkvwQkEbhhyBCex7ANlnT58pGeJnAAGLi1VFWxSkozBK4Z5ApX+w33p7ehVMUSyDdUbggQIYBrGKA1hYnp6KdYgFKcWx2dlZbf6oaSkA7h8c2sbWlo2MXLGxsTExJNs7OnUtu3v79mxq2r766ls72lmzpo4B++M/+SO7NjGR7FqSzVmyBeH4Dx8+llILte/ExLjPUYQrhbyK8Xy3q5adlc/PlZzVuqUsfwgANVfPz23q+XP77uFDJZ4E3/fv3bV3335X8+bVqxkVZjs625UAhNpWSl2AhCAKpPODhSgrvFSo8WeXFgFZk/i5yjJOn3YAMKyVQ/0bxe4YUx5YOfuZc5DdikAxV385UJfYlMneOcAH2QsnC5V0q3TuBOBKQADVSByS6i0U2cw9gagq5Ff78vK90TdR406EhGOdSwdAenOzimAONgSRwoHpKNg7QIKi0PtxOoga9m0xrc+9P5zulRcb+XyA2aF8qCYxqYdkKhxl1279PdaTdE7ZtTDOM5sQOWBaVR0EgCDVn8ZY9CJL2Xhmg8n2svRCWlUNkt2HQn3PsbNqLw8wHfThPGXlrH7FruyLhE0M/eNjW11ZVfJAEYfnAWDowDKAhrMvGesVNV4q3MZx4l4J4I6ex2ENGYSfsPlOgHCA4Vlmse5pWng1ZhNTJ75HyWEiBbB3xnhwC8JkoQYYgdolbSin6uVyYqci8URT+HMRkQAqYVqfn57Ywd6+FSGGbG7a1PQT72OjfTBvjU30rsmrkBo7DqdGywAlXbKLc7vIfG1eRQX172ltUW/cuUX6Cl9+YQ/X0dPvyUGyqe3u6rR8fZ29nJ+x4+1tyzc3Wh51X6lsN8av2fDAoNR5YUUU91D9UtOJheKQ84k1WeATCZdANp9LKAzC5m52dt4GB4bsgw8/kMrutCZvfYOuJKGX4cb6mhLXpkYSuDr7FsvNuZd2dfy6iiFb60uWV7+zegHsvFrb2nRtW5vLdg67GmV8so4sFJrszt0HNn5tQuD2CfNUnAXWDPb+vI/Z8klS0brDQsxlOQXs7WruoxbxNdLXQ70n9XyjuASxh+Qawg+fc6W7WyJSkETNwc+dZe9AOfeQ+wf4Dfjsqhz6DR+Lzc/6R78sWUFLDXxYWa84PkUVEl8OGjbnALUAuAxv1jdOMsZM9HDnO8IymTWycj1p6PDsmL+yZ0vED4pk3Ge1EAnGfrJu4+feIzP2i6o1vwO/Ban+uU+8IOFQeJPNWYDGqadkNR5ywEbHTutwFIZCnat5kM+2F3F2tWKZVFDSWpLmeOxXIoOE9XsqRoq8k9T6chwAPE6ejgIiMoWpWIdDmevgtKtEGBcqfMFWTzarsXfK9jURWIg75SaQeh6zlnivwmqfMP4ee6nvAxQdvC+wiIIidaIq9P1RoHByfmBMtbY0S7GOevTv/vbvVFT6i//qX9jM7Et78vSJTV67KfJjZ0enenQznlEH0OqBOIqxtLi4aM+np6ylvc2ujV2z3p4+jSdZg9cW9HmKOcx5bgKAMwV2FRlbIbBhX0bxEPJFSesgJDyUXYf7xzY9/coOj06sWD61MuOuvgFxr12clq0GRPWsbBf8YR+uq7f6phaMnm1WfSg3rLGevcB7v/IewE76yLIuYOfpaysg5rlamRwc7spdpr6uWbbPtAqhV+3SypYNDfULbFtahqhk1tnRbMMjg/bu22/Z/bfuKZ787PNP1Wcc+0VAzUffz6uYevvOVfWEnJ5+YeXSmfX3DNqTp9OSNL/3zvs2P7dmn/32Kyu0ENj7/lNHK5idM3v3g7fsl7/6yDY21+zRo+8F8N6YvCM705nZGVtbX7LllW3r7WuxP/njn6sI+PHvP7eBgVZ78OAtKXsffv/Yzk7Mrl+7Y7Mvl2xhftGuXh3WtXD/KZY1NbXY7Tt39byKpWMpp3DyIdaGIInyrHx4ZlfGB+WKtDy/5kTZzIuQDjCmoSknougxltRZ0mut2bW7V+xP/+yX1tBQsOnnz9XP8mAfZceeCnTl4wsrHZxZrR60E1IK9Xnr6qawf2iHO0Wrb6y3mzddgUdxH7CYIiiKFYgM9MuM/t1h3/yDzS9cqaSs5ZY7QMmcklo8z7pattMyxUdfzxmnWidEEE65WVJr4DjTPdBh1ycnvYcmBcNCnXqNss7fvX1b1ukU7WRZqPiX9Yt5zP7dkHJY3z/c+q8aP2pvUG84iBOeU0D4xepwb2/LXs1Oa/0FVCJvq82d29BAv/X19NvFRc6eT7+0f/dv/8YWnm/qVkzevmHvf/Rz5Woo9s8unGAZZCN3qEltKgROVu2fL7VcCXedTJ90v9ce5wpATiqlANa9mJ5RF6belr6Oul0iSh3F1OpHyv1IzilKmR0ICHti/47L4KqIo0HgyyiYK9l6WjN1pgl4FcUnxdkimyZHoQBbnR3OJ3wdduJNQTnX7Nys3KRGr47qeXMzyZnjFcpfrUW+IlUwWeU3qTYTwPWbnCWyY7iqAK468fjXVUFkP8dw6/G2B65CTjmIOVEKVxXWbYAn2YOWEQa4gpn9GSUwQA5zlH68YevMsZlz5OLEqKgap6ae2dz8pnV11Qn0BRzl+9555x213oBIBAiE2gwS99z8rDXUQ1yus6fPntnG+rENDbWoRgBxHGAXVe3o6IR6rnIfIQnt7u3JdhchAyQVAGIsdOlHyd9lcX5u9q/+1f9kf/VX/9b+6NcfaSwB0GLzjPK3qblZt/T58ylbWAB8Njstuzsdc+veves2ODRkTx4/taVllMg4v5xIScn4oB8mMWtLS5tcCiCC7O6UKq2zxq8NKbYhB6eHfGNTvdY69gIUwqOjQ9qjBwf7bWCgT8SN1bVF5aZYzUMuof/yJ598opiUvsbUV3Z2DqxchsReJ4UdwCUxYV9vt5SWxEQQ3weHhj3Gy+VV22BcSukPwJHij3BqiX8nJKKyFsT8iLgmwLEYi5frcWm8V3pa+7+zIHH2czpWAtHiezy/SuMzASnu5OY5JOMBa22AboQTp2cQ44987zgpu2NXIZ/GRkm5PHUP9jnuDYICiF+ssSggl5bXrbEhJ0ICYBT1Hp4t72dus3+zfgnAPTnRfsi9Ji4KC2rWalmT5/MimnGOKCIVDyfre48XazRHBJYm1bJUjQdF2YqPQIxoaZEisdbytjC3YDu7+zY2OqG6BDkJ+Yi7GmHfiljCW3DMzMzazra3lYGgAAA3OnrVRkfHRCxlX6TGxT6JoGJpZcWaml1lCQjOusM94R5QM2PMuAsdqlWPIbnmvr4+1eiIpXgeQXiGUMpaETUb8gsUzjMzM7qXkV94fL/r/071E+Jpvi+I9ACNssVuaVFbGwjWlVpQxabcSUUZa4ofbPGV1Teti9k3xB7k9dnLsIivj75OVvKCcDNMdWP9Lrl5xborQjdtGqS+Jt/12JMxLiK+1M+1IsYwNlCJM144BQjkkFXZ01jfTtl7aQslsJYalbd2AxRnTeVZ8Xwg/vI5frezu6VzhkhAfCv1evlEdVPqlpPXJrWWvpqhFoCT5ImcEpkj7mpV1DNzkvy5twE4gfDSIDvoldUVW1jalwXzyGiLXbk6KmcFYj7cSQBfcXAoFg/s2rUJ+7M//TPlxr/7+O/tu+++F4kOMg929hAO5baYcl3yvXBCkXtVLgmCDlDw5jS/IAlADkKh39fTK9IQ44/e9J0dXTY/PysyRHdXt8dOJyUX1jS3iiCCCyP3CXLM/t6ebW7gTFEn4qvEHBLFEMPSio38xR2LvF1euOeF9XPso6mGrxwjAbaKEWnz5TVCXlH7dJcVJ3ArPoKcnGoj7mTiNQrWNa+HukuCegoncly0mPK+vw36/VFqubC9s2lPph7Z9KsZK8k1M2cNtM+R/fOp+oWz/hHDnkIgytXY+upPCuAfLB4/0h/8BAD/SB/s65eVK9RWJFhZ4LSSlBWi/5kzx3BESLb4SuzzTbVWV+8KBxYKZ0v7H/r2eoGrSvqt5FOpfk5CjJOLSC1pj60kWslp2JV+nqA4AOsKZLfUdEA6khhPZJI91mtIaiSWVavSYNQkZZ1HlykBEg/X7R4oBqZrCr6NQE/UCSlH856d9SpobGwcW3mXjbySxaXbXqEz+r8zeEo29ngdAI5nRlKvHmyJpU6i4OqHsopQBJ661cmuWoB1c049gc9gtQdjnd/rPkYSmCFlZ3LOCOazwb2fSzUplVVELQolv1fqB6z7RUJRa031jdZY32yl4okVD7HBrLHiUdnytQ3W1NCkYivJVlgMETCy+bIh0x8MsDfUUhTBvZdIo547hXLYmm+99Zb3nVxft2+/+Ub/xeLMi9duf6ECOMVz9VB1pU8k8SgZCPg5j/JxyYvhubx6n7399tu6OfRXW1tb12cpPrqqYlEbK9YoBB3rG5tS7MJmI+DhOaJWm51bsO21ZW3YXYNj9s7bb0m1S482B1hrlTgQgHEfsJN++myqEjhfGRmxn/3sA9n50Xf3t7/9WGOf45BoUwTR2BYz0JVSDjJV+1+trq3ZZ19+aSuzszZ+86a99dYDa2ttU5JHIM11KUivqU0BZuo/7ZJ9Vy1SnI5gPI1DASFYMcqWa13vgZHMPSdp8UKFq3xdzYUdFUUAV82yPgRYEvPeAbWkRksBk4N6rnatMOHMwQQAjChWZOdUFLwTIuoj99wDWgJL7rUYkw1N+hgMQ8YF547ljivovIjD9R3s07faLcGapMbzfphuyVe1O/aAzYNBFZ94FslqmeMpSYFZqH4c1UXCOR5u7SnVKGq0ZH1M4O3jOAB5Dx7VNy6UsJnCVJBM4r5UVM1pcdE9zvRGrgDtJ26xGt8b4IqrqKtKV9kRKal0MDqeXawVAQZzfjzzLOPWiTipkJqspV15lvraJSCc6+U46veZlMgQQTgXEt1wnVABMmOvRLCuxCQ9GwfknVTgAJyPO78nzr4UQJ/6g8ayHP8VQ1NEnxTcBwATdliJYeTDwMt2cX99qfQNMPqMOqiO/TZuCJ6gMoZYo3WdFF2wgU5jvqG+YLmaWtve3LTV5WVrKBRUtAWkgwAjprH2SleSaAwxdlBcpqKpW1D7uBKJArBFKnMIEl7oefHypS2t0Lf3tRdFu9Y2FTBZF5lzWDvRzWFuZcnKh/tWy7Pif/QE7+qxve0d29lc/+Gx/iN/0tLWaW+//Y4Vj461/vf3D9j+/qE1tXdZW1e37KBgS+/v7qqvYWMDbN5D+/a776SKbKirt5XFJTs/Y02Cteu2ljDW2W+wUy4dbVeKtoDEd+48kBpnZ2ffroxeUQ941oTicVlAMJZxnAsq8uhTq3HHHCqXpO6StXsC1GQ5rjX0XIkjc1rklNMTJZo7u7vao1AtDPRjt9WlY6GkA+zs6u7UnhHWatzK6C/IM2VNo9hDn3q+k4SdtYqxTzFI650sk93RIED1ADaYJ6zZgMe8WGvCiQAwN0BaroE9mWtlLFAAi7XZeRCuCKsqmZ30IacGgJP6+jT+ve1DEE44Pn935az3PW5SK5JGnQ/zmTiHYodfC4CU217zWdZviFH6DhS9CRwN+2cB9VhnJbCpQspI9qDM94odvmzlo7eoJ+YUuKK/M/9mfeY7Odew3RZAm0BXFO0RQ2k9TIxqfnb5mn3vCLVExCy4R3CujCUUTdwXqclS7+LqWnam62adYazz4tpclef31JUUeTstY8195CpbQMRazrds27tb6u0FWWB8fEwA4bfffSMw9s/+5E9lH/6Xf/l/2OLygv3RH//c9vd2NWcmxm5YXaFB9m/s/xTzUW6FkprzpiDk1n5Yyh1rXPIeCouMa9RSxDGMJVcWl73dSw5rxBYVObBdVM9pKcprpZ5FGfLX/+f/baWy2ZWrk7Z3iLVZjTU2NFstayHF1dyZnR7v2+HulpQ2HV09dlA6sdXtPWtua7PWtibb2lyS/Tv3m3kMaMo4QMnK1EW92tbRbLn8uX373be2srZoXZ2t1t7aYy1NHXZKob6AHd+ebe1uyD5vafbYPvjwnv3pP/mZTV6/plYfqC6xgCV2/OLrb+yzr79WwZ4eZe+/e0fnR9Hz8KBk1AQvznL2+Ps5KSX+6T/9J7a9tW///q/+zoFFVA2NORu80me7e0Xr6+0RULCysmALyws6bldHr+1s7dvO2p72h7rWnPX0FWxwcEDXiTJuYmJCfWofPXps+dpGW1vZs5knS5VVGuKQk5q8yDQ8NmAffPChrW+s26effSE3JMKC48MzOyudWVN7g924dlM5ybPH026RL7Iq7WrqlQe4krDG+gY6rbO91169mrODfVQmkBm8BVFTS87ee/+B9fR22ddff6Uend2dfSqqL85v2smR78nMmZaOBjs6PLZyMQHJHo798JXIwlgSEsNPTz+3jTUHOgGL6RNKAvP48WMrFb0oGy+1/0kFOY93UF0XrKe7S73zWMdQGnMeiuNeN+EIcwV+XmvW2M7+cttq83mbmnlhhzv7dvPuLcX0kK4FZsp+/FhKvtm5eZsYv24jI2MChrydDsW/sp2euzpN6pajw9QKxslkzCUUic0tjQmoq7X1jRXtlfV1ebs4OxGYQZH08ODYerv7bXtzX2PQLvL26tW89fQO2uTkTYFa5PgUVwEZvFjtClbF96mnYMQ+WVcerYOV//O/eKjkDyrILKHoVZySXAp8HffE1p0Swj3KgXgHyD3XE9lVNYfUNzwBxerNq5y32lvXyWnVmNBjVh29QogPQp+PgxTbBYE8vjApcuI9isMysZj6ZorQ6i2GpqanBbBMjI8rTgv3h9cHbBY0869KdYpwkkjK6mxrox8c4wcW0JliTNonuOIq2J5i1wRsOGHV3SL4wzgB/GV/WF1bsrX1BTsuQeZmLvTZwMCwgAUAMcC6JYcAACAASURBVMBXbIYpuJNboyzjRa6Lqi1yeRRqvNiXsNFn78ZCmrya+f38+bT24q5uivkOHvB5ALGbN67Zndt3RHh58uSRQOfubvqPNrrbFLkHrWN2t0X2RonG92NB/+d//hcCRokpfvOb39onn3ys93AerLEb6xty/nKVZIPmyeHBoY4NyAwZaurpgjW11tkH772ra+BnUsUdYBMPidGspa0gojegGbUJLLHlnHF+oXlIfEM8zfctLm46gT6TSxC3c/2jY4N25eqIFFwzr16I8Pj22w9EksJx4pPff2Z7+yjb8snGt0b/Vb/uVIvDFQf7XfXxPCrb5OSErOgB7olX7t67L7UocQ3AMqpgf+YHill5ruQBxEIilylHviy4eMPK+5ogozqOs+P69fHO7yJOyuJvMQ9EwmO/EEmGvNnJcbwCbNrZ3RaB4Ohw32st+VqRayBKKQ46PVPdBbUf+z6KOUg2xN7LK0saJzgH0bsbQhggMS8IRbQnAHyErAAwjIr2+fS0xisxffSoxmKc+iXugV2dALS1AqJ5DuSCrBeoLHFDiRekiuaWVtW/GMPKXWX/e2a9fX1ailCkd7b3uDDiFPXmkNcv6twSnJoWz3J5ZUVjljGNA8HmxoH19rbbyMiIcn36EyOy4DkzPhnj3PednV0nzeMqVDpRTMbzZ73AecVz85JyFXf8WLabNyalImWucE+UCwkkZw+CnFxIMTuAlNv1asUVmOWteJykChB/IJCTmB3isrf4crUs94KYl7Wpo4M9uEvjUr/XvXJL4GzdIe6t11p9DGYdICpuEumNlbU/CrKX1l99uiLK0Helelu17uRj0muN3oZGoFyGsM6+JFLjcVHjUS4KZcQwbgve3U1P2rxiR3pMo8ilNuqAPK3oclbXUK+1TgKJU/9vqKbJJ8kLwvqc76cVBzH41Sujyud303MGCGYtunPnnt6PMptxJyKqajGmNZucljh1c2vdY5Az1oG8AFRulUgzTc1qkwQpCDUxeTbzCBUzOZtcpXY2RXz52UcfKf7/5ptv9AcHFeYCymTWe9ZetaBI9bniMXXEM4GUZ2ViB7O2zjqtsRMT13V86kRcTzOtNdSG5sK6e3pU84RIDQkLt8nT05IVjw7t2uSkdXV0q788LVTIe5nXtL+kZVJrCy1WhrRmc81OfMDxzEm6Gg0Vd87kVBD5XhJGRG1S4yrqhdECSe0Bo4+1i3kitlHsnVxTvd2ZO35Gvnxy5rl4kOAcGHecQIKWFI9Q+y4eH9rLmRf2+Mn3tgeID/yT83tYKjvOwp6FnfyJd02R4K25MWcbKz8BwG/a236MP/sJAP4xPtU3XJPEfZcUY+lNYYWcLJkJAhykzWbWVEdqZGmFlQnW0BSgAP6wBgoTed9IvTYud1dYxFLamR2xmJdo1g4oWT1BJRwCPEn6vFG9wB8BUl508MKCWxpfAn0DAA4ObTrlCgBcYXIFAKyIIKOYcmahwg1ZbhFU8DNXGPM/WLsin+vcvPdaIVdnZ2e1Crq3Vo/FhH9jISL7HN5UqPhDYy+xuwlixRpKas9gDZOAE3B4T4AaWfvlm51pj6qscg85KSk0sfAGrArw3e9BpIgOSL3hErIBUXpz3FKp3bCWwSbcecTW3NhqdbkGO9g7su2tQwWo/b1DYpSvr23IdoOAJHp9cO8pTsEiXF/fkO2rW6S4UoxAlSDkyvCIlL/j4xMKLmEsPvz+e1tcWqr0J4TJRu+QACA5NgECQZSAYMAc7hM2awmM8kuqsZHhK1LzEsSSdBJQENgSBJNwzrx6JYsTiuwKlo9LVgf7rqtLARm9eGoJ1I6OrbG11d5/7z0bGxvXtTKWoydMBBACwc7P7dtvv7Xfffx7FVY6e3rsrQf3lLhGgsQ1+L04lzIMUISAkISC/oqAk7zHGdQr9vTpM5udn5dVa+/wkP3Rr36pIF0g0emZlBBPnk4pgH7rwX0lPXsH+wp+eHHcsDZVcT8pJKvMdwdWYdWRMKC04Pu9B6SfqxfevWCTJThEgO6KZQ9cAkzk+Ao4E1gf3y1Wf7Jy0xjNcikqRaVECkmVOM4hevTCLiXp44MkRo31njgIoIFBl44v4DBZ82oNS0BiACGyk0z9bIPAEYGarivZelMciSKqK329gBgFRQrcYWkdwWE4AoSa2xXEwTZlzXGL4QjI4/3Z9UYW1qlgFgU3B0qTbV8qjnHujDsSBxIyknvWM8YDiZd65kn1gQODs3d5JvTmE6CdUYhfuo5kQZ0FO6JnZxa8gAHrwLwXw0iQpOgRkOsLJOMPEJ7AnfmjHsAiBpH0O+mBBIF7DmM/CA3aLjJKvSg6BiATc0qFwYzK3Yk0aT28ZIHutj0K+JNiJdaW6PEbLOQYma4G8vU6AnXtISSqgEzsberZ5/sOz4KeO1LoKeGttXLxWODv/s6u9XV32fLikj16/GXGZiK7aWRtof/DApnRkWu6jwvLs5kP+G5QkytY35CTOg6OjpScQLwplo9t+2DXLnIw1hus5vzCDtbWbXDkip2XT2xpBpvq/39eza0dYiYvLi6rj2hNbV691Sdu3rbyOSS0esUdADlYptEbc3Fh3l68eG7DQwMqeG0sL1pzi/ffZXyxbzPWuO8lbKDKtBtAddEi+37WVvq5X79+Q7Z4KOFezS3IQo62AQXUWCh5k+KSwiVzCMALQIz1BgBNdsdpHxXT98KkuCYZZR872PceTK5w9R5izC/AXPUyOoet7ySmKII4UeRM58ga4KHKuYAokniS5oLAG1Sl3ufWX1VLTJ9b0VbCi95BUqj2bw3iXZU4wffG3pUl8ngRzu3V3RbOlTPs18xNd+/Iay5LNZD6oslVAYt8Obg4wMn1xn7vimRXD0dRJggdoT5WMTL1NtfcxLo/2U87EOLK2iCjeDEGu2Q/roh1huVfWYUl1jwHG+mT5fbUIsPIZSP1GsuAGtGzUs8hkZ2yxacAxf19VXt7Fh1AUr4DgJM1LwhOJPocg7EQyl9/Zv6s4n6I6JLs+XjmHos5OTLANlSFFB0hGhDTEifQ69pyJ7Z/uGUbW6sVIB3lIGQzFBw8F/o60pPx8y8/UY+wmzduiYDB2Gmob7HG+hZbWFyyzz//zKa/x0I4gVzddXZ2cmGTE+P2y1/93JZXlu1gf1/3dmt7Q/PKbT5bpYx69OihvXz53JW/zU22v7djG1t7IhcO9HbZyPCwzml5eVF9cbk3XR39duP6fTsontpRCfu5Nqm6chRN6O11uG0HW0uWN0DmHts9PLInL1/Z8NgNe+/DX9rG1pp99jmEuhPr6++zxoYmnU9ra4dUj7gm7B3sWkNDzvr6uq14fGD7h7vqLY7SanL8jhVq62xu7pV9+sVntrG9YVeudNiVkav2x7/+M7t3776IgQ+/f2R/95u/t4WleVne8fqb3/7WTrDh7C7YzZs37f7d+1KTfvzxp/bVFzPW3tFgtPBi6v76F78WAPzbf/+J398UqHMvW3pwD2iUQpl7tbu/azW1kIbqbGNpT8BsJDf5/5e993qONM3O/A7SG3jvXXnbZrp7hkMOOWRoqQjGLkkxVrrRha50p39JoQjFxkqhkC600pI7NON6OOR0d3V5h6oCCt57ZAJIJADF7znvm5mo7jFc6mJ3tjOiu6qAzC8/85pzzmNOrsnufDgmxQ9jrrunS4qdJ0+e26effml2mrDhwSEBx9vrEGJc9UruQ8zV0dNsV65etdXldXszNavCUYznBHRhQV6Nlr0B5JN7UtLyxZwTLO1cVpOu0ju1wzJApo9p5sftu7fUu/fpsycCHnAH398kRjLLFDyfOTo4s5PQqzCDbWUbxe5jK+0cqT0AeY3UQmEu1uKiJhNwQvsVAVRrW1qPC81FtT7hGh49fmQHeyXLF7Mav6wHtVesjBBX6DtoEUJukpYVoQg/7wDQkZArIVJwB8QB4ZPvfmTtKJZLe7Zf2pOV4ycff6T+wRTAAYew/lxYWNKYpt8kvZebzumTGhDmBIXyDevp6dLaMTP9Vgr4S5OXRWzc3MYGFmvQHvVrRfUx8/aV9fX2aj6tLC3KYhfrWP4DZG9r65bCEWvuly+nrbW10+6+h1MQ89p7f7JOqo1A2HcBYNlnGnvTKcYL4FAkBkm1G5xaaoBuiLPioPYQ3seO1wG8VYbH/O40FYlDcQ2MRfZYFI25sfoiK/5zAl/jdysNDmpiz/hCy6eaZbU/9Rgj+p84sjRwoOUwVCereu/luEYHVyEXA9VsUSHaUZi/ce26k6xCPBnHWCSCRvVPYwR1ASQjh4gtcxoA4gsR14V6zVdjsZoqrXadft899gWsuGj9zBHUXiIJ6I7Cdt2WlmcFBhAjYRvOvj/QP6z8ZHpmWspZ5vrgwKCcs1gjIB2TU/NdrEW4OgCCEbu8fPnMFhbX7M7t64oBXr16KWB5YGBI5C9sPwG93sy8sg8++FCK3pmZN/bixXONTYAT3qPe9JDIikVbXwcEy1n/wIBUxaiG/+Iv/rWIFD/827+VBTSqudHRMVuYh6SzL3WZ98NtFYgIwMeaQsw1MUmv4Yzdf3BfpJlLV4a1lwEeLC4t2tERbiBn1tGZFyCOExjqMu4HwNid2xA9mnRtzFFuhH8GgAHyg4/9nt5229k9EHEGFXChmNYz39s9srbOZrt755qUnFgO40i2twsg4zFbNpfWqGaN5ZWWUMNd9MiJOMbkpRFr62iXWwcAIkAN94fWWnfv+DlSQ8E1jPvDvq8+wOpN6eKOuN411ie+jrzgRNjGSlud1BBHZox9YjUuxlDUvBrjv5jHatYG1b+TIAEQ9/WsUKqzjvIzAYUd7OlJ29retJWVRcXXrHG0wOnt61deAaEW4PbSpcu2vbNtm5vrwWa4Q44dimPlEOPXgjOKW/VCTM1pr3j06IGexfDIiOpF3E+sa1kXuIes/YBkxHcoEqkJLC4uWalUtf7+No+7ILSEPq+AouT7jGtAq9b2dsWygFW5dFbjam11VccaGR3XOb54/lyuhGqfk8nK4p84GzUj102LMgBgvgPAFdWliNXtHTYzM2PLS5tajiO5xOsSTmxizVBNIyhri82hp2o+L4A8qnxdie33BTc85hKfg2BIDS3m4uQFUVkccxDyNeptEh1UUcq6XTzjAcItNSryLo7PWuLKT1cAx/z73fEYazKx5Mp31Ujh4frien9x/IY1UYO33iudz1MAlhFb3BRqDnK+bkYrZd5LnVAtftQSKCg7kxBLj+2ghI0zJIBD5f3EFKxbzG3WYCnaN9cFmiJ4oN6Je5P68DIHmPNnXsPCvZAxoHwl6W1xeNFqD2CXuIJ7CeGBtY0cE4Wx2hCl0/bhB9/ScR8/eah7fOXqNdV9cPXhGDw3XBV4RqyBIhDR4ufY3dt4nmrXlMvb0vKC3A8RyhSbC2o/B9mlGfe8U4DqpN25fVd11tXlVREsWVPptZ7Pcp+cFKj6Dnkg4OTRqZURWJ2ZZYoJ6+4o2tDQsEg5xLKMLfYW3DaoryiWMLPJyUvW3tZujx49FAnr+vUbIlQf7O9KgUwbGuYG5KYsit/ubtWbqLsMD4/a6Mioxht7CmsltUNqV8SAHus4PhBzM740Co40VsIr1hLVakTqX68Vqo4QYuU4Lt3FJLQeaSDE1GIDDhvIWaoJRAct38RrsQkuPatryzY981okXtw7AH5Pm06tSvVJbl/UpP0/NAUiGVYd6ygUUraxePINLvjVEOq38iffPOjfysf61YtKBgvoCNI2qnCdC+sbPr1jqUYr2ELpS86jnzUJuFVgAIgb7IABgwWc8p6gbNOaFAqhMXA8qmCB4Am7AODw+wjsqt9vg620K4HDOUmVW7cyalhjQ+J2UQlcS8zj6BbIXUdgo32sFu4AAEskEd+nmxFAY9W4VELTppTLYANNoZem81nb3S7ZzsqhbIR+7es3eIsHzg4pkNR2drUpuNvfK9eKgyG69r5P2aQ1t2XMkud2TM8CgdW+QUlAoCqmP0eSOX/uIeyOSmw9/7p1VMMO5n8NwZB6UwWlGQ8HZXRGimC3gmYj72ztUTEFsDGdylt7a5es2jZW6btosteACew2l4eyIgKoJahgEyTg5e+yu2xrtRs3bkrJAPipfiqnZ0qCHj95oiI5tjYcZ2VlSQEOG7srYVCwZUOh3Xs/YmXnPRaxHsRej8ImapO8AIClZQowZsPDQzpHfgZjFmUOqg311kWx3NOr4AuQBGsVrFGKLa0KPK5eu6YA/lC9jVMCSRWYkaRKsZRza7r1dbv/4KHOmd4Z3d1dAsEpGhDcYJnCi89guffpT/9eSd53f/e7wR7qUAVUzvHx4yc2NxcAnWTCrly5ZB9+8L6KP7qfFRRjJZuZJoHfthvXr4nlpt6lAWDgnvGKRQ4VXoIqnqKeFN8KQLzwXCtKBxtvAF0V9YMVbwQDaz1nQ+FBBApsTUNhPqpNa9ZkXkmqqQAa7TQjsSOCnHXLZJ9YTqb24IhzAYDgfnMdWNYIkJXNqRdzIrCqzwSgtQ6+BuspWVL5euhWdB6kSrkgZrSrPEnu1DMFID2TEfDB+6Sw1RzyYpFYq0HpEK+nMciLwIff/4vMVk9EIlGjrkRuTLhjwuyMV19N+COyUaPyje/hvAEjsFXyhMzZ3twLfx7+/T426glRXB8a12EPfOu9jL2PY6OtXWzm7tbl3EuS6MgapqATwRPZ6e7uap5yH3kfbHjOlwSJr4J5yis+B+/D66+owoiW1vzcC2gJt40O6tgI6NXsrCODM4wm73vl98/BGQeRKDB6b2VXz1MoEElAiVgA0BTs+zP3vphuayVQ7bRqFQqpwYIWe09XfDdZ+eDAlhYW4FtZOpG0Rw8e2dYW9va/4ebxazahidHLGqvzi29DwhUBQ/9gKluwQmsrehLde/qrHVWOLZFJWqZA36G8ndN7bHpaSllIPkuzs3qmMGV9vtLvrVmJFeo/1l6KF6igSdQo8rgVmoNz/ly8ByJJHWMPW3wVDUfHbYD+u8VWKx1hmcVco1APc/VI4BF9NZvOz6y3u9Nm3ryxw4Md6+jul3r8iH6h1VMpy6onZSmhz/A/NbP2jm4lypz3tz/5RMV3vndvv6Rzl8VsJiOCUntnl6XoiRf6OvMcOXfWMpQjGguBXAE4QCLN+I897ikKSJlJL/lSSQUa1mKpVNpaDfcHgGGtq0F5FNcCjltX67vTBYVNlIzcV/Yi7lVUIYs1HKwfpf5V/yLWcF+3OB5zjKKZ94111jrnRiKMfS3H4LxQF6Bi4hodEHYShs+zhOYoxUSpXA5d+ck8cUeBCCb7nh7BWVnlB4UAhWCu2fuilXUNjI3IbI9AeBwnHDsWVSJBKPZ0j4Wo+n2LDO0Y78Qqpp+721070YXv5/zl8tDYIzwQjTRW6WcYyEMeF9XwtjDrQgwbYjhfM+trUiQCeWziRWet8adnii3U7uECQSXYdAZra54X15ZBVa7PB3JfgnXwRAqDculAxZvBgX7FWhS46QG1d7Bmiyuv1WOQ4jdKQmwTt7bWpTrANhYCCvOVPlkUr+hnONA/YLlcQY43Z6e4N7iya+rVS3sx9dY6Wot6fmsLu9Y92Gp379y1hbkVnc+1m5dsdm5GtpXXr9200bExe/LkhT1+9MI+eP+qXblyzUoHe/by5XNLJRL2L/7oj+1P//TPra+32z7//HP7X/7nf2s//MFnlm2hiAXJATXpiI1N3LSW5k5LnicJPK1S2rHWfJN9cOea3bg6YXNvZ+yLh/dt86Bs6WK7nTdl1adsDTVa9VAA8XHlxF5Pz9vlyUnraO8WWAgAWT7atZ7eThscpP9eUio44sOWYrvtbO2KbGdNVE1OBF6Oj49qvn55/7H95Ef3bPbpjiULTfbBty/bR9/62Da3duxv/vondnJ6aL//h7ft2x9/LBeDn/3s7+3v/vaRVTbNUvmE5dsSVsil7aMPviNQZWZ63r784r5t0yeSomJnQfMd9XFPb1FxL+oXVEczr1ategh463t+72iHXb922XCUoGA9/Wbe9g527MNv3bK21k578fyNTT2aUU9mD5rCYLYzyzcznzO2sx1aoqQo+hEDNHCQQsHY22kw2APa+TV7FOFgLCh/3dbEeLQU9qlZGx4esPZ2Cr5Vm52fsZWlA9liJ2U9eWbVI7c6LrYXBH4cbJfddprCWbSCJEkLlyOSoewWPZ5pPL13T9kdOSPI4IcQ3icHKv93LIrXY1Z3y4rH5RgZ2eR6nEEOe3JctWu3rtrk1XF7uzhthWJOgCzpxznWzcQyxYLUWKy9kEmxaG5v7RYQnEzgoHNmExN9Vj7esKmpZ3KmeDk1a/u7J9bZnbUP7n5sN6/fErA2vzinOQcYwhxcXd+VUnBiZNT2d/dsfWPLkk20mTi14YFhGxoYE6D9+NEzS6Xzdue9D6yzq1ukiKr2ZFRW5Lv0Mq671dTzBc8JlD/KaQQHhGgRHQmc0UKzcQR4PBlz8WgBXevjG2Ivv7/13NTXdgekamBzcIVx0Dn+12ABrSHidtLx1QgCx581ggGuDo7Rc3h3jKdDbSAR/uT5OCHaY2BiBGKH0n7J5uZpZdGv/9hjQjYR9tDgchR3jwbQ4V2b3NgqJu59786lGv/z6yaZj97aHhWL1LFAHe+lu0o5adXzA4jKxARrtl/aNDAAgA72+N7eASsWWkTuhrgNAZnPEA+x1vMsHj26H8iT7kzCeo/aityAfHVm5rVAZAr6i4urIg7duXVTsQekZL5DBOv9A4EK7NnsWQvEx8mUgOLK8YnqAWpz0dwicANwhX8DgAA4fPD+h7a8tGQ///nPlDND2gEoezONc8GpQOTWtnaBoQDUKCk31td1PX39/dbdRWuqHbv/4IEdHFTsww9v61nTGgEwr709pz0VoAXAHxCZfQLC+vWrNxRTLC0u2sLinEjr3G9yRM49Wr9jG829ePNm1m1R33mhKm3vou3ImW2tk/vXxI212piIdbV2bB5HxseeyUMc9/oDJBFUl9zLG9du2OXLV0SspJbAi+twoCQAwCGnjgQgn5K/PB9pBEHevY5f9blIWGYddXV/BM/cnUJCg4Qre9U7NZOWSm9vf0dxDrbGxDq4iRBPbW2uy9aZU+3tHbJUygmXqE05R5H81RrFXbcArLDKJtaDVArwCgjJuCuXD2TJHcEfwH2Osb62pviJGx3t0Tk3xgznurW9JeIfPX45D8YHP29rB6Rmfz7U90Hk5Lqo1RBvS6RA7tHXr2vEFer48FCAF7nv8NCo4nrqjsSkuI1o3UnTg9iUE6DUVGy2tuY9fdVPuOzKd0i8B8ScEK6cuMWfNcJRqAfHxyz8KTgTqq0IJP9U0voHejSeIHzwM8DmGIcw96LqP8bZ2jcCUOeqWSdrAoQDjrG28J/I3qGWwrwAqIzn4m1xnCAR1byx7lFXA9drFjUSQewjH8ZvHIv+Z6z3RFK1AhsPJYJtpYuS4loaHY0cACbmBlDc3NpUPYA+xz29PQJC+f5K5UjvUa/WE/5+LEti9jtvleOt3FQHgHRzeiISJfecsVY5qYr45vObvdMBU/KxSKxVrlYoBCKut9FgTKH6jspvHBc8l6xYf9+ADQ0P2737j21+cdG+93ufCGBF5EI7I8YptUiOMTX1Qq5brLuMu6HBEaMHNuOXeUf7F14AwOwZ1GvIv6mXQh7m77dv3RaxhBgHK/Av7n1u09NYgjNuIcsm7fAYVTD388xOjx3sTmbMLl8Z0ZqEQhfHSHI19ds+O7dnz5/azvaWfkem5/lNiz1+/MgWFtftypUJfUaE8TSuf826B4y7KHKJezNAOjk1+8fY2ITuD8/wlDoeNa0zBD8HiotwCog257UaXsOC15i/i0QThG2Ml1r8IpIcc93bgKiWFMjKTADILTwLateqCyR872ANoHYdXb5Yv2ix+Pz5E3v2/JGtbe6ohz2x6H65atWmU0tkEV1Qf4NgDbHL7ARcBnG+yOo47jXb9POdb3DBXxpH/Xb94psH/dv1PH/p1STTTV6PbyjKR6AxfkgFNViD1FVOfIMTKCwmoTPUvegVN8J6YhGZJBeSqYYYUYlexlXEgMBOKQwWxRkY1t5zl+OTeKofcQAb1YtYoLQf3V1j64CwL7R+bTU1a0Nm/m5yFHuKKF0LBf7Ysa92zdgqB/UsxWkWS84tz6JKgfWcBDOrHlVr8yXZkv2qlxSGATzSZhDfHIqIjYWE+CvvD0efj9g3VGceWsFjfeXqaQHyqLIzAbwPiWlUXwvI456F2MbVjLGfZQDjG5hxteuoRX/+PQQfbBh8XoptQGUpHF0BnG5KWFtLh9lZ0lZXN4x2axQwziniACSUsU0joCkGFhw2zzm3OsEC5wQmnfdRpEfF1atXpRAmMKBnxI9+9EPLpPL27e98omD91dSU+le4PQwBtfdcITiIANfIyIgCGBQGJFnRRpfgAXC2u6fXtja37e3cvHr8UjRF/UJA/fLllO3t0I+4ap3d3eprwYaLogXwF5UaCTB9gW7dvK1gdHFpRezNvoEBBSwAbATXBP6wa2GEurKxtaZyoqA6PfPWnj58bLli0T7++FsCgNtaWlTAo1fcLz6/p6Ae8PbGjWvW19sjdeuX9+/b4wePLV3Iqbg0Pjoiy7loH8pYVTKlkZMUc5BxT8AQ1Zg1hSoKo9AvlecUQTypU1OZGsgZ1bDR1toVqFgd+zhl3DJ0okosMuUa7YnFmJO1rgNAEaATuFsvVdRYdg5o+jk5U9RV8G51W+8fxvt4Rq4Yc+CWn6GacPapv5fCOyo+gkCuR/2CQ5E/Kl8jkSD2ntU64xVPnQvnisIQxiKvqPgSiFoDQbyPn5SgQXnOWOcekYTx/XxeSVhD4SwCQbFII5ZuXD9CYh/BCgGcQSnt7gCh4OkMF1c3xyQmJjsNID7XF8kADtp40TQCwhFo8bUyJkVfDR1i4U9F0wA2+T3ztdSpQm7dxHWToPATksFEdgAAIABJREFU5gugj877/Mw21jdVQBGTO+W9f1knsPBhbvcP9KuQxN8hTTAWtLaqaEtfvNCjpZGNGcaCrL4b7omvkb7Xieii5NAtemSHTdJ4em6VaugrHcB9jcVosxxYnb531K3Ao6V0vVeg9/yVuwTHT3tvTx9HPoaqx8c2D6MVJu/hkT1+8MjOzigg5K3QnFNiFWEmLMNI5ABlvQ8ThXLfk734EyQpltD49l7seakTZmZndK7Yal94CaBNBzIFRJqsJbHeTdNENKG1MQVR5+TEJkfHraOtzcr7B3baAAzG5y91c1hPGAckNxQP1OMGQB0wTXMYBUWXiiKLS8sqSmD7TAH9O9/5xNraOy1TaLGmVMa2d3a973HTmayfSSTVE25kUODXzNRzy+TodzWm7xKoSM+qKgl0yU5OygxOgSe0cqhUykb/3/7BIfV3xOaTJDhfKFgy5WsCewUKvvIhai3vM8Q8Ickk6Wa9cEX9SSgyUzx1Fa/37vXfoyzmz6HBAVmTxl7nca1WcUbM48CEpv9usN9kfKtQkHaLZiewVGUnzVrjFs0OaPJ9blkFYO0OAq6KddY2n43FDyeqnIlwwTpEgs/vGSeAsxxTivYAHKvwI5vLurqV6wTwkH1xWAujLXT83jg3YqJMUaDumOArvjst+LzjFfeiuD9JJav+u06qiWSaWPSJhUdX0cZCdt0mWeM9zIm4vmr9hrgjxQxA+cXekZGAJKeVsKcpBm0o1kdQvRYNB0VbvE9xP4mEAVcAYHcPaO/XEx0TYtEgHkvXFkAtzaHTqve+yrmtOBbI7pJzZmsCWi9bT0+HfXHvH+3NzJQKkIyvrp42a2nNy1aQ9RZ17crqkr2dWbadtZINTFCkaRU5g95dE2MTGjev37y0vt5B6+kZsva2HpEkUGcxVubm5xTXtLdhLXukPo0US569eKaxefvWDdve3pAKGAcdYpCjw4ptbR7ae+9ds5HhEZt69cKefTEnBWwqZ/bJd27YnVt31Uv4/sPHViykNW5zySa7evWanTZlbHpu2Y6Pzi2XzhudbYqZJvvD3/2W/ff/7Z9Zf1eb/c0P/tL+9qc/so1SxcrVJlta27J0rujgftOpffTxRwJ8Hz99rLhvd+fEuruaZZ+7srlhHe0Ze++9myLJYaXGfT88PLbtrR0rFlqlzCgUsjbQ32snp0f28vVz29sp29z0rvV0D9q//u/+VJabX977wv73/+P/tuXVDbt9e9w+/vi2rKgXFxesmGuTS87Tx8/VH5j5RdH32pVbNjF+xZaWVtVrchn7x84OK+CMccLa0Ws9vR1WOtzzPoPJrHojb29RvHegBUs99d9NmBQYTJbVhR0rdmctn81YuVSR7Vtlv6I9oau713a3sVs/ko21NZ3Zq5ev9fw94QqO+XKHir2jOb7bSnlRl3GIejMpy8yvFvpjvFBPCr2lTMoSaUDmU+UxHZ0Fa24p6vMUvjIZFD8tAmRKewdOtMV5qEg/xbQdl9xxQOtLPLfwFXH7r4OF0VmgDp7wO3dSog+a96J/93O1NEikZwdFXM0BcdDbMcQXdtGoz7CI1veKeJu0ZK7JTk9OrXWgYN1drbaxvWmTE2M2NjqkorHa30Aq3S9ZOo0lfEIFPqxrJybH7NKlYaue7tvTZ4/soFS2VDJn21u7trREH7tmu371lk2/XrAH//jEki2eL1NALXTQP9Jsb6lq3YNt9v7dO+pxv7ayKhISKrjOzm579WpabXuuXbspojMFQtTSmVzOCZOhPUwtpBAYE9W6waYrjBXHSWOs2Bgn1gFij7NCrKLc3WMjAbUhlo1rr/qCBnA57nvueOD7UCQrKqfQ54OzlyPEXmdoWK8bUu+GZx3tzz1W5is9bg7OGYH87PtXnZgj5ZzczurqX+0tqkmc29SrKRW3r1655oTA2jVH8LduQx33r68CaPE9Xw+6+TnW8IqL8Vz4V+Me2Xj86LbmqmmPLMnniStRq0EigBh0dk6VuGJr66tSVk6MX1Y9YG5uPsyZhHLm3p4+AcCAYuTm6ul4UrUXz59pbH33u78rFfGr11O+b5kJiFtfW7W1jTUbHBgWkIJKC1AMkIH9hb2GfAFyNcAce+742CXZ9069emP9vb02ODSk48wt0DeXHoenNj7ab/0Dg+q7u7a2ZT1dLYozAVWmp2fVWmt4CFBiT98HqRGAGOvfLz7/TGOSXvYAeICmjx8/lwsDrRLm5petfFCVum1wqMPdyHATIQfNZq2nu08AAvOY/uxPnjyyubcrul+5QlrxRuWY1jlYWLujgN/r0Fc8gHASVgQ3CEiExL8nJ3Xv+Vgbq42BhmEiQnMgwShmwpkkk7DmYl7tCrgXjFNAdmJi3ND6+/sCsMD8cqcunoeED78G/I37Rd1nz59x437wLrmhccB6zcHbJ8U40Htn+g1QLiVFMi2ZTvXcGI/E1fwcVTCkLeJmgE7AXu7r5cs3RKzCiQ6AijEH2YjYD+IN30fMi2MPhAD2Je/L68Sc0sGulUp7odewx/7kn5APyMNwRQO4os0Dak7qK4wnrhViH3PjkNYJeXKwgsehIoSnLC3rcSfP8kJxSN7BvsF4x+aW9bqYzyv/4Fh8Jype7KO5RvZxZdiJhEintFqAcMHfZxAVdADkVSVywGGE66VfPPbgcezVnkOoD2qdCJung63+jhopHGC9v8MtdMuHyheYVwCdnLvbxXcL9OOaiSfoLyzRRc7rT7FgSxzsZEjqDiiKj/04iYRyLI6rWkDIz+vtnrz1WOOaG8dazJNivnMhtq71nA8Eo1pM75vYu/uFetDXgONoAx2A4ybclyre3q10IHc8J6QUdN2sq0dHJRFSWE8Z495nncKtx/SMZW6xOxX5vkitLpJmOadEktzfhQvcR+Ieak60ZIH8de3qDd2rmJ9SS+U/xrJsprsR4+wpX6ZXOkQDyB7kAqvrq3blynWtddR9ACTJM4aGRpS3f/bZP0iZzGcgXHAeV6/cEGmGeYeKnrxgaXneVleXtUdiBU2rGHeZy9qdO+/JkZCxAuHtwaOH9vTJEysdHEqNCr5wimiiem6lPSdpd/XktUZjHU1uwZzjHKgPMYaJX1DBz86uWl9vm2JSchxct9h7V1d2bHISQU+Hra2uSLHMHiUxURA34HTh+2Col5y7KxQ1ZQRKzB3a2lDj4LnQkpCcCnJQBIDJd1TDe6elnezCiV0U7IS4INqIx3gpuATG/JR1Z3uLlgpzNjf7Vi1qjk9OLZXBmcrdUain4dhIrQKSPAD/xua63b//uS2trLs5U6pJdvQIwirU+GLtSfuDK9oh9gIAJ1JmfT1FPf97P5/5Bhf82ijqt++H3zzo375n+rVXlEh+jUfQO08/bpxi/WYSdgo7JBTlvi7wa1SANZANv/L9v5wrGIipBBwAwLmkJfNsdL4BsjliMR3WTv28xvJtsMaLPY0bE8qwxHnQEgsYgdTlQEtUNNYR2ICQ1+Ogev4o4MMLBZ4AoljIJOlb22SrK0d2vH3qoHToxSbGXGSlRwr5rxprv+QmARI00x/tpGqlfbfqVRCMIYgj2M7GAwAuuJKqSj8YQHWsgIJ9dQTU+Tm9nD2Qc5a7YmsBZdEa2pmkAhKiIDOce4C/agmnwECeE+yvbMqa8y12WkFxSYGu2cr7FdvbKTn4lcGK+cTKBxRtAFMplmR0LPXyOTuV3TN9cz2YKguQZdN/9PiZWG8ffPCBCnP0HHr+/LkCtZGRYSUL9O8F3NBGHph7BKUE9lwnQTOBKQEURVCSPXr37h0cKOnL5ulxt6uCrKuJ962Qhd07Ijub129e2eNHD6yrt0+DamdzyzKFZvvOd37Hrl69LqUZFwMzmoBid39ficH21rYtLC1a+agkpe/d27esr6dXloEvnr+0+/fu2/HeijWl8jZ66Zr6/bS1tNrGxpYXwuh3WSrblatXBFLzIsibn18IbOweKXpE0ggsDbegdNWjzwVA1pTGB/feiRyxf6AH0TyjCCBKzUkPkwC2lkv0LqFPh/djlBVKVGAGa7PGAoYDu17M5+9RHRdBVS+0M/6CJecR7EasDQE4nHUZ3xNtkQUAwBiVCsvBan/O2NKnBQjUwWDvWatCnQgQwI8+V2JiEAHL2MdS9uC1JMdVwbG4FG02dY7hmiLTlXtKkTqSDvQd+ANkUG802UH5QKxBji37T4qIcjSIil4HqTUnBdZ7oShaCfMPV177/IwFMil0w/XE5IYAOILoun+x/7KSLbevcaDVlXRKOKR2CBY6oXDFeiPFa3CHaEzIGwkD6qcbLKsbQdEaaKOKoVv7UwB1QJC+6j7esBTa3NjQfens6LDFhQV7Mz1j7R1tsstkvHFtJOokM50d7WJzAjbB+mSewoYsFJtVjE0A/CeSVpWq29U7UumGHnYAocH03/v0cIWMT0BYbPUbGEQE7dxBEYG4DxR+9Wwa+9o1KLFjz5fYvzoA8HGNdoVMvRjiSnAKwwCHjJeMWL/0fFJSL+IFQBvEBxioDhqhHCY5lkVZSGR1LEDBMDectOB9mbl/rbDBAzBFT8/VtXU7PQcUDA1gwvoO6JlHbbsP0Mr3+fPV3krBPl8UUEQS1lwo2OLCom1trPyzo6iJS9cF9D55dN+6eughB2u6at//oz9QwRonzOOTM9vZ3hZAALhBUvbs6VOpnVA8svaXttYsW2zTmIhzkLHjDHXWAggkKAASNjg8LqAYRjL3gz1ICWJvnwBgBzacNcugjfONhBprLoB3t3Cmv6mrCuqFKi+eUdhRsUMWyUfa85j7FN/Z49ibIAQ5OcWJLZr7KvLFnmBua49drhwNgtI4spg9cXSQNvYQ51zdIszdNOjlGPv5etHc2faR8MY+zHmgMuS6OGfOJ1pPx7W9EThmzNUUxUdHUu34NVSViEemvgPJTvqIrgnxXrlyv666bQS4I9hCgs76KvXt6anmqIPHvt/Fa2a9xo3DgVK/l7Evo+9XTvRwpYnvXyLrCHwLasjQEzmSYOJeEY/NfuCEjlis8SDRiUZ+XvG8+b7Y551zcqUAoP6pt3KQlZ0rx32NZ386U49wig3qRSzAPmmJFLaQBWtpZqyYVQ7LVq1Q9ETRgjtMxW7euGr/8l/9CysfbtuPf/pXtr61KCtiyGWl8qnl8kXr6hywRBP9obGXy9vw0ICKqD/4wQ9tZ6miLSLVbHbpUq/mwvTMrK1OHypeaOnPqNCeLxRVRGF9wbqWsUmhi6ILJAzsZ/d2jm18os8+eP99zaXPv7hnb2ZRCTTZafnMEtmkVfer1tKbs0sTw1pj6YG9OnMgMJgKRvdwu12/PgEb1crbm9bb2WX945ftwYtX9vjBS/WQZZFvOjm1b98esf/pf/wf7L2rE/Yf/v2/s6evZizVOWgLGztWZn1Np2xtc0n2nbdu3bL5pRm7//AXspbu6RqytfUNe/x4Sj3z/uCPPrSJyVFrSkCyxCmgw97Oztm//+sf28rqlnW2NttR6dAmRydl9/fo6VM909/73d+xP/mTP1Hf4J/97Ef29z//1M6rGbt5/UMbGhqy86aK7eytWuW4ZFcv3bLDg4rNvJm1+dkFEVmsKWU7eyUYt3IboIftlWuXDavup4+f2M7Wto2PjqpHOM5LamuRy0ll+PbtnHV29Fh3Z58Ucg8fvtB9bu9tkWUkRIDtlX2N23QOgkWTnRxWrdCcVyxKkZuxhs3q7u62HHvYOwUgQEwKhIq6ZedXExbmVIfsN9MiOzJff9WLIndHV7uV1DeavYZIxOdnvjmjGH1398AOtkuan6hk1Jut6k4Q+RbvGX5UOvK4SQXkr0mkQkz3Lihx8dy+6oAUQ4F6QhiB47qy3+OukK42WPQpe4qE69BWieMliwlr7Uzb4GCPDQz2q5D78vUrOz9P2MTopOYVMdWxiElmnZ3Y3JJPUKR0xx8U5LgrPX8+Zalk1gb6hgUEz80tqABJqx1izt3Nqtw6Cu1JK22eWmtnm2InetpfuXxJPUVxAHj9+qX6kjJ2RoYvWTZbVE60ubNp+eacDQz0eusH2UczdpAvs37SoihaIROb87wbSJKCnkMCKtA0IvORwB3vozvHkG9EImgk4qitR7TwDO5CimFDXO/Pph7T15WyHmd5axc/hquNI+m7/t2x4F57kOF51qmo/hkCqLh/eLweyZCQwrFhdRt/kRr06zNbXJ6XXfDlCYg5/Ypb4x6q9b5mR/1OMSbkZ/r9V7kTgYAage1AzHfkvWFYX1ROx1zI3xBsTSO7Qeoi9h96pe7LrhQlJf+x/mAn3NpctFevX9j8wpxAHe4JFvlYrGOnD/kEO+WxsUn1JsXNinmKhf6PfvSpiv9//Md/JDQT9SmKpamp5/o5eT4xLbkla6GDju5cggMLY3t6+o3sRuM+OtA/JKU17l+sNdh+ss7t7u3ItcGJxdQc2Esrtn9AG40zuzQ5Yjdv3LLN9Q05wwAy8xnqDOx5Vy5f1bo+PzdnS8uLoXVLk+ULzXp2qIlR0secBlJKd39R6yhjmH27ublokxOXbXxsQuAIbQ/W19blYHR+5sV3CB/lA8hsnt/Fta2Bd197lpGYG/O8uO40AquN61UcM401ItWwyAlxbsumRK7v7OrUmkLeMDY+KtWig3Anyr30Xnpg0mokiXuaKxp5KccjxglEoQjC/bI13/Ni/xyvOqnb5w0kfcAs4idsxGP7EIBpyKAAqcT6R8clOzo+sLMz+j47gU5x6OmZai3sZSgmPafsUpwNkYbWMtRS+DdET9myh3iQPBLAWCo82rUccPxTEWs5T1Twh4cHWgd5hggNnFyJYhEnKwfuAPAhBED+p9bkrjjUTk6VwxSbcYVr03ewHuKU5ARBV8Iyh2JeyHVPjNOy50x57vDQmO4JxIrZt9MieeLSw/rG8yrkIXs12es3b0SEfv+9bwmUw3aa+QChCqIY4xVlIDEl8XLsGlMbM7Kije5XwdmRnFYuD5AwIbP7c1SMnWBupK21pVn5jBMwq3LKu3v3PScdT7+Vkx1t067Qh7WzK+QxFYHacUmKtQv2MNnwJpMCf5nHHgvH1lY4arl4IIK1FwBekW18v3Fy0QWeVlhTozNQmBfhBjQCyF5fCtT1WmjhR4v7A/8iF2csyGFMAh8ZNodzI2enBy15Ii5Dp9p7yec4BuRvAYgAdeq9i4gCC3oI72XNPdYHr/UgtKAtF7VgSORp3SfWMHLenZ0tzVFaQwAG05sXdwZerKOMgZXlpeDUVFXORz2B72RcosSOdWvGBipuX5PfyHGL54YqFfcE1gW+h7U7iniwVl9dXZIin77czHdqM7li3t67877dunNb5FWs/adfT9vc3JLcbubeLtrxke+d3LvSAXlrwq5enlRrCp4xYx9ikVoMySUqo3kzMzMth8NcLq2YGNtw9qTlxS3LZJPW041NNfcwofMkb4ZgACiufsZ2rtY0saaCaIZ9kOHQ199nXbh/JdN2cnyi9jp8r/arSkU96qnz0VYGB4o4d+sEAidVqVFiIBCrFinSdNWqintODXhWcd9x2d7OztiLF09sfX1HQ/i4cib3hlTG3U3UsiiREhHw6IhnmJZgiv2Pe078Tjub0iH30z9zWCEf9ro+xwQYJiYql07tBAA4aTY00Kr9794/vP0GF/xnV7T+8zjANw/6P4/n9M8+y68FgN85aiMArKKvimN1pmEtV4jMxIZkwz/7NTbCjd9xYbSFf4hhFt4kC+qEZdqSlitQnHfAp1G9GgMAB4lCX4aQaIftPhws7tYedNaAzMCW9YQwsHyFfdQL+RcS/qA0FpgVAGBAYP4OYFQ9RhFxYntrVatWAk0zsHzdEsrVcL/2Fd/ybrInkAwFY8qyGSxQvScTG5uU0scUBkx20MlsAuK4ZXKohbzPLMoLfndUPbUTesTQCD70cmaD5RTpzYzKDeZvwJRrdiu1Z+PUOwdCGi7Ge0BHhZ9ZVj2Sc3ZUOrHSbtWqtCDAfobzz6VVqCSJg3UOEEGAyn1iQ4fNREJSPihbR0eXilH8nuJvb3+/Alz+TYKI7RTBEqoTki0SB54hYC0bLH17AXfZ8GU7Va3YxvqqNm1sTbE13Ns/sJa2Nrt1+44CrCdPn9nq0pK1dnQF+9Aj2UGPjoyof8STp49tZXnBcs2t2mxJemGgNbe0ifHb29svRh3nu7TifY86Ozu9IJD03tkE1hTVpS7e27ex0TEF/dtbW0qEsYdDJfyTv/uJlBzXblxTksB/A4MDYqh60dqtXxgLBDfe85A+x+TXBEgBuFGCAxABcMCzJmlyNapUpbEYLqCMvox+jp7kOaBBosO442dSNAsM8R5RGmMB8IoJYFRjcCwV1sOr8djO4HS2vdSmFI8CU5/zUOGdYBfLJl1b+Fmw8n1XqdXI9vSg39ejqESNDD1+GhPGaBMOKBOBaDFRQz9wEWECkO3kiAgK+zyP4LZsYbFfB/SN1p4CcKoNBTLWF1fU+DHrKjzGv/o7hufm4IivR76ENNrfRxbhRUtqt4sOStaaSrluF8RiR6LnTH8IBKjenH0KMUJqughCcxxUhRnAq5yIDVwL46VxLYu9gdS3KTRrjz0s417if7LWoiKhUEbPQsZOxUr0Pa1WpT6iNxXKSFim//iLv7eW1k777ne/ozlBcgv7PwdTOpO1hbl5W15a1Ll1dXYqSCf4VpEaljr9POk7itoUJ4lgAR3upKXU0NDHO6Cutzfw9ZJxKNBVtvanlg7FQyV5foCQVGpl9+ckC8BglR3UxZHZrFQw9n2hdAqQH3lP6i8fem0LaEbBVVJSsbiwZK9evLCTyp5/J3aR4nX+x71IGkhjYWQDZi2uLH/tgXIFFEEdtrayqGd0YXPmXxCfcu5gMNjfL/B+YWHmP+6kwqfSmVZ7/4MPRb559fKhDY5f11yiqPqtjz+SEkkKvB2Y/ZB3ipZOJWxhftaevXhhPV2d2rtmpp6peDU2cUW9i+cXFu2odGDZfEF7DtbLx4d7eg/FmfFL11WMYG1lmGLXSk9fbK8o/FCAOSof6zuLLUVZOPOz2AN4bXXN1jc3tX7FvR7wg8SbtZieSHGOKLEW695VtSTeAK0C96TmdVKL98/iO3ICj6NNGr8jScWOlUSROQHAG0kLFFliL1yRHADIg8U6t5ke9RRUecl+rIqyJ6314LB8KNCGvTf2AqeYRmFB+2V47trHSY7DqGBucw6oZTgfmP3e3xaA0RXJvMcVyF4UcoWRqzsEip5DqHHQlGuMPa1qgLhIDq5c4SWbu4y3cRCxKDCsKbShno7OML4W+nrrjhCunI77hJ+XK9FrpCDOK1qSB7vTIICoFT0ZC5HgE0tKkQgECYlCTAT8KWKxt1NscDCYdgwVQ00Qex8rLhUIEAASrbHeJ8pJW4yPpNYpxhDXlMUqLkWsZVY62LL+vk77i//mT+073/nY1tbn7P/9q//Lnr/8wpqSJ7azt2tb2we2ub1v8wvblkpkZZ8MWMg8//73/0DWu//m3/yvtrAwJ+eRF8+nbHF51W7fuCxV4JdfvLLKLs0K69O82JO1996/7bZrTQkVRHZ3tm16+pWUMhRzJycmZMfGvV9aWbH7Tx6rp+v5CUSnc8u2pmxibMi6u9utXN5XUWhvt6yixNHOiaVyKfv423etv7fbTsslkfEKHZ12f2rK7v30gVnVLNOatuGhTjvc3LX/+nsf2x98+7rd/+wz+/LplJVTBds8rNjx+Zm1d9Jzj4LYjlUggCRY64/VC/jw0GNorAyHR/pt4tKw2o60d7Rqbd/a3LCHz57Yzz+/b/lsu925fltx98HungquAPMfvPeBTV6dsL29DfvFZz+yxeW3Njl62dqKvba2uiPL7KbkuQ0N9cq9JZfJ29SLN7axvm0rS2Xb2y/brVsT1tHRb6lMzlo7Wu3KtUnL5JP2+NlDm5uZt44WLAWLKoyx56JOArjY39v1VhPnTTbYN2KLC+v2+c+eaAsilmvuLNpg/5BibubZ/MK8vZ16a6cVAgKPR9h7+gbos3xVBSZaD7B+6hih1cFvksc4cOPEJtY61BOoTdbXt0Rirb2aTOA2KrhXU69rZD7tqoFkMTo2Kqvz6TczdnwIwcbVtE4cjCRWj5NE8IrgXkMhV/HHb5B+1Qt276jVYvyiRfDdJE2RZi1Xqh+jIZeMi2WIG1Bmp9sgWJvlCq7QKB2eWmkDBXTCegZabHR02Lq626y9rWDpzJmVytveMiGVtXyuKDeqqZevZAPd3dFlt2+8ZyPDE7L0fvjwgb1581r7PPamqHvm5tZEBjiDzERf8Oa8TU6MWzJttrGxZMVCxu7eft8KuWYp2c/PU3ZcPbHFlUU7ONyxrt4OGx+bFLG1TGE2iSoYIK6p5nQjorYipBijCOqRkjnGr+7YGUHg4EAVAqrY91cuQaFKGe8nf2rviZLRsGbGeM4Vkl6Ql2pYbjAxfvYCaE2iG+MzZ8DWCvQ6ywi6hvy9Majx43ksyV4fcyDPWXyNrj9/QHH2qZSsP19OPbeO9i6bHL8kkpSuJ4Bg/hkfv3FMXwim4riLZi7vRFoRjIstZhpPvTF3uAgMxyDWXS18DIe+XcSy56dyOOjobFMPQZRT5DXFXNYePLxni4vzNj4xaZ0dndp/V1fXbGtrU3kwIA8kQnrfAnBCGuDQj588Ui54/dp1KU853vzCWynaIeVAbKZvPXscgJkTw7H7JS5ycAxgjx6oHG97+8TyhZR9+5OPFYsS00FGAiQeHxu30bEJW1paFDhAbkC8QIzAeQpg7B/0VlBySSFPq3qP1IMD7VkTExMiYwLeo/ylzyQF9YnxERsbn5S18Ks3L+2wXLXjctUyhaTdunlFwDixE3k/CjHyLGoWUmeeJwTklQ687QiL79OnT2327aLiSrkNhVoW1624LVjoC7wlhwvrWeP41hNsLM7FsRzyyBjzNL6PsZbLZyybd6IfsSjxS1tri+oMxMS5PpVoAAAgAElEQVScDJa1ELvoLwvoQN0jxpmR/FdfixtrhRcXXUZcJGwTj0UCYiQJEi88e/bcFpcW7Mb1mwI0InmD3FFEzLNzKXxL5V07PELpu20HpV09T2LI3Z1dW15aEdDf2tymcQWJiHtO/E+tJbpjMWZc+YeKMqGaC3kXyl5icwAkekRjuUzvT2p+Lc0FqQK51RB0AedSqskdauzm8vlgectYw2oZZSPq30M7wuY2AwDVrFoRJIv9/SM9z2IBhWa7Yle3ts14/+e9PdXBIFQQQ+L2w5xAIUgNgxgAEImxz1pPbEBOMju3KoB3oH9QedPi4rrWRwQYxWJeMRagfSRh8mdsuVer5TW6BOWwW0bF6nNRK3vY45k32vMzSctmEsqbWE+IR8bHJ1when6u3I56G0IL5haf4T0i/ch1CBLrac2pzes+Lgpwm/Ra0lyrUSl3+hpnB9/zfd+Pf1c1SHtPJO1c7PHbCCK/m8zqd/H7L/wyQMBNoRVVyCXiXuHz12s3kI5XVxft4GBH44sYDnGP17G9FsHPETesb6zJOgRVd8w/uAfkAByb8YbKWLWtM+ZuQUAwBHnGAoA5ytXRkTGNa/YfX99NACYviGdcFcpYciqeBeskc2B9Y11KZmonPKuOtg5bW1+W+9eliUmdI3EFQCPfDxGbfHVwcFiEagBT1uu3s9MiXLA3QUi7dOWKbKBZ+9Wa5gib64rd+/yBPXn83CpHtDqCxHuqMGJwqNWGhke1drIGMwf8vCE/5rReUbta31wXsaers001A94DwYYxzrky99XOCjC6UNCewt+p3/I7roHzVSsnmA3mltT8yd5A7EUcc4jzSjrj9daTitYAWkWx36DGZe9QLS20H2Q9kBMWdt2AriHPVU/rypHwjaZUQmvB0uqCzdH2ZGXRdvaIwdzRRqQS3EhxhoC0Sf4vPMBr9/TurZyQQzfZxMSYehafBIt85WHlAzs7rdraxraVDqnv+tQADK4i0so48ah8cCZySjGfsvnpo29wwXcXgd/Sf3/zoH9LH+y7l/XrAeDYc7fOhqozqupK0K9ujp6GNbKvapv1V97c+IPGBmoeLGINnWlNWTZPVYIN6yyAnG7Pmc5Guy5PHhuTnRrA28iYDcoSD3y9DhALhNrUAwAcEWLfuL86ILzgEFTDKCT4DxCVgLyasmolaTvbR3awzqZc/3xUHNYqpr9urP2KQoUXPxyYa27OqSDNxkWxmA3v5PREVnHqMXtUsu1d+pL4ebNBnCXO7DwBsON9FZoQynENArLdYovNJCbF+mywfFMiKUfRyHmrW6kFXqACxAyFKVK+poQdHpzZ/vqJgjVYimzAewd7Cjba29vE1IINTVGeZDgmAgAgBCVYUZAEjoyOKAHBfg+Vw9r6mgrNbtFTsYnxcV3zmzfe24LAXr1xDw5UBKEg/fzFC9vd3rS21qKK+QRT2N4NAjh3d6sw8nLqlb1+PS11y+DAgBJDEk7GGRv+7t62bW+ta8OXlXS1qu8aGRmz7p6+wPw9VS8hzttpBwBtVS9KyK7bCxQEzep7cnJq2zs7Sr7aW9tkawLrDlutFy9eWVdHhwo1vX19VigWBb4IiKKwrX5LzmAFUOYZuWURfYpblLi9euWFtUuTk2LukYxzj6LlMEUV+jcW6C1XKitYwmYlWhTHnof8HIAz2inHceXBqQcpXDPFPO4LYKYX++tBNkVBiuuyvJSfeiBwBAWF24+5ra5AxGA/L1Vuokn3RXbNETBrKOY3KrooIFBojImeAuzwGVdqucLEx5vb+fn64JMvAsti8wdWcVRTejLiIEi0QI2KY09iYKm6ctbVW25Tp162+i6fLbpHJxQ6sDly5aD3CCUxduA6ggpe3HS1v56/FNyAxY1WrD4fnazjvVSVUJ0GIEFrnSfRAj5OXUEK85SrR1kj21nUzSgUgz0MhWCNN6yGEm4fjqKd+8CcE9ARgBQRAQQUBTJNIL3we84nqg6V7AB0ofrPZmWNAxB87949AXu3bt60l1MvbWFxXlbmkEBevnxpjx89EYObAsX87LzOHcYxNtEUWqLFFd6X6VzOTrlWsd2Tsv/Vc+Pv6r1TrdlRQ5ggiedP7Ie8MMca1mSVo2O2IIFiAuhjthYKZs6I5qpdie07YY0d5QBXg3UuY4tEjXni4NW5+upJUaz11xmme7u7trq2Zi+fPrfKMet4hIx/dZuBX7e98PuJ0XF99+uZNw1vr7OO2jp6BarPzc2oR9FXXwnLt7bJPp/+oChZ52ffKDFKZ/LqL6g+QaEoI4V4IJlQQGIPiypJbh3FpK6ubmtpo1BzYNu7e9ba1haSqHwgvxRtY2vb1texz2d9SomNj8Uq4/jy5Uu2CWg++1r3sndg2DraOlWYLB/s6xJQC7jNNnMkacl0xnLFNllUsUftHZTE0+3q6NSYYnwD5qFkgWlPgr4O2L24KLs85gLzW/dhoF97XNzHACjp48be5uuaufU+TPl8QdfA2KAwRVGHtYC5TwGHa2Od8/3BlQhMfuZKtDzGPouedKwb/f29Ukuod2uYnxzPi8xeOOE8fX6GhFL9dx2I9njC+wl5r/h97QWxuMezwl2Ce0BCLVD4+Limqo+gTrSn1twJz5jnHq/FCTxeaG50hdDeyPoewKEa8AvQGlRejWQfvkfAOEn0ITZo3vtbRakGVwonLrkqkHvLGuz7cbTbdwKUHC7i+sB+2tDjmfWcZ9lo+xot2eoFIweno10h18e1UPiTNX3or8w1RGDXWx/wbDyectA5aAqk3HdiSeyrTSzC+GEcRLJXaX/LNjfmbWHxqY2OdNqf/9m/tOvXL9s//uJn9td/9/+oPURzW8Y6Ovpsd//Q5ubXbXPjzIqtGbt9/Zq1tnTIeva73/6uvffBXfvhj/7anj69ZyMjQ6K6cL49XYP28sUb+9kPn1pnf4d9+OF7KloB+HOvAUwhhr148dKaC81aD5hne/vbcjFApcC4+vDDj6VA/7sf/1h203BZkgXcXG7Y9ZuXraujzXZ2t9TSY2lxxdbW9/U5jknP24mxMa3HT55MmeWSVoEVv3NivSMDlgMoOD2yZHXfCk3HNjrQaYN9w7a4uWePXs9ZBVXt/pHlignr6WhVgZfnsrqOKuLc9rbO7fatK/bnf/HHdnp2ZJu7a9bd1SVF8Nu3swJZKeScNVGoOZYKp6Ol3V69fGYrq4vW191vvT0DWtdZz2Hq0yamkEtZR2urdXb02mGpYn/5V5/avQcP7dJks7333kfW1tZjP/rxF/bgF6xZZqNX++z9924pFoUYeePmdbX6OK4c2JuZV/bw4VM7LNFLHuDA103GFraC29vrArMpVF2dvGa9fYP2xS8e2suHMwJ4vfULjkAp6+rp1F6ztbqlPY09MVfMWeXQFfbYDU+OT9jbmbdy4ojOTnEdiyAwW2HMlZjvhYI7ExDTRiLbrVs35aawuLQowqNcUkJcMHF53Pp6e+3Z8+d2sOc5gBS8mvOxcOu7DwXx9s5W297c1fqRL2btqFzR3irwLzgmcK5ykrqwDvzmAHDjOsN5RMCiNtcjUPbOphiBtrj16/zfJf3ysIJoNF0AVTerls+NFr+ploT69BbzrSpIYh15+fKEXZoYsc0d1I2Hdu3qddnFfvHlPbt377GtzoXYrdBkl8ZH7fq127JXn5udVaxM4R1HFUCxN9NvbG1lR/MOJXz1uGpnJ6ey3u4f7bC2lqKKlNzTuZlVFX4zhYwV25vtLHFiZ3ZiYyPj1ts9aPlcizUXAStQygHMumsO4K+Duw0guRxn1LnTiYwJSpjvqqg9R/CY1kEJd+vxIykuD0l1bCESnbZUlq/16Y1Ew4vOOg5+1S2SPf+Pn4vKXnL7kLERCDaUJmKNQbGcSJmh9VLY1yPBkQ+J8KrJxntQAqJSStubN6/0TC5fuqLYupF05GRbv84amBvGVzxP7QwiNPm9bQT7Yv5VDz4biwgNYEdoL1MbusTHYfJEkMF3ozPL5zPW2tasfWB+ftbW1lcU5xAHb25tiIhGXAAYBmhA/QEFOevk3t6Bra2v2yQKtGKzlctH6mXKNbq1c1LznniC9gIUvOmV6zEAe7PPZ8AMVJaohwHCyC9p1UROTs9axtTLV1NqvcTnI0n0yZPH2utv0BO7XJZaWftu9VRrNERSYgbI06X9ExsZ7tF9936wrSKW8u9e1LyBVNLV1SOl8PbujoBG8qf9vX2RmkQ6TTRZ9eRMbhWXLl0W6Eh8BQBNz2SINxCvuUf7eyWdS3t7p67z6bPnckQjZ+deYm9dLn817o5rTHz2nGP97/VcOv68Ma/1v0fSgsdgHpNTADMBwQAjxJrkgjwf9kndk2Bju39QErgyOjKqvSeujRH8/brx2zhOI0Ey1gl9PnmxjPnAHjE1NaV7j8sbQHokRfAz1iTGP6TUze1VKXK3d9dtd29TAAcx+c5OxbK01UmlZL9989Ydjdnl5WWtq5MTk6rrEMNyDajcvUVLSrE4vZuxx+Xv/Jzv3dsvWbVyal1deevu6gxAEvar9BNGfQyh/kzH5zMbG2vW3tmhe8x451nvHxyrtiklHu581MrSCYE5FSmHm6y5Ja06TLTrxdqZXJAaAW3KiAlnZ+dUN4MUzVwF/AYkZd2hPsT9WsXaf3NfZO/2dhT87RrrfA7yNMfjfXK+24Wg4QpXzX0RMhG3eG4qIC7m9KG3dKyFSpVNm6tkk7V3NKtOBjDp7fL8ufb2dIoMCziGAjk6LLmLkTv38DO5SyhXj20l6oIcjiNb3VBPi+tXXPcaXT18nDfUcBu0Rbq+UOu5eIz6Ghl/Hsel7+fR4v+X+IeoplN3EmqckzXXiaZzOzkuW+XowI6J13a3bf9gV7UWnKR8LFaUZxGTrayt+H3JktNV7fD40JIZBydZB3kRg5OvKdYhHg522ay1PAfARsQp0TEKxwVICRA7yM+JC1C/jo6Naz7gpkZOxfrj6neUySeyGO9oaxfRcG93W2sCY91b/PgahCp/fWNVduJDQ31288Yd5QLUKZkTIua8fWU9fb129QqtA+hZTXsBs/PTlC0tbNjzpy9td9uV8pl0k3V1NSs3Z4mgJdjO7r4dV9ypiXNDZc8+xRrq5MdzrU3sQcuLy7qWOCd5nsoBsznr7KIOSruCA3c1oI0I/YDVSgsLf1rdcTxcmtw1CiIvC2UKB8VAHlf9T228Qu9i6jZ7u+oLDAjLuPeezmn1HBYBn767qNhTCaucHHtP+OUFW11bstWNNdsvVaXEBedQW0Wc8sK6UUHIUGtR5iNV6zdW4RV3OYRUMDjYrXqAiN2H7DUndlQ5FjGLNYHaNXMNYgD3WnWnCu4KLrBhNpS2CYK+ef2XcAe+edD/JTxl2YZ+jQV0w7XHAK4xCakHnZ6U/zImdUhLvhY8/ZW3N46+4IGfLCQslW2SghW2PPYIsvUMLEjOQexbFkWvtNe+MxCcavpUD3nptejob4BVQsAT2b+xYO9n2Riwft15+z1CUdJkaZ2DDEIt2ZS3w9Kprc1hpRP6ZsU8rCEf/o2G2q8Agekt1T/Yo+IYSRfsHgpw2LhRLD0+ObaOrg4FFJvbJBIVqU5lDUygkqj3rAotLaT8zea8CEsSU+PIRXZ0CIJiCxC3VPUChwAMv3HasDJSEDsAXN47s/KmK5qaW/L6jHpWhqBSG1bGN0jOlw1aVowKJI/FYrty5YqsdKZevdL3keixGWM7RYIyPDysZzY9Pa1iP8eJiQsgM8d4/fqVPXr0UMFVJg0AeiRLUUDbFoLj44pNv51Tr7T33ntfhRMCYhj2i0tLskyjry5BwezcjG2h+Do7k1q5u6tHABNWziQKvb09NjQ8ogSQjZ7r0JhNumKDoAWgjeLszPSMPX8xZTu7e3bn1k0B2YxtsdOavC9SIVfQvcXqg2JqSn1FCCzol+wF5lhoIlneP9iXxbT3hnNbIA/KYX6lLJPOhkLbuZ9Twi2KuHcEgdwzsaLVn4QAh8JUXgFD7FfJ9bgaAWvnoGKFzVnxQEMsN8DOQApxMBggNKHA04tFrirh/FGp8aIwDwObgJbzJ4H25ND7V3pxMNjuhDlSL354IBoDd7e+jpafXlhRn1sp9RIBvCWp/Dow2t/fqP71pNXBVV6xEBOLhBQWZFGk++yJdgTBBPTJspVevwGwCOfK72QJKzYsNjyoiC8qhGOvm6hmjucmW+DQpzeCKprDtX5Jvtro/bB1zRNOFbAEDrtlkau0zba3SAh3Nb6wbqLfkJ45KljGW/VUBRVeJL9RxSwFdyjcOkHFFd1xP4nPhfNw62yUyFjEco9YO1GDVW369RuxrfOFnFioWCXduHFdbOn79+9bMV+0K5ev2MrKsgBgbJOl5GxqEomDRIXiU1MiZROXL1lP/4CUwFX1W4Gg4NbiUlAGMY9swwHcqhWrnJ5YkiL+2bncBehXXsCpoA0Lxi47oYcqPW3DIn5xTESViSvmVcTW99atbaM1EB/X3Am9uVkTuRYxqwEQsmkVLGbfzqnH+OH+SkDV2VfctvurLx/TqUze18+y93jq7u3VPY97YyFbsL4+bO837PmL51K31V+ePLd19FhXV6fNvZ0Olo4Xv60pmbKO7j7NTyylmOcouFmvWGOxOvJd9SIpTOegoiN2WG7pG4EuMZDl9JG049APFaVXSytqqFExo5dXVqVmBGgFbNjZ2rJ/+Puf6X4NDg/ZzJvXdnywLSU3SinuBd9JAYg94/gINW68f8QQEAVa5e5AQQVFxq76Dp9pzadQRJJI37ij44r19HUpQXSbSi+QcL8iOMh4iKApf8J2Z2ziSMG6SsBCMZR1lmfEPsScd0eTSChpUn8v1vHa+gP4qyIJCoxkzb2AddrvRVHFFIpWrKV+HtEa3wsTAp+bUHxg3e+uCvxbdlsBxYnjNroIaL6yjstW3AlLfM7VVB77xHWWn8U9PN4HrXe4TcjVIKXCIkqKWACM5Js6oOQgQLTSdyDIiTBu3R1bdly0b+acuKeumIkkHl9Xfc4zN/i3W8lHADfOomgvqkJmAyDMOUtlrLWTfZnrcftOPttY0IzPSqShRlVxtB6Nvdsb2g/E9gwiSGjNrKoIUSPZyS4s9r1Lq1gk5raIWIAlZbt5Y9gGB4s2O//Ipmee2MLCrIpv2Hi3dbSLrFYottqLl2/t/pMZFVy6Ogv2+9/9niWb0vbTT39uN2/ctvHxAZubf2WV6r5iQfoDUgjd2SlZW3Ofra9TjD+w4eExjVUAUgrs3T09dlg+socPH9mnP/t7Fbn7ejqtUj2SQp97Re9EVB/M3em30+rvdVw6tZb2nH3/979nt25eF8AFmLq2tmbLy+v29Om8XZ6YsKvXJhVzKS4pYLX8xLZLBwJj21o67dsffGzn1VNbXp6zQubUynvLdlze17q9tn1kswvHZvTBaknZ5YkRu3HtuubLs+fPBAwQT++XSnb7xlUbnyDGO7TBoQGR3b788kt79WbOCvmkffLxd2xs7JIIkqjCPvvFA3v+/I0VCxAIzK5fnbDr125pjicTpzY20mtXro5ZOnlmJ8cUpXN2/96X9lc/+IFtbFass6tgIH9vZnYVJ5P35Isp7c+HmyfW3l+wb31w19raWuz46EAFovn5VSuVz6y0XlVrHpZZucq0ud3sCcWjdJN19xQFJOJksL1esjN6q+G2Ihsl77WrZT8ibAJY08obIFnK+SNLkbxywf3J9616248Q9mtzQCl9985dzTcUd9i1sp95gcrHcWPv4PFLY4rdX79+bStLq06QDD22fT2K1om+n9KvGdAHlRj7P3Oa/Tm6yDQCwH6ZXhjT2vIr8qnGnU1AYejf1ghSxPfEQrDO7x2MrQ4ARxJ16Nn57kYdHJHTxYRli01WPT+zoYEum5y4atkcfY8996FIjCq+rR1SINZ89OTM2mdffGE//4fPbHf31Kr7Xs8utqMWS9ru6rHcZsJjttvv31BfuM8/+8L2tspW7KAX67lVyhQ3zfpG+uz2rZuWzaZEZpieWrTmNuK6rG2vs1eeS4GfKDRZtpCw4cERGx6asJ6ufu2vcDjPz7zlkLBd7QsO8PrLmQdNsooOhfkm338jCTsqg3m3r6GQZNwVIjqq1Arqcc1VUf8iSCti5zsETh+f0Rq6EQSu93fUGh6Knh6x6FO1nzXGRu4k5NaesQYRVcUaO0EB7Er00Ns62JWiglpaXLT+vn6Ri8m56ucbzyd8Ww3Qrv87ghpfIRVEgCKANHEcNtZwLozfd0i3XhzxZ6P5F1woAP0ABXFlmF+Y1f7b2dGt5wN5GRAV21YIa+S6PDuAA/Ja8l7uFeAwpII6UGgCEbAxxw6f75uaeqE5TRwJkEX8yBqCWnB9fUN5ANcCCEDuipUpgMYnH/+OgIz797/U91+5clUFbeJEAGKs9+mRy73G5tjbOe0pzsOiFFIf5HBsdHE/kYrt+FiKZmJT4j5yEwAzyOf0wYRkenh8LEUbNsMA49htMv7Lh74mj4z3qMcxz5l2UQ8ffqk4sq+vzzLpnBPoDlE1+j6OOhPHsELBW3xxLVz7L37xmWKnsIx5/SaUlWqzK7RQivf3XeFCxLoi+KsZGexyo1uCq90cDM4WvIUScT3jgPs8MjwiMiTfgdMLvZj5GfmfT5P6bPdcvE74juO7XlPzeR/nZSTpCOjf3XWlZyolUQAkPwBgzsHjVUhFHsuWaadU2tF/u3tbtrO7IQBqYWHN9ndPbKAfe2XGS8bu3v1AzxxnEc4DQAkCZszFdne3NF6ICZU/QbQLtq4ozRWPhb60gE2ougUIHR8JWEUByZ6BGt6taF/b6tqyniM1DJw5qO8A0ChGzrlTADk2sSX5NIKHA7VEO1f7Ca6dZx+BUe47QN7AwLCtrK5oTrS1t2lMMOc2t3attaUg1SXjeGd7V58HrGdcuTMQbdCKis/cnrxZ8wtyn9qRyJ3P3c7KpYplcykbGhxWzLy1vW1Li6vaW9wxkFpFHRju6++08bExjRmshVfXAL3PrKWF+/++nGE4b+aM13VwW/JWX530B6alSOiJHEnUF0kFXvz1lmD1df7C+Arr/LvrXgS04n7xbijQOF7juKzVmRqOGY/zdbGEA8uNDpL1b3HiEd/OfnZiZ5VDOz2tqFcrDgKIL3D0Y92j1s10AtQlDmacuMXwhtGarotcPpsN4hJftZVn7u5onPI9IhYFgQPjGAIBazSEaoBN5g5jhGMD+Pb1DajWQ92N98c5yZjDSp99KtZyqDcyCXHMIe7kofAziCPEJuvrK9q3+/sGrL9/wNXMyhmxSD+y/dKeNbcWFF/TUmB1ZVmEnpNKk1UOzebnVm1nA9v5pOXynmNAwuEanj+ftoODqqXSTdbe6TUOxgjXxhoRc3DqvczDaLWPkIgxx7iqVryvdFtrm2yO5Z4oEQ192FHpQ/o4kSMCubYDq8cac4hiqJ8yd6g5OfgNwBrs2q1Jz42xQx0EYmx0OWBNgzwll6sENZqUra2v2vMXT+WAsb27r9p8S5u7dh1RF2GxkzGd4xys7YqzuO9Sm3ucKRt3BF4V3PqSqvVTr719+64N9PerfcGrV89F6satBbJeNpAK2KvL5VMr7ZzSYaemNB+baLfpqZ1vcMGvFtl+K3/yzYP+rXysX72o3wgADj1sY8IRARYv4teRzHcHzdfn2L/GDrrxFBOwXlKyhEMl2ZSSqaarABPYHZNouhd+ZMXo3MIXxwK3ejVGcKheqo9pnYPFgdF1Mfmvpai/cjTE5B9ffQpc4jY3NVk2XbTqSZMtL+7a0a5bFgbE2Y/3T5llX4lSPLlW/8hEk42MDmjjW1pZ0kbubEDTprKzBauqninUeh6lE+o9lc55f2X1qaAfgDYSrGHoz+vMqhiEqXVnSLb5E6IZbKSvAMDRwvDcLJdJyAYm2ZSyfKpZhb6jwxNLGMzbkgBmLzR7whlBAjbTQjMbubPbYLmxUXMtbFRD9Krp7JRClsCVgAXVEpvqkYqyWHZkpE4kQWXTl+J4f9+WFhdkG5fPUSjBrg/ltNnayrrUgJlcs73/0Ud27eo1MYA5Jv3L6PlG4XGgr1+B2iE9tfa2ZY1C713AJkDfw6OKXblyWX3lYJdRgPV5AyAI0OqWr7DjseDBDgq1MsAogfTa2rqCic72drs0OSHFI6AFCQDq4C8+v2erq+t2+84tm5gcrwUW0XY5Kmphm8MyOz6pSB1GciAVT0+3jsV3kezyvfTI4NpcqXRSUzhyv2D9yZYznXG7api/mYyCGhJE9QsJoKyUXin6bmRlvwl44f0jcwGIcICVMRWDYdklVyqaEzlssAh61duHIr7bp8CGRukkgoF613qyGYv1JAMRVOX563gaN67qbbQGkjEdCrigolURPRTpY+HJAeII/HqSE4GQmDi7yiupAJBrlaVr6FMsdWkyLbBA4FAE/0JPXwJ5Ch9+bg7ARLBI90cMRbdNjdfGzwQkB6slsdjDdWhJeSf5jkXUmMjU1StehHUAJd63Y6sQlO9jQ7Wn7+jp7gpFG+8N4qzQ7dBz69wePn4iZdJ77921yUm3cBLoEtTffp/rgKIXxLz/rgJYKuWyHnBizvHhoXppYVnV2d5q3d2dKpKtr6/KMgiQb2R02BYXF2W/Rv+YlmKrffHZF7a+uaJgmrHX09mr+7m+vaHrpAA1ODhh3/r4E2vr6HBwWgQoB3LSyaSspBPnsB6xuD2yPKrSbNYOj4+0P7x+M2ObG1tSgxZzgKbYcmZ1rCCaqBECast1YB+7SiRY6oXnxL1S35bQc0kK/mCvzngC+I0EZVTN3HuK448ePbXttdkA/MbCYt7aO7o1f0kcvUji9oOuojpX0gghByCX65YSnCIKvXOSSVtcXLCp18+/dq/r7RvS52ZmZuzo8OAr70HlOzA65qx12MuZrCz7ObZveq4siXMjbr6+nzhBiHscCy7cE7GN1d8JZizrhUm9xHraP1MZqGcAACAASURBVNCvMUTfK+YQvaFZ719OTdmb50+svadbIPfqwowXFgSCJ+w89NKG+FA9xRIqUNjFPG+xkYlxrWMkghR++I9CCT3QKPq5SodTdQvDZNoL1LyYW6yDrnR14pKvEw4U8n6eN0m35vspdtAwsI/k0sE9i9bHIsYEQk2c03yOPYCE1W3k3KpOSX819MjMZbXfLSwwZza0dnT3dOm+sQ4yhljvmZf8m43fFcqs696fnTjAi0Le94n3cT5RnQ45wYvZ2FoXVRyMgLD3p3Iw2++LFwXc/cCtiqOCNq47rsZlv8jpvBiTjQQRptDhEWuTM9vjWqlrD2MmArmNCpT4PpTLEJ4YT9xT9iW+i/vJWsFnKPSy7zmhJxBkwrxh9KLOxzXEe92Z1NBcawSkY9Ggfk0eUirkC7bTHi/5fazvJb5SaK9gnxCzOyjjQjFHKl/ZXUOMY29sssoxZAnfI3SvTqtyoOnoyNif/fn37Xvfu2PTMw/sF5/9zD799Ec2C/h21iQbMYpKHV0Zgacrqwe2vFy1gb6i/dH3/yvrbKNn9lsVcba2VyyVOrEr18atVN6yza01K+barLW521pbui3RlLXllTVbXFq2N9N8piq2fXMB9fugCiSQ7B59+VLgIgz33v52EeIgcWQz3HuIYyjItu342NVw2K8Xilznqc3OTtunP/upbW7vqEciDjDF5oLt7+9Yvpizvv4Ba+3s1PqgYnlzi2WSaXtw/6FtbKza0GC7Vat7lkz4WnJ4TCwLIbBdRRnIEm2t7eo1+8Vnj2xmas76JwrW0cnPSiqE3bp9244rJzYz88Zez8zI7vL3vvuxXbk8qXNaWV63t9Nv7fmzp7aytmPpRJP1dHZYsdhm84trtjZ/YLfeH7Z/9ae/Z+1tCTs+3LDR4UG7ce2WLS6u2v/2b/9Pe/ZyzipVs/WtczusNFm+BSu7Ztsr7Vll71hj6OrtMbt1/aZ6wO9sbdpR+cCKrR1WwHnm9FztEiBW4kZAj+bh4T7LZTIiDJV3KwKCNRZP2FeaLF2gd64T94j5y3uHIn7WEiP1Lgw9sQOA8+7CL9u5DAoIb23R+AJA7u7p0HcST0A8ZZyPjg4pFp95O2u72/vKXy5fveSgzN6+1oKV1TXd07i2xjglrgsx/hsY6pczBQVpYvd37aTfPd8YHtVysa/d7S7+MMaBv+yt3iP1q6ByVFjHvLl2X985EM+FvtVtnVkBbEeVssb1pclr2F/Z0vKqLS8tq50NuVpne8G+/fG3pASfnZ21qalXUgfSGmZhZsfyrVlZMuKMsTTj1rjxu7X+YO+nNhiu6J+4Oqq/z76at+99//fs7nu37enTh/b8xRPb3zuykyMIYLgajYuEBEmVdky9PV2Wy9FfMmntbbTmGbJ8FsDaEW2/b3H/jxTimN/JvDaQzdzJxl8Xe/DG9T5a24q0XcvlG9L2Ws7v/Sj9PYEwEOyfdT4h//dicZT01lW2MZ+IALAXWxvA2Gj7Gc6WAmqNrCTnMEUCwXY6AsyNqkyKs94qhzsw9fKFxvjNGzdrCkzfw5xUXo/XLxYLfGzF5/rO7xpzAOd3XCDh1wHh4IBWUxlzb33Tqt3j0L+aH1JYZn+qnlbc5jZFyyQn1DH+nWzmqkKAWa7T+yoeau9i7+TNTnKriGDJsSon/nsALfJE8mnADgrv7OuQrwFf6ZcLCBFJZLhsoaL67LNHNjgwZN/66I6I2ICs3d19crgiV2at4fX48WMBewIxR0YVj5BXoOSlPkA+C/DEGiI1KA4/JycCibkW4rnXr6dEWKd/OiTRW7fvCthD3YzVMFbFAI+QBSGU40xG38Xv/e7v6zv/5m9+ZC+evbauPifL5jMF6+vt13ynlRVqfgBgwAhiMiyHiVGI916+fKF7zHqDcmt0ZFgOXi9fvLKtrZ1fupI15tiu1Ky3GWosQinXVU7kpDcHgZNWbMkp92Kc8oy8NUey1iIFR47JS5cENjYCvvHvdbA3LEPvoNKxxRD3mrEBkX9paUmA5JWrV+X8xjjiHsQ2IpFQwT1k36FH5nkT8Rsub9u2tLxgALnkjjs7xzbQ16O9mgtDjT0xiWgAckxVMQWAqOfKEPIh0p/oHMgxyWHoYc+5oQbe3t6urW3kWhAXGKvUlCAmM77IDQH41Wt3acHW11alXMcdDhL44tJ6rSYUHUK6u2gfVtSxpeydW7H9vYq1taWsudn7LUfyY2yJ0tbeLlIWfbO5Xzw377NatnwuKUEC9wxHJmJGCNFHh4e2tr5j+Vxa+8ve3rENDfQKoMMKHTIVBATaqHGf+TzzD+EDvehHRkYEUkO8AKgm5+F89ncBz5yXzN6fzSaUdwD2cl8Bnsj/sFKX2nhjQ+sI6wXXzdiCIILzE39nTQBE9PYOnhty/XJ80yIW6zP1cXWBpPUOAPxubST+O9Z4ajtQA2EhtpKJcUfjey7Oo6+bflFkUM/9a8SlUO9oOjuxpjNyw1O5DKCYxZKafIOckzWGugCA4d7Bga2uLqv2qeeSyVq+pdn5Og2txyT6wclNfeepse6rRy71YcYQtTzeQ/7DGKXdHXVBSDBSXYfcDhCXXJB54gRZz2+dXOv9rnng3sPWlabk7bG1DsArYDI1Cb9/EJJ3A5Hf94nmVoDoog2N8L5W3URaSextl+3J45f29PELW1vBFtpdXSAkDPZDOkrb6sq67R9ged5krW15nQu5EtbXjF1Ut94jGtWy50pqwbS7W3OqwC2K9gve+7fVJicuqb7Ai5iIuQSph9oI+wg2+Aw91njiZtmzk0+fQY7Ji2TL9UN85h7xUt59eKh1W8B7a6sAfvYuXqzPG+trdu/Lz+3V9Kyl8wkrtqSVc+DGGWvwEXeBEHp8FEh1gTyIc4DywgpxuBNLsJan1sw63t6atSuXr8mK/eBgz9Y2VlUfoOSkGmUibQcB/D2BSIo1dRoxhrfO+OjDT+wv/92n/xTE4pfuR9/84j/9O/DNg/5P/xn9/3KGvw4AjsXbmESwkEcLi4sAcG1r/KedV0NCd+GDYQSiSE0XU5ZvTVs622RnCvIcVDiuBGZ1yoFI71XrAHBMSrCI0/mGgweDI7cE4f/Kdy72r714AaHfZjzAO0As38uvWGcBErVgBlAlk8mbnSVte/PAtlcINsOHAx4iW1SPs/9pr5gAy1bVP5/Lp21gwC2HYaSyCXJiS0urVik7sFZj9wcLZ90olMud2ILkZQ9M74UzAPW0ieHNps6dij1mBPS6O6m+V1bRqaC0DD9zQN1PkuQ4l07IBhoVKP3Kutv77fw0Ya+m3tjK8mbt2mNB15MtL+6mszBQUzoHWIKMQxIybHvYzAhCYQtjb0ERHeBIG7wKygCcJyocczYkdSQxWIBQJEctlitkrb21Vcrps/OErE8GBoYsX2hRAgc7qlBsFqNNvSMqJ1KOcY4EO1j7bG8DPh/Y69dvbHNtxUYnr9oHH3zoyVKGwjoEBmeScl1SmMoC1lUV1bOq2KiybkkkpSwjEYaNrMBXQHWudj+np9/agwePbGhowK7fuF6zGSX4cXDCbymJC4DZ2saG/fgnP5Ui+aMP35eFLsrmWLTzBMrtO/kuEQFg3gpoRJ3pPRXV2/q0qoITao7r166qFwjnrIK20JzaRKspUT0IQunlzzGeI/9W8LO5ZQsLCwIRYKgBREclXUxQOS+uy5XD3p+Hz/MiQI7H1HMJPRv5U/dbNnJ16z69J/TY5ITj9boixoGLWKQR87Om4mtQDgR7JC/Ae2DZOH4jUMx5xb9H5SfnHNmKntC4fSpzket04MktrqWYZv6pAOsLhxS1ASj0fkW+RsX1uJEFG+2yAC8ITKPtsiuFXZnGe0gSICDQuxVQarC/1y5fmlQg2w5TNJO2+bl5e/zkiQodhVzOunu6pawE4CeB4ztI4IaGBmWrRsE9AusU+Z2RmVDiwTlGADwWu/Z39+zR48dSbZ6dUPSuWP/giHV2tMsaCZs5lKqo2ddIqPd2LJvK2UDfgFWOKrayuKRFLg9g190t5ah6DCeT9uzFlLW2t9v3v/99a8d6rXoi9S5AHoAQADCW08uL87axvq5+KZlcxnr6emxgeNjtQVc9ad/bhUCyYhNj43b56hUd3+u/nuh5+c4LnpHYwrOsWz+FCRoKIXFc8Am9P9g/M//Ut+78zMolegBviGQyN/PaTk/2ZFnc2o7VaLeerfdudlCwths3AHGcg8hQsTce/WTOXaXPerC1s20zMy/f2ZBcxTI8MirAhOIAxYzYRzXOz+befhvs69M4BvhpbW0L9uHMr1Acl9V4fX3gs4Eu1WBtTkLkoCrW26yVJFdHx/S2PbLBwX7rHxiwjs5O9csBEIe81NHRJmu1e59/YaXdVcsU2jWGqiextx7s3JShVFaBU+sBzN1jgWcUrDO5FkvQB25wQGqN3d19rdsoJlnaSMKZDyqc078H+9dD7w/HugQYKnCrpaVWOGSOwd6PSTFrEsmor/9n2t9IBjkfrK5Zw72nm6+lsfAYi3HsM6tr6yoAsp+pYJVOW39vr0hfvI+EFDIK40aW7NmcCgleMGFfDQQSkU5ONQ98L/d1PK43sdCisSU1UZNAaope2FW79V5VxaDdXfowVy8ogF1I5Wupv4JaKhRm4tqKpRbrC59HOepuBAlZxPHCWpJzcdKIFyl5DhQzOCZrTbHgBTyRSs7oF+W9k7nH0bbP1786KULPolp14g5qaIoPaVe8xOKQeqhrHfOBy5+8N9ppxyKQ1jW5NjiZJq4A+iyF1GBhWu9N5msA3+eKKAptsLWJERjrZcUDAHPeY9nZ5Uwl3u9OHL6/ufia86Mwtm9Dw802ebnLcoWqra0u2X/4wc/tHz6dtSs3u2xkrMvOmo4MTh0KgGKx1U6OKd4f2dLius3Nr1o+22LlQ3p/Ze0Pv08vxaw9ffbA5ubnjRbxLc3tNtA3ZoflY1tedUvndJIeWxVbnz200wqsdLNse0pK2YO9E9nMdnRT/EzaxvqO7uPIaLcKIhBFIA3QN7ilvV2xVk8PCshxOz2v2k9++kMVuLENphi8vbNti0tzVmwtWi/xQken1vvhgSGjJEPB5vPPP7O9nW3r6mm3fDGjVifEfL3dwzY4MC4FASAyBCQe7WH5xF6/mVffrsuX/z/23vO57jTL7zsAbkbOGQQBEszd7DQdJu6uV6qyrCqVX7v8h7n0wm/9wi7V2qrSamelmdmZnk5sNjNBIhM5p4ubEFyf73meey85PdO91lorTTW6WGQDF7/4hHPON5wxgd0o3iiwPno8bZ//54d2cWbWlDF795Mr9sEHb1k2m7SlhUX76svHlmjI2K1rN627q8eOj1gT6H+W05pdqpzY+x/ckip7duYz29uZs3/zr/+Nffjex/brX/2D/f1/+pXlmvst09xn9x48t8XVXSuUG61ynlAhtq+/x7oguJyf2uLcvK0srVk25eTAoZEh6xvq1xymiNfW2m4rq5v2fPqlDQ/SP/PYdlaPBb4L+LtAUdQtYiPjdH5uARsgjaW1dZwliv/olvIAwOOXR5RzEEtQVGS8ohZnbLB+415xfFSynr4Ou/v22yqKvVpeFtB7eHBsbe1tIp1QLAYIfjkzY1sbm1WiX1Rz1Nvkci/M4a4eV3QAkB7t15GT6nq5+vwNgBz7cnSG+cfmXnUkuyqw4RyXP/yqr6J8y89ZT3sHeuzK1UkrVQpWKuetuSVrlbNTFWz3Dg8sf4BC6MJauluVdOX3j60xY/aXv/jYurs6dU+Mt3tf35cj0NF2WXkmAA2koKo6NORmnLNvpE956tryhp1Xzq3nUod1tLbb4syK/dX/8At759237Ne//s82Nztj7e1dtr65bclExt597wPliJ9+/ls7K59apj2hntXJBGqynA30DVlPNzax7YozIXQEMW0d25ngg32opgrU9lDXA9gfmwPBcQ1XTB7IP57NVxHf2rMPVqUCgH2x9jYvYT1/7feCWiiIuxXGVMEr7XW+Z4UUOdyHX1Nsw+J7JS1SfF9woM33OQr6rIHuCFFv4xwTcVojJTXn9nZ35fREPhuVVX5T7l4Ur+v1ARYJsJ4L1AI+B5Zr4Ab5S3086M/2D764r2rdJP40uASEXsnckwOB3pdTjj0iUHkuEddS8mvmK3EOQC/f5zF4Duh7K9b0WO3Se313f0d7G7FKe0ebwE/iyBcvngmwRXWYzxfs6dPHKvyztgAmYydNXvH5Zw8Um77/wdv28ME3IqW+e/euvkc7g8mJScWUj588EsEEO1DiB94ZAJT3FTZZnxJzs/eODI/qeiGW0NeStQlSE6DH1uamrEwB98h77rx110nZ976w3d28DQ12S31MDAxo+/TprP305z+yqWvX7NGjByIS8Qy4B/VLPsORJm09PX2KadIpXFw6tV9h3Yu6k/iK/IraB/vf8WHBhkcG7OOPP7aD/SP73e8+lbtD/FL8XOf4Uk9Mq5FqfE2sgVKBFBFivQimMa4T6SYBLZCfiEdcieYkDxTAI6OjUlZzTwKRBGI6wURjMSjYvw0Mji09+DwxPGOe5woJgBdDz9hoWRtjsEh89nUClWPZiiVccvZse3ddrifMe973yXFB7RggyTAOAEUnJyeV9zHmAfAZr9EylmtUT+G8g5zEE6wlOE4QQ3IMwB3F5udnei8cY2OT9hEQqpy0DUC3twsJM6kxTQuvubkVy+Xc/YBcslg6U6/fXC4VWkBdaD+gnvXixbStrW3I0tbJFp7D8zfkQ66X54PqnvOnMymND75PXMX9i+SICCIfYnRcpc7ObX/XXeioG2rdCu4EgMAAsAJe5U50onfKfUKgANCdvHLVdne2q+14EAhQY8Oue2uD2M5B4O5uBBdO7ETAAKDO2KW2xdguopAXMbvHne1yzTY4NGQjwyOq3VFrc1EArSRc1em26t66yV3FvB5cXbHq4nSttBHMrXNQqN+3a2vn61b7ccw6edPj//inuk/E+swbhIaY62ilDflU/XHi9xtwtKgULdlIDI9j4axIi+SD1FZo50eed5Q/stY2hBkV1UA8D7iQqANOA/ECJHWvazXKXQYhAusZ8aMU3CfE2CeqczoZ2UlXxNSQIHd2thyYLZf0rAf6hxRrM94YX5DysVNXm51Qi2KNJvdlDPPV0pyWWIa6Jefl3jkX5D/qpJxf+VqYH9SKuno6bPTSkA0M9trZWUnjAkKZnSVta/PAlhbWbH5u0TbWtwP5IeTElQsrYlUc9nzOlco0SSnM/BOBPJIWlUfT57rFurqcTMJaA3mGwepOVhW1DuLZj4yMOrlfNtBFxbAAwKuryxq7CH/YB5iTcsBgHMqFAPJzQeAz8x1AnWfFWsZex3uASALADFmD+iUEFH7v+fQz+/qbe1Y6PVNbGsRtzFPcYAByWT/VitGpdSJ8KmRqdBVwrLXF/NLr8zgteXvAttaMiBfK28kVdrdVQ8OpNJ1utpN8wXb2T+ycPK09YxOXr1hnR7f6G+8f7FtLrs3+8y+//AEX/JYw/8/xWz+86D/Ht/ot9/T9AOD6pMGDRk8w2Bw94fnWjELfrN+cv+Vj35E4qx8vLJi2hLV3ZSyVSYgxWijCRHIVl65OfSJqYG89AMz3paZ6LfX5DgA49ptyYZIndt+S6FNPJld0F0nvEenX4cyeRFPaTktmayt5Kx+/bgMtC+s6tu33GXJ/isGOnXBbO8Bvgx3u4/Pv1l9izskiwjfMepBOG0qTWbaXfniwjspWKgQmP7+b5I8X7qti72DZ6eq00CPJo63XbyH8DEUENfa25oy1N3da40XC9naObHP9wFmZAiTY4LBrdAUMfxKpWhGD5B97J54pxQXYuah/2VQJKikUsLET7BIoUhzneJ6EeOELIIviEgzOJ48fh/4/AJwNNjQ8bO0EPOmsjY1dtrb2Tns5Myfl0Z07d1ScpGBFQsaDwPoJdSSBzcLCrEA573V0pERoYmLSVVGoTgpFDZK2ljYP2AuFYJtJgA4L80JFaB+f/LyoY7U2N+vfMI5jAYygd2V51R4+eqLA7fbtm9bXT0HH2ZEE6sxN9W6l38z+vj18/Fj/vnnjmhI4Rj4KMYK50eERqWfoSwmwzTVHEFXM3PBOZUna0KgAESDce0XClHX7Wy/MB4szARgwvb2XrX4WegsRnKkQALAc3ov68wY1gsDmUPRAkemsTy8EMTYJ+KXkDT0/agUiB41kmxr+9rHi797VXQ6Uuh2ZJ6cRnJAeQb2U/bM+bmoW0hxH1xtBOql53faNY8XiB+8wzjN/jg68kLig/mPccgwpL+VkIPpIABX8GiPooJ+FdUh2TPQLacCy2QEIjhsVEhwLyx/YnXEOxclYBR+VDGHtHBSX4V7ECMXCNqjSAUAp3hLgUgZjLgHCME/p1TI40K+gHhurqNBmbgI0AaxS+IDlKJtlgfUOjFDk4N7n5uYFmMGm5J35GuKK7LggUlxaWlqU/TRF0Z3tTfX/PS0XLdfWbJOTE1JkPrj/QEVM+tGQrKPMpSjE2MW6eWBgyEbHxhRIszbQdwuQr6Rx65a/WJflj49sYXbWNldXrUDyf3xoRyeHKj588NGHls4129raum1skIAlbXd7T2vCW2+/JZKHQDMV/pxMBItXdxWUv1KUBOueeklGLGjLUtYbJQdw0v/mC4CMd0Ph6f79b2wDdnx7h/V0k6ABBAV78LAnVze6MHY0dkXsOFPCwb8p2mv/pghR8OSEYtviEr0na5bSgKZcW3tHl7W3trrV3d5OsOVv1L4CCaB/ZNQ6OzoFvAEEkGh4gh7AM3r+1StTIunqosEaL5xo4gXfoJrlegPRK7L8KQIKkB8ckoIQMHRhgf7sGWtuztrDBw9t8cUjgbxNTSk7Oy/peXIPjU0pFSv5IgHC9tl7ePMZ9ris5VpapaqA0Q8jeH19UyQgEkeNE4HsDogzxtiTxPbN8H2371NfdMg02GLlclonI+jLGhuLYurt25zTswUMJpHG8cAt+GPRzOOZ2DvWFayodbH9rfUeTNJOAfb/xYXcLSLgWS2+hQERGdCsp1rPg2W1iD/Bop9n8aZK19dNX2sEnAi8diY+aw5jinNy78x39UmmP3CKvklnKp7yfLznuStu5XRRxmIPoNf7GDM+KVRxv/E++X3AOn6H43pfLJQivtdnM6404hqjHTPXorhGBKZaT6rX1vsAAPD8eadaj2Ux6qQD9Z2MPSdD8Yd350phV0bz/p1I5HEPBAFZq0v16yCEFyHCnqxxyfrrXSulHMNyOwFjnKJFo5WKBSmg2GdZLynEERtRoHD7XFdSxb7wPHtW80QChRZzO2+n59uWaS7ZW29PqVB5//5D292l3++KWqlcnhyx1s6c4misFivlC8um221/78T29wpm50kVvm/euGEffvi+tbVkbXZuRv3Yp1/s2OnhuSWam+z00C0YE61mk1f6bXhoTG4tkIlWVlb13ne3T6x84O+jKdVg/aPdNjw0rCJJ8QSLxiWRFItHp9aYMEs1o3i4sEr+zNr7UnbzxqQIH+whFCkY36hwV2b2BcamO7FSy9nH7//I+nu6bebFtFoGHB8e2dZW3to7Etbe3WrnjaY9oHRSUU9TWPRdHVnFcbz/YhEHlF4VhzUm0ymbvDIpMsXf/vI/2NcPn1hPV1bA6dTUpNTJs7PPbXlpyRKWsamJt2x4YNyWFtfsyy+/spXFLc3t0asD1tWVsbt3L9vgQMbGRtvtrdtXLWHn9vLZtP3d3/4n29w6tlt3fmKFUqP98lf/YHvHp3ZSbrCWtj67deuOioFSMy0v2avFRdtdPrBkJmHXr12yodFe2zpYsYePKCwn7ONP7soGGSeE7o4+s4uETU+/srPCuU1OjdvU1JTcX87OT73PdfnM1lc3bXNzW/3ldzd3X3NXedNeVgXNuoIna/bwSL/ulcLflatXbX9v316+fKHCFkU+1tLl5fXQNiJhnd1tmseAKM25Vnvw4JEKnRojoU8vawXrMHs6e46r333dExmkjuTEnOrtc9XG1iZ7U1CUhqJv3HdiUTfGVHEN/T55V/1naoSWmkLzTx/jDxPHuJ4Ojw1bR1e73Eu6ujtsauqqHRwd2Bf3vrajtRP1BI5uHYY6G2VGa8Juv31FJCXWt5czs/bs/pwD98rZmiyZS1s5TxsJHFbM0q0Zu3x5XED8wc6BX66n8vo7mWmyTK7R/qf/8V9Za0uz/bt/93/Z7nbBcm1pSyQzxmFQzuULRzbz/KU1Nl5YY9bXMtav5myrQCuUJBAfsISFAEthlHHm78DBXz+p/wnYkF9ELNLX/a1nLXJjjQAZ6w8RXA2/+gdVCM6gHveBtO5xl1NzYksWbCsVd9WfO4DBekTymI1KYr/eSObxeM7jNsaj76mhnYF5b3snZnre7QBxrRWGcrbzc5udnVVheWJiok7dFnuy/mEpLtZe4jV7L0x/pNHWNI5HB9eiIvqN9PyNfD3u8z69/fzRxST2caYWg3Upe5piP1Duul6c0ekGAIqc5ejwUG1buHfukVy7clZWjURK4mJefd6xyGUsoTAkjuQ5stYz9ynM8xpijMRdCvBKZUWQIi8kp2at4fMLC/Mq4pMf0NaEVgPEXp9/8aVACorb9MrkuQB2EEeKcAYofH5h+aNjAQAtkEo2N6TiBQhg7+W+iGGIcclz+D5AH78HQHZ8XLa7d2/Z9Zs3tYd/9tnntrq6aR9+9I7ILVI1p1O2ubEu17HrU9cF7k4/n9b9tjS3WVtrh8YJax+qS76IAwDfvO9xIsSoRak2ieNQzbpKc0VjAGI2dY6ZlwvVlx5FHL72+JiN8zI6n9SPELf+Dm4oiYQ1t2TkeAOYxBwYGR6Wwo/3AWmrr7e3aqXM+yY+c/cYd5Gojsm6/YOfES8TMwA0EPvq2be0iGyKspp9gLUkkrirsWhQ+ituuzizyiltq3CGmtUfyFhaEM/Nenuw/M4rHmPsW4gLDAAAIABJREFUDI/QC71LOTnXyHshpyUGR/XHs3eXnbJ+jh05ABbn5tp4D8ROALHMEeIZ4rK4N9LnmX66gGO43129OhGAOGx1Kxpz1HxQ7NGTF+A/EtbZ+zo6u9x1DfVnsFLf2t6SCxPr8FYA1AYHhmWhjoIw1lyIQccuXdZ4loWvHJTKIkjhAtdEX/fSqayxiTlb27C2paVMRsAz+Q6qQMYc64D69abTmlfEv51d3QLqcX/DkQagnGcAQMYY3NjYVS40dmlITlprq7uWRCQSANG2Nndxc2V1uzVnc7a9u6O97MaNmwIPea6AgcxvngUuAPTCjjEA49JJAPXtiuoA3zrwN/aI16pWB+RqyYxbUSTphP2wRqAJpO6wj8QxXJ9bvUlq+MNYIDJr/Px+Xmp0Zo3nFWuyMzstFW36+VNbW1+1kbExGxsfkysAIO+TJw9VjyHG4t1kcB4snNg+a+tpxTLNOcvk3F2BfID5xBiWE1pvv2qJ5CzEY3JjgOSqfNvbJqKeT9HWp6FJc45r1J7e3Kz5DbmOuUDs4A5PWEC7CIPcmvYn27uHshuO6wW1Wc6PO+Pe/qHl87g5ECs0qo0F4DIxKADwBz96z3r7u2xnd0NzENJGIX9upcKFHR+WbXNzR1bhzAeNixPyTdp21RTWfj0N1tzqaw7zmV62ZxUnUkM8ZH2K180+wR4w0Ndvly6NywVgd3dP98+ewB++yNGbseI+rdja2qrGvQhEqZTcJZkbRayxd3f03Mg9cULo6Oy058+fytab9Yv1wZXtrXqHkVQNCEs7wt29bdvY3rC9/aLlWppEHquQNxKfsISp+O6xACU+5gWiKt6fGlCoFQVzymOAWjtMd9vjV1HkQzahrRbrDoAy5F/KJNg98+5y7Qm7eW3KRkcuab/jWPnjE3u1tGT37734ARf804H+n81Pf3jRfzav8k/fyHcDwK+HhDHT8Nzh9X5+f3gm302jWvQf9UjDCExmk9bWkxMQed6AcrJsZyRXIedhEZMPfsgkE8GySBv9OeoJQFjnefkhX0ecvVgf+tfGH0Xw12+ximu+iW/yY6ypBUbRQuvM2TkCnIMGLJtqskRj1laX83ayDzgTct1w3O8FANdfcgCW9XsRkY1BiwCvmh2lJ3SNUv80JRN2WsLGt86OhKyq5tJoyZYma25HNYet9qlVCq7kSGYjk80jJj1L3aNvTG6jGX8WyAGB0Z1K8nDp83tuKQAlAN+zBssfnlnp5EyFdW1ip7WCtqs5I7PTCxgEPyj4ZKEj8NCBMPWpPSmEfroJ72uRwjLJezkAzBHw01uMoC32duH7CvClLHLLy3QmZ9ev37Br129571D6NTai0KJ3bkIFa8DX9fUNKVU7O9vEolpaWlAw89adO1KMrK+taZMFECMJeDr9UtaE77zzjl0ev6QAhXsgOH+1/MqmX7zU++FnWEij8MXqqrOjQypbAjEUsgTE9KshgdjY3HDVy8hIACVQNrtFkCsRPTCWfW1g/xMEYscCaLe4uKSAmsTGn1OwQjWYdVgZnyrRFegYbLkZWxxKfX1RmBlWNQ6KONASi+HO/lUgqcDSrcA4P0Vy9XiNrPxgExeBkVjcifahSiSD+on7ccDQQRFZHwt89XNF0kesbEX2JUMzWg970Sb0daxTwApUDaqxqJCLQHhkT9eriONaFgPeWPiRkhrwJ1heVwNtlHDMTXpeB8CE342JOM+T30UFR2HImcZ+rzW1bg0oj2A1QbGD5w0K7HlWMXnxa3JwOVpmxeJRvEfNJTG5fQrLzlsWr275heXV8qtlqYboW4ptJ8k/xyVgnn75Usfv7u1W8swfGI4OmKOmHJYilIVGjOqNTdva3lYBpX+g38Ezr8jqvsVcVw/mihipFJJJIrH2WlmaVzB+8/ZNjau9nR1dG7bPLDcUEbAPJ3lFWyomaDIpW67evn7NaYpEff0Dzq5EdZemwJm0rfV1u//VV/ZqEUth7t+V46MjI/bjn/zEunr67PA4byf5opIDV9eYXAlAYKX5U3HRPSbkLMGcQLUSCn2sOSpIyrbXF3Wfr0FxEpJDES8YJyhFRWwphnfD+1jWc8QSWqpxFRoBmh3Ar1p2hsKf71E+jmStG/vTyrXCk6NSwS21KBgtLqAArll5CkDT9VOI8AI8bHuv/vlMa0xlLNPWam0trXrX2OOJAMA4Z54GckhUg1bHNXtTSDK0flAoCkot9izZEXq27E4OgMvNzdbV3aUxz1qOnVFbW7MVCyf22RdfCpxEEb2+vGSVUt4aglKSHoapwCAvFYp2dkrfbbfWjeeFdNDS0aceiBT3uHc2Q97DSaGo8ayeq2pV4MQUVOLMdQ4EAMo7ADyq7yMebaYpzMAe5pyy9YW9XamIYc2XlPxhvXNlvxevUcJSqJJiOBTUqiBn6MnLzwBanAji98V1sH4zJqIFc1w33bHAnzn3WS3QRytrPe8AsmKPF6yLVcAIBWL2WK7dGfmNSmxRBwN6R7LK0TEtEbx3ZCSp6D6qa7oXGbl27EV5HvwMNTUFKScQ+NjmgbljAQBxQvuibIQDyaAeoOXn6j8MaGSmomUVuA3EI7YByBt8iRUe1VZhLnuBJASaIW7Sc4dtrj7C3ls9EotEyFHv3pr6xW3MT3VPkBQoEjL+2fvdzhIA19dfemCdSsHP/XlBuqEBJRXrob+vuNdyTuJM7ZNSTOMmYpbO0itqx0qnG9bZnbPhoVHr7hqyVKbd7n39jf3+y99Y30CXdXXjepKXm8PO7r51tffZ0RHkriYbHbxsySStN+h9R/HeDHcG7J7PT9mbmm1v78C2d7cVlxePKtbRm7Mff/SRSDG///Qrm336ynpHsGBL2sbSjrv8o9QfaLOudlj4ZRWHOhRbmfYFnkVzG+e8sPxexd75cNJ+8Yuf6plRHKbf9/SL57a1u22DAyNaZ1DDv3zyysZG+mRROvNsxTKtjZZNN1ohf6YikvgAzPO0WftA0loh17U2W0Pi3ArFI9s7LNn+xpm19abt2tVJu3P7LTmrAMrTk+s//fqXdn5RsR9//BO7Mjlpm1vr9tXXX2hvPC1dWFdruw32XbbN9X178nDeKtjVhdyhtTdlV6712C9+/q799Kd37daNMWs4K9rf/j9/Y5/99h9saxNFTtJa2obspHhhL+dXLJlptu7eESudNthFGKvdXR2WbGqwe1/et50VAFGzqZtD1pA8t63DLevtzVh3Z7/19Q6pZ+/z5y9ssB8QpNtevJgREfXq5DWtVRSr6FPZ2dau/q+oK2ijEO0CsR2lD5uIG99G0K1L5NiHr1wdV3Gd4lwi2SiFdzaXkio/EvRQWCfTKHly2qsgxwDMoPh/9OipPlf/xdwnXiYOevz4cdW6lYIbxbt43Pg7XAdzwde31xWPVQBYyt8aGPYamfZ7JKcxxtOeWtc387sLwFF7Gh+mx3QiJ8pqsKIcaPL6uI2MDgsAZj2kN/v+Pn1Kj+UOcZrHEYCemI02Mt4ncGB9ddvKJ2fWP9onYP/FyxkrH3nrEwGjxIC4UDSnberalICNrdUta+9j3jXYwe6RF44rJpetf/Ov/4UAuNWVNc2t+w+eWfHE95OqcJQcFNetVINU/czX490T6+jplBqQvXH8kretYU77tQTAVwm1J51KW7Wuhvyx3v45zJ/486qqtR5L9wNUgeRqblplbEO09Jgr5pPxPjyurpHSQjnD89oQC3uCG+I4OThEEl/4jBxVomuGOzP4GPGHHwFgeiALBKZyAWGGmIeYG9AlnbFHjx6raH/37l0nWQVyQ1RpxfH72hAN1xiJq3G9eU0NHArD9eBerNvUH8vHb31rrlrdJl6D4oWLM8USug8Y3dofE+IlsPfH9YN9mFyUPxCaUFDl87S6yFtnR5sIe+RbhQKxAWtFRvssdr2Mc9Z7yATcN64Gq6tr1t7aIVALgjWkHEBfCJED/cPW2dlti0sLcu7xtk5Z1TxYOzo6ugQGs/9/8cVnimlw+GKtAtjASQyyUySxibTS1iGHGXIhegjT95K2NzwjAGDASEAPro/39uLFK81nrDf7+tql9O3r77eFpQX7+qvH1tvfKsCRe7wyeUUOSY+fPBZIMzY6LhKmCDOFggBg2swQ66LOQ03PWsl7Jd7h+nietIXCwpNWUfT0xu4UlyBUybQ/wtGHWg/gAoQcFJUohYkjlAvEnDnEnNVcJJADRUhVXctbDPHeEV8Q/0Ie5fuAPORazKnbt2/LgQZglPWZ2gJgZQQ231wjIxDHeXn2AFoLi4ty/0I9zc8jgZz8TDlOcHx489+sn6iTiVWWV5dsZ2fTdve2XAwgh4K0tTZT9wDkPdb8GhjoF7GKMco7BNyJ+wr5FvskdSPeK+pUakq0HWJ+M2747PYOMQuEz3LIF5pUUyLnJXZaXlmSQIAHxDsjNro6dU1r1qtXS24t3tSoZxXXJxSUHJN4me9DK/ZexE3KwWjpxl5HnMhYdLD0SDE21xHzO0B05mR0qwG4osZAr1bqHMTlW1sHViqcWToLId/Xrc4OXGFadD+0xgCow9GDdYP2Pzia8N4BEgUQASYXSwLGsHi+eeOWcr9nz55JfY/qGuvpaq/qBrOuLsgukyJClGlJUzhRrAuwVt/eBvJtLttily9P2NjYuLvliLTvRJoIuEES9bpOWJ/r1/W4zoetl9+pV/TWAOBY6w3k+DrF+h9VAH8LgebNgKn6kTrhTdx7mhou7LSQt531FdtYXxGIT64whJp+aNCSOKWZSeDCmEbupPwvQQ56buwogIQnci/0fZS5BLkAFXBPb1+oQW5pvWJNA1Qm53ESLrWjsl1QI21jvvbY9ta2iPaMX8YWKllXsFZsYWFBNRbWA8Y5RC/2P5TBrDsxH9raKllfX9aGhod03tW17QA4Ogh54/q4jr21s2mJtNknP/nQpq5N2sH+ji0uzdvO1o4VTk6tUqJeizPdoqVTGdU7qU0SM25uHVqldK6xm0rF/NbjPgGhp6GVT1BZdXY2a32KFvKso9RQaSl4aWxcNR36rJNbqk3g4YFytN6+ATlzSLSSTFiheKL1ggnBM6SuS11lYX5Oz4Dj0zZmcHBAMSvKYdYmvketldxYNtEay01aRx4+/MZm5mYDP+7CKkH5C/mPsBj3JP5NrkWohEpXMYEXyqskPr6vzRjSYJjPEsY1NVj5BLX5hTVSrk2ENJLYhscU/nCe5o6kXRoZFRGL9W97a8eWFhe1bjx/tvgDLvg98oQ/h4/88KL/HN7i97iH7wMAR3Al5lUerASm62sWznVJRC3XrV7FtwGo1dzvD6DZ8GvqA9xkLd1p/X16QeHUE0b1vQssGIJvwGD1Ak4EKxsVHWNJPrB3X2N9+drnBfhg3ySlK0yqCCy7wpeFFiAZBhM/53xiAwcAVYkXtlbqZ+jJH1+ZdMJy6VZbXTmUDbR/u5bFfqt7yJvvrY6p/cdeKSreeKwIXHngUvuNaGslICCCtpE83NQgZnkuR9GbfqanYk/p/fBMcw3avClUcP3xGZxi99foRVyKCE30+qVWG+rE1Cf5k2xqtFw6q/5jJ0clO9w9tdPSuYI6Tz7MEqlGKxddwchmS+EbcJeAmMSDJIcN+vjwWIEOXwCKPQO9YtfKIi3vdoKwu9jIb1y7bpcuXRIIhHoXazmOp+McHwc105lYlXffedda2zsEVgE+bO3s2ezcvIIEAlauC7Y2QRL9ffv7epUUb9KXI9jgRrthAlpXf3ovWwJu9cQYGFCRnGuTpYsSTE9A6YO3uPhKlrqV/JElsy32V3/9l0pSKbQzD98s1stiCzZ26PXANbryyZViMYkj8aE4Rh9djqGCmSyMInvsvGr3TIDH2IkKYAGfF26lKZAuWB9xPa4AdpvKWhJ57kUXow8F/SVc5RZVtZ6AemIZv7BjYq4KAJBdKVPO15gaU9nVtfH6HGCGqVobQwTBEeyoqivV4zLcc7DrjeBxvbVyPFcEegXg1dlg1yty/ZkEa89qb2C/H8YkAZ5bjrqqE2UswWu0n/F84EKOAbIgDsCSv2O33ZaqLqhdlHjTqy8AKf4MoPvVmoFFpSfXIPANdVhQEbsNW+znGRjZsYAmi17eIcfyBYNfm52btXtffW3ZbNo+eO8da2trsW++ua/roA/Q06fPxNxtov+INaoXH4UZiryovEgcscjhiPS1orAM2x17nO6ebn+3oVgrJXUsBob1jmePdY4XPfKyTjs5OTaK4VjYHOzvCfClbyFJjxTs1miJBsAft8uCZU0hlWSaXnoUS37ykx/L1pcxyuLEefd3dm0e28n1NWs4P7ViIW97R27xdvfdd218YlK9vSHGuA0aY9QXfxEoovUz67+shsN8ENBaIygpsKoyogK7OFgS+9h2FaKrdc/E3OYZjYwMWVtrsz1+9ERs/2ov7Av/nKs/fJ/yRLi2f8YeYLHIEIsvOg8uGmcUtrICl5cWntbtxHE8+JiA7Z1oTMm+j+SFsXd6XrFMe5dUemKCn55Zb3eP9ff3aa1hHQUgZP0D8CIB4pk6YFkG9awSCngfDhoHi3zZ5wZFPeSElLsGsGcwxnB0KJeLdnx0aK+WV2x1ackGRyi+NNmr+Vk7rRSdYNSAnXpCADBfFB3OTumDy7lDwRU7rP5R2Yvv7u3b8fGJSD44Q5BIe0uFBln1c58kxig/2ENQmVCAyTXnrIeiF32hWd/OvS+6VPnhvfA3hT72C95Da3uLxiT3E4lIcU2FqMJaoD2kTCGlrH1tf+9ACWBXd6eSYp8ngM+u6ua4jP1IMuIa+cP4kiV0Jqt3w3tg1MT+auxTPH8UuRSmXTnkNqv8LkVU7svtpL1wh0ogWtNxTO6D971/cOCW1mV6CTsxRMWppoTukyKUrpM+wrlmFcJ4rpyD90eRlZ8J6AnMap6jANZgES6byVMcIXwNrd8rnCTkSmH+rbUY5XbKFbQqVmhNbNDazPvw9RJSghfy6wk/0Waf98f9KfbjcyLERSKkPy/2GgqIrP3EIq5W9v3Aiycomiiqeu8lOZqk2atR+uJc4qQ0EZJQMxrFv5o6nqgVsDibS1uW32vwAi3EjcPjDVtee2qF8qZ99MktEcY6Onrt9u337eHDp/abT3+jOGt+fsvm57atbyBhmQCecX2XRq+qt++nv/vadhdPLNnWaJNTIzY8OKJrjQq2ly9fKhZk/E2/fCYHhtu376iQsr25LUvao72ipbIpJ5nky3ZadDJf/dfgOH3LKV4fWB9xXE+vVDwvZxdtfHxQKlEV/ppwU/E+4MwpAAL6jZ7kS7a+umFnxRPb2dqz+Vm3YWzuSFlvFwWMPSNCuX5r0iYmp+yscialBWqhy1fHLduStnKlaLPzCyp4fvzRJ0ZvSRTsW5tr9vDJV3ZwtCWyH4qX8um5/e73D2xhcdM621AvnVv+8Nwqe/TWZTp54NvSk7GPf/yu/eQnH1pHd9a2tmZsb2/eutoylmpstBdPntnizI7t72lWWDLVCpPG9o8P7aRcsd6eQTspntr89JrGQqY3aW2tabt6edKuXpnS89o/2LJ0rsE6OlvUx7JcphD1yp48eW4ri3nr6m2xwf5+FW9wefDi94Wtrm7bWfHcmtuTlj+A6BkU802N1tndbi3NKJwO7PAAF6FajFb/3mIRUwrKEG9EUa7yRHHsapaiWv9k615zUqEwXCx4C4s/9kUxmbkT+y7GuPlNwNhzsdh3NhZ5/aj1mOFr9/DHcs5vuZgapTcc8w0l9B+9ge/6Qd3FNSYbbXh8QC5FxE6AAUtLKzYzO2u7WztWKTDAnHAb3WloITAw3G+Tl69onf7y3pd2sHn4+k2Tt9KnuXKmwmhbT6vduXPLOjrbbXtnw47zB5ZNJbQv9vf2W18PareyPX78zObm15TkRlcaEmYKiISKqEFHxyH4tasPKdeXyCastb3NRoZGrb9vUECC+parL3CkYUfQNjDI4qIQi+4Ra4YUE4AqJ9aEdkS4KmBhGYMeha/RptPj6uohgzuD4vJqK4IasUdKYDnfBJvaGlPcuTaqH9RUv1IdB1WkK4FDiyiFXoxtt4j1+Is4jvFd1ufcOpmKA8AxpDpi7oRtbW7b1uaW8lSUQm5FG5TL4fqrJIYY2EViegCoqwD3a6p3nwcxf4rkz2oIWofq1wPDtTqNB5HVexHoG3J9rcUQcD32BShiT0Mtm06mVDTHGpe4/PBwT/b1p6dFd7coFayltVmF+9W1VW8b0toi1waK8qw75AeMH8gEgEDEBawvgF4AFKwHABA4CBCT8HOAt0tjlxQvvHr1SqAqefidO29LlfX5F/cE/E5NTYi8Q16PdTHkOsAxLIeJKRj/OEGIML63o2PNzrz0XpwNjVI18wXZAYUY6ryVVXJ4CKFJGx7us4GhIQe+T070LAQcVMrqbz8wOGCLrxZlI0rrBF7Dq8Ulkcanpm4oJud72WyzALEI0LO3es/Vil0aG9O9ATKwJxN3EVewLlBPIF6FgAHRG1WdCO0HBzou8/HJkycilkQCs0BVzRsnpBID5VozVoB0AmEPp6EmbKsB5XICkYjPsJRlXgLSEf+qT7naqAwJKBSRMumA8ZvxmepTWssaBV7z7h106grxrNcNnGD3ekm6/v+ZK1zfweGOLSzOBVck781NHsgz7uoEKC3Y/PyCjs2+wrvjgQCqYtUcgU+/zjO1JYAwDJGS3BUXLLciTuuZEtsS++ISBxAEUIdrlRxwmlu1Tmysr2oOEMPQ/5TroVYFaOaxdkb7G2uJQOe2DrVhgnAKiYb1YnX1lXIcAHWAJIDW5dUVu37tqvJswFfIBOTe7AHdXb16Pygp6T0K6WF9Y13K6smJK070XVxQH+BSkdqRp6Tk8RmcIBT/Z3V+5lS0+uU4HvM6oZ/xBSl4e9vnCGSNa9dv6Flgh809AYq9Wlq1XHPKjo9LVilDVjcbGOqSIpPnv4+qMpNVDY58IrZ70XralFCuRT4gRxwECUE8EOtS0XWAOenrea3FV3WcBBLymwBwrCXF9dMB5ki89xwg1qniOHxtLUadGVy7RLSpU/hWPxcIQZEEEWMn6smVk2OzStGWFxbs4YOvrbu31zqwKa64TTG5E+KQ5pZmB2LPTjXnEJpQwyiWS7Z7wJpaEqEAMsRJnvromQ30DYgwrZ8dHVoihZJ9wFrbW0XeZ00iRykLQEaN3aVnzzuD5OD93X0PYVFQi41j+qE7GZe5QO2AdQSXJogq1EY4F05OLsTBtefYdrdxbaGWT7umtNxL6JXY2HRmP/roPXv7nbflxvX8+WOpTY8Oi3Z4QG5fsu2dA2tvbfd1oXyq8bq4sGp7uwVLZ3HhclIAwC9Co6r1cyC/Q0rkPiGIQuZgfDLXWD+5L4mAwjrkcaXHo6yzadT45Bp8PpP2vJW6Ps5TsSVFA204jl0hTE0qk9Y+xDiCBMJzBnwmpvNWULS+c0c81PiQdD7/8lM7PuF8jer5C4hbqpwp38DuGUwDZ0OFD7jM4QpV4l4xbPPrZVxRX5frXGzTGB1MYyBc4995ZBpAYGI5bgxCK9c2MNwlBw1IVtsbx9bRmeV5/4ALflc8/2fy8x9e9J/Ji/yu2/guADgyTapF7JAQRKZr1eLx25LmQFKJP/o2AFi2yQF40LHqANpYJ499gFO5RjGPWQxhQXuCdWGnAo7YqB0AZkOgHubkYECacAVhI65eanWUh6QuqloFTETbBQBOz0i9J6rbIWM/XQWAQ5lBpcDXAOALa23OWCbVYutr+7a7BoPbGTxaj2MP3+96Sd8DAA6XEFjfJPwwxRqsUqopJGun8cKMipwk0tgzdWaUsKmXcgJgsGLHhbwVTyjaXVgDzzzZYBltuFCIUDH5LsOrqLD50nxevVkprjogT4CQyzRZNp0AmrEmS1j+oGD7W/Rn9HMR4JA8sPnSr8UVVo2WzmWtgjKnzha0pQ07khMrnWBXjPUh1YjAjMLWt6HRmqR6SijAJNiG2bW0uKTNnOSFpIx3NTQ4oECfpPCdu3ft0vhlOzjC6tYDT5Qx9Hgi+OR4bmcLmOgbOIATwVZLa85y2YzALYI2EguUsW4/ZrKOffT4qQDeWzev2wcfvC+lHOzdJ0+f2oPHT6x0sCmQIpnrsFQmKxb+5MS43bhxXYEfySMJotScUh0F29fIWFcAFJiQjU26J4I3klv1m6RXIAXwpFvpSVEnq00HaPkeiY7AWdlh1pTiJMf0/UWl8/Zbt2X9FANn1Kwck/PEorvUSqGAEdm6Dv66TbMXIDxQ4R3GXrQkEvTNoA9Ma0uLgscYdMdCRgzGI9ipXohBWVs/jaKdZzy/VLcqrAQ76mDhWc8aje8WtVY8LuNE1qIkPyE5IKAGzBJIHtTMXAPv3Jl99LhCuUlg6Xa6KsJUFQMOblO0J9GWMq5U1nmiRY2sZenDo6DPLVz4O9plKygPRU9ZkSoY9SBO4EHo61wbE6EXmj7DcbAKcnCGogaAIrY2KnY1NapY8Nnnn9ur+ed2990fSZ2OigHmL2xHCguFwpGUsYyb7c1N6x/CqqtNljq3btzUosl84jzr6p/rim362MomfXJSLG31kgqqVx+rPn54HrDZxdbcWFWCef3aFan+fv/Zp3Z4sC8QkPuB5X7KvTR6D+tsqllFCIA5EhqBlWfYqjZ7D+zWVptbWJCa9O2376qo89Xnn9vBzo51dcDIhoFeEAv3Coz+gUHvKdzQJOs5KTiwL25qclBfSs0celyTmL6xSfOV+9H4rOtDT/QejKIDESKwVQMdObLzGR8Cr9IpAYskd8+ePpNdJ2uwg4OuVPZkM5Cc6pJYV3+4dbBsfmPyHJJWQB3WaBQdMPBnnn8DtPcHO9LU1Rv2ySef2MrKmv3qV3+vZ0xxjv7lg2MT9rOf/UwJ1f37D+R6QBHkSKDamRJBxjXPqVqkD0Um2VsH1w53EKiziq4+M9+oGRMUUNo7YKe3qYhTyB87cP3qlZKynQ/OAAAgAElEQVSzUQHACVvf3LC9zTWtU+rBDtCrfq5eXA2LUKC/NlpP/6gKGrKvfbVkvQND9vZbb1kiSfHnSOoJFIgkd2NYilfOZG3V3EKhrd+6e9xODpCFMYvTAnOUohxrXgRXWSujOwB7NF/YE0q5UUTRTXzDeox613tlRxa/22M7QcQJDg6QRpAzKnIpwJGcuxKZPnzuEuA9fF3x6tacp66SDWSkSDiheIT7BPcAYOtz0IuZpWJJ45Dxzzt2QpIn2Fw/hCZs5tg/uA7GLtfBmkoCrXVG5CgnSCimwl1DimNXokf3Awgz7Hseb8V+gk5U4t4jQQdiCs/V7cmKVTVFZO77uu5WhFHFp/uAOIVyW+suPXhRt7h9vO8bNcs41km+uOd6lZYA6rPzQPhxdTjPmutGqcSCimqR3+H58OzitTAnKMZSvGUfKpZ4xkdOHBCIfmil4qmK66iSdG1NDhIDYNInyi4AiSE0VCxfOLZUxuzmrUs2MtpumeYLKeSHRy9bpdxo//Z/+z+0Hr397hWpV3AyGegdtZZm1FYXItZAlHn6bNq++eaRDfWPWyadU8FweWXZdpYPtb80pRttaKxH/bRmZ5bseKdgI5M9mmOpZFrF4Lm5RZt5PG/JHHa1t+WM8/DeI6uUXld65jrTaluCwnagv88t1cpFezm7YEfrZbt0fciuXL1ky6uLNjuz6iArexyv4xR3mqRdujxqXe0tVinnbWt3xza3jqSKlPtPotGuTF2y22+9bWsbG/bprz+X7TF19xvvjtml8TG7aGANLSpXcELevg0NjmhOJ5JnViofWLlyYiMjY7KO3tk+sKVXe7a7e2g3rl61RCOq122be7km5cIv/uID+9GPfmTtHa22trlkv/zlP1hLS6P95KdXLdV4ZuWToiXOM3a8W7Zn0/M2u7BuJyfsyV70YS/Bxre7u9P2Dk7seLdgb30waddvTFmxVJCtHOt/Kt1klQp93Y4tlcjYxRkFpzWbf3loleMAqta6eFhrd8o62rHOZ56c6Z0QkxeOyiqsUeAX2SOqzb8rL/kTP2c7ovDf0pJVP2TeWSabsMKJxzjfi/j6X3D+GJcRf8W2Av8Fh/uDX41x5T/lMZUTQl5uarTBSwPqfUqP5u21bUtgEU/xMLhxdLS1WaVcss31La1pb717W4XKh48e2va622lrrqaavPfz2YVsnt31way/r8+uX7tmvf09KjgeH+xZ/nBf4N32xqZ9/fWMHedPlfMBgcrFI2K4ctxyODeR8x722ASWjlmr3TmmoalR/blv3byjthu0+pGjR9VAIuQXEewNBcxqnBRJbEHlIrvJ0HPUb61m/6jc4KxGGuPn0bHC6xcOYsrpg98NjmHxGO5GFFrfsPY3hV7RQWUj0naoFdQKYwG5bwAUdTD64gJwhPif/ND75F5cUDBmzacADakThwbabhRVC0CdCBFidmZO/QGvXLmq/cgBfgfH3gR/a//vRd9oAR1BjDfBsRrwoBFWHbJV0Pc1hkSdorpucDsgHfrZK+cM7YZQPDd4TAIhEwti1nDs4IkhmH/Hx1iOA1zk7ThPP8h1xdbEbzg7LC0vSiFGgRviPf0uL41NaC8H4BwfuyJwA6Ldxx//WHbxn3/+qVav4eExgegLi/NSLOHeAHhBvPVy5qWALmz06fn65PEzgbJYoVN0Zx/G8pZWNOS49LxW3JRKy666F3es83OpHulfij0ouX2yKSnF8clx2UZGBmSfSuzJ3ILoSO2D/GJwaFix0/37z+S60dffITAYJyWA8pcz01prhwZGLNHYJCCNtbGnp185BuowEefILbDMHxzS+FGOPDhofX2Amqir826NG0h5WPnjjjE1dU3xLLkrimDU0/wBZHv69Ik9ffpcsZfPF98rIX6QD6QzyUDId0cF5l8m5+21qKHofR8eKA+OX9SPAIDIuwAOAVAB7IlvVFcgFle8z74VcvHQvmZxYVF1ndjvN5K3vUZVAzjq19u4BjPPmOSVSlG91LlXnhNjByCztbnDurv77ODgyJ48eaxrpu7E54gjiaeIyQGHOC99uYl3IYNSP+I81CL4w/VA2GQukJfyvpl/kMb4XVyrOC9AMPfDM1G/0GRSABYgsgDodu/pCjGTMcY98o5z2WZXgre0Cqyl9gO4++z5Y/UQvnF9SgSC6emncs+6dfO23j+EaHJ2xl5XZ7eOB6kRwJQ5CGmY8QMIDGFBDkNnF8pr8kFkwZrDXkltKvYBRsFJLYGcBwCLa2bOorLn/wH/1jc2lEvwmqJQgfoNYDUq4K+//lp5E2ONmIncSYKPRIMNDXVXFb3j4+PBRtvb1uEUxucmJ6/qujkneZF73EX3LFpmhb0kEMlinSXG8XGcxJXPiQd1TogB8Ivr57cRDuK488ZOkRjj6FqVKPpar3XPxWXBH8QZqh8FlTLvujmbUQ/g81LBnj56YI8fPbBrN25JmQ4ZAuCQcYI6Vy4dF+d2nHeXpKvXrgncXVlblgWw6lQVXOzK6s/MNXV3duszzFNIDpDSO7t7rHJWUS4HuTLXnFWPc8Yh9x9dn1jDeQ7RuY9xsbmxYTt7R9aco81DVnOL/cvdX470LPg+5xaBJCjQOTafwbqZd9Pd6cp11pzKWcFu3r5mt25ek8X84eG+PXv+zDbWd2x358iOjwqWy9IXvlvrB/sAdbblVxu2uX4UXGW8jZ/em5FH4fzjeQbna26BMJ7VsYjfe3ratX6y9rNnzbx8qdqAiL9aB7n25lDva5ILA18QLPhCSY3DA2sb4ALjjHt2gQN5fNFaWnJak6lZsU5A7KJVH2uh2h2dQYiiT7M7Mt6794W9mH2h+F8oiGKtCysWceGk7t6gVj0a0yLVUz/1bl25bMKas812cHBsJ4eeL/McwEa0tgeeXRQMiyRBnEntPeHA+VkRnCC09Ix8zPA3YdPgYK8tL2/9gAv+Uwf8/40e74cX/d/oi/mnvqzvAoCj/av3NKsFYq4EcN/5emZUdCaIKqPXA7Y/vHoWJRakaAnLQhqLlQSk7m0fCrZK4tx6ikRZzBcY6DBruQ4BSmZNGWfRuBKYTSCwdIPqTklgtcdvrXAeEycHpzzJ9HuLlsRup8DvRgWw7KVdehX+CzxnssaGC8ukmiydyNjmZsH2VqPlpDN5BOJ819cfJ8f/yd+kt2yuxVmh2IH4+4hyZwegfIdELeHBHO/6pHgidQnP7PjkSL3RxOYHUA+JN0UBnm1UV9Pfg4BahVo2E40JgjjYZdyoWU9nTsldwpLW2zmgvmNrKzsCWEi02Kixcy5jRxrY2FFVCsAhYJdCbiYtCxRsOGCsX0QVabDATaS9yEzAze97sT2rxA7mF8AXBU2CWl4RQTt9TS+Njyu4JEgqFFHVUshwC9AYYMaiEoEICcvLlzM2OjJo4+OjQZ3pCbuK28HSlOc/OztnpVJFFm0ATtFCCBYexW4CNAItgmyuMxYj4t9YvwjkCz01Y48zlKay4w2Wz9wT7xAg+rl6wHWq51vstyKWnJS9FKMprldkS0SRnmdOwb4KfAKY0XPjBGumJd1rX1+PgHK3ny0L6Fmlp9jBoX730qUx3aO/t9rA1fmDopigiH/r+Qc1HIAgSSvPBVCepIcgjM+ImRdsgatgpkgGXKv3pBSTXomlV6hiQB4BgLg+RTZjZMTzrhQg0ccMhVaw5q6ueQC3Z26Vo2tRj0hfn/iKQISeWdW2tyJFmYpvAma9x239eshYjmAyyRkAqfd3bBSIxLuOSmfU6urJWVf8ijaGWpdCUYtg0gEc7w/M8bGaiQm+q/hcUcz1xn6aCkalUqQnp/fSotcLjOye3m4rnOS9H+LEuN7p7s6WkmjssNQvdWRYfZo8kaW39LK99957dnVqSs8MUA/QARLE/PyiiBgwRW9cv2a9fb0qDO7s7IvNiqpYPVTFZE5qDnPvqOModsLupoBNwv7b3/7Wjg/3Lduc1XkBdM4rZfVyxQosmciKhck6gRpRCRR2SYVDKVY6uzqU/De3tkkdwHNfmJm16RdP9Ln+zi4pZGDY0l+nvavLsrkWMelh1rbkWqvzsSQyRVDrYYlH9K7eaE6ECSbPVZVuQwBlxbZXz+faUq5e2QT5sUF8KIweHmPLuSOmqSeh3ptZttJhDQy1TmfxB7KT+kKfVpR0RDtyPk8yI4VkoSJAZGjYyTBLc0/tQihL7SubabW/+Iu/sMmJSdve2bVPP/3MFpdeypeI65y4dlug+ujYiIpnkFqWlpYF+LGGOavW1S9ctwo6sl5mALtDR2RPxz0qqh6UtASrXm6J4hXrD+MZlSoOEeqLubungg6JK/vScZ5eVJt2Wi54cVZzmRYIfg06vgpH7F1py7V26jkWT+hLf26pbIfs9dkXUSVSbGRcUlDhvPweBBqKMGI6F0t6H9gFrq9tak3t7uoUIYKiHwl/VIFyr6yfrCsq4EFIqlOw6TqKzgDn3XGt7E2ch/uPRB2Ki9ECXgU1WRTSf9n7F8VzsK7xPc4frYfVw686/ryvL8/UC2Ed+ps9ibWdQiTJLZ+nsENxisIWawjPGiW3W7KiRK8VpOP6y3VH0Nuvq6R1hkKcSDlyNfDzc3/RBp77o4jGeXmvPAOeCck8CbXbYjtZhGdPcSCqYGLP0OigEG25BYBQ6EBZL6ANAlHYO6LiKyT1rF9cA/sZ9s2A7h4jusKa62XdK+Sxw3Oyhu7H3H5bFuJhnsbiYexhxj1RyEChztpPkWB/f8fKp0W9Q+IA9RMXaFIjaJXLJ9bQBMksZaUSfeQO7PLlEbt9+5a1tDVbR0ezVc4P7f43v7Zk+sI+/PDHtr9fsv/93/6f9rf/96d2+U6P3b49afuHW2o/cXXillUKJivOX/zs51LsPHs2bclkVvayf//vf2dnxeAA0JKw3sFuKbfor72zd2CVEwp/DZZrTQViY6PdvH7TNje2bXF2SaqSG7emVMC59+XXVsyXrL23xY5289pzOga8DzakHtb5V0vb6uMFwLmzemQ//+ufWUdnh/3df/ylHW2eqDDSfanNBvr6bOnVsuW3nFRJ65dkSyiS4GJD09/KuWVSKEg6NTdeza9ZuiVpV69dlropXzq0nb0tFVzb2pLqz8V7KBQrWoOvX7thV69MWLF8bPnCvu0dbEvNM3H5up1Wmuxg/8T+6hf/wn70/vuyoGcf3Nneso2NNbv/8J69nJ220dFxAffl8pH1dLfZWfnEtulru5m3dFPOWtt77LhYtsVX67a1EvMDbyfT2ZcVKI/l6q3bN625LWcPH3+jtgXEsdMzy3ZOD6+yW/IqpD+nnYrZBc48OHPA0aTTSxJ1gFvh9g93iVSA4u7o8MSO9gqKAVCUs1YC2EbQ6LvSkz/2c6bJ4GC/Cn1LS0tBUZKx2VlaLHyPvOd7nDiSOb7tWqPKphp31eV+3+PQ/ywfaUgEK/g3+hrKjpXYX60+IhDq75s9lDyPNZFxvLu5X1WEMFeGxgatXCnZ9koAhYPCtbUna3/xi79Q3+FXr+atdHJgWRwXSkXLH+VtYWHLNndKbjvIuasbc30OGSwEz8wyEDnaWmxnfddQMk9cmbD2tk796e7ul4sBZG/yKu/nG9WGHr97LhraBwUSeFWVGwFf9bbzmDq2cZFCK7S28D09vrraMZU7kh8EsqXyiKiYCXtgBFIdOK6pwGQhfXaq9UDta9TCxh16POSnv707iVycU69w9yjd48WpNSUuLJNJWKmct82tNRG9ZGNcKMt2va2lUza1z589V2748Ucf+16K7W7SAWvlK+H5+F81hxd/RjVAoh4s9lqM763++uIzCYl/yH1iHlR/7PhRSJ/xfBIBhHdB+wyschl/1BoA+wBBl17N6x5Zz8kFAVKPT3AscdUUz4GCwNlZ2a1DDw9EuCEvhUSzs1u02zen7Nq1mwKKFhcXFXuR89IDderqdeUKjx4+VO9rXFquTF7TM+PngwND6rmI68/LF9P25b0vBKQBDM/MzsjZ4PLlSYFpvD2sOvk8z+nBg/uyNMZVCNAFAgZKT8BAgcBrK4r9qCOsrdBrdr3aXoz+l6j0sCrFGcZji5Strm3a5saBjY7328gYTjJZAQG0tSFGZWzSsx3FHPcpEl+hKAca/h8gLvajJN4CoCEmAjxXDJzLKr6MLmDESBDeGavkP+64cqG43HO/pPKvudk5++zzz2zl1YrGWjLNuIbUHtwgAhEFwlZsMSRnq7THIh6bMjaCejQQoHkGgHWcG8Azkv00b+RgVSNfRgIf3wNgZ3wAHDsBwusoIsNGckjdqhzHeVSBkmMzH1ECE0fwDFEsppOA0gC5vbLWfvDgYfX4zC9aQXR0RLXjuXLFtdVVxd2jY64OJ8ZjfeX62XcBWIlpaWGBNTh1EN4jRBiu5/Dg0F68mJbqFhIl84R3x7vkPUH+kK1yY6M9efpYwObVqeuKiQGPBXpOXJGFriu2k2p9Nzc3azOzz5VTkA8zRgFZccVijwcEXlldV4yeTtMntqB9w9t40aLF8yN94UpWKQsAxnJ3f79gp+VTxcPtHTmNceYU98hnqbkxhrgPgHIU8jjyQRxTvSvEvjhuUUfAzpm1gjrBwcGe3gd1rny+qHnNz9wlrrr0W29vu0BJ6nXMQ9b6zu5ud81rwf2PvAhCLfF4s+aX6j/kdrUFSwf0ekn828FBv23PuQOC7MT6b9ntXyfR1By8XvtwnU107bixRh6W5VCf4udx33LhQKPlMmlLN5kd7W3bN19/aVtbm7KnHxu75D2984f2wYcfa22lN/De7o5EJy1tLSKt0Ed8d3/PhkfHtMbzs0gYEjh5YSIkrG+sySqaPfz45NgOjg5tZOySrNaLxRNbmJ/19krZnHIz6i5ygDLvaRvJD7xr/h+iDaQSyJIE5ORIijGDkIsnwDtUv/SU1wD4Yh0lP1a7qsYmK5+WLdectsmr4zYxOWZdne3aSyDtEJc2NGRUM8IWHxIZRAfIEJD9NzZ3LH98ZrQY9FY4DRIDkAdvbB4GEZGDm9lck1oPcB1cD+AvtUbGU/4YQtKmjkudGYI0t8H9IUyC0Mq7o5Vec3OreuNC7GEui4ygueGOH97qAGU/9TevObi62MnFOGRlst7KSeSRw2O5DvGsHj56YF/df2D5o1Opf5M5Z9gB9KoHsFJr2gDg1HJu5aMzWUN39Gbt2pXr1tLiedvS7Npr7i+xzF/d+jUncC5BTOdtLXCFORfpM07G4C4d6GLcS19fl62u7vyAC/6zZAb/9U/6w4v+r//M/1nO+H0BYAdV6hOs1y+XhSQynCLg81qP2qjsfeMuI2lKvT4BYJIotdzGQSrDYG9QdY+Kvx+tDeS8XNvgWbyb0g3WlGWxbxBDCJJjBHOjXYgDwDGZiglU8NYPAVJkmUXlcmTQcC2AmXyfjUe2UNW1k7Cd4zgArN4t9Lm8SNjqSt5O9txyRd7TdffyR1/+/0cAmE2ppS3n6sUTL3Z6gufgbwxwuvu6rbevx21eSEiamqw1KGqO8gfGHxhjJAZsFFJj5xrFDnVbH4IZHdnOpX4msAuWzgDDbM7WYNl01tpbOq3pImGHB8e2v3Moa06p5qR+KdrJUV69gLl2Ja7B/odjK7jQc3fwLdsKK6xDwS4FU3orsvm7jVNSQRRsVBiIKF1Q8cJKJogHAF5dXVfAMzo6YpfHxxXUYLsz/XLG5uYXbWz8kixpCJ4BdwhW3XKyYisrq0qg2NCx4ckG++LYf1OABwF2uWyrK6v2annZba4IWpsS3isilbQbN24o2OKaSUIJTIolVyM5yQBQCeWW93Hmd71YHmxZXFtaLZ4TGNMvaXllVYnH5MSEbDxInnm3JJkkaLwlQAdAW+5bhWusPYOSlGcf7VgZ29xXTOQAKwn4FhYWVYAF5MDuFcuu5izgmz8rL8D5e4vkA9R+snkOoAbXxbNgbPb2dCsR0rmxvoEpL9Wyj9UI3KDmi885BvLxej0ppedXtMQOQams5KKlWm3sxwQ0Ho8BFu3jooJYnxHg7GPSVVvYkuUE8jAepe47oxDudqliBAYVLuOFtxSLLA74+dqm3pmAz8HmNRJdVFwKjGlXWrrlvs9fZ1Lr36EnGX97guOW27KgPT8TO1l9/Op61vE5B6ydwCGwMLBhSZo2NzYVnMKSp4izsDCvhBjwf2Lysu3tbNn9+/dUxBgc6BfDfGF+QWxd/p9nQcH+zu07Yq/u7e/bo0ePHHROZ6UyJXAmWeaSe7rplzJkx/kTjcHhoSFLpTPuIBAKoRksuA72bGd3y1LJJl3T9NMnnuAlUZ2l9CwpMIpcUCJ5aLK2dpRz7QrqSWRLxRMF9jwD2POyl0y5XU9XZ6c9efjQpp891bvOYl1KX1xY7sWClutsrlkFJuyIkqg8lPyg3K7YRWOjDQ4PWy/9haUATgimPZVS2zcrLzpeWEMopMXU09div3bNmwS9lVDinwqo5Z0y5njWrBWA6awnrpT0ncMP4eCbzxn/vgOINXt3AVWyxHCSE/sr9qC5DP2XTmxm+qGdn7kSNX5dm7pl77//gVvKNzSpp+Snv/+N1C2pVJfdvvu2QA6KW3feuiMCzpNnT2Wfr2sRQ9YLOfXFRnqdusolPIn6In2VoOVzxwuZ51L+CkhNp629tc3mZ+fs8TdfWSrTKmcCVJMHe3t6r+o/fIpCgSTKwTjsGNW/Lmzm0dJWRKgW+lyPWKVyZkuvVqxUoO8b61+z9Q+NSrlBYQT7Lf5m3RKQWWDseiGEa4OMADFmf/9Q6wnvJDovUCTnmBQyNCaCW4D3xcyGBDT2cva1Vz3Q1P/ciSbMfwqBjA2tT4FAh10dDGP2DcBVFWi1b3qMIjVAcIkAoAR8pljI5ym+oWzAZo5xBQCtPmfbFGX39LzYbwFeoy0e56AXLJ+NDhIi9DV50YlzybEiFAv9+bvNN9cdi+6uhncSoPdEj0VrJzLwOScOoSZytYvUyYlEKIhic8c8LGn9QaXDXhvZ6yT9ALheuPQ5xpySMiAUovhdzePQO1mq6LBP6V5I2rVGBbtl+jhDVAkK5qgqiDb2kThEsR8AgbWGP7EIyv2L3EN8K5JEiXKLgE/GipLxC1wiKLphJ43TAL3Qy1Y5O7HtnVVbXpm13r5me/+Dt6XOf//9962x6cL+7u//ve3tr9pPf/ax7R8c29/8zX+w6efzlmzK2ej4qBWK+za3+NRuXb9t/d1j9rtfP1Qh86//5c9C0QLFWtZ+85vf28MvXnqR99Ts6o2rdvP2lD159sTWNlZs4vKA+urNz2xaUzqhzizjY5ftxs1r9uD+IxX/Orpa3OXi4sKuX7tpH3/0ocb8b3/7a/vq/j2pfju7O9UHcv9gx54/WbLKUegJ2mD21ke31NN7du6FVMIAEoBKZgl78WLeSnsVNyyIcbImCvtCwroHeuzWtWuWPz5wRfNovwCDzq52G7s8Yh3d7ZY/ObTHj7+xh0+fKY794N27UgvxxZ5wnN+3haUXUk+2tqJ8wukDYhWuL50qMKMuGx0ettmZafvyq9+ptzgFU8Cg4eEJm5lbsLm55zY8PGAnh/tWKuRtpP+S+q8+ezFjZUAs7PEaITpd2P4WpByK2Y323odTriI63LZi+URFs/bObltd2bP1Obf6VdubXJNlcwnFUFwfhEP6x0KSdUCLveDCKnlXqpEXoQA4K517q5c/mWe8JhH8g1QlggDVdCbkY8whitWjIyN2deqqSIRff33/j6Y63/aDelLuP+oX/3/4cAQkI7nqn+IUypshZ+GSlMspDyqHXr9hWaxu8N5myO2O43h3ZasDZG9WsinwXb56We9/dnpO7zl+5brTIm2RHx0d79ql4V5rOC3ZaaGgFhoNTWlbXt229a2SCNbYPJ3j+KRgI5iE1ClF6Ck8Nj5i8wsLdrJftIlrYzY2etlaWzssk6YYTZLo1pGKOVWM95qCO3K8CWrWnq56G4acKAKx1WJz3cCtWUK/ri4WmBTJsrEHZDi8u89EC3+PheMarj1KMQv7pyuIBf4GFaP314PgB0hMvkps7gpjOLDpNNbuDXZ4vGOzs9O2tr7iRItsi12/dscujU7I8YqWDpvrm1rfr127plwVpx0AKt5dffE2PqfXgV7PaWogMXur22L6V21y18/zKnG9CiBXh1rdelB7P9x3VFpz6FK5YEfH+1IRjY6MKkelv/jx0YHUz8QJ5KcrK0u2tbWmugIgI58njqOgP7cwL5AUQKyvb9D7hZ43qHcvfQiJP7ByBmw4KZQEEL57932RvYihiMc9PmrQfgPwRG9xxgu/93z6mQDSmzdu2+LSos554/otgXoAxqxPU1ev6lkBEPPEiBshe926eUsFfXJUemfPzL70ns8XJlUnsU13J7akRdveObKW5oxdGrsswiD5NeNodX2d3ol27eZlu35j0nb3ttULcmh4UHstYODL6ZfKJQBOqRV89dUT2bX39rbJBpp3Riyzt3coe2j2he7uDh2D9iTEFOQ36tva3mFrq2vK0XknEH0AMfgMsSqgLfEMcQy1ienpZ1IMstfxHFE5o9LkHTFqIIfGmpkcicJewrhkfQcoAkjk+iJBnnzq+o0bImSqXUsWdzcnKBPDKgeF7Jd2cAVlIeveyBDAfVZ2suQTAj6JFcMorgfltAyFVnQigZzjSuMxNHs0sS1ALHteX8+AjQyPqW4zPf1SNTvGDnOstY3eoP1VYNR7+24rroPAwD2SD/Mlp5bGWAdwe97Y0onxRL9Pj6UzArpQ/3Ff3Dv7MmMSRTG9ncmNIVI+ePiN4sh37r6nXJlrRjk50N9vAwODnltUKhqnxIiffvZbe/zkuQ30t4vUQEzJO8N2F7ImhAUIKLyLk5OiHe65q05Xb07ji3mH4EKuXZAallctfwTpe89KxYq1d6TVooxnz1pTIRC5oP2bkx/JObgXyNvU0xhf3G8kXMX4HhL506dPlU/grDQ3O2sra6vW1gqBGwBFoUQAACAASURBVEe1sto/qIVLaAnGNdPmgmdMzI4LXmt7uwjY1EiaW1oEEEdHHQBgWdCH3DKCvJHc45KcsALWLXzxc1oZ6whAPp5qf+LP6/d55Qx1YDI/qyeiRYKD14TdmSK2uVIup159viazhqaTDba/tWZf3/tSMXhbe4fGB8AtecOPPvzIhoZHRPrY3lzXeiqL6OKJlOqd3dis05P8QJbfqFN5VwhjuFbWxAJtZc7ObOdgV3UMSO3pXM4uT0xojm6ur2td5Pfo2c57h7BL3g6ovLW1oRyPvZw1pK3V+0RvbW9asUzt61x9eeWSp3qht7thv2Q9Z80iJ+O2UZ/vbNMqKtSIk2ZXrvfZ+x+8a13d1GCPvPd38dSaGiAYN8pJiZoZz5n5BaBN3/XC4akl0i7+Yk4PDHQIdGYuHh7nHSgtQSx2gRLrwtBgn0iJsQ5H2zIYk6zL7F2Q5cgdDw731YKFuLlYou7dYBPjo/bW2+9aT3d/VWihzaABJw93VlTd5txzXshROF8xFNgPIykBFx8IQGcSSCTt6DAvIsg67xfQN9R4E0nqR9RL3ZG0fHxm50V1zbJcZ9JuXp1UvgVAjojms8+/tPyB1/vqY8EqPBEmg9bR8O+I6UjkFWIIX+8DjhwI+GOjg7a4uPYDLvhPEfT/d3CMH170fwcv6Z/iEr8LAI6rSS0JIbgIIIoKczRHdzu+2L+PJEcgRX1R5o8AwK6cDUllKAJ293YpUGGhJLAV65EeYvQbrWOpVHf313ZoVwknmrEQRgWHxXBQAImV6wmeSMeqM/n5vQQZktA6xW+tSO8FFF2qGDmhgAkLuw4Aru90JHIubKhUk7W3donNQ9+1491TsTv5E22Vvp2H9sYb/mNFmvo8r3YzKnJmcmkrFVztFfvYxSCHDTXXklWvKbH4UIFiPZtJKZBuSjYpsDjMH0iZki/kxfgDBE5l/Lk2oa5Go6CCqD9FMC+ptujP3GCWTaZlaaTejqUza061yAqOfg0EcafhvRxhuSzbsoSKDWOXx1V4XZqf94SWvqj0U7QGu37rlix6ZKl1dqbgfn1lxU7LFRsaG7N33nlXCRFJHuOGoBerKNi0BJdSxCWTCnwoghPwEJQf5fNSNNGbhYCIQp4siqVC9o2cIAgAl96FHJtEwlloCQVtAqFCXwmeawRuDvYP7fgkLwb4xOVxKWZRGQGekiyjInNlrM8vkjWBJioCeFGDe+CYYucJ6IRN6UU+L6InFEDRNyyVSFlPb6+tr20oSUNhjC0Xw5V7ogDtijK35CTpgeFKYV+2mKirzs8FSpDcE4hhh+oAaFZBHolJBCV5d3y+PhhScScEFvE5RoUu7w1mKGAy93jr5g0li1I2BjDMY5Vg0R6IALGvMUGtAIagHlOPsFjgCQBDtHmjcBMDdRFLgqNBBD/rCyr1gX8EMKQoUx9e78UbVb9yKAgMe7cbdFCrSloILEpsPWNBz9dHrOPojc37dGBfCXJjo4BlB4k8GOf9xCJYBP8jQxr7tXoiixTF6nENUOFAYuyX5yo1D7yjYo9ky/s6u0KC5I65US7TT9ftaKP1c6FwbPNzs/b4ySPZ2cmqNpG01lxOz93VdhcCjuideuvWTZERvr73lSyRSUBJ3hiLO3t7drS/Z129g2JU548Lsg67cfOm2PvFkvdNlSq/4cJeLS9ZScz3Fi/sPHngoBaK+UYKU04cOIO5iaITJSRWVl1dumdUWfRR4t/ekxPVWUqgF0Wl9dU1m37xTM+iLdviysBEk+WLBWe4iuwDIzRlzemM1ieAPp4XPGYAx5t37tjA8IgAYFQzLJQE8EoYNZBDQVHQsC/mvncECCwkl8xBZwm78kdgVaMzaEnaSXCYexQMnW1acyng5UZWvJjbFGxCH2ovHgaSQyAncb8k/gCQ9JJanp92tCfsigC+P/3Jz0WGAVRgnKysrNtX976xo+Mtm7hyx0ZGR2Qjxq9QyMMuHPDs8ePHtr27q/HsSbPfc0ySSWbjeikgIxRjHRh00FyuBSjb1RPpXKoCSD/eY7XJvrl3z1YW52x8Ykq9LhcWllzFGwHGJgetvXJOsdYDCJ0LeZOcOE6tuxe7yhsiNpCwYzMICEyrBwoPu7v7trW+aZXKkTU2pmxodELEF1TOHJu1CKIQZAWIPC0tzeo5RqHFe+EBttJzqySlFmscY4xkU0QSiCUoZVVMCf1OQxLvtp3eM4jnCgOawhJjj+MzFrynmYOenMd7AtPPyy2XmZuQBwBz+X5nR7t1dXeLNe1Wzsz5ishRzF/GYLTK5F46uzq15jt7uaACLAUnXjqFLBJ8VBL8P+OUz/AOdH1pVy2zVrh9vqt6RfhjLwuEJtY4wPfYM5i4j+fC78LY5j4iGBzVXMwBirHe8sCLMTwHyFl8JloNynY5gOe8i6PjI5/XshJ1gF72XKg8sFKDUBKIO5wzqhwcQPc5yRcFEoq4zCPGQnS4kH09PckbGkTC4h4Yz7FAxvobyQeu3uY+AYG8TzW90rBXS6XoxQzA4z0UrZF1sWwvZx/ZwGC7/S//6/9s16bGZCl5UvRi38ryK7toKFtza8Z2t/fsydNpW361am+/9b5NTFy2v/uP/2BHR/v20SdvW+nkzH776/v26NEL+/En79jE5BWdn4IPlpSyoN3elU3l1ckp2Xk+f/FIYCaK2W8ePLH1uSNLNifs0uSQvXP3HRFlXky/0Hg62N+3hRev7K13b9m/+lf/UtaSv//8U/uH335qR1sVzb+mnNn49U4bHRtWv3kB9i3ttrvjBAz2BxRj+/u7svoE/G1t7rJGS8vWcXWVwn/SWttytrq5a8VNPy79SN/98G2hVTNzL6y7q8cmJy7blSuX7aR0JLC8clZUUZUe9R//6Md2ZeKG1rLFpXk7ONy2hsZzW15/Ze0dWBq2WjLZYLdv3rWhwcv2YnrO6IXc19tnGSmoLqyrvc16erpUtJmdW7LDozN78nBOKqH+wXbb2lq2K5fH7f133rfZly/sm8dfS6yMC8XU5G3b2zm23/3+GztcL9sHn7xlH33ynuJArPHOzlHae/GURqyzM69s+sG8QF7lI4kGS2YTUnOV8xWrFFH0JK1/aED7KIVsiFSlk1LN5T/kKG8CwF7o9EpSfdHzu3JO9sipqasiiszNzUnZ9Zd/+ZciO/7ud7+z+/f/cQDwd53v+/z8H3P9f+p4MW+Ksfj3Ofd3fSZaFVdbpgBGRoJnzOU8rVKOMTw6bKVi2Xa2dlUo9/UttJAIrXB8g6uRjFHhU8xF4aXjJB3I4++rNy+r72Mu3WjXr0zY27du21n51O7f+8YePX5uj6ZXRG5rzDVaJX9qqdaUDQz0WiaRsYPdfdtc21G40DXUYTdvXVcsvzy7ZkMTXXbrxtvW0tIh8nODhT8xVw45q56lWpx47v2aojXUBeS6AwCsNirBISXEMdFJp/pOAhEyEtJjHBAdGqLrSjUmCyCAcv9AqIyk01iWqNUnqv7Vno85fUhKXxGxGtnPYsGXPLUicH1ja9kOD3e0d7e3ddmlsSnr7cZ+8tjWVtetv6dPeRlzg8L6zZs37RS3kuDS4bl5IPmFGsWbYJgrouuI6CKGeNyjeCtcr4PabjPuz86dK2LOI+J63ZeHYb5vxf2V8ab30NRgu7sbtjD/0kZGhm3s0ritb6xYgTrBKU5eF7IY5Zhra8v26PFD2Ypn0qglaeOQsosGCIlJG+gftt6eAZGddncPlGeMjNATuVctJQAYsDFFJXzt2o0qyez6tduWTKTUomBpcVEAGzEo6xC1I6x4ASQujY3b/a8faU96553bqgGhskORNX6JvsHnUgdTlEeZzLu6MnnVTgp5m3k5U7X3BWCDWI5yi1wGQIvO1OQP1BE6u3pEJH/4+JmV1RKrwYqFU7t2c9w+/OgDOzpG8bwjQhrPCJveTCpnY6OXlFsQm0Ci+PreYwEnuG0IiBMQi7W0E/WItdrl1JIT8MKzRA1K7IqbFtcGOM5eKjIBikqNB89jeKfk3s+ePbWT/JHa8TAuABPZ03b3Dqy5JasYVjlyACVEhghOBYwH8igR1JucJE58B+AOOHnlyqSuXSrqgrcBIEaKn6UWQy4NME+8jwMUBL4IJvqcqo3rbwOAuScHgInXiKGIy5yoTewOiW50+JKUlVhez76clcoQwBRQraU1K5CSGNfnmOfL/ImtvjheXD98HnhOh7vU4fGRrHlRChN3Y62NEwjxHnE1axbn4lje2x0Qtl0xtuJHapsnBRHxcVfimQLcUwch5vX3672dycNn517a2vqynjvjgPidGhfjmvcJcEjsurd/YIe7zMEg/G8wGxrp0jUAEra2NGu8QvhGdKF/b+4JKGtt8XPzbOVkk0wKmMYFiOdAPBbXSGpKHFPtU5LULS6qOQRjgZgaW1x6bpOz0c+XPGnm5Qvb3T0KlsjUI7ydXHzf1A6pkQF2EqtTiwNIpgbIWIccIjJlqHlBTIjjRgrHUBzm+dfWtvr1sY70UxXH/HEAOO798VixzvTm/hNJ3A5CX7g7Regv6yWAcA6eFPW104LlD3bsGTWVVNre/+BD29vZsc8/+1T3Mzw6aj3d9MXuVC5PbZZ/49BIzqM1VA5ItMpzogG23diB51rcThz16t7Bvq1trVuFtZs+0b29huU29dTVFScmdXX26JybmxuqLaDwZhwSX7NW8g7I69ij1KpFJGbaBVKb8F7TjAFvUZTW2GUNBpjG6YhrRWm7s3uotwPJnny+t7fbeno7rKU9Y3t75KjbqrXT0qSzs091cvZDSMq+nzcql91Y31ReRP0il0tZfx9xblK56c7urh0euisb8Qm16r6+Ns099m16dE9cnrCe7k579vSR7exuqgWgt+dptEKpYHMLM3awfyA7fxwEICil0jndK1buoMPUbVHEc23Ud3zdYC5AXgGMdWt3l6B5w93Ysov1Y2N9S6448wvL3jYp1WQFLKwBnVVCcoCbtfP85ELuPu19Kbtz645dn7pubc3tNvNy1n71q9/Y/i6Kf9+847xX/bgaa/nPQlhf2+Xr0b43MYYGs5ER2oVct1/+8jc/4ILfFdD/mfz8hxf9Z/Iiv+s2vgsA9gTNAT02B4qW2Zwv8izEBB0AjOrr9JqXpRe3nelbU5++eT11bROqP+IcPX2AYu0KOLzPXVFB09EB1nFBARftO0KCHA9AvTeRa7Rsa5OlMvSu9eXXl2AHfz0R4m9Qvfq1kESwxvrVv0NyWqLBvIqxsd9AHWgcMeyQeytYFWDnNtRZWRO3qMCzupi3swrHiBm7F8f/JAm//sHVfzAkaDEwqX5MxdAGyzan9F7KofeawD/1pfCfw4zO0rNW/UbpT5hTAI+KL5FKyBpwd3/H8oVDOzzeVw+3Bvowp7HeBiAC6PVjEcNVKiScgFZNAiAJTBovGiybyonVlW7KWEu2zdZXt+wkX7Tm1lb1/+WWYE1ybqxGCWooeFM4I0FAcQUD+Hhvz4ZGRpSwLCwu2OLcnChRWbFf21UoIMGBCUYyCIsQtSFFWJIo7pfvkeBR5P/qi3tKWn7685/Z8Miofp+gif6dBJtKnsOuKksv2QUnFGQQNJMAum0IgXOLjh8tvHa2twWCzMzOKUAYGR5SokH/LQAy2e+SIBAgwXoU0OcMg2gzLFWZevMCsNPjw4sNCZSeJFNSchLw79ve7p769D579NQq+R0buHxDfSx5Dm4D5KCygOULxoGTNAjMACFiMuX36AXuqDYl0NJcB+QLymwxgLMZBdsETQT42I1yLRSNAYcpxCuR0wLi4BtziGfG+efmFmxtfV3Kz8GhgdAfo85KOzDwq3M72rnKkcBBbGfbeQ/cWMhRz0m9F8YloIL33Kg5AERgjsKa94asqXSDMiFYQHPuqOCL/bY0d2Tf6RbR1eurOhP4FhqVafw7Hr+mcGY8OQDLcWNyKQVwUD2qt06dgjcWMx2U8OSYwNH7fAL6MIe9N2dURDN2nJXpDEWehQMwFK3dFlZ2zUGFGhN7AkfOzyAhIWOhfPDwvv3+d792e6auLrt6ZdJy6Yx98803AhA7OruU1DPvxf4Wa7pRfYNOjo/1zmH1XrlyRUDmwuKyFfNHls112LvvvScAItfcKuWses/RX1NK5AU7Oy0LePji88/t+cN7lmntUNGDPJ93DMHitJi3RCorNQ2Kc+5hf3fPzs+KYlaTJFUqJCoJ6+qkN1SPQDl6gnGuzpZ2t5ltaVaSxHjfO9xXL2FYtYnGhK6jOZ21ycsTUs/OLi3a1NQNe+vuO5aEEU8vesDFhiaryMkiKNp8N1TBKALA1UC9Tubh7FQviqpfCwp02aedKfFhH2TukXCRhEUVsAL/aKOoQl7VfDowXkP/olBMpnDDfCnKdt9kQbUKAFy3Iba2dtlPPvnERsfocXWuXj77uwe2vrGtfRR2NmulyCk4CrS1/r/tndtTXFd2xlfT9IW+QANCiJvAkgVCkiXHsnyTZzROVaYqk0r+vHnMy7zlPZNJqhKPRjMay7rYkiwBUouruF8b6G4aaEj9vnU2IMeZmiR6mFSZKgqBuk+fs88+e6+1vsuygf4+WWxjszc1Pa1iNPedb79eZ19RcCUZgsV9lLIH8lUEQHPtvvZ5YYi1MwB1gAvffv1HjeXAwAXdq7nXU5GaiFH2bCceTxmtAeqyF9/SvuzPEWpQiAxNUl2z9125cknMe8abD8aKj/NjjV5cXLFCoVkFQJ4zuRnUUW3iXOJEDuYV16dewnPz6glMkQayEvEMQC2FIV9XD0UsCE4HXDL3EytFkXwitT7XG/r5clxez1rroIArMVg7eC9jEEDmcJ08f7xe67OsdlNadyg+Ma95bqSoqWEpfuDOBHJ94LhOIuC8KS7wGZxD2Bc5DsUrimgcF3IUz74cEGQpvyPAF4V/6FXMOJzu6NA4BAcCfgYyD2vV8XpLzEnPKQdGwxrpBJYDFTso5AVAlkFRf+CDQ+9HhtoxumZeT0JPz2UKqBQyKBw52Yjbzb7rFvqMaQCdmaOMabCTDgQm9S9HwV3DsvB4zZZlf1Q8C4WisG57/1M+L2oVESw+IcwlvKjuexWOHBRLsc1k3tassZGgDvCvaoexqmXy2L/Wba8OqN9gL14u2sOvpuzKB702NIgyiPuek+MKbS2GLlySuqM4PmatLR3WlMxLVTQ1MW23f/vIrUt3zPZ26pZsZn3Pam2obO5bIu3tJlD3vTs0YMOXztvM7LQ9fVTUanbzZx+L8AN4DxsdxdQcypQNbw3w6Scf2GeffWLfPXtsD7+5p+I6VmqpTJM9Gxu1B3dGrHcob7dufaQi9sTkhGUzWL+dVizX1Xla/c5eFYu2vFSyyQn6w8Vsr1S3vne77fqNayJffPPwqY19M665kuvM2ZmuDtvYXNK5Y+nZ19ttmUzK5hanRVwZHh6y9dK6ntNSqWyPvn5us3OL1tGVse6eDhseHjRr2JcyAbUbDkVdnT1mh+xJs3bv/jNLxBvsVHvSrl25bJ99fMNKpVUBFQcHSfvq3qjdv1O0VGvC2jpS1tKctnMDZ628vWXT0/Sgz1i+mRYsvVbfi9voaNEWl0p6rq+996HUk6hmXxdX5Fj/6RfX7O//4eeK37/88rb97vZD292sW749bx2dHcqTcHthX9qv7Ft9t6453pTPq/jFs7td2oDJ+IOp4ffVvCdfdBIo+u/yStaAGzduiAQzMjIiFRCAFr8DcEFgeltfJ5U3b+uYf+o4ocAc1qC39pnql5yQJZ+3MnKissSy5B+R8Jbfb926aZmmnP3Hv3951JPujXsU3GB+oJB3kpDd1JZRzN3a1ixwslZds+tXr9j7l9+zne2yjY69tOKraXv+clEktuSppLty7R7YpSvDdirfbguzCzY5PW07pR1r6y3Y4IVztryyaJMvsZU1G7py3gYvXIYeJ9IGjk8OOIY4hfjS1b36ipBWxTAezEQuQoyLj4nfA48WgqtXiHsCaSzg5iEnPgIDIkKPt4oJxz92BIpO4A1CukfxoUBw3MolgMJeFznUnsm9w4IW5W79gHrFss3MFm1ze8WyWayD2ff6rNDSaeurZVtb2VI8Cemls6NDzi7ExDgKKK+KwNgQ050EyEOh1/eiY4DKe/X6+AZHDcUZoedlROgI+5UDxGGyeMx4jCP7WPs4Eke5OwdrDMfGIQhsemPNi/b5FloDQVo9EFGzUsVRDHIkLlfzAq6CSqxc2bbGJG0yOi2TyYuAg/0tKjNIYHOzr+3992/YxaHL6uUL2EGwdP/+Y4EGV68NKQ7GcvnGh5/a+sa6PXhw3zpPd8qelpyMMQD8zGRyKvjfvv07Xcunn3yi/R1SKXPvTFfnUQ5IvgNgSS4NiQWS2NjoiOYtBBriDQhmWIESH8xMjtvM9KStr1Y0XwcGeq250GovXk7Z/OKa6iA8whcunrNf/N3PrbS5Zt8+eSR1qbtmZa1arllpfUPx0+nOM7ITv/uHu/bwwXOfpqpHEaubZbIJxZJcH3k2amBclMjfibXYKy8OX7Lurp4oP2Xvcot/HJi8vVJCMY7bJC/JEYdrJU4jz8d2++GjR6qbAPoEkj3gvIh/61vudpPy/sGBxCE7+ow7raAOpU/m1uam7l1/f7+1trbpWIAm5F3E2IwnVs3EhKhJmc/BJYV4kTE9Im+cWOi0F2mzij6fNlmRFay7HvHfcWsrtFtf74Dlcs02OjJm4+MTioMhpgHEY2nd3ALA065zJ64MLZRErBUJnniOZ+GYLHF0nocHinNmyHMiNxny4KOe2cS1OPXYofILahK9fX06v6nJCY35ma4uO9N5RnEfzwH9mxlDSJgQw9yxiTy40V4WR+3Zs8daY3gOqCsRl0IKZW9V+SgWF7ha3fJ2JCHHzLYk7WxftxyMuru69P6N9U1bkKPUrn7Oz61YuglnuLzPE+bZesl2pQ52e29U59TmlpYWRNigzRjjx+tZG6ircU6ISHLZjMBDXLskOIkEGBCy5+bnLE7+1RBXb9ldCEonvgYv9OvYWPGiyiamYm7wWYDfLS2tqhWwjnj9J3JCiABgXXcE2IfDhhjG67NR24wTNepQqw4g/xGoHNWHtOeoLaETMmSlS63mBDHA1+to3FVs9tZh/JH6GKR/VO6MX2Wbusiabayu2tn+c/b+X10XSHrvj3eVc9G/nP0KxW+5vKncpqun62i+8tmhHR5ziWeNOks8kdB91ldDg1V3a/ZqomijxTErlbdEVMexrOHQrLxJDrihGjBCGT+3Jc13QGAA4cX5ecUobgcPCYv8EWfJmKUzWdWO+Tu1LOYM7yXe9L7YtE4paz3i2UJEIrFKY4NEQKxvhZaUvXthwDK5tPYJWoDRZhFwt6PD28IdHDjZjWeZuUYtosq+ANEok5EbAQTmxaUFrW3cX68DAUin9W/tXztVw6q8rdCGsYni1HRT0oYvDaqG3BxZwmNZTl2JdVC1vvqh6gGcP+Rn7jFrFuuxVOnMA+VzLvCo7pSFOCBmI9ckN8IdyIHiPbWoGnk+agvzq1at1nV8V/+6iwgHq+9QH/AQpDHdYB98eNEuX3pP40FLwMp2xX5/556NPn+lOhBxV3BUE9ErinVCnPB9omeIu0J++n0QAqLJ1avDiuF/9at/+hEXfGtB/1/2gX680X/Z9+etnd2fBQALTAx7iQMtYUEJyYE2zhNJpzNwHSgNCcYJgupRUuH/cNQ0gCuBRZXNZ8QAJchhsaOoqABtd0/9q7BYlE2oNvNjFFfAZLrB0i1xSzUBVHqhVZs3ijnRs5wkDTuIRdMDyejv9JPF2hnriAAGN8Ssqkbpzurk9a4IVYiudNQ3/ai/YcRAo6CXbARQi1sqkbHy1q5NF7dsrxZdtIIF+f29eU+jX/8cUNjHOdo0Tma/YgE7EB0CmVBUEAAe9VkBhKVnSCrdpOCTTZ8EVOywhTlb2SCw3LVKbdt2y85qasw3WCaLHZ4r21Sn4Ltuls9mLZNG6bdviTi9VZOWTefs9Kkuy2Waba+6b5ulsu1Ualba3hJLjHvLJj40NKjA58njJ0pwAniUzeS0qbPRAhBjjYNCBYCRJIM5Rq8MLJB4DYkKICSB7an2drEWBTPEYrLXURJQ2pSlJK/PN7cYvTwJngXiRuxrwA168BK4uwrTQWAsbrjfHIs5we9Yo1Igv/beFSU0j799bLPqbZMUw/vS8LBsmygWcF3YRD158p3e/96Vy5bN5yJVUAReyFb7GKgUgUHTPSZWNKofeub2dJPAevALi/TJU2cPX7t21ToAuKJCfAANKS4rQZLawAOWoPjjorjWUJwX8x5GLapVATgOXVFsITmmoE5Qij0oQRnziiSf16EKI1CUfTOAy5H9M6AzjOQoYIx6DQe2flADuvVx1FMy2JOcUPgyDwlIXS3pY3bkPhABpOH30BPS3QvcHo2fgPACRfcpsjuYHM4jJBQkYxSXGTPYqw7MuPqVeefjGfV6DYW76L558uz9jn2tdHA7PLP81ZXLvhB6IObAe/jmrc6sDD3BnNUfNAhSEkuVnNB9EagWKdW06h2pQt3+2dmpfv0E5Mx5jQG9l1BGco9FkHErVggGRKAUdx5+fd8mJ0asd+AdSyYarauzU4sgAC2JC9+nTp227u4uMSfdSsjBNgo2POv03eJ6xsZeOPEhkbLKTk2AAHZHqaasikC4A+BIwPnOTE8JkGrOZ+3Ob7+0mYkXlsoVLJmmV6m7AtQBsPZ3LN6YtsZ0VsQQ2ZcnSTxqtlNGsXggh4G0rMnSUtRXylUB1Ax8U6JJxermQsGm6V+0VbKunl71iSlvbjjwV6/bpcGL9tH1D23k2aiNjL20n35xy/r637Eqtq6xOOUINWYE7tWc0u33nkfaK4IiNlrgucduUw5uHDkAHBVGuaeQFw4MUgkJNmOhOawe9xGpJ5pzRwXkaC66qiaQsKJnKnq2WE+qlZruJcd+XRyJrDGcWsPX6AAACRJJREFUnNTT3WcDA++IAcs3igCKAbXdfVtZ2xCJB7AcZrITCw5E/Ojt6xEQgZqB+a82AqizZUHtzwFzLjhyRNofLUNKXI72MY81sD7lXsJ+BoBlfj7/7jubnSza6c5uWdjNTM/Y9taaNTQyZyLb6SjjUYEgxv04sGy+RXNyu7Qa9SWsa66kMq2am5tb29o3KJBTrIFkwBq9tLSs+QiBiIuQtXOKXlUNAoixCwxrBkoOqZujVgasU8wDsYOTMOq31BOrpdCi+UZRLDyrEDi84FhRUZR9jvNhXFlnXQnbIEAVdjzWxGFdKrQ0WyaLzb+JUJTFyUMkOndLCOprzhfbds6J/a+lOa+ij/cbQ33qjO1QzPDi1E5ENPH7zDOMOppiEOfCNQfVBusG6xGAI2PiVnke5wT3BCzqt0oOyLP3e3/cYzvQoMwNLPdgXyjrZz4Pm0XIP8Sj2EzX9/WZKkyfsOQKRCsVkYEi5KDhhUMp7yKSBdcsRwSII9E5c03BOjH8PRB0gjJrdwdbeQfjGfgAEDnI6yqrsGfI6SE65+D04cVMngdnh8vO3tibAOpRh3OukJzqdhCrWkshYfmWRlsvzdnL8W9seX1RsVhTU1yFbqyWIUoUsHWMp+z3f7hjYy9G7VQbtoLd1hBL2OTEvBWL0zZ0flDx0fNnz21yatWac2kbPD8sBj7q3p1NLAChn3t42tSStPreodaAVCZpVJBOnW4VaEHh5cV3KFLN0oVGG774ruKjmZkpKa1QDD948ETKjltffKyi8xz2d0+/scOY98uEMInaePb1vH398KXtLR/a5399w27+9AN7+uyxvX49bW2FDnvxctxKmzX1z+zp7FF+Uhwv2sF+g/V2nZfad29vx1bXF2xlY0HnoWLU6rKAlfLavrV2Jq2v/7S1n0YxBqA7Y+OvFkSabG1tsqbsoX3++Udyu7n34K5NTKEa8uFob0mJ1Dn1attymaT95CfX7cb1q9bW1mRPn94TCWLowvt27+vn9s//clfJRqEtae8M9FlTOm4b66tSgOTyGfVTLle2bG2DntOHlm2i2ISFbE4WjquT23Kj6OzvsI8+vGz9/ado8qs98uHD5zY3VxJQ8npqzkafvPAbxZSKxyyVxf7c+6KzCZU3t213h3v6P+/DG2IYT3H+a2bijgNNWstYa7BtldNJpFoMxdX/TfJ6VKD63puPzunE3/8vn/Onzs1zKAAdjxHfxhfEofaOdpFoKHQvLC3a1jp96IP17olPOTD1y2srtNrjx8+UMg4ODqkPKCTZ5aVFJzw1xq250GxXr161M11nZPNMLsUaTNG9tFpy8idzosGss7/Z2nJpK2+s2bXhIbW0efr0ma1v1q28T+YXs3RL2uhRzB5w88ZNSxw22p3bd2yvVrdYImZtp5otn0NN16o8zMmxrVLw7O/FLHboThwh7lSsqxYVtHt5s/B/VHyKwN6Q20ihG+XVYY47MAxZxq2ZVfAMLl8R2YZbxbrKayEWsS8eg6pB6R7g3+NUSI/RkVti1Lv4ZP4R7R9q4UIsw76ZJL6pW2Vnw+bmx21ze9myuZTIwYCbqUSzHdYhPqUtlchZXO9DFZsUOYPeoViA4g6FA5pypAQx+0l1WvSIR24+XAvX7602AsHICapuIe1k2WC3HcDhoAh9k6DvIHCo67wJgHhBGaUsQDWxRTqVsGyG3rQ7NjMzqTYtWPXjpJLNpeXOsb6xaitri1L/9fbierVn8/Ozmn7d3Wetu6dP8wVwji8IDpCIcOL6/OZPlWcSAwFgVsplK1e3lU8TdwFgDV+8ItIePe2pWVA/APQkj+ULi1TAjV//+t/UEufTz25I2UZ8SiwKiTvMBxwS6MlLHk/stV3eckJYIqW1DACLz8C2WIpFA1DAGY34qm6F1nbFhsXxWUMwAKmLmT40fN7+9hd/Y4exA1vbWFYNCaBle3PbKlsVnRfxXk9Pnw0PX7HXs7P2r7/5ja2tQGjF2t/bJ1UrDuqJlFdIeS/KiODmTk8xe/f8oPokK3ZcXtE5M6cAy8m71UqEntURQCZrWrVn8vra6OiolNMouok5IXONjY0plgXEZGw4V85Zz54UwT432ANYI4gReFRR2PLZ2F7jxoTKlxoNACFfExPjqt8QC5B/M/dUj8l7qxcngZwkaRwr4X1f8flNfsSYUGfzvBkC4r719Q1Y/9lzatmGkps55u6CO4pXiKsghIXYV/EkhFsROoMTG7Fv5eicOS/OSU5yED7R+u/tqncpNRnAXI5HD+D1NXK1lNZEgeGVsp3tOytnNkC3V6+K2i97e/sEomGZy3GJ41xR6eRHFJ+MDT2Ai8UxKZ6Jp4hz0umMALaR0RGtp5ATsIVFqSjXoVpN94d7zzhBYqP/K1bdscO46mDUVAH9cO3g87jPvIf7RAzMeYS+qXIvitpWAYCdO3/O2lpx2nJrbdbaUExlnJg/CwtzOg9lwQJEPQ9gDtWqkRMPOXzk5gYQx3mwJhJ8Qhp3Iqu3bWMtISepUUuLe7wfwK5QvwiL2EkwI8QLxz8DITmsecf1Et7vtZrj71BLCbUZB9w9R42KOL41MW+jHEO5vvIC33NVB9vleWfdoO0dCv24CBKtre2675OvJpRnYqWOyKNK+6paVXbzjAd5LPsOz0oqkVSNlbm7MD8vsJaY4Ex3t/JCCOw4D66WNmyLteqgLgto8kREOqnGhFyMsEAG4O/u7tW5sX6Q+/hz5q3HuE6pe9OIdmLumFhzAUFomeP1ZtoARaArFtHRcdQ2qVKJHOhYbw5FLM5kEtaYPLRcPu0tCJPshxWRD1y8gLuiu2Lwu1pX0a8YRXrB7etRmpPX7lRpf1STiyPnTAuz0mbFtrf3ba8Gab3B2tpo49Igd07GFTXy2YEBCZ9wukKUxPtRAq+trSvXpM7EN06N1FQ5NvN/6OJFERLcqQRisttO+7+9nYDqTzWIykm5fOEKcO/efXtVXFDrnN09F5YBqO/vovQ9tHgKxXfc8tmM7509fXbh/AWtFzwz7ENc21d379rMNIRYt4cORLFQ4xd9JGoz8wNhu89XCU6O24gQsxCDoBLHIp+99Je//McfccG3EfT/PzjGfwLGnkeeHDAC5wAAAABJRU5ErkJgg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3" name="Szövegdoboz 22"/>
          <p:cNvSpPr txBox="1"/>
          <p:nvPr/>
        </p:nvSpPr>
        <p:spPr>
          <a:xfrm>
            <a:off x="3563888" y="3339245"/>
            <a:ext cx="18722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/>
              <a:t>- konferenciák</a:t>
            </a:r>
            <a:endParaRPr lang="hu-HU" sz="1600" dirty="0"/>
          </a:p>
          <a:p>
            <a:r>
              <a:rPr lang="hu-HU" sz="1600" dirty="0" smtClean="0"/>
              <a:t>- vásárok</a:t>
            </a:r>
            <a:endParaRPr lang="hu-HU" sz="1600" dirty="0"/>
          </a:p>
          <a:p>
            <a:r>
              <a:rPr lang="hu-HU" sz="1600" dirty="0" smtClean="0"/>
              <a:t>- találkozók</a:t>
            </a:r>
            <a:endParaRPr lang="hu-HU" sz="1600" dirty="0"/>
          </a:p>
          <a:p>
            <a:r>
              <a:rPr lang="hu-HU" sz="1600" dirty="0" smtClean="0"/>
              <a:t>- </a:t>
            </a:r>
            <a:r>
              <a:rPr lang="hu-HU" sz="1600" dirty="0" err="1" smtClean="0"/>
              <a:t>incentive</a:t>
            </a:r>
            <a:r>
              <a:rPr lang="hu-HU" sz="1600" dirty="0" smtClean="0"/>
              <a:t> </a:t>
            </a:r>
            <a:r>
              <a:rPr lang="hu-HU" sz="1600" dirty="0"/>
              <a:t>utak</a:t>
            </a:r>
          </a:p>
          <a:p>
            <a:endParaRPr lang="hu-HU" sz="1600" dirty="0"/>
          </a:p>
        </p:txBody>
      </p:sp>
      <p:sp>
        <p:nvSpPr>
          <p:cNvPr id="24" name="Szövegdoboz 23"/>
          <p:cNvSpPr txBox="1"/>
          <p:nvPr/>
        </p:nvSpPr>
        <p:spPr>
          <a:xfrm>
            <a:off x="6444208" y="3147814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hu-HU" sz="1600" dirty="0"/>
              <a:t>r</a:t>
            </a:r>
            <a:r>
              <a:rPr lang="hu-HU" sz="1600" dirty="0" smtClean="0"/>
              <a:t>okon és</a:t>
            </a:r>
          </a:p>
          <a:p>
            <a:pPr marL="285750" indent="-285750">
              <a:buFontTx/>
              <a:buChar char="-"/>
            </a:pPr>
            <a:r>
              <a:rPr lang="hu-HU" sz="1600" dirty="0"/>
              <a:t>b</a:t>
            </a:r>
            <a:r>
              <a:rPr lang="hu-HU" sz="1600" dirty="0" smtClean="0"/>
              <a:t>arát látogatás</a:t>
            </a:r>
            <a:endParaRPr lang="hu-HU" sz="16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8604448" y="4662684"/>
            <a:ext cx="53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14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4467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en-US" altLang="ko-KR" dirty="0" err="1">
                <a:cs typeface="Arial"/>
              </a:rPr>
              <a:t>Köszönöm</a:t>
            </a:r>
            <a:r>
              <a:rPr lang="en-US" altLang="ko-KR" dirty="0">
                <a:cs typeface="Arial"/>
              </a:rPr>
              <a:t> a </a:t>
            </a:r>
            <a:r>
              <a:rPr lang="en-US" altLang="ko-KR" dirty="0" err="1">
                <a:cs typeface="Arial"/>
              </a:rPr>
              <a:t>figyelmet</a:t>
            </a:r>
            <a:r>
              <a:rPr lang="en-US" altLang="ko-KR" dirty="0">
                <a:cs typeface="Arial"/>
              </a:rPr>
              <a:t>!</a:t>
            </a:r>
            <a:endParaRPr lang="en-US" altLang="ko-K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pPr lvl="0"/>
            <a:endParaRPr lang="en-US" altLang="ko-KR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2771800" y="987574"/>
            <a:ext cx="3637139" cy="2139878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6A8C74F4-87AD-45B1-B78D-3C2AAFD21C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4334723" y="4482409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676456" y="0"/>
            <a:ext cx="467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42349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2555776" y="123478"/>
            <a:ext cx="6588224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u-HU" sz="3600" dirty="0">
                <a:latin typeface="Arial" pitchFamily="34" charset="0"/>
                <a:cs typeface="Arial" pitchFamily="34" charset="0"/>
              </a:rPr>
              <a:t>Tartalom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Block Arc 1"/>
          <p:cNvSpPr/>
          <p:nvPr/>
        </p:nvSpPr>
        <p:spPr>
          <a:xfrm>
            <a:off x="0" y="1239925"/>
            <a:ext cx="3384376" cy="3384376"/>
          </a:xfrm>
          <a:prstGeom prst="blockArc">
            <a:avLst>
              <a:gd name="adj1" fmla="val 16173554"/>
              <a:gd name="adj2" fmla="val 5420172"/>
              <a:gd name="adj3" fmla="val 9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Diamond 4"/>
          <p:cNvSpPr/>
          <p:nvPr/>
        </p:nvSpPr>
        <p:spPr>
          <a:xfrm>
            <a:off x="2341373" y="1238007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Diamond 5"/>
          <p:cNvSpPr/>
          <p:nvPr/>
        </p:nvSpPr>
        <p:spPr>
          <a:xfrm>
            <a:off x="2859944" y="1892652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Diamond 6"/>
          <p:cNvSpPr/>
          <p:nvPr/>
        </p:nvSpPr>
        <p:spPr>
          <a:xfrm>
            <a:off x="2909950" y="3470255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Diamond 8"/>
          <p:cNvSpPr/>
          <p:nvPr/>
        </p:nvSpPr>
        <p:spPr>
          <a:xfrm>
            <a:off x="3085535" y="2642163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270529" y="1342729"/>
            <a:ext cx="2445832" cy="276999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/>
              </a:rPr>
              <a:t>Fenntarthatóság és turizmus </a:t>
            </a:r>
            <a:endParaRPr lang="ko-KR" altLang="en-US" sz="1200" b="1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8064" y="2155884"/>
            <a:ext cx="3317195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endParaRPr lang="en-US" altLang="ko-KR" sz="120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2063551"/>
            <a:ext cx="2592288" cy="276999"/>
          </a:xfrm>
          <a:prstGeom prst="rect">
            <a:avLst/>
          </a:prstGeom>
          <a:solidFill>
            <a:schemeClr val="accent4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hu-HU" sz="1200" b="1" dirty="0">
                <a:solidFill>
                  <a:schemeClr val="bg1"/>
                </a:solidFill>
                <a:ea typeface="+mn-lt"/>
                <a:cs typeface="+mn-lt"/>
              </a:rPr>
              <a:t>A turisztikai termék jellemzői</a:t>
            </a:r>
            <a:endParaRPr lang="hu-H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3277" y="2810508"/>
            <a:ext cx="3317195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endParaRPr lang="hu-HU"/>
          </a:p>
        </p:txBody>
      </p:sp>
      <p:sp>
        <p:nvSpPr>
          <p:cNvPr id="18" name="TextBox 17"/>
          <p:cNvSpPr txBox="1"/>
          <p:nvPr/>
        </p:nvSpPr>
        <p:spPr>
          <a:xfrm>
            <a:off x="3991109" y="2764341"/>
            <a:ext cx="2478801" cy="276999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/>
              </a:rPr>
              <a:t>A szolgáltatás elemei</a:t>
            </a:r>
            <a:endParaRPr lang="hu-HU" altLang="ko-KR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8064" y="3557464"/>
            <a:ext cx="3317195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14466" y="3512101"/>
            <a:ext cx="4567111" cy="461665"/>
          </a:xfrm>
          <a:prstGeom prst="rect">
            <a:avLst/>
          </a:prstGeom>
          <a:solidFill>
            <a:schemeClr val="accent4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hu-HU" altLang="ko-KR" sz="1200" b="1" dirty="0">
                <a:solidFill>
                  <a:schemeClr val="bg1"/>
                </a:solidFill>
                <a:cs typeface="Arial"/>
              </a:rPr>
              <a:t>Turisztikai termékek csoportosítása elsődleges motiváció szerint</a:t>
            </a:r>
            <a:endParaRPr lang="hu-HU" altLang="ko-KR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16016" y="4258252"/>
            <a:ext cx="3317195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/>
            </a:endParaRPr>
          </a:p>
        </p:txBody>
      </p:sp>
      <p:sp>
        <p:nvSpPr>
          <p:cNvPr id="25" name="직사각형 69"/>
          <p:cNvSpPr/>
          <p:nvPr/>
        </p:nvSpPr>
        <p:spPr>
          <a:xfrm>
            <a:off x="2458847" y="1301206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6" name="직사각형 69"/>
          <p:cNvSpPr/>
          <p:nvPr/>
        </p:nvSpPr>
        <p:spPr>
          <a:xfrm>
            <a:off x="2944978" y="1937991"/>
            <a:ext cx="370726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</a:rPr>
              <a:t>2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직사각형 69"/>
          <p:cNvSpPr/>
          <p:nvPr/>
        </p:nvSpPr>
        <p:spPr>
          <a:xfrm>
            <a:off x="3206288" y="2705362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직사각형 69"/>
          <p:cNvSpPr/>
          <p:nvPr/>
        </p:nvSpPr>
        <p:spPr>
          <a:xfrm>
            <a:off x="3030702" y="3533454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직사각형 69"/>
          <p:cNvSpPr/>
          <p:nvPr/>
        </p:nvSpPr>
        <p:spPr>
          <a:xfrm>
            <a:off x="2467227" y="4104364"/>
            <a:ext cx="285001" cy="400110"/>
          </a:xfrm>
          <a:prstGeom prst="rect">
            <a:avLst/>
          </a:prstGeom>
        </p:spPr>
        <p:txBody>
          <a:bodyPr wrap="square" lIns="91440" tIns="45720" rIns="91440" bIns="4572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hu-HU" altLang="ko-KR" sz="2000" b="1" dirty="0">
              <a:solidFill>
                <a:schemeClr val="bg1"/>
              </a:solidFill>
              <a:cs typeface="Arial"/>
            </a:endParaRPr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BD8728AA-CA59-44B0-9B4A-A496B3C139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748464" y="4199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CA80BB3-1E2E-4A6E-BD21-D788350358EB}" type="slidenum">
              <a:rPr lang="hu-HU" smtClean="0"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83721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/>
              <a:t>3.1. Fenntarthatóság és turizmus 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4000" y="2629180"/>
            <a:ext cx="108520" cy="288032"/>
          </a:xfrm>
        </p:spPr>
        <p:txBody>
          <a:bodyPr/>
          <a:lstStyle/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831094" y="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9B9C15E-6389-467F-804F-D1C675C7A960}" type="slidenum">
              <a:rPr lang="hu-HU"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1261864"/>
          </a:xfrm>
        </p:spPr>
        <p:txBody>
          <a:bodyPr/>
          <a:lstStyle/>
          <a:p>
            <a:r>
              <a:rPr lang="hu-HU" altLang="ko-KR" dirty="0">
                <a:solidFill>
                  <a:schemeClr val="accent5">
                    <a:lumMod val="75000"/>
                  </a:schemeClr>
                </a:solidFill>
              </a:rPr>
              <a:t>A fenntarthatóság térhódítása a turizmusban</a:t>
            </a:r>
            <a:endParaRPr lang="ko-KR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3999" y="699542"/>
            <a:ext cx="45719" cy="288032"/>
          </a:xfrm>
        </p:spPr>
        <p:txBody>
          <a:bodyPr lIns="91440" tIns="45720" rIns="91440" bIns="45720" anchor="ctr"/>
          <a:lstStyle/>
          <a:p>
            <a:pPr lvl="0"/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0" y="2306365"/>
            <a:ext cx="9144000" cy="36000"/>
          </a:xfrm>
          <a:prstGeom prst="rect">
            <a:avLst/>
          </a:prstGeom>
          <a:solidFill>
            <a:srgbClr val="64994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725650" y="213655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Diamond 8"/>
          <p:cNvSpPr/>
          <p:nvPr/>
        </p:nvSpPr>
        <p:spPr>
          <a:xfrm>
            <a:off x="2187018" y="2157989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3941683" y="2157171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8435638" y="2157989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4952" y="1635646"/>
            <a:ext cx="66556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1987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7751" y="1635646"/>
            <a:ext cx="66556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1992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6371" y="1656773"/>
            <a:ext cx="665562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1996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29260" y="1664221"/>
            <a:ext cx="66556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b="1" dirty="0">
                <a:cs typeface="Arial" pitchFamily="34" charset="0"/>
              </a:rPr>
              <a:t>20</a:t>
            </a:r>
            <a:r>
              <a:rPr lang="hu-HU" altLang="ko-KR" sz="1600" b="1" dirty="0" smtClean="0">
                <a:cs typeface="Arial" pitchFamily="34" charset="0"/>
              </a:rPr>
              <a:t>06</a:t>
            </a:r>
            <a:endParaRPr lang="ko-KR" altLang="en-US" sz="1600" b="1" dirty="0"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26371" y="1635646"/>
            <a:ext cx="665562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201</a:t>
            </a:r>
            <a:r>
              <a:rPr lang="hu-HU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7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" y="2575312"/>
            <a:ext cx="1838869" cy="2399988"/>
            <a:chOff x="1839780" y="4214816"/>
            <a:chExt cx="2747532" cy="1452953"/>
          </a:xfrm>
        </p:grpSpPr>
        <p:sp>
          <p:nvSpPr>
            <p:cNvPr id="31" name="TextBox 30"/>
            <p:cNvSpPr txBox="1"/>
            <p:nvPr/>
          </p:nvSpPr>
          <p:spPr>
            <a:xfrm>
              <a:off x="1839780" y="4493903"/>
              <a:ext cx="2740843" cy="117386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A </a:t>
              </a:r>
              <a:r>
                <a:rPr lang="en-US" altLang="ko-KR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fenntartható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 fejlődés: 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„.</a:t>
              </a:r>
              <a:r>
                <a:rPr lang="en-US" sz="1200" dirty="0" err="1">
                  <a:ea typeface="+mn-lt"/>
                  <a:cs typeface="+mn-lt"/>
                </a:rPr>
                <a:t>olyan</a:t>
              </a:r>
              <a:r>
                <a:rPr lang="en-US" sz="1200" dirty="0">
                  <a:ea typeface="+mn-lt"/>
                  <a:cs typeface="+mn-lt"/>
                </a:rPr>
                <a:t> </a:t>
              </a:r>
              <a:r>
                <a:rPr lang="en-US" sz="1200" dirty="0" err="1">
                  <a:ea typeface="+mn-lt"/>
                  <a:cs typeface="+mn-lt"/>
                </a:rPr>
                <a:t>fejlődé</a:t>
              </a:r>
              <a:r>
                <a:rPr lang="hu-HU" sz="1200" dirty="0">
                  <a:ea typeface="+mn-lt"/>
                  <a:cs typeface="+mn-lt"/>
                </a:rPr>
                <a:t>-</a:t>
              </a:r>
              <a:r>
                <a:rPr lang="en-US" sz="1200" dirty="0" err="1">
                  <a:ea typeface="+mn-lt"/>
                  <a:cs typeface="+mn-lt"/>
                </a:rPr>
                <a:t>si</a:t>
              </a:r>
              <a:r>
                <a:rPr lang="en-US" sz="1200" dirty="0">
                  <a:ea typeface="+mn-lt"/>
                  <a:cs typeface="+mn-lt"/>
                </a:rPr>
                <a:t> </a:t>
              </a:r>
              <a:r>
                <a:rPr lang="en-US" sz="1200" dirty="0" err="1">
                  <a:ea typeface="+mn-lt"/>
                  <a:cs typeface="+mn-lt"/>
                </a:rPr>
                <a:t>folyamat</a:t>
              </a:r>
              <a:r>
                <a:rPr lang="en-US" sz="1200" dirty="0">
                  <a:ea typeface="+mn-lt"/>
                  <a:cs typeface="+mn-lt"/>
                </a:rPr>
                <a:t>, </a:t>
              </a:r>
              <a:r>
                <a:rPr lang="en-US" sz="1200" dirty="0" err="1">
                  <a:ea typeface="+mn-lt"/>
                  <a:cs typeface="+mn-lt"/>
                </a:rPr>
                <a:t>amely</a:t>
              </a:r>
              <a:r>
                <a:rPr lang="en-US" sz="1200" dirty="0">
                  <a:ea typeface="+mn-lt"/>
                  <a:cs typeface="+mn-lt"/>
                </a:rPr>
                <a:t> </a:t>
              </a:r>
              <a:endParaRPr lang="hu-HU" sz="1200" dirty="0">
                <a:ea typeface="+mn-lt"/>
                <a:cs typeface="+mn-lt"/>
              </a:endParaRPr>
            </a:p>
            <a:p>
              <a:pPr algn="ctr"/>
              <a:r>
                <a:rPr lang="en-US" sz="1200" b="1" i="1" dirty="0">
                  <a:ea typeface="+mn-lt"/>
                  <a:cs typeface="+mn-lt"/>
                </a:rPr>
                <a:t>„</a:t>
              </a:r>
              <a:r>
                <a:rPr lang="en-US" sz="1200" b="1" i="1" dirty="0" err="1">
                  <a:ea typeface="+mn-lt"/>
                  <a:cs typeface="+mn-lt"/>
                </a:rPr>
                <a:t>kielégíti</a:t>
              </a:r>
              <a:r>
                <a:rPr lang="en-US" sz="1200" b="1" i="1" dirty="0">
                  <a:ea typeface="+mn-lt"/>
                  <a:cs typeface="+mn-lt"/>
                </a:rPr>
                <a:t> a </a:t>
              </a:r>
              <a:r>
                <a:rPr lang="en-US" sz="1200" b="1" i="1" dirty="0" err="1">
                  <a:ea typeface="+mn-lt"/>
                  <a:cs typeface="+mn-lt"/>
                </a:rPr>
                <a:t>jelen</a:t>
              </a:r>
              <a:r>
                <a:rPr lang="en-US" sz="1200" b="1" i="1" dirty="0">
                  <a:ea typeface="+mn-lt"/>
                  <a:cs typeface="+mn-lt"/>
                </a:rPr>
                <a:t> </a:t>
              </a:r>
              <a:r>
                <a:rPr lang="en-US" sz="1200" b="1" i="1" dirty="0" err="1">
                  <a:ea typeface="+mn-lt"/>
                  <a:cs typeface="+mn-lt"/>
                </a:rPr>
                <a:t>szük</a:t>
              </a:r>
              <a:r>
                <a:rPr lang="hu-HU" sz="1200" b="1" i="1" dirty="0">
                  <a:ea typeface="+mn-lt"/>
                  <a:cs typeface="+mn-lt"/>
                </a:rPr>
                <a:t>-</a:t>
              </a:r>
              <a:r>
                <a:rPr lang="en-US" sz="1200" b="1" i="1" dirty="0" err="1">
                  <a:ea typeface="+mn-lt"/>
                  <a:cs typeface="+mn-lt"/>
                </a:rPr>
                <a:t>ségleteit</a:t>
              </a:r>
              <a:r>
                <a:rPr lang="en-US" sz="1200" b="1" i="1" dirty="0">
                  <a:ea typeface="+mn-lt"/>
                  <a:cs typeface="+mn-lt"/>
                </a:rPr>
                <a:t> </a:t>
              </a:r>
              <a:r>
                <a:rPr lang="en-US" sz="1200" b="1" i="1" dirty="0" err="1">
                  <a:ea typeface="+mn-lt"/>
                  <a:cs typeface="+mn-lt"/>
                </a:rPr>
                <a:t>anélkül</a:t>
              </a:r>
              <a:r>
                <a:rPr lang="en-US" sz="1200" b="1" i="1" dirty="0">
                  <a:ea typeface="+mn-lt"/>
                  <a:cs typeface="+mn-lt"/>
                </a:rPr>
                <a:t>, </a:t>
              </a:r>
              <a:r>
                <a:rPr lang="en-US" sz="1200" b="1" i="1" dirty="0" err="1">
                  <a:ea typeface="+mn-lt"/>
                  <a:cs typeface="+mn-lt"/>
                </a:rPr>
                <a:t>hogy</a:t>
              </a:r>
              <a:r>
                <a:rPr lang="en-US" sz="1200" b="1" i="1" dirty="0">
                  <a:ea typeface="+mn-lt"/>
                  <a:cs typeface="+mn-lt"/>
                </a:rPr>
                <a:t> </a:t>
              </a:r>
              <a:r>
                <a:rPr lang="en-US" sz="1200" b="1" i="1" dirty="0" err="1">
                  <a:ea typeface="+mn-lt"/>
                  <a:cs typeface="+mn-lt"/>
                </a:rPr>
                <a:t>csökkentené</a:t>
              </a:r>
              <a:r>
                <a:rPr lang="en-US" sz="1200" b="1" i="1" dirty="0">
                  <a:ea typeface="+mn-lt"/>
                  <a:cs typeface="+mn-lt"/>
                </a:rPr>
                <a:t> a </a:t>
              </a:r>
              <a:r>
                <a:rPr lang="en-US" sz="1200" b="1" i="1" dirty="0" err="1">
                  <a:ea typeface="+mn-lt"/>
                  <a:cs typeface="+mn-lt"/>
                </a:rPr>
                <a:t>jöven</a:t>
              </a:r>
              <a:r>
                <a:rPr lang="hu-HU" sz="1200" b="1" i="1" dirty="0">
                  <a:ea typeface="+mn-lt"/>
                  <a:cs typeface="+mn-lt"/>
                </a:rPr>
                <a:t>-</a:t>
              </a:r>
            </a:p>
            <a:p>
              <a:pPr algn="ctr"/>
              <a:r>
                <a:rPr lang="en-US" sz="1200" b="1" i="1" dirty="0" err="1">
                  <a:ea typeface="+mn-lt"/>
                  <a:cs typeface="+mn-lt"/>
                </a:rPr>
                <a:t>dő</a:t>
              </a:r>
              <a:r>
                <a:rPr lang="en-US" sz="1200" b="1" i="1" dirty="0">
                  <a:ea typeface="+mn-lt"/>
                  <a:cs typeface="+mn-lt"/>
                </a:rPr>
                <a:t> </a:t>
              </a:r>
              <a:r>
                <a:rPr lang="en-US" sz="1200" b="1" i="1" dirty="0" err="1">
                  <a:ea typeface="+mn-lt"/>
                  <a:cs typeface="+mn-lt"/>
                </a:rPr>
                <a:t>generációk</a:t>
              </a:r>
              <a:r>
                <a:rPr lang="en-US" sz="1200" b="1" i="1" dirty="0">
                  <a:ea typeface="+mn-lt"/>
                  <a:cs typeface="+mn-lt"/>
                </a:rPr>
                <a:t> </a:t>
              </a:r>
              <a:r>
                <a:rPr lang="en-US" sz="1200" b="1" i="1" dirty="0" err="1">
                  <a:ea typeface="+mn-lt"/>
                  <a:cs typeface="+mn-lt"/>
                </a:rPr>
                <a:t>képes</a:t>
              </a:r>
              <a:r>
                <a:rPr lang="hu-HU" sz="1200" b="1" i="1" dirty="0">
                  <a:ea typeface="+mn-lt"/>
                  <a:cs typeface="+mn-lt"/>
                </a:rPr>
                <a:t>-</a:t>
              </a:r>
            </a:p>
            <a:p>
              <a:pPr algn="ctr"/>
              <a:r>
                <a:rPr lang="en-US" sz="1200" b="1" i="1" dirty="0" err="1">
                  <a:ea typeface="+mn-lt"/>
                  <a:cs typeface="+mn-lt"/>
                </a:rPr>
                <a:t>ségét</a:t>
              </a:r>
              <a:r>
                <a:rPr lang="en-US" sz="1200" b="1" i="1" dirty="0">
                  <a:ea typeface="+mn-lt"/>
                  <a:cs typeface="+mn-lt"/>
                </a:rPr>
                <a:t>, </a:t>
              </a:r>
              <a:r>
                <a:rPr lang="en-US" sz="1200" b="1" i="1" dirty="0" err="1">
                  <a:ea typeface="+mn-lt"/>
                  <a:cs typeface="+mn-lt"/>
                </a:rPr>
                <a:t>hogy</a:t>
              </a:r>
              <a:r>
                <a:rPr lang="en-US" sz="1200" b="1" i="1" dirty="0">
                  <a:ea typeface="+mn-lt"/>
                  <a:cs typeface="+mn-lt"/>
                </a:rPr>
                <a:t> </a:t>
              </a:r>
              <a:r>
                <a:rPr lang="en-US" sz="1200" b="1" i="1" dirty="0" err="1">
                  <a:ea typeface="+mn-lt"/>
                  <a:cs typeface="+mn-lt"/>
                </a:rPr>
                <a:t>kielégít</a:t>
              </a:r>
              <a:r>
                <a:rPr lang="hu-HU" sz="1200" b="1" i="1" dirty="0">
                  <a:ea typeface="+mn-lt"/>
                  <a:cs typeface="+mn-lt"/>
                </a:rPr>
                <a:t>-</a:t>
              </a:r>
            </a:p>
            <a:p>
              <a:pPr algn="ctr"/>
              <a:r>
                <a:rPr lang="en-US" sz="1200" b="1" i="1" dirty="0" err="1">
                  <a:ea typeface="+mn-lt"/>
                  <a:cs typeface="+mn-lt"/>
                </a:rPr>
                <a:t>sék</a:t>
              </a:r>
              <a:r>
                <a:rPr lang="en-US" sz="1200" b="1" i="1" dirty="0">
                  <a:ea typeface="+mn-lt"/>
                  <a:cs typeface="+mn-lt"/>
                </a:rPr>
                <a:t> a </a:t>
              </a:r>
              <a:r>
                <a:rPr lang="en-US" sz="1200" b="1" i="1" dirty="0" err="1">
                  <a:ea typeface="+mn-lt"/>
                  <a:cs typeface="+mn-lt"/>
                </a:rPr>
                <a:t>saját</a:t>
              </a:r>
              <a:r>
                <a:rPr lang="en-US" sz="1200" b="1" i="1" dirty="0">
                  <a:ea typeface="+mn-lt"/>
                  <a:cs typeface="+mn-lt"/>
                </a:rPr>
                <a:t> </a:t>
              </a:r>
              <a:r>
                <a:rPr lang="en-US" sz="1200" b="1" i="1" dirty="0" err="1">
                  <a:ea typeface="+mn-lt"/>
                  <a:cs typeface="+mn-lt"/>
                </a:rPr>
                <a:t>szükségle</a:t>
              </a:r>
              <a:r>
                <a:rPr lang="hu-HU" sz="1200" b="1" i="1" dirty="0">
                  <a:ea typeface="+mn-lt"/>
                  <a:cs typeface="+mn-lt"/>
                </a:rPr>
                <a:t>-</a:t>
              </a:r>
            </a:p>
            <a:p>
              <a:pPr algn="ctr"/>
              <a:r>
                <a:rPr lang="en-US" sz="1200" b="1" i="1" dirty="0" err="1">
                  <a:ea typeface="+mn-lt"/>
                  <a:cs typeface="+mn-lt"/>
                </a:rPr>
                <a:t>teiket</a:t>
              </a:r>
              <a:r>
                <a:rPr lang="en-US" sz="1200" b="1" i="1" dirty="0">
                  <a:ea typeface="+mn-lt"/>
                  <a:cs typeface="+mn-lt"/>
                </a:rPr>
                <a:t>.”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  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85513" y="4214816"/>
              <a:ext cx="2601799" cy="1440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hu-HU" altLang="ko-KR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Brundtland</a:t>
              </a:r>
              <a:r>
                <a:rPr lang="hu-H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- jelentés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775071" y="2571566"/>
            <a:ext cx="1792634" cy="2350323"/>
            <a:chOff x="1683700" y="4248292"/>
            <a:chExt cx="2761101" cy="1696401"/>
          </a:xfrm>
        </p:grpSpPr>
        <p:sp>
          <p:nvSpPr>
            <p:cNvPr id="34" name="TextBox 33"/>
            <p:cNvSpPr txBox="1"/>
            <p:nvPr/>
          </p:nvSpPr>
          <p:spPr>
            <a:xfrm>
              <a:off x="1683700" y="4545180"/>
              <a:ext cx="2761101" cy="1399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n-US" altLang="ko-KR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Feladatok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 a XXI. </a:t>
              </a:r>
              <a:r>
                <a:rPr lang="en-US" altLang="ko-KR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századra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: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sz="1200" dirty="0" err="1">
                  <a:ea typeface="+mn-lt"/>
                  <a:cs typeface="+mn-lt"/>
                </a:rPr>
                <a:t>Környezetvédelmi</a:t>
              </a:r>
              <a:r>
                <a:rPr lang="en-US" sz="1200" dirty="0">
                  <a:ea typeface="+mn-lt"/>
                  <a:cs typeface="+mn-lt"/>
                </a:rPr>
                <a:t> é</a:t>
              </a:r>
              <a:r>
                <a:rPr lang="hu-HU" sz="1200" dirty="0">
                  <a:ea typeface="+mn-lt"/>
                  <a:cs typeface="+mn-lt"/>
                </a:rPr>
                <a:t>s  </a:t>
              </a:r>
            </a:p>
            <a:p>
              <a:pPr algn="ctr"/>
              <a:r>
                <a:rPr lang="en-US" sz="1200" dirty="0" err="1">
                  <a:ea typeface="+mn-lt"/>
                  <a:cs typeface="+mn-lt"/>
                </a:rPr>
                <a:t>azzal</a:t>
              </a:r>
              <a:r>
                <a:rPr lang="en-US" sz="1200" dirty="0">
                  <a:ea typeface="+mn-lt"/>
                  <a:cs typeface="+mn-lt"/>
                </a:rPr>
                <a:t> </a:t>
              </a:r>
              <a:r>
                <a:rPr lang="en-US" sz="1200" dirty="0" err="1">
                  <a:ea typeface="+mn-lt"/>
                  <a:cs typeface="+mn-lt"/>
                </a:rPr>
                <a:t>kapcsolatos</a:t>
              </a:r>
              <a:r>
                <a:rPr lang="en-US" sz="1200" dirty="0">
                  <a:ea typeface="+mn-lt"/>
                  <a:cs typeface="+mn-lt"/>
                </a:rPr>
                <a:t> </a:t>
              </a:r>
              <a:r>
                <a:rPr lang="en-US" sz="1200" dirty="0" err="1">
                  <a:ea typeface="+mn-lt"/>
                  <a:cs typeface="+mn-lt"/>
                </a:rPr>
                <a:t>tár</a:t>
              </a:r>
              <a:r>
                <a:rPr lang="hu-HU" sz="1200" dirty="0">
                  <a:ea typeface="+mn-lt"/>
                  <a:cs typeface="+mn-lt"/>
                </a:rPr>
                <a:t>-</a:t>
              </a:r>
            </a:p>
            <a:p>
              <a:pPr algn="ctr"/>
              <a:r>
                <a:rPr lang="en-US" sz="1200" dirty="0" err="1">
                  <a:ea typeface="+mn-lt"/>
                  <a:cs typeface="+mn-lt"/>
                </a:rPr>
                <a:t>sadalmi-gazdasági</a:t>
              </a:r>
              <a:r>
                <a:rPr lang="en-US" sz="1200" dirty="0">
                  <a:ea typeface="+mn-lt"/>
                  <a:cs typeface="+mn-lt"/>
                </a:rPr>
                <a:t> </a:t>
              </a:r>
              <a:endParaRPr lang="hu-HU" sz="1200" dirty="0">
                <a:ea typeface="+mn-lt"/>
                <a:cs typeface="+mn-lt"/>
              </a:endParaRPr>
            </a:p>
            <a:p>
              <a:pPr algn="ctr"/>
              <a:r>
                <a:rPr lang="en-US" sz="1200" dirty="0" err="1">
                  <a:ea typeface="+mn-lt"/>
                  <a:cs typeface="+mn-lt"/>
                </a:rPr>
                <a:t>problémák</a:t>
              </a:r>
              <a:r>
                <a:rPr lang="en-US" sz="1200" dirty="0">
                  <a:ea typeface="+mn-lt"/>
                  <a:cs typeface="+mn-lt"/>
                </a:rPr>
                <a:t>  </a:t>
              </a:r>
              <a:r>
                <a:rPr lang="en-US" sz="1200" dirty="0" err="1">
                  <a:ea typeface="+mn-lt"/>
                  <a:cs typeface="+mn-lt"/>
                </a:rPr>
                <a:t>sokoldalú</a:t>
              </a:r>
              <a:r>
                <a:rPr lang="en-US" sz="1200" dirty="0">
                  <a:ea typeface="+mn-lt"/>
                  <a:cs typeface="+mn-lt"/>
                </a:rPr>
                <a:t>, </a:t>
              </a:r>
              <a:endParaRPr lang="hu-HU" sz="1200" dirty="0">
                <a:ea typeface="+mn-lt"/>
                <a:cs typeface="+mn-lt"/>
              </a:endParaRPr>
            </a:p>
            <a:p>
              <a:pPr algn="ctr"/>
              <a:r>
                <a:rPr lang="en-US" sz="1200" dirty="0" err="1">
                  <a:ea typeface="+mn-lt"/>
                  <a:cs typeface="+mn-lt"/>
                </a:rPr>
                <a:t>rendezett</a:t>
              </a:r>
              <a:r>
                <a:rPr lang="en-US" sz="1200" dirty="0">
                  <a:ea typeface="+mn-lt"/>
                  <a:cs typeface="+mn-lt"/>
                </a:rPr>
                <a:t> </a:t>
              </a:r>
              <a:r>
                <a:rPr lang="en-US" sz="1200" dirty="0" err="1">
                  <a:ea typeface="+mn-lt"/>
                  <a:cs typeface="+mn-lt"/>
                </a:rPr>
                <a:t>összefoglalá</a:t>
              </a:r>
              <a:r>
                <a:rPr lang="hu-HU" sz="1200" dirty="0">
                  <a:ea typeface="+mn-lt"/>
                  <a:cs typeface="+mn-lt"/>
                </a:rPr>
                <a:t>-</a:t>
              </a:r>
              <a:r>
                <a:rPr lang="en-US" sz="1200" dirty="0" err="1">
                  <a:ea typeface="+mn-lt"/>
                  <a:cs typeface="+mn-lt"/>
                </a:rPr>
                <a:t>sa</a:t>
              </a:r>
              <a:r>
                <a:rPr lang="en-US" sz="1200" dirty="0">
                  <a:ea typeface="+mn-lt"/>
                  <a:cs typeface="+mn-lt"/>
                </a:rPr>
                <a:t>, </a:t>
              </a:r>
              <a:r>
                <a:rPr lang="en-US" sz="1200" dirty="0" err="1">
                  <a:ea typeface="+mn-lt"/>
                  <a:cs typeface="+mn-lt"/>
                </a:rPr>
                <a:t>ajánlások</a:t>
              </a:r>
              <a:r>
                <a:rPr lang="en-US" sz="1200" dirty="0">
                  <a:ea typeface="+mn-lt"/>
                  <a:cs typeface="+mn-lt"/>
                </a:rPr>
                <a:t> és </a:t>
              </a:r>
              <a:r>
                <a:rPr lang="en-US" sz="1200" dirty="0" err="1">
                  <a:ea typeface="+mn-lt"/>
                  <a:cs typeface="+mn-lt"/>
                </a:rPr>
                <a:t>prog</a:t>
              </a:r>
              <a:r>
                <a:rPr lang="hu-HU" sz="1200" dirty="0">
                  <a:ea typeface="+mn-lt"/>
                  <a:cs typeface="+mn-lt"/>
                </a:rPr>
                <a:t>-</a:t>
              </a:r>
            </a:p>
            <a:p>
              <a:pPr algn="ctr"/>
              <a:r>
                <a:rPr lang="en-US" sz="1200" dirty="0" err="1">
                  <a:ea typeface="+mn-lt"/>
                  <a:cs typeface="+mn-lt"/>
                </a:rPr>
                <a:t>ramok</a:t>
              </a:r>
              <a:r>
                <a:rPr lang="en-US" sz="1200" dirty="0">
                  <a:ea typeface="+mn-lt"/>
                  <a:cs typeface="+mn-lt"/>
                </a:rPr>
                <a:t> </a:t>
              </a:r>
              <a:r>
                <a:rPr lang="en-US" sz="1200" dirty="0" err="1">
                  <a:ea typeface="+mn-lt"/>
                  <a:cs typeface="+mn-lt"/>
                </a:rPr>
                <a:t>jegyzéke</a:t>
              </a:r>
              <a:r>
                <a:rPr lang="en-US" sz="1200" dirty="0">
                  <a:ea typeface="+mn-lt"/>
                  <a:cs typeface="+mn-lt"/>
                </a:rPr>
                <a:t>.</a:t>
              </a:r>
              <a:endParaRPr lang="en-US" dirty="0"/>
            </a:p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    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843002" y="4248292"/>
              <a:ext cx="2601799" cy="1993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hu-H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  Agenda 21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893766" y="2633963"/>
            <a:ext cx="2115140" cy="2289578"/>
            <a:chOff x="1349491" y="4369248"/>
            <a:chExt cx="3704237" cy="1201059"/>
          </a:xfrm>
        </p:grpSpPr>
        <p:sp>
          <p:nvSpPr>
            <p:cNvPr id="37" name="TextBox 36"/>
            <p:cNvSpPr txBox="1"/>
            <p:nvPr/>
          </p:nvSpPr>
          <p:spPr>
            <a:xfrm>
              <a:off x="1354190" y="4746900"/>
              <a:ext cx="3622341" cy="82340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Kiváló Európai</a:t>
              </a:r>
            </a:p>
            <a:p>
              <a:pPr algn="ctr"/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Desztinációk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 projekt, amely az európai kontinens természeti, kulturális és szellemi</a:t>
              </a:r>
            </a:p>
            <a:p>
              <a:pPr algn="ct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örökségének sokszínűséget hivatott bemutatni a turisták számára.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   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349491" y="4369248"/>
              <a:ext cx="3704237" cy="1453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hu-HU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EDEN projekt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320144" y="2440397"/>
            <a:ext cx="2088230" cy="1764633"/>
            <a:chOff x="1585366" y="4208073"/>
            <a:chExt cx="4324847" cy="1008989"/>
          </a:xfrm>
        </p:grpSpPr>
        <p:sp>
          <p:nvSpPr>
            <p:cNvPr id="40" name="TextBox 39"/>
            <p:cNvSpPr txBox="1"/>
            <p:nvPr/>
          </p:nvSpPr>
          <p:spPr>
            <a:xfrm>
              <a:off x="1994866" y="5058678"/>
              <a:ext cx="3915347" cy="15838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      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585366" y="4208073"/>
              <a:ext cx="3001948" cy="47515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hu-HU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Agenda 21 az  utazás és turizmus iparágról</a:t>
              </a:r>
              <a:endParaRPr lang="hu-HU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784893" y="2483387"/>
            <a:ext cx="1207262" cy="1427939"/>
            <a:chOff x="2005482" y="4104392"/>
            <a:chExt cx="3533880" cy="1172790"/>
          </a:xfrm>
        </p:grpSpPr>
        <p:sp>
          <p:nvSpPr>
            <p:cNvPr id="43" name="TextBox 42"/>
            <p:cNvSpPr txBox="1"/>
            <p:nvPr/>
          </p:nvSpPr>
          <p:spPr>
            <a:xfrm>
              <a:off x="2292633" y="5049678"/>
              <a:ext cx="2846154" cy="22750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    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005482" y="4104392"/>
              <a:ext cx="3533880" cy="68251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r"/>
              <a:r>
                <a:rPr lang="hu-H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 Fenntartható </a:t>
              </a:r>
              <a:r>
                <a:rPr lang="hu-HU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turizmus-fejlesztés 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endParaRPr>
            </a:p>
            <a:p>
              <a:pPr algn="r"/>
              <a:r>
                <a:rPr lang="hu-H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éve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endParaRPr>
            </a:p>
          </p:txBody>
        </p:sp>
      </p:grpSp>
      <p:pic>
        <p:nvPicPr>
          <p:cNvPr id="45" name="Kép 44">
            <a:extLst>
              <a:ext uri="{FF2B5EF4-FFF2-40B4-BE49-F238E27FC236}">
                <a16:creationId xmlns:a16="http://schemas.microsoft.com/office/drawing/2014/main" id="{62B8F154-C6DF-4BE9-B7FF-7596FAC289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648" y="2144517"/>
            <a:ext cx="359695" cy="359695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071" y="2130229"/>
            <a:ext cx="359695" cy="359695"/>
          </a:xfrm>
          <a:prstGeom prst="rect">
            <a:avLst/>
          </a:prstGeom>
        </p:spPr>
      </p:pic>
      <p:sp>
        <p:nvSpPr>
          <p:cNvPr id="46" name="TextBox 14">
            <a:extLst>
              <a:ext uri="{FF2B5EF4-FFF2-40B4-BE49-F238E27FC236}">
                <a16:creationId xmlns:a16="http://schemas.microsoft.com/office/drawing/2014/main" id="{944B1E34-ADD7-4500-B209-21A1B7248B6F}"/>
              </a:ext>
            </a:extLst>
          </p:cNvPr>
          <p:cNvSpPr txBox="1"/>
          <p:nvPr/>
        </p:nvSpPr>
        <p:spPr>
          <a:xfrm>
            <a:off x="5046461" y="1635646"/>
            <a:ext cx="772718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hu-HU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1999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29A02986-DF86-4273-B35A-EAD450E35607}"/>
              </a:ext>
            </a:extLst>
          </p:cNvPr>
          <p:cNvSpPr txBox="1"/>
          <p:nvPr/>
        </p:nvSpPr>
        <p:spPr>
          <a:xfrm>
            <a:off x="5003282" y="2536032"/>
            <a:ext cx="890311" cy="8452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hu-HU" sz="1200" b="1" dirty="0">
                <a:cs typeface="Arial"/>
              </a:rPr>
              <a:t>Turizmus</a:t>
            </a:r>
            <a:endParaRPr lang="hu-HU" b="1" dirty="0">
              <a:cs typeface="Arial"/>
            </a:endParaRPr>
          </a:p>
          <a:p>
            <a:pPr algn="ctr"/>
            <a:r>
              <a:rPr lang="hu-HU" sz="1200" b="1" dirty="0">
                <a:cs typeface="Arial"/>
              </a:rPr>
              <a:t>Globális</a:t>
            </a:r>
          </a:p>
          <a:p>
            <a:pPr algn="ctr"/>
            <a:r>
              <a:rPr lang="hu-HU" sz="1200" b="1" dirty="0">
                <a:cs typeface="Arial"/>
              </a:rPr>
              <a:t>Etikai </a:t>
            </a:r>
          </a:p>
          <a:p>
            <a:pPr algn="ctr"/>
            <a:r>
              <a:rPr lang="hu-HU" sz="1200" b="1" dirty="0">
                <a:cs typeface="Arial"/>
              </a:rPr>
              <a:t>Kódexe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8847810" y="13114"/>
            <a:ext cx="288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4</a:t>
            </a:r>
          </a:p>
        </p:txBody>
      </p:sp>
      <p:sp>
        <p:nvSpPr>
          <p:cNvPr id="18" name="Szövegdoboz 17"/>
          <p:cNvSpPr txBox="1"/>
          <p:nvPr/>
        </p:nvSpPr>
        <p:spPr>
          <a:xfrm>
            <a:off x="3545589" y="3222053"/>
            <a:ext cx="17544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sz="1200" dirty="0" smtClean="0"/>
          </a:p>
          <a:p>
            <a:r>
              <a:rPr lang="hu-HU" sz="1200" dirty="0" smtClean="0"/>
              <a:t>Értelmezi a turizmust az utazás fenntartható-</a:t>
            </a:r>
          </a:p>
          <a:p>
            <a:r>
              <a:rPr lang="hu-HU" sz="1200" dirty="0" err="1"/>
              <a:t>s</a:t>
            </a:r>
            <a:r>
              <a:rPr lang="hu-HU" sz="1200" dirty="0" err="1" smtClean="0"/>
              <a:t>ága</a:t>
            </a:r>
            <a:r>
              <a:rPr lang="hu-HU" sz="1200" dirty="0" smtClean="0"/>
              <a:t> szempontjából. </a:t>
            </a:r>
          </a:p>
          <a:p>
            <a:r>
              <a:rPr lang="hu-HU" sz="1200" dirty="0" smtClean="0"/>
              <a:t>A fenntartható fejlődés </a:t>
            </a:r>
            <a:r>
              <a:rPr lang="hu-HU" sz="1200" dirty="0" err="1" smtClean="0"/>
              <a:t>idegenforgalmi</a:t>
            </a:r>
            <a:r>
              <a:rPr lang="hu-HU" sz="1200" dirty="0" smtClean="0"/>
              <a:t> </a:t>
            </a:r>
            <a:r>
              <a:rPr lang="hu-HU" sz="1200" dirty="0" err="1" smtClean="0"/>
              <a:t>értel</a:t>
            </a:r>
            <a:r>
              <a:rPr lang="hu-HU" sz="1200" dirty="0" smtClean="0"/>
              <a:t>-</a:t>
            </a:r>
          </a:p>
          <a:p>
            <a:r>
              <a:rPr lang="hu-HU" sz="1200" dirty="0" err="1" smtClean="0"/>
              <a:t>mezése</a:t>
            </a:r>
            <a:r>
              <a:rPr lang="hu-HU" sz="1200" dirty="0" smtClean="0"/>
              <a:t>.</a:t>
            </a:r>
          </a:p>
          <a:p>
            <a:endParaRPr lang="hu-HU" sz="1200" dirty="0"/>
          </a:p>
          <a:p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3239406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1133196"/>
          </a:xfrm>
        </p:spPr>
        <p:txBody>
          <a:bodyPr/>
          <a:lstStyle/>
          <a:p>
            <a:r>
              <a:rPr lang="hu-HU" dirty="0" smtClean="0">
                <a:solidFill>
                  <a:schemeClr val="accent2">
                    <a:lumMod val="50000"/>
                  </a:schemeClr>
                </a:solidFill>
              </a:rPr>
              <a:t>A fenntartható turizmus </a:t>
            </a:r>
            <a:r>
              <a:rPr lang="hu-HU" dirty="0" err="1" smtClean="0">
                <a:solidFill>
                  <a:schemeClr val="accent2">
                    <a:lumMod val="50000"/>
                  </a:schemeClr>
                </a:solidFill>
              </a:rPr>
              <a:t>mérföldkövei</a:t>
            </a:r>
            <a:r>
              <a:rPr lang="hu-H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r>
              <a:rPr lang="hu-HU" dirty="0" smtClean="0">
                <a:solidFill>
                  <a:schemeClr val="accent2">
                    <a:lumMod val="50000"/>
                  </a:schemeClr>
                </a:solidFill>
              </a:rPr>
              <a:t>Magyarországon</a:t>
            </a:r>
            <a:endParaRPr lang="hu-H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>
          <a:xfrm flipH="1">
            <a:off x="9144000" y="699542"/>
            <a:ext cx="396552" cy="288032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7748" y="1923678"/>
            <a:ext cx="9108503" cy="380834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323528" y="149163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 </a:t>
            </a:r>
            <a:r>
              <a:rPr lang="hu-HU" b="1" dirty="0" smtClean="0"/>
              <a:t>1993</a:t>
            </a:r>
            <a:endParaRPr lang="hu-HU" b="1" dirty="0"/>
          </a:p>
        </p:txBody>
      </p:sp>
      <p:sp>
        <p:nvSpPr>
          <p:cNvPr id="6" name="Szövegdoboz 5"/>
          <p:cNvSpPr txBox="1"/>
          <p:nvPr/>
        </p:nvSpPr>
        <p:spPr>
          <a:xfrm>
            <a:off x="1907704" y="149163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</a:t>
            </a:r>
            <a:r>
              <a:rPr lang="hu-HU" b="1" dirty="0" smtClean="0"/>
              <a:t>2000</a:t>
            </a:r>
            <a:endParaRPr lang="hu-HU" b="1" dirty="0"/>
          </a:p>
        </p:txBody>
      </p:sp>
      <p:sp>
        <p:nvSpPr>
          <p:cNvPr id="7" name="Szövegdoboz 6"/>
          <p:cNvSpPr txBox="1"/>
          <p:nvPr/>
        </p:nvSpPr>
        <p:spPr>
          <a:xfrm>
            <a:off x="179512" y="2427734"/>
            <a:ext cx="15841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err="1" smtClean="0"/>
              <a:t>MSzÉSz</a:t>
            </a:r>
            <a:r>
              <a:rPr lang="hu-HU" sz="1400" dirty="0" smtClean="0"/>
              <a:t> először</a:t>
            </a:r>
          </a:p>
          <a:p>
            <a:r>
              <a:rPr lang="hu-HU" sz="1400" dirty="0" smtClean="0"/>
              <a:t>Írja ki a </a:t>
            </a:r>
          </a:p>
          <a:p>
            <a:r>
              <a:rPr lang="hu-HU" sz="1400" dirty="0" smtClean="0"/>
              <a:t>„Zöld Szálloda” </a:t>
            </a:r>
          </a:p>
          <a:p>
            <a:r>
              <a:rPr lang="hu-HU" sz="1400" dirty="0"/>
              <a:t>p</a:t>
            </a:r>
            <a:r>
              <a:rPr lang="hu-HU" sz="1400" dirty="0" smtClean="0"/>
              <a:t>ályázatot, amit</a:t>
            </a:r>
          </a:p>
          <a:p>
            <a:r>
              <a:rPr lang="hu-HU" sz="1400" dirty="0" smtClean="0"/>
              <a:t>2 évre ítélnek </a:t>
            </a:r>
          </a:p>
          <a:p>
            <a:r>
              <a:rPr lang="hu-HU" sz="1400" dirty="0" smtClean="0"/>
              <a:t>oda</a:t>
            </a:r>
            <a:endParaRPr lang="hu-HU" sz="1400" dirty="0"/>
          </a:p>
        </p:txBody>
      </p:sp>
      <p:sp>
        <p:nvSpPr>
          <p:cNvPr id="8" name="Szövegdoboz 7"/>
          <p:cNvSpPr txBox="1"/>
          <p:nvPr/>
        </p:nvSpPr>
        <p:spPr>
          <a:xfrm>
            <a:off x="1619672" y="2427734"/>
            <a:ext cx="15841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Létrejön a </a:t>
            </a:r>
          </a:p>
          <a:p>
            <a:r>
              <a:rPr lang="hu-HU" sz="1400" dirty="0" smtClean="0"/>
              <a:t>Közép és Kelet-</a:t>
            </a:r>
          </a:p>
          <a:p>
            <a:r>
              <a:rPr lang="hu-HU" sz="1400" dirty="0" smtClean="0"/>
              <a:t>európai Zöldutak mozgalom hat </a:t>
            </a:r>
          </a:p>
          <a:p>
            <a:r>
              <a:rPr lang="hu-HU" sz="1400" dirty="0" smtClean="0"/>
              <a:t>ország részvételé-</a:t>
            </a:r>
            <a:r>
              <a:rPr lang="hu-HU" sz="1400" dirty="0" err="1" smtClean="0"/>
              <a:t>vel</a:t>
            </a:r>
            <a:r>
              <a:rPr lang="hu-HU" sz="1400" dirty="0" smtClean="0"/>
              <a:t>, köztük </a:t>
            </a:r>
          </a:p>
          <a:p>
            <a:r>
              <a:rPr lang="hu-HU" sz="1400" dirty="0" smtClean="0"/>
              <a:t>Magyarország is.</a:t>
            </a:r>
            <a:endParaRPr lang="hu-HU" sz="14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6502393" y="148276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</a:t>
            </a:r>
            <a:r>
              <a:rPr lang="hu-HU" b="1" dirty="0" smtClean="0"/>
              <a:t>2010</a:t>
            </a:r>
            <a:endParaRPr lang="hu-HU" b="1" dirty="0"/>
          </a:p>
        </p:txBody>
      </p:sp>
      <p:sp>
        <p:nvSpPr>
          <p:cNvPr id="10" name="Szövegdoboz 9"/>
          <p:cNvSpPr txBox="1"/>
          <p:nvPr/>
        </p:nvSpPr>
        <p:spPr>
          <a:xfrm>
            <a:off x="6372200" y="2404609"/>
            <a:ext cx="1368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D-</a:t>
            </a:r>
            <a:r>
              <a:rPr lang="hu-HU" sz="1400" dirty="0" err="1" smtClean="0"/>
              <a:t>Dt</a:t>
            </a:r>
            <a:r>
              <a:rPr lang="hu-HU" sz="1400" dirty="0" smtClean="0"/>
              <a:t> </a:t>
            </a:r>
            <a:r>
              <a:rPr lang="hu-HU" sz="1400" dirty="0" err="1" smtClean="0"/>
              <a:t>Öko</a:t>
            </a:r>
            <a:r>
              <a:rPr lang="hu-HU" sz="1400" dirty="0" smtClean="0"/>
              <a:t>-</a:t>
            </a:r>
          </a:p>
          <a:p>
            <a:r>
              <a:rPr lang="hu-HU" sz="1400" dirty="0" smtClean="0"/>
              <a:t>turisztikai </a:t>
            </a:r>
          </a:p>
          <a:p>
            <a:r>
              <a:rPr lang="hu-HU" sz="1400" dirty="0" smtClean="0"/>
              <a:t>klaszter </a:t>
            </a:r>
          </a:p>
          <a:p>
            <a:r>
              <a:rPr lang="hu-HU" sz="1400" dirty="0" smtClean="0"/>
              <a:t>megalakulása</a:t>
            </a:r>
            <a:endParaRPr lang="hu-HU" sz="1400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3728684" y="149163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smtClean="0"/>
              <a:t>2001</a:t>
            </a:r>
            <a:endParaRPr lang="hu-HU" b="1" dirty="0"/>
          </a:p>
        </p:txBody>
      </p:sp>
      <p:sp>
        <p:nvSpPr>
          <p:cNvPr id="12" name="Szövegdoboz 11"/>
          <p:cNvSpPr txBox="1"/>
          <p:nvPr/>
        </p:nvSpPr>
        <p:spPr>
          <a:xfrm>
            <a:off x="5158454" y="148121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smtClean="0"/>
              <a:t>2007</a:t>
            </a:r>
            <a:endParaRPr lang="hu-HU" b="1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4860032" y="2450775"/>
            <a:ext cx="158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HOTREC </a:t>
            </a:r>
          </a:p>
          <a:p>
            <a:r>
              <a:rPr lang="hu-HU" sz="1400" dirty="0" smtClean="0"/>
              <a:t>akkreditálta a </a:t>
            </a:r>
          </a:p>
          <a:p>
            <a:r>
              <a:rPr lang="hu-HU" sz="1400" dirty="0" smtClean="0"/>
              <a:t>Magyar Turizmus Minőség Díjat</a:t>
            </a:r>
            <a:endParaRPr lang="hu-HU" sz="1400" dirty="0"/>
          </a:p>
        </p:txBody>
      </p:sp>
      <p:sp>
        <p:nvSpPr>
          <p:cNvPr id="14" name="Szövegdoboz 13"/>
          <p:cNvSpPr txBox="1"/>
          <p:nvPr/>
        </p:nvSpPr>
        <p:spPr>
          <a:xfrm>
            <a:off x="3203848" y="2431262"/>
            <a:ext cx="165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„Magyar Turizmus Minőségi Díj” (</a:t>
            </a:r>
            <a:r>
              <a:rPr lang="hu-HU" sz="1400" dirty="0" err="1" smtClean="0"/>
              <a:t>MT.Rt</a:t>
            </a:r>
            <a:r>
              <a:rPr lang="hu-HU" sz="1400" dirty="0" smtClean="0"/>
              <a:t>)</a:t>
            </a:r>
            <a:endParaRPr lang="hu-HU" sz="1400" dirty="0"/>
          </a:p>
        </p:txBody>
      </p:sp>
      <p:sp>
        <p:nvSpPr>
          <p:cNvPr id="15" name="Szövegdoboz 14"/>
          <p:cNvSpPr txBox="1"/>
          <p:nvPr/>
        </p:nvSpPr>
        <p:spPr>
          <a:xfrm>
            <a:off x="8100392" y="149163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smtClean="0"/>
              <a:t>  2018</a:t>
            </a:r>
            <a:endParaRPr lang="hu-HU" b="1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7596336" y="2427734"/>
            <a:ext cx="15476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err="1"/>
              <a:t>CheckINN</a:t>
            </a:r>
            <a:r>
              <a:rPr lang="hu-HU" sz="1400" dirty="0"/>
              <a:t> </a:t>
            </a:r>
            <a:r>
              <a:rPr lang="hu-HU" sz="1400" dirty="0" err="1" smtClean="0"/>
              <a:t>Green</a:t>
            </a:r>
            <a:r>
              <a:rPr lang="hu-HU" sz="1400" dirty="0" smtClean="0"/>
              <a:t> </a:t>
            </a:r>
          </a:p>
          <a:p>
            <a:r>
              <a:rPr lang="hu-HU" sz="1400" dirty="0"/>
              <a:t>Pályázat, a társadalmilag felelősen gondolkodó és cselekvő turisztikai vállalkozások és szervezetek </a:t>
            </a:r>
            <a:endParaRPr lang="hu-HU" sz="1400" dirty="0" smtClean="0"/>
          </a:p>
          <a:p>
            <a:r>
              <a:rPr lang="hu-HU" sz="1400" dirty="0"/>
              <a:t>e</a:t>
            </a:r>
            <a:r>
              <a:rPr lang="hu-HU" sz="1400" dirty="0" smtClean="0"/>
              <a:t>lismerésére.</a:t>
            </a:r>
          </a:p>
          <a:p>
            <a:endParaRPr lang="hu-HU" sz="1400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8676456" y="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   5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37778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helye 5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1671" b="1671"/>
          <a:stretch>
            <a:fillRect/>
          </a:stretch>
        </p:blipFill>
        <p:spPr>
          <a:xfrm>
            <a:off x="1575311" y="0"/>
            <a:ext cx="7568689" cy="456408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396536" y="3363838"/>
            <a:ext cx="216024" cy="1021961"/>
            <a:chOff x="803640" y="3362835"/>
            <a:chExt cx="2380048" cy="1021961"/>
          </a:xfrm>
        </p:grpSpPr>
        <p:sp>
          <p:nvSpPr>
            <p:cNvPr id="9" name="TextBox 8"/>
            <p:cNvSpPr txBox="1"/>
            <p:nvPr/>
          </p:nvSpPr>
          <p:spPr>
            <a:xfrm>
              <a:off x="803640" y="4107797"/>
              <a:ext cx="2059657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flipH="1">
              <a:off x="3061634" y="3362835"/>
              <a:ext cx="12205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  <a:endPara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0FBCBBCA-720D-4F10-AB1C-C840D47480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564080"/>
            <a:ext cx="432048" cy="455942"/>
          </a:xfrm>
          <a:prstGeom prst="rect">
            <a:avLst/>
          </a:prstGeom>
        </p:spPr>
      </p:pic>
      <p:sp>
        <p:nvSpPr>
          <p:cNvPr id="4" name="Text Placeholder 13"/>
          <p:cNvSpPr txBox="1">
            <a:spLocks/>
          </p:cNvSpPr>
          <p:nvPr/>
        </p:nvSpPr>
        <p:spPr>
          <a:xfrm>
            <a:off x="49710" y="627534"/>
            <a:ext cx="3268838" cy="1551077"/>
          </a:xfrm>
          <a:prstGeom prst="rect">
            <a:avLst/>
          </a:prstGeom>
        </p:spPr>
        <p:txBody>
          <a:bodyPr lIns="91440" tIns="45720" rIns="91440" bIns="45720"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A </a:t>
            </a: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fenntartható</a:t>
            </a:r>
          </a:p>
          <a:p>
            <a:pPr marL="0" indent="0">
              <a:buNone/>
            </a:pP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turisztikai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 </a:t>
            </a: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termék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 </a:t>
            </a: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környezete</a:t>
            </a:r>
            <a:endParaRPr lang="en-US" sz="2800" b="1" dirty="0">
              <a:solidFill>
                <a:schemeClr val="accent5">
                  <a:lumMod val="75000"/>
                </a:schemeClr>
              </a:solidFill>
              <a:latin typeface="+mj-lt"/>
              <a:cs typeface="Arial"/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8895126" y="51470"/>
            <a:ext cx="301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6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7301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hu-HU" altLang="ko-KR" dirty="0">
                <a:cs typeface="Arial"/>
              </a:rPr>
              <a:t>3.2. A turisztikai termék jellemzői 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 flipH="1">
            <a:off x="9144000" y="2629180"/>
            <a:ext cx="108520" cy="288032"/>
          </a:xfrm>
        </p:spPr>
        <p:txBody>
          <a:bodyPr/>
          <a:lstStyle/>
          <a:p>
            <a:pPr lvl="0"/>
            <a:endParaRPr lang="en-US" altLang="ko-KR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820472" y="0"/>
            <a:ext cx="323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7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83483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995936" y="3363838"/>
            <a:ext cx="4860540" cy="1021961"/>
            <a:chOff x="803640" y="3362835"/>
            <a:chExt cx="2059657" cy="1021961"/>
          </a:xfrm>
        </p:grpSpPr>
        <p:sp>
          <p:nvSpPr>
            <p:cNvPr id="9" name="TextBox 8"/>
            <p:cNvSpPr txBox="1"/>
            <p:nvPr/>
          </p:nvSpPr>
          <p:spPr>
            <a:xfrm>
              <a:off x="803640" y="4107797"/>
              <a:ext cx="2059657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3640" y="3362835"/>
              <a:ext cx="205965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/>
                </a:rPr>
                <a:t>  </a:t>
              </a:r>
              <a:endPara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0FBCBBCA-720D-4F10-AB1C-C840D47480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564080"/>
            <a:ext cx="432048" cy="455942"/>
          </a:xfrm>
          <a:prstGeom prst="rect">
            <a:avLst/>
          </a:prstGeom>
        </p:spPr>
      </p:pic>
      <p:sp>
        <p:nvSpPr>
          <p:cNvPr id="4" name="Text Placeholder 13"/>
          <p:cNvSpPr txBox="1">
            <a:spLocks/>
          </p:cNvSpPr>
          <p:nvPr/>
        </p:nvSpPr>
        <p:spPr>
          <a:xfrm>
            <a:off x="49710" y="1284759"/>
            <a:ext cx="2404445" cy="2001133"/>
          </a:xfrm>
          <a:prstGeom prst="rect">
            <a:avLst/>
          </a:prstGeom>
        </p:spPr>
        <p:txBody>
          <a:bodyPr lIns="91440" tIns="45720" rIns="91440" bIns="45720"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A </a:t>
            </a: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turisztikai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 </a:t>
            </a: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termék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 </a:t>
            </a:r>
            <a:endParaRPr lang="hu-HU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j-lt"/>
                <a:cs typeface="Arial"/>
              </a:rPr>
              <a:t>jellemzői</a:t>
            </a:r>
            <a:endParaRPr lang="en-US" dirty="0" err="1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4" name="Ábra 14" descr="Hálózat">
            <a:extLst>
              <a:ext uri="{FF2B5EF4-FFF2-40B4-BE49-F238E27FC236}">
                <a16:creationId xmlns:a16="http://schemas.microsoft.com/office/drawing/2014/main" id="{00385EA6-7BD9-46A0-9304-5BEB1EF55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14800" y="2114550"/>
            <a:ext cx="914400" cy="914400"/>
          </a:xfrm>
          <a:prstGeom prst="rect">
            <a:avLst/>
          </a:prstGeom>
        </p:spPr>
      </p:pic>
      <p:pic>
        <p:nvPicPr>
          <p:cNvPr id="21" name="Kép 21">
            <a:extLst>
              <a:ext uri="{FF2B5EF4-FFF2-40B4-BE49-F238E27FC236}">
                <a16:creationId xmlns:a16="http://schemas.microsoft.com/office/drawing/2014/main" id="{F5B4AA01-A79D-41E2-813F-C3CB47FED5D1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 rotWithShape="1">
          <a:blip r:embed="rId5"/>
          <a:srcRect t="5129" b="5129"/>
          <a:stretch/>
        </p:blipFill>
        <p:spPr>
          <a:xfrm>
            <a:off x="2122549" y="1487075"/>
            <a:ext cx="3493005" cy="3304976"/>
          </a:xfrm>
        </p:spPr>
      </p:pic>
      <p:sp>
        <p:nvSpPr>
          <p:cNvPr id="22" name="Jobb oldali kapcsos zárójel 21">
            <a:extLst>
              <a:ext uri="{FF2B5EF4-FFF2-40B4-BE49-F238E27FC236}">
                <a16:creationId xmlns:a16="http://schemas.microsoft.com/office/drawing/2014/main" id="{AC03E498-26B6-4C66-A0FB-10F66A7DD27A}"/>
              </a:ext>
            </a:extLst>
          </p:cNvPr>
          <p:cNvSpPr/>
          <p:nvPr/>
        </p:nvSpPr>
        <p:spPr>
          <a:xfrm>
            <a:off x="5480107" y="1490775"/>
            <a:ext cx="428624" cy="3307556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 b="1">
              <a:solidFill>
                <a:srgbClr val="649941"/>
              </a:solidFill>
            </a:endParaRPr>
          </a:p>
        </p:txBody>
      </p:sp>
      <p:sp>
        <p:nvSpPr>
          <p:cNvPr id="23" name="Szövegdoboz 22">
            <a:extLst>
              <a:ext uri="{FF2B5EF4-FFF2-40B4-BE49-F238E27FC236}">
                <a16:creationId xmlns:a16="http://schemas.microsoft.com/office/drawing/2014/main" id="{0188F7E4-F894-4391-8C78-CE9AE4CB103A}"/>
              </a:ext>
            </a:extLst>
          </p:cNvPr>
          <p:cNvSpPr txBox="1"/>
          <p:nvPr/>
        </p:nvSpPr>
        <p:spPr>
          <a:xfrm>
            <a:off x="5868145" y="1285875"/>
            <a:ext cx="3026982" cy="31393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hu-HU" dirty="0" smtClean="0">
              <a:cs typeface="Arial"/>
            </a:endParaRPr>
          </a:p>
          <a:p>
            <a:r>
              <a:rPr lang="hu-HU" dirty="0" smtClean="0">
                <a:cs typeface="Arial"/>
              </a:rPr>
              <a:t>Szolgáltatás </a:t>
            </a:r>
            <a:r>
              <a:rPr lang="hu-HU" dirty="0">
                <a:cs typeface="Arial"/>
              </a:rPr>
              <a:t>halmaz, </a:t>
            </a:r>
          </a:p>
          <a:p>
            <a:r>
              <a:rPr lang="hu-HU" dirty="0">
                <a:cs typeface="Arial"/>
              </a:rPr>
              <a:t>melyet az igénybevétel </a:t>
            </a:r>
          </a:p>
          <a:p>
            <a:r>
              <a:rPr lang="hu-HU" dirty="0">
                <a:cs typeface="Arial"/>
              </a:rPr>
              <a:t>helyszíne jelentősen </a:t>
            </a:r>
          </a:p>
          <a:p>
            <a:r>
              <a:rPr lang="hu-HU" dirty="0">
                <a:cs typeface="Arial"/>
              </a:rPr>
              <a:t>meghatároz.</a:t>
            </a:r>
            <a:endParaRPr lang="hu-HU" dirty="0"/>
          </a:p>
          <a:p>
            <a:endParaRPr lang="hu-HU" dirty="0">
              <a:cs typeface="Arial"/>
            </a:endParaRPr>
          </a:p>
          <a:p>
            <a:endParaRPr lang="hu-HU" dirty="0">
              <a:cs typeface="Arial"/>
            </a:endParaRPr>
          </a:p>
          <a:p>
            <a:endParaRPr lang="hu-HU" b="1" dirty="0" smtClean="0">
              <a:solidFill>
                <a:schemeClr val="accent5">
                  <a:lumMod val="75000"/>
                </a:schemeClr>
              </a:solidFill>
              <a:cs typeface="Arial"/>
            </a:endParaRPr>
          </a:p>
          <a:p>
            <a:r>
              <a:rPr lang="hu-HU" b="1" dirty="0" smtClean="0">
                <a:solidFill>
                  <a:schemeClr val="accent5">
                    <a:lumMod val="75000"/>
                  </a:schemeClr>
                </a:solidFill>
                <a:cs typeface="Arial"/>
              </a:rPr>
              <a:t>Helyi </a:t>
            </a:r>
            <a:r>
              <a:rPr lang="hu-HU" b="1" dirty="0">
                <a:solidFill>
                  <a:schemeClr val="accent5">
                    <a:lumMod val="75000"/>
                  </a:schemeClr>
                </a:solidFill>
                <a:cs typeface="Arial"/>
              </a:rPr>
              <a:t>adottságokra épülő szolgáltatás, szolgáltatási </a:t>
            </a:r>
          </a:p>
          <a:p>
            <a:r>
              <a:rPr lang="hu-HU" b="1" dirty="0">
                <a:solidFill>
                  <a:schemeClr val="accent5">
                    <a:lumMod val="75000"/>
                  </a:schemeClr>
                </a:solidFill>
                <a:cs typeface="Arial"/>
              </a:rPr>
              <a:t>lánc.</a:t>
            </a:r>
            <a:endParaRPr lang="hu-H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Nyíl: jobbra mutató 23">
            <a:extLst>
              <a:ext uri="{FF2B5EF4-FFF2-40B4-BE49-F238E27FC236}">
                <a16:creationId xmlns:a16="http://schemas.microsoft.com/office/drawing/2014/main" id="{3B0F271E-703A-46B5-9786-3F7DC043EAC0}"/>
              </a:ext>
            </a:extLst>
          </p:cNvPr>
          <p:cNvSpPr/>
          <p:nvPr/>
        </p:nvSpPr>
        <p:spPr>
          <a:xfrm>
            <a:off x="6161322" y="3078400"/>
            <a:ext cx="557213" cy="1071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Szövegdoboz 1"/>
          <p:cNvSpPr txBox="1"/>
          <p:nvPr/>
        </p:nvSpPr>
        <p:spPr>
          <a:xfrm>
            <a:off x="8820472" y="5147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8</a:t>
            </a:r>
            <a:endParaRPr lang="hu-HU" dirty="0"/>
          </a:p>
        </p:txBody>
      </p:sp>
      <p:sp>
        <p:nvSpPr>
          <p:cNvPr id="3" name="Szövegdoboz 2"/>
          <p:cNvSpPr txBox="1"/>
          <p:nvPr/>
        </p:nvSpPr>
        <p:spPr>
          <a:xfrm>
            <a:off x="755576" y="236136"/>
            <a:ext cx="79928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dirty="0" smtClean="0"/>
          </a:p>
          <a:p>
            <a:pPr algn="r"/>
            <a:r>
              <a:rPr lang="hu-HU" sz="2400" b="1" dirty="0" smtClean="0">
                <a:solidFill>
                  <a:schemeClr val="accent2">
                    <a:lumMod val="50000"/>
                  </a:schemeClr>
                </a:solidFill>
              </a:rPr>
              <a:t>Adottság </a:t>
            </a:r>
            <a:r>
              <a:rPr lang="hu-HU" sz="2400" b="1" dirty="0" smtClean="0">
                <a:solidFill>
                  <a:schemeClr val="accent2">
                    <a:lumMod val="50000"/>
                  </a:schemeClr>
                </a:solidFill>
                <a:sym typeface="Wingdings" panose="05000000000000000000" pitchFamily="2" charset="2"/>
              </a:rPr>
              <a:t> vonzerő  attrakció  termék</a:t>
            </a:r>
            <a:endParaRPr lang="hu-H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9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hu-HU" altLang="ko-KR" dirty="0">
                <a:cs typeface="Arial"/>
              </a:rPr>
              <a:t>3.3. A turisztikai szolgáltatás elemei</a:t>
            </a:r>
            <a:endParaRPr lang="hu-HU" altLang="ko-K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036496" y="2629180"/>
            <a:ext cx="107504" cy="288032"/>
          </a:xfrm>
        </p:spPr>
        <p:txBody>
          <a:bodyPr/>
          <a:lstStyle/>
          <a:p>
            <a:pPr lvl="0"/>
            <a:endParaRPr lang="en-US" altLang="ko-KR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8820472" y="0"/>
            <a:ext cx="323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9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6597242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8DBE0688B0A5224D997E76E526AFAA32" ma:contentTypeVersion="12" ma:contentTypeDescription="Új dokumentum létrehozása." ma:contentTypeScope="" ma:versionID="94109de6c12dcbd8e4661ff01393ca57">
  <xsd:schema xmlns:xsd="http://www.w3.org/2001/XMLSchema" xmlns:xs="http://www.w3.org/2001/XMLSchema" xmlns:p="http://schemas.microsoft.com/office/2006/metadata/properties" xmlns:ns3="cdd061f2-1996-4775-bdd9-60dd9b3a3d76" xmlns:ns4="4a53bce8-ee39-4c2c-8253-74ff71b54072" targetNamespace="http://schemas.microsoft.com/office/2006/metadata/properties" ma:root="true" ma:fieldsID="57894cc65fd71241871ca90b30ee19e2" ns3:_="" ns4:_="">
    <xsd:import namespace="cdd061f2-1996-4775-bdd9-60dd9b3a3d76"/>
    <xsd:import namespace="4a53bce8-ee39-4c2c-8253-74ff71b5407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d061f2-1996-4775-bdd9-60dd9b3a3d7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Résztvevők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Megosztva részletekkel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Megosztási tipp kivonata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53bce8-ee39-4c2c-8253-74ff71b540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39A596-D1A6-4DAB-B980-ABD5763091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4238E1A-69D5-4184-A3CB-A17BF6FAD80A}">
  <ds:schemaRefs>
    <ds:schemaRef ds:uri="4a53bce8-ee39-4c2c-8253-74ff71b54072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cdd061f2-1996-4775-bdd9-60dd9b3a3d76"/>
    <ds:schemaRef ds:uri="http://purl.org/dc/terms/"/>
    <ds:schemaRef ds:uri="http://www.w3.org/XML/1998/namespace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D6318FB-826B-471C-9D2F-3ECA30CEA3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d061f2-1996-4775-bdd9-60dd9b3a3d76"/>
    <ds:schemaRef ds:uri="4a53bce8-ee39-4c2c-8253-74ff71b540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Microsoft Office PowerPoint</Application>
  <PresentationFormat>Diavetítés a képernyőre (16:9 oldalarány)</PresentationFormat>
  <Paragraphs>179</Paragraphs>
  <Slides>15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3</vt:i4>
      </vt:variant>
      <vt:variant>
        <vt:lpstr>Diacímek</vt:lpstr>
      </vt:variant>
      <vt:variant>
        <vt:i4>15</vt:i4>
      </vt:variant>
    </vt:vector>
  </HeadingPairs>
  <TitlesOfParts>
    <vt:vector size="23" baseType="lpstr">
      <vt:lpstr>맑은 고딕</vt:lpstr>
      <vt:lpstr>Arial</vt:lpstr>
      <vt:lpstr>Arial Unicode MS</vt:lpstr>
      <vt:lpstr>Calibri</vt:lpstr>
      <vt:lpstr>Wingdings</vt:lpstr>
      <vt:lpstr>Cover and End Slide Master</vt:lpstr>
      <vt:lpstr>Contents Slide Master</vt:lpstr>
      <vt:lpstr>Section Break Slide Master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Nagy Adrienne</cp:lastModifiedBy>
  <cp:revision>1259</cp:revision>
  <dcterms:created xsi:type="dcterms:W3CDTF">2016-12-05T23:26:54Z</dcterms:created>
  <dcterms:modified xsi:type="dcterms:W3CDTF">2020-11-11T20:16:14Z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0x0101008DBE0688B0A5224D997E76E526AFAA32</vt:lpwstr>
  </property>
</Properties>
</file>